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sldIdLst>
    <p:sldId id="256" r:id="rId5"/>
    <p:sldId id="324" r:id="rId6"/>
    <p:sldId id="325" r:id="rId7"/>
    <p:sldId id="322" r:id="rId8"/>
    <p:sldId id="264" r:id="rId9"/>
    <p:sldId id="317" r:id="rId10"/>
    <p:sldId id="335" r:id="rId11"/>
    <p:sldId id="336" r:id="rId12"/>
    <p:sldId id="285" r:id="rId13"/>
    <p:sldId id="342" r:id="rId14"/>
    <p:sldId id="340" r:id="rId15"/>
    <p:sldId id="341" r:id="rId16"/>
    <p:sldId id="298" r:id="rId17"/>
    <p:sldId id="343" r:id="rId18"/>
    <p:sldId id="326" r:id="rId19"/>
    <p:sldId id="291" r:id="rId20"/>
    <p:sldId id="275" r:id="rId21"/>
    <p:sldId id="344" r:id="rId22"/>
    <p:sldId id="327" r:id="rId23"/>
    <p:sldId id="330" r:id="rId24"/>
    <p:sldId id="276" r:id="rId25"/>
    <p:sldId id="277" r:id="rId26"/>
    <p:sldId id="346" r:id="rId27"/>
    <p:sldId id="345" r:id="rId28"/>
    <p:sldId id="328" r:id="rId29"/>
    <p:sldId id="278" r:id="rId30"/>
    <p:sldId id="347" r:id="rId31"/>
    <p:sldId id="279" r:id="rId32"/>
    <p:sldId id="349" r:id="rId33"/>
    <p:sldId id="329" r:id="rId34"/>
    <p:sldId id="280" r:id="rId35"/>
    <p:sldId id="350" r:id="rId36"/>
    <p:sldId id="281" r:id="rId37"/>
    <p:sldId id="293" r:id="rId38"/>
    <p:sldId id="339" r:id="rId39"/>
    <p:sldId id="263" r:id="rId40"/>
    <p:sldId id="338" r:id="rId41"/>
    <p:sldId id="299" r:id="rId42"/>
    <p:sldId id="333" r:id="rId43"/>
    <p:sldId id="260" r:id="rId44"/>
    <p:sldId id="259" r:id="rId45"/>
    <p:sldId id="296" r:id="rId46"/>
    <p:sldId id="302" r:id="rId47"/>
    <p:sldId id="337" r:id="rId48"/>
    <p:sldId id="287" r:id="rId49"/>
    <p:sldId id="304" r:id="rId50"/>
    <p:sldId id="300" r:id="rId51"/>
    <p:sldId id="308" r:id="rId52"/>
    <p:sldId id="306" r:id="rId53"/>
    <p:sldId id="303" r:id="rId54"/>
    <p:sldId id="334" r:id="rId55"/>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72"/>
    <a:srgbClr val="AA3900"/>
    <a:srgbClr val="ED7D31"/>
    <a:srgbClr val="CAE1E0"/>
    <a:srgbClr val="ECF4F4"/>
    <a:srgbClr val="F1A069"/>
    <a:srgbClr val="F5D69D"/>
    <a:srgbClr val="F4CF8C"/>
    <a:srgbClr val="BDE1DE"/>
    <a:srgbClr val="F5D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58665" autoAdjust="0"/>
  </p:normalViewPr>
  <p:slideViewPr>
    <p:cSldViewPr snapToGrid="0">
      <p:cViewPr varScale="1">
        <p:scale>
          <a:sx n="67" d="100"/>
          <a:sy n="67" d="100"/>
        </p:scale>
        <p:origin x="2766" y="66"/>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Leung" userId="a59a1eeb-5bd5-4c70-9972-c633bf0326f1" providerId="ADAL" clId="{DC19703A-9F74-43CB-8C67-BF61C82BBAF4}"/>
    <pc:docChg chg="undo custSel modSld">
      <pc:chgData name="Lydia Leung" userId="a59a1eeb-5bd5-4c70-9972-c633bf0326f1" providerId="ADAL" clId="{DC19703A-9F74-43CB-8C67-BF61C82BBAF4}" dt="2024-01-22T08:22:11.577" v="164" actId="20577"/>
      <pc:docMkLst>
        <pc:docMk/>
      </pc:docMkLst>
      <pc:sldChg chg="addSp delSp modSp">
        <pc:chgData name="Lydia Leung" userId="a59a1eeb-5bd5-4c70-9972-c633bf0326f1" providerId="ADAL" clId="{DC19703A-9F74-43CB-8C67-BF61C82BBAF4}" dt="2024-01-22T08:14:39.568" v="4" actId="1076"/>
        <pc:sldMkLst>
          <pc:docMk/>
          <pc:sldMk cId="4064845674" sldId="256"/>
        </pc:sldMkLst>
        <pc:grpChg chg="del">
          <ac:chgData name="Lydia Leung" userId="a59a1eeb-5bd5-4c70-9972-c633bf0326f1" providerId="ADAL" clId="{DC19703A-9F74-43CB-8C67-BF61C82BBAF4}" dt="2024-01-22T08:14:35.502" v="3" actId="478"/>
          <ac:grpSpMkLst>
            <pc:docMk/>
            <pc:sldMk cId="4064845674" sldId="256"/>
            <ac:grpSpMk id="8" creationId="{00000000-0000-0000-0000-000000000000}"/>
          </ac:grpSpMkLst>
        </pc:grpChg>
        <pc:picChg chg="del">
          <ac:chgData name="Lydia Leung" userId="a59a1eeb-5bd5-4c70-9972-c633bf0326f1" providerId="ADAL" clId="{DC19703A-9F74-43CB-8C67-BF61C82BBAF4}" dt="2024-01-22T08:14:35.107" v="2" actId="478"/>
          <ac:picMkLst>
            <pc:docMk/>
            <pc:sldMk cId="4064845674" sldId="256"/>
            <ac:picMk id="2" creationId="{00000000-0000-0000-0000-000000000000}"/>
          </ac:picMkLst>
        </pc:picChg>
        <pc:picChg chg="add mod">
          <ac:chgData name="Lydia Leung" userId="a59a1eeb-5bd5-4c70-9972-c633bf0326f1" providerId="ADAL" clId="{DC19703A-9F74-43CB-8C67-BF61C82BBAF4}" dt="2024-01-22T08:14:39.568" v="4" actId="1076"/>
          <ac:picMkLst>
            <pc:docMk/>
            <pc:sldMk cId="4064845674" sldId="256"/>
            <ac:picMk id="5" creationId="{3159DB39-7512-4E56-AFD8-C8F419575018}"/>
          </ac:picMkLst>
        </pc:picChg>
      </pc:sldChg>
      <pc:sldChg chg="addSp delSp modSp">
        <pc:chgData name="Lydia Leung" userId="a59a1eeb-5bd5-4c70-9972-c633bf0326f1" providerId="ADAL" clId="{DC19703A-9F74-43CB-8C67-BF61C82BBAF4}" dt="2024-01-22T08:19:32.527" v="99"/>
        <pc:sldMkLst>
          <pc:docMk/>
          <pc:sldMk cId="3774655779" sldId="259"/>
        </pc:sldMkLst>
        <pc:spChg chg="del">
          <ac:chgData name="Lydia Leung" userId="a59a1eeb-5bd5-4c70-9972-c633bf0326f1" providerId="ADAL" clId="{DC19703A-9F74-43CB-8C67-BF61C82BBAF4}" dt="2024-01-22T08:19:29.691" v="98" actId="478"/>
          <ac:spMkLst>
            <pc:docMk/>
            <pc:sldMk cId="3774655779" sldId="259"/>
            <ac:spMk id="7" creationId="{35824E9D-CE21-41C4-BD1E-B33DD4BFB263}"/>
          </ac:spMkLst>
        </pc:spChg>
        <pc:picChg chg="add mod">
          <ac:chgData name="Lydia Leung" userId="a59a1eeb-5bd5-4c70-9972-c633bf0326f1" providerId="ADAL" clId="{DC19703A-9F74-43CB-8C67-BF61C82BBAF4}" dt="2024-01-22T08:19:32.527" v="99"/>
          <ac:picMkLst>
            <pc:docMk/>
            <pc:sldMk cId="3774655779" sldId="259"/>
            <ac:picMk id="3" creationId="{995508C6-2F72-4E0D-80FA-26ECC5A363B4}"/>
          </ac:picMkLst>
        </pc:picChg>
        <pc:picChg chg="del">
          <ac:chgData name="Lydia Leung" userId="a59a1eeb-5bd5-4c70-9972-c633bf0326f1" providerId="ADAL" clId="{DC19703A-9F74-43CB-8C67-BF61C82BBAF4}" dt="2024-01-22T08:19:29.691" v="98" actId="478"/>
          <ac:picMkLst>
            <pc:docMk/>
            <pc:sldMk cId="3774655779" sldId="259"/>
            <ac:picMk id="5" creationId="{00000000-0000-0000-0000-000000000000}"/>
          </ac:picMkLst>
        </pc:picChg>
        <pc:picChg chg="del">
          <ac:chgData name="Lydia Leung" userId="a59a1eeb-5bd5-4c70-9972-c633bf0326f1" providerId="ADAL" clId="{DC19703A-9F74-43CB-8C67-BF61C82BBAF4}" dt="2024-01-22T08:19:29.691" v="98" actId="478"/>
          <ac:picMkLst>
            <pc:docMk/>
            <pc:sldMk cId="3774655779" sldId="259"/>
            <ac:picMk id="6" creationId="{4FD0BDD4-3274-4FB1-B172-9EB9EDCF8675}"/>
          </ac:picMkLst>
        </pc:picChg>
        <pc:picChg chg="del">
          <ac:chgData name="Lydia Leung" userId="a59a1eeb-5bd5-4c70-9972-c633bf0326f1" providerId="ADAL" clId="{DC19703A-9F74-43CB-8C67-BF61C82BBAF4}" dt="2024-01-22T08:19:29.691" v="98" actId="478"/>
          <ac:picMkLst>
            <pc:docMk/>
            <pc:sldMk cId="3774655779" sldId="259"/>
            <ac:picMk id="2050" creationId="{00000000-0000-0000-0000-000000000000}"/>
          </ac:picMkLst>
        </pc:picChg>
      </pc:sldChg>
      <pc:sldChg chg="addSp delSp modSp">
        <pc:chgData name="Lydia Leung" userId="a59a1eeb-5bd5-4c70-9972-c633bf0326f1" providerId="ADAL" clId="{DC19703A-9F74-43CB-8C67-BF61C82BBAF4}" dt="2024-01-22T08:19:27.820" v="97"/>
        <pc:sldMkLst>
          <pc:docMk/>
          <pc:sldMk cId="2507411540" sldId="260"/>
        </pc:sldMkLst>
        <pc:spChg chg="del">
          <ac:chgData name="Lydia Leung" userId="a59a1eeb-5bd5-4c70-9972-c633bf0326f1" providerId="ADAL" clId="{DC19703A-9F74-43CB-8C67-BF61C82BBAF4}" dt="2024-01-22T08:19:24.916" v="96" actId="478"/>
          <ac:spMkLst>
            <pc:docMk/>
            <pc:sldMk cId="2507411540" sldId="260"/>
            <ac:spMk id="7" creationId="{21053DFE-A777-4492-8153-E8E36069EFBB}"/>
          </ac:spMkLst>
        </pc:spChg>
        <pc:picChg chg="del">
          <ac:chgData name="Lydia Leung" userId="a59a1eeb-5bd5-4c70-9972-c633bf0326f1" providerId="ADAL" clId="{DC19703A-9F74-43CB-8C67-BF61C82BBAF4}" dt="2024-01-22T08:19:24.916" v="96" actId="478"/>
          <ac:picMkLst>
            <pc:docMk/>
            <pc:sldMk cId="2507411540" sldId="260"/>
            <ac:picMk id="2" creationId="{00000000-0000-0000-0000-000000000000}"/>
          </ac:picMkLst>
        </pc:picChg>
        <pc:picChg chg="add mod">
          <ac:chgData name="Lydia Leung" userId="a59a1eeb-5bd5-4c70-9972-c633bf0326f1" providerId="ADAL" clId="{DC19703A-9F74-43CB-8C67-BF61C82BBAF4}" dt="2024-01-22T08:19:27.820" v="97"/>
          <ac:picMkLst>
            <pc:docMk/>
            <pc:sldMk cId="2507411540" sldId="260"/>
            <ac:picMk id="4" creationId="{2FE0C2AD-C867-453B-B56E-74A23E431BA4}"/>
          </ac:picMkLst>
        </pc:picChg>
        <pc:picChg chg="del">
          <ac:chgData name="Lydia Leung" userId="a59a1eeb-5bd5-4c70-9972-c633bf0326f1" providerId="ADAL" clId="{DC19703A-9F74-43CB-8C67-BF61C82BBAF4}" dt="2024-01-22T08:19:24.916" v="96" actId="478"/>
          <ac:picMkLst>
            <pc:docMk/>
            <pc:sldMk cId="2507411540" sldId="260"/>
            <ac:picMk id="6" creationId="{B10CD945-2580-408E-B2B5-483499C9FB72}"/>
          </ac:picMkLst>
        </pc:picChg>
        <pc:picChg chg="del">
          <ac:chgData name="Lydia Leung" userId="a59a1eeb-5bd5-4c70-9972-c633bf0326f1" providerId="ADAL" clId="{DC19703A-9F74-43CB-8C67-BF61C82BBAF4}" dt="2024-01-22T08:19:24.916" v="96" actId="478"/>
          <ac:picMkLst>
            <pc:docMk/>
            <pc:sldMk cId="2507411540" sldId="260"/>
            <ac:picMk id="13" creationId="{00000000-0000-0000-0000-000000000000}"/>
          </ac:picMkLst>
        </pc:picChg>
        <pc:picChg chg="del">
          <ac:chgData name="Lydia Leung" userId="a59a1eeb-5bd5-4c70-9972-c633bf0326f1" providerId="ADAL" clId="{DC19703A-9F74-43CB-8C67-BF61C82BBAF4}" dt="2024-01-22T08:19:24.916" v="96" actId="478"/>
          <ac:picMkLst>
            <pc:docMk/>
            <pc:sldMk cId="2507411540" sldId="260"/>
            <ac:picMk id="18" creationId="{00000000-0000-0000-0000-000000000000}"/>
          </ac:picMkLst>
        </pc:picChg>
      </pc:sldChg>
      <pc:sldChg chg="addSp delSp modSp">
        <pc:chgData name="Lydia Leung" userId="a59a1eeb-5bd5-4c70-9972-c633bf0326f1" providerId="ADAL" clId="{DC19703A-9F74-43CB-8C67-BF61C82BBAF4}" dt="2024-01-22T08:18:50.995" v="86"/>
        <pc:sldMkLst>
          <pc:docMk/>
          <pc:sldMk cId="1131919282" sldId="263"/>
        </pc:sldMkLst>
        <pc:spChg chg="del">
          <ac:chgData name="Lydia Leung" userId="a59a1eeb-5bd5-4c70-9972-c633bf0326f1" providerId="ADAL" clId="{DC19703A-9F74-43CB-8C67-BF61C82BBAF4}" dt="2024-01-22T08:18:48.173" v="85" actId="478"/>
          <ac:spMkLst>
            <pc:docMk/>
            <pc:sldMk cId="1131919282" sldId="263"/>
            <ac:spMk id="7" creationId="{6BB82733-3132-43D8-8804-1C78942051AE}"/>
          </ac:spMkLst>
        </pc:spChg>
        <pc:picChg chg="add mod">
          <ac:chgData name="Lydia Leung" userId="a59a1eeb-5bd5-4c70-9972-c633bf0326f1" providerId="ADAL" clId="{DC19703A-9F74-43CB-8C67-BF61C82BBAF4}" dt="2024-01-22T08:18:50.995" v="86"/>
          <ac:picMkLst>
            <pc:docMk/>
            <pc:sldMk cId="1131919282" sldId="263"/>
            <ac:picMk id="3" creationId="{8CD8F334-F6D9-4D04-B9CA-974CE627723B}"/>
          </ac:picMkLst>
        </pc:picChg>
        <pc:picChg chg="del">
          <ac:chgData name="Lydia Leung" userId="a59a1eeb-5bd5-4c70-9972-c633bf0326f1" providerId="ADAL" clId="{DC19703A-9F74-43CB-8C67-BF61C82BBAF4}" dt="2024-01-22T08:18:48.173" v="85" actId="478"/>
          <ac:picMkLst>
            <pc:docMk/>
            <pc:sldMk cId="1131919282" sldId="263"/>
            <ac:picMk id="4" creationId="{34301E98-31D8-4AEA-8143-06E900AE1F7C}"/>
          </ac:picMkLst>
        </pc:picChg>
        <pc:picChg chg="del">
          <ac:chgData name="Lydia Leung" userId="a59a1eeb-5bd5-4c70-9972-c633bf0326f1" providerId="ADAL" clId="{DC19703A-9F74-43CB-8C67-BF61C82BBAF4}" dt="2024-01-22T08:18:48.173" v="85" actId="478"/>
          <ac:picMkLst>
            <pc:docMk/>
            <pc:sldMk cId="1131919282" sldId="263"/>
            <ac:picMk id="24" creationId="{E248F2B7-0C71-4A52-A95A-E0A7092EF6A1}"/>
          </ac:picMkLst>
        </pc:picChg>
        <pc:picChg chg="del">
          <ac:chgData name="Lydia Leung" userId="a59a1eeb-5bd5-4c70-9972-c633bf0326f1" providerId="ADAL" clId="{DC19703A-9F74-43CB-8C67-BF61C82BBAF4}" dt="2024-01-22T08:18:48.173" v="85" actId="478"/>
          <ac:picMkLst>
            <pc:docMk/>
            <pc:sldMk cId="1131919282" sldId="263"/>
            <ac:picMk id="25" creationId="{1EB8D0C0-ADFE-481E-BA59-53FE9A76E344}"/>
          </ac:picMkLst>
        </pc:picChg>
      </pc:sldChg>
      <pc:sldChg chg="addSp delSp modSp">
        <pc:chgData name="Lydia Leung" userId="a59a1eeb-5bd5-4c70-9972-c633bf0326f1" providerId="ADAL" clId="{DC19703A-9F74-43CB-8C67-BF61C82BBAF4}" dt="2024-01-22T08:15:25.931" v="16" actId="1076"/>
        <pc:sldMkLst>
          <pc:docMk/>
          <pc:sldMk cId="1569401548" sldId="264"/>
        </pc:sldMkLst>
        <pc:spChg chg="del">
          <ac:chgData name="Lydia Leung" userId="a59a1eeb-5bd5-4c70-9972-c633bf0326f1" providerId="ADAL" clId="{DC19703A-9F74-43CB-8C67-BF61C82BBAF4}" dt="2024-01-22T08:15:06.014" v="11" actId="478"/>
          <ac:spMkLst>
            <pc:docMk/>
            <pc:sldMk cId="1569401548" sldId="264"/>
            <ac:spMk id="17" creationId="{0774DA7A-41D9-4505-A580-71C2B4F34B47}"/>
          </ac:spMkLst>
        </pc:spChg>
        <pc:spChg chg="del">
          <ac:chgData name="Lydia Leung" userId="a59a1eeb-5bd5-4c70-9972-c633bf0326f1" providerId="ADAL" clId="{DC19703A-9F74-43CB-8C67-BF61C82BBAF4}" dt="2024-01-22T08:15:06.014" v="11" actId="478"/>
          <ac:spMkLst>
            <pc:docMk/>
            <pc:sldMk cId="1569401548" sldId="264"/>
            <ac:spMk id="93" creationId="{00000000-0000-0000-0000-000000000000}"/>
          </ac:spMkLst>
        </pc:spChg>
        <pc:grpChg chg="del">
          <ac:chgData name="Lydia Leung" userId="a59a1eeb-5bd5-4c70-9972-c633bf0326f1" providerId="ADAL" clId="{DC19703A-9F74-43CB-8C67-BF61C82BBAF4}" dt="2024-01-22T08:15:06.014" v="11" actId="478"/>
          <ac:grpSpMkLst>
            <pc:docMk/>
            <pc:sldMk cId="1569401548" sldId="264"/>
            <ac:grpSpMk id="3" creationId="{00000000-0000-0000-0000-000000000000}"/>
          </ac:grpSpMkLst>
        </pc:grpChg>
        <pc:grpChg chg="del">
          <ac:chgData name="Lydia Leung" userId="a59a1eeb-5bd5-4c70-9972-c633bf0326f1" providerId="ADAL" clId="{DC19703A-9F74-43CB-8C67-BF61C82BBAF4}" dt="2024-01-22T08:15:06.014" v="11" actId="478"/>
          <ac:grpSpMkLst>
            <pc:docMk/>
            <pc:sldMk cId="1569401548" sldId="264"/>
            <ac:grpSpMk id="21" creationId="{00000000-0000-0000-0000-000000000000}"/>
          </ac:grpSpMkLst>
        </pc:grpChg>
        <pc:picChg chg="add mod">
          <ac:chgData name="Lydia Leung" userId="a59a1eeb-5bd5-4c70-9972-c633bf0326f1" providerId="ADAL" clId="{DC19703A-9F74-43CB-8C67-BF61C82BBAF4}" dt="2024-01-22T08:15:25.931" v="16" actId="1076"/>
          <ac:picMkLst>
            <pc:docMk/>
            <pc:sldMk cId="1569401548" sldId="264"/>
            <ac:picMk id="5" creationId="{EF81E534-9C3E-4835-A140-ABEAC9602CD4}"/>
          </ac:picMkLst>
        </pc:picChg>
        <pc:picChg chg="del">
          <ac:chgData name="Lydia Leung" userId="a59a1eeb-5bd5-4c70-9972-c633bf0326f1" providerId="ADAL" clId="{DC19703A-9F74-43CB-8C67-BF61C82BBAF4}" dt="2024-01-22T08:15:06.014" v="11" actId="478"/>
          <ac:picMkLst>
            <pc:docMk/>
            <pc:sldMk cId="1569401548" sldId="264"/>
            <ac:picMk id="16" creationId="{0884F336-0BE1-463E-A27B-640F82192641}"/>
          </ac:picMkLst>
        </pc:picChg>
        <pc:picChg chg="del">
          <ac:chgData name="Lydia Leung" userId="a59a1eeb-5bd5-4c70-9972-c633bf0326f1" providerId="ADAL" clId="{DC19703A-9F74-43CB-8C67-BF61C82BBAF4}" dt="2024-01-22T08:15:06.014" v="11" actId="478"/>
          <ac:picMkLst>
            <pc:docMk/>
            <pc:sldMk cId="1569401548" sldId="264"/>
            <ac:picMk id="87" creationId="{00000000-0000-0000-0000-000000000000}"/>
          </ac:picMkLst>
        </pc:picChg>
        <pc:picChg chg="del">
          <ac:chgData name="Lydia Leung" userId="a59a1eeb-5bd5-4c70-9972-c633bf0326f1" providerId="ADAL" clId="{DC19703A-9F74-43CB-8C67-BF61C82BBAF4}" dt="2024-01-22T08:15:06.014" v="11" actId="478"/>
          <ac:picMkLst>
            <pc:docMk/>
            <pc:sldMk cId="1569401548" sldId="264"/>
            <ac:picMk id="88" creationId="{00000000-0000-0000-0000-000000000000}"/>
          </ac:picMkLst>
        </pc:picChg>
        <pc:picChg chg="del">
          <ac:chgData name="Lydia Leung" userId="a59a1eeb-5bd5-4c70-9972-c633bf0326f1" providerId="ADAL" clId="{DC19703A-9F74-43CB-8C67-BF61C82BBAF4}" dt="2024-01-22T08:15:06.014" v="11" actId="478"/>
          <ac:picMkLst>
            <pc:docMk/>
            <pc:sldMk cId="1569401548" sldId="264"/>
            <ac:picMk id="2054" creationId="{11FF5EBB-5868-42B0-8407-174AE64475EB}"/>
          </ac:picMkLst>
        </pc:picChg>
        <pc:picChg chg="del">
          <ac:chgData name="Lydia Leung" userId="a59a1eeb-5bd5-4c70-9972-c633bf0326f1" providerId="ADAL" clId="{DC19703A-9F74-43CB-8C67-BF61C82BBAF4}" dt="2024-01-22T08:15:06.014" v="11" actId="478"/>
          <ac:picMkLst>
            <pc:docMk/>
            <pc:sldMk cId="1569401548" sldId="264"/>
            <ac:picMk id="2056" creationId="{2E4E1794-C905-4426-B0C2-35AA87CA0BED}"/>
          </ac:picMkLst>
        </pc:picChg>
        <pc:cxnChg chg="del">
          <ac:chgData name="Lydia Leung" userId="a59a1eeb-5bd5-4c70-9972-c633bf0326f1" providerId="ADAL" clId="{DC19703A-9F74-43CB-8C67-BF61C82BBAF4}" dt="2024-01-22T08:15:06.014" v="11" actId="478"/>
          <ac:cxnSpMkLst>
            <pc:docMk/>
            <pc:sldMk cId="1569401548" sldId="264"/>
            <ac:cxnSpMk id="94" creationId="{00000000-0000-0000-0000-000000000000}"/>
          </ac:cxnSpMkLst>
        </pc:cxnChg>
      </pc:sldChg>
      <pc:sldChg chg="addSp delSp modSp">
        <pc:chgData name="Lydia Leung" userId="a59a1eeb-5bd5-4c70-9972-c633bf0326f1" providerId="ADAL" clId="{DC19703A-9F74-43CB-8C67-BF61C82BBAF4}" dt="2024-01-22T08:17:05.346" v="48"/>
        <pc:sldMkLst>
          <pc:docMk/>
          <pc:sldMk cId="2885351343" sldId="275"/>
        </pc:sldMkLst>
        <pc:spChg chg="del">
          <ac:chgData name="Lydia Leung" userId="a59a1eeb-5bd5-4c70-9972-c633bf0326f1" providerId="ADAL" clId="{DC19703A-9F74-43CB-8C67-BF61C82BBAF4}" dt="2024-01-22T08:17:02.556" v="47" actId="478"/>
          <ac:spMkLst>
            <pc:docMk/>
            <pc:sldMk cId="2885351343" sldId="275"/>
            <ac:spMk id="19" creationId="{00000000-0000-0000-0000-000000000000}"/>
          </ac:spMkLst>
        </pc:spChg>
        <pc:spChg chg="del">
          <ac:chgData name="Lydia Leung" userId="a59a1eeb-5bd5-4c70-9972-c633bf0326f1" providerId="ADAL" clId="{DC19703A-9F74-43CB-8C67-BF61C82BBAF4}" dt="2024-01-22T08:17:02.556" v="47" actId="478"/>
          <ac:spMkLst>
            <pc:docMk/>
            <pc:sldMk cId="2885351343" sldId="275"/>
            <ac:spMk id="29" creationId="{9C59D22E-F617-4A4E-8E86-F35B2BC7B05A}"/>
          </ac:spMkLst>
        </pc:spChg>
        <pc:grpChg chg="del">
          <ac:chgData name="Lydia Leung" userId="a59a1eeb-5bd5-4c70-9972-c633bf0326f1" providerId="ADAL" clId="{DC19703A-9F74-43CB-8C67-BF61C82BBAF4}" dt="2024-01-22T08:17:02.556" v="47" actId="478"/>
          <ac:grpSpMkLst>
            <pc:docMk/>
            <pc:sldMk cId="2885351343" sldId="275"/>
            <ac:grpSpMk id="8" creationId="{00000000-0000-0000-0000-000000000000}"/>
          </ac:grpSpMkLst>
        </pc:grpChg>
        <pc:grpChg chg="del">
          <ac:chgData name="Lydia Leung" userId="a59a1eeb-5bd5-4c70-9972-c633bf0326f1" providerId="ADAL" clId="{DC19703A-9F74-43CB-8C67-BF61C82BBAF4}" dt="2024-01-22T08:17:02.556" v="47" actId="478"/>
          <ac:grpSpMkLst>
            <pc:docMk/>
            <pc:sldMk cId="2885351343" sldId="275"/>
            <ac:grpSpMk id="10" creationId="{00000000-0000-0000-0000-000000000000}"/>
          </ac:grpSpMkLst>
        </pc:grpChg>
        <pc:grpChg chg="del">
          <ac:chgData name="Lydia Leung" userId="a59a1eeb-5bd5-4c70-9972-c633bf0326f1" providerId="ADAL" clId="{DC19703A-9F74-43CB-8C67-BF61C82BBAF4}" dt="2024-01-22T08:17:02.556" v="47" actId="478"/>
          <ac:grpSpMkLst>
            <pc:docMk/>
            <pc:sldMk cId="2885351343" sldId="275"/>
            <ac:grpSpMk id="11" creationId="{00000000-0000-0000-0000-000000000000}"/>
          </ac:grpSpMkLst>
        </pc:grpChg>
        <pc:grpChg chg="del">
          <ac:chgData name="Lydia Leung" userId="a59a1eeb-5bd5-4c70-9972-c633bf0326f1" providerId="ADAL" clId="{DC19703A-9F74-43CB-8C67-BF61C82BBAF4}" dt="2024-01-22T08:17:02.556" v="47" actId="478"/>
          <ac:grpSpMkLst>
            <pc:docMk/>
            <pc:sldMk cId="2885351343" sldId="275"/>
            <ac:grpSpMk id="12" creationId="{00000000-0000-0000-0000-000000000000}"/>
          </ac:grpSpMkLst>
        </pc:grpChg>
        <pc:grpChg chg="del">
          <ac:chgData name="Lydia Leung" userId="a59a1eeb-5bd5-4c70-9972-c633bf0326f1" providerId="ADAL" clId="{DC19703A-9F74-43CB-8C67-BF61C82BBAF4}" dt="2024-01-22T08:17:02.556" v="47" actId="478"/>
          <ac:grpSpMkLst>
            <pc:docMk/>
            <pc:sldMk cId="2885351343" sldId="275"/>
            <ac:grpSpMk id="28" creationId="{00000000-0000-0000-0000-000000000000}"/>
          </ac:grpSpMkLst>
        </pc:grpChg>
        <pc:picChg chg="del">
          <ac:chgData name="Lydia Leung" userId="a59a1eeb-5bd5-4c70-9972-c633bf0326f1" providerId="ADAL" clId="{DC19703A-9F74-43CB-8C67-BF61C82BBAF4}" dt="2024-01-22T08:17:02.556" v="47" actId="478"/>
          <ac:picMkLst>
            <pc:docMk/>
            <pc:sldMk cId="2885351343" sldId="275"/>
            <ac:picMk id="2" creationId="{00000000-0000-0000-0000-000000000000}"/>
          </ac:picMkLst>
        </pc:picChg>
        <pc:picChg chg="del">
          <ac:chgData name="Lydia Leung" userId="a59a1eeb-5bd5-4c70-9972-c633bf0326f1" providerId="ADAL" clId="{DC19703A-9F74-43CB-8C67-BF61C82BBAF4}" dt="2024-01-22T08:17:02.556" v="47" actId="478"/>
          <ac:picMkLst>
            <pc:docMk/>
            <pc:sldMk cId="2885351343" sldId="275"/>
            <ac:picMk id="3" creationId="{00000000-0000-0000-0000-000000000000}"/>
          </ac:picMkLst>
        </pc:picChg>
        <pc:picChg chg="del">
          <ac:chgData name="Lydia Leung" userId="a59a1eeb-5bd5-4c70-9972-c633bf0326f1" providerId="ADAL" clId="{DC19703A-9F74-43CB-8C67-BF61C82BBAF4}" dt="2024-01-22T08:17:02.556" v="47" actId="478"/>
          <ac:picMkLst>
            <pc:docMk/>
            <pc:sldMk cId="2885351343" sldId="275"/>
            <ac:picMk id="5" creationId="{00000000-0000-0000-0000-000000000000}"/>
          </ac:picMkLst>
        </pc:picChg>
        <pc:picChg chg="add mod">
          <ac:chgData name="Lydia Leung" userId="a59a1eeb-5bd5-4c70-9972-c633bf0326f1" providerId="ADAL" clId="{DC19703A-9F74-43CB-8C67-BF61C82BBAF4}" dt="2024-01-22T08:17:05.346" v="48"/>
          <ac:picMkLst>
            <pc:docMk/>
            <pc:sldMk cId="2885351343" sldId="275"/>
            <ac:picMk id="6" creationId="{EAF3156E-9398-42C9-BED2-48947B745113}"/>
          </ac:picMkLst>
        </pc:picChg>
        <pc:picChg chg="del">
          <ac:chgData name="Lydia Leung" userId="a59a1eeb-5bd5-4c70-9972-c633bf0326f1" providerId="ADAL" clId="{DC19703A-9F74-43CB-8C67-BF61C82BBAF4}" dt="2024-01-22T08:17:02.556" v="47" actId="478"/>
          <ac:picMkLst>
            <pc:docMk/>
            <pc:sldMk cId="2885351343" sldId="275"/>
            <ac:picMk id="13" creationId="{00000000-0000-0000-0000-000000000000}"/>
          </ac:picMkLst>
        </pc:picChg>
        <pc:picChg chg="del">
          <ac:chgData name="Lydia Leung" userId="a59a1eeb-5bd5-4c70-9972-c633bf0326f1" providerId="ADAL" clId="{DC19703A-9F74-43CB-8C67-BF61C82BBAF4}" dt="2024-01-22T08:17:02.556" v="47" actId="478"/>
          <ac:picMkLst>
            <pc:docMk/>
            <pc:sldMk cId="2885351343" sldId="275"/>
            <ac:picMk id="15" creationId="{00000000-0000-0000-0000-000000000000}"/>
          </ac:picMkLst>
        </pc:picChg>
        <pc:picChg chg="del">
          <ac:chgData name="Lydia Leung" userId="a59a1eeb-5bd5-4c70-9972-c633bf0326f1" providerId="ADAL" clId="{DC19703A-9F74-43CB-8C67-BF61C82BBAF4}" dt="2024-01-22T08:17:02.556" v="47" actId="478"/>
          <ac:picMkLst>
            <pc:docMk/>
            <pc:sldMk cId="2885351343" sldId="275"/>
            <ac:picMk id="16" creationId="{00000000-0000-0000-0000-000000000000}"/>
          </ac:picMkLst>
        </pc:picChg>
        <pc:picChg chg="del">
          <ac:chgData name="Lydia Leung" userId="a59a1eeb-5bd5-4c70-9972-c633bf0326f1" providerId="ADAL" clId="{DC19703A-9F74-43CB-8C67-BF61C82BBAF4}" dt="2024-01-22T08:17:02.556" v="47" actId="478"/>
          <ac:picMkLst>
            <pc:docMk/>
            <pc:sldMk cId="2885351343" sldId="275"/>
            <ac:picMk id="17" creationId="{00000000-0000-0000-0000-000000000000}"/>
          </ac:picMkLst>
        </pc:picChg>
        <pc:picChg chg="del">
          <ac:chgData name="Lydia Leung" userId="a59a1eeb-5bd5-4c70-9972-c633bf0326f1" providerId="ADAL" clId="{DC19703A-9F74-43CB-8C67-BF61C82BBAF4}" dt="2024-01-22T08:17:02.556" v="47" actId="478"/>
          <ac:picMkLst>
            <pc:docMk/>
            <pc:sldMk cId="2885351343" sldId="275"/>
            <ac:picMk id="18" creationId="{00000000-0000-0000-0000-000000000000}"/>
          </ac:picMkLst>
        </pc:picChg>
        <pc:picChg chg="del">
          <ac:chgData name="Lydia Leung" userId="a59a1eeb-5bd5-4c70-9972-c633bf0326f1" providerId="ADAL" clId="{DC19703A-9F74-43CB-8C67-BF61C82BBAF4}" dt="2024-01-22T08:17:02.556" v="47" actId="478"/>
          <ac:picMkLst>
            <pc:docMk/>
            <pc:sldMk cId="2885351343" sldId="275"/>
            <ac:picMk id="31" creationId="{6EEA642C-4E77-4042-80F5-838F6E53425F}"/>
          </ac:picMkLst>
        </pc:picChg>
      </pc:sldChg>
      <pc:sldChg chg="addSp delSp modSp">
        <pc:chgData name="Lydia Leung" userId="a59a1eeb-5bd5-4c70-9972-c633bf0326f1" providerId="ADAL" clId="{DC19703A-9F74-43CB-8C67-BF61C82BBAF4}" dt="2024-01-22T08:17:24.103" v="56"/>
        <pc:sldMkLst>
          <pc:docMk/>
          <pc:sldMk cId="1515026449" sldId="276"/>
        </pc:sldMkLst>
        <pc:spChg chg="del">
          <ac:chgData name="Lydia Leung" userId="a59a1eeb-5bd5-4c70-9972-c633bf0326f1" providerId="ADAL" clId="{DC19703A-9F74-43CB-8C67-BF61C82BBAF4}" dt="2024-01-22T08:17:21.646" v="55" actId="478"/>
          <ac:spMkLst>
            <pc:docMk/>
            <pc:sldMk cId="1515026449" sldId="276"/>
            <ac:spMk id="66" creationId="{00000000-0000-0000-0000-000000000000}"/>
          </ac:spMkLst>
        </pc:spChg>
        <pc:spChg chg="del">
          <ac:chgData name="Lydia Leung" userId="a59a1eeb-5bd5-4c70-9972-c633bf0326f1" providerId="ADAL" clId="{DC19703A-9F74-43CB-8C67-BF61C82BBAF4}" dt="2024-01-22T08:17:21.646" v="55" actId="478"/>
          <ac:spMkLst>
            <pc:docMk/>
            <pc:sldMk cId="1515026449" sldId="276"/>
            <ac:spMk id="70" creationId="{61DEA0E1-9D5C-4FBC-9968-FB3461DB1F4C}"/>
          </ac:spMkLst>
        </pc:spChg>
        <pc:spChg chg="del">
          <ac:chgData name="Lydia Leung" userId="a59a1eeb-5bd5-4c70-9972-c633bf0326f1" providerId="ADAL" clId="{DC19703A-9F74-43CB-8C67-BF61C82BBAF4}" dt="2024-01-22T08:17:21.646" v="55" actId="478"/>
          <ac:spMkLst>
            <pc:docMk/>
            <pc:sldMk cId="1515026449" sldId="276"/>
            <ac:spMk id="76" creationId="{4360621C-0C28-41A4-9770-C2FB496A9F25}"/>
          </ac:spMkLst>
        </pc:spChg>
        <pc:spChg chg="del">
          <ac:chgData name="Lydia Leung" userId="a59a1eeb-5bd5-4c70-9972-c633bf0326f1" providerId="ADAL" clId="{DC19703A-9F74-43CB-8C67-BF61C82BBAF4}" dt="2024-01-22T08:17:21.646" v="55" actId="478"/>
          <ac:spMkLst>
            <pc:docMk/>
            <pc:sldMk cId="1515026449" sldId="276"/>
            <ac:spMk id="89" creationId="{4D94D21B-30AB-4CB7-8A01-A9AF0E086966}"/>
          </ac:spMkLst>
        </pc:spChg>
        <pc:spChg chg="del">
          <ac:chgData name="Lydia Leung" userId="a59a1eeb-5bd5-4c70-9972-c633bf0326f1" providerId="ADAL" clId="{DC19703A-9F74-43CB-8C67-BF61C82BBAF4}" dt="2024-01-22T08:17:21.646" v="55" actId="478"/>
          <ac:spMkLst>
            <pc:docMk/>
            <pc:sldMk cId="1515026449" sldId="276"/>
            <ac:spMk id="91" creationId="{E6E633C7-6FB2-444A-A8B3-6E7FD7F66E48}"/>
          </ac:spMkLst>
        </pc:spChg>
        <pc:spChg chg="del">
          <ac:chgData name="Lydia Leung" userId="a59a1eeb-5bd5-4c70-9972-c633bf0326f1" providerId="ADAL" clId="{DC19703A-9F74-43CB-8C67-BF61C82BBAF4}" dt="2024-01-22T08:17:21.646" v="55" actId="478"/>
          <ac:spMkLst>
            <pc:docMk/>
            <pc:sldMk cId="1515026449" sldId="276"/>
            <ac:spMk id="109" creationId="{00000000-0000-0000-0000-000000000000}"/>
          </ac:spMkLst>
        </pc:spChg>
        <pc:spChg chg="del">
          <ac:chgData name="Lydia Leung" userId="a59a1eeb-5bd5-4c70-9972-c633bf0326f1" providerId="ADAL" clId="{DC19703A-9F74-43CB-8C67-BF61C82BBAF4}" dt="2024-01-22T08:17:21.646" v="55" actId="478"/>
          <ac:spMkLst>
            <pc:docMk/>
            <pc:sldMk cId="1515026449" sldId="276"/>
            <ac:spMk id="120" creationId="{00000000-0000-0000-0000-000000000000}"/>
          </ac:spMkLst>
        </pc:spChg>
        <pc:spChg chg="del">
          <ac:chgData name="Lydia Leung" userId="a59a1eeb-5bd5-4c70-9972-c633bf0326f1" providerId="ADAL" clId="{DC19703A-9F74-43CB-8C67-BF61C82BBAF4}" dt="2024-01-22T08:17:21.646" v="55" actId="478"/>
          <ac:spMkLst>
            <pc:docMk/>
            <pc:sldMk cId="1515026449" sldId="276"/>
            <ac:spMk id="127" creationId="{00000000-0000-0000-0000-000000000000}"/>
          </ac:spMkLst>
        </pc:spChg>
        <pc:spChg chg="del">
          <ac:chgData name="Lydia Leung" userId="a59a1eeb-5bd5-4c70-9972-c633bf0326f1" providerId="ADAL" clId="{DC19703A-9F74-43CB-8C67-BF61C82BBAF4}" dt="2024-01-22T08:17:21.646" v="55" actId="478"/>
          <ac:spMkLst>
            <pc:docMk/>
            <pc:sldMk cId="1515026449" sldId="276"/>
            <ac:spMk id="129" creationId="{00000000-0000-0000-0000-000000000000}"/>
          </ac:spMkLst>
        </pc:spChg>
        <pc:spChg chg="del">
          <ac:chgData name="Lydia Leung" userId="a59a1eeb-5bd5-4c70-9972-c633bf0326f1" providerId="ADAL" clId="{DC19703A-9F74-43CB-8C67-BF61C82BBAF4}" dt="2024-01-22T08:17:21.646" v="55" actId="478"/>
          <ac:spMkLst>
            <pc:docMk/>
            <pc:sldMk cId="1515026449" sldId="276"/>
            <ac:spMk id="130" creationId="{00000000-0000-0000-0000-000000000000}"/>
          </ac:spMkLst>
        </pc:spChg>
        <pc:grpChg chg="del">
          <ac:chgData name="Lydia Leung" userId="a59a1eeb-5bd5-4c70-9972-c633bf0326f1" providerId="ADAL" clId="{DC19703A-9F74-43CB-8C67-BF61C82BBAF4}" dt="2024-01-22T08:17:21.646" v="55" actId="478"/>
          <ac:grpSpMkLst>
            <pc:docMk/>
            <pc:sldMk cId="1515026449" sldId="276"/>
            <ac:grpSpMk id="4" creationId="{00000000-0000-0000-0000-000000000000}"/>
          </ac:grpSpMkLst>
        </pc:grpChg>
        <pc:grpChg chg="del">
          <ac:chgData name="Lydia Leung" userId="a59a1eeb-5bd5-4c70-9972-c633bf0326f1" providerId="ADAL" clId="{DC19703A-9F74-43CB-8C67-BF61C82BBAF4}" dt="2024-01-22T08:17:21.646" v="55" actId="478"/>
          <ac:grpSpMkLst>
            <pc:docMk/>
            <pc:sldMk cId="1515026449" sldId="276"/>
            <ac:grpSpMk id="6" creationId="{00000000-0000-0000-0000-000000000000}"/>
          </ac:grpSpMkLst>
        </pc:grpChg>
        <pc:grpChg chg="del">
          <ac:chgData name="Lydia Leung" userId="a59a1eeb-5bd5-4c70-9972-c633bf0326f1" providerId="ADAL" clId="{DC19703A-9F74-43CB-8C67-BF61C82BBAF4}" dt="2024-01-22T08:17:21.646" v="55" actId="478"/>
          <ac:grpSpMkLst>
            <pc:docMk/>
            <pc:sldMk cId="1515026449" sldId="276"/>
            <ac:grpSpMk id="8" creationId="{00000000-0000-0000-0000-000000000000}"/>
          </ac:grpSpMkLst>
        </pc:grpChg>
        <pc:grpChg chg="del">
          <ac:chgData name="Lydia Leung" userId="a59a1eeb-5bd5-4c70-9972-c633bf0326f1" providerId="ADAL" clId="{DC19703A-9F74-43CB-8C67-BF61C82BBAF4}" dt="2024-01-22T08:17:21.646" v="55" actId="478"/>
          <ac:grpSpMkLst>
            <pc:docMk/>
            <pc:sldMk cId="1515026449" sldId="276"/>
            <ac:grpSpMk id="88" creationId="{4BF8154A-54BD-4724-825B-55F85A2AEC32}"/>
          </ac:grpSpMkLst>
        </pc:grpChg>
        <pc:grpChg chg="del">
          <ac:chgData name="Lydia Leung" userId="a59a1eeb-5bd5-4c70-9972-c633bf0326f1" providerId="ADAL" clId="{DC19703A-9F74-43CB-8C67-BF61C82BBAF4}" dt="2024-01-22T08:17:21.646" v="55" actId="478"/>
          <ac:grpSpMkLst>
            <pc:docMk/>
            <pc:sldMk cId="1515026449" sldId="276"/>
            <ac:grpSpMk id="94" creationId="{55A20359-F062-4DD5-BC15-2BDDBA62C9A7}"/>
          </ac:grpSpMkLst>
        </pc:grpChg>
        <pc:grpChg chg="del">
          <ac:chgData name="Lydia Leung" userId="a59a1eeb-5bd5-4c70-9972-c633bf0326f1" providerId="ADAL" clId="{DC19703A-9F74-43CB-8C67-BF61C82BBAF4}" dt="2024-01-22T08:17:21.646" v="55" actId="478"/>
          <ac:grpSpMkLst>
            <pc:docMk/>
            <pc:sldMk cId="1515026449" sldId="276"/>
            <ac:grpSpMk id="97" creationId="{EF460A15-A36F-4580-BBF7-9CD8BE6D62FE}"/>
          </ac:grpSpMkLst>
        </pc:grpChg>
        <pc:grpChg chg="del">
          <ac:chgData name="Lydia Leung" userId="a59a1eeb-5bd5-4c70-9972-c633bf0326f1" providerId="ADAL" clId="{DC19703A-9F74-43CB-8C67-BF61C82BBAF4}" dt="2024-01-22T08:17:21.646" v="55" actId="478"/>
          <ac:grpSpMkLst>
            <pc:docMk/>
            <pc:sldMk cId="1515026449" sldId="276"/>
            <ac:grpSpMk id="98" creationId="{00000000-0000-0000-0000-000000000000}"/>
          </ac:grpSpMkLst>
        </pc:grpChg>
        <pc:picChg chg="del">
          <ac:chgData name="Lydia Leung" userId="a59a1eeb-5bd5-4c70-9972-c633bf0326f1" providerId="ADAL" clId="{DC19703A-9F74-43CB-8C67-BF61C82BBAF4}" dt="2024-01-22T08:17:21.646" v="55" actId="478"/>
          <ac:picMkLst>
            <pc:docMk/>
            <pc:sldMk cId="1515026449" sldId="276"/>
            <ac:picMk id="9" creationId="{00000000-0000-0000-0000-000000000000}"/>
          </ac:picMkLst>
        </pc:picChg>
        <pc:picChg chg="del">
          <ac:chgData name="Lydia Leung" userId="a59a1eeb-5bd5-4c70-9972-c633bf0326f1" providerId="ADAL" clId="{DC19703A-9F74-43CB-8C67-BF61C82BBAF4}" dt="2024-01-22T08:17:21.646" v="55" actId="478"/>
          <ac:picMkLst>
            <pc:docMk/>
            <pc:sldMk cId="1515026449" sldId="276"/>
            <ac:picMk id="10" creationId="{00000000-0000-0000-0000-000000000000}"/>
          </ac:picMkLst>
        </pc:picChg>
        <pc:picChg chg="add mod">
          <ac:chgData name="Lydia Leung" userId="a59a1eeb-5bd5-4c70-9972-c633bf0326f1" providerId="ADAL" clId="{DC19703A-9F74-43CB-8C67-BF61C82BBAF4}" dt="2024-01-22T08:17:24.103" v="56"/>
          <ac:picMkLst>
            <pc:docMk/>
            <pc:sldMk cId="1515026449" sldId="276"/>
            <ac:picMk id="12" creationId="{267D5CC3-FC5F-4DED-9B35-A6230791E6E9}"/>
          </ac:picMkLst>
        </pc:picChg>
        <pc:picChg chg="del">
          <ac:chgData name="Lydia Leung" userId="a59a1eeb-5bd5-4c70-9972-c633bf0326f1" providerId="ADAL" clId="{DC19703A-9F74-43CB-8C67-BF61C82BBAF4}" dt="2024-01-22T08:17:21.646" v="55" actId="478"/>
          <ac:picMkLst>
            <pc:docMk/>
            <pc:sldMk cId="1515026449" sldId="276"/>
            <ac:picMk id="13" creationId="{125E3DAC-D904-4E43-BF08-1143BB61E58E}"/>
          </ac:picMkLst>
        </pc:picChg>
        <pc:picChg chg="del">
          <ac:chgData name="Lydia Leung" userId="a59a1eeb-5bd5-4c70-9972-c633bf0326f1" providerId="ADAL" clId="{DC19703A-9F74-43CB-8C67-BF61C82BBAF4}" dt="2024-01-22T08:17:21.646" v="55" actId="478"/>
          <ac:picMkLst>
            <pc:docMk/>
            <pc:sldMk cId="1515026449" sldId="276"/>
            <ac:picMk id="17" creationId="{00000000-0000-0000-0000-000000000000}"/>
          </ac:picMkLst>
        </pc:picChg>
        <pc:picChg chg="del">
          <ac:chgData name="Lydia Leung" userId="a59a1eeb-5bd5-4c70-9972-c633bf0326f1" providerId="ADAL" clId="{DC19703A-9F74-43CB-8C67-BF61C82BBAF4}" dt="2024-01-22T08:17:21.646" v="55" actId="478"/>
          <ac:picMkLst>
            <pc:docMk/>
            <pc:sldMk cId="1515026449" sldId="276"/>
            <ac:picMk id="61" creationId="{00000000-0000-0000-0000-000000000000}"/>
          </ac:picMkLst>
        </pc:picChg>
        <pc:picChg chg="del">
          <ac:chgData name="Lydia Leung" userId="a59a1eeb-5bd5-4c70-9972-c633bf0326f1" providerId="ADAL" clId="{DC19703A-9F74-43CB-8C67-BF61C82BBAF4}" dt="2024-01-22T08:17:21.646" v="55" actId="478"/>
          <ac:picMkLst>
            <pc:docMk/>
            <pc:sldMk cId="1515026449" sldId="276"/>
            <ac:picMk id="63" creationId="{00000000-0000-0000-0000-000000000000}"/>
          </ac:picMkLst>
        </pc:picChg>
        <pc:picChg chg="del">
          <ac:chgData name="Lydia Leung" userId="a59a1eeb-5bd5-4c70-9972-c633bf0326f1" providerId="ADAL" clId="{DC19703A-9F74-43CB-8C67-BF61C82BBAF4}" dt="2024-01-22T08:17:21.646" v="55" actId="478"/>
          <ac:picMkLst>
            <pc:docMk/>
            <pc:sldMk cId="1515026449" sldId="276"/>
            <ac:picMk id="64" creationId="{B8E43092-67DF-46B4-9396-151CD9AE85A1}"/>
          </ac:picMkLst>
        </pc:picChg>
        <pc:picChg chg="del">
          <ac:chgData name="Lydia Leung" userId="a59a1eeb-5bd5-4c70-9972-c633bf0326f1" providerId="ADAL" clId="{DC19703A-9F74-43CB-8C67-BF61C82BBAF4}" dt="2024-01-22T08:17:21.646" v="55" actId="478"/>
          <ac:picMkLst>
            <pc:docMk/>
            <pc:sldMk cId="1515026449" sldId="276"/>
            <ac:picMk id="65" creationId="{00000000-0000-0000-0000-000000000000}"/>
          </ac:picMkLst>
        </pc:picChg>
        <pc:picChg chg="del">
          <ac:chgData name="Lydia Leung" userId="a59a1eeb-5bd5-4c70-9972-c633bf0326f1" providerId="ADAL" clId="{DC19703A-9F74-43CB-8C67-BF61C82BBAF4}" dt="2024-01-22T08:17:21.646" v="55" actId="478"/>
          <ac:picMkLst>
            <pc:docMk/>
            <pc:sldMk cId="1515026449" sldId="276"/>
            <ac:picMk id="67" creationId="{00000000-0000-0000-0000-000000000000}"/>
          </ac:picMkLst>
        </pc:picChg>
        <pc:picChg chg="del">
          <ac:chgData name="Lydia Leung" userId="a59a1eeb-5bd5-4c70-9972-c633bf0326f1" providerId="ADAL" clId="{DC19703A-9F74-43CB-8C67-BF61C82BBAF4}" dt="2024-01-22T08:17:21.646" v="55" actId="478"/>
          <ac:picMkLst>
            <pc:docMk/>
            <pc:sldMk cId="1515026449" sldId="276"/>
            <ac:picMk id="68" creationId="{00000000-0000-0000-0000-000000000000}"/>
          </ac:picMkLst>
        </pc:picChg>
        <pc:picChg chg="del">
          <ac:chgData name="Lydia Leung" userId="a59a1eeb-5bd5-4c70-9972-c633bf0326f1" providerId="ADAL" clId="{DC19703A-9F74-43CB-8C67-BF61C82BBAF4}" dt="2024-01-22T08:17:21.646" v="55" actId="478"/>
          <ac:picMkLst>
            <pc:docMk/>
            <pc:sldMk cId="1515026449" sldId="276"/>
            <ac:picMk id="69" creationId="{00000000-0000-0000-0000-000000000000}"/>
          </ac:picMkLst>
        </pc:picChg>
        <pc:picChg chg="del">
          <ac:chgData name="Lydia Leung" userId="a59a1eeb-5bd5-4c70-9972-c633bf0326f1" providerId="ADAL" clId="{DC19703A-9F74-43CB-8C67-BF61C82BBAF4}" dt="2024-01-22T08:17:21.646" v="55" actId="478"/>
          <ac:picMkLst>
            <pc:docMk/>
            <pc:sldMk cId="1515026449" sldId="276"/>
            <ac:picMk id="77" creationId="{9BD22C4D-5B32-49CF-9170-5320FB0CEC89}"/>
          </ac:picMkLst>
        </pc:picChg>
        <pc:picChg chg="del">
          <ac:chgData name="Lydia Leung" userId="a59a1eeb-5bd5-4c70-9972-c633bf0326f1" providerId="ADAL" clId="{DC19703A-9F74-43CB-8C67-BF61C82BBAF4}" dt="2024-01-22T08:17:21.646" v="55" actId="478"/>
          <ac:picMkLst>
            <pc:docMk/>
            <pc:sldMk cId="1515026449" sldId="276"/>
            <ac:picMk id="82" creationId="{16DAA9B8-A02B-4389-9949-9E9AF96BFEF6}"/>
          </ac:picMkLst>
        </pc:picChg>
        <pc:picChg chg="del">
          <ac:chgData name="Lydia Leung" userId="a59a1eeb-5bd5-4c70-9972-c633bf0326f1" providerId="ADAL" clId="{DC19703A-9F74-43CB-8C67-BF61C82BBAF4}" dt="2024-01-22T08:17:21.646" v="55" actId="478"/>
          <ac:picMkLst>
            <pc:docMk/>
            <pc:sldMk cId="1515026449" sldId="276"/>
            <ac:picMk id="86" creationId="{D14213B9-3BEC-492D-8E05-1249FBB65BC8}"/>
          </ac:picMkLst>
        </pc:picChg>
        <pc:picChg chg="del">
          <ac:chgData name="Lydia Leung" userId="a59a1eeb-5bd5-4c70-9972-c633bf0326f1" providerId="ADAL" clId="{DC19703A-9F74-43CB-8C67-BF61C82BBAF4}" dt="2024-01-22T08:17:21.646" v="55" actId="478"/>
          <ac:picMkLst>
            <pc:docMk/>
            <pc:sldMk cId="1515026449" sldId="276"/>
            <ac:picMk id="92" creationId="{7637C5BA-6E53-4599-A383-37C3CF6B65C0}"/>
          </ac:picMkLst>
        </pc:picChg>
        <pc:picChg chg="del">
          <ac:chgData name="Lydia Leung" userId="a59a1eeb-5bd5-4c70-9972-c633bf0326f1" providerId="ADAL" clId="{DC19703A-9F74-43CB-8C67-BF61C82BBAF4}" dt="2024-01-22T08:17:21.646" v="55" actId="478"/>
          <ac:picMkLst>
            <pc:docMk/>
            <pc:sldMk cId="1515026449" sldId="276"/>
            <ac:picMk id="93" creationId="{8B260435-FCD7-47F5-A52A-2185DE2B959D}"/>
          </ac:picMkLst>
        </pc:picChg>
        <pc:picChg chg="del">
          <ac:chgData name="Lydia Leung" userId="a59a1eeb-5bd5-4c70-9972-c633bf0326f1" providerId="ADAL" clId="{DC19703A-9F74-43CB-8C67-BF61C82BBAF4}" dt="2024-01-22T08:17:21.646" v="55" actId="478"/>
          <ac:picMkLst>
            <pc:docMk/>
            <pc:sldMk cId="1515026449" sldId="276"/>
            <ac:picMk id="110" creationId="{00000000-0000-0000-0000-000000000000}"/>
          </ac:picMkLst>
        </pc:picChg>
        <pc:picChg chg="del">
          <ac:chgData name="Lydia Leung" userId="a59a1eeb-5bd5-4c70-9972-c633bf0326f1" providerId="ADAL" clId="{DC19703A-9F74-43CB-8C67-BF61C82BBAF4}" dt="2024-01-22T08:17:21.646" v="55" actId="478"/>
          <ac:picMkLst>
            <pc:docMk/>
            <pc:sldMk cId="1515026449" sldId="276"/>
            <ac:picMk id="111" creationId="{00000000-0000-0000-0000-000000000000}"/>
          </ac:picMkLst>
        </pc:picChg>
        <pc:picChg chg="del">
          <ac:chgData name="Lydia Leung" userId="a59a1eeb-5bd5-4c70-9972-c633bf0326f1" providerId="ADAL" clId="{DC19703A-9F74-43CB-8C67-BF61C82BBAF4}" dt="2024-01-22T08:17:21.646" v="55" actId="478"/>
          <ac:picMkLst>
            <pc:docMk/>
            <pc:sldMk cId="1515026449" sldId="276"/>
            <ac:picMk id="112" creationId="{00000000-0000-0000-0000-000000000000}"/>
          </ac:picMkLst>
        </pc:picChg>
        <pc:picChg chg="del">
          <ac:chgData name="Lydia Leung" userId="a59a1eeb-5bd5-4c70-9972-c633bf0326f1" providerId="ADAL" clId="{DC19703A-9F74-43CB-8C67-BF61C82BBAF4}" dt="2024-01-22T08:17:21.646" v="55" actId="478"/>
          <ac:picMkLst>
            <pc:docMk/>
            <pc:sldMk cId="1515026449" sldId="276"/>
            <ac:picMk id="113" creationId="{00000000-0000-0000-0000-000000000000}"/>
          </ac:picMkLst>
        </pc:picChg>
        <pc:picChg chg="del">
          <ac:chgData name="Lydia Leung" userId="a59a1eeb-5bd5-4c70-9972-c633bf0326f1" providerId="ADAL" clId="{DC19703A-9F74-43CB-8C67-BF61C82BBAF4}" dt="2024-01-22T08:17:21.646" v="55" actId="478"/>
          <ac:picMkLst>
            <pc:docMk/>
            <pc:sldMk cId="1515026449" sldId="276"/>
            <ac:picMk id="119" creationId="{E5043C1A-CCA5-45A5-8291-4B9AFCD38517}"/>
          </ac:picMkLst>
        </pc:picChg>
        <pc:picChg chg="del">
          <ac:chgData name="Lydia Leung" userId="a59a1eeb-5bd5-4c70-9972-c633bf0326f1" providerId="ADAL" clId="{DC19703A-9F74-43CB-8C67-BF61C82BBAF4}" dt="2024-01-22T08:17:21.646" v="55" actId="478"/>
          <ac:picMkLst>
            <pc:docMk/>
            <pc:sldMk cId="1515026449" sldId="276"/>
            <ac:picMk id="121" creationId="{18FC2E7C-BAA7-482F-865F-8BF70E540FCB}"/>
          </ac:picMkLst>
        </pc:picChg>
        <pc:picChg chg="del">
          <ac:chgData name="Lydia Leung" userId="a59a1eeb-5bd5-4c70-9972-c633bf0326f1" providerId="ADAL" clId="{DC19703A-9F74-43CB-8C67-BF61C82BBAF4}" dt="2024-01-22T08:17:21.646" v="55" actId="478"/>
          <ac:picMkLst>
            <pc:docMk/>
            <pc:sldMk cId="1515026449" sldId="276"/>
            <ac:picMk id="135" creationId="{00000000-0000-0000-0000-000000000000}"/>
          </ac:picMkLst>
        </pc:picChg>
        <pc:picChg chg="del">
          <ac:chgData name="Lydia Leung" userId="a59a1eeb-5bd5-4c70-9972-c633bf0326f1" providerId="ADAL" clId="{DC19703A-9F74-43CB-8C67-BF61C82BBAF4}" dt="2024-01-22T08:17:21.646" v="55" actId="478"/>
          <ac:picMkLst>
            <pc:docMk/>
            <pc:sldMk cId="1515026449" sldId="276"/>
            <ac:picMk id="136" creationId="{00000000-0000-0000-0000-000000000000}"/>
          </ac:picMkLst>
        </pc:picChg>
        <pc:cxnChg chg="del">
          <ac:chgData name="Lydia Leung" userId="a59a1eeb-5bd5-4c70-9972-c633bf0326f1" providerId="ADAL" clId="{DC19703A-9F74-43CB-8C67-BF61C82BBAF4}" dt="2024-01-22T08:17:21.646" v="55" actId="478"/>
          <ac:cxnSpMkLst>
            <pc:docMk/>
            <pc:sldMk cId="1515026449" sldId="276"/>
            <ac:cxnSpMk id="11" creationId="{00000000-0000-0000-0000-000000000000}"/>
          </ac:cxnSpMkLst>
        </pc:cxnChg>
      </pc:sldChg>
      <pc:sldChg chg="addSp delSp modSp">
        <pc:chgData name="Lydia Leung" userId="a59a1eeb-5bd5-4c70-9972-c633bf0326f1" providerId="ADAL" clId="{DC19703A-9F74-43CB-8C67-BF61C82BBAF4}" dt="2024-01-22T08:17:28.142" v="58"/>
        <pc:sldMkLst>
          <pc:docMk/>
          <pc:sldMk cId="271245359" sldId="277"/>
        </pc:sldMkLst>
        <pc:spChg chg="del">
          <ac:chgData name="Lydia Leung" userId="a59a1eeb-5bd5-4c70-9972-c633bf0326f1" providerId="ADAL" clId="{DC19703A-9F74-43CB-8C67-BF61C82BBAF4}" dt="2024-01-22T08:17:25.675" v="57" actId="478"/>
          <ac:spMkLst>
            <pc:docMk/>
            <pc:sldMk cId="271245359" sldId="277"/>
            <ac:spMk id="11" creationId="{0EBD701D-DC24-42DC-95D4-650181CED677}"/>
          </ac:spMkLst>
        </pc:spChg>
        <pc:spChg chg="del">
          <ac:chgData name="Lydia Leung" userId="a59a1eeb-5bd5-4c70-9972-c633bf0326f1" providerId="ADAL" clId="{DC19703A-9F74-43CB-8C67-BF61C82BBAF4}" dt="2024-01-22T08:17:25.675" v="57" actId="478"/>
          <ac:spMkLst>
            <pc:docMk/>
            <pc:sldMk cId="271245359" sldId="277"/>
            <ac:spMk id="57" creationId="{00000000-0000-0000-0000-000000000000}"/>
          </ac:spMkLst>
        </pc:spChg>
        <pc:picChg chg="add mod">
          <ac:chgData name="Lydia Leung" userId="a59a1eeb-5bd5-4c70-9972-c633bf0326f1" providerId="ADAL" clId="{DC19703A-9F74-43CB-8C67-BF61C82BBAF4}" dt="2024-01-22T08:17:28.142" v="58"/>
          <ac:picMkLst>
            <pc:docMk/>
            <pc:sldMk cId="271245359" sldId="277"/>
            <ac:picMk id="3" creationId="{B6DCF708-C079-408C-A978-8A84D4D6650E}"/>
          </ac:picMkLst>
        </pc:picChg>
        <pc:picChg chg="del">
          <ac:chgData name="Lydia Leung" userId="a59a1eeb-5bd5-4c70-9972-c633bf0326f1" providerId="ADAL" clId="{DC19703A-9F74-43CB-8C67-BF61C82BBAF4}" dt="2024-01-22T08:17:25.675" v="57" actId="478"/>
          <ac:picMkLst>
            <pc:docMk/>
            <pc:sldMk cId="271245359" sldId="277"/>
            <ac:picMk id="6" creationId="{00000000-0000-0000-0000-000000000000}"/>
          </ac:picMkLst>
        </pc:picChg>
        <pc:picChg chg="del">
          <ac:chgData name="Lydia Leung" userId="a59a1eeb-5bd5-4c70-9972-c633bf0326f1" providerId="ADAL" clId="{DC19703A-9F74-43CB-8C67-BF61C82BBAF4}" dt="2024-01-22T08:17:25.675" v="57" actId="478"/>
          <ac:picMkLst>
            <pc:docMk/>
            <pc:sldMk cId="271245359" sldId="277"/>
            <ac:picMk id="8" creationId="{974F3C26-7CA0-4D9C-8704-4238AA0A3144}"/>
          </ac:picMkLst>
        </pc:picChg>
        <pc:picChg chg="del">
          <ac:chgData name="Lydia Leung" userId="a59a1eeb-5bd5-4c70-9972-c633bf0326f1" providerId="ADAL" clId="{DC19703A-9F74-43CB-8C67-BF61C82BBAF4}" dt="2024-01-22T08:17:25.675" v="57" actId="478"/>
          <ac:picMkLst>
            <pc:docMk/>
            <pc:sldMk cId="271245359" sldId="277"/>
            <ac:picMk id="32" creationId="{EBC2EEF1-C7F5-44E9-9BA3-4D9FA18A1B12}"/>
          </ac:picMkLst>
        </pc:picChg>
        <pc:picChg chg="del">
          <ac:chgData name="Lydia Leung" userId="a59a1eeb-5bd5-4c70-9972-c633bf0326f1" providerId="ADAL" clId="{DC19703A-9F74-43CB-8C67-BF61C82BBAF4}" dt="2024-01-22T08:17:25.675" v="57" actId="478"/>
          <ac:picMkLst>
            <pc:docMk/>
            <pc:sldMk cId="271245359" sldId="277"/>
            <ac:picMk id="47" creationId="{00000000-0000-0000-0000-000000000000}"/>
          </ac:picMkLst>
        </pc:picChg>
        <pc:picChg chg="del">
          <ac:chgData name="Lydia Leung" userId="a59a1eeb-5bd5-4c70-9972-c633bf0326f1" providerId="ADAL" clId="{DC19703A-9F74-43CB-8C67-BF61C82BBAF4}" dt="2024-01-22T08:17:25.675" v="57" actId="478"/>
          <ac:picMkLst>
            <pc:docMk/>
            <pc:sldMk cId="271245359" sldId="277"/>
            <ac:picMk id="53" creationId="{00000000-0000-0000-0000-000000000000}"/>
          </ac:picMkLst>
        </pc:picChg>
        <pc:picChg chg="del">
          <ac:chgData name="Lydia Leung" userId="a59a1eeb-5bd5-4c70-9972-c633bf0326f1" providerId="ADAL" clId="{DC19703A-9F74-43CB-8C67-BF61C82BBAF4}" dt="2024-01-22T08:17:25.675" v="57" actId="478"/>
          <ac:picMkLst>
            <pc:docMk/>
            <pc:sldMk cId="271245359" sldId="277"/>
            <ac:picMk id="55" creationId="{00000000-0000-0000-0000-000000000000}"/>
          </ac:picMkLst>
        </pc:picChg>
      </pc:sldChg>
      <pc:sldChg chg="addSp delSp modSp">
        <pc:chgData name="Lydia Leung" userId="a59a1eeb-5bd5-4c70-9972-c633bf0326f1" providerId="ADAL" clId="{DC19703A-9F74-43CB-8C67-BF61C82BBAF4}" dt="2024-01-22T08:17:47.961" v="66"/>
        <pc:sldMkLst>
          <pc:docMk/>
          <pc:sldMk cId="736630280" sldId="278"/>
        </pc:sldMkLst>
        <pc:spChg chg="del">
          <ac:chgData name="Lydia Leung" userId="a59a1eeb-5bd5-4c70-9972-c633bf0326f1" providerId="ADAL" clId="{DC19703A-9F74-43CB-8C67-BF61C82BBAF4}" dt="2024-01-22T08:17:45.111" v="65" actId="478"/>
          <ac:spMkLst>
            <pc:docMk/>
            <pc:sldMk cId="736630280" sldId="278"/>
            <ac:spMk id="18" creationId="{00000000-0000-0000-0000-000000000000}"/>
          </ac:spMkLst>
        </pc:spChg>
        <pc:spChg chg="del">
          <ac:chgData name="Lydia Leung" userId="a59a1eeb-5bd5-4c70-9972-c633bf0326f1" providerId="ADAL" clId="{DC19703A-9F74-43CB-8C67-BF61C82BBAF4}" dt="2024-01-22T08:17:45.111" v="65" actId="478"/>
          <ac:spMkLst>
            <pc:docMk/>
            <pc:sldMk cId="736630280" sldId="278"/>
            <ac:spMk id="19" creationId="{00000000-0000-0000-0000-000000000000}"/>
          </ac:spMkLst>
        </pc:spChg>
        <pc:spChg chg="del">
          <ac:chgData name="Lydia Leung" userId="a59a1eeb-5bd5-4c70-9972-c633bf0326f1" providerId="ADAL" clId="{DC19703A-9F74-43CB-8C67-BF61C82BBAF4}" dt="2024-01-22T08:17:45.111" v="65" actId="478"/>
          <ac:spMkLst>
            <pc:docMk/>
            <pc:sldMk cId="736630280" sldId="278"/>
            <ac:spMk id="50" creationId="{CBA4E36F-C560-4BC4-A3D1-23A81218A8B9}"/>
          </ac:spMkLst>
        </pc:spChg>
        <pc:spChg chg="del">
          <ac:chgData name="Lydia Leung" userId="a59a1eeb-5bd5-4c70-9972-c633bf0326f1" providerId="ADAL" clId="{DC19703A-9F74-43CB-8C67-BF61C82BBAF4}" dt="2024-01-22T08:17:45.111" v="65" actId="478"/>
          <ac:spMkLst>
            <pc:docMk/>
            <pc:sldMk cId="736630280" sldId="278"/>
            <ac:spMk id="88" creationId="{B4A45DEE-AD2F-41E0-B261-A03F9B161F08}"/>
          </ac:spMkLst>
        </pc:spChg>
        <pc:spChg chg="del">
          <ac:chgData name="Lydia Leung" userId="a59a1eeb-5bd5-4c70-9972-c633bf0326f1" providerId="ADAL" clId="{DC19703A-9F74-43CB-8C67-BF61C82BBAF4}" dt="2024-01-22T08:17:45.111" v="65" actId="478"/>
          <ac:spMkLst>
            <pc:docMk/>
            <pc:sldMk cId="736630280" sldId="278"/>
            <ac:spMk id="153" creationId="{00000000-0000-0000-0000-000000000000}"/>
          </ac:spMkLst>
        </pc:spChg>
        <pc:grpChg chg="del">
          <ac:chgData name="Lydia Leung" userId="a59a1eeb-5bd5-4c70-9972-c633bf0326f1" providerId="ADAL" clId="{DC19703A-9F74-43CB-8C67-BF61C82BBAF4}" dt="2024-01-22T08:17:45.111" v="65" actId="478"/>
          <ac:grpSpMkLst>
            <pc:docMk/>
            <pc:sldMk cId="736630280" sldId="278"/>
            <ac:grpSpMk id="8" creationId="{00000000-0000-0000-0000-000000000000}"/>
          </ac:grpSpMkLst>
        </pc:grpChg>
        <pc:grpChg chg="del">
          <ac:chgData name="Lydia Leung" userId="a59a1eeb-5bd5-4c70-9972-c633bf0326f1" providerId="ADAL" clId="{DC19703A-9F74-43CB-8C67-BF61C82BBAF4}" dt="2024-01-22T08:17:45.111" v="65" actId="478"/>
          <ac:grpSpMkLst>
            <pc:docMk/>
            <pc:sldMk cId="736630280" sldId="278"/>
            <ac:grpSpMk id="12" creationId="{B52EA44D-B380-4C2B-9D26-D1FF262898F1}"/>
          </ac:grpSpMkLst>
        </pc:grpChg>
        <pc:grpChg chg="del">
          <ac:chgData name="Lydia Leung" userId="a59a1eeb-5bd5-4c70-9972-c633bf0326f1" providerId="ADAL" clId="{DC19703A-9F74-43CB-8C67-BF61C82BBAF4}" dt="2024-01-22T08:17:45.111" v="65" actId="478"/>
          <ac:grpSpMkLst>
            <pc:docMk/>
            <pc:sldMk cId="736630280" sldId="278"/>
            <ac:grpSpMk id="13" creationId="{F053D021-7CC4-453C-8CF0-A4E3CBF8E337}"/>
          </ac:grpSpMkLst>
        </pc:grpChg>
        <pc:grpChg chg="del">
          <ac:chgData name="Lydia Leung" userId="a59a1eeb-5bd5-4c70-9972-c633bf0326f1" providerId="ADAL" clId="{DC19703A-9F74-43CB-8C67-BF61C82BBAF4}" dt="2024-01-22T08:17:45.111" v="65" actId="478"/>
          <ac:grpSpMkLst>
            <pc:docMk/>
            <pc:sldMk cId="736630280" sldId="278"/>
            <ac:grpSpMk id="16" creationId="{F1A54864-ED79-40A4-9E67-C0244B16FFF8}"/>
          </ac:grpSpMkLst>
        </pc:grpChg>
        <pc:grpChg chg="del">
          <ac:chgData name="Lydia Leung" userId="a59a1eeb-5bd5-4c70-9972-c633bf0326f1" providerId="ADAL" clId="{DC19703A-9F74-43CB-8C67-BF61C82BBAF4}" dt="2024-01-22T08:17:45.111" v="65" actId="478"/>
          <ac:grpSpMkLst>
            <pc:docMk/>
            <pc:sldMk cId="736630280" sldId="278"/>
            <ac:grpSpMk id="20" creationId="{D71FF2EC-4DBB-434A-914A-51F873D02F02}"/>
          </ac:grpSpMkLst>
        </pc:grpChg>
        <pc:grpChg chg="del">
          <ac:chgData name="Lydia Leung" userId="a59a1eeb-5bd5-4c70-9972-c633bf0326f1" providerId="ADAL" clId="{DC19703A-9F74-43CB-8C67-BF61C82BBAF4}" dt="2024-01-22T08:17:45.111" v="65" actId="478"/>
          <ac:grpSpMkLst>
            <pc:docMk/>
            <pc:sldMk cId="736630280" sldId="278"/>
            <ac:grpSpMk id="92" creationId="{68C4362C-1433-4D5A-9B32-784C9B7D6B3E}"/>
          </ac:grpSpMkLst>
        </pc:grpChg>
        <pc:grpChg chg="del">
          <ac:chgData name="Lydia Leung" userId="a59a1eeb-5bd5-4c70-9972-c633bf0326f1" providerId="ADAL" clId="{DC19703A-9F74-43CB-8C67-BF61C82BBAF4}" dt="2024-01-22T08:17:45.111" v="65" actId="478"/>
          <ac:grpSpMkLst>
            <pc:docMk/>
            <pc:sldMk cId="736630280" sldId="278"/>
            <ac:grpSpMk id="127" creationId="{00000000-0000-0000-0000-000000000000}"/>
          </ac:grpSpMkLst>
        </pc:grpChg>
        <pc:picChg chg="del">
          <ac:chgData name="Lydia Leung" userId="a59a1eeb-5bd5-4c70-9972-c633bf0326f1" providerId="ADAL" clId="{DC19703A-9F74-43CB-8C67-BF61C82BBAF4}" dt="2024-01-22T08:17:45.111" v="65" actId="478"/>
          <ac:picMkLst>
            <pc:docMk/>
            <pc:sldMk cId="736630280" sldId="278"/>
            <ac:picMk id="3" creationId="{913B7948-91B0-4722-B411-D914FA32E274}"/>
          </ac:picMkLst>
        </pc:picChg>
        <pc:picChg chg="del">
          <ac:chgData name="Lydia Leung" userId="a59a1eeb-5bd5-4c70-9972-c633bf0326f1" providerId="ADAL" clId="{DC19703A-9F74-43CB-8C67-BF61C82BBAF4}" dt="2024-01-22T08:17:45.111" v="65" actId="478"/>
          <ac:picMkLst>
            <pc:docMk/>
            <pc:sldMk cId="736630280" sldId="278"/>
            <ac:picMk id="4" creationId="{00000000-0000-0000-0000-000000000000}"/>
          </ac:picMkLst>
        </pc:picChg>
        <pc:picChg chg="add mod">
          <ac:chgData name="Lydia Leung" userId="a59a1eeb-5bd5-4c70-9972-c633bf0326f1" providerId="ADAL" clId="{DC19703A-9F74-43CB-8C67-BF61C82BBAF4}" dt="2024-01-22T08:17:47.961" v="66"/>
          <ac:picMkLst>
            <pc:docMk/>
            <pc:sldMk cId="736630280" sldId="278"/>
            <ac:picMk id="5" creationId="{CDCDE762-0194-424F-BAD6-6EAD9A9DF6BD}"/>
          </ac:picMkLst>
        </pc:picChg>
        <pc:picChg chg="del">
          <ac:chgData name="Lydia Leung" userId="a59a1eeb-5bd5-4c70-9972-c633bf0326f1" providerId="ADAL" clId="{DC19703A-9F74-43CB-8C67-BF61C82BBAF4}" dt="2024-01-22T08:17:45.111" v="65" actId="478"/>
          <ac:picMkLst>
            <pc:docMk/>
            <pc:sldMk cId="736630280" sldId="278"/>
            <ac:picMk id="9" creationId="{00000000-0000-0000-0000-000000000000}"/>
          </ac:picMkLst>
        </pc:picChg>
        <pc:picChg chg="del">
          <ac:chgData name="Lydia Leung" userId="a59a1eeb-5bd5-4c70-9972-c633bf0326f1" providerId="ADAL" clId="{DC19703A-9F74-43CB-8C67-BF61C82BBAF4}" dt="2024-01-22T08:17:45.111" v="65" actId="478"/>
          <ac:picMkLst>
            <pc:docMk/>
            <pc:sldMk cId="736630280" sldId="278"/>
            <ac:picMk id="26" creationId="{331F6D2A-FF2B-4D4E-A29C-7C328360CAE1}"/>
          </ac:picMkLst>
        </pc:picChg>
        <pc:picChg chg="del">
          <ac:chgData name="Lydia Leung" userId="a59a1eeb-5bd5-4c70-9972-c633bf0326f1" providerId="ADAL" clId="{DC19703A-9F74-43CB-8C67-BF61C82BBAF4}" dt="2024-01-22T08:17:45.111" v="65" actId="478"/>
          <ac:picMkLst>
            <pc:docMk/>
            <pc:sldMk cId="736630280" sldId="278"/>
            <ac:picMk id="27" creationId="{51F1B9AB-1A3F-4980-B087-EC81FCE300CB}"/>
          </ac:picMkLst>
        </pc:picChg>
        <pc:picChg chg="del">
          <ac:chgData name="Lydia Leung" userId="a59a1eeb-5bd5-4c70-9972-c633bf0326f1" providerId="ADAL" clId="{DC19703A-9F74-43CB-8C67-BF61C82BBAF4}" dt="2024-01-22T08:17:45.111" v="65" actId="478"/>
          <ac:picMkLst>
            <pc:docMk/>
            <pc:sldMk cId="736630280" sldId="278"/>
            <ac:picMk id="60" creationId="{CED467D3-3C38-4A07-A40A-B7370729FC33}"/>
          </ac:picMkLst>
        </pc:picChg>
        <pc:picChg chg="del">
          <ac:chgData name="Lydia Leung" userId="a59a1eeb-5bd5-4c70-9972-c633bf0326f1" providerId="ADAL" clId="{DC19703A-9F74-43CB-8C67-BF61C82BBAF4}" dt="2024-01-22T08:17:45.111" v="65" actId="478"/>
          <ac:picMkLst>
            <pc:docMk/>
            <pc:sldMk cId="736630280" sldId="278"/>
            <ac:picMk id="66" creationId="{00000000-0000-0000-0000-000000000000}"/>
          </ac:picMkLst>
        </pc:picChg>
        <pc:picChg chg="del">
          <ac:chgData name="Lydia Leung" userId="a59a1eeb-5bd5-4c70-9972-c633bf0326f1" providerId="ADAL" clId="{DC19703A-9F74-43CB-8C67-BF61C82BBAF4}" dt="2024-01-22T08:17:45.111" v="65" actId="478"/>
          <ac:picMkLst>
            <pc:docMk/>
            <pc:sldMk cId="736630280" sldId="278"/>
            <ac:picMk id="68" creationId="{00000000-0000-0000-0000-000000000000}"/>
          </ac:picMkLst>
        </pc:picChg>
        <pc:picChg chg="del">
          <ac:chgData name="Lydia Leung" userId="a59a1eeb-5bd5-4c70-9972-c633bf0326f1" providerId="ADAL" clId="{DC19703A-9F74-43CB-8C67-BF61C82BBAF4}" dt="2024-01-22T08:17:45.111" v="65" actId="478"/>
          <ac:picMkLst>
            <pc:docMk/>
            <pc:sldMk cId="736630280" sldId="278"/>
            <ac:picMk id="71" creationId="{00000000-0000-0000-0000-000000000000}"/>
          </ac:picMkLst>
        </pc:picChg>
        <pc:picChg chg="del">
          <ac:chgData name="Lydia Leung" userId="a59a1eeb-5bd5-4c70-9972-c633bf0326f1" providerId="ADAL" clId="{DC19703A-9F74-43CB-8C67-BF61C82BBAF4}" dt="2024-01-22T08:17:45.111" v="65" actId="478"/>
          <ac:picMkLst>
            <pc:docMk/>
            <pc:sldMk cId="736630280" sldId="278"/>
            <ac:picMk id="72" creationId="{00000000-0000-0000-0000-000000000000}"/>
          </ac:picMkLst>
        </pc:picChg>
        <pc:picChg chg="del">
          <ac:chgData name="Lydia Leung" userId="a59a1eeb-5bd5-4c70-9972-c633bf0326f1" providerId="ADAL" clId="{DC19703A-9F74-43CB-8C67-BF61C82BBAF4}" dt="2024-01-22T08:17:45.111" v="65" actId="478"/>
          <ac:picMkLst>
            <pc:docMk/>
            <pc:sldMk cId="736630280" sldId="278"/>
            <ac:picMk id="91" creationId="{44F375BF-04BC-4152-B691-C85655D0F104}"/>
          </ac:picMkLst>
        </pc:picChg>
        <pc:picChg chg="del">
          <ac:chgData name="Lydia Leung" userId="a59a1eeb-5bd5-4c70-9972-c633bf0326f1" providerId="ADAL" clId="{DC19703A-9F74-43CB-8C67-BF61C82BBAF4}" dt="2024-01-22T08:17:45.111" v="65" actId="478"/>
          <ac:picMkLst>
            <pc:docMk/>
            <pc:sldMk cId="736630280" sldId="278"/>
            <ac:picMk id="96" creationId="{6C2684E1-D72C-4C5E-9751-43EB3004E895}"/>
          </ac:picMkLst>
        </pc:picChg>
        <pc:picChg chg="del">
          <ac:chgData name="Lydia Leung" userId="a59a1eeb-5bd5-4c70-9972-c633bf0326f1" providerId="ADAL" clId="{DC19703A-9F74-43CB-8C67-BF61C82BBAF4}" dt="2024-01-22T08:17:45.111" v="65" actId="478"/>
          <ac:picMkLst>
            <pc:docMk/>
            <pc:sldMk cId="736630280" sldId="278"/>
            <ac:picMk id="97" creationId="{BC54DD25-28F2-4205-B885-02E78BD1E703}"/>
          </ac:picMkLst>
        </pc:picChg>
        <pc:picChg chg="del">
          <ac:chgData name="Lydia Leung" userId="a59a1eeb-5bd5-4c70-9972-c633bf0326f1" providerId="ADAL" clId="{DC19703A-9F74-43CB-8C67-BF61C82BBAF4}" dt="2024-01-22T08:17:45.111" v="65" actId="478"/>
          <ac:picMkLst>
            <pc:docMk/>
            <pc:sldMk cId="736630280" sldId="278"/>
            <ac:picMk id="135" creationId="{00000000-0000-0000-0000-000000000000}"/>
          </ac:picMkLst>
        </pc:picChg>
        <pc:picChg chg="del">
          <ac:chgData name="Lydia Leung" userId="a59a1eeb-5bd5-4c70-9972-c633bf0326f1" providerId="ADAL" clId="{DC19703A-9F74-43CB-8C67-BF61C82BBAF4}" dt="2024-01-22T08:17:45.111" v="65" actId="478"/>
          <ac:picMkLst>
            <pc:docMk/>
            <pc:sldMk cId="736630280" sldId="278"/>
            <ac:picMk id="137" creationId="{00000000-0000-0000-0000-000000000000}"/>
          </ac:picMkLst>
        </pc:picChg>
        <pc:picChg chg="del">
          <ac:chgData name="Lydia Leung" userId="a59a1eeb-5bd5-4c70-9972-c633bf0326f1" providerId="ADAL" clId="{DC19703A-9F74-43CB-8C67-BF61C82BBAF4}" dt="2024-01-22T08:17:45.111" v="65" actId="478"/>
          <ac:picMkLst>
            <pc:docMk/>
            <pc:sldMk cId="736630280" sldId="278"/>
            <ac:picMk id="154" creationId="{00000000-0000-0000-0000-000000000000}"/>
          </ac:picMkLst>
        </pc:picChg>
        <pc:cxnChg chg="del">
          <ac:chgData name="Lydia Leung" userId="a59a1eeb-5bd5-4c70-9972-c633bf0326f1" providerId="ADAL" clId="{DC19703A-9F74-43CB-8C67-BF61C82BBAF4}" dt="2024-01-22T08:17:45.111" v="65" actId="478"/>
          <ac:cxnSpMkLst>
            <pc:docMk/>
            <pc:sldMk cId="736630280" sldId="278"/>
            <ac:cxnSpMk id="11" creationId="{00000000-0000-0000-0000-000000000000}"/>
          </ac:cxnSpMkLst>
        </pc:cxnChg>
      </pc:sldChg>
      <pc:sldChg chg="addSp delSp modSp">
        <pc:chgData name="Lydia Leung" userId="a59a1eeb-5bd5-4c70-9972-c633bf0326f1" providerId="ADAL" clId="{DC19703A-9F74-43CB-8C67-BF61C82BBAF4}" dt="2024-01-22T08:18:05.737" v="70"/>
        <pc:sldMkLst>
          <pc:docMk/>
          <pc:sldMk cId="2654423742" sldId="279"/>
        </pc:sldMkLst>
        <pc:spChg chg="del">
          <ac:chgData name="Lydia Leung" userId="a59a1eeb-5bd5-4c70-9972-c633bf0326f1" providerId="ADAL" clId="{DC19703A-9F74-43CB-8C67-BF61C82BBAF4}" dt="2024-01-22T08:18:02.541" v="69" actId="478"/>
          <ac:spMkLst>
            <pc:docMk/>
            <pc:sldMk cId="2654423742" sldId="279"/>
            <ac:spMk id="34" creationId="{5ACD5606-CD4D-4C13-AA86-61E17684BF26}"/>
          </ac:spMkLst>
        </pc:spChg>
        <pc:spChg chg="del">
          <ac:chgData name="Lydia Leung" userId="a59a1eeb-5bd5-4c70-9972-c633bf0326f1" providerId="ADAL" clId="{DC19703A-9F74-43CB-8C67-BF61C82BBAF4}" dt="2024-01-22T08:18:02.541" v="69" actId="478"/>
          <ac:spMkLst>
            <pc:docMk/>
            <pc:sldMk cId="2654423742" sldId="279"/>
            <ac:spMk id="43" creationId="{00000000-0000-0000-0000-000000000000}"/>
          </ac:spMkLst>
        </pc:spChg>
        <pc:grpChg chg="del">
          <ac:chgData name="Lydia Leung" userId="a59a1eeb-5bd5-4c70-9972-c633bf0326f1" providerId="ADAL" clId="{DC19703A-9F74-43CB-8C67-BF61C82BBAF4}" dt="2024-01-22T08:18:02.541" v="69" actId="478"/>
          <ac:grpSpMkLst>
            <pc:docMk/>
            <pc:sldMk cId="2654423742" sldId="279"/>
            <ac:grpSpMk id="2" creationId="{C7E40E66-7037-496B-A1A6-76E9A74CE8EC}"/>
          </ac:grpSpMkLst>
        </pc:grpChg>
        <pc:grpChg chg="del">
          <ac:chgData name="Lydia Leung" userId="a59a1eeb-5bd5-4c70-9972-c633bf0326f1" providerId="ADAL" clId="{DC19703A-9F74-43CB-8C67-BF61C82BBAF4}" dt="2024-01-22T08:18:02.541" v="69" actId="478"/>
          <ac:grpSpMkLst>
            <pc:docMk/>
            <pc:sldMk cId="2654423742" sldId="279"/>
            <ac:grpSpMk id="68" creationId="{41E32743-28FD-42CB-BD7A-F07677F97A24}"/>
          </ac:grpSpMkLst>
        </pc:grpChg>
        <pc:grpChg chg="del">
          <ac:chgData name="Lydia Leung" userId="a59a1eeb-5bd5-4c70-9972-c633bf0326f1" providerId="ADAL" clId="{DC19703A-9F74-43CB-8C67-BF61C82BBAF4}" dt="2024-01-22T08:18:02.541" v="69" actId="478"/>
          <ac:grpSpMkLst>
            <pc:docMk/>
            <pc:sldMk cId="2654423742" sldId="279"/>
            <ac:grpSpMk id="106" creationId="{3F61F1F1-E988-40B7-B570-16411307DBA5}"/>
          </ac:grpSpMkLst>
        </pc:grpChg>
        <pc:picChg chg="add mod">
          <ac:chgData name="Lydia Leung" userId="a59a1eeb-5bd5-4c70-9972-c633bf0326f1" providerId="ADAL" clId="{DC19703A-9F74-43CB-8C67-BF61C82BBAF4}" dt="2024-01-22T08:18:05.737" v="70"/>
          <ac:picMkLst>
            <pc:docMk/>
            <pc:sldMk cId="2654423742" sldId="279"/>
            <ac:picMk id="4" creationId="{6A80D3A5-A2B5-4FDE-B6EE-27863F6615BB}"/>
          </ac:picMkLst>
        </pc:picChg>
        <pc:picChg chg="del">
          <ac:chgData name="Lydia Leung" userId="a59a1eeb-5bd5-4c70-9972-c633bf0326f1" providerId="ADAL" clId="{DC19703A-9F74-43CB-8C67-BF61C82BBAF4}" dt="2024-01-22T08:18:02.541" v="69" actId="478"/>
          <ac:picMkLst>
            <pc:docMk/>
            <pc:sldMk cId="2654423742" sldId="279"/>
            <ac:picMk id="6" creationId="{00000000-0000-0000-0000-000000000000}"/>
          </ac:picMkLst>
        </pc:picChg>
        <pc:picChg chg="del">
          <ac:chgData name="Lydia Leung" userId="a59a1eeb-5bd5-4c70-9972-c633bf0326f1" providerId="ADAL" clId="{DC19703A-9F74-43CB-8C67-BF61C82BBAF4}" dt="2024-01-22T08:18:02.541" v="69" actId="478"/>
          <ac:picMkLst>
            <pc:docMk/>
            <pc:sldMk cId="2654423742" sldId="279"/>
            <ac:picMk id="11" creationId="{00000000-0000-0000-0000-000000000000}"/>
          </ac:picMkLst>
        </pc:picChg>
        <pc:picChg chg="del">
          <ac:chgData name="Lydia Leung" userId="a59a1eeb-5bd5-4c70-9972-c633bf0326f1" providerId="ADAL" clId="{DC19703A-9F74-43CB-8C67-BF61C82BBAF4}" dt="2024-01-22T08:18:02.541" v="69" actId="478"/>
          <ac:picMkLst>
            <pc:docMk/>
            <pc:sldMk cId="2654423742" sldId="279"/>
            <ac:picMk id="13" creationId="{00000000-0000-0000-0000-000000000000}"/>
          </ac:picMkLst>
        </pc:picChg>
        <pc:picChg chg="del">
          <ac:chgData name="Lydia Leung" userId="a59a1eeb-5bd5-4c70-9972-c633bf0326f1" providerId="ADAL" clId="{DC19703A-9F74-43CB-8C67-BF61C82BBAF4}" dt="2024-01-22T08:18:02.541" v="69" actId="478"/>
          <ac:picMkLst>
            <pc:docMk/>
            <pc:sldMk cId="2654423742" sldId="279"/>
            <ac:picMk id="17" creationId="{04946F15-EF4A-4A16-8157-CE5136B27E2E}"/>
          </ac:picMkLst>
        </pc:picChg>
        <pc:picChg chg="del">
          <ac:chgData name="Lydia Leung" userId="a59a1eeb-5bd5-4c70-9972-c633bf0326f1" providerId="ADAL" clId="{DC19703A-9F74-43CB-8C67-BF61C82BBAF4}" dt="2024-01-22T08:18:02.541" v="69" actId="478"/>
          <ac:picMkLst>
            <pc:docMk/>
            <pc:sldMk cId="2654423742" sldId="279"/>
            <ac:picMk id="22" creationId="{00000000-0000-0000-0000-000000000000}"/>
          </ac:picMkLst>
        </pc:picChg>
        <pc:picChg chg="del">
          <ac:chgData name="Lydia Leung" userId="a59a1eeb-5bd5-4c70-9972-c633bf0326f1" providerId="ADAL" clId="{DC19703A-9F74-43CB-8C67-BF61C82BBAF4}" dt="2024-01-22T08:18:02.541" v="69" actId="478"/>
          <ac:picMkLst>
            <pc:docMk/>
            <pc:sldMk cId="2654423742" sldId="279"/>
            <ac:picMk id="23" creationId="{00000000-0000-0000-0000-000000000000}"/>
          </ac:picMkLst>
        </pc:picChg>
        <pc:picChg chg="del">
          <ac:chgData name="Lydia Leung" userId="a59a1eeb-5bd5-4c70-9972-c633bf0326f1" providerId="ADAL" clId="{DC19703A-9F74-43CB-8C67-BF61C82BBAF4}" dt="2024-01-22T08:18:02.541" v="69" actId="478"/>
          <ac:picMkLst>
            <pc:docMk/>
            <pc:sldMk cId="2654423742" sldId="279"/>
            <ac:picMk id="36" creationId="{57FDD891-46E4-4A89-91C4-938F2324C26B}"/>
          </ac:picMkLst>
        </pc:picChg>
      </pc:sldChg>
      <pc:sldChg chg="addSp delSp modSp">
        <pc:chgData name="Lydia Leung" userId="a59a1eeb-5bd5-4c70-9972-c633bf0326f1" providerId="ADAL" clId="{DC19703A-9F74-43CB-8C67-BF61C82BBAF4}" dt="2024-01-22T08:18:22.978" v="76"/>
        <pc:sldMkLst>
          <pc:docMk/>
          <pc:sldMk cId="1437969388" sldId="280"/>
        </pc:sldMkLst>
        <pc:spChg chg="del">
          <ac:chgData name="Lydia Leung" userId="a59a1eeb-5bd5-4c70-9972-c633bf0326f1" providerId="ADAL" clId="{DC19703A-9F74-43CB-8C67-BF61C82BBAF4}" dt="2024-01-22T08:18:19.550" v="75" actId="478"/>
          <ac:spMkLst>
            <pc:docMk/>
            <pc:sldMk cId="1437969388" sldId="280"/>
            <ac:spMk id="40" creationId="{342ABA16-2919-41F0-8F43-DD2FF2D30787}"/>
          </ac:spMkLst>
        </pc:spChg>
        <pc:grpChg chg="del">
          <ac:chgData name="Lydia Leung" userId="a59a1eeb-5bd5-4c70-9972-c633bf0326f1" providerId="ADAL" clId="{DC19703A-9F74-43CB-8C67-BF61C82BBAF4}" dt="2024-01-22T08:18:19.550" v="75" actId="478"/>
          <ac:grpSpMkLst>
            <pc:docMk/>
            <pc:sldMk cId="1437969388" sldId="280"/>
            <ac:grpSpMk id="5" creationId="{00000000-0000-0000-0000-000000000000}"/>
          </ac:grpSpMkLst>
        </pc:grpChg>
        <pc:grpChg chg="del">
          <ac:chgData name="Lydia Leung" userId="a59a1eeb-5bd5-4c70-9972-c633bf0326f1" providerId="ADAL" clId="{DC19703A-9F74-43CB-8C67-BF61C82BBAF4}" dt="2024-01-22T08:18:19.550" v="75" actId="478"/>
          <ac:grpSpMkLst>
            <pc:docMk/>
            <pc:sldMk cId="1437969388" sldId="280"/>
            <ac:grpSpMk id="6" creationId="{00000000-0000-0000-0000-000000000000}"/>
          </ac:grpSpMkLst>
        </pc:grpChg>
        <pc:grpChg chg="del">
          <ac:chgData name="Lydia Leung" userId="a59a1eeb-5bd5-4c70-9972-c633bf0326f1" providerId="ADAL" clId="{DC19703A-9F74-43CB-8C67-BF61C82BBAF4}" dt="2024-01-22T08:18:19.550" v="75" actId="478"/>
          <ac:grpSpMkLst>
            <pc:docMk/>
            <pc:sldMk cId="1437969388" sldId="280"/>
            <ac:grpSpMk id="8" creationId="{00000000-0000-0000-0000-000000000000}"/>
          </ac:grpSpMkLst>
        </pc:grpChg>
        <pc:grpChg chg="del">
          <ac:chgData name="Lydia Leung" userId="a59a1eeb-5bd5-4c70-9972-c633bf0326f1" providerId="ADAL" clId="{DC19703A-9F74-43CB-8C67-BF61C82BBAF4}" dt="2024-01-22T08:18:19.550" v="75" actId="478"/>
          <ac:grpSpMkLst>
            <pc:docMk/>
            <pc:sldMk cId="1437969388" sldId="280"/>
            <ac:grpSpMk id="10" creationId="{00000000-0000-0000-0000-000000000000}"/>
          </ac:grpSpMkLst>
        </pc:grpChg>
        <pc:grpChg chg="del">
          <ac:chgData name="Lydia Leung" userId="a59a1eeb-5bd5-4c70-9972-c633bf0326f1" providerId="ADAL" clId="{DC19703A-9F74-43CB-8C67-BF61C82BBAF4}" dt="2024-01-22T08:18:19.550" v="75" actId="478"/>
          <ac:grpSpMkLst>
            <pc:docMk/>
            <pc:sldMk cId="1437969388" sldId="280"/>
            <ac:grpSpMk id="21" creationId="{00000000-0000-0000-0000-000000000000}"/>
          </ac:grpSpMkLst>
        </pc:grpChg>
        <pc:grpChg chg="del">
          <ac:chgData name="Lydia Leung" userId="a59a1eeb-5bd5-4c70-9972-c633bf0326f1" providerId="ADAL" clId="{DC19703A-9F74-43CB-8C67-BF61C82BBAF4}" dt="2024-01-22T08:18:19.550" v="75" actId="478"/>
          <ac:grpSpMkLst>
            <pc:docMk/>
            <pc:sldMk cId="1437969388" sldId="280"/>
            <ac:grpSpMk id="26" creationId="{00000000-0000-0000-0000-000000000000}"/>
          </ac:grpSpMkLst>
        </pc:grpChg>
        <pc:grpChg chg="del">
          <ac:chgData name="Lydia Leung" userId="a59a1eeb-5bd5-4c70-9972-c633bf0326f1" providerId="ADAL" clId="{DC19703A-9F74-43CB-8C67-BF61C82BBAF4}" dt="2024-01-22T08:18:19.550" v="75" actId="478"/>
          <ac:grpSpMkLst>
            <pc:docMk/>
            <pc:sldMk cId="1437969388" sldId="280"/>
            <ac:grpSpMk id="28" creationId="{00000000-0000-0000-0000-000000000000}"/>
          </ac:grpSpMkLst>
        </pc:grpChg>
        <pc:grpChg chg="del">
          <ac:chgData name="Lydia Leung" userId="a59a1eeb-5bd5-4c70-9972-c633bf0326f1" providerId="ADAL" clId="{DC19703A-9F74-43CB-8C67-BF61C82BBAF4}" dt="2024-01-22T08:18:19.550" v="75" actId="478"/>
          <ac:grpSpMkLst>
            <pc:docMk/>
            <pc:sldMk cId="1437969388" sldId="280"/>
            <ac:grpSpMk id="62" creationId="{00000000-0000-0000-0000-000000000000}"/>
          </ac:grpSpMkLst>
        </pc:grpChg>
        <pc:picChg chg="del">
          <ac:chgData name="Lydia Leung" userId="a59a1eeb-5bd5-4c70-9972-c633bf0326f1" providerId="ADAL" clId="{DC19703A-9F74-43CB-8C67-BF61C82BBAF4}" dt="2024-01-22T08:18:19.550" v="75" actId="478"/>
          <ac:picMkLst>
            <pc:docMk/>
            <pc:sldMk cId="1437969388" sldId="280"/>
            <ac:picMk id="9" creationId="{00000000-0000-0000-0000-000000000000}"/>
          </ac:picMkLst>
        </pc:picChg>
        <pc:picChg chg="del">
          <ac:chgData name="Lydia Leung" userId="a59a1eeb-5bd5-4c70-9972-c633bf0326f1" providerId="ADAL" clId="{DC19703A-9F74-43CB-8C67-BF61C82BBAF4}" dt="2024-01-22T08:18:19.550" v="75" actId="478"/>
          <ac:picMkLst>
            <pc:docMk/>
            <pc:sldMk cId="1437969388" sldId="280"/>
            <ac:picMk id="12" creationId="{C8C1A121-7AB2-4FBA-96D9-FAA1B6B62E45}"/>
          </ac:picMkLst>
        </pc:picChg>
        <pc:picChg chg="add mod">
          <ac:chgData name="Lydia Leung" userId="a59a1eeb-5bd5-4c70-9972-c633bf0326f1" providerId="ADAL" clId="{DC19703A-9F74-43CB-8C67-BF61C82BBAF4}" dt="2024-01-22T08:18:22.978" v="76"/>
          <ac:picMkLst>
            <pc:docMk/>
            <pc:sldMk cId="1437969388" sldId="280"/>
            <ac:picMk id="13" creationId="{F6EF76B4-7052-4CDD-9A40-D17A662D3B18}"/>
          </ac:picMkLst>
        </pc:picChg>
        <pc:picChg chg="del">
          <ac:chgData name="Lydia Leung" userId="a59a1eeb-5bd5-4c70-9972-c633bf0326f1" providerId="ADAL" clId="{DC19703A-9F74-43CB-8C67-BF61C82BBAF4}" dt="2024-01-22T08:18:19.550" v="75" actId="478"/>
          <ac:picMkLst>
            <pc:docMk/>
            <pc:sldMk cId="1437969388" sldId="280"/>
            <ac:picMk id="19" creationId="{DBED1020-6FB6-4980-BBDF-9A9C18C53800}"/>
          </ac:picMkLst>
        </pc:picChg>
        <pc:picChg chg="del">
          <ac:chgData name="Lydia Leung" userId="a59a1eeb-5bd5-4c70-9972-c633bf0326f1" providerId="ADAL" clId="{DC19703A-9F74-43CB-8C67-BF61C82BBAF4}" dt="2024-01-22T08:18:19.550" v="75" actId="478"/>
          <ac:picMkLst>
            <pc:docMk/>
            <pc:sldMk cId="1437969388" sldId="280"/>
            <ac:picMk id="33" creationId="{00000000-0000-0000-0000-000000000000}"/>
          </ac:picMkLst>
        </pc:picChg>
        <pc:picChg chg="del">
          <ac:chgData name="Lydia Leung" userId="a59a1eeb-5bd5-4c70-9972-c633bf0326f1" providerId="ADAL" clId="{DC19703A-9F74-43CB-8C67-BF61C82BBAF4}" dt="2024-01-22T08:18:19.550" v="75" actId="478"/>
          <ac:picMkLst>
            <pc:docMk/>
            <pc:sldMk cId="1437969388" sldId="280"/>
            <ac:picMk id="43" creationId="{54A8E6E1-0D82-47AB-9215-BA6FC65E66C6}"/>
          </ac:picMkLst>
        </pc:picChg>
        <pc:picChg chg="del">
          <ac:chgData name="Lydia Leung" userId="a59a1eeb-5bd5-4c70-9972-c633bf0326f1" providerId="ADAL" clId="{DC19703A-9F74-43CB-8C67-BF61C82BBAF4}" dt="2024-01-22T08:18:19.550" v="75" actId="478"/>
          <ac:picMkLst>
            <pc:docMk/>
            <pc:sldMk cId="1437969388" sldId="280"/>
            <ac:picMk id="59" creationId="{00000000-0000-0000-0000-000000000000}"/>
          </ac:picMkLst>
        </pc:picChg>
        <pc:picChg chg="del">
          <ac:chgData name="Lydia Leung" userId="a59a1eeb-5bd5-4c70-9972-c633bf0326f1" providerId="ADAL" clId="{DC19703A-9F74-43CB-8C67-BF61C82BBAF4}" dt="2024-01-22T08:18:19.550" v="75" actId="478"/>
          <ac:picMkLst>
            <pc:docMk/>
            <pc:sldMk cId="1437969388" sldId="280"/>
            <ac:picMk id="60" creationId="{00000000-0000-0000-0000-000000000000}"/>
          </ac:picMkLst>
        </pc:picChg>
        <pc:picChg chg="del">
          <ac:chgData name="Lydia Leung" userId="a59a1eeb-5bd5-4c70-9972-c633bf0326f1" providerId="ADAL" clId="{DC19703A-9F74-43CB-8C67-BF61C82BBAF4}" dt="2024-01-22T08:18:19.550" v="75" actId="478"/>
          <ac:picMkLst>
            <pc:docMk/>
            <pc:sldMk cId="1437969388" sldId="280"/>
            <ac:picMk id="67" creationId="{50A4A8D7-8803-48F2-8974-CABF523836EC}"/>
          </ac:picMkLst>
        </pc:picChg>
        <pc:picChg chg="del">
          <ac:chgData name="Lydia Leung" userId="a59a1eeb-5bd5-4c70-9972-c633bf0326f1" providerId="ADAL" clId="{DC19703A-9F74-43CB-8C67-BF61C82BBAF4}" dt="2024-01-22T08:18:19.550" v="75" actId="478"/>
          <ac:picMkLst>
            <pc:docMk/>
            <pc:sldMk cId="1437969388" sldId="280"/>
            <ac:picMk id="69" creationId="{00000000-0000-0000-0000-000000000000}"/>
          </ac:picMkLst>
        </pc:picChg>
        <pc:picChg chg="del">
          <ac:chgData name="Lydia Leung" userId="a59a1eeb-5bd5-4c70-9972-c633bf0326f1" providerId="ADAL" clId="{DC19703A-9F74-43CB-8C67-BF61C82BBAF4}" dt="2024-01-22T08:18:19.550" v="75" actId="478"/>
          <ac:picMkLst>
            <pc:docMk/>
            <pc:sldMk cId="1437969388" sldId="280"/>
            <ac:picMk id="75" creationId="{00000000-0000-0000-0000-000000000000}"/>
          </ac:picMkLst>
        </pc:picChg>
        <pc:cxnChg chg="del">
          <ac:chgData name="Lydia Leung" userId="a59a1eeb-5bd5-4c70-9972-c633bf0326f1" providerId="ADAL" clId="{DC19703A-9F74-43CB-8C67-BF61C82BBAF4}" dt="2024-01-22T08:18:19.550" v="75" actId="478"/>
          <ac:cxnSpMkLst>
            <pc:docMk/>
            <pc:sldMk cId="1437969388" sldId="280"/>
            <ac:cxnSpMk id="11" creationId="{00000000-0000-0000-0000-000000000000}"/>
          </ac:cxnSpMkLst>
        </pc:cxnChg>
      </pc:sldChg>
      <pc:sldChg chg="addSp delSp modSp">
        <pc:chgData name="Lydia Leung" userId="a59a1eeb-5bd5-4c70-9972-c633bf0326f1" providerId="ADAL" clId="{DC19703A-9F74-43CB-8C67-BF61C82BBAF4}" dt="2024-01-22T08:18:33.968" v="80"/>
        <pc:sldMkLst>
          <pc:docMk/>
          <pc:sldMk cId="1418338573" sldId="281"/>
        </pc:sldMkLst>
        <pc:spChg chg="del">
          <ac:chgData name="Lydia Leung" userId="a59a1eeb-5bd5-4c70-9972-c633bf0326f1" providerId="ADAL" clId="{DC19703A-9F74-43CB-8C67-BF61C82BBAF4}" dt="2024-01-22T08:18:30.624" v="79" actId="478"/>
          <ac:spMkLst>
            <pc:docMk/>
            <pc:sldMk cId="1418338573" sldId="281"/>
            <ac:spMk id="16" creationId="{2E4EF426-2939-4090-B858-E27751142093}"/>
          </ac:spMkLst>
        </pc:spChg>
        <pc:spChg chg="del">
          <ac:chgData name="Lydia Leung" userId="a59a1eeb-5bd5-4c70-9972-c633bf0326f1" providerId="ADAL" clId="{DC19703A-9F74-43CB-8C67-BF61C82BBAF4}" dt="2024-01-22T08:18:30.624" v="79" actId="478"/>
          <ac:spMkLst>
            <pc:docMk/>
            <pc:sldMk cId="1418338573" sldId="281"/>
            <ac:spMk id="22" creationId="{00000000-0000-0000-0000-000000000000}"/>
          </ac:spMkLst>
        </pc:spChg>
        <pc:picChg chg="del">
          <ac:chgData name="Lydia Leung" userId="a59a1eeb-5bd5-4c70-9972-c633bf0326f1" providerId="ADAL" clId="{DC19703A-9F74-43CB-8C67-BF61C82BBAF4}" dt="2024-01-22T08:18:30.624" v="79" actId="478"/>
          <ac:picMkLst>
            <pc:docMk/>
            <pc:sldMk cId="1418338573" sldId="281"/>
            <ac:picMk id="2" creationId="{8B5998C5-128D-4D00-9B27-E19710F1B9CB}"/>
          </ac:picMkLst>
        </pc:picChg>
        <pc:picChg chg="add mod">
          <ac:chgData name="Lydia Leung" userId="a59a1eeb-5bd5-4c70-9972-c633bf0326f1" providerId="ADAL" clId="{DC19703A-9F74-43CB-8C67-BF61C82BBAF4}" dt="2024-01-22T08:18:33.968" v="80"/>
          <ac:picMkLst>
            <pc:docMk/>
            <pc:sldMk cId="1418338573" sldId="281"/>
            <ac:picMk id="4" creationId="{FEAF645B-5DD5-48AC-8436-B8E3AD1DD9B1}"/>
          </ac:picMkLst>
        </pc:picChg>
        <pc:picChg chg="del">
          <ac:chgData name="Lydia Leung" userId="a59a1eeb-5bd5-4c70-9972-c633bf0326f1" providerId="ADAL" clId="{DC19703A-9F74-43CB-8C67-BF61C82BBAF4}" dt="2024-01-22T08:18:30.624" v="79" actId="478"/>
          <ac:picMkLst>
            <pc:docMk/>
            <pc:sldMk cId="1418338573" sldId="281"/>
            <ac:picMk id="5" creationId="{7C0E4C9A-270B-40C4-A718-C8D28A6DB724}"/>
          </ac:picMkLst>
        </pc:picChg>
        <pc:picChg chg="del">
          <ac:chgData name="Lydia Leung" userId="a59a1eeb-5bd5-4c70-9972-c633bf0326f1" providerId="ADAL" clId="{DC19703A-9F74-43CB-8C67-BF61C82BBAF4}" dt="2024-01-22T08:18:30.624" v="79" actId="478"/>
          <ac:picMkLst>
            <pc:docMk/>
            <pc:sldMk cId="1418338573" sldId="281"/>
            <ac:picMk id="6" creationId="{00000000-0000-0000-0000-000000000000}"/>
          </ac:picMkLst>
        </pc:picChg>
        <pc:picChg chg="del">
          <ac:chgData name="Lydia Leung" userId="a59a1eeb-5bd5-4c70-9972-c633bf0326f1" providerId="ADAL" clId="{DC19703A-9F74-43CB-8C67-BF61C82BBAF4}" dt="2024-01-22T08:18:30.624" v="79" actId="478"/>
          <ac:picMkLst>
            <pc:docMk/>
            <pc:sldMk cId="1418338573" sldId="281"/>
            <ac:picMk id="10" creationId="{03C3046B-B6AE-442A-BE4E-A4A9232A9B40}"/>
          </ac:picMkLst>
        </pc:picChg>
        <pc:picChg chg="del">
          <ac:chgData name="Lydia Leung" userId="a59a1eeb-5bd5-4c70-9972-c633bf0326f1" providerId="ADAL" clId="{DC19703A-9F74-43CB-8C67-BF61C82BBAF4}" dt="2024-01-22T08:18:30.624" v="79" actId="478"/>
          <ac:picMkLst>
            <pc:docMk/>
            <pc:sldMk cId="1418338573" sldId="281"/>
            <ac:picMk id="15" creationId="{52C3F535-BD3A-43B3-896D-39E69528EAE4}"/>
          </ac:picMkLst>
        </pc:picChg>
        <pc:picChg chg="del">
          <ac:chgData name="Lydia Leung" userId="a59a1eeb-5bd5-4c70-9972-c633bf0326f1" providerId="ADAL" clId="{DC19703A-9F74-43CB-8C67-BF61C82BBAF4}" dt="2024-01-22T08:18:30.624" v="79" actId="478"/>
          <ac:picMkLst>
            <pc:docMk/>
            <pc:sldMk cId="1418338573" sldId="281"/>
            <ac:picMk id="19" creationId="{00000000-0000-0000-0000-000000000000}"/>
          </ac:picMkLst>
        </pc:picChg>
        <pc:picChg chg="del">
          <ac:chgData name="Lydia Leung" userId="a59a1eeb-5bd5-4c70-9972-c633bf0326f1" providerId="ADAL" clId="{DC19703A-9F74-43CB-8C67-BF61C82BBAF4}" dt="2024-01-22T08:18:30.624" v="79" actId="478"/>
          <ac:picMkLst>
            <pc:docMk/>
            <pc:sldMk cId="1418338573" sldId="281"/>
            <ac:picMk id="20" creationId="{00000000-0000-0000-0000-000000000000}"/>
          </ac:picMkLst>
        </pc:picChg>
        <pc:picChg chg="del">
          <ac:chgData name="Lydia Leung" userId="a59a1eeb-5bd5-4c70-9972-c633bf0326f1" providerId="ADAL" clId="{DC19703A-9F74-43CB-8C67-BF61C82BBAF4}" dt="2024-01-22T08:18:30.624" v="79" actId="478"/>
          <ac:picMkLst>
            <pc:docMk/>
            <pc:sldMk cId="1418338573" sldId="281"/>
            <ac:picMk id="23" creationId="{00000000-0000-0000-0000-000000000000}"/>
          </ac:picMkLst>
        </pc:picChg>
        <pc:picChg chg="del">
          <ac:chgData name="Lydia Leung" userId="a59a1eeb-5bd5-4c70-9972-c633bf0326f1" providerId="ADAL" clId="{DC19703A-9F74-43CB-8C67-BF61C82BBAF4}" dt="2024-01-22T08:18:30.624" v="79" actId="478"/>
          <ac:picMkLst>
            <pc:docMk/>
            <pc:sldMk cId="1418338573" sldId="281"/>
            <ac:picMk id="24" creationId="{00000000-0000-0000-0000-000000000000}"/>
          </ac:picMkLst>
        </pc:picChg>
        <pc:picChg chg="del">
          <ac:chgData name="Lydia Leung" userId="a59a1eeb-5bd5-4c70-9972-c633bf0326f1" providerId="ADAL" clId="{DC19703A-9F74-43CB-8C67-BF61C82BBAF4}" dt="2024-01-22T08:18:30.624" v="79" actId="478"/>
          <ac:picMkLst>
            <pc:docMk/>
            <pc:sldMk cId="1418338573" sldId="281"/>
            <ac:picMk id="26" creationId="{00000000-0000-0000-0000-000000000000}"/>
          </ac:picMkLst>
        </pc:picChg>
        <pc:picChg chg="del">
          <ac:chgData name="Lydia Leung" userId="a59a1eeb-5bd5-4c70-9972-c633bf0326f1" providerId="ADAL" clId="{DC19703A-9F74-43CB-8C67-BF61C82BBAF4}" dt="2024-01-22T08:18:30.624" v="79" actId="478"/>
          <ac:picMkLst>
            <pc:docMk/>
            <pc:sldMk cId="1418338573" sldId="281"/>
            <ac:picMk id="28" creationId="{00000000-0000-0000-0000-000000000000}"/>
          </ac:picMkLst>
        </pc:picChg>
      </pc:sldChg>
      <pc:sldChg chg="addSp delSp modSp">
        <pc:chgData name="Lydia Leung" userId="a59a1eeb-5bd5-4c70-9972-c633bf0326f1" providerId="ADAL" clId="{DC19703A-9F74-43CB-8C67-BF61C82BBAF4}" dt="2024-01-22T08:16:21.182" v="32"/>
        <pc:sldMkLst>
          <pc:docMk/>
          <pc:sldMk cId="2620592167" sldId="285"/>
        </pc:sldMkLst>
        <pc:spChg chg="del">
          <ac:chgData name="Lydia Leung" userId="a59a1eeb-5bd5-4c70-9972-c633bf0326f1" providerId="ADAL" clId="{DC19703A-9F74-43CB-8C67-BF61C82BBAF4}" dt="2024-01-22T08:16:18.093" v="31" actId="478"/>
          <ac:spMkLst>
            <pc:docMk/>
            <pc:sldMk cId="2620592167" sldId="285"/>
            <ac:spMk id="24" creationId="{00000000-0000-0000-0000-000000000000}"/>
          </ac:spMkLst>
        </pc:spChg>
        <pc:spChg chg="del">
          <ac:chgData name="Lydia Leung" userId="a59a1eeb-5bd5-4c70-9972-c633bf0326f1" providerId="ADAL" clId="{DC19703A-9F74-43CB-8C67-BF61C82BBAF4}" dt="2024-01-22T08:16:18.093" v="31" actId="478"/>
          <ac:spMkLst>
            <pc:docMk/>
            <pc:sldMk cId="2620592167" sldId="285"/>
            <ac:spMk id="36" creationId="{A816D184-93FB-43DB-885A-6999DB4F8E44}"/>
          </ac:spMkLst>
        </pc:spChg>
        <pc:spChg chg="del">
          <ac:chgData name="Lydia Leung" userId="a59a1eeb-5bd5-4c70-9972-c633bf0326f1" providerId="ADAL" clId="{DC19703A-9F74-43CB-8C67-BF61C82BBAF4}" dt="2024-01-22T08:16:18.093" v="31" actId="478"/>
          <ac:spMkLst>
            <pc:docMk/>
            <pc:sldMk cId="2620592167" sldId="285"/>
            <ac:spMk id="85" creationId="{00000000-0000-0000-0000-000000000000}"/>
          </ac:spMkLst>
        </pc:spChg>
        <pc:spChg chg="del">
          <ac:chgData name="Lydia Leung" userId="a59a1eeb-5bd5-4c70-9972-c633bf0326f1" providerId="ADAL" clId="{DC19703A-9F74-43CB-8C67-BF61C82BBAF4}" dt="2024-01-22T08:16:18.093" v="31" actId="478"/>
          <ac:spMkLst>
            <pc:docMk/>
            <pc:sldMk cId="2620592167" sldId="285"/>
            <ac:spMk id="86" creationId="{00000000-0000-0000-0000-000000000000}"/>
          </ac:spMkLst>
        </pc:spChg>
        <pc:spChg chg="del">
          <ac:chgData name="Lydia Leung" userId="a59a1eeb-5bd5-4c70-9972-c633bf0326f1" providerId="ADAL" clId="{DC19703A-9F74-43CB-8C67-BF61C82BBAF4}" dt="2024-01-22T08:16:18.093" v="31" actId="478"/>
          <ac:spMkLst>
            <pc:docMk/>
            <pc:sldMk cId="2620592167" sldId="285"/>
            <ac:spMk id="87" creationId="{00000000-0000-0000-0000-000000000000}"/>
          </ac:spMkLst>
        </pc:spChg>
        <pc:spChg chg="del">
          <ac:chgData name="Lydia Leung" userId="a59a1eeb-5bd5-4c70-9972-c633bf0326f1" providerId="ADAL" clId="{DC19703A-9F74-43CB-8C67-BF61C82BBAF4}" dt="2024-01-22T08:16:18.093" v="31" actId="478"/>
          <ac:spMkLst>
            <pc:docMk/>
            <pc:sldMk cId="2620592167" sldId="285"/>
            <ac:spMk id="116" creationId="{00000000-0000-0000-0000-000000000000}"/>
          </ac:spMkLst>
        </pc:spChg>
        <pc:grpChg chg="del">
          <ac:chgData name="Lydia Leung" userId="a59a1eeb-5bd5-4c70-9972-c633bf0326f1" providerId="ADAL" clId="{DC19703A-9F74-43CB-8C67-BF61C82BBAF4}" dt="2024-01-22T08:16:18.093" v="31" actId="478"/>
          <ac:grpSpMkLst>
            <pc:docMk/>
            <pc:sldMk cId="2620592167" sldId="285"/>
            <ac:grpSpMk id="8" creationId="{00000000-0000-0000-0000-000000000000}"/>
          </ac:grpSpMkLst>
        </pc:grpChg>
        <pc:grpChg chg="del">
          <ac:chgData name="Lydia Leung" userId="a59a1eeb-5bd5-4c70-9972-c633bf0326f1" providerId="ADAL" clId="{DC19703A-9F74-43CB-8C67-BF61C82BBAF4}" dt="2024-01-22T08:16:18.093" v="31" actId="478"/>
          <ac:grpSpMkLst>
            <pc:docMk/>
            <pc:sldMk cId="2620592167" sldId="285"/>
            <ac:grpSpMk id="78" creationId="{00000000-0000-0000-0000-000000000000}"/>
          </ac:grpSpMkLst>
        </pc:grpChg>
        <pc:grpChg chg="del">
          <ac:chgData name="Lydia Leung" userId="a59a1eeb-5bd5-4c70-9972-c633bf0326f1" providerId="ADAL" clId="{DC19703A-9F74-43CB-8C67-BF61C82BBAF4}" dt="2024-01-22T08:16:18.093" v="31" actId="478"/>
          <ac:grpSpMkLst>
            <pc:docMk/>
            <pc:sldMk cId="2620592167" sldId="285"/>
            <ac:grpSpMk id="81" creationId="{00000000-0000-0000-0000-000000000000}"/>
          </ac:grpSpMkLst>
        </pc:grpChg>
        <pc:picChg chg="del">
          <ac:chgData name="Lydia Leung" userId="a59a1eeb-5bd5-4c70-9972-c633bf0326f1" providerId="ADAL" clId="{DC19703A-9F74-43CB-8C67-BF61C82BBAF4}" dt="2024-01-22T08:16:18.093" v="31" actId="478"/>
          <ac:picMkLst>
            <pc:docMk/>
            <pc:sldMk cId="2620592167" sldId="285"/>
            <ac:picMk id="2"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3"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4" creationId="{00000000-0000-0000-0000-000000000000}"/>
          </ac:picMkLst>
        </pc:picChg>
        <pc:picChg chg="add mod">
          <ac:chgData name="Lydia Leung" userId="a59a1eeb-5bd5-4c70-9972-c633bf0326f1" providerId="ADAL" clId="{DC19703A-9F74-43CB-8C67-BF61C82BBAF4}" dt="2024-01-22T08:16:21.182" v="32"/>
          <ac:picMkLst>
            <pc:docMk/>
            <pc:sldMk cId="2620592167" sldId="285"/>
            <ac:picMk id="6" creationId="{D743928A-EC70-4D9C-AE7D-221DBEA822C5}"/>
          </ac:picMkLst>
        </pc:picChg>
        <pc:picChg chg="del">
          <ac:chgData name="Lydia Leung" userId="a59a1eeb-5bd5-4c70-9972-c633bf0326f1" providerId="ADAL" clId="{DC19703A-9F74-43CB-8C67-BF61C82BBAF4}" dt="2024-01-22T08:16:18.093" v="31" actId="478"/>
          <ac:picMkLst>
            <pc:docMk/>
            <pc:sldMk cId="2620592167" sldId="285"/>
            <ac:picMk id="9"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13"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44" creationId="{D1495F78-A9E3-4E3D-8A1C-90F867890006}"/>
          </ac:picMkLst>
        </pc:picChg>
        <pc:picChg chg="del">
          <ac:chgData name="Lydia Leung" userId="a59a1eeb-5bd5-4c70-9972-c633bf0326f1" providerId="ADAL" clId="{DC19703A-9F74-43CB-8C67-BF61C82BBAF4}" dt="2024-01-22T08:16:18.093" v="31" actId="478"/>
          <ac:picMkLst>
            <pc:docMk/>
            <pc:sldMk cId="2620592167" sldId="285"/>
            <ac:picMk id="65"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71"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74"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77"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98"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107"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121"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122"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124"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126" creationId="{00000000-0000-0000-0000-000000000000}"/>
          </ac:picMkLst>
        </pc:picChg>
        <pc:picChg chg="del">
          <ac:chgData name="Lydia Leung" userId="a59a1eeb-5bd5-4c70-9972-c633bf0326f1" providerId="ADAL" clId="{DC19703A-9F74-43CB-8C67-BF61C82BBAF4}" dt="2024-01-22T08:16:18.093" v="31" actId="478"/>
          <ac:picMkLst>
            <pc:docMk/>
            <pc:sldMk cId="2620592167" sldId="285"/>
            <ac:picMk id="127" creationId="{00000000-0000-0000-0000-000000000000}"/>
          </ac:picMkLst>
        </pc:picChg>
        <pc:cxnChg chg="del">
          <ac:chgData name="Lydia Leung" userId="a59a1eeb-5bd5-4c70-9972-c633bf0326f1" providerId="ADAL" clId="{DC19703A-9F74-43CB-8C67-BF61C82BBAF4}" dt="2024-01-22T08:16:18.093" v="31" actId="478"/>
          <ac:cxnSpMkLst>
            <pc:docMk/>
            <pc:sldMk cId="2620592167" sldId="285"/>
            <ac:cxnSpMk id="11" creationId="{00000000-0000-0000-0000-000000000000}"/>
          </ac:cxnSpMkLst>
        </pc:cxnChg>
      </pc:sldChg>
      <pc:sldChg chg="addSp delSp modSp">
        <pc:chgData name="Lydia Leung" userId="a59a1eeb-5bd5-4c70-9972-c633bf0326f1" providerId="ADAL" clId="{DC19703A-9F74-43CB-8C67-BF61C82BBAF4}" dt="2024-01-22T08:19:57.503" v="107"/>
        <pc:sldMkLst>
          <pc:docMk/>
          <pc:sldMk cId="726241793" sldId="287"/>
        </pc:sldMkLst>
        <pc:spChg chg="del">
          <ac:chgData name="Lydia Leung" userId="a59a1eeb-5bd5-4c70-9972-c633bf0326f1" providerId="ADAL" clId="{DC19703A-9F74-43CB-8C67-BF61C82BBAF4}" dt="2024-01-22T08:19:53.934" v="106" actId="478"/>
          <ac:spMkLst>
            <pc:docMk/>
            <pc:sldMk cId="726241793" sldId="287"/>
            <ac:spMk id="2" creationId="{00000000-0000-0000-0000-000000000000}"/>
          </ac:spMkLst>
        </pc:spChg>
        <pc:spChg chg="del">
          <ac:chgData name="Lydia Leung" userId="a59a1eeb-5bd5-4c70-9972-c633bf0326f1" providerId="ADAL" clId="{DC19703A-9F74-43CB-8C67-BF61C82BBAF4}" dt="2024-01-22T08:19:53.934" v="106" actId="478"/>
          <ac:spMkLst>
            <pc:docMk/>
            <pc:sldMk cId="726241793" sldId="287"/>
            <ac:spMk id="6" creationId="{24663731-E205-440B-B027-0AFD131C0804}"/>
          </ac:spMkLst>
        </pc:spChg>
        <pc:picChg chg="del">
          <ac:chgData name="Lydia Leung" userId="a59a1eeb-5bd5-4c70-9972-c633bf0326f1" providerId="ADAL" clId="{DC19703A-9F74-43CB-8C67-BF61C82BBAF4}" dt="2024-01-22T08:19:53.934" v="106" actId="478"/>
          <ac:picMkLst>
            <pc:docMk/>
            <pc:sldMk cId="726241793" sldId="287"/>
            <ac:picMk id="4" creationId="{00000000-0000-0000-0000-000000000000}"/>
          </ac:picMkLst>
        </pc:picChg>
        <pc:picChg chg="add mod">
          <ac:chgData name="Lydia Leung" userId="a59a1eeb-5bd5-4c70-9972-c633bf0326f1" providerId="ADAL" clId="{DC19703A-9F74-43CB-8C67-BF61C82BBAF4}" dt="2024-01-22T08:19:57.503" v="107"/>
          <ac:picMkLst>
            <pc:docMk/>
            <pc:sldMk cId="726241793" sldId="287"/>
            <ac:picMk id="5" creationId="{77B010E3-B20C-4B62-80DA-6E7E76041D2D}"/>
          </ac:picMkLst>
        </pc:picChg>
        <pc:picChg chg="del">
          <ac:chgData name="Lydia Leung" userId="a59a1eeb-5bd5-4c70-9972-c633bf0326f1" providerId="ADAL" clId="{DC19703A-9F74-43CB-8C67-BF61C82BBAF4}" dt="2024-01-22T08:19:53.934" v="106" actId="478"/>
          <ac:picMkLst>
            <pc:docMk/>
            <pc:sldMk cId="726241793" sldId="287"/>
            <ac:picMk id="7" creationId="{46FBC948-9F92-4776-BF0C-6A93D9EB59FC}"/>
          </ac:picMkLst>
        </pc:picChg>
        <pc:picChg chg="del">
          <ac:chgData name="Lydia Leung" userId="a59a1eeb-5bd5-4c70-9972-c633bf0326f1" providerId="ADAL" clId="{DC19703A-9F74-43CB-8C67-BF61C82BBAF4}" dt="2024-01-22T08:19:53.934" v="106" actId="478"/>
          <ac:picMkLst>
            <pc:docMk/>
            <pc:sldMk cId="726241793" sldId="287"/>
            <ac:picMk id="16" creationId="{00000000-0000-0000-0000-000000000000}"/>
          </ac:picMkLst>
        </pc:picChg>
      </pc:sldChg>
      <pc:sldChg chg="addSp delSp modSp">
        <pc:chgData name="Lydia Leung" userId="a59a1eeb-5bd5-4c70-9972-c633bf0326f1" providerId="ADAL" clId="{DC19703A-9F74-43CB-8C67-BF61C82BBAF4}" dt="2024-01-22T08:17:00.922" v="46"/>
        <pc:sldMkLst>
          <pc:docMk/>
          <pc:sldMk cId="2833999804" sldId="291"/>
        </pc:sldMkLst>
        <pc:spChg chg="del">
          <ac:chgData name="Lydia Leung" userId="a59a1eeb-5bd5-4c70-9972-c633bf0326f1" providerId="ADAL" clId="{DC19703A-9F74-43CB-8C67-BF61C82BBAF4}" dt="2024-01-22T08:16:57.848" v="45" actId="478"/>
          <ac:spMkLst>
            <pc:docMk/>
            <pc:sldMk cId="2833999804" sldId="291"/>
            <ac:spMk id="46" creationId="{D414CF63-C97F-4356-8D62-9F92BC030020}"/>
          </ac:spMkLst>
        </pc:spChg>
        <pc:spChg chg="del">
          <ac:chgData name="Lydia Leung" userId="a59a1eeb-5bd5-4c70-9972-c633bf0326f1" providerId="ADAL" clId="{DC19703A-9F74-43CB-8C67-BF61C82BBAF4}" dt="2024-01-22T08:16:57.848" v="45" actId="478"/>
          <ac:spMkLst>
            <pc:docMk/>
            <pc:sldMk cId="2833999804" sldId="291"/>
            <ac:spMk id="64" creationId="{00000000-0000-0000-0000-000000000000}"/>
          </ac:spMkLst>
        </pc:spChg>
        <pc:spChg chg="del">
          <ac:chgData name="Lydia Leung" userId="a59a1eeb-5bd5-4c70-9972-c633bf0326f1" providerId="ADAL" clId="{DC19703A-9F74-43CB-8C67-BF61C82BBAF4}" dt="2024-01-22T08:16:57.848" v="45" actId="478"/>
          <ac:spMkLst>
            <pc:docMk/>
            <pc:sldMk cId="2833999804" sldId="291"/>
            <ac:spMk id="95" creationId="{00000000-0000-0000-0000-000000000000}"/>
          </ac:spMkLst>
        </pc:spChg>
        <pc:grpChg chg="del">
          <ac:chgData name="Lydia Leung" userId="a59a1eeb-5bd5-4c70-9972-c633bf0326f1" providerId="ADAL" clId="{DC19703A-9F74-43CB-8C67-BF61C82BBAF4}" dt="2024-01-22T08:16:57.848" v="45" actId="478"/>
          <ac:grpSpMkLst>
            <pc:docMk/>
            <pc:sldMk cId="2833999804" sldId="291"/>
            <ac:grpSpMk id="8" creationId="{00000000-0000-0000-0000-000000000000}"/>
          </ac:grpSpMkLst>
        </pc:grpChg>
        <pc:grpChg chg="del">
          <ac:chgData name="Lydia Leung" userId="a59a1eeb-5bd5-4c70-9972-c633bf0326f1" providerId="ADAL" clId="{DC19703A-9F74-43CB-8C67-BF61C82BBAF4}" dt="2024-01-22T08:16:57.848" v="45" actId="478"/>
          <ac:grpSpMkLst>
            <pc:docMk/>
            <pc:sldMk cId="2833999804" sldId="291"/>
            <ac:grpSpMk id="18" creationId="{00000000-0000-0000-0000-000000000000}"/>
          </ac:grpSpMkLst>
        </pc:grpChg>
        <pc:grpChg chg="del">
          <ac:chgData name="Lydia Leung" userId="a59a1eeb-5bd5-4c70-9972-c633bf0326f1" providerId="ADAL" clId="{DC19703A-9F74-43CB-8C67-BF61C82BBAF4}" dt="2024-01-22T08:16:57.848" v="45" actId="478"/>
          <ac:grpSpMkLst>
            <pc:docMk/>
            <pc:sldMk cId="2833999804" sldId="291"/>
            <ac:grpSpMk id="20" creationId="{00000000-0000-0000-0000-000000000000}"/>
          </ac:grpSpMkLst>
        </pc:grpChg>
        <pc:grpChg chg="del">
          <ac:chgData name="Lydia Leung" userId="a59a1eeb-5bd5-4c70-9972-c633bf0326f1" providerId="ADAL" clId="{DC19703A-9F74-43CB-8C67-BF61C82BBAF4}" dt="2024-01-22T08:16:57.848" v="45" actId="478"/>
          <ac:grpSpMkLst>
            <pc:docMk/>
            <pc:sldMk cId="2833999804" sldId="291"/>
            <ac:grpSpMk id="80" creationId="{00000000-0000-0000-0000-000000000000}"/>
          </ac:grpSpMkLst>
        </pc:grpChg>
        <pc:grpChg chg="del">
          <ac:chgData name="Lydia Leung" userId="a59a1eeb-5bd5-4c70-9972-c633bf0326f1" providerId="ADAL" clId="{DC19703A-9F74-43CB-8C67-BF61C82BBAF4}" dt="2024-01-22T08:16:57.848" v="45" actId="478"/>
          <ac:grpSpMkLst>
            <pc:docMk/>
            <pc:sldMk cId="2833999804" sldId="291"/>
            <ac:grpSpMk id="83" creationId="{00000000-0000-0000-0000-000000000000}"/>
          </ac:grpSpMkLst>
        </pc:grpChg>
        <pc:picChg chg="add mod">
          <ac:chgData name="Lydia Leung" userId="a59a1eeb-5bd5-4c70-9972-c633bf0326f1" providerId="ADAL" clId="{DC19703A-9F74-43CB-8C67-BF61C82BBAF4}" dt="2024-01-22T08:17:00.922" v="46"/>
          <ac:picMkLst>
            <pc:docMk/>
            <pc:sldMk cId="2833999804" sldId="291"/>
            <ac:picMk id="3" creationId="{926C80AD-2F6F-420D-9FE1-DA6D29FF8920}"/>
          </ac:picMkLst>
        </pc:picChg>
        <pc:picChg chg="del">
          <ac:chgData name="Lydia Leung" userId="a59a1eeb-5bd5-4c70-9972-c633bf0326f1" providerId="ADAL" clId="{DC19703A-9F74-43CB-8C67-BF61C82BBAF4}" dt="2024-01-22T08:16:57.848" v="45" actId="478"/>
          <ac:picMkLst>
            <pc:docMk/>
            <pc:sldMk cId="2833999804" sldId="291"/>
            <ac:picMk id="4"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5"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9"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25" creationId="{0EE14D4B-3BFB-43CD-BF1F-8B00FB0FA823}"/>
          </ac:picMkLst>
        </pc:picChg>
        <pc:picChg chg="del">
          <ac:chgData name="Lydia Leung" userId="a59a1eeb-5bd5-4c70-9972-c633bf0326f1" providerId="ADAL" clId="{DC19703A-9F74-43CB-8C67-BF61C82BBAF4}" dt="2024-01-22T08:16:57.848" v="45" actId="478"/>
          <ac:picMkLst>
            <pc:docMk/>
            <pc:sldMk cId="2833999804" sldId="291"/>
            <ac:picMk id="45" creationId="{7AD80305-D526-4677-9C15-56397F8F3256}"/>
          </ac:picMkLst>
        </pc:picChg>
        <pc:picChg chg="del">
          <ac:chgData name="Lydia Leung" userId="a59a1eeb-5bd5-4c70-9972-c633bf0326f1" providerId="ADAL" clId="{DC19703A-9F74-43CB-8C67-BF61C82BBAF4}" dt="2024-01-22T08:16:57.848" v="45" actId="478"/>
          <ac:picMkLst>
            <pc:docMk/>
            <pc:sldMk cId="2833999804" sldId="291"/>
            <ac:picMk id="57"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68"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69"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71"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77"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81"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82"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96"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97"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98"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99"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100"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107" creationId="{00000000-0000-0000-0000-000000000000}"/>
          </ac:picMkLst>
        </pc:picChg>
        <pc:picChg chg="del">
          <ac:chgData name="Lydia Leung" userId="a59a1eeb-5bd5-4c70-9972-c633bf0326f1" providerId="ADAL" clId="{DC19703A-9F74-43CB-8C67-BF61C82BBAF4}" dt="2024-01-22T08:16:57.848" v="45" actId="478"/>
          <ac:picMkLst>
            <pc:docMk/>
            <pc:sldMk cId="2833999804" sldId="291"/>
            <ac:picMk id="1036" creationId="{00000000-0000-0000-0000-000000000000}"/>
          </ac:picMkLst>
        </pc:picChg>
        <pc:cxnChg chg="del">
          <ac:chgData name="Lydia Leung" userId="a59a1eeb-5bd5-4c70-9972-c633bf0326f1" providerId="ADAL" clId="{DC19703A-9F74-43CB-8C67-BF61C82BBAF4}" dt="2024-01-22T08:16:57.848" v="45" actId="478"/>
          <ac:cxnSpMkLst>
            <pc:docMk/>
            <pc:sldMk cId="2833999804" sldId="291"/>
            <ac:cxnSpMk id="11" creationId="{00000000-0000-0000-0000-000000000000}"/>
          </ac:cxnSpMkLst>
        </pc:cxnChg>
      </pc:sldChg>
      <pc:sldChg chg="addSp delSp modSp">
        <pc:chgData name="Lydia Leung" userId="a59a1eeb-5bd5-4c70-9972-c633bf0326f1" providerId="ADAL" clId="{DC19703A-9F74-43CB-8C67-BF61C82BBAF4}" dt="2024-01-22T08:18:39.876" v="82"/>
        <pc:sldMkLst>
          <pc:docMk/>
          <pc:sldMk cId="2712005318" sldId="293"/>
        </pc:sldMkLst>
        <pc:spChg chg="del">
          <ac:chgData name="Lydia Leung" userId="a59a1eeb-5bd5-4c70-9972-c633bf0326f1" providerId="ADAL" clId="{DC19703A-9F74-43CB-8C67-BF61C82BBAF4}" dt="2024-01-22T08:18:37.003" v="81" actId="478"/>
          <ac:spMkLst>
            <pc:docMk/>
            <pc:sldMk cId="2712005318" sldId="293"/>
            <ac:spMk id="18" creationId="{2D822523-CAEF-40A2-A07E-1C9025E15C36}"/>
          </ac:spMkLst>
        </pc:spChg>
        <pc:grpChg chg="del">
          <ac:chgData name="Lydia Leung" userId="a59a1eeb-5bd5-4c70-9972-c633bf0326f1" providerId="ADAL" clId="{DC19703A-9F74-43CB-8C67-BF61C82BBAF4}" dt="2024-01-22T08:18:37.003" v="81" actId="478"/>
          <ac:grpSpMkLst>
            <pc:docMk/>
            <pc:sldMk cId="2712005318" sldId="293"/>
            <ac:grpSpMk id="5" creationId="{00000000-0000-0000-0000-000000000000}"/>
          </ac:grpSpMkLst>
        </pc:grpChg>
        <pc:grpChg chg="del">
          <ac:chgData name="Lydia Leung" userId="a59a1eeb-5bd5-4c70-9972-c633bf0326f1" providerId="ADAL" clId="{DC19703A-9F74-43CB-8C67-BF61C82BBAF4}" dt="2024-01-22T08:18:37.003" v="81" actId="478"/>
          <ac:grpSpMkLst>
            <pc:docMk/>
            <pc:sldMk cId="2712005318" sldId="293"/>
            <ac:grpSpMk id="8" creationId="{00000000-0000-0000-0000-000000000000}"/>
          </ac:grpSpMkLst>
        </pc:grpChg>
        <pc:grpChg chg="del">
          <ac:chgData name="Lydia Leung" userId="a59a1eeb-5bd5-4c70-9972-c633bf0326f1" providerId="ADAL" clId="{DC19703A-9F74-43CB-8C67-BF61C82BBAF4}" dt="2024-01-22T08:18:37.003" v="81" actId="478"/>
          <ac:grpSpMkLst>
            <pc:docMk/>
            <pc:sldMk cId="2712005318" sldId="293"/>
            <ac:grpSpMk id="10" creationId="{00000000-0000-0000-0000-000000000000}"/>
          </ac:grpSpMkLst>
        </pc:grpChg>
        <pc:picChg chg="add mod">
          <ac:chgData name="Lydia Leung" userId="a59a1eeb-5bd5-4c70-9972-c633bf0326f1" providerId="ADAL" clId="{DC19703A-9F74-43CB-8C67-BF61C82BBAF4}" dt="2024-01-22T08:18:39.876" v="82"/>
          <ac:picMkLst>
            <pc:docMk/>
            <pc:sldMk cId="2712005318" sldId="293"/>
            <ac:picMk id="3" creationId="{CF8EA086-7580-4072-8F53-4255558E3132}"/>
          </ac:picMkLst>
        </pc:picChg>
        <pc:picChg chg="del">
          <ac:chgData name="Lydia Leung" userId="a59a1eeb-5bd5-4c70-9972-c633bf0326f1" providerId="ADAL" clId="{DC19703A-9F74-43CB-8C67-BF61C82BBAF4}" dt="2024-01-22T08:18:37.003" v="81" actId="478"/>
          <ac:picMkLst>
            <pc:docMk/>
            <pc:sldMk cId="2712005318" sldId="293"/>
            <ac:picMk id="9" creationId="{00000000-0000-0000-0000-000000000000}"/>
          </ac:picMkLst>
        </pc:picChg>
        <pc:picChg chg="del">
          <ac:chgData name="Lydia Leung" userId="a59a1eeb-5bd5-4c70-9972-c633bf0326f1" providerId="ADAL" clId="{DC19703A-9F74-43CB-8C67-BF61C82BBAF4}" dt="2024-01-22T08:18:37.003" v="81" actId="478"/>
          <ac:picMkLst>
            <pc:docMk/>
            <pc:sldMk cId="2712005318" sldId="293"/>
            <ac:picMk id="16" creationId="{00000000-0000-0000-0000-000000000000}"/>
          </ac:picMkLst>
        </pc:picChg>
        <pc:picChg chg="del">
          <ac:chgData name="Lydia Leung" userId="a59a1eeb-5bd5-4c70-9972-c633bf0326f1" providerId="ADAL" clId="{DC19703A-9F74-43CB-8C67-BF61C82BBAF4}" dt="2024-01-22T08:18:37.003" v="81" actId="478"/>
          <ac:picMkLst>
            <pc:docMk/>
            <pc:sldMk cId="2712005318" sldId="293"/>
            <ac:picMk id="19" creationId="{BC864502-0324-43C8-9E9B-7CA01562727D}"/>
          </ac:picMkLst>
        </pc:picChg>
        <pc:picChg chg="del">
          <ac:chgData name="Lydia Leung" userId="a59a1eeb-5bd5-4c70-9972-c633bf0326f1" providerId="ADAL" clId="{DC19703A-9F74-43CB-8C67-BF61C82BBAF4}" dt="2024-01-22T08:18:37.003" v="81" actId="478"/>
          <ac:picMkLst>
            <pc:docMk/>
            <pc:sldMk cId="2712005318" sldId="293"/>
            <ac:picMk id="24" creationId="{3EEA6D88-1EB4-4701-9829-C10428F81C3E}"/>
          </ac:picMkLst>
        </pc:picChg>
        <pc:picChg chg="del">
          <ac:chgData name="Lydia Leung" userId="a59a1eeb-5bd5-4c70-9972-c633bf0326f1" providerId="ADAL" clId="{DC19703A-9F74-43CB-8C67-BF61C82BBAF4}" dt="2024-01-22T08:18:37.003" v="81" actId="478"/>
          <ac:picMkLst>
            <pc:docMk/>
            <pc:sldMk cId="2712005318" sldId="293"/>
            <ac:picMk id="25" creationId="{3DEA0A2A-6944-456A-82B9-D55A2304343D}"/>
          </ac:picMkLst>
        </pc:picChg>
        <pc:picChg chg="del">
          <ac:chgData name="Lydia Leung" userId="a59a1eeb-5bd5-4c70-9972-c633bf0326f1" providerId="ADAL" clId="{DC19703A-9F74-43CB-8C67-BF61C82BBAF4}" dt="2024-01-22T08:18:37.003" v="81" actId="478"/>
          <ac:picMkLst>
            <pc:docMk/>
            <pc:sldMk cId="2712005318" sldId="293"/>
            <ac:picMk id="1026" creationId="{00000000-0000-0000-0000-000000000000}"/>
          </ac:picMkLst>
        </pc:picChg>
        <pc:cxnChg chg="del">
          <ac:chgData name="Lydia Leung" userId="a59a1eeb-5bd5-4c70-9972-c633bf0326f1" providerId="ADAL" clId="{DC19703A-9F74-43CB-8C67-BF61C82BBAF4}" dt="2024-01-22T08:18:37.003" v="81" actId="478"/>
          <ac:cxnSpMkLst>
            <pc:docMk/>
            <pc:sldMk cId="2712005318" sldId="293"/>
            <ac:cxnSpMk id="11" creationId="{00000000-0000-0000-0000-000000000000}"/>
          </ac:cxnSpMkLst>
        </pc:cxnChg>
      </pc:sldChg>
      <pc:sldChg chg="addSp delSp modSp">
        <pc:chgData name="Lydia Leung" userId="a59a1eeb-5bd5-4c70-9972-c633bf0326f1" providerId="ADAL" clId="{DC19703A-9F74-43CB-8C67-BF61C82BBAF4}" dt="2024-01-22T08:19:38.028" v="101"/>
        <pc:sldMkLst>
          <pc:docMk/>
          <pc:sldMk cId="2898752386" sldId="296"/>
        </pc:sldMkLst>
        <pc:spChg chg="del">
          <ac:chgData name="Lydia Leung" userId="a59a1eeb-5bd5-4c70-9972-c633bf0326f1" providerId="ADAL" clId="{DC19703A-9F74-43CB-8C67-BF61C82BBAF4}" dt="2024-01-22T08:19:35.114" v="100" actId="478"/>
          <ac:spMkLst>
            <pc:docMk/>
            <pc:sldMk cId="2898752386" sldId="296"/>
            <ac:spMk id="5" creationId="{AB69721E-AA81-4535-B210-4D32E5629519}"/>
          </ac:spMkLst>
        </pc:spChg>
        <pc:picChg chg="del">
          <ac:chgData name="Lydia Leung" userId="a59a1eeb-5bd5-4c70-9972-c633bf0326f1" providerId="ADAL" clId="{DC19703A-9F74-43CB-8C67-BF61C82BBAF4}" dt="2024-01-22T08:19:35.114" v="100" actId="478"/>
          <ac:picMkLst>
            <pc:docMk/>
            <pc:sldMk cId="2898752386" sldId="296"/>
            <ac:picMk id="2" creationId="{995B7642-CA18-4F0B-81E7-1A8699C6C34D}"/>
          </ac:picMkLst>
        </pc:picChg>
        <pc:picChg chg="del">
          <ac:chgData name="Lydia Leung" userId="a59a1eeb-5bd5-4c70-9972-c633bf0326f1" providerId="ADAL" clId="{DC19703A-9F74-43CB-8C67-BF61C82BBAF4}" dt="2024-01-22T08:19:35.114" v="100" actId="478"/>
          <ac:picMkLst>
            <pc:docMk/>
            <pc:sldMk cId="2898752386" sldId="296"/>
            <ac:picMk id="4" creationId="{2B0F05AD-7A3B-4B59-BB2A-954AF254B4F0}"/>
          </ac:picMkLst>
        </pc:picChg>
        <pc:picChg chg="add mod">
          <ac:chgData name="Lydia Leung" userId="a59a1eeb-5bd5-4c70-9972-c633bf0326f1" providerId="ADAL" clId="{DC19703A-9F74-43CB-8C67-BF61C82BBAF4}" dt="2024-01-22T08:19:38.028" v="101"/>
          <ac:picMkLst>
            <pc:docMk/>
            <pc:sldMk cId="2898752386" sldId="296"/>
            <ac:picMk id="6" creationId="{97B68B6B-8037-4037-8562-8DCDBF38ADC6}"/>
          </ac:picMkLst>
        </pc:picChg>
        <pc:picChg chg="del">
          <ac:chgData name="Lydia Leung" userId="a59a1eeb-5bd5-4c70-9972-c633bf0326f1" providerId="ADAL" clId="{DC19703A-9F74-43CB-8C67-BF61C82BBAF4}" dt="2024-01-22T08:19:35.114" v="100" actId="478"/>
          <ac:picMkLst>
            <pc:docMk/>
            <pc:sldMk cId="2898752386" sldId="296"/>
            <ac:picMk id="1026" creationId="{BF104E70-1873-470B-9F1F-1C39BE9123B1}"/>
          </ac:picMkLst>
        </pc:picChg>
      </pc:sldChg>
      <pc:sldChg chg="addSp delSp modSp">
        <pc:chgData name="Lydia Leung" userId="a59a1eeb-5bd5-4c70-9972-c633bf0326f1" providerId="ADAL" clId="{DC19703A-9F74-43CB-8C67-BF61C82BBAF4}" dt="2024-01-22T08:16:45.833" v="40"/>
        <pc:sldMkLst>
          <pc:docMk/>
          <pc:sldMk cId="3126203920" sldId="298"/>
        </pc:sldMkLst>
        <pc:spChg chg="del">
          <ac:chgData name="Lydia Leung" userId="a59a1eeb-5bd5-4c70-9972-c633bf0326f1" providerId="ADAL" clId="{DC19703A-9F74-43CB-8C67-BF61C82BBAF4}" dt="2024-01-22T08:16:42.640" v="39" actId="478"/>
          <ac:spMkLst>
            <pc:docMk/>
            <pc:sldMk cId="3126203920" sldId="298"/>
            <ac:spMk id="30" creationId="{12216E1E-2965-483D-8E39-9ED81739E08F}"/>
          </ac:spMkLst>
        </pc:spChg>
        <pc:grpChg chg="del">
          <ac:chgData name="Lydia Leung" userId="a59a1eeb-5bd5-4c70-9972-c633bf0326f1" providerId="ADAL" clId="{DC19703A-9F74-43CB-8C67-BF61C82BBAF4}" dt="2024-01-22T08:16:42.640" v="39" actId="478"/>
          <ac:grpSpMkLst>
            <pc:docMk/>
            <pc:sldMk cId="3126203920" sldId="298"/>
            <ac:grpSpMk id="2" creationId="{00000000-0000-0000-0000-000000000000}"/>
          </ac:grpSpMkLst>
        </pc:grpChg>
        <pc:grpChg chg="del">
          <ac:chgData name="Lydia Leung" userId="a59a1eeb-5bd5-4c70-9972-c633bf0326f1" providerId="ADAL" clId="{DC19703A-9F74-43CB-8C67-BF61C82BBAF4}" dt="2024-01-22T08:16:42.640" v="39" actId="478"/>
          <ac:grpSpMkLst>
            <pc:docMk/>
            <pc:sldMk cId="3126203920" sldId="298"/>
            <ac:grpSpMk id="3" creationId="{00000000-0000-0000-0000-000000000000}"/>
          </ac:grpSpMkLst>
        </pc:grpChg>
        <pc:grpChg chg="del">
          <ac:chgData name="Lydia Leung" userId="a59a1eeb-5bd5-4c70-9972-c633bf0326f1" providerId="ADAL" clId="{DC19703A-9F74-43CB-8C67-BF61C82BBAF4}" dt="2024-01-22T08:16:42.640" v="39" actId="478"/>
          <ac:grpSpMkLst>
            <pc:docMk/>
            <pc:sldMk cId="3126203920" sldId="298"/>
            <ac:grpSpMk id="7" creationId="{00000000-0000-0000-0000-000000000000}"/>
          </ac:grpSpMkLst>
        </pc:grpChg>
        <pc:grpChg chg="del">
          <ac:chgData name="Lydia Leung" userId="a59a1eeb-5bd5-4c70-9972-c633bf0326f1" providerId="ADAL" clId="{DC19703A-9F74-43CB-8C67-BF61C82BBAF4}" dt="2024-01-22T08:16:42.640" v="39" actId="478"/>
          <ac:grpSpMkLst>
            <pc:docMk/>
            <pc:sldMk cId="3126203920" sldId="298"/>
            <ac:grpSpMk id="21" creationId="{00000000-0000-0000-0000-000000000000}"/>
          </ac:grpSpMkLst>
        </pc:grpChg>
        <pc:grpChg chg="del">
          <ac:chgData name="Lydia Leung" userId="a59a1eeb-5bd5-4c70-9972-c633bf0326f1" providerId="ADAL" clId="{DC19703A-9F74-43CB-8C67-BF61C82BBAF4}" dt="2024-01-22T08:16:42.640" v="39" actId="478"/>
          <ac:grpSpMkLst>
            <pc:docMk/>
            <pc:sldMk cId="3126203920" sldId="298"/>
            <ac:grpSpMk id="22" creationId="{00000000-0000-0000-0000-000000000000}"/>
          </ac:grpSpMkLst>
        </pc:grpChg>
        <pc:grpChg chg="del">
          <ac:chgData name="Lydia Leung" userId="a59a1eeb-5bd5-4c70-9972-c633bf0326f1" providerId="ADAL" clId="{DC19703A-9F74-43CB-8C67-BF61C82BBAF4}" dt="2024-01-22T08:16:42.640" v="39" actId="478"/>
          <ac:grpSpMkLst>
            <pc:docMk/>
            <pc:sldMk cId="3126203920" sldId="298"/>
            <ac:grpSpMk id="23" creationId="{00000000-0000-0000-0000-000000000000}"/>
          </ac:grpSpMkLst>
        </pc:grpChg>
        <pc:grpChg chg="del">
          <ac:chgData name="Lydia Leung" userId="a59a1eeb-5bd5-4c70-9972-c633bf0326f1" providerId="ADAL" clId="{DC19703A-9F74-43CB-8C67-BF61C82BBAF4}" dt="2024-01-22T08:16:42.640" v="39" actId="478"/>
          <ac:grpSpMkLst>
            <pc:docMk/>
            <pc:sldMk cId="3126203920" sldId="298"/>
            <ac:grpSpMk id="24" creationId="{00000000-0000-0000-0000-000000000000}"/>
          </ac:grpSpMkLst>
        </pc:grpChg>
        <pc:grpChg chg="del">
          <ac:chgData name="Lydia Leung" userId="a59a1eeb-5bd5-4c70-9972-c633bf0326f1" providerId="ADAL" clId="{DC19703A-9F74-43CB-8C67-BF61C82BBAF4}" dt="2024-01-22T08:16:42.640" v="39" actId="478"/>
          <ac:grpSpMkLst>
            <pc:docMk/>
            <pc:sldMk cId="3126203920" sldId="298"/>
            <ac:grpSpMk id="27" creationId="{00000000-0000-0000-0000-000000000000}"/>
          </ac:grpSpMkLst>
        </pc:grpChg>
        <pc:picChg chg="add mod">
          <ac:chgData name="Lydia Leung" userId="a59a1eeb-5bd5-4c70-9972-c633bf0326f1" providerId="ADAL" clId="{DC19703A-9F74-43CB-8C67-BF61C82BBAF4}" dt="2024-01-22T08:16:45.833" v="40"/>
          <ac:picMkLst>
            <pc:docMk/>
            <pc:sldMk cId="3126203920" sldId="298"/>
            <ac:picMk id="26" creationId="{A7567632-32FE-42FE-8883-E7B81287847A}"/>
          </ac:picMkLst>
        </pc:picChg>
        <pc:picChg chg="del">
          <ac:chgData name="Lydia Leung" userId="a59a1eeb-5bd5-4c70-9972-c633bf0326f1" providerId="ADAL" clId="{DC19703A-9F74-43CB-8C67-BF61C82BBAF4}" dt="2024-01-22T08:16:42.640" v="39" actId="478"/>
          <ac:picMkLst>
            <pc:docMk/>
            <pc:sldMk cId="3126203920" sldId="298"/>
            <ac:picMk id="41" creationId="{00000000-0000-0000-0000-000000000000}"/>
          </ac:picMkLst>
        </pc:picChg>
        <pc:picChg chg="del">
          <ac:chgData name="Lydia Leung" userId="a59a1eeb-5bd5-4c70-9972-c633bf0326f1" providerId="ADAL" clId="{DC19703A-9F74-43CB-8C67-BF61C82BBAF4}" dt="2024-01-22T08:16:42.640" v="39" actId="478"/>
          <ac:picMkLst>
            <pc:docMk/>
            <pc:sldMk cId="3126203920" sldId="298"/>
            <ac:picMk id="74" creationId="{00000000-0000-0000-0000-000000000000}"/>
          </ac:picMkLst>
        </pc:picChg>
      </pc:sldChg>
      <pc:sldChg chg="addSp delSp modSp">
        <pc:chgData name="Lydia Leung" userId="a59a1eeb-5bd5-4c70-9972-c633bf0326f1" providerId="ADAL" clId="{DC19703A-9F74-43CB-8C67-BF61C82BBAF4}" dt="2024-01-22T08:19:15.485" v="93"/>
        <pc:sldMkLst>
          <pc:docMk/>
          <pc:sldMk cId="3280760916" sldId="299"/>
        </pc:sldMkLst>
        <pc:spChg chg="del">
          <ac:chgData name="Lydia Leung" userId="a59a1eeb-5bd5-4c70-9972-c633bf0326f1" providerId="ADAL" clId="{DC19703A-9F74-43CB-8C67-BF61C82BBAF4}" dt="2024-01-22T08:19:12.546" v="92" actId="478"/>
          <ac:spMkLst>
            <pc:docMk/>
            <pc:sldMk cId="3280760916" sldId="299"/>
            <ac:spMk id="16" creationId="{89A40119-B511-4DCC-9EB7-D9FA18ECE2E9}"/>
          </ac:spMkLst>
        </pc:spChg>
        <pc:spChg chg="del">
          <ac:chgData name="Lydia Leung" userId="a59a1eeb-5bd5-4c70-9972-c633bf0326f1" providerId="ADAL" clId="{DC19703A-9F74-43CB-8C67-BF61C82BBAF4}" dt="2024-01-22T08:19:12.546" v="92" actId="478"/>
          <ac:spMkLst>
            <pc:docMk/>
            <pc:sldMk cId="3280760916" sldId="299"/>
            <ac:spMk id="73" creationId="{00000000-0000-0000-0000-000000000000}"/>
          </ac:spMkLst>
        </pc:spChg>
        <pc:picChg chg="del">
          <ac:chgData name="Lydia Leung" userId="a59a1eeb-5bd5-4c70-9972-c633bf0326f1" providerId="ADAL" clId="{DC19703A-9F74-43CB-8C67-BF61C82BBAF4}" dt="2024-01-22T08:19:12.546" v="92" actId="478"/>
          <ac:picMkLst>
            <pc:docMk/>
            <pc:sldMk cId="3280760916" sldId="299"/>
            <ac:picMk id="2" creationId="{00000000-0000-0000-0000-000000000000}"/>
          </ac:picMkLst>
        </pc:picChg>
        <pc:picChg chg="add mod">
          <ac:chgData name="Lydia Leung" userId="a59a1eeb-5bd5-4c70-9972-c633bf0326f1" providerId="ADAL" clId="{DC19703A-9F74-43CB-8C67-BF61C82BBAF4}" dt="2024-01-22T08:19:15.485" v="93"/>
          <ac:picMkLst>
            <pc:docMk/>
            <pc:sldMk cId="3280760916" sldId="299"/>
            <ac:picMk id="4" creationId="{BF635340-F8C0-4863-8DDC-E5E25065A737}"/>
          </ac:picMkLst>
        </pc:picChg>
        <pc:picChg chg="del">
          <ac:chgData name="Lydia Leung" userId="a59a1eeb-5bd5-4c70-9972-c633bf0326f1" providerId="ADAL" clId="{DC19703A-9F74-43CB-8C67-BF61C82BBAF4}" dt="2024-01-22T08:19:12.546" v="92" actId="478"/>
          <ac:picMkLst>
            <pc:docMk/>
            <pc:sldMk cId="3280760916" sldId="299"/>
            <ac:picMk id="14" creationId="{3D1D4982-287C-4B68-BDCD-5F8D110A8248}"/>
          </ac:picMkLst>
        </pc:picChg>
        <pc:picChg chg="del">
          <ac:chgData name="Lydia Leung" userId="a59a1eeb-5bd5-4c70-9972-c633bf0326f1" providerId="ADAL" clId="{DC19703A-9F74-43CB-8C67-BF61C82BBAF4}" dt="2024-01-22T08:19:12.546" v="92" actId="478"/>
          <ac:picMkLst>
            <pc:docMk/>
            <pc:sldMk cId="3280760916" sldId="299"/>
            <ac:picMk id="45" creationId="{00000000-0000-0000-0000-000000000000}"/>
          </ac:picMkLst>
        </pc:picChg>
        <pc:picChg chg="del">
          <ac:chgData name="Lydia Leung" userId="a59a1eeb-5bd5-4c70-9972-c633bf0326f1" providerId="ADAL" clId="{DC19703A-9F74-43CB-8C67-BF61C82BBAF4}" dt="2024-01-22T08:19:12.546" v="92" actId="478"/>
          <ac:picMkLst>
            <pc:docMk/>
            <pc:sldMk cId="3280760916" sldId="299"/>
            <ac:picMk id="48" creationId="{00000000-0000-0000-0000-000000000000}"/>
          </ac:picMkLst>
        </pc:picChg>
        <pc:picChg chg="del">
          <ac:chgData name="Lydia Leung" userId="a59a1eeb-5bd5-4c70-9972-c633bf0326f1" providerId="ADAL" clId="{DC19703A-9F74-43CB-8C67-BF61C82BBAF4}" dt="2024-01-22T08:19:12.546" v="92" actId="478"/>
          <ac:picMkLst>
            <pc:docMk/>
            <pc:sldMk cId="3280760916" sldId="299"/>
            <ac:picMk id="51" creationId="{00000000-0000-0000-0000-000000000000}"/>
          </ac:picMkLst>
        </pc:picChg>
        <pc:picChg chg="del">
          <ac:chgData name="Lydia Leung" userId="a59a1eeb-5bd5-4c70-9972-c633bf0326f1" providerId="ADAL" clId="{DC19703A-9F74-43CB-8C67-BF61C82BBAF4}" dt="2024-01-22T08:19:12.546" v="92" actId="478"/>
          <ac:picMkLst>
            <pc:docMk/>
            <pc:sldMk cId="3280760916" sldId="299"/>
            <ac:picMk id="54" creationId="{00000000-0000-0000-0000-000000000000}"/>
          </ac:picMkLst>
        </pc:picChg>
        <pc:picChg chg="del">
          <ac:chgData name="Lydia Leung" userId="a59a1eeb-5bd5-4c70-9972-c633bf0326f1" providerId="ADAL" clId="{DC19703A-9F74-43CB-8C67-BF61C82BBAF4}" dt="2024-01-22T08:19:12.546" v="92" actId="478"/>
          <ac:picMkLst>
            <pc:docMk/>
            <pc:sldMk cId="3280760916" sldId="299"/>
            <ac:picMk id="57" creationId="{00000000-0000-0000-0000-000000000000}"/>
          </ac:picMkLst>
        </pc:picChg>
        <pc:picChg chg="del">
          <ac:chgData name="Lydia Leung" userId="a59a1eeb-5bd5-4c70-9972-c633bf0326f1" providerId="ADAL" clId="{DC19703A-9F74-43CB-8C67-BF61C82BBAF4}" dt="2024-01-22T08:19:12.546" v="92" actId="478"/>
          <ac:picMkLst>
            <pc:docMk/>
            <pc:sldMk cId="3280760916" sldId="299"/>
            <ac:picMk id="60" creationId="{00000000-0000-0000-0000-000000000000}"/>
          </ac:picMkLst>
        </pc:picChg>
        <pc:picChg chg="del">
          <ac:chgData name="Lydia Leung" userId="a59a1eeb-5bd5-4c70-9972-c633bf0326f1" providerId="ADAL" clId="{DC19703A-9F74-43CB-8C67-BF61C82BBAF4}" dt="2024-01-22T08:19:12.546" v="92" actId="478"/>
          <ac:picMkLst>
            <pc:docMk/>
            <pc:sldMk cId="3280760916" sldId="299"/>
            <ac:picMk id="63" creationId="{00000000-0000-0000-0000-000000000000}"/>
          </ac:picMkLst>
        </pc:picChg>
        <pc:picChg chg="del">
          <ac:chgData name="Lydia Leung" userId="a59a1eeb-5bd5-4c70-9972-c633bf0326f1" providerId="ADAL" clId="{DC19703A-9F74-43CB-8C67-BF61C82BBAF4}" dt="2024-01-22T08:19:12.546" v="92" actId="478"/>
          <ac:picMkLst>
            <pc:docMk/>
            <pc:sldMk cId="3280760916" sldId="299"/>
            <ac:picMk id="66" creationId="{00000000-0000-0000-0000-000000000000}"/>
          </ac:picMkLst>
        </pc:picChg>
        <pc:picChg chg="del">
          <ac:chgData name="Lydia Leung" userId="a59a1eeb-5bd5-4c70-9972-c633bf0326f1" providerId="ADAL" clId="{DC19703A-9F74-43CB-8C67-BF61C82BBAF4}" dt="2024-01-22T08:19:12.546" v="92" actId="478"/>
          <ac:picMkLst>
            <pc:docMk/>
            <pc:sldMk cId="3280760916" sldId="299"/>
            <ac:picMk id="75" creationId="{00000000-0000-0000-0000-000000000000}"/>
          </ac:picMkLst>
        </pc:picChg>
      </pc:sldChg>
      <pc:sldChg chg="addSp delSp modSp">
        <pc:chgData name="Lydia Leung" userId="a59a1eeb-5bd5-4c70-9972-c633bf0326f1" providerId="ADAL" clId="{DC19703A-9F74-43CB-8C67-BF61C82BBAF4}" dt="2024-01-22T08:20:07.362" v="111"/>
        <pc:sldMkLst>
          <pc:docMk/>
          <pc:sldMk cId="2226758448" sldId="300"/>
        </pc:sldMkLst>
        <pc:spChg chg="del">
          <ac:chgData name="Lydia Leung" userId="a59a1eeb-5bd5-4c70-9972-c633bf0326f1" providerId="ADAL" clId="{DC19703A-9F74-43CB-8C67-BF61C82BBAF4}" dt="2024-01-22T08:20:04.452" v="110" actId="478"/>
          <ac:spMkLst>
            <pc:docMk/>
            <pc:sldMk cId="2226758448" sldId="300"/>
            <ac:spMk id="8" creationId="{854CFB05-6085-496D-896B-DA0855CF14ED}"/>
          </ac:spMkLst>
        </pc:spChg>
        <pc:spChg chg="del">
          <ac:chgData name="Lydia Leung" userId="a59a1eeb-5bd5-4c70-9972-c633bf0326f1" providerId="ADAL" clId="{DC19703A-9F74-43CB-8C67-BF61C82BBAF4}" dt="2024-01-22T08:20:04.452" v="110" actId="478"/>
          <ac:spMkLst>
            <pc:docMk/>
            <pc:sldMk cId="2226758448" sldId="300"/>
            <ac:spMk id="19" creationId="{00000000-0000-0000-0000-000000000000}"/>
          </ac:spMkLst>
        </pc:spChg>
        <pc:picChg chg="add mod">
          <ac:chgData name="Lydia Leung" userId="a59a1eeb-5bd5-4c70-9972-c633bf0326f1" providerId="ADAL" clId="{DC19703A-9F74-43CB-8C67-BF61C82BBAF4}" dt="2024-01-22T08:20:07.362" v="111"/>
          <ac:picMkLst>
            <pc:docMk/>
            <pc:sldMk cId="2226758448" sldId="300"/>
            <ac:picMk id="3" creationId="{B6E3AD13-C387-4A63-9367-74B0E0F3FBB4}"/>
          </ac:picMkLst>
        </pc:picChg>
        <pc:picChg chg="del">
          <ac:chgData name="Lydia Leung" userId="a59a1eeb-5bd5-4c70-9972-c633bf0326f1" providerId="ADAL" clId="{DC19703A-9F74-43CB-8C67-BF61C82BBAF4}" dt="2024-01-22T08:20:04.452" v="110" actId="478"/>
          <ac:picMkLst>
            <pc:docMk/>
            <pc:sldMk cId="2226758448" sldId="300"/>
            <ac:picMk id="7" creationId="{298D7440-6B69-4B64-90C6-F47EFB8DDD01}"/>
          </ac:picMkLst>
        </pc:picChg>
        <pc:picChg chg="del">
          <ac:chgData name="Lydia Leung" userId="a59a1eeb-5bd5-4c70-9972-c633bf0326f1" providerId="ADAL" clId="{DC19703A-9F74-43CB-8C67-BF61C82BBAF4}" dt="2024-01-22T08:20:04.452" v="110" actId="478"/>
          <ac:picMkLst>
            <pc:docMk/>
            <pc:sldMk cId="2226758448" sldId="300"/>
            <ac:picMk id="9" creationId="{6ADB1626-7B3B-48B4-B787-16855BAE5E95}"/>
          </ac:picMkLst>
        </pc:picChg>
        <pc:picChg chg="del">
          <ac:chgData name="Lydia Leung" userId="a59a1eeb-5bd5-4c70-9972-c633bf0326f1" providerId="ADAL" clId="{DC19703A-9F74-43CB-8C67-BF61C82BBAF4}" dt="2024-01-22T08:20:04.452" v="110" actId="478"/>
          <ac:picMkLst>
            <pc:docMk/>
            <pc:sldMk cId="2226758448" sldId="300"/>
            <ac:picMk id="35" creationId="{00000000-0000-0000-0000-000000000000}"/>
          </ac:picMkLst>
        </pc:picChg>
        <pc:picChg chg="del">
          <ac:chgData name="Lydia Leung" userId="a59a1eeb-5bd5-4c70-9972-c633bf0326f1" providerId="ADAL" clId="{DC19703A-9F74-43CB-8C67-BF61C82BBAF4}" dt="2024-01-22T08:20:04.452" v="110" actId="478"/>
          <ac:picMkLst>
            <pc:docMk/>
            <pc:sldMk cId="2226758448" sldId="300"/>
            <ac:picMk id="42" creationId="{00000000-0000-0000-0000-000000000000}"/>
          </ac:picMkLst>
        </pc:picChg>
        <pc:picChg chg="del">
          <ac:chgData name="Lydia Leung" userId="a59a1eeb-5bd5-4c70-9972-c633bf0326f1" providerId="ADAL" clId="{DC19703A-9F74-43CB-8C67-BF61C82BBAF4}" dt="2024-01-22T08:20:04.452" v="110" actId="478"/>
          <ac:picMkLst>
            <pc:docMk/>
            <pc:sldMk cId="2226758448" sldId="300"/>
            <ac:picMk id="52" creationId="{00000000-0000-0000-0000-000000000000}"/>
          </ac:picMkLst>
        </pc:picChg>
      </pc:sldChg>
      <pc:sldChg chg="addSp delSp modSp">
        <pc:chgData name="Lydia Leung" userId="a59a1eeb-5bd5-4c70-9972-c633bf0326f1" providerId="ADAL" clId="{DC19703A-9F74-43CB-8C67-BF61C82BBAF4}" dt="2024-01-22T08:19:43.279" v="103"/>
        <pc:sldMkLst>
          <pc:docMk/>
          <pc:sldMk cId="1916508981" sldId="302"/>
        </pc:sldMkLst>
        <pc:spChg chg="del">
          <ac:chgData name="Lydia Leung" userId="a59a1eeb-5bd5-4c70-9972-c633bf0326f1" providerId="ADAL" clId="{DC19703A-9F74-43CB-8C67-BF61C82BBAF4}" dt="2024-01-22T08:19:39.930" v="102" actId="478"/>
          <ac:spMkLst>
            <pc:docMk/>
            <pc:sldMk cId="1916508981" sldId="302"/>
            <ac:spMk id="8" creationId="{97C2F134-89A2-4E51-B49F-A30C9E62B0A5}"/>
          </ac:spMkLst>
        </pc:spChg>
        <pc:picChg chg="add mod">
          <ac:chgData name="Lydia Leung" userId="a59a1eeb-5bd5-4c70-9972-c633bf0326f1" providerId="ADAL" clId="{DC19703A-9F74-43CB-8C67-BF61C82BBAF4}" dt="2024-01-22T08:19:43.279" v="103"/>
          <ac:picMkLst>
            <pc:docMk/>
            <pc:sldMk cId="1916508981" sldId="302"/>
            <ac:picMk id="3" creationId="{BBEF5C38-D37D-41C6-BF55-A9151410E6E4}"/>
          </ac:picMkLst>
        </pc:picChg>
        <pc:picChg chg="del">
          <ac:chgData name="Lydia Leung" userId="a59a1eeb-5bd5-4c70-9972-c633bf0326f1" providerId="ADAL" clId="{DC19703A-9F74-43CB-8C67-BF61C82BBAF4}" dt="2024-01-22T08:19:39.930" v="102" actId="478"/>
          <ac:picMkLst>
            <pc:docMk/>
            <pc:sldMk cId="1916508981" sldId="302"/>
            <ac:picMk id="4" creationId="{00000000-0000-0000-0000-000000000000}"/>
          </ac:picMkLst>
        </pc:picChg>
        <pc:picChg chg="del">
          <ac:chgData name="Lydia Leung" userId="a59a1eeb-5bd5-4c70-9972-c633bf0326f1" providerId="ADAL" clId="{DC19703A-9F74-43CB-8C67-BF61C82BBAF4}" dt="2024-01-22T08:19:39.930" v="102" actId="478"/>
          <ac:picMkLst>
            <pc:docMk/>
            <pc:sldMk cId="1916508981" sldId="302"/>
            <ac:picMk id="9" creationId="{00000000-0000-0000-0000-000000000000}"/>
          </ac:picMkLst>
        </pc:picChg>
        <pc:picChg chg="del">
          <ac:chgData name="Lydia Leung" userId="a59a1eeb-5bd5-4c70-9972-c633bf0326f1" providerId="ADAL" clId="{DC19703A-9F74-43CB-8C67-BF61C82BBAF4}" dt="2024-01-22T08:19:39.930" v="102" actId="478"/>
          <ac:picMkLst>
            <pc:docMk/>
            <pc:sldMk cId="1916508981" sldId="302"/>
            <ac:picMk id="10" creationId="{00000000-0000-0000-0000-000000000000}"/>
          </ac:picMkLst>
        </pc:picChg>
        <pc:picChg chg="del">
          <ac:chgData name="Lydia Leung" userId="a59a1eeb-5bd5-4c70-9972-c633bf0326f1" providerId="ADAL" clId="{DC19703A-9F74-43CB-8C67-BF61C82BBAF4}" dt="2024-01-22T08:19:39.930" v="102" actId="478"/>
          <ac:picMkLst>
            <pc:docMk/>
            <pc:sldMk cId="1916508981" sldId="302"/>
            <ac:picMk id="17" creationId="{86BE05B3-B792-43B7-8351-0BB4842C128A}"/>
          </ac:picMkLst>
        </pc:picChg>
      </pc:sldChg>
      <pc:sldChg chg="addSp delSp modSp">
        <pc:chgData name="Lydia Leung" userId="a59a1eeb-5bd5-4c70-9972-c633bf0326f1" providerId="ADAL" clId="{DC19703A-9F74-43CB-8C67-BF61C82BBAF4}" dt="2024-01-22T08:20:23.484" v="117"/>
        <pc:sldMkLst>
          <pc:docMk/>
          <pc:sldMk cId="1951044937" sldId="303"/>
        </pc:sldMkLst>
        <pc:spChg chg="del">
          <ac:chgData name="Lydia Leung" userId="a59a1eeb-5bd5-4c70-9972-c633bf0326f1" providerId="ADAL" clId="{DC19703A-9F74-43CB-8C67-BF61C82BBAF4}" dt="2024-01-22T08:20:20.722" v="116" actId="478"/>
          <ac:spMkLst>
            <pc:docMk/>
            <pc:sldMk cId="1951044937" sldId="303"/>
            <ac:spMk id="2" creationId="{00000000-0000-0000-0000-000000000000}"/>
          </ac:spMkLst>
        </pc:spChg>
        <pc:spChg chg="del">
          <ac:chgData name="Lydia Leung" userId="a59a1eeb-5bd5-4c70-9972-c633bf0326f1" providerId="ADAL" clId="{DC19703A-9F74-43CB-8C67-BF61C82BBAF4}" dt="2024-01-22T08:20:20.722" v="116" actId="478"/>
          <ac:spMkLst>
            <pc:docMk/>
            <pc:sldMk cId="1951044937" sldId="303"/>
            <ac:spMk id="3" creationId="{00000000-0000-0000-0000-000000000000}"/>
          </ac:spMkLst>
        </pc:spChg>
        <pc:spChg chg="del">
          <ac:chgData name="Lydia Leung" userId="a59a1eeb-5bd5-4c70-9972-c633bf0326f1" providerId="ADAL" clId="{DC19703A-9F74-43CB-8C67-BF61C82BBAF4}" dt="2024-01-22T08:20:20.722" v="116" actId="478"/>
          <ac:spMkLst>
            <pc:docMk/>
            <pc:sldMk cId="1951044937" sldId="303"/>
            <ac:spMk id="5" creationId="{00000000-0000-0000-0000-000000000000}"/>
          </ac:spMkLst>
        </pc:spChg>
        <pc:spChg chg="del">
          <ac:chgData name="Lydia Leung" userId="a59a1eeb-5bd5-4c70-9972-c633bf0326f1" providerId="ADAL" clId="{DC19703A-9F74-43CB-8C67-BF61C82BBAF4}" dt="2024-01-22T08:20:20.722" v="116" actId="478"/>
          <ac:spMkLst>
            <pc:docMk/>
            <pc:sldMk cId="1951044937" sldId="303"/>
            <ac:spMk id="9" creationId="{BEFFE82A-C1FE-4392-B327-B331B03D1D1C}"/>
          </ac:spMkLst>
        </pc:spChg>
        <pc:picChg chg="add mod">
          <ac:chgData name="Lydia Leung" userId="a59a1eeb-5bd5-4c70-9972-c633bf0326f1" providerId="ADAL" clId="{DC19703A-9F74-43CB-8C67-BF61C82BBAF4}" dt="2024-01-22T08:20:23.484" v="117"/>
          <ac:picMkLst>
            <pc:docMk/>
            <pc:sldMk cId="1951044937" sldId="303"/>
            <ac:picMk id="6" creationId="{2714F471-6F0E-49FF-8EA0-7A2E22B5A469}"/>
          </ac:picMkLst>
        </pc:picChg>
        <pc:picChg chg="del">
          <ac:chgData name="Lydia Leung" userId="a59a1eeb-5bd5-4c70-9972-c633bf0326f1" providerId="ADAL" clId="{DC19703A-9F74-43CB-8C67-BF61C82BBAF4}" dt="2024-01-22T08:20:20.722" v="116" actId="478"/>
          <ac:picMkLst>
            <pc:docMk/>
            <pc:sldMk cId="1951044937" sldId="303"/>
            <ac:picMk id="8" creationId="{2DF22A5B-A14B-4362-A93F-DF4A589746F5}"/>
          </ac:picMkLst>
        </pc:picChg>
        <pc:picChg chg="del">
          <ac:chgData name="Lydia Leung" userId="a59a1eeb-5bd5-4c70-9972-c633bf0326f1" providerId="ADAL" clId="{DC19703A-9F74-43CB-8C67-BF61C82BBAF4}" dt="2024-01-22T08:20:20.722" v="116" actId="478"/>
          <ac:picMkLst>
            <pc:docMk/>
            <pc:sldMk cId="1951044937" sldId="303"/>
            <ac:picMk id="2051" creationId="{00000000-0000-0000-0000-000000000000}"/>
          </ac:picMkLst>
        </pc:picChg>
        <pc:picChg chg="del">
          <ac:chgData name="Lydia Leung" userId="a59a1eeb-5bd5-4c70-9972-c633bf0326f1" providerId="ADAL" clId="{DC19703A-9F74-43CB-8C67-BF61C82BBAF4}" dt="2024-01-22T08:20:20.722" v="116" actId="478"/>
          <ac:picMkLst>
            <pc:docMk/>
            <pc:sldMk cId="1951044937" sldId="303"/>
            <ac:picMk id="2058" creationId="{00000000-0000-0000-0000-000000000000}"/>
          </ac:picMkLst>
        </pc:picChg>
      </pc:sldChg>
      <pc:sldChg chg="addSp delSp modSp">
        <pc:chgData name="Lydia Leung" userId="a59a1eeb-5bd5-4c70-9972-c633bf0326f1" providerId="ADAL" clId="{DC19703A-9F74-43CB-8C67-BF61C82BBAF4}" dt="2024-01-22T08:20:02.580" v="109"/>
        <pc:sldMkLst>
          <pc:docMk/>
          <pc:sldMk cId="48617123" sldId="304"/>
        </pc:sldMkLst>
        <pc:spChg chg="del">
          <ac:chgData name="Lydia Leung" userId="a59a1eeb-5bd5-4c70-9972-c633bf0326f1" providerId="ADAL" clId="{DC19703A-9F74-43CB-8C67-BF61C82BBAF4}" dt="2024-01-22T08:19:59.498" v="108" actId="478"/>
          <ac:spMkLst>
            <pc:docMk/>
            <pc:sldMk cId="48617123" sldId="304"/>
            <ac:spMk id="11" creationId="{15729E7F-3E9B-4B67-9554-DAC9DC6B0F7B}"/>
          </ac:spMkLst>
        </pc:spChg>
        <pc:grpChg chg="del">
          <ac:chgData name="Lydia Leung" userId="a59a1eeb-5bd5-4c70-9972-c633bf0326f1" providerId="ADAL" clId="{DC19703A-9F74-43CB-8C67-BF61C82BBAF4}" dt="2024-01-22T08:19:59.498" v="108" actId="478"/>
          <ac:grpSpMkLst>
            <pc:docMk/>
            <pc:sldMk cId="48617123" sldId="304"/>
            <ac:grpSpMk id="9" creationId="{00000000-0000-0000-0000-000000000000}"/>
          </ac:grpSpMkLst>
        </pc:grpChg>
        <pc:picChg chg="del">
          <ac:chgData name="Lydia Leung" userId="a59a1eeb-5bd5-4c70-9972-c633bf0326f1" providerId="ADAL" clId="{DC19703A-9F74-43CB-8C67-BF61C82BBAF4}" dt="2024-01-22T08:19:59.498" v="108" actId="478"/>
          <ac:picMkLst>
            <pc:docMk/>
            <pc:sldMk cId="48617123" sldId="304"/>
            <ac:picMk id="2" creationId="{00000000-0000-0000-0000-000000000000}"/>
          </ac:picMkLst>
        </pc:picChg>
        <pc:picChg chg="add mod">
          <ac:chgData name="Lydia Leung" userId="a59a1eeb-5bd5-4c70-9972-c633bf0326f1" providerId="ADAL" clId="{DC19703A-9F74-43CB-8C67-BF61C82BBAF4}" dt="2024-01-22T08:20:02.580" v="109"/>
          <ac:picMkLst>
            <pc:docMk/>
            <pc:sldMk cId="48617123" sldId="304"/>
            <ac:picMk id="6" creationId="{5B82CA12-6492-40B5-A4CF-423FA164BB5F}"/>
          </ac:picMkLst>
        </pc:picChg>
        <pc:picChg chg="del">
          <ac:chgData name="Lydia Leung" userId="a59a1eeb-5bd5-4c70-9972-c633bf0326f1" providerId="ADAL" clId="{DC19703A-9F74-43CB-8C67-BF61C82BBAF4}" dt="2024-01-22T08:19:59.498" v="108" actId="478"/>
          <ac:picMkLst>
            <pc:docMk/>
            <pc:sldMk cId="48617123" sldId="304"/>
            <ac:picMk id="10" creationId="{2AA3D475-FF77-453B-8ED2-DBA666D8AAB6}"/>
          </ac:picMkLst>
        </pc:picChg>
        <pc:cxnChg chg="del">
          <ac:chgData name="Lydia Leung" userId="a59a1eeb-5bd5-4c70-9972-c633bf0326f1" providerId="ADAL" clId="{DC19703A-9F74-43CB-8C67-BF61C82BBAF4}" dt="2024-01-22T08:19:59.498" v="108" actId="478"/>
          <ac:cxnSpMkLst>
            <pc:docMk/>
            <pc:sldMk cId="48617123" sldId="304"/>
            <ac:cxnSpMk id="4" creationId="{00000000-0000-0000-0000-000000000000}"/>
          </ac:cxnSpMkLst>
        </pc:cxnChg>
      </pc:sldChg>
      <pc:sldChg chg="addSp delSp modSp">
        <pc:chgData name="Lydia Leung" userId="a59a1eeb-5bd5-4c70-9972-c633bf0326f1" providerId="ADAL" clId="{DC19703A-9F74-43CB-8C67-BF61C82BBAF4}" dt="2024-01-22T08:20:18.210" v="115"/>
        <pc:sldMkLst>
          <pc:docMk/>
          <pc:sldMk cId="4048646876" sldId="306"/>
        </pc:sldMkLst>
        <pc:spChg chg="del">
          <ac:chgData name="Lydia Leung" userId="a59a1eeb-5bd5-4c70-9972-c633bf0326f1" providerId="ADAL" clId="{DC19703A-9F74-43CB-8C67-BF61C82BBAF4}" dt="2024-01-22T08:20:15.290" v="114" actId="478"/>
          <ac:spMkLst>
            <pc:docMk/>
            <pc:sldMk cId="4048646876" sldId="306"/>
            <ac:spMk id="19" creationId="{A3A368A8-75EF-4056-9029-B7953A003692}"/>
          </ac:spMkLst>
        </pc:spChg>
        <pc:spChg chg="del">
          <ac:chgData name="Lydia Leung" userId="a59a1eeb-5bd5-4c70-9972-c633bf0326f1" providerId="ADAL" clId="{DC19703A-9F74-43CB-8C67-BF61C82BBAF4}" dt="2024-01-22T08:20:15.290" v="114" actId="478"/>
          <ac:spMkLst>
            <pc:docMk/>
            <pc:sldMk cId="4048646876" sldId="306"/>
            <ac:spMk id="73" creationId="{00000000-0000-0000-0000-000000000000}"/>
          </ac:spMkLst>
        </pc:spChg>
        <pc:picChg chg="add mod">
          <ac:chgData name="Lydia Leung" userId="a59a1eeb-5bd5-4c70-9972-c633bf0326f1" providerId="ADAL" clId="{DC19703A-9F74-43CB-8C67-BF61C82BBAF4}" dt="2024-01-22T08:20:18.210" v="115"/>
          <ac:picMkLst>
            <pc:docMk/>
            <pc:sldMk cId="4048646876" sldId="306"/>
            <ac:picMk id="3" creationId="{AD20561E-610D-447D-B260-3A1E1D0683C1}"/>
          </ac:picMkLst>
        </pc:picChg>
        <pc:picChg chg="del">
          <ac:chgData name="Lydia Leung" userId="a59a1eeb-5bd5-4c70-9972-c633bf0326f1" providerId="ADAL" clId="{DC19703A-9F74-43CB-8C67-BF61C82BBAF4}" dt="2024-01-22T08:20:15.290" v="114" actId="478"/>
          <ac:picMkLst>
            <pc:docMk/>
            <pc:sldMk cId="4048646876" sldId="306"/>
            <ac:picMk id="17" creationId="{E5870F1E-1752-4AAF-8DC4-22C7C5D20249}"/>
          </ac:picMkLst>
        </pc:picChg>
        <pc:picChg chg="del">
          <ac:chgData name="Lydia Leung" userId="a59a1eeb-5bd5-4c70-9972-c633bf0326f1" providerId="ADAL" clId="{DC19703A-9F74-43CB-8C67-BF61C82BBAF4}" dt="2024-01-22T08:20:15.290" v="114" actId="478"/>
          <ac:picMkLst>
            <pc:docMk/>
            <pc:sldMk cId="4048646876" sldId="306"/>
            <ac:picMk id="71" creationId="{00000000-0000-0000-0000-000000000000}"/>
          </ac:picMkLst>
        </pc:picChg>
        <pc:picChg chg="del">
          <ac:chgData name="Lydia Leung" userId="a59a1eeb-5bd5-4c70-9972-c633bf0326f1" providerId="ADAL" clId="{DC19703A-9F74-43CB-8C67-BF61C82BBAF4}" dt="2024-01-22T08:20:15.290" v="114" actId="478"/>
          <ac:picMkLst>
            <pc:docMk/>
            <pc:sldMk cId="4048646876" sldId="306"/>
            <ac:picMk id="74" creationId="{00000000-0000-0000-0000-000000000000}"/>
          </ac:picMkLst>
        </pc:picChg>
        <pc:picChg chg="del">
          <ac:chgData name="Lydia Leung" userId="a59a1eeb-5bd5-4c70-9972-c633bf0326f1" providerId="ADAL" clId="{DC19703A-9F74-43CB-8C67-BF61C82BBAF4}" dt="2024-01-22T08:20:15.290" v="114" actId="478"/>
          <ac:picMkLst>
            <pc:docMk/>
            <pc:sldMk cId="4048646876" sldId="306"/>
            <ac:picMk id="75" creationId="{00000000-0000-0000-0000-000000000000}"/>
          </ac:picMkLst>
        </pc:picChg>
        <pc:picChg chg="del">
          <ac:chgData name="Lydia Leung" userId="a59a1eeb-5bd5-4c70-9972-c633bf0326f1" providerId="ADAL" clId="{DC19703A-9F74-43CB-8C67-BF61C82BBAF4}" dt="2024-01-22T08:20:15.290" v="114" actId="478"/>
          <ac:picMkLst>
            <pc:docMk/>
            <pc:sldMk cId="4048646876" sldId="306"/>
            <ac:picMk id="76" creationId="{00000000-0000-0000-0000-000000000000}"/>
          </ac:picMkLst>
        </pc:picChg>
        <pc:picChg chg="del">
          <ac:chgData name="Lydia Leung" userId="a59a1eeb-5bd5-4c70-9972-c633bf0326f1" providerId="ADAL" clId="{DC19703A-9F74-43CB-8C67-BF61C82BBAF4}" dt="2024-01-22T08:20:15.290" v="114" actId="478"/>
          <ac:picMkLst>
            <pc:docMk/>
            <pc:sldMk cId="4048646876" sldId="306"/>
            <ac:picMk id="77" creationId="{00000000-0000-0000-0000-000000000000}"/>
          </ac:picMkLst>
        </pc:picChg>
        <pc:picChg chg="del">
          <ac:chgData name="Lydia Leung" userId="a59a1eeb-5bd5-4c70-9972-c633bf0326f1" providerId="ADAL" clId="{DC19703A-9F74-43CB-8C67-BF61C82BBAF4}" dt="2024-01-22T08:20:15.290" v="114" actId="478"/>
          <ac:picMkLst>
            <pc:docMk/>
            <pc:sldMk cId="4048646876" sldId="306"/>
            <ac:picMk id="78" creationId="{00000000-0000-0000-0000-000000000000}"/>
          </ac:picMkLst>
        </pc:picChg>
        <pc:picChg chg="del">
          <ac:chgData name="Lydia Leung" userId="a59a1eeb-5bd5-4c70-9972-c633bf0326f1" providerId="ADAL" clId="{DC19703A-9F74-43CB-8C67-BF61C82BBAF4}" dt="2024-01-22T08:20:15.290" v="114" actId="478"/>
          <ac:picMkLst>
            <pc:docMk/>
            <pc:sldMk cId="4048646876" sldId="306"/>
            <ac:picMk id="79" creationId="{00000000-0000-0000-0000-000000000000}"/>
          </ac:picMkLst>
        </pc:picChg>
        <pc:picChg chg="del">
          <ac:chgData name="Lydia Leung" userId="a59a1eeb-5bd5-4c70-9972-c633bf0326f1" providerId="ADAL" clId="{DC19703A-9F74-43CB-8C67-BF61C82BBAF4}" dt="2024-01-22T08:20:15.290" v="114" actId="478"/>
          <ac:picMkLst>
            <pc:docMk/>
            <pc:sldMk cId="4048646876" sldId="306"/>
            <ac:picMk id="80" creationId="{00000000-0000-0000-0000-000000000000}"/>
          </ac:picMkLst>
        </pc:picChg>
        <pc:picChg chg="del">
          <ac:chgData name="Lydia Leung" userId="a59a1eeb-5bd5-4c70-9972-c633bf0326f1" providerId="ADAL" clId="{DC19703A-9F74-43CB-8C67-BF61C82BBAF4}" dt="2024-01-22T08:20:15.290" v="114" actId="478"/>
          <ac:picMkLst>
            <pc:docMk/>
            <pc:sldMk cId="4048646876" sldId="306"/>
            <ac:picMk id="81" creationId="{00000000-0000-0000-0000-000000000000}"/>
          </ac:picMkLst>
        </pc:picChg>
        <pc:picChg chg="del">
          <ac:chgData name="Lydia Leung" userId="a59a1eeb-5bd5-4c70-9972-c633bf0326f1" providerId="ADAL" clId="{DC19703A-9F74-43CB-8C67-BF61C82BBAF4}" dt="2024-01-22T08:20:15.290" v="114" actId="478"/>
          <ac:picMkLst>
            <pc:docMk/>
            <pc:sldMk cId="4048646876" sldId="306"/>
            <ac:picMk id="82" creationId="{00000000-0000-0000-0000-000000000000}"/>
          </ac:picMkLst>
        </pc:picChg>
        <pc:picChg chg="del">
          <ac:chgData name="Lydia Leung" userId="a59a1eeb-5bd5-4c70-9972-c633bf0326f1" providerId="ADAL" clId="{DC19703A-9F74-43CB-8C67-BF61C82BBAF4}" dt="2024-01-22T08:20:15.290" v="114" actId="478"/>
          <ac:picMkLst>
            <pc:docMk/>
            <pc:sldMk cId="4048646876" sldId="306"/>
            <ac:picMk id="1030" creationId="{00000000-0000-0000-0000-000000000000}"/>
          </ac:picMkLst>
        </pc:picChg>
        <pc:picChg chg="del">
          <ac:chgData name="Lydia Leung" userId="a59a1eeb-5bd5-4c70-9972-c633bf0326f1" providerId="ADAL" clId="{DC19703A-9F74-43CB-8C67-BF61C82BBAF4}" dt="2024-01-22T08:20:15.290" v="114" actId="478"/>
          <ac:picMkLst>
            <pc:docMk/>
            <pc:sldMk cId="4048646876" sldId="306"/>
            <ac:picMk id="1031" creationId="{00000000-0000-0000-0000-000000000000}"/>
          </ac:picMkLst>
        </pc:picChg>
        <pc:picChg chg="del">
          <ac:chgData name="Lydia Leung" userId="a59a1eeb-5bd5-4c70-9972-c633bf0326f1" providerId="ADAL" clId="{DC19703A-9F74-43CB-8C67-BF61C82BBAF4}" dt="2024-01-22T08:20:15.290" v="114" actId="478"/>
          <ac:picMkLst>
            <pc:docMk/>
            <pc:sldMk cId="4048646876" sldId="306"/>
            <ac:picMk id="1033" creationId="{00000000-0000-0000-0000-000000000000}"/>
          </ac:picMkLst>
        </pc:picChg>
      </pc:sldChg>
      <pc:sldChg chg="addSp delSp modSp">
        <pc:chgData name="Lydia Leung" userId="a59a1eeb-5bd5-4c70-9972-c633bf0326f1" providerId="ADAL" clId="{DC19703A-9F74-43CB-8C67-BF61C82BBAF4}" dt="2024-01-22T08:20:13.285" v="113"/>
        <pc:sldMkLst>
          <pc:docMk/>
          <pc:sldMk cId="705124321" sldId="308"/>
        </pc:sldMkLst>
        <pc:spChg chg="del">
          <ac:chgData name="Lydia Leung" userId="a59a1eeb-5bd5-4c70-9972-c633bf0326f1" providerId="ADAL" clId="{DC19703A-9F74-43CB-8C67-BF61C82BBAF4}" dt="2024-01-22T08:20:09.727" v="112" actId="478"/>
          <ac:spMkLst>
            <pc:docMk/>
            <pc:sldMk cId="705124321" sldId="308"/>
            <ac:spMk id="20" creationId="{9B655CA2-F948-4F88-B18A-EE323571B174}"/>
          </ac:spMkLst>
        </pc:spChg>
        <pc:grpChg chg="del">
          <ac:chgData name="Lydia Leung" userId="a59a1eeb-5bd5-4c70-9972-c633bf0326f1" providerId="ADAL" clId="{DC19703A-9F74-43CB-8C67-BF61C82BBAF4}" dt="2024-01-22T08:20:09.727" v="112" actId="478"/>
          <ac:grpSpMkLst>
            <pc:docMk/>
            <pc:sldMk cId="705124321" sldId="308"/>
            <ac:grpSpMk id="39" creationId="{00000000-0000-0000-0000-000000000000}"/>
          </ac:grpSpMkLst>
        </pc:grpChg>
        <pc:grpChg chg="del">
          <ac:chgData name="Lydia Leung" userId="a59a1eeb-5bd5-4c70-9972-c633bf0326f1" providerId="ADAL" clId="{DC19703A-9F74-43CB-8C67-BF61C82BBAF4}" dt="2024-01-22T08:20:09.727" v="112" actId="478"/>
          <ac:grpSpMkLst>
            <pc:docMk/>
            <pc:sldMk cId="705124321" sldId="308"/>
            <ac:grpSpMk id="62" creationId="{00000000-0000-0000-0000-000000000000}"/>
          </ac:grpSpMkLst>
        </pc:grpChg>
        <pc:picChg chg="del">
          <ac:chgData name="Lydia Leung" userId="a59a1eeb-5bd5-4c70-9972-c633bf0326f1" providerId="ADAL" clId="{DC19703A-9F74-43CB-8C67-BF61C82BBAF4}" dt="2024-01-22T08:20:09.727" v="112" actId="478"/>
          <ac:picMkLst>
            <pc:docMk/>
            <pc:sldMk cId="705124321" sldId="308"/>
            <ac:picMk id="2" creationId="{00000000-0000-0000-0000-000000000000}"/>
          </ac:picMkLst>
        </pc:picChg>
        <pc:picChg chg="del">
          <ac:chgData name="Lydia Leung" userId="a59a1eeb-5bd5-4c70-9972-c633bf0326f1" providerId="ADAL" clId="{DC19703A-9F74-43CB-8C67-BF61C82BBAF4}" dt="2024-01-22T08:20:09.727" v="112" actId="478"/>
          <ac:picMkLst>
            <pc:docMk/>
            <pc:sldMk cId="705124321" sldId="308"/>
            <ac:picMk id="3" creationId="{1D5BCB32-0FA7-42EB-AFBD-76E6DC157457}"/>
          </ac:picMkLst>
        </pc:picChg>
        <pc:picChg chg="add mod">
          <ac:chgData name="Lydia Leung" userId="a59a1eeb-5bd5-4c70-9972-c633bf0326f1" providerId="ADAL" clId="{DC19703A-9F74-43CB-8C67-BF61C82BBAF4}" dt="2024-01-22T08:20:13.285" v="113"/>
          <ac:picMkLst>
            <pc:docMk/>
            <pc:sldMk cId="705124321" sldId="308"/>
            <ac:picMk id="5" creationId="{99F737C6-74F0-4E81-9B63-95E9B37AD2FD}"/>
          </ac:picMkLst>
        </pc:picChg>
        <pc:picChg chg="del">
          <ac:chgData name="Lydia Leung" userId="a59a1eeb-5bd5-4c70-9972-c633bf0326f1" providerId="ADAL" clId="{DC19703A-9F74-43CB-8C67-BF61C82BBAF4}" dt="2024-01-22T08:20:09.727" v="112" actId="478"/>
          <ac:picMkLst>
            <pc:docMk/>
            <pc:sldMk cId="705124321" sldId="308"/>
            <ac:picMk id="19" creationId="{AA39FF08-3827-4A23-9407-676D632AFE47}"/>
          </ac:picMkLst>
        </pc:picChg>
        <pc:picChg chg="del">
          <ac:chgData name="Lydia Leung" userId="a59a1eeb-5bd5-4c70-9972-c633bf0326f1" providerId="ADAL" clId="{DC19703A-9F74-43CB-8C67-BF61C82BBAF4}" dt="2024-01-22T08:20:09.727" v="112" actId="478"/>
          <ac:picMkLst>
            <pc:docMk/>
            <pc:sldMk cId="705124321" sldId="308"/>
            <ac:picMk id="21" creationId="{93122567-4015-43C7-A91B-C290547C0633}"/>
          </ac:picMkLst>
        </pc:picChg>
        <pc:picChg chg="del">
          <ac:chgData name="Lydia Leung" userId="a59a1eeb-5bd5-4c70-9972-c633bf0326f1" providerId="ADAL" clId="{DC19703A-9F74-43CB-8C67-BF61C82BBAF4}" dt="2024-01-22T08:20:09.727" v="112" actId="478"/>
          <ac:picMkLst>
            <pc:docMk/>
            <pc:sldMk cId="705124321" sldId="308"/>
            <ac:picMk id="37" creationId="{00000000-0000-0000-0000-000000000000}"/>
          </ac:picMkLst>
        </pc:picChg>
        <pc:picChg chg="del">
          <ac:chgData name="Lydia Leung" userId="a59a1eeb-5bd5-4c70-9972-c633bf0326f1" providerId="ADAL" clId="{DC19703A-9F74-43CB-8C67-BF61C82BBAF4}" dt="2024-01-22T08:20:09.727" v="112" actId="478"/>
          <ac:picMkLst>
            <pc:docMk/>
            <pc:sldMk cId="705124321" sldId="308"/>
            <ac:picMk id="98" creationId="{00000000-0000-0000-0000-000000000000}"/>
          </ac:picMkLst>
        </pc:picChg>
        <pc:picChg chg="del">
          <ac:chgData name="Lydia Leung" userId="a59a1eeb-5bd5-4c70-9972-c633bf0326f1" providerId="ADAL" clId="{DC19703A-9F74-43CB-8C67-BF61C82BBAF4}" dt="2024-01-22T08:20:09.727" v="112" actId="478"/>
          <ac:picMkLst>
            <pc:docMk/>
            <pc:sldMk cId="705124321" sldId="308"/>
            <ac:picMk id="123" creationId="{00000000-0000-0000-0000-000000000000}"/>
          </ac:picMkLst>
        </pc:picChg>
        <pc:picChg chg="del">
          <ac:chgData name="Lydia Leung" userId="a59a1eeb-5bd5-4c70-9972-c633bf0326f1" providerId="ADAL" clId="{DC19703A-9F74-43CB-8C67-BF61C82BBAF4}" dt="2024-01-22T08:20:09.727" v="112" actId="478"/>
          <ac:picMkLst>
            <pc:docMk/>
            <pc:sldMk cId="705124321" sldId="308"/>
            <ac:picMk id="125" creationId="{00000000-0000-0000-0000-000000000000}"/>
          </ac:picMkLst>
        </pc:picChg>
      </pc:sldChg>
      <pc:sldChg chg="addSp delSp modSp">
        <pc:chgData name="Lydia Leung" userId="a59a1eeb-5bd5-4c70-9972-c633bf0326f1" providerId="ADAL" clId="{DC19703A-9F74-43CB-8C67-BF61C82BBAF4}" dt="2024-01-22T08:15:27.690" v="18" actId="1076"/>
        <pc:sldMkLst>
          <pc:docMk/>
          <pc:sldMk cId="73251870" sldId="317"/>
        </pc:sldMkLst>
        <pc:spChg chg="del">
          <ac:chgData name="Lydia Leung" userId="a59a1eeb-5bd5-4c70-9972-c633bf0326f1" providerId="ADAL" clId="{DC19703A-9F74-43CB-8C67-BF61C82BBAF4}" dt="2024-01-22T08:15:10.955" v="13" actId="478"/>
          <ac:spMkLst>
            <pc:docMk/>
            <pc:sldMk cId="73251870" sldId="317"/>
            <ac:spMk id="8" creationId="{96789ACB-DA4E-4689-AFCC-9955A6A64985}"/>
          </ac:spMkLst>
        </pc:spChg>
        <pc:spChg chg="del">
          <ac:chgData name="Lydia Leung" userId="a59a1eeb-5bd5-4c70-9972-c633bf0326f1" providerId="ADAL" clId="{DC19703A-9F74-43CB-8C67-BF61C82BBAF4}" dt="2024-01-22T08:15:10.955" v="13" actId="478"/>
          <ac:spMkLst>
            <pc:docMk/>
            <pc:sldMk cId="73251870" sldId="317"/>
            <ac:spMk id="50" creationId="{CC485E41-558B-40A2-82F1-ACC3161DB625}"/>
          </ac:spMkLst>
        </pc:spChg>
        <pc:spChg chg="del">
          <ac:chgData name="Lydia Leung" userId="a59a1eeb-5bd5-4c70-9972-c633bf0326f1" providerId="ADAL" clId="{DC19703A-9F74-43CB-8C67-BF61C82BBAF4}" dt="2024-01-22T08:15:10.955" v="13" actId="478"/>
          <ac:spMkLst>
            <pc:docMk/>
            <pc:sldMk cId="73251870" sldId="317"/>
            <ac:spMk id="51" creationId="{F542D979-4A0B-48D4-8BA8-795447723DE5}"/>
          </ac:spMkLst>
        </pc:spChg>
        <pc:spChg chg="del">
          <ac:chgData name="Lydia Leung" userId="a59a1eeb-5bd5-4c70-9972-c633bf0326f1" providerId="ADAL" clId="{DC19703A-9F74-43CB-8C67-BF61C82BBAF4}" dt="2024-01-22T08:15:10.955" v="13" actId="478"/>
          <ac:spMkLst>
            <pc:docMk/>
            <pc:sldMk cId="73251870" sldId="317"/>
            <ac:spMk id="93" creationId="{00000000-0000-0000-0000-000000000000}"/>
          </ac:spMkLst>
        </pc:spChg>
        <pc:grpChg chg="del">
          <ac:chgData name="Lydia Leung" userId="a59a1eeb-5bd5-4c70-9972-c633bf0326f1" providerId="ADAL" clId="{DC19703A-9F74-43CB-8C67-BF61C82BBAF4}" dt="2024-01-22T08:15:10.955" v="13" actId="478"/>
          <ac:grpSpMkLst>
            <pc:docMk/>
            <pc:sldMk cId="73251870" sldId="317"/>
            <ac:grpSpMk id="3" creationId="{00000000-0000-0000-0000-000000000000}"/>
          </ac:grpSpMkLst>
        </pc:grpChg>
        <pc:grpChg chg="del">
          <ac:chgData name="Lydia Leung" userId="a59a1eeb-5bd5-4c70-9972-c633bf0326f1" providerId="ADAL" clId="{DC19703A-9F74-43CB-8C67-BF61C82BBAF4}" dt="2024-01-22T08:15:10.955" v="13" actId="478"/>
          <ac:grpSpMkLst>
            <pc:docMk/>
            <pc:sldMk cId="73251870" sldId="317"/>
            <ac:grpSpMk id="21" creationId="{00000000-0000-0000-0000-000000000000}"/>
          </ac:grpSpMkLst>
        </pc:grpChg>
        <pc:grpChg chg="del">
          <ac:chgData name="Lydia Leung" userId="a59a1eeb-5bd5-4c70-9972-c633bf0326f1" providerId="ADAL" clId="{DC19703A-9F74-43CB-8C67-BF61C82BBAF4}" dt="2024-01-22T08:15:10.955" v="13" actId="478"/>
          <ac:grpSpMkLst>
            <pc:docMk/>
            <pc:sldMk cId="73251870" sldId="317"/>
            <ac:grpSpMk id="25" creationId="{5A34EE6F-B128-4E33-842C-AB2E914D0AB4}"/>
          </ac:grpSpMkLst>
        </pc:grpChg>
        <pc:grpChg chg="del">
          <ac:chgData name="Lydia Leung" userId="a59a1eeb-5bd5-4c70-9972-c633bf0326f1" providerId="ADAL" clId="{DC19703A-9F74-43CB-8C67-BF61C82BBAF4}" dt="2024-01-22T08:15:10.955" v="13" actId="478"/>
          <ac:grpSpMkLst>
            <pc:docMk/>
            <pc:sldMk cId="73251870" sldId="317"/>
            <ac:grpSpMk id="28" creationId="{E287BE09-D4A8-49F4-B528-53C6DB0F5D11}"/>
          </ac:grpSpMkLst>
        </pc:grpChg>
        <pc:grpChg chg="del">
          <ac:chgData name="Lydia Leung" userId="a59a1eeb-5bd5-4c70-9972-c633bf0326f1" providerId="ADAL" clId="{DC19703A-9F74-43CB-8C67-BF61C82BBAF4}" dt="2024-01-22T08:15:10.955" v="13" actId="478"/>
          <ac:grpSpMkLst>
            <pc:docMk/>
            <pc:sldMk cId="73251870" sldId="317"/>
            <ac:grpSpMk id="31" creationId="{BAA83D5D-DBB8-4B23-9D57-B97ED1B699F7}"/>
          </ac:grpSpMkLst>
        </pc:grpChg>
        <pc:grpChg chg="del">
          <ac:chgData name="Lydia Leung" userId="a59a1eeb-5bd5-4c70-9972-c633bf0326f1" providerId="ADAL" clId="{DC19703A-9F74-43CB-8C67-BF61C82BBAF4}" dt="2024-01-22T08:15:10.955" v="13" actId="478"/>
          <ac:grpSpMkLst>
            <pc:docMk/>
            <pc:sldMk cId="73251870" sldId="317"/>
            <ac:grpSpMk id="34" creationId="{84E15F8E-1552-4AC7-99E9-D3ACA8B49A02}"/>
          </ac:grpSpMkLst>
        </pc:grpChg>
        <pc:grpChg chg="del">
          <ac:chgData name="Lydia Leung" userId="a59a1eeb-5bd5-4c70-9972-c633bf0326f1" providerId="ADAL" clId="{DC19703A-9F74-43CB-8C67-BF61C82BBAF4}" dt="2024-01-22T08:15:10.955" v="13" actId="478"/>
          <ac:grpSpMkLst>
            <pc:docMk/>
            <pc:sldMk cId="73251870" sldId="317"/>
            <ac:grpSpMk id="37" creationId="{91562231-AF6D-4965-928C-26A9BAA54783}"/>
          </ac:grpSpMkLst>
        </pc:grpChg>
        <pc:grpChg chg="del">
          <ac:chgData name="Lydia Leung" userId="a59a1eeb-5bd5-4c70-9972-c633bf0326f1" providerId="ADAL" clId="{DC19703A-9F74-43CB-8C67-BF61C82BBAF4}" dt="2024-01-22T08:15:10.955" v="13" actId="478"/>
          <ac:grpSpMkLst>
            <pc:docMk/>
            <pc:sldMk cId="73251870" sldId="317"/>
            <ac:grpSpMk id="40" creationId="{00E12B51-EC1D-410C-852D-FACADC73278C}"/>
          </ac:grpSpMkLst>
        </pc:grpChg>
        <pc:grpChg chg="del">
          <ac:chgData name="Lydia Leung" userId="a59a1eeb-5bd5-4c70-9972-c633bf0326f1" providerId="ADAL" clId="{DC19703A-9F74-43CB-8C67-BF61C82BBAF4}" dt="2024-01-22T08:15:10.955" v="13" actId="478"/>
          <ac:grpSpMkLst>
            <pc:docMk/>
            <pc:sldMk cId="73251870" sldId="317"/>
            <ac:grpSpMk id="43" creationId="{C9881C8A-CC66-4FC0-8D1E-7E5C8EB5CD01}"/>
          </ac:grpSpMkLst>
        </pc:grpChg>
        <pc:grpChg chg="del">
          <ac:chgData name="Lydia Leung" userId="a59a1eeb-5bd5-4c70-9972-c633bf0326f1" providerId="ADAL" clId="{DC19703A-9F74-43CB-8C67-BF61C82BBAF4}" dt="2024-01-22T08:15:10.955" v="13" actId="478"/>
          <ac:grpSpMkLst>
            <pc:docMk/>
            <pc:sldMk cId="73251870" sldId="317"/>
            <ac:grpSpMk id="46" creationId="{23C8083B-C6A0-4C9A-8AA7-3CB6665B17B5}"/>
          </ac:grpSpMkLst>
        </pc:grpChg>
        <pc:picChg chg="add mod">
          <ac:chgData name="Lydia Leung" userId="a59a1eeb-5bd5-4c70-9972-c633bf0326f1" providerId="ADAL" clId="{DC19703A-9F74-43CB-8C67-BF61C82BBAF4}" dt="2024-01-22T08:15:27.690" v="18" actId="1076"/>
          <ac:picMkLst>
            <pc:docMk/>
            <pc:sldMk cId="73251870" sldId="317"/>
            <ac:picMk id="5" creationId="{E2BF804E-B196-4853-B721-74E904DEB73B}"/>
          </ac:picMkLst>
        </pc:picChg>
        <pc:picChg chg="del">
          <ac:chgData name="Lydia Leung" userId="a59a1eeb-5bd5-4c70-9972-c633bf0326f1" providerId="ADAL" clId="{DC19703A-9F74-43CB-8C67-BF61C82BBAF4}" dt="2024-01-22T08:15:10.955" v="13" actId="478"/>
          <ac:picMkLst>
            <pc:docMk/>
            <pc:sldMk cId="73251870" sldId="317"/>
            <ac:picMk id="49" creationId="{636A4A27-63A0-49D5-B5B5-871111BFEDEF}"/>
          </ac:picMkLst>
        </pc:picChg>
        <pc:picChg chg="del">
          <ac:chgData name="Lydia Leung" userId="a59a1eeb-5bd5-4c70-9972-c633bf0326f1" providerId="ADAL" clId="{DC19703A-9F74-43CB-8C67-BF61C82BBAF4}" dt="2024-01-22T08:15:10.955" v="13" actId="478"/>
          <ac:picMkLst>
            <pc:docMk/>
            <pc:sldMk cId="73251870" sldId="317"/>
            <ac:picMk id="87" creationId="{00000000-0000-0000-0000-000000000000}"/>
          </ac:picMkLst>
        </pc:picChg>
        <pc:picChg chg="del">
          <ac:chgData name="Lydia Leung" userId="a59a1eeb-5bd5-4c70-9972-c633bf0326f1" providerId="ADAL" clId="{DC19703A-9F74-43CB-8C67-BF61C82BBAF4}" dt="2024-01-22T08:15:10.955" v="13" actId="478"/>
          <ac:picMkLst>
            <pc:docMk/>
            <pc:sldMk cId="73251870" sldId="317"/>
            <ac:picMk id="88" creationId="{00000000-0000-0000-0000-000000000000}"/>
          </ac:picMkLst>
        </pc:picChg>
        <pc:cxnChg chg="del">
          <ac:chgData name="Lydia Leung" userId="a59a1eeb-5bd5-4c70-9972-c633bf0326f1" providerId="ADAL" clId="{DC19703A-9F74-43CB-8C67-BF61C82BBAF4}" dt="2024-01-22T08:15:10.955" v="13" actId="478"/>
          <ac:cxnSpMkLst>
            <pc:docMk/>
            <pc:sldMk cId="73251870" sldId="317"/>
            <ac:cxnSpMk id="94" creationId="{00000000-0000-0000-0000-000000000000}"/>
          </ac:cxnSpMkLst>
        </pc:cxnChg>
      </pc:sldChg>
      <pc:sldChg chg="addSp delSp modSp">
        <pc:chgData name="Lydia Leung" userId="a59a1eeb-5bd5-4c70-9972-c633bf0326f1" providerId="ADAL" clId="{DC19703A-9F74-43CB-8C67-BF61C82BBAF4}" dt="2024-01-22T08:15:03.084" v="10"/>
        <pc:sldMkLst>
          <pc:docMk/>
          <pc:sldMk cId="2993483171" sldId="322"/>
        </pc:sldMkLst>
        <pc:spChg chg="del">
          <ac:chgData name="Lydia Leung" userId="a59a1eeb-5bd5-4c70-9972-c633bf0326f1" providerId="ADAL" clId="{DC19703A-9F74-43CB-8C67-BF61C82BBAF4}" dt="2024-01-22T08:14:59.790" v="9" actId="478"/>
          <ac:spMkLst>
            <pc:docMk/>
            <pc:sldMk cId="2993483171" sldId="322"/>
            <ac:spMk id="23" creationId="{AC4C61F1-44DB-4F43-BA0E-78B4A4F506CF}"/>
          </ac:spMkLst>
        </pc:spChg>
        <pc:spChg chg="del">
          <ac:chgData name="Lydia Leung" userId="a59a1eeb-5bd5-4c70-9972-c633bf0326f1" providerId="ADAL" clId="{DC19703A-9F74-43CB-8C67-BF61C82BBAF4}" dt="2024-01-22T08:14:59.790" v="9" actId="478"/>
          <ac:spMkLst>
            <pc:docMk/>
            <pc:sldMk cId="2993483171" sldId="322"/>
            <ac:spMk id="73" creationId="{00000000-0000-0000-0000-000000000000}"/>
          </ac:spMkLst>
        </pc:spChg>
        <pc:grpChg chg="del">
          <ac:chgData name="Lydia Leung" userId="a59a1eeb-5bd5-4c70-9972-c633bf0326f1" providerId="ADAL" clId="{DC19703A-9F74-43CB-8C67-BF61C82BBAF4}" dt="2024-01-22T08:14:59.790" v="9" actId="478"/>
          <ac:grpSpMkLst>
            <pc:docMk/>
            <pc:sldMk cId="2993483171" sldId="322"/>
            <ac:grpSpMk id="3" creationId="{27398825-1A9D-4E92-AE7E-F9ACC5CFA8E9}"/>
          </ac:grpSpMkLst>
        </pc:grpChg>
        <pc:grpChg chg="del">
          <ac:chgData name="Lydia Leung" userId="a59a1eeb-5bd5-4c70-9972-c633bf0326f1" providerId="ADAL" clId="{DC19703A-9F74-43CB-8C67-BF61C82BBAF4}" dt="2024-01-22T08:14:59.790" v="9" actId="478"/>
          <ac:grpSpMkLst>
            <pc:docMk/>
            <pc:sldMk cId="2993483171" sldId="322"/>
            <ac:grpSpMk id="7" creationId="{852D093B-5C8F-ACAE-6087-EA3F27C911EE}"/>
          </ac:grpSpMkLst>
        </pc:grpChg>
        <pc:picChg chg="add mod">
          <ac:chgData name="Lydia Leung" userId="a59a1eeb-5bd5-4c70-9972-c633bf0326f1" providerId="ADAL" clId="{DC19703A-9F74-43CB-8C67-BF61C82BBAF4}" dt="2024-01-22T08:15:03.084" v="10"/>
          <ac:picMkLst>
            <pc:docMk/>
            <pc:sldMk cId="2993483171" sldId="322"/>
            <ac:picMk id="6" creationId="{8D00ECDF-0C03-40DE-84C2-0CBCA1D7F2B8}"/>
          </ac:picMkLst>
        </pc:picChg>
        <pc:picChg chg="del">
          <ac:chgData name="Lydia Leung" userId="a59a1eeb-5bd5-4c70-9972-c633bf0326f1" providerId="ADAL" clId="{DC19703A-9F74-43CB-8C67-BF61C82BBAF4}" dt="2024-01-22T08:14:59.790" v="9" actId="478"/>
          <ac:picMkLst>
            <pc:docMk/>
            <pc:sldMk cId="2993483171" sldId="322"/>
            <ac:picMk id="8" creationId="{66516E64-EC98-425D-A082-F38B56CDA46B}"/>
          </ac:picMkLst>
        </pc:picChg>
        <pc:picChg chg="del">
          <ac:chgData name="Lydia Leung" userId="a59a1eeb-5bd5-4c70-9972-c633bf0326f1" providerId="ADAL" clId="{DC19703A-9F74-43CB-8C67-BF61C82BBAF4}" dt="2024-01-22T08:14:59.790" v="9" actId="478"/>
          <ac:picMkLst>
            <pc:docMk/>
            <pc:sldMk cId="2993483171" sldId="322"/>
            <ac:picMk id="21" creationId="{58A738FB-9C99-4FF5-B98A-7827E6F5BE0A}"/>
          </ac:picMkLst>
        </pc:picChg>
        <pc:picChg chg="del">
          <ac:chgData name="Lydia Leung" userId="a59a1eeb-5bd5-4c70-9972-c633bf0326f1" providerId="ADAL" clId="{DC19703A-9F74-43CB-8C67-BF61C82BBAF4}" dt="2024-01-22T08:14:59.790" v="9" actId="478"/>
          <ac:picMkLst>
            <pc:docMk/>
            <pc:sldMk cId="2993483171" sldId="322"/>
            <ac:picMk id="75" creationId="{00000000-0000-0000-0000-000000000000}"/>
          </ac:picMkLst>
        </pc:picChg>
      </pc:sldChg>
      <pc:sldChg chg="addSp delSp modSp">
        <pc:chgData name="Lydia Leung" userId="a59a1eeb-5bd5-4c70-9972-c633bf0326f1" providerId="ADAL" clId="{DC19703A-9F74-43CB-8C67-BF61C82BBAF4}" dt="2024-01-22T08:14:46.334" v="6"/>
        <pc:sldMkLst>
          <pc:docMk/>
          <pc:sldMk cId="893053784" sldId="324"/>
        </pc:sldMkLst>
        <pc:spChg chg="del">
          <ac:chgData name="Lydia Leung" userId="a59a1eeb-5bd5-4c70-9972-c633bf0326f1" providerId="ADAL" clId="{DC19703A-9F74-43CB-8C67-BF61C82BBAF4}" dt="2024-01-22T08:14:42.695" v="5" actId="478"/>
          <ac:spMkLst>
            <pc:docMk/>
            <pc:sldMk cId="893053784" sldId="324"/>
            <ac:spMk id="43" creationId="{88E535C7-CB40-41F2-B641-AE1257AEFD37}"/>
          </ac:spMkLst>
        </pc:spChg>
        <pc:spChg chg="del">
          <ac:chgData name="Lydia Leung" userId="a59a1eeb-5bd5-4c70-9972-c633bf0326f1" providerId="ADAL" clId="{DC19703A-9F74-43CB-8C67-BF61C82BBAF4}" dt="2024-01-22T08:14:42.695" v="5" actId="478"/>
          <ac:spMkLst>
            <pc:docMk/>
            <pc:sldMk cId="893053784" sldId="324"/>
            <ac:spMk id="93" creationId="{00000000-0000-0000-0000-000000000000}"/>
          </ac:spMkLst>
        </pc:spChg>
        <pc:grpChg chg="del">
          <ac:chgData name="Lydia Leung" userId="a59a1eeb-5bd5-4c70-9972-c633bf0326f1" providerId="ADAL" clId="{DC19703A-9F74-43CB-8C67-BF61C82BBAF4}" dt="2024-01-22T08:14:42.695" v="5" actId="478"/>
          <ac:grpSpMkLst>
            <pc:docMk/>
            <pc:sldMk cId="893053784" sldId="324"/>
            <ac:grpSpMk id="9" creationId="{DA76D467-3A0C-4FAC-B898-3BCDE19D94F9}"/>
          </ac:grpSpMkLst>
        </pc:grpChg>
        <pc:grpChg chg="del">
          <ac:chgData name="Lydia Leung" userId="a59a1eeb-5bd5-4c70-9972-c633bf0326f1" providerId="ADAL" clId="{DC19703A-9F74-43CB-8C67-BF61C82BBAF4}" dt="2024-01-22T08:14:42.695" v="5" actId="478"/>
          <ac:grpSpMkLst>
            <pc:docMk/>
            <pc:sldMk cId="893053784" sldId="324"/>
            <ac:grpSpMk id="12" creationId="{22194F60-3EAD-408D-B308-3E6FBAD41901}"/>
          </ac:grpSpMkLst>
        </pc:grpChg>
        <pc:grpChg chg="del">
          <ac:chgData name="Lydia Leung" userId="a59a1eeb-5bd5-4c70-9972-c633bf0326f1" providerId="ADAL" clId="{DC19703A-9F74-43CB-8C67-BF61C82BBAF4}" dt="2024-01-22T08:14:42.695" v="5" actId="478"/>
          <ac:grpSpMkLst>
            <pc:docMk/>
            <pc:sldMk cId="893053784" sldId="324"/>
            <ac:grpSpMk id="15" creationId="{9D309908-3A7F-49F6-9524-928314F99D8F}"/>
          </ac:grpSpMkLst>
        </pc:grpChg>
        <pc:grpChg chg="del">
          <ac:chgData name="Lydia Leung" userId="a59a1eeb-5bd5-4c70-9972-c633bf0326f1" providerId="ADAL" clId="{DC19703A-9F74-43CB-8C67-BF61C82BBAF4}" dt="2024-01-22T08:14:42.695" v="5" actId="478"/>
          <ac:grpSpMkLst>
            <pc:docMk/>
            <pc:sldMk cId="893053784" sldId="324"/>
            <ac:grpSpMk id="25" creationId="{9F9AFF2C-A5B5-406B-A9D0-277BBE66CE7F}"/>
          </ac:grpSpMkLst>
        </pc:grpChg>
        <pc:grpChg chg="del">
          <ac:chgData name="Lydia Leung" userId="a59a1eeb-5bd5-4c70-9972-c633bf0326f1" providerId="ADAL" clId="{DC19703A-9F74-43CB-8C67-BF61C82BBAF4}" dt="2024-01-22T08:14:42.695" v="5" actId="478"/>
          <ac:grpSpMkLst>
            <pc:docMk/>
            <pc:sldMk cId="893053784" sldId="324"/>
            <ac:grpSpMk id="28" creationId="{8154EA0B-E95D-46F8-A928-FAE88483DD75}"/>
          </ac:grpSpMkLst>
        </pc:grpChg>
        <pc:grpChg chg="del">
          <ac:chgData name="Lydia Leung" userId="a59a1eeb-5bd5-4c70-9972-c633bf0326f1" providerId="ADAL" clId="{DC19703A-9F74-43CB-8C67-BF61C82BBAF4}" dt="2024-01-22T08:14:42.695" v="5" actId="478"/>
          <ac:grpSpMkLst>
            <pc:docMk/>
            <pc:sldMk cId="893053784" sldId="324"/>
            <ac:grpSpMk id="31" creationId="{661CDDA1-5C31-48F4-8FCA-7CFBABBFAC7D}"/>
          </ac:grpSpMkLst>
        </pc:grpChg>
        <pc:grpChg chg="del">
          <ac:chgData name="Lydia Leung" userId="a59a1eeb-5bd5-4c70-9972-c633bf0326f1" providerId="ADAL" clId="{DC19703A-9F74-43CB-8C67-BF61C82BBAF4}" dt="2024-01-22T08:14:42.695" v="5" actId="478"/>
          <ac:grpSpMkLst>
            <pc:docMk/>
            <pc:sldMk cId="893053784" sldId="324"/>
            <ac:grpSpMk id="34" creationId="{9866C704-4D19-4F99-B01D-FECD4C9FC4A0}"/>
          </ac:grpSpMkLst>
        </pc:grpChg>
        <pc:grpChg chg="del">
          <ac:chgData name="Lydia Leung" userId="a59a1eeb-5bd5-4c70-9972-c633bf0326f1" providerId="ADAL" clId="{DC19703A-9F74-43CB-8C67-BF61C82BBAF4}" dt="2024-01-22T08:14:42.695" v="5" actId="478"/>
          <ac:grpSpMkLst>
            <pc:docMk/>
            <pc:sldMk cId="893053784" sldId="324"/>
            <ac:grpSpMk id="37" creationId="{2203F43D-7113-4EC7-BCC9-596E6557DADE}"/>
          </ac:grpSpMkLst>
        </pc:grpChg>
        <pc:picChg chg="del">
          <ac:chgData name="Lydia Leung" userId="a59a1eeb-5bd5-4c70-9972-c633bf0326f1" providerId="ADAL" clId="{DC19703A-9F74-43CB-8C67-BF61C82BBAF4}" dt="2024-01-22T08:14:42.695" v="5" actId="478"/>
          <ac:picMkLst>
            <pc:docMk/>
            <pc:sldMk cId="893053784" sldId="324"/>
            <ac:picMk id="2" creationId="{C5BD6334-A5DB-4C28-A6B3-C6A845BCD133}"/>
          </ac:picMkLst>
        </pc:picChg>
        <pc:picChg chg="del">
          <ac:chgData name="Lydia Leung" userId="a59a1eeb-5bd5-4c70-9972-c633bf0326f1" providerId="ADAL" clId="{DC19703A-9F74-43CB-8C67-BF61C82BBAF4}" dt="2024-01-22T08:14:42.695" v="5" actId="478"/>
          <ac:picMkLst>
            <pc:docMk/>
            <pc:sldMk cId="893053784" sldId="324"/>
            <ac:picMk id="3" creationId="{E03E05A4-4349-420F-89CF-2D9C6AE3C58D}"/>
          </ac:picMkLst>
        </pc:picChg>
        <pc:picChg chg="add mod">
          <ac:chgData name="Lydia Leung" userId="a59a1eeb-5bd5-4c70-9972-c633bf0326f1" providerId="ADAL" clId="{DC19703A-9F74-43CB-8C67-BF61C82BBAF4}" dt="2024-01-22T08:14:46.334" v="6"/>
          <ac:picMkLst>
            <pc:docMk/>
            <pc:sldMk cId="893053784" sldId="324"/>
            <ac:picMk id="5" creationId="{D926321D-CDF3-49CC-AAD4-681412DF24EE}"/>
          </ac:picMkLst>
        </pc:picChg>
        <pc:picChg chg="del">
          <ac:chgData name="Lydia Leung" userId="a59a1eeb-5bd5-4c70-9972-c633bf0326f1" providerId="ADAL" clId="{DC19703A-9F74-43CB-8C67-BF61C82BBAF4}" dt="2024-01-22T08:14:42.695" v="5" actId="478"/>
          <ac:picMkLst>
            <pc:docMk/>
            <pc:sldMk cId="893053784" sldId="324"/>
            <ac:picMk id="6" creationId="{950CFF7A-6489-40BA-B6F6-B5F80E39FE81}"/>
          </ac:picMkLst>
        </pc:picChg>
        <pc:picChg chg="del">
          <ac:chgData name="Lydia Leung" userId="a59a1eeb-5bd5-4c70-9972-c633bf0326f1" providerId="ADAL" clId="{DC19703A-9F74-43CB-8C67-BF61C82BBAF4}" dt="2024-01-22T08:14:42.695" v="5" actId="478"/>
          <ac:picMkLst>
            <pc:docMk/>
            <pc:sldMk cId="893053784" sldId="324"/>
            <ac:picMk id="8" creationId="{6DE6ACE0-19CC-4111-9892-5A62168EB286}"/>
          </ac:picMkLst>
        </pc:picChg>
        <pc:picChg chg="del">
          <ac:chgData name="Lydia Leung" userId="a59a1eeb-5bd5-4c70-9972-c633bf0326f1" providerId="ADAL" clId="{DC19703A-9F74-43CB-8C67-BF61C82BBAF4}" dt="2024-01-22T08:14:42.695" v="5" actId="478"/>
          <ac:picMkLst>
            <pc:docMk/>
            <pc:sldMk cId="893053784" sldId="324"/>
            <ac:picMk id="40" creationId="{4226069A-61C8-4E54-B168-66916E5DA1AD}"/>
          </ac:picMkLst>
        </pc:picChg>
        <pc:picChg chg="del">
          <ac:chgData name="Lydia Leung" userId="a59a1eeb-5bd5-4c70-9972-c633bf0326f1" providerId="ADAL" clId="{DC19703A-9F74-43CB-8C67-BF61C82BBAF4}" dt="2024-01-22T08:14:42.695" v="5" actId="478"/>
          <ac:picMkLst>
            <pc:docMk/>
            <pc:sldMk cId="893053784" sldId="324"/>
            <ac:picMk id="41" creationId="{73E7CC6B-2681-4A9D-9BBF-F2D71D92535B}"/>
          </ac:picMkLst>
        </pc:picChg>
        <pc:picChg chg="del">
          <ac:chgData name="Lydia Leung" userId="a59a1eeb-5bd5-4c70-9972-c633bf0326f1" providerId="ADAL" clId="{DC19703A-9F74-43CB-8C67-BF61C82BBAF4}" dt="2024-01-22T08:14:42.695" v="5" actId="478"/>
          <ac:picMkLst>
            <pc:docMk/>
            <pc:sldMk cId="893053784" sldId="324"/>
            <ac:picMk id="42" creationId="{19CB5C20-0308-43D9-B28E-EC67303C8D09}"/>
          </ac:picMkLst>
        </pc:picChg>
        <pc:picChg chg="del">
          <ac:chgData name="Lydia Leung" userId="a59a1eeb-5bd5-4c70-9972-c633bf0326f1" providerId="ADAL" clId="{DC19703A-9F74-43CB-8C67-BF61C82BBAF4}" dt="2024-01-22T08:14:42.695" v="5" actId="478"/>
          <ac:picMkLst>
            <pc:docMk/>
            <pc:sldMk cId="893053784" sldId="324"/>
            <ac:picMk id="87" creationId="{00000000-0000-0000-0000-000000000000}"/>
          </ac:picMkLst>
        </pc:picChg>
        <pc:picChg chg="del">
          <ac:chgData name="Lydia Leung" userId="a59a1eeb-5bd5-4c70-9972-c633bf0326f1" providerId="ADAL" clId="{DC19703A-9F74-43CB-8C67-BF61C82BBAF4}" dt="2024-01-22T08:14:42.695" v="5" actId="478"/>
          <ac:picMkLst>
            <pc:docMk/>
            <pc:sldMk cId="893053784" sldId="324"/>
            <ac:picMk id="88" creationId="{00000000-0000-0000-0000-000000000000}"/>
          </ac:picMkLst>
        </pc:picChg>
        <pc:cxnChg chg="del">
          <ac:chgData name="Lydia Leung" userId="a59a1eeb-5bd5-4c70-9972-c633bf0326f1" providerId="ADAL" clId="{DC19703A-9F74-43CB-8C67-BF61C82BBAF4}" dt="2024-01-22T08:14:42.695" v="5" actId="478"/>
          <ac:cxnSpMkLst>
            <pc:docMk/>
            <pc:sldMk cId="893053784" sldId="324"/>
            <ac:cxnSpMk id="94" creationId="{00000000-0000-0000-0000-000000000000}"/>
          </ac:cxnSpMkLst>
        </pc:cxnChg>
      </pc:sldChg>
      <pc:sldChg chg="addSp delSp modSp">
        <pc:chgData name="Lydia Leung" userId="a59a1eeb-5bd5-4c70-9972-c633bf0326f1" providerId="ADAL" clId="{DC19703A-9F74-43CB-8C67-BF61C82BBAF4}" dt="2024-01-22T08:14:57.082" v="8"/>
        <pc:sldMkLst>
          <pc:docMk/>
          <pc:sldMk cId="1718503465" sldId="325"/>
        </pc:sldMkLst>
        <pc:spChg chg="del">
          <ac:chgData name="Lydia Leung" userId="a59a1eeb-5bd5-4c70-9972-c633bf0326f1" providerId="ADAL" clId="{DC19703A-9F74-43CB-8C67-BF61C82BBAF4}" dt="2024-01-22T08:14:54.046" v="7" actId="478"/>
          <ac:spMkLst>
            <pc:docMk/>
            <pc:sldMk cId="1718503465" sldId="325"/>
            <ac:spMk id="41" creationId="{C8AAD68E-A2E4-40B9-9949-697D31D674FC}"/>
          </ac:spMkLst>
        </pc:spChg>
        <pc:spChg chg="del">
          <ac:chgData name="Lydia Leung" userId="a59a1eeb-5bd5-4c70-9972-c633bf0326f1" providerId="ADAL" clId="{DC19703A-9F74-43CB-8C67-BF61C82BBAF4}" dt="2024-01-22T08:14:54.046" v="7" actId="478"/>
          <ac:spMkLst>
            <pc:docMk/>
            <pc:sldMk cId="1718503465" sldId="325"/>
            <ac:spMk id="93" creationId="{00000000-0000-0000-0000-000000000000}"/>
          </ac:spMkLst>
        </pc:spChg>
        <pc:grpChg chg="del">
          <ac:chgData name="Lydia Leung" userId="a59a1eeb-5bd5-4c70-9972-c633bf0326f1" providerId="ADAL" clId="{DC19703A-9F74-43CB-8C67-BF61C82BBAF4}" dt="2024-01-22T08:14:54.046" v="7" actId="478"/>
          <ac:grpSpMkLst>
            <pc:docMk/>
            <pc:sldMk cId="1718503465" sldId="325"/>
            <ac:grpSpMk id="9" creationId="{DA76D467-3A0C-4FAC-B898-3BCDE19D94F9}"/>
          </ac:grpSpMkLst>
        </pc:grpChg>
        <pc:grpChg chg="del">
          <ac:chgData name="Lydia Leung" userId="a59a1eeb-5bd5-4c70-9972-c633bf0326f1" providerId="ADAL" clId="{DC19703A-9F74-43CB-8C67-BF61C82BBAF4}" dt="2024-01-22T08:14:54.046" v="7" actId="478"/>
          <ac:grpSpMkLst>
            <pc:docMk/>
            <pc:sldMk cId="1718503465" sldId="325"/>
            <ac:grpSpMk id="12" creationId="{22194F60-3EAD-408D-B308-3E6FBAD41901}"/>
          </ac:grpSpMkLst>
        </pc:grpChg>
        <pc:grpChg chg="del">
          <ac:chgData name="Lydia Leung" userId="a59a1eeb-5bd5-4c70-9972-c633bf0326f1" providerId="ADAL" clId="{DC19703A-9F74-43CB-8C67-BF61C82BBAF4}" dt="2024-01-22T08:14:54.046" v="7" actId="478"/>
          <ac:grpSpMkLst>
            <pc:docMk/>
            <pc:sldMk cId="1718503465" sldId="325"/>
            <ac:grpSpMk id="15" creationId="{9D309908-3A7F-49F6-9524-928314F99D8F}"/>
          </ac:grpSpMkLst>
        </pc:grpChg>
        <pc:grpChg chg="del">
          <ac:chgData name="Lydia Leung" userId="a59a1eeb-5bd5-4c70-9972-c633bf0326f1" providerId="ADAL" clId="{DC19703A-9F74-43CB-8C67-BF61C82BBAF4}" dt="2024-01-22T08:14:54.046" v="7" actId="478"/>
          <ac:grpSpMkLst>
            <pc:docMk/>
            <pc:sldMk cId="1718503465" sldId="325"/>
            <ac:grpSpMk id="25" creationId="{9F9AFF2C-A5B5-406B-A9D0-277BBE66CE7F}"/>
          </ac:grpSpMkLst>
        </pc:grpChg>
        <pc:grpChg chg="del">
          <ac:chgData name="Lydia Leung" userId="a59a1eeb-5bd5-4c70-9972-c633bf0326f1" providerId="ADAL" clId="{DC19703A-9F74-43CB-8C67-BF61C82BBAF4}" dt="2024-01-22T08:14:54.046" v="7" actId="478"/>
          <ac:grpSpMkLst>
            <pc:docMk/>
            <pc:sldMk cId="1718503465" sldId="325"/>
            <ac:grpSpMk id="28" creationId="{8154EA0B-E95D-46F8-A928-FAE88483DD75}"/>
          </ac:grpSpMkLst>
        </pc:grpChg>
        <pc:grpChg chg="del">
          <ac:chgData name="Lydia Leung" userId="a59a1eeb-5bd5-4c70-9972-c633bf0326f1" providerId="ADAL" clId="{DC19703A-9F74-43CB-8C67-BF61C82BBAF4}" dt="2024-01-22T08:14:54.046" v="7" actId="478"/>
          <ac:grpSpMkLst>
            <pc:docMk/>
            <pc:sldMk cId="1718503465" sldId="325"/>
            <ac:grpSpMk id="31" creationId="{661CDDA1-5C31-48F4-8FCA-7CFBABBFAC7D}"/>
          </ac:grpSpMkLst>
        </pc:grpChg>
        <pc:grpChg chg="del">
          <ac:chgData name="Lydia Leung" userId="a59a1eeb-5bd5-4c70-9972-c633bf0326f1" providerId="ADAL" clId="{DC19703A-9F74-43CB-8C67-BF61C82BBAF4}" dt="2024-01-22T08:14:54.046" v="7" actId="478"/>
          <ac:grpSpMkLst>
            <pc:docMk/>
            <pc:sldMk cId="1718503465" sldId="325"/>
            <ac:grpSpMk id="34" creationId="{9866C704-4D19-4F99-B01D-FECD4C9FC4A0}"/>
          </ac:grpSpMkLst>
        </pc:grpChg>
        <pc:grpChg chg="del">
          <ac:chgData name="Lydia Leung" userId="a59a1eeb-5bd5-4c70-9972-c633bf0326f1" providerId="ADAL" clId="{DC19703A-9F74-43CB-8C67-BF61C82BBAF4}" dt="2024-01-22T08:14:54.046" v="7" actId="478"/>
          <ac:grpSpMkLst>
            <pc:docMk/>
            <pc:sldMk cId="1718503465" sldId="325"/>
            <ac:grpSpMk id="37" creationId="{2203F43D-7113-4EC7-BCC9-596E6557DADE}"/>
          </ac:grpSpMkLst>
        </pc:grpChg>
        <pc:picChg chg="del">
          <ac:chgData name="Lydia Leung" userId="a59a1eeb-5bd5-4c70-9972-c633bf0326f1" providerId="ADAL" clId="{DC19703A-9F74-43CB-8C67-BF61C82BBAF4}" dt="2024-01-22T08:14:54.046" v="7" actId="478"/>
          <ac:picMkLst>
            <pc:docMk/>
            <pc:sldMk cId="1718503465" sldId="325"/>
            <ac:picMk id="2" creationId="{127F4BDC-D3B0-4547-B91A-DD173DCE2114}"/>
          </ac:picMkLst>
        </pc:picChg>
        <pc:picChg chg="add mod">
          <ac:chgData name="Lydia Leung" userId="a59a1eeb-5bd5-4c70-9972-c633bf0326f1" providerId="ADAL" clId="{DC19703A-9F74-43CB-8C67-BF61C82BBAF4}" dt="2024-01-22T08:14:57.082" v="8"/>
          <ac:picMkLst>
            <pc:docMk/>
            <pc:sldMk cId="1718503465" sldId="325"/>
            <ac:picMk id="4" creationId="{85333183-7CC5-4BB8-8AD3-8072910FE6A5}"/>
          </ac:picMkLst>
        </pc:picChg>
        <pc:picChg chg="del">
          <ac:chgData name="Lydia Leung" userId="a59a1eeb-5bd5-4c70-9972-c633bf0326f1" providerId="ADAL" clId="{DC19703A-9F74-43CB-8C67-BF61C82BBAF4}" dt="2024-01-22T08:14:54.046" v="7" actId="478"/>
          <ac:picMkLst>
            <pc:docMk/>
            <pc:sldMk cId="1718503465" sldId="325"/>
            <ac:picMk id="40" creationId="{B0CA3A5B-0A6E-4053-AE3E-DF97EDA43DBC}"/>
          </ac:picMkLst>
        </pc:picChg>
        <pc:picChg chg="del">
          <ac:chgData name="Lydia Leung" userId="a59a1eeb-5bd5-4c70-9972-c633bf0326f1" providerId="ADAL" clId="{DC19703A-9F74-43CB-8C67-BF61C82BBAF4}" dt="2024-01-22T08:14:54.046" v="7" actId="478"/>
          <ac:picMkLst>
            <pc:docMk/>
            <pc:sldMk cId="1718503465" sldId="325"/>
            <ac:picMk id="87" creationId="{00000000-0000-0000-0000-000000000000}"/>
          </ac:picMkLst>
        </pc:picChg>
        <pc:picChg chg="del">
          <ac:chgData name="Lydia Leung" userId="a59a1eeb-5bd5-4c70-9972-c633bf0326f1" providerId="ADAL" clId="{DC19703A-9F74-43CB-8C67-BF61C82BBAF4}" dt="2024-01-22T08:14:54.046" v="7" actId="478"/>
          <ac:picMkLst>
            <pc:docMk/>
            <pc:sldMk cId="1718503465" sldId="325"/>
            <ac:picMk id="88" creationId="{00000000-0000-0000-0000-000000000000}"/>
          </ac:picMkLst>
        </pc:picChg>
        <pc:cxnChg chg="del">
          <ac:chgData name="Lydia Leung" userId="a59a1eeb-5bd5-4c70-9972-c633bf0326f1" providerId="ADAL" clId="{DC19703A-9F74-43CB-8C67-BF61C82BBAF4}" dt="2024-01-22T08:14:54.046" v="7" actId="478"/>
          <ac:cxnSpMkLst>
            <pc:docMk/>
            <pc:sldMk cId="1718503465" sldId="325"/>
            <ac:cxnSpMk id="94" creationId="{00000000-0000-0000-0000-000000000000}"/>
          </ac:cxnSpMkLst>
        </pc:cxnChg>
      </pc:sldChg>
      <pc:sldChg chg="addSp delSp modSp">
        <pc:chgData name="Lydia Leung" userId="a59a1eeb-5bd5-4c70-9972-c633bf0326f1" providerId="ADAL" clId="{DC19703A-9F74-43CB-8C67-BF61C82BBAF4}" dt="2024-01-22T08:16:56.097" v="44"/>
        <pc:sldMkLst>
          <pc:docMk/>
          <pc:sldMk cId="1756766112" sldId="326"/>
        </pc:sldMkLst>
        <pc:spChg chg="del">
          <ac:chgData name="Lydia Leung" userId="a59a1eeb-5bd5-4c70-9972-c633bf0326f1" providerId="ADAL" clId="{DC19703A-9F74-43CB-8C67-BF61C82BBAF4}" dt="2024-01-22T08:16:53.208" v="43" actId="478"/>
          <ac:spMkLst>
            <pc:docMk/>
            <pc:sldMk cId="1756766112" sldId="326"/>
            <ac:spMk id="4" creationId="{7CD9F9D6-6896-4073-ABB6-F1078E443C9A}"/>
          </ac:spMkLst>
        </pc:spChg>
        <pc:picChg chg="del">
          <ac:chgData name="Lydia Leung" userId="a59a1eeb-5bd5-4c70-9972-c633bf0326f1" providerId="ADAL" clId="{DC19703A-9F74-43CB-8C67-BF61C82BBAF4}" dt="2024-01-22T08:16:53.208" v="43" actId="478"/>
          <ac:picMkLst>
            <pc:docMk/>
            <pc:sldMk cId="1756766112" sldId="326"/>
            <ac:picMk id="2" creationId="{35294599-9D42-4D08-811A-29F6C4AE2CE6}"/>
          </ac:picMkLst>
        </pc:picChg>
        <pc:picChg chg="add mod">
          <ac:chgData name="Lydia Leung" userId="a59a1eeb-5bd5-4c70-9972-c633bf0326f1" providerId="ADAL" clId="{DC19703A-9F74-43CB-8C67-BF61C82BBAF4}" dt="2024-01-22T08:16:56.097" v="44"/>
          <ac:picMkLst>
            <pc:docMk/>
            <pc:sldMk cId="1756766112" sldId="326"/>
            <ac:picMk id="5" creationId="{4ABBD67F-26C8-4F69-9AA6-76DC828943DF}"/>
          </ac:picMkLst>
        </pc:picChg>
        <pc:picChg chg="del">
          <ac:chgData name="Lydia Leung" userId="a59a1eeb-5bd5-4c70-9972-c633bf0326f1" providerId="ADAL" clId="{DC19703A-9F74-43CB-8C67-BF61C82BBAF4}" dt="2024-01-22T08:16:53.208" v="43" actId="478"/>
          <ac:picMkLst>
            <pc:docMk/>
            <pc:sldMk cId="1756766112" sldId="326"/>
            <ac:picMk id="16" creationId="{1A2A318E-19F2-4244-A056-F9A62C082562}"/>
          </ac:picMkLst>
        </pc:picChg>
      </pc:sldChg>
      <pc:sldChg chg="addSp delSp modSp">
        <pc:chgData name="Lydia Leung" userId="a59a1eeb-5bd5-4c70-9972-c633bf0326f1" providerId="ADAL" clId="{DC19703A-9F74-43CB-8C67-BF61C82BBAF4}" dt="2024-01-22T08:17:15.175" v="52"/>
        <pc:sldMkLst>
          <pc:docMk/>
          <pc:sldMk cId="2167842966" sldId="327"/>
        </pc:sldMkLst>
        <pc:spChg chg="del">
          <ac:chgData name="Lydia Leung" userId="a59a1eeb-5bd5-4c70-9972-c633bf0326f1" providerId="ADAL" clId="{DC19703A-9F74-43CB-8C67-BF61C82BBAF4}" dt="2024-01-22T08:17:12.731" v="51" actId="478"/>
          <ac:spMkLst>
            <pc:docMk/>
            <pc:sldMk cId="2167842966" sldId="327"/>
            <ac:spMk id="8" creationId="{D47FC60E-AD92-401B-82FE-8D8EAC64F79B}"/>
          </ac:spMkLst>
        </pc:spChg>
        <pc:picChg chg="del">
          <ac:chgData name="Lydia Leung" userId="a59a1eeb-5bd5-4c70-9972-c633bf0326f1" providerId="ADAL" clId="{DC19703A-9F74-43CB-8C67-BF61C82BBAF4}" dt="2024-01-22T08:17:12.731" v="51" actId="478"/>
          <ac:picMkLst>
            <pc:docMk/>
            <pc:sldMk cId="2167842966" sldId="327"/>
            <ac:picMk id="3" creationId="{DBE43C9A-DCE2-419F-8A5D-D9E74DBC6631}"/>
          </ac:picMkLst>
        </pc:picChg>
        <pc:picChg chg="del">
          <ac:chgData name="Lydia Leung" userId="a59a1eeb-5bd5-4c70-9972-c633bf0326f1" providerId="ADAL" clId="{DC19703A-9F74-43CB-8C67-BF61C82BBAF4}" dt="2024-01-22T08:17:12.731" v="51" actId="478"/>
          <ac:picMkLst>
            <pc:docMk/>
            <pc:sldMk cId="2167842966" sldId="327"/>
            <ac:picMk id="4" creationId="{AFA9DBAA-E3DD-4D5A-9E5A-070F448C6683}"/>
          </ac:picMkLst>
        </pc:picChg>
        <pc:picChg chg="del">
          <ac:chgData name="Lydia Leung" userId="a59a1eeb-5bd5-4c70-9972-c633bf0326f1" providerId="ADAL" clId="{DC19703A-9F74-43CB-8C67-BF61C82BBAF4}" dt="2024-01-22T08:17:12.731" v="51" actId="478"/>
          <ac:picMkLst>
            <pc:docMk/>
            <pc:sldMk cId="2167842966" sldId="327"/>
            <ac:picMk id="5" creationId="{DF65D102-B872-45FB-B973-39B1796F9C5F}"/>
          </ac:picMkLst>
        </pc:picChg>
        <pc:picChg chg="del">
          <ac:chgData name="Lydia Leung" userId="a59a1eeb-5bd5-4c70-9972-c633bf0326f1" providerId="ADAL" clId="{DC19703A-9F74-43CB-8C67-BF61C82BBAF4}" dt="2024-01-22T08:17:12.731" v="51" actId="478"/>
          <ac:picMkLst>
            <pc:docMk/>
            <pc:sldMk cId="2167842966" sldId="327"/>
            <ac:picMk id="6" creationId="{60899CA0-1F21-4AD6-B5A2-544DD92B9249}"/>
          </ac:picMkLst>
        </pc:picChg>
        <pc:picChg chg="add mod">
          <ac:chgData name="Lydia Leung" userId="a59a1eeb-5bd5-4c70-9972-c633bf0326f1" providerId="ADAL" clId="{DC19703A-9F74-43CB-8C67-BF61C82BBAF4}" dt="2024-01-22T08:17:15.175" v="52"/>
          <ac:picMkLst>
            <pc:docMk/>
            <pc:sldMk cId="2167842966" sldId="327"/>
            <ac:picMk id="7" creationId="{73FF6724-448E-4D5D-A60C-CBB4FA055D53}"/>
          </ac:picMkLst>
        </pc:picChg>
      </pc:sldChg>
      <pc:sldChg chg="addSp delSp modSp">
        <pc:chgData name="Lydia Leung" userId="a59a1eeb-5bd5-4c70-9972-c633bf0326f1" providerId="ADAL" clId="{DC19703A-9F74-43CB-8C67-BF61C82BBAF4}" dt="2024-01-22T08:17:42.903" v="64"/>
        <pc:sldMkLst>
          <pc:docMk/>
          <pc:sldMk cId="3886690210" sldId="328"/>
        </pc:sldMkLst>
        <pc:spChg chg="del">
          <ac:chgData name="Lydia Leung" userId="a59a1eeb-5bd5-4c70-9972-c633bf0326f1" providerId="ADAL" clId="{DC19703A-9F74-43CB-8C67-BF61C82BBAF4}" dt="2024-01-22T08:17:39.996" v="63" actId="478"/>
          <ac:spMkLst>
            <pc:docMk/>
            <pc:sldMk cId="3886690210" sldId="328"/>
            <ac:spMk id="8" creationId="{075A40C1-69C6-4C10-9BBD-E2814B4ED658}"/>
          </ac:spMkLst>
        </pc:spChg>
        <pc:picChg chg="del">
          <ac:chgData name="Lydia Leung" userId="a59a1eeb-5bd5-4c70-9972-c633bf0326f1" providerId="ADAL" clId="{DC19703A-9F74-43CB-8C67-BF61C82BBAF4}" dt="2024-01-22T08:17:39.996" v="63" actId="478"/>
          <ac:picMkLst>
            <pc:docMk/>
            <pc:sldMk cId="3886690210" sldId="328"/>
            <ac:picMk id="3" creationId="{7D2DC36E-5E18-47EE-A28E-EAA2DC647757}"/>
          </ac:picMkLst>
        </pc:picChg>
        <pc:picChg chg="del">
          <ac:chgData name="Lydia Leung" userId="a59a1eeb-5bd5-4c70-9972-c633bf0326f1" providerId="ADAL" clId="{DC19703A-9F74-43CB-8C67-BF61C82BBAF4}" dt="2024-01-22T08:17:39.996" v="63" actId="478"/>
          <ac:picMkLst>
            <pc:docMk/>
            <pc:sldMk cId="3886690210" sldId="328"/>
            <ac:picMk id="4" creationId="{6908C17F-C04D-48B2-A2BF-2C6EEDE85D35}"/>
          </ac:picMkLst>
        </pc:picChg>
        <pc:picChg chg="del">
          <ac:chgData name="Lydia Leung" userId="a59a1eeb-5bd5-4c70-9972-c633bf0326f1" providerId="ADAL" clId="{DC19703A-9F74-43CB-8C67-BF61C82BBAF4}" dt="2024-01-22T08:17:39.996" v="63" actId="478"/>
          <ac:picMkLst>
            <pc:docMk/>
            <pc:sldMk cId="3886690210" sldId="328"/>
            <ac:picMk id="5" creationId="{AE39A235-5415-4DAB-BC6A-5CF7F7ACC214}"/>
          </ac:picMkLst>
        </pc:picChg>
        <pc:picChg chg="del">
          <ac:chgData name="Lydia Leung" userId="a59a1eeb-5bd5-4c70-9972-c633bf0326f1" providerId="ADAL" clId="{DC19703A-9F74-43CB-8C67-BF61C82BBAF4}" dt="2024-01-22T08:17:39.996" v="63" actId="478"/>
          <ac:picMkLst>
            <pc:docMk/>
            <pc:sldMk cId="3886690210" sldId="328"/>
            <ac:picMk id="6" creationId="{24722B12-DB8A-4048-A85C-3CF55BEF80DB}"/>
          </ac:picMkLst>
        </pc:picChg>
        <pc:picChg chg="add mod">
          <ac:chgData name="Lydia Leung" userId="a59a1eeb-5bd5-4c70-9972-c633bf0326f1" providerId="ADAL" clId="{DC19703A-9F74-43CB-8C67-BF61C82BBAF4}" dt="2024-01-22T08:17:42.903" v="64"/>
          <ac:picMkLst>
            <pc:docMk/>
            <pc:sldMk cId="3886690210" sldId="328"/>
            <ac:picMk id="7" creationId="{3C23E232-1109-4004-A988-60FF60413CB4}"/>
          </ac:picMkLst>
        </pc:picChg>
      </pc:sldChg>
      <pc:sldChg chg="addSp delSp modSp">
        <pc:chgData name="Lydia Leung" userId="a59a1eeb-5bd5-4c70-9972-c633bf0326f1" providerId="ADAL" clId="{DC19703A-9F74-43CB-8C67-BF61C82BBAF4}" dt="2024-01-22T08:18:17.266" v="74"/>
        <pc:sldMkLst>
          <pc:docMk/>
          <pc:sldMk cId="1027693697" sldId="329"/>
        </pc:sldMkLst>
        <pc:spChg chg="del">
          <ac:chgData name="Lydia Leung" userId="a59a1eeb-5bd5-4c70-9972-c633bf0326f1" providerId="ADAL" clId="{DC19703A-9F74-43CB-8C67-BF61C82BBAF4}" dt="2024-01-22T08:18:14.278" v="73" actId="478"/>
          <ac:spMkLst>
            <pc:docMk/>
            <pc:sldMk cId="1027693697" sldId="329"/>
            <ac:spMk id="8" creationId="{B154D4CE-4908-4ED3-8E42-98AAE4883E9B}"/>
          </ac:spMkLst>
        </pc:spChg>
        <pc:picChg chg="del">
          <ac:chgData name="Lydia Leung" userId="a59a1eeb-5bd5-4c70-9972-c633bf0326f1" providerId="ADAL" clId="{DC19703A-9F74-43CB-8C67-BF61C82BBAF4}" dt="2024-01-22T08:18:14.278" v="73" actId="478"/>
          <ac:picMkLst>
            <pc:docMk/>
            <pc:sldMk cId="1027693697" sldId="329"/>
            <ac:picMk id="2" creationId="{8300DBCD-D835-4BFD-BBB4-3E077504AEE9}"/>
          </ac:picMkLst>
        </pc:picChg>
        <pc:picChg chg="add mod">
          <ac:chgData name="Lydia Leung" userId="a59a1eeb-5bd5-4c70-9972-c633bf0326f1" providerId="ADAL" clId="{DC19703A-9F74-43CB-8C67-BF61C82BBAF4}" dt="2024-01-22T08:18:17.266" v="74"/>
          <ac:picMkLst>
            <pc:docMk/>
            <pc:sldMk cId="1027693697" sldId="329"/>
            <ac:picMk id="4" creationId="{8BF5D6A9-1FA0-43D1-9BEA-AC20C46134A7}"/>
          </ac:picMkLst>
        </pc:picChg>
        <pc:picChg chg="del">
          <ac:chgData name="Lydia Leung" userId="a59a1eeb-5bd5-4c70-9972-c633bf0326f1" providerId="ADAL" clId="{DC19703A-9F74-43CB-8C67-BF61C82BBAF4}" dt="2024-01-22T08:18:14.278" v="73" actId="478"/>
          <ac:picMkLst>
            <pc:docMk/>
            <pc:sldMk cId="1027693697" sldId="329"/>
            <ac:picMk id="5" creationId="{4041A72D-F2F7-4DD3-A9CB-A545BC52CCC8}"/>
          </ac:picMkLst>
        </pc:picChg>
        <pc:picChg chg="del">
          <ac:chgData name="Lydia Leung" userId="a59a1eeb-5bd5-4c70-9972-c633bf0326f1" providerId="ADAL" clId="{DC19703A-9F74-43CB-8C67-BF61C82BBAF4}" dt="2024-01-22T08:18:14.278" v="73" actId="478"/>
          <ac:picMkLst>
            <pc:docMk/>
            <pc:sldMk cId="1027693697" sldId="329"/>
            <ac:picMk id="6" creationId="{88C6EEDF-EC8D-4639-A129-41AD3A62F7E7}"/>
          </ac:picMkLst>
        </pc:picChg>
        <pc:picChg chg="del">
          <ac:chgData name="Lydia Leung" userId="a59a1eeb-5bd5-4c70-9972-c633bf0326f1" providerId="ADAL" clId="{DC19703A-9F74-43CB-8C67-BF61C82BBAF4}" dt="2024-01-22T08:18:14.278" v="73" actId="478"/>
          <ac:picMkLst>
            <pc:docMk/>
            <pc:sldMk cId="1027693697" sldId="329"/>
            <ac:picMk id="7" creationId="{B7C138A9-AEF8-4616-8BCA-B724A6E93F54}"/>
          </ac:picMkLst>
        </pc:picChg>
      </pc:sldChg>
      <pc:sldChg chg="addSp delSp modSp">
        <pc:chgData name="Lydia Leung" userId="a59a1eeb-5bd5-4c70-9972-c633bf0326f1" providerId="ADAL" clId="{DC19703A-9F74-43CB-8C67-BF61C82BBAF4}" dt="2024-01-22T08:17:19.464" v="54"/>
        <pc:sldMkLst>
          <pc:docMk/>
          <pc:sldMk cId="784514697" sldId="330"/>
        </pc:sldMkLst>
        <pc:spChg chg="del">
          <ac:chgData name="Lydia Leung" userId="a59a1eeb-5bd5-4c70-9972-c633bf0326f1" providerId="ADAL" clId="{DC19703A-9F74-43CB-8C67-BF61C82BBAF4}" dt="2024-01-22T08:17:17.096" v="53" actId="478"/>
          <ac:spMkLst>
            <pc:docMk/>
            <pc:sldMk cId="784514697" sldId="330"/>
            <ac:spMk id="17" creationId="{B20152D9-DF9E-410D-8E6B-26D4402A7DC0}"/>
          </ac:spMkLst>
        </pc:spChg>
        <pc:grpChg chg="del">
          <ac:chgData name="Lydia Leung" userId="a59a1eeb-5bd5-4c70-9972-c633bf0326f1" providerId="ADAL" clId="{DC19703A-9F74-43CB-8C67-BF61C82BBAF4}" dt="2024-01-22T08:17:17.096" v="53" actId="478"/>
          <ac:grpSpMkLst>
            <pc:docMk/>
            <pc:sldMk cId="784514697" sldId="330"/>
            <ac:grpSpMk id="6" creationId="{8066D4DF-B4B9-4682-A28A-9E4B83156707}"/>
          </ac:grpSpMkLst>
        </pc:grpChg>
        <pc:grpChg chg="del">
          <ac:chgData name="Lydia Leung" userId="a59a1eeb-5bd5-4c70-9972-c633bf0326f1" providerId="ADAL" clId="{DC19703A-9F74-43CB-8C67-BF61C82BBAF4}" dt="2024-01-22T08:17:17.096" v="53" actId="478"/>
          <ac:grpSpMkLst>
            <pc:docMk/>
            <pc:sldMk cId="784514697" sldId="330"/>
            <ac:grpSpMk id="15" creationId="{70D0FA04-1ECA-4F18-8644-F917451F9ADE}"/>
          </ac:grpSpMkLst>
        </pc:grpChg>
        <pc:grpChg chg="del">
          <ac:chgData name="Lydia Leung" userId="a59a1eeb-5bd5-4c70-9972-c633bf0326f1" providerId="ADAL" clId="{DC19703A-9F74-43CB-8C67-BF61C82BBAF4}" dt="2024-01-22T08:17:17.096" v="53" actId="478"/>
          <ac:grpSpMkLst>
            <pc:docMk/>
            <pc:sldMk cId="784514697" sldId="330"/>
            <ac:grpSpMk id="16" creationId="{0B78B1CA-A204-4AB5-B5DB-824A4BA34833}"/>
          </ac:grpSpMkLst>
        </pc:grpChg>
        <pc:picChg chg="del">
          <ac:chgData name="Lydia Leung" userId="a59a1eeb-5bd5-4c70-9972-c633bf0326f1" providerId="ADAL" clId="{DC19703A-9F74-43CB-8C67-BF61C82BBAF4}" dt="2024-01-22T08:17:17.096" v="53" actId="478"/>
          <ac:picMkLst>
            <pc:docMk/>
            <pc:sldMk cId="784514697" sldId="330"/>
            <ac:picMk id="7" creationId="{0FDC45C4-C5C4-4405-8EB4-ABA0D8F56D5D}"/>
          </ac:picMkLst>
        </pc:picChg>
        <pc:picChg chg="add mod">
          <ac:chgData name="Lydia Leung" userId="a59a1eeb-5bd5-4c70-9972-c633bf0326f1" providerId="ADAL" clId="{DC19703A-9F74-43CB-8C67-BF61C82BBAF4}" dt="2024-01-22T08:17:19.464" v="54"/>
          <ac:picMkLst>
            <pc:docMk/>
            <pc:sldMk cId="784514697" sldId="330"/>
            <ac:picMk id="13" creationId="{40275E8B-FC20-427C-9B7D-87100FE268F0}"/>
          </ac:picMkLst>
        </pc:picChg>
        <pc:picChg chg="del">
          <ac:chgData name="Lydia Leung" userId="a59a1eeb-5bd5-4c70-9972-c633bf0326f1" providerId="ADAL" clId="{DC19703A-9F74-43CB-8C67-BF61C82BBAF4}" dt="2024-01-22T08:17:17.096" v="53" actId="478"/>
          <ac:picMkLst>
            <pc:docMk/>
            <pc:sldMk cId="784514697" sldId="330"/>
            <ac:picMk id="14" creationId="{03D74A42-DDE4-448B-B06D-BF01E30C91E9}"/>
          </ac:picMkLst>
        </pc:picChg>
      </pc:sldChg>
      <pc:sldChg chg="addSp delSp modSp">
        <pc:chgData name="Lydia Leung" userId="a59a1eeb-5bd5-4c70-9972-c633bf0326f1" providerId="ADAL" clId="{DC19703A-9F74-43CB-8C67-BF61C82BBAF4}" dt="2024-01-22T08:19:22.982" v="95"/>
        <pc:sldMkLst>
          <pc:docMk/>
          <pc:sldMk cId="2589734806" sldId="333"/>
        </pc:sldMkLst>
        <pc:spChg chg="del">
          <ac:chgData name="Lydia Leung" userId="a59a1eeb-5bd5-4c70-9972-c633bf0326f1" providerId="ADAL" clId="{DC19703A-9F74-43CB-8C67-BF61C82BBAF4}" dt="2024-01-22T08:19:20.041" v="94" actId="478"/>
          <ac:spMkLst>
            <pc:docMk/>
            <pc:sldMk cId="2589734806" sldId="333"/>
            <ac:spMk id="31" creationId="{10A42B89-CEE7-4979-B348-8AD6216DCD7D}"/>
          </ac:spMkLst>
        </pc:spChg>
        <pc:spChg chg="del">
          <ac:chgData name="Lydia Leung" userId="a59a1eeb-5bd5-4c70-9972-c633bf0326f1" providerId="ADAL" clId="{DC19703A-9F74-43CB-8C67-BF61C82BBAF4}" dt="2024-01-22T08:19:20.041" v="94" actId="478"/>
          <ac:spMkLst>
            <pc:docMk/>
            <pc:sldMk cId="2589734806" sldId="333"/>
            <ac:spMk id="73" creationId="{00000000-0000-0000-0000-000000000000}"/>
          </ac:spMkLst>
        </pc:spChg>
        <pc:grpChg chg="del">
          <ac:chgData name="Lydia Leung" userId="a59a1eeb-5bd5-4c70-9972-c633bf0326f1" providerId="ADAL" clId="{DC19703A-9F74-43CB-8C67-BF61C82BBAF4}" dt="2024-01-22T08:19:20.041" v="94" actId="478"/>
          <ac:grpSpMkLst>
            <pc:docMk/>
            <pc:sldMk cId="2589734806" sldId="333"/>
            <ac:grpSpMk id="61" creationId="{EF445522-F029-4BDC-A47A-65F6454CAFBA}"/>
          </ac:grpSpMkLst>
        </pc:grpChg>
        <pc:grpChg chg="del">
          <ac:chgData name="Lydia Leung" userId="a59a1eeb-5bd5-4c70-9972-c633bf0326f1" providerId="ADAL" clId="{DC19703A-9F74-43CB-8C67-BF61C82BBAF4}" dt="2024-01-22T08:19:20.041" v="94" actId="478"/>
          <ac:grpSpMkLst>
            <pc:docMk/>
            <pc:sldMk cId="2589734806" sldId="333"/>
            <ac:grpSpMk id="65" creationId="{BD8657CB-5BDD-47B4-97FB-0DC7819801B6}"/>
          </ac:grpSpMkLst>
        </pc:grpChg>
        <pc:grpChg chg="del">
          <ac:chgData name="Lydia Leung" userId="a59a1eeb-5bd5-4c70-9972-c633bf0326f1" providerId="ADAL" clId="{DC19703A-9F74-43CB-8C67-BF61C82BBAF4}" dt="2024-01-22T08:19:20.041" v="94" actId="478"/>
          <ac:grpSpMkLst>
            <pc:docMk/>
            <pc:sldMk cId="2589734806" sldId="333"/>
            <ac:grpSpMk id="102" creationId="{27594BD0-EF87-4F38-9515-C113CF34C559}"/>
          </ac:grpSpMkLst>
        </pc:grpChg>
        <pc:picChg chg="del">
          <ac:chgData name="Lydia Leung" userId="a59a1eeb-5bd5-4c70-9972-c633bf0326f1" providerId="ADAL" clId="{DC19703A-9F74-43CB-8C67-BF61C82BBAF4}" dt="2024-01-22T08:19:20.041" v="94" actId="478"/>
          <ac:picMkLst>
            <pc:docMk/>
            <pc:sldMk cId="2589734806" sldId="333"/>
            <ac:picMk id="3" creationId="{C93AD142-91CA-4640-8E59-77BF20CBD0EB}"/>
          </ac:picMkLst>
        </pc:picChg>
        <pc:picChg chg="del">
          <ac:chgData name="Lydia Leung" userId="a59a1eeb-5bd5-4c70-9972-c633bf0326f1" providerId="ADAL" clId="{DC19703A-9F74-43CB-8C67-BF61C82BBAF4}" dt="2024-01-22T08:19:20.041" v="94" actId="478"/>
          <ac:picMkLst>
            <pc:docMk/>
            <pc:sldMk cId="2589734806" sldId="333"/>
            <ac:picMk id="4" creationId="{44E7FC2C-6879-49B8-9A1C-18A4047BE02B}"/>
          </ac:picMkLst>
        </pc:picChg>
        <pc:picChg chg="del">
          <ac:chgData name="Lydia Leung" userId="a59a1eeb-5bd5-4c70-9972-c633bf0326f1" providerId="ADAL" clId="{DC19703A-9F74-43CB-8C67-BF61C82BBAF4}" dt="2024-01-22T08:19:20.041" v="94" actId="478"/>
          <ac:picMkLst>
            <pc:docMk/>
            <pc:sldMk cId="2589734806" sldId="333"/>
            <ac:picMk id="5" creationId="{8B9005B6-2E3F-41B4-B4F8-AF977B144979}"/>
          </ac:picMkLst>
        </pc:picChg>
        <pc:picChg chg="add mod">
          <ac:chgData name="Lydia Leung" userId="a59a1eeb-5bd5-4c70-9972-c633bf0326f1" providerId="ADAL" clId="{DC19703A-9F74-43CB-8C67-BF61C82BBAF4}" dt="2024-01-22T08:19:22.982" v="95"/>
          <ac:picMkLst>
            <pc:docMk/>
            <pc:sldMk cId="2589734806" sldId="333"/>
            <ac:picMk id="6" creationId="{A35188D1-8200-498B-9F2C-EDBD87264EC3}"/>
          </ac:picMkLst>
        </pc:picChg>
        <pc:picChg chg="del">
          <ac:chgData name="Lydia Leung" userId="a59a1eeb-5bd5-4c70-9972-c633bf0326f1" providerId="ADAL" clId="{DC19703A-9F74-43CB-8C67-BF61C82BBAF4}" dt="2024-01-22T08:19:20.041" v="94" actId="478"/>
          <ac:picMkLst>
            <pc:docMk/>
            <pc:sldMk cId="2589734806" sldId="333"/>
            <ac:picMk id="29" creationId="{C94AF35C-454E-491C-B6D4-BA29989CB5F0}"/>
          </ac:picMkLst>
        </pc:picChg>
        <pc:picChg chg="del">
          <ac:chgData name="Lydia Leung" userId="a59a1eeb-5bd5-4c70-9972-c633bf0326f1" providerId="ADAL" clId="{DC19703A-9F74-43CB-8C67-BF61C82BBAF4}" dt="2024-01-22T08:19:20.041" v="94" actId="478"/>
          <ac:picMkLst>
            <pc:docMk/>
            <pc:sldMk cId="2589734806" sldId="333"/>
            <ac:picMk id="49" creationId="{30A4FB53-8977-4DAF-A7F9-FED83F50561E}"/>
          </ac:picMkLst>
        </pc:picChg>
        <pc:picChg chg="del">
          <ac:chgData name="Lydia Leung" userId="a59a1eeb-5bd5-4c70-9972-c633bf0326f1" providerId="ADAL" clId="{DC19703A-9F74-43CB-8C67-BF61C82BBAF4}" dt="2024-01-22T08:19:20.041" v="94" actId="478"/>
          <ac:picMkLst>
            <pc:docMk/>
            <pc:sldMk cId="2589734806" sldId="333"/>
            <ac:picMk id="50" creationId="{2C9A48B8-DF45-46E7-8481-4D822B229D80}"/>
          </ac:picMkLst>
        </pc:picChg>
        <pc:picChg chg="del">
          <ac:chgData name="Lydia Leung" userId="a59a1eeb-5bd5-4c70-9972-c633bf0326f1" providerId="ADAL" clId="{DC19703A-9F74-43CB-8C67-BF61C82BBAF4}" dt="2024-01-22T08:19:20.041" v="94" actId="478"/>
          <ac:picMkLst>
            <pc:docMk/>
            <pc:sldMk cId="2589734806" sldId="333"/>
            <ac:picMk id="52" creationId="{52D60772-31D2-4A8D-84A9-E87C0B347890}"/>
          </ac:picMkLst>
        </pc:picChg>
        <pc:picChg chg="del">
          <ac:chgData name="Lydia Leung" userId="a59a1eeb-5bd5-4c70-9972-c633bf0326f1" providerId="ADAL" clId="{DC19703A-9F74-43CB-8C67-BF61C82BBAF4}" dt="2024-01-22T08:19:20.041" v="94" actId="478"/>
          <ac:picMkLst>
            <pc:docMk/>
            <pc:sldMk cId="2589734806" sldId="333"/>
            <ac:picMk id="53" creationId="{C41E1E20-E3FA-48C0-8787-4481591A0A74}"/>
          </ac:picMkLst>
        </pc:picChg>
        <pc:picChg chg="del">
          <ac:chgData name="Lydia Leung" userId="a59a1eeb-5bd5-4c70-9972-c633bf0326f1" providerId="ADAL" clId="{DC19703A-9F74-43CB-8C67-BF61C82BBAF4}" dt="2024-01-22T08:19:20.041" v="94" actId="478"/>
          <ac:picMkLst>
            <pc:docMk/>
            <pc:sldMk cId="2589734806" sldId="333"/>
            <ac:picMk id="55" creationId="{6101291C-2485-43EA-9AFB-2392C108D205}"/>
          </ac:picMkLst>
        </pc:picChg>
        <pc:picChg chg="del">
          <ac:chgData name="Lydia Leung" userId="a59a1eeb-5bd5-4c70-9972-c633bf0326f1" providerId="ADAL" clId="{DC19703A-9F74-43CB-8C67-BF61C82BBAF4}" dt="2024-01-22T08:19:20.041" v="94" actId="478"/>
          <ac:picMkLst>
            <pc:docMk/>
            <pc:sldMk cId="2589734806" sldId="333"/>
            <ac:picMk id="56" creationId="{838D68F0-BF96-4B64-B999-8E67A6B13E1F}"/>
          </ac:picMkLst>
        </pc:picChg>
        <pc:picChg chg="del">
          <ac:chgData name="Lydia Leung" userId="a59a1eeb-5bd5-4c70-9972-c633bf0326f1" providerId="ADAL" clId="{DC19703A-9F74-43CB-8C67-BF61C82BBAF4}" dt="2024-01-22T08:19:20.041" v="94" actId="478"/>
          <ac:picMkLst>
            <pc:docMk/>
            <pc:sldMk cId="2589734806" sldId="333"/>
            <ac:picMk id="58" creationId="{2F838E33-B598-471B-91EA-6B8D4683D6C7}"/>
          </ac:picMkLst>
        </pc:picChg>
        <pc:picChg chg="del">
          <ac:chgData name="Lydia Leung" userId="a59a1eeb-5bd5-4c70-9972-c633bf0326f1" providerId="ADAL" clId="{DC19703A-9F74-43CB-8C67-BF61C82BBAF4}" dt="2024-01-22T08:19:20.041" v="94" actId="478"/>
          <ac:picMkLst>
            <pc:docMk/>
            <pc:sldMk cId="2589734806" sldId="333"/>
            <ac:picMk id="59" creationId="{06EF90F0-6CCF-4FCE-A665-064B2FEFD5C1}"/>
          </ac:picMkLst>
        </pc:picChg>
        <pc:picChg chg="del">
          <ac:chgData name="Lydia Leung" userId="a59a1eeb-5bd5-4c70-9972-c633bf0326f1" providerId="ADAL" clId="{DC19703A-9F74-43CB-8C67-BF61C82BBAF4}" dt="2024-01-22T08:19:20.041" v="94" actId="478"/>
          <ac:picMkLst>
            <pc:docMk/>
            <pc:sldMk cId="2589734806" sldId="333"/>
            <ac:picMk id="75" creationId="{00000000-0000-0000-0000-000000000000}"/>
          </ac:picMkLst>
        </pc:picChg>
        <pc:picChg chg="del">
          <ac:chgData name="Lydia Leung" userId="a59a1eeb-5bd5-4c70-9972-c633bf0326f1" providerId="ADAL" clId="{DC19703A-9F74-43CB-8C67-BF61C82BBAF4}" dt="2024-01-22T08:19:20.041" v="94" actId="478"/>
          <ac:picMkLst>
            <pc:docMk/>
            <pc:sldMk cId="2589734806" sldId="333"/>
            <ac:picMk id="106" creationId="{9110EFAD-E58E-4005-AA36-B505C0810C24}"/>
          </ac:picMkLst>
        </pc:picChg>
        <pc:picChg chg="del">
          <ac:chgData name="Lydia Leung" userId="a59a1eeb-5bd5-4c70-9972-c633bf0326f1" providerId="ADAL" clId="{DC19703A-9F74-43CB-8C67-BF61C82BBAF4}" dt="2024-01-22T08:19:20.041" v="94" actId="478"/>
          <ac:picMkLst>
            <pc:docMk/>
            <pc:sldMk cId="2589734806" sldId="333"/>
            <ac:picMk id="107" creationId="{96479EBE-32B7-41D7-9484-9ECA9BC83C7E}"/>
          </ac:picMkLst>
        </pc:picChg>
      </pc:sldChg>
      <pc:sldChg chg="addSp delSp modSp">
        <pc:chgData name="Lydia Leung" userId="a59a1eeb-5bd5-4c70-9972-c633bf0326f1" providerId="ADAL" clId="{DC19703A-9F74-43CB-8C67-BF61C82BBAF4}" dt="2024-01-22T08:20:28.366" v="119"/>
        <pc:sldMkLst>
          <pc:docMk/>
          <pc:sldMk cId="1400029605" sldId="334"/>
        </pc:sldMkLst>
        <pc:spChg chg="del">
          <ac:chgData name="Lydia Leung" userId="a59a1eeb-5bd5-4c70-9972-c633bf0326f1" providerId="ADAL" clId="{DC19703A-9F74-43CB-8C67-BF61C82BBAF4}" dt="2024-01-22T08:20:25.593" v="118" actId="478"/>
          <ac:spMkLst>
            <pc:docMk/>
            <pc:sldMk cId="1400029605" sldId="334"/>
            <ac:spMk id="6" creationId="{B1830CAB-C17F-4162-AA10-3BB7286F46FA}"/>
          </ac:spMkLst>
        </pc:spChg>
        <pc:picChg chg="del">
          <ac:chgData name="Lydia Leung" userId="a59a1eeb-5bd5-4c70-9972-c633bf0326f1" providerId="ADAL" clId="{DC19703A-9F74-43CB-8C67-BF61C82BBAF4}" dt="2024-01-22T08:20:25.593" v="118" actId="478"/>
          <ac:picMkLst>
            <pc:docMk/>
            <pc:sldMk cId="1400029605" sldId="334"/>
            <ac:picMk id="3" creationId="{7F6C93FD-905D-40D5-B0E5-C8CD9A31D157}"/>
          </ac:picMkLst>
        </pc:picChg>
        <pc:picChg chg="add mod">
          <ac:chgData name="Lydia Leung" userId="a59a1eeb-5bd5-4c70-9972-c633bf0326f1" providerId="ADAL" clId="{DC19703A-9F74-43CB-8C67-BF61C82BBAF4}" dt="2024-01-22T08:20:28.366" v="119"/>
          <ac:picMkLst>
            <pc:docMk/>
            <pc:sldMk cId="1400029605" sldId="334"/>
            <ac:picMk id="4" creationId="{07179843-843C-4AC7-A788-C25B3FF41687}"/>
          </ac:picMkLst>
        </pc:picChg>
        <pc:picChg chg="del">
          <ac:chgData name="Lydia Leung" userId="a59a1eeb-5bd5-4c70-9972-c633bf0326f1" providerId="ADAL" clId="{DC19703A-9F74-43CB-8C67-BF61C82BBAF4}" dt="2024-01-22T08:20:25.593" v="118" actId="478"/>
          <ac:picMkLst>
            <pc:docMk/>
            <pc:sldMk cId="1400029605" sldId="334"/>
            <ac:picMk id="5" creationId="{E3817C99-32FD-44C0-8D9D-182F7FC38DDC}"/>
          </ac:picMkLst>
        </pc:picChg>
        <pc:picChg chg="del">
          <ac:chgData name="Lydia Leung" userId="a59a1eeb-5bd5-4c70-9972-c633bf0326f1" providerId="ADAL" clId="{DC19703A-9F74-43CB-8C67-BF61C82BBAF4}" dt="2024-01-22T08:20:25.593" v="118" actId="478"/>
          <ac:picMkLst>
            <pc:docMk/>
            <pc:sldMk cId="1400029605" sldId="334"/>
            <ac:picMk id="13" creationId="{00000000-0000-0000-0000-000000000000}"/>
          </ac:picMkLst>
        </pc:picChg>
      </pc:sldChg>
      <pc:sldChg chg="addSp delSp modSp">
        <pc:chgData name="Lydia Leung" userId="a59a1eeb-5bd5-4c70-9972-c633bf0326f1" providerId="ADAL" clId="{DC19703A-9F74-43CB-8C67-BF61C82BBAF4}" dt="2024-01-22T08:16:01.944" v="27" actId="478"/>
        <pc:sldMkLst>
          <pc:docMk/>
          <pc:sldMk cId="85259377" sldId="335"/>
        </pc:sldMkLst>
        <pc:spChg chg="add del">
          <ac:chgData name="Lydia Leung" userId="a59a1eeb-5bd5-4c70-9972-c633bf0326f1" providerId="ADAL" clId="{DC19703A-9F74-43CB-8C67-BF61C82BBAF4}" dt="2024-01-22T08:15:55.399" v="26" actId="478"/>
          <ac:spMkLst>
            <pc:docMk/>
            <pc:sldMk cId="85259377" sldId="335"/>
            <ac:spMk id="3" creationId="{BD6D6784-6FBA-4823-AADF-FCB27822C390}"/>
          </ac:spMkLst>
        </pc:spChg>
        <pc:spChg chg="add del">
          <ac:chgData name="Lydia Leung" userId="a59a1eeb-5bd5-4c70-9972-c633bf0326f1" providerId="ADAL" clId="{DC19703A-9F74-43CB-8C67-BF61C82BBAF4}" dt="2024-01-22T08:15:55.399" v="26" actId="478"/>
          <ac:spMkLst>
            <pc:docMk/>
            <pc:sldMk cId="85259377" sldId="335"/>
            <ac:spMk id="12" creationId="{B1D831DC-F9DF-4F95-8860-2412F929CAFE}"/>
          </ac:spMkLst>
        </pc:spChg>
        <pc:spChg chg="add del">
          <ac:chgData name="Lydia Leung" userId="a59a1eeb-5bd5-4c70-9972-c633bf0326f1" providerId="ADAL" clId="{DC19703A-9F74-43CB-8C67-BF61C82BBAF4}" dt="2024-01-22T08:15:55.399" v="26" actId="478"/>
          <ac:spMkLst>
            <pc:docMk/>
            <pc:sldMk cId="85259377" sldId="335"/>
            <ac:spMk id="19" creationId="{C4416278-0326-4D47-A69E-1EEAC18C28CE}"/>
          </ac:spMkLst>
        </pc:spChg>
        <pc:picChg chg="add del">
          <ac:chgData name="Lydia Leung" userId="a59a1eeb-5bd5-4c70-9972-c633bf0326f1" providerId="ADAL" clId="{DC19703A-9F74-43CB-8C67-BF61C82BBAF4}" dt="2024-01-22T08:15:55.399" v="26" actId="478"/>
          <ac:picMkLst>
            <pc:docMk/>
            <pc:sldMk cId="85259377" sldId="335"/>
            <ac:picMk id="2" creationId="{9B8B35D7-9200-4804-A83A-804E6E1F7869}"/>
          </ac:picMkLst>
        </pc:picChg>
        <pc:picChg chg="add del">
          <ac:chgData name="Lydia Leung" userId="a59a1eeb-5bd5-4c70-9972-c633bf0326f1" providerId="ADAL" clId="{DC19703A-9F74-43CB-8C67-BF61C82BBAF4}" dt="2024-01-22T08:15:55.399" v="26" actId="478"/>
          <ac:picMkLst>
            <pc:docMk/>
            <pc:sldMk cId="85259377" sldId="335"/>
            <ac:picMk id="5" creationId="{A9703FC4-2FB4-4FA8-8CF8-1879ABEE1EAE}"/>
          </ac:picMkLst>
        </pc:picChg>
        <pc:picChg chg="add del">
          <ac:chgData name="Lydia Leung" userId="a59a1eeb-5bd5-4c70-9972-c633bf0326f1" providerId="ADAL" clId="{DC19703A-9F74-43CB-8C67-BF61C82BBAF4}" dt="2024-01-22T08:15:55.399" v="26" actId="478"/>
          <ac:picMkLst>
            <pc:docMk/>
            <pc:sldMk cId="85259377" sldId="335"/>
            <ac:picMk id="6" creationId="{B635B924-13B1-461F-A6BB-2B0702B04A3A}"/>
          </ac:picMkLst>
        </pc:picChg>
        <pc:picChg chg="add del">
          <ac:chgData name="Lydia Leung" userId="a59a1eeb-5bd5-4c70-9972-c633bf0326f1" providerId="ADAL" clId="{DC19703A-9F74-43CB-8C67-BF61C82BBAF4}" dt="2024-01-22T08:15:55.399" v="26" actId="478"/>
          <ac:picMkLst>
            <pc:docMk/>
            <pc:sldMk cId="85259377" sldId="335"/>
            <ac:picMk id="7" creationId="{44B7027B-7C1E-4270-86F3-42CC8C61A3A2}"/>
          </ac:picMkLst>
        </pc:picChg>
        <pc:picChg chg="add del mod">
          <ac:chgData name="Lydia Leung" userId="a59a1eeb-5bd5-4c70-9972-c633bf0326f1" providerId="ADAL" clId="{DC19703A-9F74-43CB-8C67-BF61C82BBAF4}" dt="2024-01-22T08:15:54.444" v="25"/>
          <ac:picMkLst>
            <pc:docMk/>
            <pc:sldMk cId="85259377" sldId="335"/>
            <ac:picMk id="8" creationId="{4B3EA8B9-2850-4C97-811E-24F637573EE5}"/>
          </ac:picMkLst>
        </pc:picChg>
        <pc:picChg chg="add del">
          <ac:chgData name="Lydia Leung" userId="a59a1eeb-5bd5-4c70-9972-c633bf0326f1" providerId="ADAL" clId="{DC19703A-9F74-43CB-8C67-BF61C82BBAF4}" dt="2024-01-22T08:15:55.399" v="26" actId="478"/>
          <ac:picMkLst>
            <pc:docMk/>
            <pc:sldMk cId="85259377" sldId="335"/>
            <ac:picMk id="11" creationId="{FA68FAD6-33FD-4FCE-B373-D519C41D79F3}"/>
          </ac:picMkLst>
        </pc:picChg>
        <pc:picChg chg="add del">
          <ac:chgData name="Lydia Leung" userId="a59a1eeb-5bd5-4c70-9972-c633bf0326f1" providerId="ADAL" clId="{DC19703A-9F74-43CB-8C67-BF61C82BBAF4}" dt="2024-01-22T08:15:55.399" v="26" actId="478"/>
          <ac:picMkLst>
            <pc:docMk/>
            <pc:sldMk cId="85259377" sldId="335"/>
            <ac:picMk id="13" creationId="{77BE15BB-89B8-4365-AC93-88CA65920AE2}"/>
          </ac:picMkLst>
        </pc:picChg>
        <pc:picChg chg="add del">
          <ac:chgData name="Lydia Leung" userId="a59a1eeb-5bd5-4c70-9972-c633bf0326f1" providerId="ADAL" clId="{DC19703A-9F74-43CB-8C67-BF61C82BBAF4}" dt="2024-01-22T08:16:01.944" v="27" actId="478"/>
          <ac:picMkLst>
            <pc:docMk/>
            <pc:sldMk cId="85259377" sldId="335"/>
            <ac:picMk id="14" creationId="{3FC87EBA-16F8-47F6-955C-20E2421D6C78}"/>
          </ac:picMkLst>
        </pc:picChg>
        <pc:picChg chg="add del">
          <ac:chgData name="Lydia Leung" userId="a59a1eeb-5bd5-4c70-9972-c633bf0326f1" providerId="ADAL" clId="{DC19703A-9F74-43CB-8C67-BF61C82BBAF4}" dt="2024-01-22T08:15:55.399" v="26" actId="478"/>
          <ac:picMkLst>
            <pc:docMk/>
            <pc:sldMk cId="85259377" sldId="335"/>
            <ac:picMk id="2054" creationId="{EBEB41A9-3712-40C2-9519-C96D1E372095}"/>
          </ac:picMkLst>
        </pc:picChg>
        <pc:picChg chg="add del">
          <ac:chgData name="Lydia Leung" userId="a59a1eeb-5bd5-4c70-9972-c633bf0326f1" providerId="ADAL" clId="{DC19703A-9F74-43CB-8C67-BF61C82BBAF4}" dt="2024-01-22T08:15:55.399" v="26" actId="478"/>
          <ac:picMkLst>
            <pc:docMk/>
            <pc:sldMk cId="85259377" sldId="335"/>
            <ac:picMk id="2056" creationId="{E75223F1-A2CB-4EBA-894C-C9C4B840E8B1}"/>
          </ac:picMkLst>
        </pc:picChg>
      </pc:sldChg>
      <pc:sldChg chg="addSp delSp modSp">
        <pc:chgData name="Lydia Leung" userId="a59a1eeb-5bd5-4c70-9972-c633bf0326f1" providerId="ADAL" clId="{DC19703A-9F74-43CB-8C67-BF61C82BBAF4}" dt="2024-01-22T08:16:10.401" v="30" actId="14100"/>
        <pc:sldMkLst>
          <pc:docMk/>
          <pc:sldMk cId="3879917097" sldId="336"/>
        </pc:sldMkLst>
        <pc:spChg chg="add del">
          <ac:chgData name="Lydia Leung" userId="a59a1eeb-5bd5-4c70-9972-c633bf0326f1" providerId="ADAL" clId="{DC19703A-9F74-43CB-8C67-BF61C82BBAF4}" dt="2024-01-22T08:15:53.461" v="24" actId="478"/>
          <ac:spMkLst>
            <pc:docMk/>
            <pc:sldMk cId="3879917097" sldId="336"/>
            <ac:spMk id="3" creationId="{BD6D6784-6FBA-4823-AADF-FCB27822C390}"/>
          </ac:spMkLst>
        </pc:spChg>
        <pc:spChg chg="add del">
          <ac:chgData name="Lydia Leung" userId="a59a1eeb-5bd5-4c70-9972-c633bf0326f1" providerId="ADAL" clId="{DC19703A-9F74-43CB-8C67-BF61C82BBAF4}" dt="2024-01-22T08:15:53.461" v="24" actId="478"/>
          <ac:spMkLst>
            <pc:docMk/>
            <pc:sldMk cId="3879917097" sldId="336"/>
            <ac:spMk id="4" creationId="{722DD23C-A72A-44D3-A4E1-5083802B8944}"/>
          </ac:spMkLst>
        </pc:spChg>
        <pc:spChg chg="add del">
          <ac:chgData name="Lydia Leung" userId="a59a1eeb-5bd5-4c70-9972-c633bf0326f1" providerId="ADAL" clId="{DC19703A-9F74-43CB-8C67-BF61C82BBAF4}" dt="2024-01-22T08:15:53.461" v="24" actId="478"/>
          <ac:spMkLst>
            <pc:docMk/>
            <pc:sldMk cId="3879917097" sldId="336"/>
            <ac:spMk id="14" creationId="{4B369D33-69C0-4FC9-936D-DE8C92D20D51}"/>
          </ac:spMkLst>
        </pc:spChg>
        <pc:spChg chg="add del mod">
          <ac:chgData name="Lydia Leung" userId="a59a1eeb-5bd5-4c70-9972-c633bf0326f1" providerId="ADAL" clId="{DC19703A-9F74-43CB-8C67-BF61C82BBAF4}" dt="2024-01-22T08:16:10.401" v="30" actId="14100"/>
          <ac:spMkLst>
            <pc:docMk/>
            <pc:sldMk cId="3879917097" sldId="336"/>
            <ac:spMk id="15" creationId="{779E38CD-A5B9-4253-BFE0-635537E8C14D}"/>
          </ac:spMkLst>
        </pc:spChg>
        <pc:spChg chg="add del">
          <ac:chgData name="Lydia Leung" userId="a59a1eeb-5bd5-4c70-9972-c633bf0326f1" providerId="ADAL" clId="{DC19703A-9F74-43CB-8C67-BF61C82BBAF4}" dt="2024-01-22T08:15:53.461" v="24" actId="478"/>
          <ac:spMkLst>
            <pc:docMk/>
            <pc:sldMk cId="3879917097" sldId="336"/>
            <ac:spMk id="19" creationId="{C4416278-0326-4D47-A69E-1EEAC18C28CE}"/>
          </ac:spMkLst>
        </pc:spChg>
        <pc:picChg chg="add del">
          <ac:chgData name="Lydia Leung" userId="a59a1eeb-5bd5-4c70-9972-c633bf0326f1" providerId="ADAL" clId="{DC19703A-9F74-43CB-8C67-BF61C82BBAF4}" dt="2024-01-22T08:15:53.461" v="24" actId="478"/>
          <ac:picMkLst>
            <pc:docMk/>
            <pc:sldMk cId="3879917097" sldId="336"/>
            <ac:picMk id="5" creationId="{1DD6477D-801A-484C-A7A5-27A5EB23B185}"/>
          </ac:picMkLst>
        </pc:picChg>
        <pc:picChg chg="add del mod">
          <ac:chgData name="Lydia Leung" userId="a59a1eeb-5bd5-4c70-9972-c633bf0326f1" providerId="ADAL" clId="{DC19703A-9F74-43CB-8C67-BF61C82BBAF4}" dt="2024-01-22T08:15:52.835" v="23"/>
          <ac:picMkLst>
            <pc:docMk/>
            <pc:sldMk cId="3879917097" sldId="336"/>
            <ac:picMk id="6" creationId="{BB17F392-74EA-4D4B-8D3E-21D305FEBB6F}"/>
          </ac:picMkLst>
        </pc:picChg>
        <pc:picChg chg="add del">
          <ac:chgData name="Lydia Leung" userId="a59a1eeb-5bd5-4c70-9972-c633bf0326f1" providerId="ADAL" clId="{DC19703A-9F74-43CB-8C67-BF61C82BBAF4}" dt="2024-01-22T08:15:53.461" v="24" actId="478"/>
          <ac:picMkLst>
            <pc:docMk/>
            <pc:sldMk cId="3879917097" sldId="336"/>
            <ac:picMk id="7" creationId="{E38C7270-AEFF-48AA-AA42-2CB5699DEA98}"/>
          </ac:picMkLst>
        </pc:picChg>
        <pc:picChg chg="add del mod">
          <ac:chgData name="Lydia Leung" userId="a59a1eeb-5bd5-4c70-9972-c633bf0326f1" providerId="ADAL" clId="{DC19703A-9F74-43CB-8C67-BF61C82BBAF4}" dt="2024-01-22T08:16:07.433" v="29" actId="1076"/>
          <ac:picMkLst>
            <pc:docMk/>
            <pc:sldMk cId="3879917097" sldId="336"/>
            <ac:picMk id="9" creationId="{142A14E4-9AFA-430F-82F3-908B758E8476}"/>
          </ac:picMkLst>
        </pc:picChg>
        <pc:picChg chg="add del">
          <ac:chgData name="Lydia Leung" userId="a59a1eeb-5bd5-4c70-9972-c633bf0326f1" providerId="ADAL" clId="{DC19703A-9F74-43CB-8C67-BF61C82BBAF4}" dt="2024-01-22T08:15:53.461" v="24" actId="478"/>
          <ac:picMkLst>
            <pc:docMk/>
            <pc:sldMk cId="3879917097" sldId="336"/>
            <ac:picMk id="10" creationId="{3EC65D2C-7360-4B8B-BCF6-B772556C1E30}"/>
          </ac:picMkLst>
        </pc:picChg>
        <pc:picChg chg="add del">
          <ac:chgData name="Lydia Leung" userId="a59a1eeb-5bd5-4c70-9972-c633bf0326f1" providerId="ADAL" clId="{DC19703A-9F74-43CB-8C67-BF61C82BBAF4}" dt="2024-01-22T08:15:53.461" v="24" actId="478"/>
          <ac:picMkLst>
            <pc:docMk/>
            <pc:sldMk cId="3879917097" sldId="336"/>
            <ac:picMk id="13" creationId="{77BE15BB-89B8-4365-AC93-88CA65920AE2}"/>
          </ac:picMkLst>
        </pc:picChg>
        <pc:picChg chg="add del">
          <ac:chgData name="Lydia Leung" userId="a59a1eeb-5bd5-4c70-9972-c633bf0326f1" providerId="ADAL" clId="{DC19703A-9F74-43CB-8C67-BF61C82BBAF4}" dt="2024-01-22T08:16:03.868" v="28" actId="478"/>
          <ac:picMkLst>
            <pc:docMk/>
            <pc:sldMk cId="3879917097" sldId="336"/>
            <ac:picMk id="16" creationId="{09376C5B-58BD-4FCE-B4FA-520A2019B06F}"/>
          </ac:picMkLst>
        </pc:picChg>
        <pc:picChg chg="add del mod">
          <ac:chgData name="Lydia Leung" userId="a59a1eeb-5bd5-4c70-9972-c633bf0326f1" providerId="ADAL" clId="{DC19703A-9F74-43CB-8C67-BF61C82BBAF4}" dt="2024-01-22T08:16:07.433" v="29" actId="1076"/>
          <ac:picMkLst>
            <pc:docMk/>
            <pc:sldMk cId="3879917097" sldId="336"/>
            <ac:picMk id="2054" creationId="{EBEB41A9-3712-40C2-9519-C96D1E372095}"/>
          </ac:picMkLst>
        </pc:picChg>
        <pc:picChg chg="add del">
          <ac:chgData name="Lydia Leung" userId="a59a1eeb-5bd5-4c70-9972-c633bf0326f1" providerId="ADAL" clId="{DC19703A-9F74-43CB-8C67-BF61C82BBAF4}" dt="2024-01-22T08:15:53.461" v="24" actId="478"/>
          <ac:picMkLst>
            <pc:docMk/>
            <pc:sldMk cId="3879917097" sldId="336"/>
            <ac:picMk id="2056" creationId="{E75223F1-A2CB-4EBA-894C-C9C4B840E8B1}"/>
          </ac:picMkLst>
        </pc:picChg>
      </pc:sldChg>
      <pc:sldChg chg="addSp delSp modSp">
        <pc:chgData name="Lydia Leung" userId="a59a1eeb-5bd5-4c70-9972-c633bf0326f1" providerId="ADAL" clId="{DC19703A-9F74-43CB-8C67-BF61C82BBAF4}" dt="2024-01-22T08:19:48.903" v="105"/>
        <pc:sldMkLst>
          <pc:docMk/>
          <pc:sldMk cId="1490589896" sldId="337"/>
        </pc:sldMkLst>
        <pc:spChg chg="del">
          <ac:chgData name="Lydia Leung" userId="a59a1eeb-5bd5-4c70-9972-c633bf0326f1" providerId="ADAL" clId="{DC19703A-9F74-43CB-8C67-BF61C82BBAF4}" dt="2024-01-22T08:19:45.868" v="104" actId="478"/>
          <ac:spMkLst>
            <pc:docMk/>
            <pc:sldMk cId="1490589896" sldId="337"/>
            <ac:spMk id="19" creationId="{D93CBA23-EDEF-48B4-B5D0-18AE4A4FAD6F}"/>
          </ac:spMkLst>
        </pc:spChg>
        <pc:picChg chg="add mod">
          <ac:chgData name="Lydia Leung" userId="a59a1eeb-5bd5-4c70-9972-c633bf0326f1" providerId="ADAL" clId="{DC19703A-9F74-43CB-8C67-BF61C82BBAF4}" dt="2024-01-22T08:19:48.903" v="105"/>
          <ac:picMkLst>
            <pc:docMk/>
            <pc:sldMk cId="1490589896" sldId="337"/>
            <ac:picMk id="3" creationId="{275D0E47-D77B-4932-A2E3-78E0B7FB08C7}"/>
          </ac:picMkLst>
        </pc:picChg>
        <pc:picChg chg="del">
          <ac:chgData name="Lydia Leung" userId="a59a1eeb-5bd5-4c70-9972-c633bf0326f1" providerId="ADAL" clId="{DC19703A-9F74-43CB-8C67-BF61C82BBAF4}" dt="2024-01-22T08:19:45.868" v="104" actId="478"/>
          <ac:picMkLst>
            <pc:docMk/>
            <pc:sldMk cId="1490589896" sldId="337"/>
            <ac:picMk id="4" creationId="{00000000-0000-0000-0000-000000000000}"/>
          </ac:picMkLst>
        </pc:picChg>
        <pc:picChg chg="del">
          <ac:chgData name="Lydia Leung" userId="a59a1eeb-5bd5-4c70-9972-c633bf0326f1" providerId="ADAL" clId="{DC19703A-9F74-43CB-8C67-BF61C82BBAF4}" dt="2024-01-22T08:19:45.868" v="104" actId="478"/>
          <ac:picMkLst>
            <pc:docMk/>
            <pc:sldMk cId="1490589896" sldId="337"/>
            <ac:picMk id="11" creationId="{00000000-0000-0000-0000-000000000000}"/>
          </ac:picMkLst>
        </pc:picChg>
        <pc:picChg chg="del">
          <ac:chgData name="Lydia Leung" userId="a59a1eeb-5bd5-4c70-9972-c633bf0326f1" providerId="ADAL" clId="{DC19703A-9F74-43CB-8C67-BF61C82BBAF4}" dt="2024-01-22T08:19:45.868" v="104" actId="478"/>
          <ac:picMkLst>
            <pc:docMk/>
            <pc:sldMk cId="1490589896" sldId="337"/>
            <ac:picMk id="12" creationId="{00000000-0000-0000-0000-000000000000}"/>
          </ac:picMkLst>
        </pc:picChg>
        <pc:picChg chg="del">
          <ac:chgData name="Lydia Leung" userId="a59a1eeb-5bd5-4c70-9972-c633bf0326f1" providerId="ADAL" clId="{DC19703A-9F74-43CB-8C67-BF61C82BBAF4}" dt="2024-01-22T08:19:45.868" v="104" actId="478"/>
          <ac:picMkLst>
            <pc:docMk/>
            <pc:sldMk cId="1490589896" sldId="337"/>
            <ac:picMk id="13" creationId="{00000000-0000-0000-0000-000000000000}"/>
          </ac:picMkLst>
        </pc:picChg>
        <pc:picChg chg="del">
          <ac:chgData name="Lydia Leung" userId="a59a1eeb-5bd5-4c70-9972-c633bf0326f1" providerId="ADAL" clId="{DC19703A-9F74-43CB-8C67-BF61C82BBAF4}" dt="2024-01-22T08:19:45.868" v="104" actId="478"/>
          <ac:picMkLst>
            <pc:docMk/>
            <pc:sldMk cId="1490589896" sldId="337"/>
            <ac:picMk id="14" creationId="{00000000-0000-0000-0000-000000000000}"/>
          </ac:picMkLst>
        </pc:picChg>
        <pc:picChg chg="del">
          <ac:chgData name="Lydia Leung" userId="a59a1eeb-5bd5-4c70-9972-c633bf0326f1" providerId="ADAL" clId="{DC19703A-9F74-43CB-8C67-BF61C82BBAF4}" dt="2024-01-22T08:19:45.868" v="104" actId="478"/>
          <ac:picMkLst>
            <pc:docMk/>
            <pc:sldMk cId="1490589896" sldId="337"/>
            <ac:picMk id="15" creationId="{00000000-0000-0000-0000-000000000000}"/>
          </ac:picMkLst>
        </pc:picChg>
        <pc:picChg chg="del">
          <ac:chgData name="Lydia Leung" userId="a59a1eeb-5bd5-4c70-9972-c633bf0326f1" providerId="ADAL" clId="{DC19703A-9F74-43CB-8C67-BF61C82BBAF4}" dt="2024-01-22T08:19:45.868" v="104" actId="478"/>
          <ac:picMkLst>
            <pc:docMk/>
            <pc:sldMk cId="1490589896" sldId="337"/>
            <ac:picMk id="16" creationId="{00000000-0000-0000-0000-000000000000}"/>
          </ac:picMkLst>
        </pc:picChg>
        <pc:picChg chg="del">
          <ac:chgData name="Lydia Leung" userId="a59a1eeb-5bd5-4c70-9972-c633bf0326f1" providerId="ADAL" clId="{DC19703A-9F74-43CB-8C67-BF61C82BBAF4}" dt="2024-01-22T08:19:45.868" v="104" actId="478"/>
          <ac:picMkLst>
            <pc:docMk/>
            <pc:sldMk cId="1490589896" sldId="337"/>
            <ac:picMk id="17" creationId="{86BE05B3-B792-43B7-8351-0BB4842C128A}"/>
          </ac:picMkLst>
        </pc:picChg>
        <pc:picChg chg="del">
          <ac:chgData name="Lydia Leung" userId="a59a1eeb-5bd5-4c70-9972-c633bf0326f1" providerId="ADAL" clId="{DC19703A-9F74-43CB-8C67-BF61C82BBAF4}" dt="2024-01-22T08:19:45.868" v="104" actId="478"/>
          <ac:picMkLst>
            <pc:docMk/>
            <pc:sldMk cId="1490589896" sldId="337"/>
            <ac:picMk id="18" creationId="{00000000-0000-0000-0000-000000000000}"/>
          </ac:picMkLst>
        </pc:picChg>
      </pc:sldChg>
      <pc:sldChg chg="addSp delSp modSp">
        <pc:chgData name="Lydia Leung" userId="a59a1eeb-5bd5-4c70-9972-c633bf0326f1" providerId="ADAL" clId="{DC19703A-9F74-43CB-8C67-BF61C82BBAF4}" dt="2024-01-22T08:18:55.756" v="88"/>
        <pc:sldMkLst>
          <pc:docMk/>
          <pc:sldMk cId="1007122632" sldId="338"/>
        </pc:sldMkLst>
        <pc:spChg chg="del">
          <ac:chgData name="Lydia Leung" userId="a59a1eeb-5bd5-4c70-9972-c633bf0326f1" providerId="ADAL" clId="{DC19703A-9F74-43CB-8C67-BF61C82BBAF4}" dt="2024-01-22T08:18:52.733" v="87" actId="478"/>
          <ac:spMkLst>
            <pc:docMk/>
            <pc:sldMk cId="1007122632" sldId="338"/>
            <ac:spMk id="15" creationId="{2ECB5158-32D4-4E0C-811A-A48E1DAE0D3A}"/>
          </ac:spMkLst>
        </pc:spChg>
        <pc:grpChg chg="del">
          <ac:chgData name="Lydia Leung" userId="a59a1eeb-5bd5-4c70-9972-c633bf0326f1" providerId="ADAL" clId="{DC19703A-9F74-43CB-8C67-BF61C82BBAF4}" dt="2024-01-22T08:18:52.733" v="87" actId="478"/>
          <ac:grpSpMkLst>
            <pc:docMk/>
            <pc:sldMk cId="1007122632" sldId="338"/>
            <ac:grpSpMk id="14" creationId="{00000000-0000-0000-0000-000000000000}"/>
          </ac:grpSpMkLst>
        </pc:grpChg>
        <pc:grpChg chg="del">
          <ac:chgData name="Lydia Leung" userId="a59a1eeb-5bd5-4c70-9972-c633bf0326f1" providerId="ADAL" clId="{DC19703A-9F74-43CB-8C67-BF61C82BBAF4}" dt="2024-01-22T08:18:52.733" v="87" actId="478"/>
          <ac:grpSpMkLst>
            <pc:docMk/>
            <pc:sldMk cId="1007122632" sldId="338"/>
            <ac:grpSpMk id="16" creationId="{00000000-0000-0000-0000-000000000000}"/>
          </ac:grpSpMkLst>
        </pc:grpChg>
        <pc:picChg chg="add mod">
          <ac:chgData name="Lydia Leung" userId="a59a1eeb-5bd5-4c70-9972-c633bf0326f1" providerId="ADAL" clId="{DC19703A-9F74-43CB-8C67-BF61C82BBAF4}" dt="2024-01-22T08:18:55.756" v="88"/>
          <ac:picMkLst>
            <pc:docMk/>
            <pc:sldMk cId="1007122632" sldId="338"/>
            <ac:picMk id="3" creationId="{CAB97449-8FF3-4190-A438-888C407C5B62}"/>
          </ac:picMkLst>
        </pc:picChg>
        <pc:picChg chg="del">
          <ac:chgData name="Lydia Leung" userId="a59a1eeb-5bd5-4c70-9972-c633bf0326f1" providerId="ADAL" clId="{DC19703A-9F74-43CB-8C67-BF61C82BBAF4}" dt="2024-01-22T08:18:52.733" v="87" actId="478"/>
          <ac:picMkLst>
            <pc:docMk/>
            <pc:sldMk cId="1007122632" sldId="338"/>
            <ac:picMk id="4" creationId="{34301E98-31D8-4AEA-8143-06E900AE1F7C}"/>
          </ac:picMkLst>
        </pc:picChg>
        <pc:picChg chg="del">
          <ac:chgData name="Lydia Leung" userId="a59a1eeb-5bd5-4c70-9972-c633bf0326f1" providerId="ADAL" clId="{DC19703A-9F74-43CB-8C67-BF61C82BBAF4}" dt="2024-01-22T08:18:52.733" v="87" actId="478"/>
          <ac:picMkLst>
            <pc:docMk/>
            <pc:sldMk cId="1007122632" sldId="338"/>
            <ac:picMk id="23" creationId="{00000000-0000-0000-0000-000000000000}"/>
          </ac:picMkLst>
        </pc:picChg>
        <pc:picChg chg="del">
          <ac:chgData name="Lydia Leung" userId="a59a1eeb-5bd5-4c70-9972-c633bf0326f1" providerId="ADAL" clId="{DC19703A-9F74-43CB-8C67-BF61C82BBAF4}" dt="2024-01-22T08:18:52.733" v="87" actId="478"/>
          <ac:picMkLst>
            <pc:docMk/>
            <pc:sldMk cId="1007122632" sldId="338"/>
            <ac:picMk id="25" creationId="{1EB8D0C0-ADFE-481E-BA59-53FE9A76E344}"/>
          </ac:picMkLst>
        </pc:picChg>
        <pc:picChg chg="del">
          <ac:chgData name="Lydia Leung" userId="a59a1eeb-5bd5-4c70-9972-c633bf0326f1" providerId="ADAL" clId="{DC19703A-9F74-43CB-8C67-BF61C82BBAF4}" dt="2024-01-22T08:18:52.733" v="87" actId="478"/>
          <ac:picMkLst>
            <pc:docMk/>
            <pc:sldMk cId="1007122632" sldId="338"/>
            <ac:picMk id="1028" creationId="{00000000-0000-0000-0000-000000000000}"/>
          </ac:picMkLst>
        </pc:picChg>
      </pc:sldChg>
      <pc:sldChg chg="addSp delSp modSp">
        <pc:chgData name="Lydia Leung" userId="a59a1eeb-5bd5-4c70-9972-c633bf0326f1" providerId="ADAL" clId="{DC19703A-9F74-43CB-8C67-BF61C82BBAF4}" dt="2024-01-22T08:18:45.069" v="84"/>
        <pc:sldMkLst>
          <pc:docMk/>
          <pc:sldMk cId="1606605489" sldId="339"/>
        </pc:sldMkLst>
        <pc:spChg chg="del">
          <ac:chgData name="Lydia Leung" userId="a59a1eeb-5bd5-4c70-9972-c633bf0326f1" providerId="ADAL" clId="{DC19703A-9F74-43CB-8C67-BF61C82BBAF4}" dt="2024-01-22T08:18:41.894" v="83" actId="478"/>
          <ac:spMkLst>
            <pc:docMk/>
            <pc:sldMk cId="1606605489" sldId="339"/>
            <ac:spMk id="14" creationId="{B21A1E05-E852-4662-A02A-42756079043E}"/>
          </ac:spMkLst>
        </pc:spChg>
        <pc:picChg chg="add mod">
          <ac:chgData name="Lydia Leung" userId="a59a1eeb-5bd5-4c70-9972-c633bf0326f1" providerId="ADAL" clId="{DC19703A-9F74-43CB-8C67-BF61C82BBAF4}" dt="2024-01-22T08:18:45.069" v="84"/>
          <ac:picMkLst>
            <pc:docMk/>
            <pc:sldMk cId="1606605489" sldId="339"/>
            <ac:picMk id="3" creationId="{3DA576C0-6657-4EC2-B55E-E647C6897B88}"/>
          </ac:picMkLst>
        </pc:picChg>
        <pc:picChg chg="del">
          <ac:chgData name="Lydia Leung" userId="a59a1eeb-5bd5-4c70-9972-c633bf0326f1" providerId="ADAL" clId="{DC19703A-9F74-43CB-8C67-BF61C82BBAF4}" dt="2024-01-22T08:18:41.894" v="83" actId="478"/>
          <ac:picMkLst>
            <pc:docMk/>
            <pc:sldMk cId="1606605489" sldId="339"/>
            <ac:picMk id="13" creationId="{00000000-0000-0000-0000-000000000000}"/>
          </ac:picMkLst>
        </pc:picChg>
        <pc:picChg chg="del">
          <ac:chgData name="Lydia Leung" userId="a59a1eeb-5bd5-4c70-9972-c633bf0326f1" providerId="ADAL" clId="{DC19703A-9F74-43CB-8C67-BF61C82BBAF4}" dt="2024-01-22T08:18:41.894" v="83" actId="478"/>
          <ac:picMkLst>
            <pc:docMk/>
            <pc:sldMk cId="1606605489" sldId="339"/>
            <ac:picMk id="15" creationId="{00000000-0000-0000-0000-000000000000}"/>
          </ac:picMkLst>
        </pc:picChg>
        <pc:picChg chg="del">
          <ac:chgData name="Lydia Leung" userId="a59a1eeb-5bd5-4c70-9972-c633bf0326f1" providerId="ADAL" clId="{DC19703A-9F74-43CB-8C67-BF61C82BBAF4}" dt="2024-01-22T08:18:41.894" v="83" actId="478"/>
          <ac:picMkLst>
            <pc:docMk/>
            <pc:sldMk cId="1606605489" sldId="339"/>
            <ac:picMk id="17" creationId="{00000000-0000-0000-0000-000000000000}"/>
          </ac:picMkLst>
        </pc:picChg>
        <pc:picChg chg="del">
          <ac:chgData name="Lydia Leung" userId="a59a1eeb-5bd5-4c70-9972-c633bf0326f1" providerId="ADAL" clId="{DC19703A-9F74-43CB-8C67-BF61C82BBAF4}" dt="2024-01-22T08:18:41.894" v="83" actId="478"/>
          <ac:picMkLst>
            <pc:docMk/>
            <pc:sldMk cId="1606605489" sldId="339"/>
            <ac:picMk id="18" creationId="{00000000-0000-0000-0000-000000000000}"/>
          </ac:picMkLst>
        </pc:picChg>
        <pc:picChg chg="del">
          <ac:chgData name="Lydia Leung" userId="a59a1eeb-5bd5-4c70-9972-c633bf0326f1" providerId="ADAL" clId="{DC19703A-9F74-43CB-8C67-BF61C82BBAF4}" dt="2024-01-22T08:18:41.894" v="83" actId="478"/>
          <ac:picMkLst>
            <pc:docMk/>
            <pc:sldMk cId="1606605489" sldId="339"/>
            <ac:picMk id="19" creationId="{00000000-0000-0000-0000-000000000000}"/>
          </ac:picMkLst>
        </pc:picChg>
        <pc:picChg chg="del">
          <ac:chgData name="Lydia Leung" userId="a59a1eeb-5bd5-4c70-9972-c633bf0326f1" providerId="ADAL" clId="{DC19703A-9F74-43CB-8C67-BF61C82BBAF4}" dt="2024-01-22T08:18:41.894" v="83" actId="478"/>
          <ac:picMkLst>
            <pc:docMk/>
            <pc:sldMk cId="1606605489" sldId="339"/>
            <ac:picMk id="20" creationId="{00000000-0000-0000-0000-000000000000}"/>
          </ac:picMkLst>
        </pc:picChg>
        <pc:picChg chg="del">
          <ac:chgData name="Lydia Leung" userId="a59a1eeb-5bd5-4c70-9972-c633bf0326f1" providerId="ADAL" clId="{DC19703A-9F74-43CB-8C67-BF61C82BBAF4}" dt="2024-01-22T08:18:41.894" v="83" actId="478"/>
          <ac:picMkLst>
            <pc:docMk/>
            <pc:sldMk cId="1606605489" sldId="339"/>
            <ac:picMk id="21" creationId="{00000000-0000-0000-0000-000000000000}"/>
          </ac:picMkLst>
        </pc:picChg>
        <pc:picChg chg="del">
          <ac:chgData name="Lydia Leung" userId="a59a1eeb-5bd5-4c70-9972-c633bf0326f1" providerId="ADAL" clId="{DC19703A-9F74-43CB-8C67-BF61C82BBAF4}" dt="2024-01-22T08:18:41.894" v="83" actId="478"/>
          <ac:picMkLst>
            <pc:docMk/>
            <pc:sldMk cId="1606605489" sldId="339"/>
            <ac:picMk id="22" creationId="{00000000-0000-0000-0000-000000000000}"/>
          </ac:picMkLst>
        </pc:picChg>
        <pc:picChg chg="del">
          <ac:chgData name="Lydia Leung" userId="a59a1eeb-5bd5-4c70-9972-c633bf0326f1" providerId="ADAL" clId="{DC19703A-9F74-43CB-8C67-BF61C82BBAF4}" dt="2024-01-22T08:18:41.894" v="83" actId="478"/>
          <ac:picMkLst>
            <pc:docMk/>
            <pc:sldMk cId="1606605489" sldId="339"/>
            <ac:picMk id="25" creationId="{1EB8D0C0-ADFE-481E-BA59-53FE9A76E344}"/>
          </ac:picMkLst>
        </pc:picChg>
        <pc:picChg chg="del">
          <ac:chgData name="Lydia Leung" userId="a59a1eeb-5bd5-4c70-9972-c633bf0326f1" providerId="ADAL" clId="{DC19703A-9F74-43CB-8C67-BF61C82BBAF4}" dt="2024-01-22T08:18:41.894" v="83" actId="478"/>
          <ac:picMkLst>
            <pc:docMk/>
            <pc:sldMk cId="1606605489" sldId="339"/>
            <ac:picMk id="6147" creationId="{00000000-0000-0000-0000-000000000000}"/>
          </ac:picMkLst>
        </pc:picChg>
      </pc:sldChg>
      <pc:sldChg chg="addSp delSp modSp">
        <pc:chgData name="Lydia Leung" userId="a59a1eeb-5bd5-4c70-9972-c633bf0326f1" providerId="ADAL" clId="{DC19703A-9F74-43CB-8C67-BF61C82BBAF4}" dt="2024-01-22T08:16:36.038" v="36"/>
        <pc:sldMkLst>
          <pc:docMk/>
          <pc:sldMk cId="2819405978" sldId="340"/>
        </pc:sldMkLst>
        <pc:spChg chg="del">
          <ac:chgData name="Lydia Leung" userId="a59a1eeb-5bd5-4c70-9972-c633bf0326f1" providerId="ADAL" clId="{DC19703A-9F74-43CB-8C67-BF61C82BBAF4}" dt="2024-01-22T08:16:33.123" v="35" actId="478"/>
          <ac:spMkLst>
            <pc:docMk/>
            <pc:sldMk cId="2819405978" sldId="340"/>
            <ac:spMk id="24" creationId="{00000000-0000-0000-0000-000000000000}"/>
          </ac:spMkLst>
        </pc:spChg>
        <pc:spChg chg="del">
          <ac:chgData name="Lydia Leung" userId="a59a1eeb-5bd5-4c70-9972-c633bf0326f1" providerId="ADAL" clId="{DC19703A-9F74-43CB-8C67-BF61C82BBAF4}" dt="2024-01-22T08:16:33.123" v="35" actId="478"/>
          <ac:spMkLst>
            <pc:docMk/>
            <pc:sldMk cId="2819405978" sldId="340"/>
            <ac:spMk id="39" creationId="{5CC11311-3EE9-4AE5-B7F1-FBE279495E12}"/>
          </ac:spMkLst>
        </pc:spChg>
        <pc:spChg chg="del">
          <ac:chgData name="Lydia Leung" userId="a59a1eeb-5bd5-4c70-9972-c633bf0326f1" providerId="ADAL" clId="{DC19703A-9F74-43CB-8C67-BF61C82BBAF4}" dt="2024-01-22T08:16:33.123" v="35" actId="478"/>
          <ac:spMkLst>
            <pc:docMk/>
            <pc:sldMk cId="2819405978" sldId="340"/>
            <ac:spMk id="40" creationId="{7DE15354-FD89-456D-BF9E-7F9CE8564F62}"/>
          </ac:spMkLst>
        </pc:spChg>
        <pc:spChg chg="del">
          <ac:chgData name="Lydia Leung" userId="a59a1eeb-5bd5-4c70-9972-c633bf0326f1" providerId="ADAL" clId="{DC19703A-9F74-43CB-8C67-BF61C82BBAF4}" dt="2024-01-22T08:16:33.123" v="35" actId="478"/>
          <ac:spMkLst>
            <pc:docMk/>
            <pc:sldMk cId="2819405978" sldId="340"/>
            <ac:spMk id="61" creationId="{D668C5B7-17F6-4402-8A13-D5382B483596}"/>
          </ac:spMkLst>
        </pc:spChg>
        <pc:spChg chg="del">
          <ac:chgData name="Lydia Leung" userId="a59a1eeb-5bd5-4c70-9972-c633bf0326f1" providerId="ADAL" clId="{DC19703A-9F74-43CB-8C67-BF61C82BBAF4}" dt="2024-01-22T08:16:33.123" v="35" actId="478"/>
          <ac:spMkLst>
            <pc:docMk/>
            <pc:sldMk cId="2819405978" sldId="340"/>
            <ac:spMk id="85" creationId="{00000000-0000-0000-0000-000000000000}"/>
          </ac:spMkLst>
        </pc:spChg>
        <pc:spChg chg="del">
          <ac:chgData name="Lydia Leung" userId="a59a1eeb-5bd5-4c70-9972-c633bf0326f1" providerId="ADAL" clId="{DC19703A-9F74-43CB-8C67-BF61C82BBAF4}" dt="2024-01-22T08:16:33.123" v="35" actId="478"/>
          <ac:spMkLst>
            <pc:docMk/>
            <pc:sldMk cId="2819405978" sldId="340"/>
            <ac:spMk id="86" creationId="{00000000-0000-0000-0000-000000000000}"/>
          </ac:spMkLst>
        </pc:spChg>
        <pc:spChg chg="del">
          <ac:chgData name="Lydia Leung" userId="a59a1eeb-5bd5-4c70-9972-c633bf0326f1" providerId="ADAL" clId="{DC19703A-9F74-43CB-8C67-BF61C82BBAF4}" dt="2024-01-22T08:16:33.123" v="35" actId="478"/>
          <ac:spMkLst>
            <pc:docMk/>
            <pc:sldMk cId="2819405978" sldId="340"/>
            <ac:spMk id="87" creationId="{00000000-0000-0000-0000-000000000000}"/>
          </ac:spMkLst>
        </pc:spChg>
        <pc:spChg chg="del">
          <ac:chgData name="Lydia Leung" userId="a59a1eeb-5bd5-4c70-9972-c633bf0326f1" providerId="ADAL" clId="{DC19703A-9F74-43CB-8C67-BF61C82BBAF4}" dt="2024-01-22T08:16:33.123" v="35" actId="478"/>
          <ac:spMkLst>
            <pc:docMk/>
            <pc:sldMk cId="2819405978" sldId="340"/>
            <ac:spMk id="116" creationId="{00000000-0000-0000-0000-000000000000}"/>
          </ac:spMkLst>
        </pc:spChg>
        <pc:grpChg chg="del">
          <ac:chgData name="Lydia Leung" userId="a59a1eeb-5bd5-4c70-9972-c633bf0326f1" providerId="ADAL" clId="{DC19703A-9F74-43CB-8C67-BF61C82BBAF4}" dt="2024-01-22T08:16:33.123" v="35" actId="478"/>
          <ac:grpSpMkLst>
            <pc:docMk/>
            <pc:sldMk cId="2819405978" sldId="340"/>
            <ac:grpSpMk id="8" creationId="{00000000-0000-0000-0000-000000000000}"/>
          </ac:grpSpMkLst>
        </pc:grpChg>
        <pc:grpChg chg="del">
          <ac:chgData name="Lydia Leung" userId="a59a1eeb-5bd5-4c70-9972-c633bf0326f1" providerId="ADAL" clId="{DC19703A-9F74-43CB-8C67-BF61C82BBAF4}" dt="2024-01-22T08:16:33.123" v="35" actId="478"/>
          <ac:grpSpMkLst>
            <pc:docMk/>
            <pc:sldMk cId="2819405978" sldId="340"/>
            <ac:grpSpMk id="78" creationId="{00000000-0000-0000-0000-000000000000}"/>
          </ac:grpSpMkLst>
        </pc:grpChg>
        <pc:grpChg chg="del">
          <ac:chgData name="Lydia Leung" userId="a59a1eeb-5bd5-4c70-9972-c633bf0326f1" providerId="ADAL" clId="{DC19703A-9F74-43CB-8C67-BF61C82BBAF4}" dt="2024-01-22T08:16:33.123" v="35" actId="478"/>
          <ac:grpSpMkLst>
            <pc:docMk/>
            <pc:sldMk cId="2819405978" sldId="340"/>
            <ac:grpSpMk id="81" creationId="{00000000-0000-0000-0000-000000000000}"/>
          </ac:grpSpMkLst>
        </pc:grpChg>
        <pc:picChg chg="del">
          <ac:chgData name="Lydia Leung" userId="a59a1eeb-5bd5-4c70-9972-c633bf0326f1" providerId="ADAL" clId="{DC19703A-9F74-43CB-8C67-BF61C82BBAF4}" dt="2024-01-22T08:16:33.123" v="35" actId="478"/>
          <ac:picMkLst>
            <pc:docMk/>
            <pc:sldMk cId="2819405978" sldId="340"/>
            <ac:picMk id="2"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3"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4" creationId="{00000000-0000-0000-0000-000000000000}"/>
          </ac:picMkLst>
        </pc:picChg>
        <pc:picChg chg="add mod">
          <ac:chgData name="Lydia Leung" userId="a59a1eeb-5bd5-4c70-9972-c633bf0326f1" providerId="ADAL" clId="{DC19703A-9F74-43CB-8C67-BF61C82BBAF4}" dt="2024-01-22T08:16:36.038" v="36"/>
          <ac:picMkLst>
            <pc:docMk/>
            <pc:sldMk cId="2819405978" sldId="340"/>
            <ac:picMk id="6" creationId="{6BA52647-3EB2-41EF-A5AA-5E83B6095992}"/>
          </ac:picMkLst>
        </pc:picChg>
        <pc:picChg chg="del">
          <ac:chgData name="Lydia Leung" userId="a59a1eeb-5bd5-4c70-9972-c633bf0326f1" providerId="ADAL" clId="{DC19703A-9F74-43CB-8C67-BF61C82BBAF4}" dt="2024-01-22T08:16:33.123" v="35" actId="478"/>
          <ac:picMkLst>
            <pc:docMk/>
            <pc:sldMk cId="2819405978" sldId="340"/>
            <ac:picMk id="9"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13"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44" creationId="{D1495F78-A9E3-4E3D-8A1C-90F867890006}"/>
          </ac:picMkLst>
        </pc:picChg>
        <pc:picChg chg="del">
          <ac:chgData name="Lydia Leung" userId="a59a1eeb-5bd5-4c70-9972-c633bf0326f1" providerId="ADAL" clId="{DC19703A-9F74-43CB-8C67-BF61C82BBAF4}" dt="2024-01-22T08:16:33.123" v="35" actId="478"/>
          <ac:picMkLst>
            <pc:docMk/>
            <pc:sldMk cId="2819405978" sldId="340"/>
            <ac:picMk id="55"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59" creationId="{85574556-4327-48D4-A4D2-96C18B92F08D}"/>
          </ac:picMkLst>
        </pc:picChg>
        <pc:picChg chg="del">
          <ac:chgData name="Lydia Leung" userId="a59a1eeb-5bd5-4c70-9972-c633bf0326f1" providerId="ADAL" clId="{DC19703A-9F74-43CB-8C67-BF61C82BBAF4}" dt="2024-01-22T08:16:33.123" v="35" actId="478"/>
          <ac:picMkLst>
            <pc:docMk/>
            <pc:sldMk cId="2819405978" sldId="340"/>
            <ac:picMk id="65"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71"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74"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77"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98"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107"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121"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122"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124"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126" creationId="{00000000-0000-0000-0000-000000000000}"/>
          </ac:picMkLst>
        </pc:picChg>
        <pc:picChg chg="del">
          <ac:chgData name="Lydia Leung" userId="a59a1eeb-5bd5-4c70-9972-c633bf0326f1" providerId="ADAL" clId="{DC19703A-9F74-43CB-8C67-BF61C82BBAF4}" dt="2024-01-22T08:16:33.123" v="35" actId="478"/>
          <ac:picMkLst>
            <pc:docMk/>
            <pc:sldMk cId="2819405978" sldId="340"/>
            <ac:picMk id="127" creationId="{00000000-0000-0000-0000-000000000000}"/>
          </ac:picMkLst>
        </pc:picChg>
        <pc:cxnChg chg="del">
          <ac:chgData name="Lydia Leung" userId="a59a1eeb-5bd5-4c70-9972-c633bf0326f1" providerId="ADAL" clId="{DC19703A-9F74-43CB-8C67-BF61C82BBAF4}" dt="2024-01-22T08:16:33.123" v="35" actId="478"/>
          <ac:cxnSpMkLst>
            <pc:docMk/>
            <pc:sldMk cId="2819405978" sldId="340"/>
            <ac:cxnSpMk id="11" creationId="{00000000-0000-0000-0000-000000000000}"/>
          </ac:cxnSpMkLst>
        </pc:cxnChg>
      </pc:sldChg>
      <pc:sldChg chg="addSp delSp modSp">
        <pc:chgData name="Lydia Leung" userId="a59a1eeb-5bd5-4c70-9972-c633bf0326f1" providerId="ADAL" clId="{DC19703A-9F74-43CB-8C67-BF61C82BBAF4}" dt="2024-01-22T08:16:40.517" v="38"/>
        <pc:sldMkLst>
          <pc:docMk/>
          <pc:sldMk cId="2632321111" sldId="341"/>
        </pc:sldMkLst>
        <pc:spChg chg="del">
          <ac:chgData name="Lydia Leung" userId="a59a1eeb-5bd5-4c70-9972-c633bf0326f1" providerId="ADAL" clId="{DC19703A-9F74-43CB-8C67-BF61C82BBAF4}" dt="2024-01-22T08:16:37.819" v="37" actId="478"/>
          <ac:spMkLst>
            <pc:docMk/>
            <pc:sldMk cId="2632321111" sldId="341"/>
            <ac:spMk id="24" creationId="{00000000-0000-0000-0000-000000000000}"/>
          </ac:spMkLst>
        </pc:spChg>
        <pc:spChg chg="del">
          <ac:chgData name="Lydia Leung" userId="a59a1eeb-5bd5-4c70-9972-c633bf0326f1" providerId="ADAL" clId="{DC19703A-9F74-43CB-8C67-BF61C82BBAF4}" dt="2024-01-22T08:16:37.819" v="37" actId="478"/>
          <ac:spMkLst>
            <pc:docMk/>
            <pc:sldMk cId="2632321111" sldId="341"/>
            <ac:spMk id="41" creationId="{46996BC8-7FA5-431C-896C-B91D548B5FAE}"/>
          </ac:spMkLst>
        </pc:spChg>
        <pc:spChg chg="del">
          <ac:chgData name="Lydia Leung" userId="a59a1eeb-5bd5-4c70-9972-c633bf0326f1" providerId="ADAL" clId="{DC19703A-9F74-43CB-8C67-BF61C82BBAF4}" dt="2024-01-22T08:16:37.819" v="37" actId="478"/>
          <ac:spMkLst>
            <pc:docMk/>
            <pc:sldMk cId="2632321111" sldId="341"/>
            <ac:spMk id="85" creationId="{00000000-0000-0000-0000-000000000000}"/>
          </ac:spMkLst>
        </pc:spChg>
        <pc:spChg chg="del">
          <ac:chgData name="Lydia Leung" userId="a59a1eeb-5bd5-4c70-9972-c633bf0326f1" providerId="ADAL" clId="{DC19703A-9F74-43CB-8C67-BF61C82BBAF4}" dt="2024-01-22T08:16:37.819" v="37" actId="478"/>
          <ac:spMkLst>
            <pc:docMk/>
            <pc:sldMk cId="2632321111" sldId="341"/>
            <ac:spMk id="86" creationId="{00000000-0000-0000-0000-000000000000}"/>
          </ac:spMkLst>
        </pc:spChg>
        <pc:spChg chg="del">
          <ac:chgData name="Lydia Leung" userId="a59a1eeb-5bd5-4c70-9972-c633bf0326f1" providerId="ADAL" clId="{DC19703A-9F74-43CB-8C67-BF61C82BBAF4}" dt="2024-01-22T08:16:37.819" v="37" actId="478"/>
          <ac:spMkLst>
            <pc:docMk/>
            <pc:sldMk cId="2632321111" sldId="341"/>
            <ac:spMk id="87" creationId="{00000000-0000-0000-0000-000000000000}"/>
          </ac:spMkLst>
        </pc:spChg>
        <pc:spChg chg="del">
          <ac:chgData name="Lydia Leung" userId="a59a1eeb-5bd5-4c70-9972-c633bf0326f1" providerId="ADAL" clId="{DC19703A-9F74-43CB-8C67-BF61C82BBAF4}" dt="2024-01-22T08:16:37.819" v="37" actId="478"/>
          <ac:spMkLst>
            <pc:docMk/>
            <pc:sldMk cId="2632321111" sldId="341"/>
            <ac:spMk id="116" creationId="{00000000-0000-0000-0000-000000000000}"/>
          </ac:spMkLst>
        </pc:spChg>
        <pc:grpChg chg="del">
          <ac:chgData name="Lydia Leung" userId="a59a1eeb-5bd5-4c70-9972-c633bf0326f1" providerId="ADAL" clId="{DC19703A-9F74-43CB-8C67-BF61C82BBAF4}" dt="2024-01-22T08:16:37.819" v="37" actId="478"/>
          <ac:grpSpMkLst>
            <pc:docMk/>
            <pc:sldMk cId="2632321111" sldId="341"/>
            <ac:grpSpMk id="8" creationId="{00000000-0000-0000-0000-000000000000}"/>
          </ac:grpSpMkLst>
        </pc:grpChg>
        <pc:grpChg chg="del">
          <ac:chgData name="Lydia Leung" userId="a59a1eeb-5bd5-4c70-9972-c633bf0326f1" providerId="ADAL" clId="{DC19703A-9F74-43CB-8C67-BF61C82BBAF4}" dt="2024-01-22T08:16:37.819" v="37" actId="478"/>
          <ac:grpSpMkLst>
            <pc:docMk/>
            <pc:sldMk cId="2632321111" sldId="341"/>
            <ac:grpSpMk id="78" creationId="{00000000-0000-0000-0000-000000000000}"/>
          </ac:grpSpMkLst>
        </pc:grpChg>
        <pc:grpChg chg="del">
          <ac:chgData name="Lydia Leung" userId="a59a1eeb-5bd5-4c70-9972-c633bf0326f1" providerId="ADAL" clId="{DC19703A-9F74-43CB-8C67-BF61C82BBAF4}" dt="2024-01-22T08:16:37.819" v="37" actId="478"/>
          <ac:grpSpMkLst>
            <pc:docMk/>
            <pc:sldMk cId="2632321111" sldId="341"/>
            <ac:grpSpMk id="81" creationId="{00000000-0000-0000-0000-000000000000}"/>
          </ac:grpSpMkLst>
        </pc:grpChg>
        <pc:picChg chg="del">
          <ac:chgData name="Lydia Leung" userId="a59a1eeb-5bd5-4c70-9972-c633bf0326f1" providerId="ADAL" clId="{DC19703A-9F74-43CB-8C67-BF61C82BBAF4}" dt="2024-01-22T08:16:37.819" v="37" actId="478"/>
          <ac:picMkLst>
            <pc:docMk/>
            <pc:sldMk cId="2632321111" sldId="341"/>
            <ac:picMk id="2"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3"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4" creationId="{00000000-0000-0000-0000-000000000000}"/>
          </ac:picMkLst>
        </pc:picChg>
        <pc:picChg chg="add mod">
          <ac:chgData name="Lydia Leung" userId="a59a1eeb-5bd5-4c70-9972-c633bf0326f1" providerId="ADAL" clId="{DC19703A-9F74-43CB-8C67-BF61C82BBAF4}" dt="2024-01-22T08:16:40.517" v="38"/>
          <ac:picMkLst>
            <pc:docMk/>
            <pc:sldMk cId="2632321111" sldId="341"/>
            <ac:picMk id="6" creationId="{3ECBB834-ECAB-4D3E-8185-7993AB3CE94F}"/>
          </ac:picMkLst>
        </pc:picChg>
        <pc:picChg chg="del">
          <ac:chgData name="Lydia Leung" userId="a59a1eeb-5bd5-4c70-9972-c633bf0326f1" providerId="ADAL" clId="{DC19703A-9F74-43CB-8C67-BF61C82BBAF4}" dt="2024-01-22T08:16:37.819" v="37" actId="478"/>
          <ac:picMkLst>
            <pc:docMk/>
            <pc:sldMk cId="2632321111" sldId="341"/>
            <ac:picMk id="9"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10" creationId="{9AA9D523-69A7-4FDF-B5DA-C2F932967A22}"/>
          </ac:picMkLst>
        </pc:picChg>
        <pc:picChg chg="del">
          <ac:chgData name="Lydia Leung" userId="a59a1eeb-5bd5-4c70-9972-c633bf0326f1" providerId="ADAL" clId="{DC19703A-9F74-43CB-8C67-BF61C82BBAF4}" dt="2024-01-22T08:16:37.819" v="37" actId="478"/>
          <ac:picMkLst>
            <pc:docMk/>
            <pc:sldMk cId="2632321111" sldId="341"/>
            <ac:picMk id="12"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13"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17" creationId="{0C8D9818-B5F7-4CE7-93E2-7B27E5709696}"/>
          </ac:picMkLst>
        </pc:picChg>
        <pc:picChg chg="del">
          <ac:chgData name="Lydia Leung" userId="a59a1eeb-5bd5-4c70-9972-c633bf0326f1" providerId="ADAL" clId="{DC19703A-9F74-43CB-8C67-BF61C82BBAF4}" dt="2024-01-22T08:16:37.819" v="37" actId="478"/>
          <ac:picMkLst>
            <pc:docMk/>
            <pc:sldMk cId="2632321111" sldId="341"/>
            <ac:picMk id="44" creationId="{D1495F78-A9E3-4E3D-8A1C-90F867890006}"/>
          </ac:picMkLst>
        </pc:picChg>
        <pc:picChg chg="del">
          <ac:chgData name="Lydia Leung" userId="a59a1eeb-5bd5-4c70-9972-c633bf0326f1" providerId="ADAL" clId="{DC19703A-9F74-43CB-8C67-BF61C82BBAF4}" dt="2024-01-22T08:16:37.819" v="37" actId="478"/>
          <ac:picMkLst>
            <pc:docMk/>
            <pc:sldMk cId="2632321111" sldId="341"/>
            <ac:picMk id="55"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65"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71"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74"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77"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96"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98"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107"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121"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122"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124"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126" creationId="{00000000-0000-0000-0000-000000000000}"/>
          </ac:picMkLst>
        </pc:picChg>
        <pc:picChg chg="del">
          <ac:chgData name="Lydia Leung" userId="a59a1eeb-5bd5-4c70-9972-c633bf0326f1" providerId="ADAL" clId="{DC19703A-9F74-43CB-8C67-BF61C82BBAF4}" dt="2024-01-22T08:16:37.819" v="37" actId="478"/>
          <ac:picMkLst>
            <pc:docMk/>
            <pc:sldMk cId="2632321111" sldId="341"/>
            <ac:picMk id="127" creationId="{00000000-0000-0000-0000-000000000000}"/>
          </ac:picMkLst>
        </pc:picChg>
        <pc:cxnChg chg="del">
          <ac:chgData name="Lydia Leung" userId="a59a1eeb-5bd5-4c70-9972-c633bf0326f1" providerId="ADAL" clId="{DC19703A-9F74-43CB-8C67-BF61C82BBAF4}" dt="2024-01-22T08:16:37.819" v="37" actId="478"/>
          <ac:cxnSpMkLst>
            <pc:docMk/>
            <pc:sldMk cId="2632321111" sldId="341"/>
            <ac:cxnSpMk id="11" creationId="{00000000-0000-0000-0000-000000000000}"/>
          </ac:cxnSpMkLst>
        </pc:cxnChg>
      </pc:sldChg>
      <pc:sldChg chg="addSp delSp modSp">
        <pc:chgData name="Lydia Leung" userId="a59a1eeb-5bd5-4c70-9972-c633bf0326f1" providerId="ADAL" clId="{DC19703A-9F74-43CB-8C67-BF61C82BBAF4}" dt="2024-01-22T08:16:28.998" v="34"/>
        <pc:sldMkLst>
          <pc:docMk/>
          <pc:sldMk cId="2587723178" sldId="342"/>
        </pc:sldMkLst>
        <pc:spChg chg="del">
          <ac:chgData name="Lydia Leung" userId="a59a1eeb-5bd5-4c70-9972-c633bf0326f1" providerId="ADAL" clId="{DC19703A-9F74-43CB-8C67-BF61C82BBAF4}" dt="2024-01-22T08:16:24.991" v="33" actId="478"/>
          <ac:spMkLst>
            <pc:docMk/>
            <pc:sldMk cId="2587723178" sldId="342"/>
            <ac:spMk id="24" creationId="{00000000-0000-0000-0000-000000000000}"/>
          </ac:spMkLst>
        </pc:spChg>
        <pc:spChg chg="del">
          <ac:chgData name="Lydia Leung" userId="a59a1eeb-5bd5-4c70-9972-c633bf0326f1" providerId="ADAL" clId="{DC19703A-9F74-43CB-8C67-BF61C82BBAF4}" dt="2024-01-22T08:16:24.991" v="33" actId="478"/>
          <ac:spMkLst>
            <pc:docMk/>
            <pc:sldMk cId="2587723178" sldId="342"/>
            <ac:spMk id="46" creationId="{7C8A85F4-589C-4A27-81D8-6E7AE8599981}"/>
          </ac:spMkLst>
        </pc:spChg>
        <pc:spChg chg="del">
          <ac:chgData name="Lydia Leung" userId="a59a1eeb-5bd5-4c70-9972-c633bf0326f1" providerId="ADAL" clId="{DC19703A-9F74-43CB-8C67-BF61C82BBAF4}" dt="2024-01-22T08:16:24.991" v="33" actId="478"/>
          <ac:spMkLst>
            <pc:docMk/>
            <pc:sldMk cId="2587723178" sldId="342"/>
            <ac:spMk id="49" creationId="{A1F357ED-2AA1-4502-B58F-6137FE837152}"/>
          </ac:spMkLst>
        </pc:spChg>
        <pc:spChg chg="del">
          <ac:chgData name="Lydia Leung" userId="a59a1eeb-5bd5-4c70-9972-c633bf0326f1" providerId="ADAL" clId="{DC19703A-9F74-43CB-8C67-BF61C82BBAF4}" dt="2024-01-22T08:16:24.991" v="33" actId="478"/>
          <ac:spMkLst>
            <pc:docMk/>
            <pc:sldMk cId="2587723178" sldId="342"/>
            <ac:spMk id="85" creationId="{00000000-0000-0000-0000-000000000000}"/>
          </ac:spMkLst>
        </pc:spChg>
        <pc:spChg chg="del">
          <ac:chgData name="Lydia Leung" userId="a59a1eeb-5bd5-4c70-9972-c633bf0326f1" providerId="ADAL" clId="{DC19703A-9F74-43CB-8C67-BF61C82BBAF4}" dt="2024-01-22T08:16:24.991" v="33" actId="478"/>
          <ac:spMkLst>
            <pc:docMk/>
            <pc:sldMk cId="2587723178" sldId="342"/>
            <ac:spMk id="86" creationId="{00000000-0000-0000-0000-000000000000}"/>
          </ac:spMkLst>
        </pc:spChg>
        <pc:spChg chg="del">
          <ac:chgData name="Lydia Leung" userId="a59a1eeb-5bd5-4c70-9972-c633bf0326f1" providerId="ADAL" clId="{DC19703A-9F74-43CB-8C67-BF61C82BBAF4}" dt="2024-01-22T08:16:24.991" v="33" actId="478"/>
          <ac:spMkLst>
            <pc:docMk/>
            <pc:sldMk cId="2587723178" sldId="342"/>
            <ac:spMk id="87" creationId="{00000000-0000-0000-0000-000000000000}"/>
          </ac:spMkLst>
        </pc:spChg>
        <pc:spChg chg="del">
          <ac:chgData name="Lydia Leung" userId="a59a1eeb-5bd5-4c70-9972-c633bf0326f1" providerId="ADAL" clId="{DC19703A-9F74-43CB-8C67-BF61C82BBAF4}" dt="2024-01-22T08:16:24.991" v="33" actId="478"/>
          <ac:spMkLst>
            <pc:docMk/>
            <pc:sldMk cId="2587723178" sldId="342"/>
            <ac:spMk id="116" creationId="{00000000-0000-0000-0000-000000000000}"/>
          </ac:spMkLst>
        </pc:spChg>
        <pc:grpChg chg="del">
          <ac:chgData name="Lydia Leung" userId="a59a1eeb-5bd5-4c70-9972-c633bf0326f1" providerId="ADAL" clId="{DC19703A-9F74-43CB-8C67-BF61C82BBAF4}" dt="2024-01-22T08:16:24.991" v="33" actId="478"/>
          <ac:grpSpMkLst>
            <pc:docMk/>
            <pc:sldMk cId="2587723178" sldId="342"/>
            <ac:grpSpMk id="8" creationId="{00000000-0000-0000-0000-000000000000}"/>
          </ac:grpSpMkLst>
        </pc:grpChg>
        <pc:grpChg chg="del">
          <ac:chgData name="Lydia Leung" userId="a59a1eeb-5bd5-4c70-9972-c633bf0326f1" providerId="ADAL" clId="{DC19703A-9F74-43CB-8C67-BF61C82BBAF4}" dt="2024-01-22T08:16:24.991" v="33" actId="478"/>
          <ac:grpSpMkLst>
            <pc:docMk/>
            <pc:sldMk cId="2587723178" sldId="342"/>
            <ac:grpSpMk id="18" creationId="{A59F583A-7A14-46D1-958E-0C4226FAEC9A}"/>
          </ac:grpSpMkLst>
        </pc:grpChg>
        <pc:grpChg chg="del">
          <ac:chgData name="Lydia Leung" userId="a59a1eeb-5bd5-4c70-9972-c633bf0326f1" providerId="ADAL" clId="{DC19703A-9F74-43CB-8C67-BF61C82BBAF4}" dt="2024-01-22T08:16:24.991" v="33" actId="478"/>
          <ac:grpSpMkLst>
            <pc:docMk/>
            <pc:sldMk cId="2587723178" sldId="342"/>
            <ac:grpSpMk id="78" creationId="{00000000-0000-0000-0000-000000000000}"/>
          </ac:grpSpMkLst>
        </pc:grpChg>
        <pc:grpChg chg="del">
          <ac:chgData name="Lydia Leung" userId="a59a1eeb-5bd5-4c70-9972-c633bf0326f1" providerId="ADAL" clId="{DC19703A-9F74-43CB-8C67-BF61C82BBAF4}" dt="2024-01-22T08:16:24.991" v="33" actId="478"/>
          <ac:grpSpMkLst>
            <pc:docMk/>
            <pc:sldMk cId="2587723178" sldId="342"/>
            <ac:grpSpMk id="81" creationId="{00000000-0000-0000-0000-000000000000}"/>
          </ac:grpSpMkLst>
        </pc:grpChg>
        <pc:picChg chg="del">
          <ac:chgData name="Lydia Leung" userId="a59a1eeb-5bd5-4c70-9972-c633bf0326f1" providerId="ADAL" clId="{DC19703A-9F74-43CB-8C67-BF61C82BBAF4}" dt="2024-01-22T08:16:24.991" v="33" actId="478"/>
          <ac:picMkLst>
            <pc:docMk/>
            <pc:sldMk cId="2587723178" sldId="342"/>
            <ac:picMk id="2"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3"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4" creationId="{00000000-0000-0000-0000-000000000000}"/>
          </ac:picMkLst>
        </pc:picChg>
        <pc:picChg chg="add mod">
          <ac:chgData name="Lydia Leung" userId="a59a1eeb-5bd5-4c70-9972-c633bf0326f1" providerId="ADAL" clId="{DC19703A-9F74-43CB-8C67-BF61C82BBAF4}" dt="2024-01-22T08:16:28.998" v="34"/>
          <ac:picMkLst>
            <pc:docMk/>
            <pc:sldMk cId="2587723178" sldId="342"/>
            <ac:picMk id="6" creationId="{5D0A3C53-D5D5-44A1-9906-995AE40C9BFC}"/>
          </ac:picMkLst>
        </pc:picChg>
        <pc:picChg chg="del">
          <ac:chgData name="Lydia Leung" userId="a59a1eeb-5bd5-4c70-9972-c633bf0326f1" providerId="ADAL" clId="{DC19703A-9F74-43CB-8C67-BF61C82BBAF4}" dt="2024-01-22T08:16:24.991" v="33" actId="478"/>
          <ac:picMkLst>
            <pc:docMk/>
            <pc:sldMk cId="2587723178" sldId="342"/>
            <ac:picMk id="9"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13"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20" creationId="{A49BA01F-C72A-477B-BC19-C62301E5AEB9}"/>
          </ac:picMkLst>
        </pc:picChg>
        <pc:picChg chg="del">
          <ac:chgData name="Lydia Leung" userId="a59a1eeb-5bd5-4c70-9972-c633bf0326f1" providerId="ADAL" clId="{DC19703A-9F74-43CB-8C67-BF61C82BBAF4}" dt="2024-01-22T08:16:24.991" v="33" actId="478"/>
          <ac:picMkLst>
            <pc:docMk/>
            <pc:sldMk cId="2587723178" sldId="342"/>
            <ac:picMk id="21" creationId="{85AFBB1F-B6A1-4DE0-B77F-243956F69DD6}"/>
          </ac:picMkLst>
        </pc:picChg>
        <pc:picChg chg="del">
          <ac:chgData name="Lydia Leung" userId="a59a1eeb-5bd5-4c70-9972-c633bf0326f1" providerId="ADAL" clId="{DC19703A-9F74-43CB-8C67-BF61C82BBAF4}" dt="2024-01-22T08:16:24.991" v="33" actId="478"/>
          <ac:picMkLst>
            <pc:docMk/>
            <pc:sldMk cId="2587723178" sldId="342"/>
            <ac:picMk id="44" creationId="{D1495F78-A9E3-4E3D-8A1C-90F867890006}"/>
          </ac:picMkLst>
        </pc:picChg>
        <pc:picChg chg="del">
          <ac:chgData name="Lydia Leung" userId="a59a1eeb-5bd5-4c70-9972-c633bf0326f1" providerId="ADAL" clId="{DC19703A-9F74-43CB-8C67-BF61C82BBAF4}" dt="2024-01-22T08:16:24.991" v="33" actId="478"/>
          <ac:picMkLst>
            <pc:docMk/>
            <pc:sldMk cId="2587723178" sldId="342"/>
            <ac:picMk id="65"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71"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74"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77"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98"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107"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121"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122"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124"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126" creationId="{00000000-0000-0000-0000-000000000000}"/>
          </ac:picMkLst>
        </pc:picChg>
        <pc:picChg chg="del">
          <ac:chgData name="Lydia Leung" userId="a59a1eeb-5bd5-4c70-9972-c633bf0326f1" providerId="ADAL" clId="{DC19703A-9F74-43CB-8C67-BF61C82BBAF4}" dt="2024-01-22T08:16:24.991" v="33" actId="478"/>
          <ac:picMkLst>
            <pc:docMk/>
            <pc:sldMk cId="2587723178" sldId="342"/>
            <ac:picMk id="127" creationId="{00000000-0000-0000-0000-000000000000}"/>
          </ac:picMkLst>
        </pc:picChg>
        <pc:cxnChg chg="del">
          <ac:chgData name="Lydia Leung" userId="a59a1eeb-5bd5-4c70-9972-c633bf0326f1" providerId="ADAL" clId="{DC19703A-9F74-43CB-8C67-BF61C82BBAF4}" dt="2024-01-22T08:16:24.991" v="33" actId="478"/>
          <ac:cxnSpMkLst>
            <pc:docMk/>
            <pc:sldMk cId="2587723178" sldId="342"/>
            <ac:cxnSpMk id="11" creationId="{00000000-0000-0000-0000-000000000000}"/>
          </ac:cxnSpMkLst>
        </pc:cxnChg>
      </pc:sldChg>
      <pc:sldChg chg="addSp delSp modSp">
        <pc:chgData name="Lydia Leung" userId="a59a1eeb-5bd5-4c70-9972-c633bf0326f1" providerId="ADAL" clId="{DC19703A-9F74-43CB-8C67-BF61C82BBAF4}" dt="2024-01-22T08:16:51.157" v="42"/>
        <pc:sldMkLst>
          <pc:docMk/>
          <pc:sldMk cId="3937184424" sldId="343"/>
        </pc:sldMkLst>
        <pc:spChg chg="del">
          <ac:chgData name="Lydia Leung" userId="a59a1eeb-5bd5-4c70-9972-c633bf0326f1" providerId="ADAL" clId="{DC19703A-9F74-43CB-8C67-BF61C82BBAF4}" dt="2024-01-22T08:16:48.004" v="41" actId="478"/>
          <ac:spMkLst>
            <pc:docMk/>
            <pc:sldMk cId="3937184424" sldId="343"/>
            <ac:spMk id="39" creationId="{4E17486F-D76B-4FC3-B001-A773807E6758}"/>
          </ac:spMkLst>
        </pc:spChg>
        <pc:grpChg chg="del">
          <ac:chgData name="Lydia Leung" userId="a59a1eeb-5bd5-4c70-9972-c633bf0326f1" providerId="ADAL" clId="{DC19703A-9F74-43CB-8C67-BF61C82BBAF4}" dt="2024-01-22T08:16:48.004" v="41" actId="478"/>
          <ac:grpSpMkLst>
            <pc:docMk/>
            <pc:sldMk cId="3937184424" sldId="343"/>
            <ac:grpSpMk id="25" creationId="{00000000-0000-0000-0000-000000000000}"/>
          </ac:grpSpMkLst>
        </pc:grpChg>
        <pc:grpChg chg="del">
          <ac:chgData name="Lydia Leung" userId="a59a1eeb-5bd5-4c70-9972-c633bf0326f1" providerId="ADAL" clId="{DC19703A-9F74-43CB-8C67-BF61C82BBAF4}" dt="2024-01-22T08:16:48.004" v="41" actId="478"/>
          <ac:grpSpMkLst>
            <pc:docMk/>
            <pc:sldMk cId="3937184424" sldId="343"/>
            <ac:grpSpMk id="26" creationId="{00000000-0000-0000-0000-000000000000}"/>
          </ac:grpSpMkLst>
        </pc:grpChg>
        <pc:grpChg chg="del">
          <ac:chgData name="Lydia Leung" userId="a59a1eeb-5bd5-4c70-9972-c633bf0326f1" providerId="ADAL" clId="{DC19703A-9F74-43CB-8C67-BF61C82BBAF4}" dt="2024-01-22T08:16:48.004" v="41" actId="478"/>
          <ac:grpSpMkLst>
            <pc:docMk/>
            <pc:sldMk cId="3937184424" sldId="343"/>
            <ac:grpSpMk id="28" creationId="{00000000-0000-0000-0000-000000000000}"/>
          </ac:grpSpMkLst>
        </pc:grpChg>
        <pc:grpChg chg="del">
          <ac:chgData name="Lydia Leung" userId="a59a1eeb-5bd5-4c70-9972-c633bf0326f1" providerId="ADAL" clId="{DC19703A-9F74-43CB-8C67-BF61C82BBAF4}" dt="2024-01-22T08:16:48.004" v="41" actId="478"/>
          <ac:grpSpMkLst>
            <pc:docMk/>
            <pc:sldMk cId="3937184424" sldId="343"/>
            <ac:grpSpMk id="36" creationId="{00000000-0000-0000-0000-000000000000}"/>
          </ac:grpSpMkLst>
        </pc:grpChg>
        <pc:grpChg chg="del">
          <ac:chgData name="Lydia Leung" userId="a59a1eeb-5bd5-4c70-9972-c633bf0326f1" providerId="ADAL" clId="{DC19703A-9F74-43CB-8C67-BF61C82BBAF4}" dt="2024-01-22T08:16:48.004" v="41" actId="478"/>
          <ac:grpSpMkLst>
            <pc:docMk/>
            <pc:sldMk cId="3937184424" sldId="343"/>
            <ac:grpSpMk id="37" creationId="{00000000-0000-0000-0000-000000000000}"/>
          </ac:grpSpMkLst>
        </pc:grpChg>
        <pc:grpChg chg="del">
          <ac:chgData name="Lydia Leung" userId="a59a1eeb-5bd5-4c70-9972-c633bf0326f1" providerId="ADAL" clId="{DC19703A-9F74-43CB-8C67-BF61C82BBAF4}" dt="2024-01-22T08:16:48.004" v="41" actId="478"/>
          <ac:grpSpMkLst>
            <pc:docMk/>
            <pc:sldMk cId="3937184424" sldId="343"/>
            <ac:grpSpMk id="38" creationId="{00000000-0000-0000-0000-000000000000}"/>
          </ac:grpSpMkLst>
        </pc:grpChg>
        <pc:grpChg chg="del">
          <ac:chgData name="Lydia Leung" userId="a59a1eeb-5bd5-4c70-9972-c633bf0326f1" providerId="ADAL" clId="{DC19703A-9F74-43CB-8C67-BF61C82BBAF4}" dt="2024-01-22T08:16:48.004" v="41" actId="478"/>
          <ac:grpSpMkLst>
            <pc:docMk/>
            <pc:sldMk cId="3937184424" sldId="343"/>
            <ac:grpSpMk id="43" creationId="{00000000-0000-0000-0000-000000000000}"/>
          </ac:grpSpMkLst>
        </pc:grpChg>
        <pc:grpChg chg="del">
          <ac:chgData name="Lydia Leung" userId="a59a1eeb-5bd5-4c70-9972-c633bf0326f1" providerId="ADAL" clId="{DC19703A-9F74-43CB-8C67-BF61C82BBAF4}" dt="2024-01-22T08:16:48.004" v="41" actId="478"/>
          <ac:grpSpMkLst>
            <pc:docMk/>
            <pc:sldMk cId="3937184424" sldId="343"/>
            <ac:grpSpMk id="44" creationId="{00000000-0000-0000-0000-000000000000}"/>
          </ac:grpSpMkLst>
        </pc:grpChg>
        <pc:picChg chg="add mod">
          <ac:chgData name="Lydia Leung" userId="a59a1eeb-5bd5-4c70-9972-c633bf0326f1" providerId="ADAL" clId="{DC19703A-9F74-43CB-8C67-BF61C82BBAF4}" dt="2024-01-22T08:16:51.157" v="42"/>
          <ac:picMkLst>
            <pc:docMk/>
            <pc:sldMk cId="3937184424" sldId="343"/>
            <ac:picMk id="3" creationId="{07BE8CA1-C865-4BE2-9610-0E1F96C7814D}"/>
          </ac:picMkLst>
        </pc:picChg>
        <pc:picChg chg="del">
          <ac:chgData name="Lydia Leung" userId="a59a1eeb-5bd5-4c70-9972-c633bf0326f1" providerId="ADAL" clId="{DC19703A-9F74-43CB-8C67-BF61C82BBAF4}" dt="2024-01-22T08:16:48.004" v="41" actId="478"/>
          <ac:picMkLst>
            <pc:docMk/>
            <pc:sldMk cId="3937184424" sldId="343"/>
            <ac:picMk id="41" creationId="{00000000-0000-0000-0000-000000000000}"/>
          </ac:picMkLst>
        </pc:picChg>
        <pc:picChg chg="del">
          <ac:chgData name="Lydia Leung" userId="a59a1eeb-5bd5-4c70-9972-c633bf0326f1" providerId="ADAL" clId="{DC19703A-9F74-43CB-8C67-BF61C82BBAF4}" dt="2024-01-22T08:16:48.004" v="41" actId="478"/>
          <ac:picMkLst>
            <pc:docMk/>
            <pc:sldMk cId="3937184424" sldId="343"/>
            <ac:picMk id="74" creationId="{00000000-0000-0000-0000-000000000000}"/>
          </ac:picMkLst>
        </pc:picChg>
      </pc:sldChg>
      <pc:sldChg chg="addSp delSp modSp">
        <pc:chgData name="Lydia Leung" userId="a59a1eeb-5bd5-4c70-9972-c633bf0326f1" providerId="ADAL" clId="{DC19703A-9F74-43CB-8C67-BF61C82BBAF4}" dt="2024-01-22T08:17:10.180" v="50"/>
        <pc:sldMkLst>
          <pc:docMk/>
          <pc:sldMk cId="1509435049" sldId="344"/>
        </pc:sldMkLst>
        <pc:spChg chg="del">
          <ac:chgData name="Lydia Leung" userId="a59a1eeb-5bd5-4c70-9972-c633bf0326f1" providerId="ADAL" clId="{DC19703A-9F74-43CB-8C67-BF61C82BBAF4}" dt="2024-01-22T08:17:07.365" v="49" actId="478"/>
          <ac:spMkLst>
            <pc:docMk/>
            <pc:sldMk cId="1509435049" sldId="344"/>
            <ac:spMk id="19" creationId="{00000000-0000-0000-0000-000000000000}"/>
          </ac:spMkLst>
        </pc:spChg>
        <pc:spChg chg="del">
          <ac:chgData name="Lydia Leung" userId="a59a1eeb-5bd5-4c70-9972-c633bf0326f1" providerId="ADAL" clId="{DC19703A-9F74-43CB-8C67-BF61C82BBAF4}" dt="2024-01-22T08:17:07.365" v="49" actId="478"/>
          <ac:spMkLst>
            <pc:docMk/>
            <pc:sldMk cId="1509435049" sldId="344"/>
            <ac:spMk id="33" creationId="{A95CAE77-44AF-4729-98FE-3EA70C1A31BB}"/>
          </ac:spMkLst>
        </pc:spChg>
        <pc:grpChg chg="del">
          <ac:chgData name="Lydia Leung" userId="a59a1eeb-5bd5-4c70-9972-c633bf0326f1" providerId="ADAL" clId="{DC19703A-9F74-43CB-8C67-BF61C82BBAF4}" dt="2024-01-22T08:17:07.365" v="49" actId="478"/>
          <ac:grpSpMkLst>
            <pc:docMk/>
            <pc:sldMk cId="1509435049" sldId="344"/>
            <ac:grpSpMk id="8" creationId="{00000000-0000-0000-0000-000000000000}"/>
          </ac:grpSpMkLst>
        </pc:grpChg>
        <pc:grpChg chg="del">
          <ac:chgData name="Lydia Leung" userId="a59a1eeb-5bd5-4c70-9972-c633bf0326f1" providerId="ADAL" clId="{DC19703A-9F74-43CB-8C67-BF61C82BBAF4}" dt="2024-01-22T08:17:07.365" v="49" actId="478"/>
          <ac:grpSpMkLst>
            <pc:docMk/>
            <pc:sldMk cId="1509435049" sldId="344"/>
            <ac:grpSpMk id="10" creationId="{00000000-0000-0000-0000-000000000000}"/>
          </ac:grpSpMkLst>
        </pc:grpChg>
        <pc:grpChg chg="del">
          <ac:chgData name="Lydia Leung" userId="a59a1eeb-5bd5-4c70-9972-c633bf0326f1" providerId="ADAL" clId="{DC19703A-9F74-43CB-8C67-BF61C82BBAF4}" dt="2024-01-22T08:17:07.365" v="49" actId="478"/>
          <ac:grpSpMkLst>
            <pc:docMk/>
            <pc:sldMk cId="1509435049" sldId="344"/>
            <ac:grpSpMk id="11" creationId="{00000000-0000-0000-0000-000000000000}"/>
          </ac:grpSpMkLst>
        </pc:grpChg>
        <pc:grpChg chg="del">
          <ac:chgData name="Lydia Leung" userId="a59a1eeb-5bd5-4c70-9972-c633bf0326f1" providerId="ADAL" clId="{DC19703A-9F74-43CB-8C67-BF61C82BBAF4}" dt="2024-01-22T08:17:07.365" v="49" actId="478"/>
          <ac:grpSpMkLst>
            <pc:docMk/>
            <pc:sldMk cId="1509435049" sldId="344"/>
            <ac:grpSpMk id="12" creationId="{00000000-0000-0000-0000-000000000000}"/>
          </ac:grpSpMkLst>
        </pc:grpChg>
        <pc:grpChg chg="del">
          <ac:chgData name="Lydia Leung" userId="a59a1eeb-5bd5-4c70-9972-c633bf0326f1" providerId="ADAL" clId="{DC19703A-9F74-43CB-8C67-BF61C82BBAF4}" dt="2024-01-22T08:17:07.365" v="49" actId="478"/>
          <ac:grpSpMkLst>
            <pc:docMk/>
            <pc:sldMk cId="1509435049" sldId="344"/>
            <ac:grpSpMk id="28" creationId="{00000000-0000-0000-0000-000000000000}"/>
          </ac:grpSpMkLst>
        </pc:grpChg>
        <pc:picChg chg="del">
          <ac:chgData name="Lydia Leung" userId="a59a1eeb-5bd5-4c70-9972-c633bf0326f1" providerId="ADAL" clId="{DC19703A-9F74-43CB-8C67-BF61C82BBAF4}" dt="2024-01-22T08:17:07.365" v="49" actId="478"/>
          <ac:picMkLst>
            <pc:docMk/>
            <pc:sldMk cId="1509435049" sldId="344"/>
            <ac:picMk id="2" creationId="{00000000-0000-0000-0000-000000000000}"/>
          </ac:picMkLst>
        </pc:picChg>
        <pc:picChg chg="del">
          <ac:chgData name="Lydia Leung" userId="a59a1eeb-5bd5-4c70-9972-c633bf0326f1" providerId="ADAL" clId="{DC19703A-9F74-43CB-8C67-BF61C82BBAF4}" dt="2024-01-22T08:17:07.365" v="49" actId="478"/>
          <ac:picMkLst>
            <pc:docMk/>
            <pc:sldMk cId="1509435049" sldId="344"/>
            <ac:picMk id="3" creationId="{00000000-0000-0000-0000-000000000000}"/>
          </ac:picMkLst>
        </pc:picChg>
        <pc:picChg chg="del">
          <ac:chgData name="Lydia Leung" userId="a59a1eeb-5bd5-4c70-9972-c633bf0326f1" providerId="ADAL" clId="{DC19703A-9F74-43CB-8C67-BF61C82BBAF4}" dt="2024-01-22T08:17:07.365" v="49" actId="478"/>
          <ac:picMkLst>
            <pc:docMk/>
            <pc:sldMk cId="1509435049" sldId="344"/>
            <ac:picMk id="5" creationId="{00000000-0000-0000-0000-000000000000}"/>
          </ac:picMkLst>
        </pc:picChg>
        <pc:picChg chg="add mod">
          <ac:chgData name="Lydia Leung" userId="a59a1eeb-5bd5-4c70-9972-c633bf0326f1" providerId="ADAL" clId="{DC19703A-9F74-43CB-8C67-BF61C82BBAF4}" dt="2024-01-22T08:17:10.180" v="50"/>
          <ac:picMkLst>
            <pc:docMk/>
            <pc:sldMk cId="1509435049" sldId="344"/>
            <ac:picMk id="6" creationId="{344B9E78-E297-44E2-8152-718A8E2A54EF}"/>
          </ac:picMkLst>
        </pc:picChg>
        <pc:picChg chg="del">
          <ac:chgData name="Lydia Leung" userId="a59a1eeb-5bd5-4c70-9972-c633bf0326f1" providerId="ADAL" clId="{DC19703A-9F74-43CB-8C67-BF61C82BBAF4}" dt="2024-01-22T08:17:07.365" v="49" actId="478"/>
          <ac:picMkLst>
            <pc:docMk/>
            <pc:sldMk cId="1509435049" sldId="344"/>
            <ac:picMk id="9" creationId="{00000000-0000-0000-0000-000000000000}"/>
          </ac:picMkLst>
        </pc:picChg>
        <pc:picChg chg="del">
          <ac:chgData name="Lydia Leung" userId="a59a1eeb-5bd5-4c70-9972-c633bf0326f1" providerId="ADAL" clId="{DC19703A-9F74-43CB-8C67-BF61C82BBAF4}" dt="2024-01-22T08:17:07.365" v="49" actId="478"/>
          <ac:picMkLst>
            <pc:docMk/>
            <pc:sldMk cId="1509435049" sldId="344"/>
            <ac:picMk id="13" creationId="{00000000-0000-0000-0000-000000000000}"/>
          </ac:picMkLst>
        </pc:picChg>
        <pc:picChg chg="del">
          <ac:chgData name="Lydia Leung" userId="a59a1eeb-5bd5-4c70-9972-c633bf0326f1" providerId="ADAL" clId="{DC19703A-9F74-43CB-8C67-BF61C82BBAF4}" dt="2024-01-22T08:17:07.365" v="49" actId="478"/>
          <ac:picMkLst>
            <pc:docMk/>
            <pc:sldMk cId="1509435049" sldId="344"/>
            <ac:picMk id="15" creationId="{00000000-0000-0000-0000-000000000000}"/>
          </ac:picMkLst>
        </pc:picChg>
        <pc:picChg chg="del">
          <ac:chgData name="Lydia Leung" userId="a59a1eeb-5bd5-4c70-9972-c633bf0326f1" providerId="ADAL" clId="{DC19703A-9F74-43CB-8C67-BF61C82BBAF4}" dt="2024-01-22T08:17:07.365" v="49" actId="478"/>
          <ac:picMkLst>
            <pc:docMk/>
            <pc:sldMk cId="1509435049" sldId="344"/>
            <ac:picMk id="16" creationId="{00000000-0000-0000-0000-000000000000}"/>
          </ac:picMkLst>
        </pc:picChg>
        <pc:picChg chg="del">
          <ac:chgData name="Lydia Leung" userId="a59a1eeb-5bd5-4c70-9972-c633bf0326f1" providerId="ADAL" clId="{DC19703A-9F74-43CB-8C67-BF61C82BBAF4}" dt="2024-01-22T08:17:07.365" v="49" actId="478"/>
          <ac:picMkLst>
            <pc:docMk/>
            <pc:sldMk cId="1509435049" sldId="344"/>
            <ac:picMk id="17" creationId="{00000000-0000-0000-0000-000000000000}"/>
          </ac:picMkLst>
        </pc:picChg>
        <pc:picChg chg="del">
          <ac:chgData name="Lydia Leung" userId="a59a1eeb-5bd5-4c70-9972-c633bf0326f1" providerId="ADAL" clId="{DC19703A-9F74-43CB-8C67-BF61C82BBAF4}" dt="2024-01-22T08:17:07.365" v="49" actId="478"/>
          <ac:picMkLst>
            <pc:docMk/>
            <pc:sldMk cId="1509435049" sldId="344"/>
            <ac:picMk id="18" creationId="{00000000-0000-0000-0000-000000000000}"/>
          </ac:picMkLst>
        </pc:picChg>
        <pc:picChg chg="del">
          <ac:chgData name="Lydia Leung" userId="a59a1eeb-5bd5-4c70-9972-c633bf0326f1" providerId="ADAL" clId="{DC19703A-9F74-43CB-8C67-BF61C82BBAF4}" dt="2024-01-22T08:17:07.365" v="49" actId="478"/>
          <ac:picMkLst>
            <pc:docMk/>
            <pc:sldMk cId="1509435049" sldId="344"/>
            <ac:picMk id="31" creationId="{6EEA642C-4E77-4042-80F5-838F6E53425F}"/>
          </ac:picMkLst>
        </pc:picChg>
        <pc:picChg chg="del">
          <ac:chgData name="Lydia Leung" userId="a59a1eeb-5bd5-4c70-9972-c633bf0326f1" providerId="ADAL" clId="{DC19703A-9F74-43CB-8C67-BF61C82BBAF4}" dt="2024-01-22T08:17:07.365" v="49" actId="478"/>
          <ac:picMkLst>
            <pc:docMk/>
            <pc:sldMk cId="1509435049" sldId="344"/>
            <ac:picMk id="61" creationId="{00000000-0000-0000-0000-000000000000}"/>
          </ac:picMkLst>
        </pc:picChg>
        <pc:picChg chg="del">
          <ac:chgData name="Lydia Leung" userId="a59a1eeb-5bd5-4c70-9972-c633bf0326f1" providerId="ADAL" clId="{DC19703A-9F74-43CB-8C67-BF61C82BBAF4}" dt="2024-01-22T08:17:07.365" v="49" actId="478"/>
          <ac:picMkLst>
            <pc:docMk/>
            <pc:sldMk cId="1509435049" sldId="344"/>
            <ac:picMk id="64" creationId="{00000000-0000-0000-0000-000000000000}"/>
          </ac:picMkLst>
        </pc:picChg>
        <pc:picChg chg="del">
          <ac:chgData name="Lydia Leung" userId="a59a1eeb-5bd5-4c70-9972-c633bf0326f1" providerId="ADAL" clId="{DC19703A-9F74-43CB-8C67-BF61C82BBAF4}" dt="2024-01-22T08:17:07.365" v="49" actId="478"/>
          <ac:picMkLst>
            <pc:docMk/>
            <pc:sldMk cId="1509435049" sldId="344"/>
            <ac:picMk id="73" creationId="{00000000-0000-0000-0000-000000000000}"/>
          </ac:picMkLst>
        </pc:picChg>
      </pc:sldChg>
      <pc:sldChg chg="addSp delSp modSp">
        <pc:chgData name="Lydia Leung" userId="a59a1eeb-5bd5-4c70-9972-c633bf0326f1" providerId="ADAL" clId="{DC19703A-9F74-43CB-8C67-BF61C82BBAF4}" dt="2024-01-22T08:17:37.364" v="62"/>
        <pc:sldMkLst>
          <pc:docMk/>
          <pc:sldMk cId="2971034756" sldId="345"/>
        </pc:sldMkLst>
        <pc:spChg chg="del">
          <ac:chgData name="Lydia Leung" userId="a59a1eeb-5bd5-4c70-9972-c633bf0326f1" providerId="ADAL" clId="{DC19703A-9F74-43CB-8C67-BF61C82BBAF4}" dt="2024-01-22T08:17:34.556" v="61" actId="478"/>
          <ac:spMkLst>
            <pc:docMk/>
            <pc:sldMk cId="2971034756" sldId="345"/>
            <ac:spMk id="36" creationId="{628407CE-C283-418D-9630-2922AA314708}"/>
          </ac:spMkLst>
        </pc:spChg>
        <pc:spChg chg="del">
          <ac:chgData name="Lydia Leung" userId="a59a1eeb-5bd5-4c70-9972-c633bf0326f1" providerId="ADAL" clId="{DC19703A-9F74-43CB-8C67-BF61C82BBAF4}" dt="2024-01-22T08:17:34.556" v="61" actId="478"/>
          <ac:spMkLst>
            <pc:docMk/>
            <pc:sldMk cId="2971034756" sldId="345"/>
            <ac:spMk id="57" creationId="{00000000-0000-0000-0000-000000000000}"/>
          </ac:spMkLst>
        </pc:spChg>
        <pc:grpChg chg="del">
          <ac:chgData name="Lydia Leung" userId="a59a1eeb-5bd5-4c70-9972-c633bf0326f1" providerId="ADAL" clId="{DC19703A-9F74-43CB-8C67-BF61C82BBAF4}" dt="2024-01-22T08:17:34.556" v="61" actId="478"/>
          <ac:grpSpMkLst>
            <pc:docMk/>
            <pc:sldMk cId="2971034756" sldId="345"/>
            <ac:grpSpMk id="2" creationId="{23D2569C-CA20-4FA4-8721-4203CFCD9EFA}"/>
          </ac:grpSpMkLst>
        </pc:grpChg>
        <pc:picChg chg="del">
          <ac:chgData name="Lydia Leung" userId="a59a1eeb-5bd5-4c70-9972-c633bf0326f1" providerId="ADAL" clId="{DC19703A-9F74-43CB-8C67-BF61C82BBAF4}" dt="2024-01-22T08:17:34.556" v="61" actId="478"/>
          <ac:picMkLst>
            <pc:docMk/>
            <pc:sldMk cId="2971034756" sldId="345"/>
            <ac:picMk id="3" creationId="{8B276247-319F-435F-B676-C4BA1CCCE393}"/>
          </ac:picMkLst>
        </pc:picChg>
        <pc:picChg chg="del">
          <ac:chgData name="Lydia Leung" userId="a59a1eeb-5bd5-4c70-9972-c633bf0326f1" providerId="ADAL" clId="{DC19703A-9F74-43CB-8C67-BF61C82BBAF4}" dt="2024-01-22T08:17:34.556" v="61" actId="478"/>
          <ac:picMkLst>
            <pc:docMk/>
            <pc:sldMk cId="2971034756" sldId="345"/>
            <ac:picMk id="4" creationId="{9EF7F5E0-6F14-41E4-B2E4-27F2E869B565}"/>
          </ac:picMkLst>
        </pc:picChg>
        <pc:picChg chg="del">
          <ac:chgData name="Lydia Leung" userId="a59a1eeb-5bd5-4c70-9972-c633bf0326f1" providerId="ADAL" clId="{DC19703A-9F74-43CB-8C67-BF61C82BBAF4}" dt="2024-01-22T08:17:34.556" v="61" actId="478"/>
          <ac:picMkLst>
            <pc:docMk/>
            <pc:sldMk cId="2971034756" sldId="345"/>
            <ac:picMk id="5" creationId="{01E4094F-CDEC-4DD4-A617-6AD7818BF96D}"/>
          </ac:picMkLst>
        </pc:picChg>
        <pc:picChg chg="del">
          <ac:chgData name="Lydia Leung" userId="a59a1eeb-5bd5-4c70-9972-c633bf0326f1" providerId="ADAL" clId="{DC19703A-9F74-43CB-8C67-BF61C82BBAF4}" dt="2024-01-22T08:17:34.556" v="61" actId="478"/>
          <ac:picMkLst>
            <pc:docMk/>
            <pc:sldMk cId="2971034756" sldId="345"/>
            <ac:picMk id="6" creationId="{00000000-0000-0000-0000-000000000000}"/>
          </ac:picMkLst>
        </pc:picChg>
        <pc:picChg chg="add mod">
          <ac:chgData name="Lydia Leung" userId="a59a1eeb-5bd5-4c70-9972-c633bf0326f1" providerId="ADAL" clId="{DC19703A-9F74-43CB-8C67-BF61C82BBAF4}" dt="2024-01-22T08:17:37.364" v="62"/>
          <ac:picMkLst>
            <pc:docMk/>
            <pc:sldMk cId="2971034756" sldId="345"/>
            <ac:picMk id="8" creationId="{7C234A79-4FF4-4751-BF6F-22DE44488E62}"/>
          </ac:picMkLst>
        </pc:picChg>
        <pc:picChg chg="del">
          <ac:chgData name="Lydia Leung" userId="a59a1eeb-5bd5-4c70-9972-c633bf0326f1" providerId="ADAL" clId="{DC19703A-9F74-43CB-8C67-BF61C82BBAF4}" dt="2024-01-22T08:17:34.556" v="61" actId="478"/>
          <ac:picMkLst>
            <pc:docMk/>
            <pc:sldMk cId="2971034756" sldId="345"/>
            <ac:picMk id="9" creationId="{81649DA8-0184-4C06-B672-6D77BCF9F90D}"/>
          </ac:picMkLst>
        </pc:picChg>
        <pc:picChg chg="del">
          <ac:chgData name="Lydia Leung" userId="a59a1eeb-5bd5-4c70-9972-c633bf0326f1" providerId="ADAL" clId="{DC19703A-9F74-43CB-8C67-BF61C82BBAF4}" dt="2024-01-22T08:17:34.556" v="61" actId="478"/>
          <ac:picMkLst>
            <pc:docMk/>
            <pc:sldMk cId="2971034756" sldId="345"/>
            <ac:picMk id="13" creationId="{00000000-0000-0000-0000-000000000000}"/>
          </ac:picMkLst>
        </pc:picChg>
        <pc:picChg chg="del">
          <ac:chgData name="Lydia Leung" userId="a59a1eeb-5bd5-4c70-9972-c633bf0326f1" providerId="ADAL" clId="{DC19703A-9F74-43CB-8C67-BF61C82BBAF4}" dt="2024-01-22T08:17:34.556" v="61" actId="478"/>
          <ac:picMkLst>
            <pc:docMk/>
            <pc:sldMk cId="2971034756" sldId="345"/>
            <ac:picMk id="16" creationId="{00000000-0000-0000-0000-000000000000}"/>
          </ac:picMkLst>
        </pc:picChg>
        <pc:picChg chg="del">
          <ac:chgData name="Lydia Leung" userId="a59a1eeb-5bd5-4c70-9972-c633bf0326f1" providerId="ADAL" clId="{DC19703A-9F74-43CB-8C67-BF61C82BBAF4}" dt="2024-01-22T08:17:34.556" v="61" actId="478"/>
          <ac:picMkLst>
            <pc:docMk/>
            <pc:sldMk cId="2971034756" sldId="345"/>
            <ac:picMk id="18" creationId="{00000000-0000-0000-0000-000000000000}"/>
          </ac:picMkLst>
        </pc:picChg>
        <pc:picChg chg="del">
          <ac:chgData name="Lydia Leung" userId="a59a1eeb-5bd5-4c70-9972-c633bf0326f1" providerId="ADAL" clId="{DC19703A-9F74-43CB-8C67-BF61C82BBAF4}" dt="2024-01-22T08:17:34.556" v="61" actId="478"/>
          <ac:picMkLst>
            <pc:docMk/>
            <pc:sldMk cId="2971034756" sldId="345"/>
            <ac:picMk id="19" creationId="{00000000-0000-0000-0000-000000000000}"/>
          </ac:picMkLst>
        </pc:picChg>
        <pc:picChg chg="del">
          <ac:chgData name="Lydia Leung" userId="a59a1eeb-5bd5-4c70-9972-c633bf0326f1" providerId="ADAL" clId="{DC19703A-9F74-43CB-8C67-BF61C82BBAF4}" dt="2024-01-22T08:17:34.556" v="61" actId="478"/>
          <ac:picMkLst>
            <pc:docMk/>
            <pc:sldMk cId="2971034756" sldId="345"/>
            <ac:picMk id="28" creationId="{00000000-0000-0000-0000-000000000000}"/>
          </ac:picMkLst>
        </pc:picChg>
        <pc:picChg chg="del">
          <ac:chgData name="Lydia Leung" userId="a59a1eeb-5bd5-4c70-9972-c633bf0326f1" providerId="ADAL" clId="{DC19703A-9F74-43CB-8C67-BF61C82BBAF4}" dt="2024-01-22T08:17:34.556" v="61" actId="478"/>
          <ac:picMkLst>
            <pc:docMk/>
            <pc:sldMk cId="2971034756" sldId="345"/>
            <ac:picMk id="32" creationId="{EBC2EEF1-C7F5-44E9-9BA3-4D9FA18A1B12}"/>
          </ac:picMkLst>
        </pc:picChg>
        <pc:picChg chg="del">
          <ac:chgData name="Lydia Leung" userId="a59a1eeb-5bd5-4c70-9972-c633bf0326f1" providerId="ADAL" clId="{DC19703A-9F74-43CB-8C67-BF61C82BBAF4}" dt="2024-01-22T08:17:34.556" v="61" actId="478"/>
          <ac:picMkLst>
            <pc:docMk/>
            <pc:sldMk cId="2971034756" sldId="345"/>
            <ac:picMk id="33" creationId="{D04AFAEB-A520-4096-9BCA-4B4D6AB4CBA5}"/>
          </ac:picMkLst>
        </pc:picChg>
        <pc:picChg chg="del">
          <ac:chgData name="Lydia Leung" userId="a59a1eeb-5bd5-4c70-9972-c633bf0326f1" providerId="ADAL" clId="{DC19703A-9F74-43CB-8C67-BF61C82BBAF4}" dt="2024-01-22T08:17:34.556" v="61" actId="478"/>
          <ac:picMkLst>
            <pc:docMk/>
            <pc:sldMk cId="2971034756" sldId="345"/>
            <ac:picMk id="46" creationId="{08AACC73-EA38-4DF0-B2C5-CEB11B1D2FF7}"/>
          </ac:picMkLst>
        </pc:picChg>
        <pc:picChg chg="del">
          <ac:chgData name="Lydia Leung" userId="a59a1eeb-5bd5-4c70-9972-c633bf0326f1" providerId="ADAL" clId="{DC19703A-9F74-43CB-8C67-BF61C82BBAF4}" dt="2024-01-22T08:17:34.556" v="61" actId="478"/>
          <ac:picMkLst>
            <pc:docMk/>
            <pc:sldMk cId="2971034756" sldId="345"/>
            <ac:picMk id="47" creationId="{00000000-0000-0000-0000-000000000000}"/>
          </ac:picMkLst>
        </pc:picChg>
        <pc:picChg chg="del">
          <ac:chgData name="Lydia Leung" userId="a59a1eeb-5bd5-4c70-9972-c633bf0326f1" providerId="ADAL" clId="{DC19703A-9F74-43CB-8C67-BF61C82BBAF4}" dt="2024-01-22T08:17:34.556" v="61" actId="478"/>
          <ac:picMkLst>
            <pc:docMk/>
            <pc:sldMk cId="2971034756" sldId="345"/>
            <ac:picMk id="48" creationId="{734D8C3F-6913-4D48-947E-5251D9C578FA}"/>
          </ac:picMkLst>
        </pc:picChg>
        <pc:picChg chg="del">
          <ac:chgData name="Lydia Leung" userId="a59a1eeb-5bd5-4c70-9972-c633bf0326f1" providerId="ADAL" clId="{DC19703A-9F74-43CB-8C67-BF61C82BBAF4}" dt="2024-01-22T08:17:34.556" v="61" actId="478"/>
          <ac:picMkLst>
            <pc:docMk/>
            <pc:sldMk cId="2971034756" sldId="345"/>
            <ac:picMk id="53" creationId="{00000000-0000-0000-0000-000000000000}"/>
          </ac:picMkLst>
        </pc:picChg>
        <pc:picChg chg="del">
          <ac:chgData name="Lydia Leung" userId="a59a1eeb-5bd5-4c70-9972-c633bf0326f1" providerId="ADAL" clId="{DC19703A-9F74-43CB-8C67-BF61C82BBAF4}" dt="2024-01-22T08:17:34.556" v="61" actId="478"/>
          <ac:picMkLst>
            <pc:docMk/>
            <pc:sldMk cId="2971034756" sldId="345"/>
            <ac:picMk id="55" creationId="{00000000-0000-0000-0000-000000000000}"/>
          </ac:picMkLst>
        </pc:picChg>
        <pc:picChg chg="del">
          <ac:chgData name="Lydia Leung" userId="a59a1eeb-5bd5-4c70-9972-c633bf0326f1" providerId="ADAL" clId="{DC19703A-9F74-43CB-8C67-BF61C82BBAF4}" dt="2024-01-22T08:17:34.556" v="61" actId="478"/>
          <ac:picMkLst>
            <pc:docMk/>
            <pc:sldMk cId="2971034756" sldId="345"/>
            <ac:picMk id="56" creationId="{502EC079-4C33-4B11-848C-86293A1BB82F}"/>
          </ac:picMkLst>
        </pc:picChg>
        <pc:picChg chg="del">
          <ac:chgData name="Lydia Leung" userId="a59a1eeb-5bd5-4c70-9972-c633bf0326f1" providerId="ADAL" clId="{DC19703A-9F74-43CB-8C67-BF61C82BBAF4}" dt="2024-01-22T08:17:34.556" v="61" actId="478"/>
          <ac:picMkLst>
            <pc:docMk/>
            <pc:sldMk cId="2971034756" sldId="345"/>
            <ac:picMk id="60" creationId="{4E0FEB12-C4FE-47AD-8587-D31BEC564F33}"/>
          </ac:picMkLst>
        </pc:picChg>
        <pc:picChg chg="del">
          <ac:chgData name="Lydia Leung" userId="a59a1eeb-5bd5-4c70-9972-c633bf0326f1" providerId="ADAL" clId="{DC19703A-9F74-43CB-8C67-BF61C82BBAF4}" dt="2024-01-22T08:17:34.556" v="61" actId="478"/>
          <ac:picMkLst>
            <pc:docMk/>
            <pc:sldMk cId="2971034756" sldId="345"/>
            <ac:picMk id="63" creationId="{6BCD1780-F095-4BB4-A50D-C155FE30E229}"/>
          </ac:picMkLst>
        </pc:picChg>
        <pc:picChg chg="del">
          <ac:chgData name="Lydia Leung" userId="a59a1eeb-5bd5-4c70-9972-c633bf0326f1" providerId="ADAL" clId="{DC19703A-9F74-43CB-8C67-BF61C82BBAF4}" dt="2024-01-22T08:17:34.556" v="61" actId="478"/>
          <ac:picMkLst>
            <pc:docMk/>
            <pc:sldMk cId="2971034756" sldId="345"/>
            <ac:picMk id="64" creationId="{9D85BB9C-6BDA-45E6-B8A2-EB350CCB25E0}"/>
          </ac:picMkLst>
        </pc:picChg>
        <pc:picChg chg="del">
          <ac:chgData name="Lydia Leung" userId="a59a1eeb-5bd5-4c70-9972-c633bf0326f1" providerId="ADAL" clId="{DC19703A-9F74-43CB-8C67-BF61C82BBAF4}" dt="2024-01-22T08:17:34.556" v="61" actId="478"/>
          <ac:picMkLst>
            <pc:docMk/>
            <pc:sldMk cId="2971034756" sldId="345"/>
            <ac:picMk id="68" creationId="{10F46C61-ADC1-4A38-A4B5-FB1950423265}"/>
          </ac:picMkLst>
        </pc:picChg>
        <pc:picChg chg="del">
          <ac:chgData name="Lydia Leung" userId="a59a1eeb-5bd5-4c70-9972-c633bf0326f1" providerId="ADAL" clId="{DC19703A-9F74-43CB-8C67-BF61C82BBAF4}" dt="2024-01-22T08:17:34.556" v="61" actId="478"/>
          <ac:picMkLst>
            <pc:docMk/>
            <pc:sldMk cId="2971034756" sldId="345"/>
            <ac:picMk id="69" creationId="{00000000-0000-0000-0000-000000000000}"/>
          </ac:picMkLst>
        </pc:picChg>
        <pc:picChg chg="del">
          <ac:chgData name="Lydia Leung" userId="a59a1eeb-5bd5-4c70-9972-c633bf0326f1" providerId="ADAL" clId="{DC19703A-9F74-43CB-8C67-BF61C82BBAF4}" dt="2024-01-22T08:17:34.556" v="61" actId="478"/>
          <ac:picMkLst>
            <pc:docMk/>
            <pc:sldMk cId="2971034756" sldId="345"/>
            <ac:picMk id="70" creationId="{00000000-0000-0000-0000-000000000000}"/>
          </ac:picMkLst>
        </pc:picChg>
        <pc:picChg chg="del">
          <ac:chgData name="Lydia Leung" userId="a59a1eeb-5bd5-4c70-9972-c633bf0326f1" providerId="ADAL" clId="{DC19703A-9F74-43CB-8C67-BF61C82BBAF4}" dt="2024-01-22T08:17:34.556" v="61" actId="478"/>
          <ac:picMkLst>
            <pc:docMk/>
            <pc:sldMk cId="2971034756" sldId="345"/>
            <ac:picMk id="71" creationId="{00000000-0000-0000-0000-000000000000}"/>
          </ac:picMkLst>
        </pc:picChg>
        <pc:picChg chg="del">
          <ac:chgData name="Lydia Leung" userId="a59a1eeb-5bd5-4c70-9972-c633bf0326f1" providerId="ADAL" clId="{DC19703A-9F74-43CB-8C67-BF61C82BBAF4}" dt="2024-01-22T08:17:34.556" v="61" actId="478"/>
          <ac:picMkLst>
            <pc:docMk/>
            <pc:sldMk cId="2971034756" sldId="345"/>
            <ac:picMk id="72" creationId="{00000000-0000-0000-0000-000000000000}"/>
          </ac:picMkLst>
        </pc:picChg>
      </pc:sldChg>
      <pc:sldChg chg="addSp delSp modSp">
        <pc:chgData name="Lydia Leung" userId="a59a1eeb-5bd5-4c70-9972-c633bf0326f1" providerId="ADAL" clId="{DC19703A-9F74-43CB-8C67-BF61C82BBAF4}" dt="2024-01-22T08:17:32.773" v="60"/>
        <pc:sldMkLst>
          <pc:docMk/>
          <pc:sldMk cId="368176527" sldId="346"/>
        </pc:sldMkLst>
        <pc:spChg chg="del">
          <ac:chgData name="Lydia Leung" userId="a59a1eeb-5bd5-4c70-9972-c633bf0326f1" providerId="ADAL" clId="{DC19703A-9F74-43CB-8C67-BF61C82BBAF4}" dt="2024-01-22T08:17:30.432" v="59" actId="478"/>
          <ac:spMkLst>
            <pc:docMk/>
            <pc:sldMk cId="368176527" sldId="346"/>
            <ac:spMk id="28" creationId="{8948FD30-3517-42CF-8F0E-54BB99E5062D}"/>
          </ac:spMkLst>
        </pc:spChg>
        <pc:spChg chg="del">
          <ac:chgData name="Lydia Leung" userId="a59a1eeb-5bd5-4c70-9972-c633bf0326f1" providerId="ADAL" clId="{DC19703A-9F74-43CB-8C67-BF61C82BBAF4}" dt="2024-01-22T08:17:30.432" v="59" actId="478"/>
          <ac:spMkLst>
            <pc:docMk/>
            <pc:sldMk cId="368176527" sldId="346"/>
            <ac:spMk id="57" creationId="{00000000-0000-0000-0000-000000000000}"/>
          </ac:spMkLst>
        </pc:spChg>
        <pc:picChg chg="del">
          <ac:chgData name="Lydia Leung" userId="a59a1eeb-5bd5-4c70-9972-c633bf0326f1" providerId="ADAL" clId="{DC19703A-9F74-43CB-8C67-BF61C82BBAF4}" dt="2024-01-22T08:17:30.432" v="59" actId="478"/>
          <ac:picMkLst>
            <pc:docMk/>
            <pc:sldMk cId="368176527" sldId="346"/>
            <ac:picMk id="3" creationId="{8B276247-319F-435F-B676-C4BA1CCCE393}"/>
          </ac:picMkLst>
        </pc:picChg>
        <pc:picChg chg="del">
          <ac:chgData name="Lydia Leung" userId="a59a1eeb-5bd5-4c70-9972-c633bf0326f1" providerId="ADAL" clId="{DC19703A-9F74-43CB-8C67-BF61C82BBAF4}" dt="2024-01-22T08:17:30.432" v="59" actId="478"/>
          <ac:picMkLst>
            <pc:docMk/>
            <pc:sldMk cId="368176527" sldId="346"/>
            <ac:picMk id="4" creationId="{9EF7F5E0-6F14-41E4-B2E4-27F2E869B565}"/>
          </ac:picMkLst>
        </pc:picChg>
        <pc:picChg chg="add mod">
          <ac:chgData name="Lydia Leung" userId="a59a1eeb-5bd5-4c70-9972-c633bf0326f1" providerId="ADAL" clId="{DC19703A-9F74-43CB-8C67-BF61C82BBAF4}" dt="2024-01-22T08:17:32.773" v="60"/>
          <ac:picMkLst>
            <pc:docMk/>
            <pc:sldMk cId="368176527" sldId="346"/>
            <ac:picMk id="5" creationId="{324A5453-5E12-4FE6-8B68-AE25FB758700}"/>
          </ac:picMkLst>
        </pc:picChg>
        <pc:picChg chg="del">
          <ac:chgData name="Lydia Leung" userId="a59a1eeb-5bd5-4c70-9972-c633bf0326f1" providerId="ADAL" clId="{DC19703A-9F74-43CB-8C67-BF61C82BBAF4}" dt="2024-01-22T08:17:30.432" v="59" actId="478"/>
          <ac:picMkLst>
            <pc:docMk/>
            <pc:sldMk cId="368176527" sldId="346"/>
            <ac:picMk id="6" creationId="{00000000-0000-0000-0000-000000000000}"/>
          </ac:picMkLst>
        </pc:picChg>
        <pc:picChg chg="del">
          <ac:chgData name="Lydia Leung" userId="a59a1eeb-5bd5-4c70-9972-c633bf0326f1" providerId="ADAL" clId="{DC19703A-9F74-43CB-8C67-BF61C82BBAF4}" dt="2024-01-22T08:17:30.432" v="59" actId="478"/>
          <ac:picMkLst>
            <pc:docMk/>
            <pc:sldMk cId="368176527" sldId="346"/>
            <ac:picMk id="9" creationId="{81649DA8-0184-4C06-B672-6D77BCF9F90D}"/>
          </ac:picMkLst>
        </pc:picChg>
        <pc:picChg chg="del">
          <ac:chgData name="Lydia Leung" userId="a59a1eeb-5bd5-4c70-9972-c633bf0326f1" providerId="ADAL" clId="{DC19703A-9F74-43CB-8C67-BF61C82BBAF4}" dt="2024-01-22T08:17:30.432" v="59" actId="478"/>
          <ac:picMkLst>
            <pc:docMk/>
            <pc:sldMk cId="368176527" sldId="346"/>
            <ac:picMk id="13" creationId="{00000000-0000-0000-0000-000000000000}"/>
          </ac:picMkLst>
        </pc:picChg>
        <pc:picChg chg="del">
          <ac:chgData name="Lydia Leung" userId="a59a1eeb-5bd5-4c70-9972-c633bf0326f1" providerId="ADAL" clId="{DC19703A-9F74-43CB-8C67-BF61C82BBAF4}" dt="2024-01-22T08:17:30.432" v="59" actId="478"/>
          <ac:picMkLst>
            <pc:docMk/>
            <pc:sldMk cId="368176527" sldId="346"/>
            <ac:picMk id="15" creationId="{00000000-0000-0000-0000-000000000000}"/>
          </ac:picMkLst>
        </pc:picChg>
        <pc:picChg chg="del">
          <ac:chgData name="Lydia Leung" userId="a59a1eeb-5bd5-4c70-9972-c633bf0326f1" providerId="ADAL" clId="{DC19703A-9F74-43CB-8C67-BF61C82BBAF4}" dt="2024-01-22T08:17:30.432" v="59" actId="478"/>
          <ac:picMkLst>
            <pc:docMk/>
            <pc:sldMk cId="368176527" sldId="346"/>
            <ac:picMk id="16" creationId="{00000000-0000-0000-0000-000000000000}"/>
          </ac:picMkLst>
        </pc:picChg>
        <pc:picChg chg="del">
          <ac:chgData name="Lydia Leung" userId="a59a1eeb-5bd5-4c70-9972-c633bf0326f1" providerId="ADAL" clId="{DC19703A-9F74-43CB-8C67-BF61C82BBAF4}" dt="2024-01-22T08:17:30.432" v="59" actId="478"/>
          <ac:picMkLst>
            <pc:docMk/>
            <pc:sldMk cId="368176527" sldId="346"/>
            <ac:picMk id="18" creationId="{00000000-0000-0000-0000-000000000000}"/>
          </ac:picMkLst>
        </pc:picChg>
        <pc:picChg chg="del">
          <ac:chgData name="Lydia Leung" userId="a59a1eeb-5bd5-4c70-9972-c633bf0326f1" providerId="ADAL" clId="{DC19703A-9F74-43CB-8C67-BF61C82BBAF4}" dt="2024-01-22T08:17:30.432" v="59" actId="478"/>
          <ac:picMkLst>
            <pc:docMk/>
            <pc:sldMk cId="368176527" sldId="346"/>
            <ac:picMk id="19" creationId="{00000000-0000-0000-0000-000000000000}"/>
          </ac:picMkLst>
        </pc:picChg>
        <pc:picChg chg="del">
          <ac:chgData name="Lydia Leung" userId="a59a1eeb-5bd5-4c70-9972-c633bf0326f1" providerId="ADAL" clId="{DC19703A-9F74-43CB-8C67-BF61C82BBAF4}" dt="2024-01-22T08:17:30.432" v="59" actId="478"/>
          <ac:picMkLst>
            <pc:docMk/>
            <pc:sldMk cId="368176527" sldId="346"/>
            <ac:picMk id="23" creationId="{00000000-0000-0000-0000-000000000000}"/>
          </ac:picMkLst>
        </pc:picChg>
        <pc:picChg chg="del">
          <ac:chgData name="Lydia Leung" userId="a59a1eeb-5bd5-4c70-9972-c633bf0326f1" providerId="ADAL" clId="{DC19703A-9F74-43CB-8C67-BF61C82BBAF4}" dt="2024-01-22T08:17:30.432" v="59" actId="478"/>
          <ac:picMkLst>
            <pc:docMk/>
            <pc:sldMk cId="368176527" sldId="346"/>
            <ac:picMk id="32" creationId="{EBC2EEF1-C7F5-44E9-9BA3-4D9FA18A1B12}"/>
          </ac:picMkLst>
        </pc:picChg>
        <pc:picChg chg="del">
          <ac:chgData name="Lydia Leung" userId="a59a1eeb-5bd5-4c70-9972-c633bf0326f1" providerId="ADAL" clId="{DC19703A-9F74-43CB-8C67-BF61C82BBAF4}" dt="2024-01-22T08:17:30.432" v="59" actId="478"/>
          <ac:picMkLst>
            <pc:docMk/>
            <pc:sldMk cId="368176527" sldId="346"/>
            <ac:picMk id="46" creationId="{08AACC73-EA38-4DF0-B2C5-CEB11B1D2FF7}"/>
          </ac:picMkLst>
        </pc:picChg>
        <pc:picChg chg="del">
          <ac:chgData name="Lydia Leung" userId="a59a1eeb-5bd5-4c70-9972-c633bf0326f1" providerId="ADAL" clId="{DC19703A-9F74-43CB-8C67-BF61C82BBAF4}" dt="2024-01-22T08:17:30.432" v="59" actId="478"/>
          <ac:picMkLst>
            <pc:docMk/>
            <pc:sldMk cId="368176527" sldId="346"/>
            <ac:picMk id="47" creationId="{00000000-0000-0000-0000-000000000000}"/>
          </ac:picMkLst>
        </pc:picChg>
        <pc:picChg chg="del">
          <ac:chgData name="Lydia Leung" userId="a59a1eeb-5bd5-4c70-9972-c633bf0326f1" providerId="ADAL" clId="{DC19703A-9F74-43CB-8C67-BF61C82BBAF4}" dt="2024-01-22T08:17:30.432" v="59" actId="478"/>
          <ac:picMkLst>
            <pc:docMk/>
            <pc:sldMk cId="368176527" sldId="346"/>
            <ac:picMk id="48" creationId="{734D8C3F-6913-4D48-947E-5251D9C578FA}"/>
          </ac:picMkLst>
        </pc:picChg>
        <pc:picChg chg="del">
          <ac:chgData name="Lydia Leung" userId="a59a1eeb-5bd5-4c70-9972-c633bf0326f1" providerId="ADAL" clId="{DC19703A-9F74-43CB-8C67-BF61C82BBAF4}" dt="2024-01-22T08:17:30.432" v="59" actId="478"/>
          <ac:picMkLst>
            <pc:docMk/>
            <pc:sldMk cId="368176527" sldId="346"/>
            <ac:picMk id="49" creationId="{58E59C0B-9E54-46AD-8078-DA68C09E9ADA}"/>
          </ac:picMkLst>
        </pc:picChg>
        <pc:picChg chg="del">
          <ac:chgData name="Lydia Leung" userId="a59a1eeb-5bd5-4c70-9972-c633bf0326f1" providerId="ADAL" clId="{DC19703A-9F74-43CB-8C67-BF61C82BBAF4}" dt="2024-01-22T08:17:30.432" v="59" actId="478"/>
          <ac:picMkLst>
            <pc:docMk/>
            <pc:sldMk cId="368176527" sldId="346"/>
            <ac:picMk id="53" creationId="{00000000-0000-0000-0000-000000000000}"/>
          </ac:picMkLst>
        </pc:picChg>
        <pc:picChg chg="del">
          <ac:chgData name="Lydia Leung" userId="a59a1eeb-5bd5-4c70-9972-c633bf0326f1" providerId="ADAL" clId="{DC19703A-9F74-43CB-8C67-BF61C82BBAF4}" dt="2024-01-22T08:17:30.432" v="59" actId="478"/>
          <ac:picMkLst>
            <pc:docMk/>
            <pc:sldMk cId="368176527" sldId="346"/>
            <ac:picMk id="55" creationId="{00000000-0000-0000-0000-000000000000}"/>
          </ac:picMkLst>
        </pc:picChg>
        <pc:picChg chg="del">
          <ac:chgData name="Lydia Leung" userId="a59a1eeb-5bd5-4c70-9972-c633bf0326f1" providerId="ADAL" clId="{DC19703A-9F74-43CB-8C67-BF61C82BBAF4}" dt="2024-01-22T08:17:30.432" v="59" actId="478"/>
          <ac:picMkLst>
            <pc:docMk/>
            <pc:sldMk cId="368176527" sldId="346"/>
            <ac:picMk id="56" creationId="{502EC079-4C33-4B11-848C-86293A1BB82F}"/>
          </ac:picMkLst>
        </pc:picChg>
        <pc:picChg chg="del">
          <ac:chgData name="Lydia Leung" userId="a59a1eeb-5bd5-4c70-9972-c633bf0326f1" providerId="ADAL" clId="{DC19703A-9F74-43CB-8C67-BF61C82BBAF4}" dt="2024-01-22T08:17:30.432" v="59" actId="478"/>
          <ac:picMkLst>
            <pc:docMk/>
            <pc:sldMk cId="368176527" sldId="346"/>
            <ac:picMk id="58" creationId="{D322F6A1-DD8A-47C0-BECA-D2D3EEAF63C4}"/>
          </ac:picMkLst>
        </pc:picChg>
        <pc:picChg chg="del">
          <ac:chgData name="Lydia Leung" userId="a59a1eeb-5bd5-4c70-9972-c633bf0326f1" providerId="ADAL" clId="{DC19703A-9F74-43CB-8C67-BF61C82BBAF4}" dt="2024-01-22T08:17:30.432" v="59" actId="478"/>
          <ac:picMkLst>
            <pc:docMk/>
            <pc:sldMk cId="368176527" sldId="346"/>
            <ac:picMk id="60" creationId="{4E0FEB12-C4FE-47AD-8587-D31BEC564F33}"/>
          </ac:picMkLst>
        </pc:picChg>
        <pc:picChg chg="del">
          <ac:chgData name="Lydia Leung" userId="a59a1eeb-5bd5-4c70-9972-c633bf0326f1" providerId="ADAL" clId="{DC19703A-9F74-43CB-8C67-BF61C82BBAF4}" dt="2024-01-22T08:17:30.432" v="59" actId="478"/>
          <ac:picMkLst>
            <pc:docMk/>
            <pc:sldMk cId="368176527" sldId="346"/>
            <ac:picMk id="63" creationId="{6BCD1780-F095-4BB4-A50D-C155FE30E229}"/>
          </ac:picMkLst>
        </pc:picChg>
        <pc:picChg chg="del">
          <ac:chgData name="Lydia Leung" userId="a59a1eeb-5bd5-4c70-9972-c633bf0326f1" providerId="ADAL" clId="{DC19703A-9F74-43CB-8C67-BF61C82BBAF4}" dt="2024-01-22T08:17:30.432" v="59" actId="478"/>
          <ac:picMkLst>
            <pc:docMk/>
            <pc:sldMk cId="368176527" sldId="346"/>
            <ac:picMk id="64" creationId="{9D85BB9C-6BDA-45E6-B8A2-EB350CCB25E0}"/>
          </ac:picMkLst>
        </pc:picChg>
        <pc:picChg chg="del">
          <ac:chgData name="Lydia Leung" userId="a59a1eeb-5bd5-4c70-9972-c633bf0326f1" providerId="ADAL" clId="{DC19703A-9F74-43CB-8C67-BF61C82BBAF4}" dt="2024-01-22T08:17:30.432" v="59" actId="478"/>
          <ac:picMkLst>
            <pc:docMk/>
            <pc:sldMk cId="368176527" sldId="346"/>
            <ac:picMk id="68" creationId="{10F46C61-ADC1-4A38-A4B5-FB1950423265}"/>
          </ac:picMkLst>
        </pc:picChg>
      </pc:sldChg>
      <pc:sldChg chg="addSp delSp modSp">
        <pc:chgData name="Lydia Leung" userId="a59a1eeb-5bd5-4c70-9972-c633bf0326f1" providerId="ADAL" clId="{DC19703A-9F74-43CB-8C67-BF61C82BBAF4}" dt="2024-01-22T08:18:00.237" v="68"/>
        <pc:sldMkLst>
          <pc:docMk/>
          <pc:sldMk cId="658490482" sldId="347"/>
        </pc:sldMkLst>
        <pc:spChg chg="del">
          <ac:chgData name="Lydia Leung" userId="a59a1eeb-5bd5-4c70-9972-c633bf0326f1" providerId="ADAL" clId="{DC19703A-9F74-43CB-8C67-BF61C82BBAF4}" dt="2024-01-22T08:17:57.194" v="67" actId="478"/>
          <ac:spMkLst>
            <pc:docMk/>
            <pc:sldMk cId="658490482" sldId="347"/>
            <ac:spMk id="18" creationId="{00000000-0000-0000-0000-000000000000}"/>
          </ac:spMkLst>
        </pc:spChg>
        <pc:spChg chg="del">
          <ac:chgData name="Lydia Leung" userId="a59a1eeb-5bd5-4c70-9972-c633bf0326f1" providerId="ADAL" clId="{DC19703A-9F74-43CB-8C67-BF61C82BBAF4}" dt="2024-01-22T08:17:57.194" v="67" actId="478"/>
          <ac:spMkLst>
            <pc:docMk/>
            <pc:sldMk cId="658490482" sldId="347"/>
            <ac:spMk id="19" creationId="{00000000-0000-0000-0000-000000000000}"/>
          </ac:spMkLst>
        </pc:spChg>
        <pc:spChg chg="del">
          <ac:chgData name="Lydia Leung" userId="a59a1eeb-5bd5-4c70-9972-c633bf0326f1" providerId="ADAL" clId="{DC19703A-9F74-43CB-8C67-BF61C82BBAF4}" dt="2024-01-22T08:17:57.194" v="67" actId="478"/>
          <ac:spMkLst>
            <pc:docMk/>
            <pc:sldMk cId="658490482" sldId="347"/>
            <ac:spMk id="61" creationId="{61CFF5EB-F04D-4D99-A560-91491513C218}"/>
          </ac:spMkLst>
        </pc:spChg>
        <pc:spChg chg="del">
          <ac:chgData name="Lydia Leung" userId="a59a1eeb-5bd5-4c70-9972-c633bf0326f1" providerId="ADAL" clId="{DC19703A-9F74-43CB-8C67-BF61C82BBAF4}" dt="2024-01-22T08:17:57.194" v="67" actId="478"/>
          <ac:spMkLst>
            <pc:docMk/>
            <pc:sldMk cId="658490482" sldId="347"/>
            <ac:spMk id="88" creationId="{B4A45DEE-AD2F-41E0-B261-A03F9B161F08}"/>
          </ac:spMkLst>
        </pc:spChg>
        <pc:spChg chg="del">
          <ac:chgData name="Lydia Leung" userId="a59a1eeb-5bd5-4c70-9972-c633bf0326f1" providerId="ADAL" clId="{DC19703A-9F74-43CB-8C67-BF61C82BBAF4}" dt="2024-01-22T08:17:57.194" v="67" actId="478"/>
          <ac:spMkLst>
            <pc:docMk/>
            <pc:sldMk cId="658490482" sldId="347"/>
            <ac:spMk id="153" creationId="{00000000-0000-0000-0000-000000000000}"/>
          </ac:spMkLst>
        </pc:spChg>
        <pc:grpChg chg="del">
          <ac:chgData name="Lydia Leung" userId="a59a1eeb-5bd5-4c70-9972-c633bf0326f1" providerId="ADAL" clId="{DC19703A-9F74-43CB-8C67-BF61C82BBAF4}" dt="2024-01-22T08:17:57.194" v="67" actId="478"/>
          <ac:grpSpMkLst>
            <pc:docMk/>
            <pc:sldMk cId="658490482" sldId="347"/>
            <ac:grpSpMk id="8" creationId="{00000000-0000-0000-0000-000000000000}"/>
          </ac:grpSpMkLst>
        </pc:grpChg>
        <pc:grpChg chg="del">
          <ac:chgData name="Lydia Leung" userId="a59a1eeb-5bd5-4c70-9972-c633bf0326f1" providerId="ADAL" clId="{DC19703A-9F74-43CB-8C67-BF61C82BBAF4}" dt="2024-01-22T08:17:57.194" v="67" actId="478"/>
          <ac:grpSpMkLst>
            <pc:docMk/>
            <pc:sldMk cId="658490482" sldId="347"/>
            <ac:grpSpMk id="12" creationId="{B52EA44D-B380-4C2B-9D26-D1FF262898F1}"/>
          </ac:grpSpMkLst>
        </pc:grpChg>
        <pc:grpChg chg="del">
          <ac:chgData name="Lydia Leung" userId="a59a1eeb-5bd5-4c70-9972-c633bf0326f1" providerId="ADAL" clId="{DC19703A-9F74-43CB-8C67-BF61C82BBAF4}" dt="2024-01-22T08:17:57.194" v="67" actId="478"/>
          <ac:grpSpMkLst>
            <pc:docMk/>
            <pc:sldMk cId="658490482" sldId="347"/>
            <ac:grpSpMk id="13" creationId="{F053D021-7CC4-453C-8CF0-A4E3CBF8E337}"/>
          </ac:grpSpMkLst>
        </pc:grpChg>
        <pc:grpChg chg="del">
          <ac:chgData name="Lydia Leung" userId="a59a1eeb-5bd5-4c70-9972-c633bf0326f1" providerId="ADAL" clId="{DC19703A-9F74-43CB-8C67-BF61C82BBAF4}" dt="2024-01-22T08:17:57.194" v="67" actId="478"/>
          <ac:grpSpMkLst>
            <pc:docMk/>
            <pc:sldMk cId="658490482" sldId="347"/>
            <ac:grpSpMk id="16" creationId="{F1A54864-ED79-40A4-9E67-C0244B16FFF8}"/>
          </ac:grpSpMkLst>
        </pc:grpChg>
        <pc:grpChg chg="del">
          <ac:chgData name="Lydia Leung" userId="a59a1eeb-5bd5-4c70-9972-c633bf0326f1" providerId="ADAL" clId="{DC19703A-9F74-43CB-8C67-BF61C82BBAF4}" dt="2024-01-22T08:17:57.194" v="67" actId="478"/>
          <ac:grpSpMkLst>
            <pc:docMk/>
            <pc:sldMk cId="658490482" sldId="347"/>
            <ac:grpSpMk id="20" creationId="{D71FF2EC-4DBB-434A-914A-51F873D02F02}"/>
          </ac:grpSpMkLst>
        </pc:grpChg>
        <pc:grpChg chg="del">
          <ac:chgData name="Lydia Leung" userId="a59a1eeb-5bd5-4c70-9972-c633bf0326f1" providerId="ADAL" clId="{DC19703A-9F74-43CB-8C67-BF61C82BBAF4}" dt="2024-01-22T08:17:57.194" v="67" actId="478"/>
          <ac:grpSpMkLst>
            <pc:docMk/>
            <pc:sldMk cId="658490482" sldId="347"/>
            <ac:grpSpMk id="33" creationId="{3F0E00EE-DC42-4CBA-8900-E36066E498D5}"/>
          </ac:grpSpMkLst>
        </pc:grpChg>
        <pc:grpChg chg="del">
          <ac:chgData name="Lydia Leung" userId="a59a1eeb-5bd5-4c70-9972-c633bf0326f1" providerId="ADAL" clId="{DC19703A-9F74-43CB-8C67-BF61C82BBAF4}" dt="2024-01-22T08:17:57.194" v="67" actId="478"/>
          <ac:grpSpMkLst>
            <pc:docMk/>
            <pc:sldMk cId="658490482" sldId="347"/>
            <ac:grpSpMk id="92" creationId="{68C4362C-1433-4D5A-9B32-784C9B7D6B3E}"/>
          </ac:grpSpMkLst>
        </pc:grpChg>
        <pc:grpChg chg="del">
          <ac:chgData name="Lydia Leung" userId="a59a1eeb-5bd5-4c70-9972-c633bf0326f1" providerId="ADAL" clId="{DC19703A-9F74-43CB-8C67-BF61C82BBAF4}" dt="2024-01-22T08:17:57.194" v="67" actId="478"/>
          <ac:grpSpMkLst>
            <pc:docMk/>
            <pc:sldMk cId="658490482" sldId="347"/>
            <ac:grpSpMk id="100" creationId="{8E62D8BE-353E-4BF8-9FE6-8668DB90919E}"/>
          </ac:grpSpMkLst>
        </pc:grpChg>
        <pc:grpChg chg="del">
          <ac:chgData name="Lydia Leung" userId="a59a1eeb-5bd5-4c70-9972-c633bf0326f1" providerId="ADAL" clId="{DC19703A-9F74-43CB-8C67-BF61C82BBAF4}" dt="2024-01-22T08:17:57.194" v="67" actId="478"/>
          <ac:grpSpMkLst>
            <pc:docMk/>
            <pc:sldMk cId="658490482" sldId="347"/>
            <ac:grpSpMk id="127" creationId="{00000000-0000-0000-0000-000000000000}"/>
          </ac:grpSpMkLst>
        </pc:grpChg>
        <pc:picChg chg="del">
          <ac:chgData name="Lydia Leung" userId="a59a1eeb-5bd5-4c70-9972-c633bf0326f1" providerId="ADAL" clId="{DC19703A-9F74-43CB-8C67-BF61C82BBAF4}" dt="2024-01-22T08:17:57.194" v="67" actId="478"/>
          <ac:picMkLst>
            <pc:docMk/>
            <pc:sldMk cId="658490482" sldId="347"/>
            <ac:picMk id="3" creationId="{913B7948-91B0-4722-B411-D914FA32E274}"/>
          </ac:picMkLst>
        </pc:picChg>
        <pc:picChg chg="del">
          <ac:chgData name="Lydia Leung" userId="a59a1eeb-5bd5-4c70-9972-c633bf0326f1" providerId="ADAL" clId="{DC19703A-9F74-43CB-8C67-BF61C82BBAF4}" dt="2024-01-22T08:17:57.194" v="67" actId="478"/>
          <ac:picMkLst>
            <pc:docMk/>
            <pc:sldMk cId="658490482" sldId="347"/>
            <ac:picMk id="4" creationId="{00000000-0000-0000-0000-000000000000}"/>
          </ac:picMkLst>
        </pc:picChg>
        <pc:picChg chg="del">
          <ac:chgData name="Lydia Leung" userId="a59a1eeb-5bd5-4c70-9972-c633bf0326f1" providerId="ADAL" clId="{DC19703A-9F74-43CB-8C67-BF61C82BBAF4}" dt="2024-01-22T08:17:57.194" v="67" actId="478"/>
          <ac:picMkLst>
            <pc:docMk/>
            <pc:sldMk cId="658490482" sldId="347"/>
            <ac:picMk id="9" creationId="{00000000-0000-0000-0000-000000000000}"/>
          </ac:picMkLst>
        </pc:picChg>
        <pc:picChg chg="add mod">
          <ac:chgData name="Lydia Leung" userId="a59a1eeb-5bd5-4c70-9972-c633bf0326f1" providerId="ADAL" clId="{DC19703A-9F74-43CB-8C67-BF61C82BBAF4}" dt="2024-01-22T08:18:00.237" v="68"/>
          <ac:picMkLst>
            <pc:docMk/>
            <pc:sldMk cId="658490482" sldId="347"/>
            <ac:picMk id="21" creationId="{15190B03-3A3A-47C1-82A3-9C59AAA9A4F5}"/>
          </ac:picMkLst>
        </pc:picChg>
        <pc:picChg chg="del">
          <ac:chgData name="Lydia Leung" userId="a59a1eeb-5bd5-4c70-9972-c633bf0326f1" providerId="ADAL" clId="{DC19703A-9F74-43CB-8C67-BF61C82BBAF4}" dt="2024-01-22T08:17:57.194" v="67" actId="478"/>
          <ac:picMkLst>
            <pc:docMk/>
            <pc:sldMk cId="658490482" sldId="347"/>
            <ac:picMk id="26" creationId="{331F6D2A-FF2B-4D4E-A29C-7C328360CAE1}"/>
          </ac:picMkLst>
        </pc:picChg>
        <pc:picChg chg="del">
          <ac:chgData name="Lydia Leung" userId="a59a1eeb-5bd5-4c70-9972-c633bf0326f1" providerId="ADAL" clId="{DC19703A-9F74-43CB-8C67-BF61C82BBAF4}" dt="2024-01-22T08:17:57.194" v="67" actId="478"/>
          <ac:picMkLst>
            <pc:docMk/>
            <pc:sldMk cId="658490482" sldId="347"/>
            <ac:picMk id="27" creationId="{51F1B9AB-1A3F-4980-B087-EC81FCE300CB}"/>
          </ac:picMkLst>
        </pc:picChg>
        <pc:picChg chg="del">
          <ac:chgData name="Lydia Leung" userId="a59a1eeb-5bd5-4c70-9972-c633bf0326f1" providerId="ADAL" clId="{DC19703A-9F74-43CB-8C67-BF61C82BBAF4}" dt="2024-01-22T08:17:57.194" v="67" actId="478"/>
          <ac:picMkLst>
            <pc:docMk/>
            <pc:sldMk cId="658490482" sldId="347"/>
            <ac:picMk id="32" creationId="{D1D3EBB4-09EB-45BB-A73C-A2D77521A62E}"/>
          </ac:picMkLst>
        </pc:picChg>
        <pc:picChg chg="del">
          <ac:chgData name="Lydia Leung" userId="a59a1eeb-5bd5-4c70-9972-c633bf0326f1" providerId="ADAL" clId="{DC19703A-9F74-43CB-8C67-BF61C82BBAF4}" dt="2024-01-22T08:17:57.194" v="67" actId="478"/>
          <ac:picMkLst>
            <pc:docMk/>
            <pc:sldMk cId="658490482" sldId="347"/>
            <ac:picMk id="60" creationId="{CED467D3-3C38-4A07-A40A-B7370729FC33}"/>
          </ac:picMkLst>
        </pc:picChg>
        <pc:picChg chg="del">
          <ac:chgData name="Lydia Leung" userId="a59a1eeb-5bd5-4c70-9972-c633bf0326f1" providerId="ADAL" clId="{DC19703A-9F74-43CB-8C67-BF61C82BBAF4}" dt="2024-01-22T08:17:57.194" v="67" actId="478"/>
          <ac:picMkLst>
            <pc:docMk/>
            <pc:sldMk cId="658490482" sldId="347"/>
            <ac:picMk id="66" creationId="{00000000-0000-0000-0000-000000000000}"/>
          </ac:picMkLst>
        </pc:picChg>
        <pc:picChg chg="del">
          <ac:chgData name="Lydia Leung" userId="a59a1eeb-5bd5-4c70-9972-c633bf0326f1" providerId="ADAL" clId="{DC19703A-9F74-43CB-8C67-BF61C82BBAF4}" dt="2024-01-22T08:17:57.194" v="67" actId="478"/>
          <ac:picMkLst>
            <pc:docMk/>
            <pc:sldMk cId="658490482" sldId="347"/>
            <ac:picMk id="68" creationId="{00000000-0000-0000-0000-000000000000}"/>
          </ac:picMkLst>
        </pc:picChg>
        <pc:picChg chg="del">
          <ac:chgData name="Lydia Leung" userId="a59a1eeb-5bd5-4c70-9972-c633bf0326f1" providerId="ADAL" clId="{DC19703A-9F74-43CB-8C67-BF61C82BBAF4}" dt="2024-01-22T08:17:57.194" v="67" actId="478"/>
          <ac:picMkLst>
            <pc:docMk/>
            <pc:sldMk cId="658490482" sldId="347"/>
            <ac:picMk id="71" creationId="{00000000-0000-0000-0000-000000000000}"/>
          </ac:picMkLst>
        </pc:picChg>
        <pc:picChg chg="del">
          <ac:chgData name="Lydia Leung" userId="a59a1eeb-5bd5-4c70-9972-c633bf0326f1" providerId="ADAL" clId="{DC19703A-9F74-43CB-8C67-BF61C82BBAF4}" dt="2024-01-22T08:17:57.194" v="67" actId="478"/>
          <ac:picMkLst>
            <pc:docMk/>
            <pc:sldMk cId="658490482" sldId="347"/>
            <ac:picMk id="72" creationId="{00000000-0000-0000-0000-000000000000}"/>
          </ac:picMkLst>
        </pc:picChg>
        <pc:picChg chg="del">
          <ac:chgData name="Lydia Leung" userId="a59a1eeb-5bd5-4c70-9972-c633bf0326f1" providerId="ADAL" clId="{DC19703A-9F74-43CB-8C67-BF61C82BBAF4}" dt="2024-01-22T08:17:57.194" v="67" actId="478"/>
          <ac:picMkLst>
            <pc:docMk/>
            <pc:sldMk cId="658490482" sldId="347"/>
            <ac:picMk id="91" creationId="{44F375BF-04BC-4152-B691-C85655D0F104}"/>
          </ac:picMkLst>
        </pc:picChg>
        <pc:picChg chg="del">
          <ac:chgData name="Lydia Leung" userId="a59a1eeb-5bd5-4c70-9972-c633bf0326f1" providerId="ADAL" clId="{DC19703A-9F74-43CB-8C67-BF61C82BBAF4}" dt="2024-01-22T08:17:57.194" v="67" actId="478"/>
          <ac:picMkLst>
            <pc:docMk/>
            <pc:sldMk cId="658490482" sldId="347"/>
            <ac:picMk id="96" creationId="{6C2684E1-D72C-4C5E-9751-43EB3004E895}"/>
          </ac:picMkLst>
        </pc:picChg>
        <pc:picChg chg="del">
          <ac:chgData name="Lydia Leung" userId="a59a1eeb-5bd5-4c70-9972-c633bf0326f1" providerId="ADAL" clId="{DC19703A-9F74-43CB-8C67-BF61C82BBAF4}" dt="2024-01-22T08:17:57.194" v="67" actId="478"/>
          <ac:picMkLst>
            <pc:docMk/>
            <pc:sldMk cId="658490482" sldId="347"/>
            <ac:picMk id="97" creationId="{BC54DD25-28F2-4205-B885-02E78BD1E703}"/>
          </ac:picMkLst>
        </pc:picChg>
        <pc:picChg chg="del">
          <ac:chgData name="Lydia Leung" userId="a59a1eeb-5bd5-4c70-9972-c633bf0326f1" providerId="ADAL" clId="{DC19703A-9F74-43CB-8C67-BF61C82BBAF4}" dt="2024-01-22T08:17:57.194" v="67" actId="478"/>
          <ac:picMkLst>
            <pc:docMk/>
            <pc:sldMk cId="658490482" sldId="347"/>
            <ac:picMk id="135" creationId="{00000000-0000-0000-0000-000000000000}"/>
          </ac:picMkLst>
        </pc:picChg>
        <pc:picChg chg="del">
          <ac:chgData name="Lydia Leung" userId="a59a1eeb-5bd5-4c70-9972-c633bf0326f1" providerId="ADAL" clId="{DC19703A-9F74-43CB-8C67-BF61C82BBAF4}" dt="2024-01-22T08:17:57.194" v="67" actId="478"/>
          <ac:picMkLst>
            <pc:docMk/>
            <pc:sldMk cId="658490482" sldId="347"/>
            <ac:picMk id="137" creationId="{00000000-0000-0000-0000-000000000000}"/>
          </ac:picMkLst>
        </pc:picChg>
        <pc:picChg chg="del">
          <ac:chgData name="Lydia Leung" userId="a59a1eeb-5bd5-4c70-9972-c633bf0326f1" providerId="ADAL" clId="{DC19703A-9F74-43CB-8C67-BF61C82BBAF4}" dt="2024-01-22T08:17:57.194" v="67" actId="478"/>
          <ac:picMkLst>
            <pc:docMk/>
            <pc:sldMk cId="658490482" sldId="347"/>
            <ac:picMk id="154" creationId="{00000000-0000-0000-0000-000000000000}"/>
          </ac:picMkLst>
        </pc:picChg>
        <pc:cxnChg chg="del">
          <ac:chgData name="Lydia Leung" userId="a59a1eeb-5bd5-4c70-9972-c633bf0326f1" providerId="ADAL" clId="{DC19703A-9F74-43CB-8C67-BF61C82BBAF4}" dt="2024-01-22T08:17:57.194" v="67" actId="478"/>
          <ac:cxnSpMkLst>
            <pc:docMk/>
            <pc:sldMk cId="658490482" sldId="347"/>
            <ac:cxnSpMk id="11" creationId="{00000000-0000-0000-0000-000000000000}"/>
          </ac:cxnSpMkLst>
        </pc:cxnChg>
      </pc:sldChg>
      <pc:sldChg chg="addSp delSp modSp">
        <pc:chgData name="Lydia Leung" userId="a59a1eeb-5bd5-4c70-9972-c633bf0326f1" providerId="ADAL" clId="{DC19703A-9F74-43CB-8C67-BF61C82BBAF4}" dt="2024-01-22T08:18:12.158" v="72"/>
        <pc:sldMkLst>
          <pc:docMk/>
          <pc:sldMk cId="1184451571" sldId="349"/>
        </pc:sldMkLst>
        <pc:spChg chg="del">
          <ac:chgData name="Lydia Leung" userId="a59a1eeb-5bd5-4c70-9972-c633bf0326f1" providerId="ADAL" clId="{DC19703A-9F74-43CB-8C67-BF61C82BBAF4}" dt="2024-01-22T08:18:08.894" v="71" actId="478"/>
          <ac:spMkLst>
            <pc:docMk/>
            <pc:sldMk cId="1184451571" sldId="349"/>
            <ac:spMk id="38" creationId="{9F491142-8DBB-4E75-9036-847234580982}"/>
          </ac:spMkLst>
        </pc:spChg>
        <pc:spChg chg="del">
          <ac:chgData name="Lydia Leung" userId="a59a1eeb-5bd5-4c70-9972-c633bf0326f1" providerId="ADAL" clId="{DC19703A-9F74-43CB-8C67-BF61C82BBAF4}" dt="2024-01-22T08:18:08.894" v="71" actId="478"/>
          <ac:spMkLst>
            <pc:docMk/>
            <pc:sldMk cId="1184451571" sldId="349"/>
            <ac:spMk id="43" creationId="{00000000-0000-0000-0000-000000000000}"/>
          </ac:spMkLst>
        </pc:spChg>
        <pc:grpChg chg="del">
          <ac:chgData name="Lydia Leung" userId="a59a1eeb-5bd5-4c70-9972-c633bf0326f1" providerId="ADAL" clId="{DC19703A-9F74-43CB-8C67-BF61C82BBAF4}" dt="2024-01-22T08:18:08.894" v="71" actId="478"/>
          <ac:grpSpMkLst>
            <pc:docMk/>
            <pc:sldMk cId="1184451571" sldId="349"/>
            <ac:grpSpMk id="2" creationId="{C7E40E66-7037-496B-A1A6-76E9A74CE8EC}"/>
          </ac:grpSpMkLst>
        </pc:grpChg>
        <pc:grpChg chg="del">
          <ac:chgData name="Lydia Leung" userId="a59a1eeb-5bd5-4c70-9972-c633bf0326f1" providerId="ADAL" clId="{DC19703A-9F74-43CB-8C67-BF61C82BBAF4}" dt="2024-01-22T08:18:08.894" v="71" actId="478"/>
          <ac:grpSpMkLst>
            <pc:docMk/>
            <pc:sldMk cId="1184451571" sldId="349"/>
            <ac:grpSpMk id="68" creationId="{41E32743-28FD-42CB-BD7A-F07677F97A24}"/>
          </ac:grpSpMkLst>
        </pc:grpChg>
        <pc:grpChg chg="del">
          <ac:chgData name="Lydia Leung" userId="a59a1eeb-5bd5-4c70-9972-c633bf0326f1" providerId="ADAL" clId="{DC19703A-9F74-43CB-8C67-BF61C82BBAF4}" dt="2024-01-22T08:18:08.894" v="71" actId="478"/>
          <ac:grpSpMkLst>
            <pc:docMk/>
            <pc:sldMk cId="1184451571" sldId="349"/>
            <ac:grpSpMk id="106" creationId="{3F61F1F1-E988-40B7-B570-16411307DBA5}"/>
          </ac:grpSpMkLst>
        </pc:grpChg>
        <pc:picChg chg="add mod">
          <ac:chgData name="Lydia Leung" userId="a59a1eeb-5bd5-4c70-9972-c633bf0326f1" providerId="ADAL" clId="{DC19703A-9F74-43CB-8C67-BF61C82BBAF4}" dt="2024-01-22T08:18:12.158" v="72"/>
          <ac:picMkLst>
            <pc:docMk/>
            <pc:sldMk cId="1184451571" sldId="349"/>
            <ac:picMk id="4" creationId="{38B49CDD-B4B4-4D1F-A6C2-E973DA1B4CAF}"/>
          </ac:picMkLst>
        </pc:picChg>
        <pc:picChg chg="del">
          <ac:chgData name="Lydia Leung" userId="a59a1eeb-5bd5-4c70-9972-c633bf0326f1" providerId="ADAL" clId="{DC19703A-9F74-43CB-8C67-BF61C82BBAF4}" dt="2024-01-22T08:18:08.894" v="71" actId="478"/>
          <ac:picMkLst>
            <pc:docMk/>
            <pc:sldMk cId="1184451571" sldId="349"/>
            <ac:picMk id="5" creationId="{00000000-0000-0000-0000-000000000000}"/>
          </ac:picMkLst>
        </pc:picChg>
        <pc:picChg chg="del">
          <ac:chgData name="Lydia Leung" userId="a59a1eeb-5bd5-4c70-9972-c633bf0326f1" providerId="ADAL" clId="{DC19703A-9F74-43CB-8C67-BF61C82BBAF4}" dt="2024-01-22T08:18:08.894" v="71" actId="478"/>
          <ac:picMkLst>
            <pc:docMk/>
            <pc:sldMk cId="1184451571" sldId="349"/>
            <ac:picMk id="6" creationId="{00000000-0000-0000-0000-000000000000}"/>
          </ac:picMkLst>
        </pc:picChg>
        <pc:picChg chg="del">
          <ac:chgData name="Lydia Leung" userId="a59a1eeb-5bd5-4c70-9972-c633bf0326f1" providerId="ADAL" clId="{DC19703A-9F74-43CB-8C67-BF61C82BBAF4}" dt="2024-01-22T08:18:08.894" v="71" actId="478"/>
          <ac:picMkLst>
            <pc:docMk/>
            <pc:sldMk cId="1184451571" sldId="349"/>
            <ac:picMk id="11" creationId="{00000000-0000-0000-0000-000000000000}"/>
          </ac:picMkLst>
        </pc:picChg>
        <pc:picChg chg="del">
          <ac:chgData name="Lydia Leung" userId="a59a1eeb-5bd5-4c70-9972-c633bf0326f1" providerId="ADAL" clId="{DC19703A-9F74-43CB-8C67-BF61C82BBAF4}" dt="2024-01-22T08:18:08.894" v="71" actId="478"/>
          <ac:picMkLst>
            <pc:docMk/>
            <pc:sldMk cId="1184451571" sldId="349"/>
            <ac:picMk id="13" creationId="{00000000-0000-0000-0000-000000000000}"/>
          </ac:picMkLst>
        </pc:picChg>
        <pc:picChg chg="del">
          <ac:chgData name="Lydia Leung" userId="a59a1eeb-5bd5-4c70-9972-c633bf0326f1" providerId="ADAL" clId="{DC19703A-9F74-43CB-8C67-BF61C82BBAF4}" dt="2024-01-22T08:18:08.894" v="71" actId="478"/>
          <ac:picMkLst>
            <pc:docMk/>
            <pc:sldMk cId="1184451571" sldId="349"/>
            <ac:picMk id="17" creationId="{04946F15-EF4A-4A16-8157-CE5136B27E2E}"/>
          </ac:picMkLst>
        </pc:picChg>
        <pc:picChg chg="del">
          <ac:chgData name="Lydia Leung" userId="a59a1eeb-5bd5-4c70-9972-c633bf0326f1" providerId="ADAL" clId="{DC19703A-9F74-43CB-8C67-BF61C82BBAF4}" dt="2024-01-22T08:18:08.894" v="71" actId="478"/>
          <ac:picMkLst>
            <pc:docMk/>
            <pc:sldMk cId="1184451571" sldId="349"/>
            <ac:picMk id="22" creationId="{00000000-0000-0000-0000-000000000000}"/>
          </ac:picMkLst>
        </pc:picChg>
        <pc:picChg chg="del">
          <ac:chgData name="Lydia Leung" userId="a59a1eeb-5bd5-4c70-9972-c633bf0326f1" providerId="ADAL" clId="{DC19703A-9F74-43CB-8C67-BF61C82BBAF4}" dt="2024-01-22T08:18:08.894" v="71" actId="478"/>
          <ac:picMkLst>
            <pc:docMk/>
            <pc:sldMk cId="1184451571" sldId="349"/>
            <ac:picMk id="23" creationId="{00000000-0000-0000-0000-000000000000}"/>
          </ac:picMkLst>
        </pc:picChg>
        <pc:picChg chg="del">
          <ac:chgData name="Lydia Leung" userId="a59a1eeb-5bd5-4c70-9972-c633bf0326f1" providerId="ADAL" clId="{DC19703A-9F74-43CB-8C67-BF61C82BBAF4}" dt="2024-01-22T08:18:08.894" v="71" actId="478"/>
          <ac:picMkLst>
            <pc:docMk/>
            <pc:sldMk cId="1184451571" sldId="349"/>
            <ac:picMk id="25" creationId="{00000000-0000-0000-0000-000000000000}"/>
          </ac:picMkLst>
        </pc:picChg>
        <pc:picChg chg="del">
          <ac:chgData name="Lydia Leung" userId="a59a1eeb-5bd5-4c70-9972-c633bf0326f1" providerId="ADAL" clId="{DC19703A-9F74-43CB-8C67-BF61C82BBAF4}" dt="2024-01-22T08:18:08.894" v="71" actId="478"/>
          <ac:picMkLst>
            <pc:docMk/>
            <pc:sldMk cId="1184451571" sldId="349"/>
            <ac:picMk id="30" creationId="{00000000-0000-0000-0000-000000000000}"/>
          </ac:picMkLst>
        </pc:picChg>
        <pc:picChg chg="del">
          <ac:chgData name="Lydia Leung" userId="a59a1eeb-5bd5-4c70-9972-c633bf0326f1" providerId="ADAL" clId="{DC19703A-9F74-43CB-8C67-BF61C82BBAF4}" dt="2024-01-22T08:18:08.894" v="71" actId="478"/>
          <ac:picMkLst>
            <pc:docMk/>
            <pc:sldMk cId="1184451571" sldId="349"/>
            <ac:picMk id="32" creationId="{00000000-0000-0000-0000-000000000000}"/>
          </ac:picMkLst>
        </pc:picChg>
        <pc:picChg chg="del">
          <ac:chgData name="Lydia Leung" userId="a59a1eeb-5bd5-4c70-9972-c633bf0326f1" providerId="ADAL" clId="{DC19703A-9F74-43CB-8C67-BF61C82BBAF4}" dt="2024-01-22T08:18:08.894" v="71" actId="478"/>
          <ac:picMkLst>
            <pc:docMk/>
            <pc:sldMk cId="1184451571" sldId="349"/>
            <ac:picMk id="36" creationId="{57FDD891-46E4-4A89-91C4-938F2324C26B}"/>
          </ac:picMkLst>
        </pc:picChg>
      </pc:sldChg>
      <pc:sldChg chg="addSp delSp modSp">
        <pc:chgData name="Lydia Leung" userId="a59a1eeb-5bd5-4c70-9972-c633bf0326f1" providerId="ADAL" clId="{DC19703A-9F74-43CB-8C67-BF61C82BBAF4}" dt="2024-01-22T08:18:28.586" v="78"/>
        <pc:sldMkLst>
          <pc:docMk/>
          <pc:sldMk cId="3304571123" sldId="350"/>
        </pc:sldMkLst>
        <pc:spChg chg="del">
          <ac:chgData name="Lydia Leung" userId="a59a1eeb-5bd5-4c70-9972-c633bf0326f1" providerId="ADAL" clId="{DC19703A-9F74-43CB-8C67-BF61C82BBAF4}" dt="2024-01-22T08:18:25.517" v="77" actId="478"/>
          <ac:spMkLst>
            <pc:docMk/>
            <pc:sldMk cId="3304571123" sldId="350"/>
            <ac:spMk id="44" creationId="{B4B02121-9771-4989-89E5-5E981C51B366}"/>
          </ac:spMkLst>
        </pc:spChg>
        <pc:grpChg chg="del">
          <ac:chgData name="Lydia Leung" userId="a59a1eeb-5bd5-4c70-9972-c633bf0326f1" providerId="ADAL" clId="{DC19703A-9F74-43CB-8C67-BF61C82BBAF4}" dt="2024-01-22T08:18:25.517" v="77" actId="478"/>
          <ac:grpSpMkLst>
            <pc:docMk/>
            <pc:sldMk cId="3304571123" sldId="350"/>
            <ac:grpSpMk id="5" creationId="{00000000-0000-0000-0000-000000000000}"/>
          </ac:grpSpMkLst>
        </pc:grpChg>
        <pc:grpChg chg="del">
          <ac:chgData name="Lydia Leung" userId="a59a1eeb-5bd5-4c70-9972-c633bf0326f1" providerId="ADAL" clId="{DC19703A-9F74-43CB-8C67-BF61C82BBAF4}" dt="2024-01-22T08:18:25.517" v="77" actId="478"/>
          <ac:grpSpMkLst>
            <pc:docMk/>
            <pc:sldMk cId="3304571123" sldId="350"/>
            <ac:grpSpMk id="6" creationId="{00000000-0000-0000-0000-000000000000}"/>
          </ac:grpSpMkLst>
        </pc:grpChg>
        <pc:grpChg chg="del">
          <ac:chgData name="Lydia Leung" userId="a59a1eeb-5bd5-4c70-9972-c633bf0326f1" providerId="ADAL" clId="{DC19703A-9F74-43CB-8C67-BF61C82BBAF4}" dt="2024-01-22T08:18:25.517" v="77" actId="478"/>
          <ac:grpSpMkLst>
            <pc:docMk/>
            <pc:sldMk cId="3304571123" sldId="350"/>
            <ac:grpSpMk id="8" creationId="{00000000-0000-0000-0000-000000000000}"/>
          </ac:grpSpMkLst>
        </pc:grpChg>
        <pc:grpChg chg="del">
          <ac:chgData name="Lydia Leung" userId="a59a1eeb-5bd5-4c70-9972-c633bf0326f1" providerId="ADAL" clId="{DC19703A-9F74-43CB-8C67-BF61C82BBAF4}" dt="2024-01-22T08:18:25.517" v="77" actId="478"/>
          <ac:grpSpMkLst>
            <pc:docMk/>
            <pc:sldMk cId="3304571123" sldId="350"/>
            <ac:grpSpMk id="10" creationId="{00000000-0000-0000-0000-000000000000}"/>
          </ac:grpSpMkLst>
        </pc:grpChg>
        <pc:grpChg chg="del">
          <ac:chgData name="Lydia Leung" userId="a59a1eeb-5bd5-4c70-9972-c633bf0326f1" providerId="ADAL" clId="{DC19703A-9F74-43CB-8C67-BF61C82BBAF4}" dt="2024-01-22T08:18:25.517" v="77" actId="478"/>
          <ac:grpSpMkLst>
            <pc:docMk/>
            <pc:sldMk cId="3304571123" sldId="350"/>
            <ac:grpSpMk id="21" creationId="{00000000-0000-0000-0000-000000000000}"/>
          </ac:grpSpMkLst>
        </pc:grpChg>
        <pc:grpChg chg="del">
          <ac:chgData name="Lydia Leung" userId="a59a1eeb-5bd5-4c70-9972-c633bf0326f1" providerId="ADAL" clId="{DC19703A-9F74-43CB-8C67-BF61C82BBAF4}" dt="2024-01-22T08:18:25.517" v="77" actId="478"/>
          <ac:grpSpMkLst>
            <pc:docMk/>
            <pc:sldMk cId="3304571123" sldId="350"/>
            <ac:grpSpMk id="26" creationId="{00000000-0000-0000-0000-000000000000}"/>
          </ac:grpSpMkLst>
        </pc:grpChg>
        <pc:grpChg chg="del">
          <ac:chgData name="Lydia Leung" userId="a59a1eeb-5bd5-4c70-9972-c633bf0326f1" providerId="ADAL" clId="{DC19703A-9F74-43CB-8C67-BF61C82BBAF4}" dt="2024-01-22T08:18:25.517" v="77" actId="478"/>
          <ac:grpSpMkLst>
            <pc:docMk/>
            <pc:sldMk cId="3304571123" sldId="350"/>
            <ac:grpSpMk id="28" creationId="{00000000-0000-0000-0000-000000000000}"/>
          </ac:grpSpMkLst>
        </pc:grpChg>
        <pc:grpChg chg="del">
          <ac:chgData name="Lydia Leung" userId="a59a1eeb-5bd5-4c70-9972-c633bf0326f1" providerId="ADAL" clId="{DC19703A-9F74-43CB-8C67-BF61C82BBAF4}" dt="2024-01-22T08:18:25.517" v="77" actId="478"/>
          <ac:grpSpMkLst>
            <pc:docMk/>
            <pc:sldMk cId="3304571123" sldId="350"/>
            <ac:grpSpMk id="62" creationId="{00000000-0000-0000-0000-000000000000}"/>
          </ac:grpSpMkLst>
        </pc:grpChg>
        <pc:picChg chg="del">
          <ac:chgData name="Lydia Leung" userId="a59a1eeb-5bd5-4c70-9972-c633bf0326f1" providerId="ADAL" clId="{DC19703A-9F74-43CB-8C67-BF61C82BBAF4}" dt="2024-01-22T08:18:25.517" v="77" actId="478"/>
          <ac:picMkLst>
            <pc:docMk/>
            <pc:sldMk cId="3304571123" sldId="350"/>
            <ac:picMk id="9" creationId="{00000000-0000-0000-0000-000000000000}"/>
          </ac:picMkLst>
        </pc:picChg>
        <pc:picChg chg="del">
          <ac:chgData name="Lydia Leung" userId="a59a1eeb-5bd5-4c70-9972-c633bf0326f1" providerId="ADAL" clId="{DC19703A-9F74-43CB-8C67-BF61C82BBAF4}" dt="2024-01-22T08:18:25.517" v="77" actId="478"/>
          <ac:picMkLst>
            <pc:docMk/>
            <pc:sldMk cId="3304571123" sldId="350"/>
            <ac:picMk id="12" creationId="{C8C1A121-7AB2-4FBA-96D9-FAA1B6B62E45}"/>
          </ac:picMkLst>
        </pc:picChg>
        <pc:picChg chg="del">
          <ac:chgData name="Lydia Leung" userId="a59a1eeb-5bd5-4c70-9972-c633bf0326f1" providerId="ADAL" clId="{DC19703A-9F74-43CB-8C67-BF61C82BBAF4}" dt="2024-01-22T08:18:25.517" v="77" actId="478"/>
          <ac:picMkLst>
            <pc:docMk/>
            <pc:sldMk cId="3304571123" sldId="350"/>
            <ac:picMk id="13" creationId="{F0435ABD-20F6-474D-8FA5-052B728DDCD9}"/>
          </ac:picMkLst>
        </pc:picChg>
        <pc:picChg chg="add mod">
          <ac:chgData name="Lydia Leung" userId="a59a1eeb-5bd5-4c70-9972-c633bf0326f1" providerId="ADAL" clId="{DC19703A-9F74-43CB-8C67-BF61C82BBAF4}" dt="2024-01-22T08:18:28.586" v="78"/>
          <ac:picMkLst>
            <pc:docMk/>
            <pc:sldMk cId="3304571123" sldId="350"/>
            <ac:picMk id="16" creationId="{375DB6C2-FD50-4110-9D94-D3089D09A3DA}"/>
          </ac:picMkLst>
        </pc:picChg>
        <pc:picChg chg="del">
          <ac:chgData name="Lydia Leung" userId="a59a1eeb-5bd5-4c70-9972-c633bf0326f1" providerId="ADAL" clId="{DC19703A-9F74-43CB-8C67-BF61C82BBAF4}" dt="2024-01-22T08:18:25.517" v="77" actId="478"/>
          <ac:picMkLst>
            <pc:docMk/>
            <pc:sldMk cId="3304571123" sldId="350"/>
            <ac:picMk id="19" creationId="{DBED1020-6FB6-4980-BBDF-9A9C18C53800}"/>
          </ac:picMkLst>
        </pc:picChg>
        <pc:picChg chg="del">
          <ac:chgData name="Lydia Leung" userId="a59a1eeb-5bd5-4c70-9972-c633bf0326f1" providerId="ADAL" clId="{DC19703A-9F74-43CB-8C67-BF61C82BBAF4}" dt="2024-01-22T08:18:25.517" v="77" actId="478"/>
          <ac:picMkLst>
            <pc:docMk/>
            <pc:sldMk cId="3304571123" sldId="350"/>
            <ac:picMk id="33" creationId="{00000000-0000-0000-0000-000000000000}"/>
          </ac:picMkLst>
        </pc:picChg>
        <pc:picChg chg="del">
          <ac:chgData name="Lydia Leung" userId="a59a1eeb-5bd5-4c70-9972-c633bf0326f1" providerId="ADAL" clId="{DC19703A-9F74-43CB-8C67-BF61C82BBAF4}" dt="2024-01-22T08:18:25.517" v="77" actId="478"/>
          <ac:picMkLst>
            <pc:docMk/>
            <pc:sldMk cId="3304571123" sldId="350"/>
            <ac:picMk id="43" creationId="{54A8E6E1-0D82-47AB-9215-BA6FC65E66C6}"/>
          </ac:picMkLst>
        </pc:picChg>
        <pc:picChg chg="del">
          <ac:chgData name="Lydia Leung" userId="a59a1eeb-5bd5-4c70-9972-c633bf0326f1" providerId="ADAL" clId="{DC19703A-9F74-43CB-8C67-BF61C82BBAF4}" dt="2024-01-22T08:18:25.517" v="77" actId="478"/>
          <ac:picMkLst>
            <pc:docMk/>
            <pc:sldMk cId="3304571123" sldId="350"/>
            <ac:picMk id="59" creationId="{00000000-0000-0000-0000-000000000000}"/>
          </ac:picMkLst>
        </pc:picChg>
        <pc:picChg chg="del">
          <ac:chgData name="Lydia Leung" userId="a59a1eeb-5bd5-4c70-9972-c633bf0326f1" providerId="ADAL" clId="{DC19703A-9F74-43CB-8C67-BF61C82BBAF4}" dt="2024-01-22T08:18:25.517" v="77" actId="478"/>
          <ac:picMkLst>
            <pc:docMk/>
            <pc:sldMk cId="3304571123" sldId="350"/>
            <ac:picMk id="60" creationId="{00000000-0000-0000-0000-000000000000}"/>
          </ac:picMkLst>
        </pc:picChg>
        <pc:picChg chg="del">
          <ac:chgData name="Lydia Leung" userId="a59a1eeb-5bd5-4c70-9972-c633bf0326f1" providerId="ADAL" clId="{DC19703A-9F74-43CB-8C67-BF61C82BBAF4}" dt="2024-01-22T08:18:25.517" v="77" actId="478"/>
          <ac:picMkLst>
            <pc:docMk/>
            <pc:sldMk cId="3304571123" sldId="350"/>
            <ac:picMk id="67" creationId="{50A4A8D7-8803-48F2-8974-CABF523836EC}"/>
          </ac:picMkLst>
        </pc:picChg>
        <pc:picChg chg="del">
          <ac:chgData name="Lydia Leung" userId="a59a1eeb-5bd5-4c70-9972-c633bf0326f1" providerId="ADAL" clId="{DC19703A-9F74-43CB-8C67-BF61C82BBAF4}" dt="2024-01-22T08:18:25.517" v="77" actId="478"/>
          <ac:picMkLst>
            <pc:docMk/>
            <pc:sldMk cId="3304571123" sldId="350"/>
            <ac:picMk id="69" creationId="{00000000-0000-0000-0000-000000000000}"/>
          </ac:picMkLst>
        </pc:picChg>
        <pc:picChg chg="del">
          <ac:chgData name="Lydia Leung" userId="a59a1eeb-5bd5-4c70-9972-c633bf0326f1" providerId="ADAL" clId="{DC19703A-9F74-43CB-8C67-BF61C82BBAF4}" dt="2024-01-22T08:18:25.517" v="77" actId="478"/>
          <ac:picMkLst>
            <pc:docMk/>
            <pc:sldMk cId="3304571123" sldId="350"/>
            <ac:picMk id="75" creationId="{00000000-0000-0000-0000-000000000000}"/>
          </ac:picMkLst>
        </pc:picChg>
        <pc:picChg chg="del">
          <ac:chgData name="Lydia Leung" userId="a59a1eeb-5bd5-4c70-9972-c633bf0326f1" providerId="ADAL" clId="{DC19703A-9F74-43CB-8C67-BF61C82BBAF4}" dt="2024-01-22T08:18:25.517" v="77" actId="478"/>
          <ac:picMkLst>
            <pc:docMk/>
            <pc:sldMk cId="3304571123" sldId="350"/>
            <ac:picMk id="1028" creationId="{BCE5F65E-F140-441B-9CF3-0D66837AE5BC}"/>
          </ac:picMkLst>
        </pc:picChg>
        <pc:picChg chg="del">
          <ac:chgData name="Lydia Leung" userId="a59a1eeb-5bd5-4c70-9972-c633bf0326f1" providerId="ADAL" clId="{DC19703A-9F74-43CB-8C67-BF61C82BBAF4}" dt="2024-01-22T08:18:25.517" v="77" actId="478"/>
          <ac:picMkLst>
            <pc:docMk/>
            <pc:sldMk cId="3304571123" sldId="350"/>
            <ac:picMk id="5124" creationId="{00000000-0000-0000-0000-000000000000}"/>
          </ac:picMkLst>
        </pc:picChg>
        <pc:cxnChg chg="del">
          <ac:chgData name="Lydia Leung" userId="a59a1eeb-5bd5-4c70-9972-c633bf0326f1" providerId="ADAL" clId="{DC19703A-9F74-43CB-8C67-BF61C82BBAF4}" dt="2024-01-22T08:18:25.517" v="77" actId="478"/>
          <ac:cxnSpMkLst>
            <pc:docMk/>
            <pc:sldMk cId="3304571123" sldId="350"/>
            <ac:cxnSpMk id="11" creationId="{00000000-0000-0000-0000-000000000000}"/>
          </ac:cxnSpMkLst>
        </pc:cxnChg>
      </pc:sldChg>
      <pc:sldChg chg="addSp delSp modSp modTransition modNotesTx">
        <pc:chgData name="Lydia Leung" userId="a59a1eeb-5bd5-4c70-9972-c633bf0326f1" providerId="ADAL" clId="{DC19703A-9F74-43CB-8C67-BF61C82BBAF4}" dt="2024-01-22T08:22:11.577" v="164" actId="20577"/>
        <pc:sldMkLst>
          <pc:docMk/>
          <pc:sldMk cId="2085297935" sldId="351"/>
        </pc:sldMkLst>
        <pc:spChg chg="del">
          <ac:chgData name="Lydia Leung" userId="a59a1eeb-5bd5-4c70-9972-c633bf0326f1" providerId="ADAL" clId="{DC19703A-9F74-43CB-8C67-BF61C82BBAF4}" dt="2024-01-22T08:18:57.756" v="89" actId="478"/>
          <ac:spMkLst>
            <pc:docMk/>
            <pc:sldMk cId="2085297935" sldId="351"/>
            <ac:spMk id="15" creationId="{2ECB5158-32D4-4E0C-811A-A48E1DAE0D3A}"/>
          </ac:spMkLst>
        </pc:spChg>
        <pc:grpChg chg="del">
          <ac:chgData name="Lydia Leung" userId="a59a1eeb-5bd5-4c70-9972-c633bf0326f1" providerId="ADAL" clId="{DC19703A-9F74-43CB-8C67-BF61C82BBAF4}" dt="2024-01-22T08:18:57.756" v="89" actId="478"/>
          <ac:grpSpMkLst>
            <pc:docMk/>
            <pc:sldMk cId="2085297935" sldId="351"/>
            <ac:grpSpMk id="16" creationId="{00000000-0000-0000-0000-000000000000}"/>
          </ac:grpSpMkLst>
        </pc:grpChg>
        <pc:picChg chg="add mod">
          <ac:chgData name="Lydia Leung" userId="a59a1eeb-5bd5-4c70-9972-c633bf0326f1" providerId="ADAL" clId="{DC19703A-9F74-43CB-8C67-BF61C82BBAF4}" dt="2024-01-22T08:19:00.660" v="90"/>
          <ac:picMkLst>
            <pc:docMk/>
            <pc:sldMk cId="2085297935" sldId="351"/>
            <ac:picMk id="3" creationId="{32194CB5-A021-4E73-A260-C56345ED803D}"/>
          </ac:picMkLst>
        </pc:picChg>
        <pc:picChg chg="del">
          <ac:chgData name="Lydia Leung" userId="a59a1eeb-5bd5-4c70-9972-c633bf0326f1" providerId="ADAL" clId="{DC19703A-9F74-43CB-8C67-BF61C82BBAF4}" dt="2024-01-22T08:18:57.756" v="89" actId="478"/>
          <ac:picMkLst>
            <pc:docMk/>
            <pc:sldMk cId="2085297935" sldId="351"/>
            <ac:picMk id="4" creationId="{34301E98-31D8-4AEA-8143-06E900AE1F7C}"/>
          </ac:picMkLst>
        </pc:picChg>
        <pc:picChg chg="del">
          <ac:chgData name="Lydia Leung" userId="a59a1eeb-5bd5-4c70-9972-c633bf0326f1" providerId="ADAL" clId="{DC19703A-9F74-43CB-8C67-BF61C82BBAF4}" dt="2024-01-22T08:18:57.756" v="89" actId="478"/>
          <ac:picMkLst>
            <pc:docMk/>
            <pc:sldMk cId="2085297935" sldId="351"/>
            <ac:picMk id="23" creationId="{00000000-0000-0000-0000-000000000000}"/>
          </ac:picMkLst>
        </pc:picChg>
        <pc:picChg chg="del">
          <ac:chgData name="Lydia Leung" userId="a59a1eeb-5bd5-4c70-9972-c633bf0326f1" providerId="ADAL" clId="{DC19703A-9F74-43CB-8C67-BF61C82BBAF4}" dt="2024-01-22T08:18:57.756" v="89" actId="478"/>
          <ac:picMkLst>
            <pc:docMk/>
            <pc:sldMk cId="2085297935" sldId="351"/>
            <ac:picMk id="25" creationId="{1EB8D0C0-ADFE-481E-BA59-53FE9A76E344}"/>
          </ac:picMkLst>
        </pc:picChg>
        <pc:picChg chg="del">
          <ac:chgData name="Lydia Leung" userId="a59a1eeb-5bd5-4c70-9972-c633bf0326f1" providerId="ADAL" clId="{DC19703A-9F74-43CB-8C67-BF61C82BBAF4}" dt="2024-01-22T08:18:57.756" v="89" actId="478"/>
          <ac:picMkLst>
            <pc:docMk/>
            <pc:sldMk cId="2085297935" sldId="351"/>
            <ac:picMk id="1028" creationId="{00000000-0000-0000-0000-000000000000}"/>
          </ac:picMkLst>
        </pc:picChg>
      </pc:sldChg>
    </pc:docChg>
  </pc:docChgLst>
  <pc:docChgLst>
    <pc:chgData name="Lydia Leung" userId="a59a1eeb-5bd5-4c70-9972-c633bf0326f1" providerId="ADAL" clId="{F95392AC-BA71-4366-B5E8-768BC477FD53}"/>
    <pc:docChg chg="undo delSld modSld">
      <pc:chgData name="Lydia Leung" userId="a59a1eeb-5bd5-4c70-9972-c633bf0326f1" providerId="ADAL" clId="{F95392AC-BA71-4366-B5E8-768BC477FD53}" dt="2024-01-22T08:30:41.805" v="24" actId="2696"/>
      <pc:docMkLst>
        <pc:docMk/>
      </pc:docMkLst>
      <pc:sldChg chg="modSp">
        <pc:chgData name="Lydia Leung" userId="a59a1eeb-5bd5-4c70-9972-c633bf0326f1" providerId="ADAL" clId="{F95392AC-BA71-4366-B5E8-768BC477FD53}" dt="2024-01-22T08:29:57.200" v="6" actId="1076"/>
        <pc:sldMkLst>
          <pc:docMk/>
          <pc:sldMk cId="4064845674" sldId="256"/>
        </pc:sldMkLst>
        <pc:picChg chg="mod">
          <ac:chgData name="Lydia Leung" userId="a59a1eeb-5bd5-4c70-9972-c633bf0326f1" providerId="ADAL" clId="{F95392AC-BA71-4366-B5E8-768BC477FD53}" dt="2024-01-22T08:29:57.200" v="6" actId="1076"/>
          <ac:picMkLst>
            <pc:docMk/>
            <pc:sldMk cId="4064845674" sldId="256"/>
            <ac:picMk id="5" creationId="{3159DB39-7512-4E56-AFD8-C8F419575018}"/>
          </ac:picMkLst>
        </pc:picChg>
      </pc:sldChg>
      <pc:sldChg chg="modNotesTx">
        <pc:chgData name="Lydia Leung" userId="a59a1eeb-5bd5-4c70-9972-c633bf0326f1" providerId="ADAL" clId="{F95392AC-BA71-4366-B5E8-768BC477FD53}" dt="2024-01-22T08:23:32.754" v="2" actId="20577"/>
        <pc:sldMkLst>
          <pc:docMk/>
          <pc:sldMk cId="2885351343" sldId="275"/>
        </pc:sldMkLst>
      </pc:sldChg>
      <pc:sldChg chg="modSp">
        <pc:chgData name="Lydia Leung" userId="a59a1eeb-5bd5-4c70-9972-c633bf0326f1" providerId="ADAL" clId="{F95392AC-BA71-4366-B5E8-768BC477FD53}" dt="2024-01-22T08:29:58.904" v="8" actId="1076"/>
        <pc:sldMkLst>
          <pc:docMk/>
          <pc:sldMk cId="893053784" sldId="324"/>
        </pc:sldMkLst>
        <pc:picChg chg="mod">
          <ac:chgData name="Lydia Leung" userId="a59a1eeb-5bd5-4c70-9972-c633bf0326f1" providerId="ADAL" clId="{F95392AC-BA71-4366-B5E8-768BC477FD53}" dt="2024-01-22T08:29:58.904" v="8" actId="1076"/>
          <ac:picMkLst>
            <pc:docMk/>
            <pc:sldMk cId="893053784" sldId="324"/>
            <ac:picMk id="5" creationId="{D926321D-CDF3-49CC-AAD4-681412DF24EE}"/>
          </ac:picMkLst>
        </pc:picChg>
      </pc:sldChg>
      <pc:sldChg chg="modNotesTx">
        <pc:chgData name="Lydia Leung" userId="a59a1eeb-5bd5-4c70-9972-c633bf0326f1" providerId="ADAL" clId="{F95392AC-BA71-4366-B5E8-768BC477FD53}" dt="2024-01-22T08:23:36.066" v="4" actId="20577"/>
        <pc:sldMkLst>
          <pc:docMk/>
          <pc:sldMk cId="1509435049" sldId="344"/>
        </pc:sldMkLst>
      </pc:sldChg>
      <pc:sldChg chg="del modNotesTx">
        <pc:chgData name="Lydia Leung" userId="a59a1eeb-5bd5-4c70-9972-c633bf0326f1" providerId="ADAL" clId="{F95392AC-BA71-4366-B5E8-768BC477FD53}" dt="2024-01-22T08:30:41.805" v="24" actId="2696"/>
        <pc:sldMkLst>
          <pc:docMk/>
          <pc:sldMk cId="2085297935"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CEE45-6EB5-4E8C-9989-D8C538C3D21B}" type="datetimeFigureOut">
              <a:rPr lang="zh-HK" altLang="en-US" smtClean="0"/>
              <a:t>22/1/2024</a:t>
            </a:fld>
            <a:endParaRPr lang="zh-HK"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F13D2-0979-468C-BEF5-D25330F453BD}" type="slidenum">
              <a:rPr lang="zh-HK" altLang="en-US" smtClean="0"/>
              <a:t>‹#›</a:t>
            </a:fld>
            <a:endParaRPr lang="zh-HK" altLang="en-US"/>
          </a:p>
        </p:txBody>
      </p:sp>
    </p:spTree>
    <p:extLst>
      <p:ext uri="{BB962C8B-B14F-4D97-AF65-F5344CB8AC3E}">
        <p14:creationId xmlns:p14="http://schemas.microsoft.com/office/powerpoint/2010/main" val="229633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wfp.org/publications/2019-hunger-map"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活動目標</a:t>
            </a:r>
            <a:endParaRPr lang="zh-HK" altLang="en-US" dirty="0"/>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1</a:t>
            </a:fld>
            <a:endParaRPr lang="zh-HK" altLang="en-US"/>
          </a:p>
        </p:txBody>
      </p:sp>
    </p:spTree>
    <p:extLst>
      <p:ext uri="{BB962C8B-B14F-4D97-AF65-F5344CB8AC3E}">
        <p14:creationId xmlns:p14="http://schemas.microsoft.com/office/powerpoint/2010/main" val="318256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組合好就</a:t>
            </a:r>
            <a:r>
              <a:rPr lang="zh-TW" altLang="en-US" sz="1200" b="1" u="sng" kern="1200" dirty="0">
                <a:solidFill>
                  <a:schemeClr val="tx1"/>
                </a:solidFill>
                <a:effectLst/>
                <a:latin typeface="+mn-lt"/>
                <a:ea typeface="+mn-ea"/>
                <a:cs typeface="+mn-cs"/>
              </a:rPr>
              <a:t>舉手</a:t>
            </a:r>
            <a:r>
              <a:rPr lang="zh-TW" altLang="en-US" sz="1200" b="0" kern="1200" dirty="0">
                <a:solidFill>
                  <a:schemeClr val="tx1"/>
                </a:solidFill>
                <a:effectLst/>
                <a:latin typeface="+mn-lt"/>
                <a:ea typeface="+mn-ea"/>
                <a:cs typeface="+mn-cs"/>
              </a:rPr>
              <a:t>比老師</a:t>
            </a:r>
            <a:r>
              <a:rPr lang="zh-TW" altLang="en-US" sz="1200" b="1" u="sng" kern="1200" dirty="0">
                <a:solidFill>
                  <a:schemeClr val="tx1"/>
                </a:solidFill>
                <a:effectLst/>
                <a:latin typeface="+mn-lt"/>
                <a:ea typeface="+mn-ea"/>
                <a:cs typeface="+mn-cs"/>
              </a:rPr>
              <a:t>檢查</a:t>
            </a:r>
            <a:r>
              <a:rPr lang="zh-TW" altLang="en-US" sz="1200" b="0" kern="1200" dirty="0">
                <a:solidFill>
                  <a:schemeClr val="tx1"/>
                </a:solidFill>
                <a:effectLst/>
                <a:latin typeface="+mn-lt"/>
                <a:ea typeface="+mn-ea"/>
                <a:cs typeface="+mn-cs"/>
              </a:rPr>
              <a:t>，做得岩就請</a:t>
            </a:r>
            <a:r>
              <a:rPr lang="zh-TW" altLang="en-US" sz="1200" b="1" u="sng" kern="1200" dirty="0">
                <a:solidFill>
                  <a:schemeClr val="tx1"/>
                </a:solidFill>
                <a:effectLst/>
                <a:latin typeface="+mn-lt"/>
                <a:ea typeface="+mn-ea"/>
                <a:cs typeface="+mn-cs"/>
              </a:rPr>
              <a:t>坐低</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7672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如未能組合，就留喺餐廳，老師會安排大家去</a:t>
            </a:r>
            <a:r>
              <a:rPr lang="zh-TW" altLang="en-US" sz="1200" b="1" u="sng" kern="1200" dirty="0">
                <a:solidFill>
                  <a:schemeClr val="tx1"/>
                </a:solidFill>
                <a:effectLst/>
                <a:latin typeface="+mn-lt"/>
                <a:ea typeface="+mn-ea"/>
                <a:cs typeface="+mn-cs"/>
              </a:rPr>
              <a:t>雪櫃或垃圾桶</a:t>
            </a:r>
            <a:endParaRPr lang="en-US" altLang="zh-TW"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入左雪櫃嘅食材：下回合可繼續遊戲</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入左垃圾桶嘅食材：未能參與隨後回合</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11</a:t>
            </a:fld>
            <a:endParaRPr lang="zh-HK" altLang="en-US"/>
          </a:p>
        </p:txBody>
      </p:sp>
    </p:spTree>
    <p:extLst>
      <p:ext uri="{BB962C8B-B14F-4D97-AF65-F5344CB8AC3E}">
        <p14:creationId xmlns:p14="http://schemas.microsoft.com/office/powerpoint/2010/main" val="3274771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左上角會顯示每間餐廳嘅分數</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完成任務可得</a:t>
            </a:r>
            <a:r>
              <a:rPr lang="en-US" altLang="zh-TW" sz="1200" kern="1200" dirty="0">
                <a:solidFill>
                  <a:schemeClr val="tx1"/>
                </a:solidFill>
                <a:effectLst/>
                <a:latin typeface="+mn-lt"/>
                <a:ea typeface="+mn-ea"/>
                <a:cs typeface="+mn-cs"/>
              </a:rPr>
              <a:t>100</a:t>
            </a:r>
            <a:r>
              <a:rPr lang="zh-TW" altLang="en-US" sz="1200" kern="1200" dirty="0">
                <a:solidFill>
                  <a:schemeClr val="tx1"/>
                </a:solidFill>
                <a:effectLst/>
                <a:latin typeface="+mn-lt"/>
                <a:ea typeface="+mn-ea"/>
                <a:cs typeface="+mn-cs"/>
              </a:rPr>
              <a:t>分</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任務失敗或者有食物去左垃圾桶，只得</a:t>
            </a:r>
            <a:r>
              <a:rPr lang="en-US" altLang="zh-TW" sz="1200" kern="1200" dirty="0">
                <a:solidFill>
                  <a:schemeClr val="tx1"/>
                </a:solidFill>
                <a:effectLst/>
                <a:latin typeface="+mn-lt"/>
                <a:ea typeface="+mn-ea"/>
                <a:cs typeface="+mn-cs"/>
              </a:rPr>
              <a:t>50</a:t>
            </a:r>
            <a:r>
              <a:rPr lang="zh-TW" altLang="en-US" sz="1200" kern="1200" dirty="0">
                <a:solidFill>
                  <a:schemeClr val="tx1"/>
                </a:solidFill>
                <a:effectLst/>
                <a:latin typeface="+mn-lt"/>
                <a:ea typeface="+mn-ea"/>
                <a:cs typeface="+mn-cs"/>
              </a:rPr>
              <a:t>分</a:t>
            </a:r>
            <a:endParaRPr lang="zh-HK" altLang="en-US" dirty="0"/>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12</a:t>
            </a:fld>
            <a:endParaRPr lang="zh-HK" altLang="en-US"/>
          </a:p>
        </p:txBody>
      </p:sp>
    </p:spTree>
    <p:extLst>
      <p:ext uri="{BB962C8B-B14F-4D97-AF65-F5344CB8AC3E}">
        <p14:creationId xmlns:p14="http://schemas.microsoft.com/office/powerpoint/2010/main" val="212155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先請你地企起身</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你地頭先入禮堂每人係咪收倒一張食物卡？請你地依家望住你張食物卡</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數</a:t>
            </a:r>
            <a:r>
              <a:rPr lang="en-US" altLang="zh-TW" sz="1200" kern="1200" dirty="0">
                <a:solidFill>
                  <a:schemeClr val="tx1"/>
                </a:solidFill>
                <a:effectLst/>
                <a:latin typeface="+mn-lt"/>
                <a:ea typeface="+mn-ea"/>
                <a:cs typeface="+mn-cs"/>
              </a:rPr>
              <a:t>3</a:t>
            </a:r>
            <a:r>
              <a:rPr lang="zh-TW" altLang="en-US" sz="1200" kern="1200" dirty="0">
                <a:solidFill>
                  <a:schemeClr val="tx1"/>
                </a:solidFill>
                <a:effectLst/>
                <a:latin typeface="+mn-lt"/>
                <a:ea typeface="+mn-ea"/>
                <a:cs typeface="+mn-cs"/>
              </a:rPr>
              <a:t>聲之後你就會變身成果種食材</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13</a:t>
            </a:fld>
            <a:endParaRPr lang="zh-HK" altLang="en-US"/>
          </a:p>
        </p:txBody>
      </p:sp>
    </p:spTree>
    <p:extLst>
      <p:ext uri="{BB962C8B-B14F-4D97-AF65-F5344CB8AC3E}">
        <p14:creationId xmlns:p14="http://schemas.microsoft.com/office/powerpoint/2010/main" val="223016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-3...2…1… </a:t>
            </a:r>
            <a:r>
              <a:rPr lang="zh-TW" altLang="en-US" sz="1200" kern="1200" dirty="0">
                <a:solidFill>
                  <a:schemeClr val="tx1"/>
                </a:solidFill>
                <a:effectLst/>
                <a:latin typeface="+mn-lt"/>
                <a:ea typeface="+mn-ea"/>
                <a:cs typeface="+mn-cs"/>
              </a:rPr>
              <a:t>由依刻開始，你地已經化身成你卡上嘅食材，我同老師就係餐廳嘅經理喇</a:t>
            </a:r>
            <a:endParaRPr lang="en-US" altLang="zh-TW" sz="1200" kern="1200" dirty="0">
              <a:solidFill>
                <a:schemeClr val="tx1"/>
              </a:solidFill>
              <a:effectLst/>
              <a:latin typeface="+mn-lt"/>
              <a:ea typeface="+mn-ea"/>
              <a:cs typeface="+mn-cs"/>
            </a:endParaRPr>
          </a:p>
          <a:p>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476556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第</a:t>
            </a:r>
            <a:r>
              <a:rPr lang="en-US" altLang="zh-TW" sz="1200" kern="1200" dirty="0">
                <a:solidFill>
                  <a:schemeClr val="tx1"/>
                </a:solidFill>
                <a:effectLst/>
                <a:latin typeface="+mn-lt"/>
                <a:ea typeface="+mn-ea"/>
                <a:cs typeface="+mn-cs"/>
              </a:rPr>
              <a:t>1</a:t>
            </a:r>
            <a:r>
              <a:rPr lang="zh-HK" altLang="zh-HK" sz="1200" kern="1200" dirty="0">
                <a:solidFill>
                  <a:schemeClr val="tx1"/>
                </a:solidFill>
                <a:effectLst/>
                <a:latin typeface="+mn-lt"/>
                <a:ea typeface="+mn-ea"/>
                <a:cs typeface="+mn-cs"/>
              </a:rPr>
              <a:t>回合</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計時</a:t>
            </a:r>
            <a:r>
              <a:rPr lang="en-US" altLang="zh-HK" sz="1200" kern="1200" dirty="0">
                <a:solidFill>
                  <a:schemeClr val="tx1"/>
                </a:solidFill>
                <a:effectLst/>
                <a:latin typeface="+mn-lt"/>
                <a:ea typeface="+mn-ea"/>
                <a:cs typeface="+mn-cs"/>
              </a:rPr>
              <a:t>3</a:t>
            </a:r>
            <a:r>
              <a:rPr lang="zh-TW" altLang="zh-HK" sz="1200" kern="1200" dirty="0">
                <a:solidFill>
                  <a:schemeClr val="tx1"/>
                </a:solidFill>
                <a:effectLst/>
                <a:latin typeface="+mn-lt"/>
                <a:ea typeface="+mn-ea"/>
                <a:cs typeface="+mn-cs"/>
              </a:rPr>
              <a:t>分鐘</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140987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第</a:t>
            </a:r>
            <a:r>
              <a:rPr lang="en-US" altLang="zh-TW" sz="1200" kern="1200" dirty="0">
                <a:solidFill>
                  <a:schemeClr val="tx1"/>
                </a:solidFill>
                <a:effectLst/>
                <a:latin typeface="+mn-lt"/>
                <a:ea typeface="+mn-ea"/>
                <a:cs typeface="+mn-cs"/>
              </a:rPr>
              <a:t>1</a:t>
            </a:r>
            <a:r>
              <a:rPr lang="zh-HK" altLang="zh-HK" sz="1200" kern="1200" dirty="0">
                <a:solidFill>
                  <a:schemeClr val="tx1"/>
                </a:solidFill>
                <a:effectLst/>
                <a:latin typeface="+mn-lt"/>
                <a:ea typeface="+mn-ea"/>
                <a:cs typeface="+mn-cs"/>
              </a:rPr>
              <a:t>回合</a:t>
            </a:r>
            <a:r>
              <a:rPr lang="en-US" altLang="zh-TW" sz="1200" kern="1200" dirty="0">
                <a:solidFill>
                  <a:schemeClr val="tx1"/>
                </a:solidFill>
                <a:effectLst/>
                <a:latin typeface="+mn-lt"/>
                <a:ea typeface="+mn-ea"/>
                <a:cs typeface="+mn-cs"/>
              </a:rPr>
              <a:t>]</a:t>
            </a:r>
          </a:p>
          <a:p>
            <a:r>
              <a:rPr lang="zh-TW" altLang="en-US" sz="1200" kern="1200" dirty="0">
                <a:solidFill>
                  <a:schemeClr val="tx1"/>
                </a:solidFill>
                <a:effectLst/>
                <a:latin typeface="+mn-lt"/>
                <a:ea typeface="+mn-ea"/>
                <a:cs typeface="+mn-cs"/>
              </a:rPr>
              <a:t>開始</a:t>
            </a:r>
            <a:endParaRPr lang="en-US"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16</a:t>
            </a:fld>
            <a:endParaRPr lang="zh-HK" altLang="en-US"/>
          </a:p>
        </p:txBody>
      </p:sp>
    </p:spTree>
    <p:extLst>
      <p:ext uri="{BB962C8B-B14F-4D97-AF65-F5344CB8AC3E}">
        <p14:creationId xmlns:p14="http://schemas.microsoft.com/office/powerpoint/2010/main" val="323367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spc="0" dirty="0">
                <a:solidFill>
                  <a:schemeClr val="tx1"/>
                </a:solidFill>
                <a:effectLst/>
                <a:latin typeface="+mn-lt"/>
                <a:ea typeface="+mn-ea"/>
                <a:cs typeface="+mn-cs"/>
              </a:rPr>
              <a:t>[</a:t>
            </a:r>
            <a:r>
              <a:rPr lang="zh-HK" altLang="zh-HK" sz="1200" kern="1200" spc="0" dirty="0">
                <a:solidFill>
                  <a:schemeClr val="tx1"/>
                </a:solidFill>
                <a:effectLst/>
                <a:latin typeface="+mn-lt"/>
                <a:ea typeface="+mn-ea"/>
                <a:cs typeface="+mn-cs"/>
              </a:rPr>
              <a:t>事</a:t>
            </a:r>
            <a:r>
              <a:rPr lang="zh-TW" altLang="en-US" sz="1200" kern="1200" spc="0" dirty="0">
                <a:solidFill>
                  <a:schemeClr val="tx1"/>
                </a:solidFill>
                <a:effectLst/>
                <a:latin typeface="+mn-lt"/>
                <a:ea typeface="+mn-ea"/>
                <a:cs typeface="+mn-cs"/>
              </a:rPr>
              <a:t>件</a:t>
            </a:r>
            <a:r>
              <a:rPr lang="en-US" altLang="zh-HK" sz="1200" kern="1200" spc="0" dirty="0">
                <a:solidFill>
                  <a:schemeClr val="tx1"/>
                </a:solidFill>
                <a:effectLst/>
                <a:latin typeface="+mn-lt"/>
                <a:ea typeface="+mn-ea"/>
                <a:cs typeface="+mn-cs"/>
              </a:rPr>
              <a:t>1</a:t>
            </a:r>
            <a:r>
              <a:rPr lang="zh-HK" altLang="zh-HK" sz="1200" kern="1200" spc="0" dirty="0">
                <a:solidFill>
                  <a:schemeClr val="tx1"/>
                </a:solidFill>
                <a:effectLst/>
                <a:latin typeface="+mn-lt"/>
                <a:ea typeface="+mn-ea"/>
                <a:cs typeface="+mn-cs"/>
              </a:rPr>
              <a:t>：</a:t>
            </a:r>
            <a:r>
              <a:rPr lang="zh-TW" altLang="en-US" sz="1200" spc="0" dirty="0">
                <a:ln>
                  <a:solidFill>
                    <a:schemeClr val="accent2">
                      <a:lumMod val="75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資源</a:t>
            </a:r>
            <a:r>
              <a:rPr lang="en-US" altLang="zh-TW" sz="1200" spc="0" dirty="0">
                <a:ln>
                  <a:solidFill>
                    <a:schemeClr val="accent2">
                      <a:lumMod val="75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 </a:t>
            </a:r>
            <a:r>
              <a:rPr lang="zh-TW" altLang="en-US" sz="1200" spc="0" dirty="0">
                <a:ln>
                  <a:solidFill>
                    <a:schemeClr val="accent2">
                      <a:lumMod val="75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過剩</a:t>
            </a:r>
            <a:r>
              <a:rPr lang="en-US" altLang="zh-TW" sz="1200" kern="1200" spc="0" dirty="0">
                <a:ln>
                  <a:solidFill>
                    <a:schemeClr val="accent2">
                      <a:lumMod val="75000"/>
                    </a:schemeClr>
                  </a:solidFill>
                </a:ln>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kern="1200" spc="0" dirty="0">
                <a:ln>
                  <a:solidFill>
                    <a:schemeClr val="accent2">
                      <a:lumMod val="75000"/>
                    </a:schemeClr>
                  </a:solidFill>
                </a:ln>
                <a:solidFill>
                  <a:schemeClr val="tx1"/>
                </a:solidFill>
                <a:effectLst/>
                <a:latin typeface="+mn-lt"/>
                <a:ea typeface="+mn-ea"/>
                <a:cs typeface="+mn-cs"/>
              </a:rPr>
              <a:t>-</a:t>
            </a:r>
            <a:r>
              <a:rPr lang="zh-TW" altLang="en-US" sz="1200" kern="1200" spc="0" dirty="0">
                <a:solidFill>
                  <a:schemeClr val="tx1"/>
                </a:solidFill>
                <a:effectLst/>
                <a:latin typeface="+mn-lt"/>
                <a:ea typeface="+mn-ea"/>
                <a:cs typeface="+mn-cs"/>
              </a:rPr>
              <a:t>豐盛餐廳有</a:t>
            </a:r>
            <a:r>
              <a:rPr lang="zh-TW" altLang="en-US" sz="1200" spc="0" dirty="0">
                <a:ln>
                  <a:solidFill>
                    <a:schemeClr val="accent2">
                      <a:lumMod val="75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資源</a:t>
            </a:r>
            <a:r>
              <a:rPr lang="en-US" altLang="zh-TW" sz="1200" spc="0" dirty="0">
                <a:ln>
                  <a:solidFill>
                    <a:schemeClr val="accent2">
                      <a:lumMod val="75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 </a:t>
            </a:r>
            <a:r>
              <a:rPr lang="zh-TW" altLang="en-US" sz="1200" spc="0" dirty="0">
                <a:ln>
                  <a:solidFill>
                    <a:schemeClr val="accent2">
                      <a:lumMod val="75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過剩嘅問題</a:t>
            </a:r>
            <a:endParaRPr lang="en-US" altLang="zh-HK" sz="1200" kern="1200" spc="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spc="0" dirty="0">
                <a:solidFill>
                  <a:schemeClr val="tx1"/>
                </a:solidFill>
                <a:effectLst/>
                <a:latin typeface="+mn-lt"/>
                <a:ea typeface="+mn-ea"/>
                <a:cs typeface="+mn-cs"/>
              </a:rPr>
              <a:t>-</a:t>
            </a:r>
            <a:r>
              <a:rPr lang="zh-TW" altLang="en-US" sz="1200" kern="1200" spc="0" dirty="0">
                <a:solidFill>
                  <a:schemeClr val="tx1"/>
                </a:solidFill>
                <a:effectLst/>
                <a:latin typeface="+mn-lt"/>
                <a:ea typeface="+mn-ea"/>
                <a:cs typeface="+mn-cs"/>
              </a:rPr>
              <a:t>依家想請豐盛餐廳企得最前嘅一組</a:t>
            </a:r>
            <a:r>
              <a:rPr lang="en-US" altLang="zh-TW" sz="1200" kern="1200" spc="0" dirty="0">
                <a:solidFill>
                  <a:schemeClr val="tx1"/>
                </a:solidFill>
                <a:effectLst/>
                <a:latin typeface="+mn-lt"/>
                <a:ea typeface="+mn-ea"/>
                <a:cs typeface="+mn-cs"/>
              </a:rPr>
              <a:t>pizza</a:t>
            </a:r>
            <a:r>
              <a:rPr lang="zh-TW" altLang="en-US" sz="1200" kern="1200" spc="0" dirty="0">
                <a:solidFill>
                  <a:schemeClr val="tx1"/>
                </a:solidFill>
                <a:effectLst/>
                <a:latin typeface="+mn-lt"/>
                <a:ea typeface="+mn-ea"/>
                <a:cs typeface="+mn-cs"/>
              </a:rPr>
              <a:t>企起身去</a:t>
            </a:r>
            <a:r>
              <a:rPr lang="zh-TW" altLang="en-US" sz="1200" b="1" u="sng" kern="1200" spc="0" dirty="0">
                <a:solidFill>
                  <a:schemeClr val="tx1"/>
                </a:solidFill>
                <a:effectLst/>
                <a:latin typeface="+mn-lt"/>
                <a:ea typeface="+mn-ea"/>
                <a:cs typeface="+mn-cs"/>
              </a:rPr>
              <a:t>雪櫃</a:t>
            </a:r>
            <a:r>
              <a:rPr lang="zh-TW" altLang="en-US" sz="1200" kern="1200" spc="0" dirty="0">
                <a:solidFill>
                  <a:schemeClr val="tx1"/>
                </a:solidFill>
                <a:effectLst/>
                <a:latin typeface="+mn-lt"/>
                <a:ea typeface="+mn-ea"/>
                <a:cs typeface="+mn-cs"/>
              </a:rPr>
              <a:t>，你地係做多左嘅</a:t>
            </a:r>
            <a:r>
              <a:rPr lang="en-US" altLang="zh-TW" sz="1200" kern="1200" spc="0" dirty="0">
                <a:solidFill>
                  <a:schemeClr val="tx1"/>
                </a:solidFill>
                <a:effectLst/>
                <a:latin typeface="+mn-lt"/>
                <a:ea typeface="+mn-ea"/>
                <a:cs typeface="+mn-cs"/>
              </a:rPr>
              <a:t>pizza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spc="0" dirty="0">
                <a:solidFill>
                  <a:schemeClr val="tx1"/>
                </a:solidFill>
                <a:effectLst/>
                <a:latin typeface="+mn-lt"/>
                <a:ea typeface="+mn-ea"/>
                <a:cs typeface="+mn-cs"/>
              </a:rPr>
              <a:t>-</a:t>
            </a:r>
            <a:r>
              <a:rPr lang="zh-TW" altLang="en-US" sz="1200" kern="1200" spc="0" dirty="0">
                <a:solidFill>
                  <a:schemeClr val="tx1"/>
                </a:solidFill>
                <a:effectLst/>
                <a:latin typeface="+mn-lt"/>
                <a:ea typeface="+mn-ea"/>
                <a:cs typeface="+mn-cs"/>
              </a:rPr>
              <a:t>同埋如果有企喺度分唔倒組嘅食材，請你</a:t>
            </a:r>
            <a:r>
              <a:rPr lang="zh-TW" altLang="en-US" sz="1200" strike="noStrike" kern="1200" spc="0" dirty="0">
                <a:solidFill>
                  <a:schemeClr val="tx1"/>
                </a:solidFill>
                <a:effectLst/>
                <a:latin typeface="+mn-lt"/>
                <a:ea typeface="+mn-ea"/>
                <a:cs typeface="+mn-cs"/>
              </a:rPr>
              <a:t>地</a:t>
            </a:r>
            <a:r>
              <a:rPr lang="zh-TW" altLang="en-US" sz="1200" kern="1200" spc="0" dirty="0">
                <a:solidFill>
                  <a:schemeClr val="tx1"/>
                </a:solidFill>
                <a:effectLst/>
                <a:latin typeface="+mn-lt"/>
                <a:ea typeface="+mn-ea"/>
                <a:cs typeface="+mn-cs"/>
              </a:rPr>
              <a:t>行上台去雪櫃，你地係多左嘅食材 </a:t>
            </a:r>
            <a:br>
              <a:rPr lang="en-US" altLang="zh-TW" sz="1200" kern="1200" spc="0" dirty="0">
                <a:solidFill>
                  <a:schemeClr val="tx1"/>
                </a:solidFill>
                <a:effectLst/>
                <a:latin typeface="+mn-lt"/>
                <a:ea typeface="+mn-ea"/>
                <a:cs typeface="+mn-cs"/>
              </a:rPr>
            </a:br>
            <a:r>
              <a:rPr lang="en-US" altLang="zh-TW" sz="1200" kern="1200" spc="0" dirty="0">
                <a:solidFill>
                  <a:schemeClr val="tx1"/>
                </a:solidFill>
                <a:effectLst/>
                <a:latin typeface="+mn-lt"/>
                <a:ea typeface="+mn-ea"/>
                <a:cs typeface="+mn-cs"/>
              </a:rPr>
              <a:t>-</a:t>
            </a:r>
            <a:r>
              <a:rPr lang="zh-TW" altLang="en-US" sz="1200" kern="1200" spc="0" dirty="0">
                <a:solidFill>
                  <a:schemeClr val="tx1"/>
                </a:solidFill>
                <a:effectLst/>
                <a:latin typeface="+mn-lt"/>
                <a:ea typeface="+mn-ea"/>
                <a:cs typeface="+mn-cs"/>
              </a:rPr>
              <a:t>雪櫃嘅食材，你地今次好彩唔洗去垃圾桶。下回合我會指示你地落番台去幫手</a:t>
            </a:r>
            <a:endParaRPr lang="en-US" altLang="zh-TW" sz="1200" kern="1200" spc="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Expected Result:</a:t>
            </a:r>
            <a:r>
              <a:rPr lang="en-US" altLang="zh-TW" sz="1200" kern="1200" baseline="0" dirty="0">
                <a:solidFill>
                  <a:schemeClr val="tx1"/>
                </a:solidFill>
                <a:effectLst/>
                <a:latin typeface="+mn-lt"/>
                <a:ea typeface="+mn-ea"/>
                <a:cs typeface="+mn-cs"/>
              </a:rPr>
              <a:t> </a:t>
            </a:r>
            <a:br>
              <a:rPr lang="en-US" altLang="zh-TW" sz="1200" kern="1200" baseline="0" dirty="0">
                <a:solidFill>
                  <a:schemeClr val="tx1"/>
                </a:solidFill>
                <a:effectLst/>
                <a:latin typeface="+mn-lt"/>
                <a:ea typeface="+mn-ea"/>
                <a:cs typeface="+mn-cs"/>
              </a:rPr>
            </a:br>
            <a:r>
              <a:rPr lang="zh-TW" altLang="en-US" sz="1200" kern="1200" baseline="0" dirty="0">
                <a:solidFill>
                  <a:schemeClr val="tx1"/>
                </a:solidFill>
                <a:effectLst/>
                <a:latin typeface="+mn-lt"/>
                <a:ea typeface="+mn-ea"/>
                <a:cs typeface="+mn-cs"/>
              </a:rPr>
              <a:t>大地：食材完整分組</a:t>
            </a:r>
            <a:br>
              <a:rPr lang="en-US" altLang="zh-TW" sz="1200" kern="1200" baseline="0" dirty="0">
                <a:solidFill>
                  <a:schemeClr val="tx1"/>
                </a:solidFill>
                <a:effectLst/>
                <a:latin typeface="+mn-lt"/>
                <a:ea typeface="+mn-ea"/>
                <a:cs typeface="+mn-cs"/>
              </a:rPr>
            </a:br>
            <a:r>
              <a:rPr lang="zh-TW" altLang="en-US" sz="1200" kern="1200" dirty="0">
                <a:solidFill>
                  <a:schemeClr val="tx1"/>
                </a:solidFill>
                <a:effectLst/>
                <a:latin typeface="+mn-lt"/>
                <a:ea typeface="+mn-ea"/>
                <a:cs typeface="+mn-cs"/>
              </a:rPr>
              <a:t>豐盛</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可能有食材未能分組</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17</a:t>
            </a:fld>
            <a:endParaRPr lang="zh-HK" altLang="en-US"/>
          </a:p>
        </p:txBody>
      </p:sp>
    </p:spTree>
    <p:extLst>
      <p:ext uri="{BB962C8B-B14F-4D97-AF65-F5344CB8AC3E}">
        <p14:creationId xmlns:p14="http://schemas.microsoft.com/office/powerpoint/2010/main" val="1052480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事</a:t>
            </a:r>
            <a:r>
              <a:rPr lang="zh-TW" altLang="en-US" sz="1200" kern="1200" dirty="0">
                <a:solidFill>
                  <a:schemeClr val="tx1"/>
                </a:solidFill>
                <a:effectLst/>
                <a:latin typeface="+mn-lt"/>
                <a:ea typeface="+mn-ea"/>
                <a:cs typeface="+mn-cs"/>
              </a:rPr>
              <a:t>件</a:t>
            </a:r>
            <a:r>
              <a:rPr lang="en-US" altLang="zh-HK" sz="1200" kern="1200" dirty="0">
                <a:solidFill>
                  <a:schemeClr val="tx1"/>
                </a:solidFill>
                <a:effectLst/>
                <a:latin typeface="+mn-lt"/>
                <a:ea typeface="+mn-ea"/>
                <a:cs typeface="+mn-cs"/>
              </a:rPr>
              <a:t>1</a:t>
            </a:r>
            <a:r>
              <a:rPr lang="zh-HK" altLang="zh-HK" sz="1200" kern="1200" dirty="0">
                <a:solidFill>
                  <a:schemeClr val="tx1"/>
                </a:solidFill>
                <a:effectLst/>
                <a:latin typeface="+mn-lt"/>
                <a:ea typeface="+mn-ea"/>
                <a:cs typeface="+mn-cs"/>
              </a:rPr>
              <a:t>：</a:t>
            </a:r>
            <a:r>
              <a:rPr lang="zh-TW" altLang="en-US" sz="1200" spc="-150" dirty="0">
                <a:ln>
                  <a:solidFill>
                    <a:schemeClr val="accent2">
                      <a:lumMod val="75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資源</a:t>
            </a:r>
            <a:r>
              <a:rPr lang="en-US" altLang="zh-TW" sz="1200" spc="-150" dirty="0">
                <a:ln>
                  <a:solidFill>
                    <a:schemeClr val="accent2">
                      <a:lumMod val="75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 </a:t>
            </a:r>
            <a:r>
              <a:rPr lang="zh-TW" altLang="en-US" sz="1200" spc="-150" dirty="0">
                <a:ln>
                  <a:solidFill>
                    <a:schemeClr val="accent2">
                      <a:lumMod val="75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過剩</a:t>
            </a:r>
            <a:r>
              <a:rPr lang="en-US" altLang="zh-TW" sz="1200" kern="1200" spc="-150" dirty="0">
                <a:ln>
                  <a:solidFill>
                    <a:schemeClr val="accent2">
                      <a:lumMod val="75000"/>
                    </a:schemeClr>
                  </a:solidFill>
                </a:ln>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&gt;&gt;&gt;</a:t>
            </a:r>
            <a:r>
              <a:rPr lang="zh-TW" altLang="en-US" sz="1200" kern="1200" dirty="0">
                <a:solidFill>
                  <a:schemeClr val="tx1"/>
                </a:solidFill>
                <a:effectLst/>
                <a:latin typeface="+mn-lt"/>
                <a:ea typeface="+mn-ea"/>
                <a:cs typeface="+mn-cs"/>
              </a:rPr>
              <a:t>分數</a:t>
            </a:r>
            <a:r>
              <a:rPr lang="en-US" altLang="zh-TW" sz="1200" kern="1200" dirty="0">
                <a:solidFill>
                  <a:schemeClr val="tx1"/>
                </a:solidFill>
                <a:effectLst/>
                <a:latin typeface="+mn-lt"/>
                <a:ea typeface="+mn-ea"/>
                <a:cs typeface="+mn-cs"/>
              </a:rPr>
              <a:t>&lt;&lt;&lt;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大地餐廳能夠完成任務；豐盛餐廳雖然做多左</a:t>
            </a:r>
            <a:r>
              <a:rPr lang="en-US" altLang="zh-TW" sz="1200" kern="1200" dirty="0">
                <a:solidFill>
                  <a:schemeClr val="tx1"/>
                </a:solidFill>
                <a:effectLst/>
                <a:latin typeface="+mn-lt"/>
                <a:ea typeface="+mn-ea"/>
                <a:cs typeface="+mn-cs"/>
              </a:rPr>
              <a:t>Pizza</a:t>
            </a:r>
            <a:r>
              <a:rPr lang="zh-TW" altLang="en-US" sz="1200" kern="1200" dirty="0">
                <a:solidFill>
                  <a:schemeClr val="tx1"/>
                </a:solidFill>
                <a:effectLst/>
                <a:latin typeface="+mn-lt"/>
                <a:ea typeface="+mn-ea"/>
                <a:cs typeface="+mn-cs"/>
              </a:rPr>
              <a:t>，但都完成任務。兩間餐廳各得</a:t>
            </a:r>
            <a:r>
              <a:rPr lang="en-US" altLang="zh-TW" sz="1200" kern="1200" dirty="0">
                <a:solidFill>
                  <a:schemeClr val="tx1"/>
                </a:solidFill>
                <a:effectLst/>
                <a:latin typeface="+mn-lt"/>
                <a:ea typeface="+mn-ea"/>
                <a:cs typeface="+mn-cs"/>
              </a:rPr>
              <a:t>100</a:t>
            </a:r>
            <a:r>
              <a:rPr lang="zh-TW" altLang="en-US" sz="1200" kern="1200" dirty="0">
                <a:solidFill>
                  <a:schemeClr val="tx1"/>
                </a:solidFill>
                <a:effectLst/>
                <a:latin typeface="+mn-lt"/>
                <a:ea typeface="+mn-ea"/>
                <a:cs typeface="+mn-cs"/>
              </a:rPr>
              <a:t>分</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Expected Result:</a:t>
            </a:r>
            <a:r>
              <a:rPr lang="en-US" altLang="zh-TW" sz="1200" kern="1200" baseline="0" dirty="0">
                <a:solidFill>
                  <a:schemeClr val="tx1"/>
                </a:solidFill>
                <a:effectLst/>
                <a:latin typeface="+mn-lt"/>
                <a:ea typeface="+mn-ea"/>
                <a:cs typeface="+mn-cs"/>
              </a:rPr>
              <a:t> </a:t>
            </a:r>
            <a:br>
              <a:rPr lang="en-US" altLang="zh-TW" sz="1200" kern="1200" baseline="0" dirty="0">
                <a:solidFill>
                  <a:schemeClr val="tx1"/>
                </a:solidFill>
                <a:effectLst/>
                <a:latin typeface="+mn-lt"/>
                <a:ea typeface="+mn-ea"/>
                <a:cs typeface="+mn-cs"/>
              </a:rPr>
            </a:br>
            <a:r>
              <a:rPr lang="zh-TW" altLang="en-US" sz="1200" kern="1200" baseline="0" dirty="0">
                <a:solidFill>
                  <a:schemeClr val="tx1"/>
                </a:solidFill>
                <a:effectLst/>
                <a:latin typeface="+mn-lt"/>
                <a:ea typeface="+mn-ea"/>
                <a:cs typeface="+mn-cs"/>
              </a:rPr>
              <a:t>大地：食材完整分組</a:t>
            </a:r>
            <a:br>
              <a:rPr lang="en-US" altLang="zh-TW" sz="1200" kern="1200" baseline="0" dirty="0">
                <a:solidFill>
                  <a:schemeClr val="tx1"/>
                </a:solidFill>
                <a:effectLst/>
                <a:latin typeface="+mn-lt"/>
                <a:ea typeface="+mn-ea"/>
                <a:cs typeface="+mn-cs"/>
              </a:rPr>
            </a:br>
            <a:r>
              <a:rPr lang="zh-TW" altLang="en-US" sz="1200" kern="1200" dirty="0">
                <a:solidFill>
                  <a:schemeClr val="tx1"/>
                </a:solidFill>
                <a:effectLst/>
                <a:latin typeface="+mn-lt"/>
                <a:ea typeface="+mn-ea"/>
                <a:cs typeface="+mn-cs"/>
              </a:rPr>
              <a:t>豐盛：可能有食材未能分組</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77391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新細明體"/>
                <a:cs typeface="+mn-cs"/>
              </a:rPr>
              <a:t>[</a:t>
            </a:r>
            <a:r>
              <a:rPr lang="zh-TW" altLang="en-US" sz="1200" kern="1200" dirty="0">
                <a:solidFill>
                  <a:schemeClr val="tx1"/>
                </a:solidFill>
                <a:effectLst/>
                <a:latin typeface="+mn-lt"/>
                <a:ea typeface="新細明體"/>
                <a:cs typeface="+mn-cs"/>
              </a:rPr>
              <a:t>第</a:t>
            </a:r>
            <a:r>
              <a:rPr lang="en-US" altLang="zh-TW" sz="1200" kern="1200" dirty="0">
                <a:solidFill>
                  <a:schemeClr val="tx1"/>
                </a:solidFill>
                <a:effectLst/>
                <a:latin typeface="+mn-lt"/>
                <a:ea typeface="新細明體"/>
                <a:cs typeface="+mn-cs"/>
              </a:rPr>
              <a:t>2</a:t>
            </a:r>
            <a:r>
              <a:rPr lang="zh-HK" altLang="zh-HK" sz="1200" kern="1200" dirty="0">
                <a:solidFill>
                  <a:schemeClr val="tx1"/>
                </a:solidFill>
                <a:effectLst/>
                <a:latin typeface="+mn-lt"/>
                <a:ea typeface="新細明體"/>
                <a:cs typeface="+mn-cs"/>
              </a:rPr>
              <a:t>回合</a:t>
            </a:r>
            <a:r>
              <a:rPr lang="en-US" altLang="zh-TW" sz="1200" kern="1200" dirty="0">
                <a:solidFill>
                  <a:schemeClr val="tx1"/>
                </a:solidFill>
                <a:effectLst/>
                <a:latin typeface="+mn-lt"/>
                <a:ea typeface="新細明體"/>
                <a:cs typeface="+mn-cs"/>
              </a:rPr>
              <a:t>]</a:t>
            </a:r>
            <a:endParaRPr lang="en-US" altLang="zh-HK" sz="1200" kern="1200" dirty="0">
              <a:solidFill>
                <a:schemeClr val="tx1"/>
              </a:solidFill>
              <a:effectLst/>
              <a:latin typeface="+mn-lt"/>
              <a:ea typeface="新細明體"/>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請所有雪櫃食材，番去所屬餐廳準備第</a:t>
            </a:r>
            <a:r>
              <a:rPr lang="en-US" altLang="zh-TW" sz="1200" kern="1200" dirty="0">
                <a:solidFill>
                  <a:schemeClr val="tx1"/>
                </a:solidFill>
                <a:effectLst/>
                <a:latin typeface="+mn-lt"/>
                <a:ea typeface="+mn-ea"/>
                <a:cs typeface="+mn-cs"/>
              </a:rPr>
              <a:t>2</a:t>
            </a:r>
            <a:r>
              <a:rPr lang="zh-TW" altLang="en-US" sz="1200" kern="1200" dirty="0">
                <a:solidFill>
                  <a:schemeClr val="tx1"/>
                </a:solidFill>
                <a:effectLst/>
                <a:latin typeface="+mn-lt"/>
                <a:ea typeface="+mn-ea"/>
                <a:cs typeface="+mn-cs"/>
              </a:rPr>
              <a:t>回合</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4B0F13D2-0979-468C-BEF5-D25330F453BD}" type="slidenum">
              <a:rPr lang="zh-HK" altLang="en-US" smtClean="0"/>
              <a:t>19</a:t>
            </a:fld>
            <a:endParaRPr lang="zh-HK" altLang="en-US"/>
          </a:p>
        </p:txBody>
      </p:sp>
    </p:spTree>
    <p:extLst>
      <p:ext uri="{BB962C8B-B14F-4D97-AF65-F5344CB8AC3E}">
        <p14:creationId xmlns:p14="http://schemas.microsoft.com/office/powerpoint/2010/main" val="389606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此頁為教師用</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大地餐廳</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黃卡</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a:t>
            </a:r>
            <a:r>
              <a:rPr lang="zh-TW" altLang="zh-HK" sz="1200" b="1" kern="1200" dirty="0">
                <a:solidFill>
                  <a:schemeClr val="tx1"/>
                </a:solidFill>
                <a:effectLst/>
                <a:latin typeface="+mn-lt"/>
                <a:ea typeface="+mn-ea"/>
                <a:cs typeface="+mn-cs"/>
              </a:rPr>
              <a:t>固定</a:t>
            </a:r>
            <a:r>
              <a:rPr lang="en-US" altLang="zh-HK" sz="1200" b="1" kern="1200" dirty="0">
                <a:solidFill>
                  <a:schemeClr val="tx1"/>
                </a:solidFill>
                <a:effectLst/>
                <a:latin typeface="+mn-lt"/>
                <a:ea typeface="+mn-ea"/>
                <a:cs typeface="+mn-cs"/>
              </a:rPr>
              <a:t>50</a:t>
            </a:r>
            <a:r>
              <a:rPr lang="zh-TW" altLang="zh-HK" sz="1200" b="1" kern="1200" dirty="0">
                <a:solidFill>
                  <a:schemeClr val="tx1"/>
                </a:solidFill>
                <a:effectLst/>
                <a:latin typeface="+mn-lt"/>
                <a:ea typeface="+mn-ea"/>
                <a:cs typeface="+mn-cs"/>
              </a:rPr>
              <a:t>張</a:t>
            </a:r>
            <a:r>
              <a:rPr lang="en-US" altLang="zh-HK" sz="1200" b="1" kern="1200" dirty="0">
                <a:solidFill>
                  <a:schemeClr val="tx1"/>
                </a:solidFill>
                <a:effectLst/>
                <a:latin typeface="+mn-lt"/>
                <a:ea typeface="+mn-ea"/>
                <a:cs typeface="+mn-cs"/>
              </a:rPr>
              <a:t> </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菜</a:t>
            </a:r>
            <a:r>
              <a:rPr lang="en-US" altLang="zh-HK" sz="1200" kern="1200" dirty="0">
                <a:solidFill>
                  <a:schemeClr val="tx1"/>
                </a:solidFill>
                <a:effectLst/>
                <a:latin typeface="+mn-lt"/>
                <a:ea typeface="+mn-ea"/>
                <a:cs typeface="+mn-cs"/>
              </a:rPr>
              <a:t>(20</a:t>
            </a:r>
            <a:r>
              <a:rPr lang="zh-TW" altLang="zh-HK" sz="1200" kern="1200" dirty="0">
                <a:solidFill>
                  <a:schemeClr val="tx1"/>
                </a:solidFill>
                <a:effectLst/>
                <a:latin typeface="+mn-lt"/>
                <a:ea typeface="+mn-ea"/>
                <a:cs typeface="+mn-cs"/>
              </a:rPr>
              <a:t>張</a:t>
            </a:r>
            <a:r>
              <a:rPr lang="en-US" altLang="zh-HK" sz="1200" kern="1200" dirty="0">
                <a:solidFill>
                  <a:schemeClr val="tx1"/>
                </a:solidFill>
                <a:effectLst/>
                <a:latin typeface="+mn-lt"/>
                <a:ea typeface="+mn-ea"/>
                <a:cs typeface="+mn-cs"/>
              </a:rPr>
              <a:t>) + </a:t>
            </a:r>
            <a:r>
              <a:rPr lang="zh-TW" altLang="zh-HK" sz="1200" kern="1200" dirty="0">
                <a:solidFill>
                  <a:schemeClr val="tx1"/>
                </a:solidFill>
                <a:effectLst/>
                <a:latin typeface="+mn-lt"/>
                <a:ea typeface="+mn-ea"/>
                <a:cs typeface="+mn-cs"/>
              </a:rPr>
              <a:t>薯仔</a:t>
            </a:r>
            <a:r>
              <a:rPr lang="en-US" altLang="zh-HK" sz="1200" kern="1200" dirty="0">
                <a:solidFill>
                  <a:schemeClr val="tx1"/>
                </a:solidFill>
                <a:effectLst/>
                <a:latin typeface="+mn-lt"/>
                <a:ea typeface="+mn-ea"/>
                <a:cs typeface="+mn-cs"/>
              </a:rPr>
              <a:t>(20</a:t>
            </a:r>
            <a:r>
              <a:rPr lang="zh-TW" altLang="zh-HK" sz="1200" kern="1200" dirty="0">
                <a:solidFill>
                  <a:schemeClr val="tx1"/>
                </a:solidFill>
                <a:effectLst/>
                <a:latin typeface="+mn-lt"/>
                <a:ea typeface="+mn-ea"/>
                <a:cs typeface="+mn-cs"/>
              </a:rPr>
              <a:t>張</a:t>
            </a:r>
            <a:r>
              <a:rPr lang="en-US" altLang="zh-HK" sz="1200" kern="1200" dirty="0">
                <a:solidFill>
                  <a:schemeClr val="tx1"/>
                </a:solidFill>
                <a:effectLst/>
                <a:latin typeface="+mn-lt"/>
                <a:ea typeface="+mn-ea"/>
                <a:cs typeface="+mn-cs"/>
              </a:rPr>
              <a:t>) + </a:t>
            </a:r>
            <a:r>
              <a:rPr lang="zh-TW" altLang="zh-HK" sz="1200" kern="1200" dirty="0">
                <a:solidFill>
                  <a:schemeClr val="tx1"/>
                </a:solidFill>
                <a:effectLst/>
                <a:latin typeface="+mn-lt"/>
                <a:ea typeface="+mn-ea"/>
                <a:cs typeface="+mn-cs"/>
              </a:rPr>
              <a:t>粟米</a:t>
            </a:r>
            <a:r>
              <a:rPr lang="en-US" altLang="zh-HK" sz="1200" kern="1200" dirty="0">
                <a:solidFill>
                  <a:schemeClr val="tx1"/>
                </a:solidFill>
                <a:effectLst/>
                <a:latin typeface="+mn-lt"/>
                <a:ea typeface="+mn-ea"/>
                <a:cs typeface="+mn-cs"/>
              </a:rPr>
              <a:t>(10</a:t>
            </a:r>
            <a:r>
              <a:rPr lang="zh-TW" altLang="zh-HK" sz="1200" kern="1200" dirty="0">
                <a:solidFill>
                  <a:schemeClr val="tx1"/>
                </a:solidFill>
                <a:effectLst/>
                <a:latin typeface="+mn-lt"/>
                <a:ea typeface="+mn-ea"/>
                <a:cs typeface="+mn-cs"/>
              </a:rPr>
              <a:t>張</a:t>
            </a:r>
            <a:r>
              <a:rPr lang="en-US" altLang="zh-HK"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豐盛餐廳</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藍卡</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總人數</a:t>
            </a:r>
            <a:r>
              <a:rPr lang="en-US" altLang="zh-HK" sz="1200" kern="1200" dirty="0">
                <a:solidFill>
                  <a:schemeClr val="tx1"/>
                </a:solidFill>
                <a:effectLst/>
                <a:latin typeface="+mn-lt"/>
                <a:ea typeface="+mn-ea"/>
                <a:cs typeface="+mn-cs"/>
              </a:rPr>
              <a:t>–50</a:t>
            </a:r>
            <a:r>
              <a:rPr lang="zh-TW" altLang="zh-HK" sz="1200" kern="1200" dirty="0">
                <a:solidFill>
                  <a:schemeClr val="tx1"/>
                </a:solidFill>
                <a:effectLst/>
                <a:latin typeface="+mn-lt"/>
                <a:ea typeface="+mn-ea"/>
                <a:cs typeface="+mn-cs"/>
              </a:rPr>
              <a:t>張</a:t>
            </a:r>
            <a:r>
              <a:rPr lang="en-US" altLang="zh-HK" sz="1200" kern="1200" dirty="0">
                <a:solidFill>
                  <a:schemeClr val="tx1"/>
                </a:solidFill>
                <a:effectLst/>
                <a:latin typeface="+mn-lt"/>
                <a:ea typeface="+mn-ea"/>
                <a:cs typeface="+mn-cs"/>
              </a:rPr>
              <a:t>) ÷ 5 = </a:t>
            </a:r>
            <a:r>
              <a:rPr lang="zh-TW" altLang="zh-HK" sz="1200" kern="1200" dirty="0">
                <a:solidFill>
                  <a:schemeClr val="tx1"/>
                </a:solidFill>
                <a:effectLst/>
                <a:latin typeface="+mn-lt"/>
                <a:ea typeface="+mn-ea"/>
                <a:cs typeface="+mn-cs"/>
              </a:rPr>
              <a:t>肉</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芝士</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蕃茄</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青椒</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面粉</a:t>
            </a:r>
            <a:r>
              <a:rPr lang="en-US" altLang="zh-TW" sz="1200" kern="1200" dirty="0">
                <a:solidFill>
                  <a:schemeClr val="tx1"/>
                </a:solidFill>
                <a:effectLst/>
                <a:latin typeface="+mn-lt"/>
                <a:ea typeface="+mn-ea"/>
                <a:cs typeface="+mn-cs"/>
              </a:rPr>
              <a:t> (</a:t>
            </a:r>
            <a:r>
              <a:rPr lang="zh-TW" altLang="zh-HK" sz="1200" b="0" kern="1200" dirty="0">
                <a:solidFill>
                  <a:schemeClr val="tx1"/>
                </a:solidFill>
                <a:effectLst/>
                <a:latin typeface="+mn-lt"/>
                <a:ea typeface="+mn-ea"/>
                <a:cs typeface="+mn-cs"/>
              </a:rPr>
              <a:t>如有餘數</a:t>
            </a:r>
            <a:r>
              <a:rPr lang="en-US" altLang="zh-TW" sz="1200" b="0" kern="1200" dirty="0">
                <a:solidFill>
                  <a:schemeClr val="tx1"/>
                </a:solidFill>
                <a:effectLst/>
                <a:latin typeface="+mn-lt"/>
                <a:ea typeface="+mn-ea"/>
                <a:cs typeface="+mn-cs"/>
                <a:sym typeface="Wingdings" panose="05000000000000000000" pitchFamily="2" charset="2"/>
              </a:rPr>
              <a:t></a:t>
            </a:r>
            <a:r>
              <a:rPr lang="zh-TW" altLang="zh-HK" sz="1200" b="0" kern="1200" dirty="0">
                <a:solidFill>
                  <a:schemeClr val="tx1"/>
                </a:solidFill>
                <a:effectLst/>
                <a:latin typeface="+mn-lt"/>
                <a:ea typeface="+mn-ea"/>
                <a:cs typeface="+mn-cs"/>
              </a:rPr>
              <a:t>肉及芝士則估較少</a:t>
            </a:r>
            <a:r>
              <a:rPr lang="en-US" altLang="zh-TW" sz="1200" b="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建議學生穿運動服</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491771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新細明體"/>
                <a:cs typeface="+mn-cs"/>
              </a:rPr>
              <a:t>[</a:t>
            </a:r>
            <a:r>
              <a:rPr lang="zh-TW" altLang="en-US" sz="1200" kern="1200" dirty="0">
                <a:solidFill>
                  <a:schemeClr val="tx1"/>
                </a:solidFill>
                <a:effectLst/>
                <a:latin typeface="+mn-lt"/>
                <a:ea typeface="新細明體"/>
                <a:cs typeface="+mn-cs"/>
              </a:rPr>
              <a:t>第</a:t>
            </a:r>
            <a:r>
              <a:rPr lang="en-US" altLang="zh-TW" sz="1200" kern="1200" dirty="0">
                <a:solidFill>
                  <a:schemeClr val="tx1"/>
                </a:solidFill>
                <a:effectLst/>
                <a:latin typeface="+mn-lt"/>
                <a:ea typeface="新細明體"/>
                <a:cs typeface="+mn-cs"/>
              </a:rPr>
              <a:t>2</a:t>
            </a:r>
            <a:r>
              <a:rPr lang="zh-HK" altLang="zh-HK" sz="1200" kern="1200" dirty="0">
                <a:solidFill>
                  <a:schemeClr val="tx1"/>
                </a:solidFill>
                <a:effectLst/>
                <a:latin typeface="+mn-lt"/>
                <a:ea typeface="新細明體"/>
                <a:cs typeface="+mn-cs"/>
              </a:rPr>
              <a:t>回合</a:t>
            </a:r>
            <a:r>
              <a:rPr lang="en-US" altLang="zh-TW" sz="1200" kern="1200" dirty="0">
                <a:solidFill>
                  <a:schemeClr val="tx1"/>
                </a:solidFill>
                <a:effectLst/>
                <a:latin typeface="+mn-lt"/>
                <a:ea typeface="新細明體"/>
                <a:cs typeface="+mn-cs"/>
              </a:rPr>
              <a:t>]</a:t>
            </a:r>
            <a:endParaRPr lang="en-US" altLang="zh-HK" sz="1200" kern="1200" dirty="0">
              <a:solidFill>
                <a:schemeClr val="tx1"/>
              </a:solidFill>
              <a:effectLst/>
              <a:latin typeface="+mn-lt"/>
              <a:ea typeface="新細明體"/>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今個回合有旱災</a:t>
            </a:r>
            <a:r>
              <a:rPr lang="zh-HK" altLang="zh-HK" sz="1200" kern="1200" dirty="0">
                <a:solidFill>
                  <a:schemeClr val="tx1"/>
                </a:solidFill>
                <a:effectLst/>
                <a:latin typeface="+mn-lt"/>
                <a:ea typeface="+mn-ea"/>
                <a:cs typeface="+mn-cs"/>
              </a:rPr>
              <a:t>發生</a:t>
            </a:r>
            <a:r>
              <a:rPr lang="zh-TW" altLang="en-US" sz="1200" kern="1200" dirty="0">
                <a:solidFill>
                  <a:schemeClr val="tx1"/>
                </a:solidFill>
                <a:effectLst/>
                <a:latin typeface="+mn-lt"/>
                <a:ea typeface="+mn-ea"/>
                <a:cs typeface="+mn-cs"/>
              </a:rPr>
              <a:t>，氣候太乾旱好耐冇落過雨，種唔倒蕃茄同薯仔</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請蕃茄同薯仔舉手，請你地到餐廳最後嘅位置就坐，今個回合你地就未能參與</a:t>
            </a:r>
            <a:endParaRPr lang="en-US" altLang="zh-TW" sz="1200" kern="1200" dirty="0">
              <a:solidFill>
                <a:schemeClr val="tx1"/>
              </a:solidFill>
              <a:effectLst/>
              <a:latin typeface="+mn-lt"/>
              <a:ea typeface="+mn-ea"/>
              <a:cs typeface="+mn-cs"/>
            </a:endParaRPr>
          </a:p>
          <a:p>
            <a:pPr marL="0" lvl="0" indent="0">
              <a:buFontTx/>
              <a:buNone/>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冇左蕃茄同薯仔都唔緊要，請大家盡力做餐</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計時</a:t>
            </a:r>
            <a:r>
              <a:rPr lang="en-US" altLang="zh-HK" sz="1200" kern="1200" dirty="0">
                <a:solidFill>
                  <a:schemeClr val="tx1"/>
                </a:solidFill>
                <a:effectLst/>
                <a:latin typeface="+mn-lt"/>
                <a:ea typeface="+mn-ea"/>
                <a:cs typeface="+mn-cs"/>
              </a:rPr>
              <a:t>3</a:t>
            </a:r>
            <a:r>
              <a:rPr lang="zh-TW" altLang="zh-HK" sz="1200" kern="1200" dirty="0">
                <a:solidFill>
                  <a:schemeClr val="tx1"/>
                </a:solidFill>
                <a:effectLst/>
                <a:latin typeface="+mn-lt"/>
                <a:ea typeface="+mn-ea"/>
                <a:cs typeface="+mn-cs"/>
              </a:rPr>
              <a:t>分鐘</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0" lvl="0" indent="0">
              <a:buFontTx/>
              <a:buNone/>
            </a:pP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4B0F13D2-0979-468C-BEF5-D25330F453BD}" type="slidenum">
              <a:rPr lang="zh-HK" altLang="en-US" smtClean="0"/>
              <a:t>20</a:t>
            </a:fld>
            <a:endParaRPr lang="zh-HK" altLang="en-US"/>
          </a:p>
        </p:txBody>
      </p:sp>
    </p:spTree>
    <p:extLst>
      <p:ext uri="{BB962C8B-B14F-4D97-AF65-F5344CB8AC3E}">
        <p14:creationId xmlns:p14="http://schemas.microsoft.com/office/powerpoint/2010/main" val="298996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新細明體"/>
                <a:cs typeface="+mn-cs"/>
              </a:rPr>
              <a:t>[</a:t>
            </a:r>
            <a:r>
              <a:rPr lang="zh-TW" altLang="en-US" sz="1200" kern="1200" dirty="0">
                <a:solidFill>
                  <a:schemeClr val="tx1"/>
                </a:solidFill>
                <a:effectLst/>
                <a:latin typeface="+mn-lt"/>
                <a:ea typeface="新細明體"/>
                <a:cs typeface="+mn-cs"/>
              </a:rPr>
              <a:t>第</a:t>
            </a:r>
            <a:r>
              <a:rPr lang="en-US" altLang="zh-TW" sz="1200" kern="1200" dirty="0">
                <a:solidFill>
                  <a:schemeClr val="tx1"/>
                </a:solidFill>
                <a:effectLst/>
                <a:latin typeface="+mn-lt"/>
                <a:ea typeface="新細明體"/>
                <a:cs typeface="+mn-cs"/>
              </a:rPr>
              <a:t>2</a:t>
            </a:r>
            <a:r>
              <a:rPr lang="zh-HK" altLang="zh-HK" sz="1200" kern="1200" dirty="0">
                <a:solidFill>
                  <a:schemeClr val="tx1"/>
                </a:solidFill>
                <a:effectLst/>
                <a:latin typeface="+mn-lt"/>
                <a:ea typeface="新細明體"/>
                <a:cs typeface="+mn-cs"/>
              </a:rPr>
              <a:t>回合</a:t>
            </a:r>
            <a:r>
              <a:rPr lang="en-US" altLang="zh-TW" sz="1200" kern="1200" dirty="0">
                <a:solidFill>
                  <a:schemeClr val="tx1"/>
                </a:solidFill>
                <a:effectLst/>
                <a:latin typeface="+mn-lt"/>
                <a:ea typeface="新細明體"/>
                <a:cs typeface="+mn-cs"/>
              </a:rPr>
              <a:t>]</a:t>
            </a:r>
            <a:endParaRPr lang="en-US" altLang="zh-HK" sz="1200" kern="1200" dirty="0">
              <a:solidFill>
                <a:schemeClr val="tx1"/>
              </a:solidFill>
              <a:effectLst/>
              <a:latin typeface="+mn-lt"/>
              <a:ea typeface="新細明體"/>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開始</a:t>
            </a:r>
            <a:endParaRPr lang="en-US" altLang="zh-HK" sz="1200" kern="1200" dirty="0">
              <a:solidFill>
                <a:schemeClr val="tx1"/>
              </a:solidFill>
              <a:effectLst/>
              <a:latin typeface="+mn-lt"/>
              <a:ea typeface="+mn-ea"/>
              <a:cs typeface="+mn-cs"/>
            </a:endParaRPr>
          </a:p>
          <a:p>
            <a:pPr lvl="0"/>
            <a:endParaRPr lang="zh-HK" altLang="en-US" dirty="0"/>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21</a:t>
            </a:fld>
            <a:endParaRPr lang="zh-HK" altLang="en-US"/>
          </a:p>
        </p:txBody>
      </p:sp>
    </p:spTree>
    <p:extLst>
      <p:ext uri="{BB962C8B-B14F-4D97-AF65-F5344CB8AC3E}">
        <p14:creationId xmlns:p14="http://schemas.microsoft.com/office/powerpoint/2010/main" val="4263973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spc="-150" dirty="0">
                <a:ln>
                  <a:solidFill>
                    <a:schemeClr val="accent4">
                      <a:lumMod val="50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a:t>
            </a:r>
            <a:r>
              <a:rPr lang="zh-HK" altLang="zh-HK" sz="1200" kern="1200" dirty="0">
                <a:solidFill>
                  <a:schemeClr val="tx1"/>
                </a:solidFill>
                <a:effectLst/>
                <a:latin typeface="+mn-lt"/>
                <a:ea typeface="+mn-ea"/>
                <a:cs typeface="+mn-cs"/>
              </a:rPr>
              <a:t>大事</a:t>
            </a:r>
            <a:r>
              <a:rPr lang="en-US" altLang="zh-HK" sz="1200" kern="1200" dirty="0">
                <a:solidFill>
                  <a:schemeClr val="tx1"/>
                </a:solidFill>
                <a:effectLst/>
                <a:latin typeface="+mn-lt"/>
                <a:ea typeface="+mn-ea"/>
                <a:cs typeface="+mn-cs"/>
              </a:rPr>
              <a:t>2</a:t>
            </a:r>
            <a:r>
              <a:rPr lang="zh-HK"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旱災</a:t>
            </a:r>
            <a:r>
              <a:rPr lang="zh-HK" altLang="zh-HK" sz="1200" kern="1200" dirty="0">
                <a:solidFill>
                  <a:schemeClr val="tx1"/>
                </a:solidFill>
                <a:effectLst/>
                <a:latin typeface="+mn-lt"/>
                <a:ea typeface="+mn-ea"/>
                <a:cs typeface="+mn-cs"/>
              </a:rPr>
              <a:t>發生</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想先請企喺度分唔倒組嘅食材，請你地去</a:t>
            </a:r>
            <a:r>
              <a:rPr lang="zh-TW" altLang="en-US" sz="1200" b="1" u="sng" kern="1200" dirty="0">
                <a:solidFill>
                  <a:schemeClr val="tx1"/>
                </a:solidFill>
                <a:effectLst/>
                <a:latin typeface="+mn-lt"/>
                <a:ea typeface="+mn-ea"/>
                <a:cs typeface="+mn-cs"/>
              </a:rPr>
              <a:t>雪櫃</a:t>
            </a:r>
            <a:r>
              <a:rPr lang="zh-TW" altLang="en-US" sz="1200" kern="1200" dirty="0">
                <a:solidFill>
                  <a:schemeClr val="tx1"/>
                </a:solidFill>
                <a:effectLst/>
                <a:latin typeface="+mn-lt"/>
                <a:ea typeface="+mn-ea"/>
                <a:cs typeface="+mn-cs"/>
              </a:rPr>
              <a:t>。你地就係淨左出黎嘅食材 ，今次都好彩唔洗去垃圾桶住，先放入雪櫃</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p>
          <a:p>
            <a:r>
              <a:rPr lang="en-US" altLang="zh-TW" sz="1200" kern="1200" dirty="0">
                <a:solidFill>
                  <a:schemeClr val="tx1"/>
                </a:solidFill>
                <a:effectLst/>
                <a:latin typeface="+mn-lt"/>
                <a:ea typeface="+mn-ea"/>
                <a:cs typeface="+mn-cs"/>
              </a:rPr>
              <a:t>Expected Result:</a:t>
            </a:r>
            <a:r>
              <a:rPr lang="en-US" altLang="zh-TW" sz="1200" kern="1200" baseline="0" dirty="0">
                <a:solidFill>
                  <a:schemeClr val="tx1"/>
                </a:solidFill>
                <a:effectLst/>
                <a:latin typeface="+mn-lt"/>
                <a:ea typeface="+mn-ea"/>
                <a:cs typeface="+mn-cs"/>
              </a:rPr>
              <a:t> </a:t>
            </a:r>
            <a:br>
              <a:rPr lang="en-US" altLang="zh-TW" sz="1200" kern="1200" baseline="0" dirty="0">
                <a:solidFill>
                  <a:schemeClr val="tx1"/>
                </a:solidFill>
                <a:effectLst/>
                <a:latin typeface="+mn-lt"/>
                <a:ea typeface="+mn-ea"/>
                <a:cs typeface="+mn-cs"/>
              </a:rPr>
            </a:br>
            <a:r>
              <a:rPr lang="zh-TW" altLang="en-US" sz="1200" kern="1200" baseline="0" dirty="0">
                <a:solidFill>
                  <a:schemeClr val="tx1"/>
                </a:solidFill>
                <a:effectLst/>
                <a:latin typeface="+mn-lt"/>
                <a:ea typeface="+mn-ea"/>
                <a:cs typeface="+mn-cs"/>
              </a:rPr>
              <a:t>大地</a:t>
            </a:r>
            <a:r>
              <a:rPr lang="zh-TW" altLang="en-US" sz="1200" kern="1200" dirty="0">
                <a:solidFill>
                  <a:schemeClr val="tx1"/>
                </a:solidFill>
                <a:effectLst/>
                <a:latin typeface="+mn-lt"/>
                <a:ea typeface="+mn-ea"/>
                <a:cs typeface="+mn-cs"/>
              </a:rPr>
              <a:t>：有食材未能分組</a:t>
            </a:r>
            <a:br>
              <a:rPr lang="en-US" altLang="zh-TW" sz="1200" kern="1200" baseline="0" dirty="0">
                <a:solidFill>
                  <a:schemeClr val="tx1"/>
                </a:solidFill>
                <a:effectLst/>
                <a:latin typeface="+mn-lt"/>
                <a:ea typeface="+mn-ea"/>
                <a:cs typeface="+mn-cs"/>
              </a:rPr>
            </a:br>
            <a:r>
              <a:rPr lang="zh-TW" altLang="en-US" sz="1200" strike="noStrike" kern="1200" dirty="0">
                <a:solidFill>
                  <a:schemeClr val="tx1"/>
                </a:solidFill>
                <a:effectLst/>
                <a:latin typeface="+mn-lt"/>
                <a:ea typeface="+mn-ea"/>
                <a:cs typeface="+mn-cs"/>
              </a:rPr>
              <a:t>豐盛</a:t>
            </a:r>
            <a:r>
              <a:rPr lang="zh-TW" altLang="en-US" sz="1200" kern="1200" dirty="0">
                <a:solidFill>
                  <a:schemeClr val="tx1"/>
                </a:solidFill>
                <a:effectLst/>
                <a:latin typeface="+mn-lt"/>
                <a:ea typeface="+mn-ea"/>
                <a:cs typeface="+mn-cs"/>
              </a:rPr>
              <a:t>：有食材未能分組</a:t>
            </a:r>
            <a:endParaRPr lang="zh-HK" altLang="en-US" dirty="0"/>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22</a:t>
            </a:fld>
            <a:endParaRPr lang="zh-HK" altLang="en-US"/>
          </a:p>
        </p:txBody>
      </p:sp>
    </p:spTree>
    <p:extLst>
      <p:ext uri="{BB962C8B-B14F-4D97-AF65-F5344CB8AC3E}">
        <p14:creationId xmlns:p14="http://schemas.microsoft.com/office/powerpoint/2010/main" val="1927773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spc="-150" dirty="0">
                <a:ln>
                  <a:solidFill>
                    <a:schemeClr val="accent4">
                      <a:lumMod val="50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a:t>
            </a:r>
            <a:r>
              <a:rPr lang="zh-HK" altLang="zh-HK" sz="1200" kern="1200" dirty="0">
                <a:solidFill>
                  <a:schemeClr val="tx1"/>
                </a:solidFill>
                <a:effectLst/>
                <a:latin typeface="+mn-lt"/>
                <a:ea typeface="+mn-ea"/>
                <a:cs typeface="+mn-cs"/>
              </a:rPr>
              <a:t>大事</a:t>
            </a:r>
            <a:r>
              <a:rPr lang="en-US" altLang="zh-HK" sz="1200" kern="1200" dirty="0">
                <a:solidFill>
                  <a:schemeClr val="tx1"/>
                </a:solidFill>
                <a:effectLst/>
                <a:latin typeface="+mn-lt"/>
                <a:ea typeface="+mn-ea"/>
                <a:cs typeface="+mn-cs"/>
              </a:rPr>
              <a:t>2</a:t>
            </a:r>
            <a:r>
              <a:rPr lang="zh-HK"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旱災</a:t>
            </a:r>
            <a:r>
              <a:rPr lang="zh-HK" altLang="zh-HK" sz="1200" kern="1200" dirty="0">
                <a:solidFill>
                  <a:schemeClr val="tx1"/>
                </a:solidFill>
                <a:effectLst/>
                <a:latin typeface="+mn-lt"/>
                <a:ea typeface="+mn-ea"/>
                <a:cs typeface="+mn-cs"/>
              </a:rPr>
              <a:t>發生</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今個回合因為有旱災</a:t>
            </a:r>
            <a:r>
              <a:rPr lang="zh-HK" altLang="zh-HK" sz="1200" kern="1200" dirty="0">
                <a:solidFill>
                  <a:schemeClr val="tx1"/>
                </a:solidFill>
                <a:effectLst/>
                <a:latin typeface="+mn-lt"/>
                <a:ea typeface="+mn-ea"/>
                <a:cs typeface="+mn-cs"/>
              </a:rPr>
              <a:t>發生</a:t>
            </a:r>
            <a:r>
              <a:rPr lang="zh-TW" altLang="en-US" sz="1200" kern="1200" dirty="0">
                <a:solidFill>
                  <a:schemeClr val="tx1"/>
                </a:solidFill>
                <a:effectLst/>
                <a:latin typeface="+mn-lt"/>
                <a:ea typeface="+mn-ea"/>
                <a:cs typeface="+mn-cs"/>
              </a:rPr>
              <a:t>，種唔倒蕃茄同薯仔</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p>
          <a:p>
            <a:r>
              <a:rPr lang="en-US" altLang="zh-TW" sz="1200" kern="1200" dirty="0">
                <a:solidFill>
                  <a:schemeClr val="tx1"/>
                </a:solidFill>
                <a:effectLst/>
                <a:latin typeface="+mn-lt"/>
                <a:ea typeface="+mn-ea"/>
                <a:cs typeface="+mn-cs"/>
              </a:rPr>
              <a:t>Expected Result:</a:t>
            </a:r>
            <a:r>
              <a:rPr lang="en-US" altLang="zh-TW" sz="1200" kern="1200" baseline="0" dirty="0">
                <a:solidFill>
                  <a:schemeClr val="tx1"/>
                </a:solidFill>
                <a:effectLst/>
                <a:latin typeface="+mn-lt"/>
                <a:ea typeface="+mn-ea"/>
                <a:cs typeface="+mn-cs"/>
              </a:rPr>
              <a:t> </a:t>
            </a:r>
            <a:br>
              <a:rPr lang="en-US" altLang="zh-TW" sz="1200" kern="1200" baseline="0" dirty="0">
                <a:solidFill>
                  <a:schemeClr val="tx1"/>
                </a:solidFill>
                <a:effectLst/>
                <a:latin typeface="+mn-lt"/>
                <a:ea typeface="+mn-ea"/>
                <a:cs typeface="+mn-cs"/>
              </a:rPr>
            </a:br>
            <a:r>
              <a:rPr lang="zh-TW" altLang="en-US" sz="1200" kern="1200" baseline="0" dirty="0">
                <a:solidFill>
                  <a:schemeClr val="tx1"/>
                </a:solidFill>
                <a:effectLst/>
                <a:latin typeface="+mn-lt"/>
                <a:ea typeface="+mn-ea"/>
                <a:cs typeface="+mn-cs"/>
              </a:rPr>
              <a:t>大地</a:t>
            </a:r>
            <a:r>
              <a:rPr lang="zh-TW" altLang="en-US" sz="1200" kern="1200" dirty="0">
                <a:solidFill>
                  <a:schemeClr val="tx1"/>
                </a:solidFill>
                <a:effectLst/>
                <a:latin typeface="+mn-lt"/>
                <a:ea typeface="+mn-ea"/>
                <a:cs typeface="+mn-cs"/>
              </a:rPr>
              <a:t>：有食材未能分組</a:t>
            </a:r>
            <a:br>
              <a:rPr lang="en-US" altLang="zh-TW" sz="1200" kern="1200" baseline="0" dirty="0">
                <a:solidFill>
                  <a:schemeClr val="tx1"/>
                </a:solidFill>
                <a:effectLst/>
                <a:latin typeface="+mn-lt"/>
                <a:ea typeface="+mn-ea"/>
                <a:cs typeface="+mn-cs"/>
              </a:rPr>
            </a:br>
            <a:r>
              <a:rPr lang="zh-TW" altLang="en-US" sz="1200" strike="noStrike" kern="1200" dirty="0">
                <a:solidFill>
                  <a:schemeClr val="tx1"/>
                </a:solidFill>
                <a:effectLst/>
                <a:latin typeface="+mn-lt"/>
                <a:ea typeface="+mn-ea"/>
                <a:cs typeface="+mn-cs"/>
              </a:rPr>
              <a:t>豐盛</a:t>
            </a:r>
            <a:r>
              <a:rPr lang="zh-TW" altLang="en-US" sz="1200" kern="1200" dirty="0">
                <a:solidFill>
                  <a:schemeClr val="tx1"/>
                </a:solidFill>
                <a:effectLst/>
                <a:latin typeface="+mn-lt"/>
                <a:ea typeface="+mn-ea"/>
                <a:cs typeface="+mn-cs"/>
              </a:rPr>
              <a:t>：有食材未能分組</a:t>
            </a:r>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43900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spc="-150" dirty="0">
                <a:ln>
                  <a:solidFill>
                    <a:schemeClr val="accent4">
                      <a:lumMod val="50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a:t>
            </a:r>
            <a:r>
              <a:rPr lang="zh-HK" altLang="zh-HK" sz="1200" kern="1200" dirty="0">
                <a:solidFill>
                  <a:schemeClr val="tx1"/>
                </a:solidFill>
                <a:effectLst/>
                <a:latin typeface="+mn-lt"/>
                <a:ea typeface="+mn-ea"/>
                <a:cs typeface="+mn-cs"/>
              </a:rPr>
              <a:t>大事</a:t>
            </a:r>
            <a:r>
              <a:rPr lang="en-US" altLang="zh-HK" sz="1200" kern="1200" dirty="0">
                <a:solidFill>
                  <a:schemeClr val="tx1"/>
                </a:solidFill>
                <a:effectLst/>
                <a:latin typeface="+mn-lt"/>
                <a:ea typeface="+mn-ea"/>
                <a:cs typeface="+mn-cs"/>
              </a:rPr>
              <a:t>2</a:t>
            </a:r>
            <a:r>
              <a:rPr lang="zh-HK"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旱災</a:t>
            </a:r>
            <a:r>
              <a:rPr lang="zh-HK" altLang="zh-HK" sz="1200" kern="1200" dirty="0">
                <a:solidFill>
                  <a:schemeClr val="tx1"/>
                </a:solidFill>
                <a:effectLst/>
                <a:latin typeface="+mn-lt"/>
                <a:ea typeface="+mn-ea"/>
                <a:cs typeface="+mn-cs"/>
              </a:rPr>
              <a:t>發生</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&gt;&gt;&gt;</a:t>
            </a:r>
            <a:r>
              <a:rPr lang="zh-TW" altLang="en-US" sz="1200" kern="1200" dirty="0">
                <a:solidFill>
                  <a:schemeClr val="tx1"/>
                </a:solidFill>
                <a:effectLst/>
                <a:latin typeface="+mn-lt"/>
                <a:ea typeface="+mn-ea"/>
                <a:cs typeface="+mn-cs"/>
              </a:rPr>
              <a:t>分數</a:t>
            </a:r>
            <a:r>
              <a:rPr lang="en-US" altLang="zh-TW" sz="1200" kern="1200" dirty="0">
                <a:solidFill>
                  <a:schemeClr val="tx1"/>
                </a:solidFill>
                <a:effectLst/>
                <a:latin typeface="+mn-lt"/>
                <a:ea typeface="+mn-ea"/>
                <a:cs typeface="+mn-cs"/>
              </a:rPr>
              <a:t>&lt;&lt;&lt;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spc="0" dirty="0">
                <a:ln>
                  <a:solidFill>
                    <a:schemeClr val="accent4">
                      <a:lumMod val="50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a:t>
            </a:r>
            <a:r>
              <a:rPr lang="zh-TW" altLang="en-US" sz="1200" spc="-150" dirty="0">
                <a:ln>
                  <a:solidFill>
                    <a:schemeClr val="accent4">
                      <a:lumMod val="50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大地餐廳冇晒</a:t>
            </a:r>
            <a:r>
              <a:rPr lang="zh-TW" altLang="en-US" sz="1200" kern="1200" dirty="0">
                <a:solidFill>
                  <a:schemeClr val="tx1"/>
                </a:solidFill>
                <a:effectLst/>
                <a:latin typeface="+mn-lt"/>
                <a:ea typeface="+mn-ea"/>
                <a:cs typeface="+mn-cs"/>
              </a:rPr>
              <a:t>薯仔，任務失敗，只得</a:t>
            </a:r>
            <a:r>
              <a:rPr lang="en-US" altLang="zh-TW" sz="1200" kern="1200" dirty="0">
                <a:solidFill>
                  <a:schemeClr val="tx1"/>
                </a:solidFill>
                <a:effectLst/>
                <a:latin typeface="+mn-lt"/>
                <a:ea typeface="+mn-ea"/>
                <a:cs typeface="+mn-cs"/>
              </a:rPr>
              <a:t>50</a:t>
            </a:r>
            <a:r>
              <a:rPr lang="zh-TW" altLang="en-US" sz="1200" kern="1200" dirty="0">
                <a:solidFill>
                  <a:schemeClr val="tx1"/>
                </a:solidFill>
                <a:effectLst/>
                <a:latin typeface="+mn-lt"/>
                <a:ea typeface="+mn-ea"/>
                <a:cs typeface="+mn-cs"/>
              </a:rPr>
              <a:t>分</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spc="0" dirty="0">
                <a:ln>
                  <a:solidFill>
                    <a:schemeClr val="accent4">
                      <a:lumMod val="50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a:t>
            </a:r>
            <a:r>
              <a:rPr lang="zh-TW" altLang="en-US" sz="1200" kern="1200" dirty="0">
                <a:solidFill>
                  <a:schemeClr val="tx1"/>
                </a:solidFill>
                <a:effectLst/>
                <a:latin typeface="+mn-lt"/>
                <a:ea typeface="+mn-ea"/>
                <a:cs typeface="+mn-cs"/>
              </a:rPr>
              <a:t>另外，旱災對豐盛餐廳冇咁大影響，冇左蕃茄仲可以用其他蔬菜</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青椒代替。請</a:t>
            </a:r>
            <a:r>
              <a:rPr lang="zh-TW" altLang="en-US" sz="1200" strike="noStrike" kern="1200" dirty="0">
                <a:solidFill>
                  <a:schemeClr val="tx1"/>
                </a:solidFill>
                <a:effectLst/>
                <a:latin typeface="+mn-lt"/>
                <a:ea typeface="+mn-ea"/>
                <a:cs typeface="+mn-cs"/>
              </a:rPr>
              <a:t>豐盛餐廳</a:t>
            </a:r>
            <a:r>
              <a:rPr lang="zh-TW" altLang="en-US" sz="1200" kern="1200" dirty="0">
                <a:solidFill>
                  <a:schemeClr val="tx1"/>
                </a:solidFill>
                <a:effectLst/>
                <a:latin typeface="+mn-lt"/>
                <a:ea typeface="+mn-ea"/>
                <a:cs typeface="+mn-cs"/>
              </a:rPr>
              <a:t>嘅青椒舉手</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部分在雪櫃裡</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，你地可以代替蕃茄，豐盛餐廳完成任務，得</a:t>
            </a:r>
            <a:r>
              <a:rPr lang="en-US" altLang="zh-TW" sz="1200" kern="1200" dirty="0">
                <a:solidFill>
                  <a:schemeClr val="tx1"/>
                </a:solidFill>
                <a:effectLst/>
                <a:latin typeface="+mn-lt"/>
                <a:ea typeface="+mn-ea"/>
                <a:cs typeface="+mn-cs"/>
              </a:rPr>
              <a:t>100</a:t>
            </a:r>
            <a:r>
              <a:rPr lang="zh-TW" altLang="en-US" sz="1200" kern="1200" dirty="0">
                <a:solidFill>
                  <a:schemeClr val="tx1"/>
                </a:solidFill>
                <a:effectLst/>
                <a:latin typeface="+mn-lt"/>
                <a:ea typeface="+mn-ea"/>
                <a:cs typeface="+mn-cs"/>
              </a:rPr>
              <a:t>分</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p>
          <a:p>
            <a:r>
              <a:rPr lang="en-US" altLang="zh-TW" sz="1200" kern="1200" dirty="0">
                <a:solidFill>
                  <a:schemeClr val="tx1"/>
                </a:solidFill>
                <a:effectLst/>
                <a:latin typeface="+mn-lt"/>
                <a:ea typeface="+mn-ea"/>
                <a:cs typeface="+mn-cs"/>
              </a:rPr>
              <a:t>Expected Result:</a:t>
            </a:r>
            <a:r>
              <a:rPr lang="en-US" altLang="zh-TW" sz="1200" kern="1200" baseline="0" dirty="0">
                <a:solidFill>
                  <a:schemeClr val="tx1"/>
                </a:solidFill>
                <a:effectLst/>
                <a:latin typeface="+mn-lt"/>
                <a:ea typeface="+mn-ea"/>
                <a:cs typeface="+mn-cs"/>
              </a:rPr>
              <a:t> </a:t>
            </a:r>
            <a:br>
              <a:rPr lang="en-US" altLang="zh-TW" sz="1200" kern="1200" baseline="0" dirty="0">
                <a:solidFill>
                  <a:schemeClr val="tx1"/>
                </a:solidFill>
                <a:effectLst/>
                <a:latin typeface="+mn-lt"/>
                <a:ea typeface="+mn-ea"/>
                <a:cs typeface="+mn-cs"/>
              </a:rPr>
            </a:br>
            <a:r>
              <a:rPr lang="zh-TW" altLang="en-US" sz="1200" kern="1200" baseline="0" dirty="0">
                <a:solidFill>
                  <a:schemeClr val="tx1"/>
                </a:solidFill>
                <a:effectLst/>
                <a:latin typeface="+mn-lt"/>
                <a:ea typeface="+mn-ea"/>
                <a:cs typeface="+mn-cs"/>
              </a:rPr>
              <a:t>大地</a:t>
            </a:r>
            <a:r>
              <a:rPr lang="zh-TW" altLang="en-US" sz="1200" kern="1200" dirty="0">
                <a:solidFill>
                  <a:schemeClr val="tx1"/>
                </a:solidFill>
                <a:effectLst/>
                <a:latin typeface="+mn-lt"/>
                <a:ea typeface="+mn-ea"/>
                <a:cs typeface="+mn-cs"/>
              </a:rPr>
              <a:t>：有食材未能分組</a:t>
            </a:r>
            <a:br>
              <a:rPr lang="en-US" altLang="zh-TW" sz="1200" kern="1200" baseline="0" dirty="0">
                <a:solidFill>
                  <a:schemeClr val="tx1"/>
                </a:solidFill>
                <a:effectLst/>
                <a:latin typeface="+mn-lt"/>
                <a:ea typeface="+mn-ea"/>
                <a:cs typeface="+mn-cs"/>
              </a:rPr>
            </a:br>
            <a:r>
              <a:rPr lang="zh-TW" altLang="en-US" sz="1200" strike="noStrike" kern="1200" dirty="0">
                <a:solidFill>
                  <a:schemeClr val="tx1"/>
                </a:solidFill>
                <a:effectLst/>
                <a:latin typeface="+mn-lt"/>
                <a:ea typeface="+mn-ea"/>
                <a:cs typeface="+mn-cs"/>
              </a:rPr>
              <a:t>豐盛</a:t>
            </a:r>
            <a:r>
              <a:rPr lang="zh-TW" altLang="en-US" sz="1200" kern="1200" dirty="0">
                <a:solidFill>
                  <a:schemeClr val="tx1"/>
                </a:solidFill>
                <a:effectLst/>
                <a:latin typeface="+mn-lt"/>
                <a:ea typeface="+mn-ea"/>
                <a:cs typeface="+mn-cs"/>
              </a:rPr>
              <a:t>：有食材未能分組</a:t>
            </a:r>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30510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新細明體"/>
                <a:cs typeface="+mn-cs"/>
              </a:rPr>
              <a:t>[</a:t>
            </a:r>
            <a:r>
              <a:rPr lang="zh-TW" altLang="en-US" sz="1200" kern="1200" dirty="0">
                <a:solidFill>
                  <a:schemeClr val="tx1"/>
                </a:solidFill>
                <a:effectLst/>
                <a:latin typeface="+mn-lt"/>
                <a:ea typeface="新細明體"/>
                <a:cs typeface="+mn-cs"/>
              </a:rPr>
              <a:t>第</a:t>
            </a:r>
            <a:r>
              <a:rPr lang="en-US" altLang="zh-TW" sz="1200" kern="1200" dirty="0">
                <a:solidFill>
                  <a:schemeClr val="tx1"/>
                </a:solidFill>
                <a:effectLst/>
                <a:latin typeface="+mn-lt"/>
                <a:ea typeface="新細明體"/>
                <a:cs typeface="+mn-cs"/>
              </a:rPr>
              <a:t>3</a:t>
            </a:r>
            <a:r>
              <a:rPr lang="zh-HK" altLang="zh-HK" sz="1200" kern="1200" dirty="0">
                <a:solidFill>
                  <a:schemeClr val="tx1"/>
                </a:solidFill>
                <a:effectLst/>
                <a:latin typeface="+mn-lt"/>
                <a:ea typeface="新細明體"/>
                <a:cs typeface="+mn-cs"/>
              </a:rPr>
              <a:t>回合</a:t>
            </a:r>
            <a:r>
              <a:rPr lang="en-US" altLang="zh-TW" sz="1200" kern="1200" dirty="0">
                <a:solidFill>
                  <a:schemeClr val="tx1"/>
                </a:solidFill>
                <a:effectLst/>
                <a:latin typeface="+mn-lt"/>
                <a:ea typeface="新細明體"/>
                <a:cs typeface="+mn-cs"/>
              </a:rPr>
              <a:t>]</a:t>
            </a:r>
            <a:endParaRPr lang="en-US" altLang="zh-HK" sz="1200" kern="1200" dirty="0">
              <a:solidFill>
                <a:schemeClr val="tx1"/>
              </a:solidFill>
              <a:effectLst/>
              <a:latin typeface="+mn-lt"/>
              <a:ea typeface="新細明體"/>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請所有雪櫃食材及坐最後嘅蕃茄同薯仔，番去所屬餐廳，準備第</a:t>
            </a:r>
            <a:r>
              <a:rPr lang="en-US" altLang="zh-TW" sz="1200" kern="1200" dirty="0">
                <a:solidFill>
                  <a:schemeClr val="tx1"/>
                </a:solidFill>
                <a:effectLst/>
                <a:latin typeface="+mn-lt"/>
                <a:ea typeface="+mn-ea"/>
                <a:cs typeface="+mn-cs"/>
              </a:rPr>
              <a:t>3</a:t>
            </a:r>
            <a:r>
              <a:rPr lang="zh-TW" altLang="en-US" sz="1200" kern="1200" dirty="0">
                <a:solidFill>
                  <a:schemeClr val="tx1"/>
                </a:solidFill>
                <a:effectLst/>
                <a:latin typeface="+mn-lt"/>
                <a:ea typeface="+mn-ea"/>
                <a:cs typeface="+mn-cs"/>
              </a:rPr>
              <a:t>回合。</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旱災終於結束，黎到第</a:t>
            </a:r>
            <a:r>
              <a:rPr lang="en-US" altLang="zh-TW" sz="1200" kern="1200" dirty="0">
                <a:solidFill>
                  <a:schemeClr val="tx1"/>
                </a:solidFill>
                <a:effectLst/>
                <a:latin typeface="+mn-lt"/>
                <a:ea typeface="+mn-ea"/>
                <a:cs typeface="+mn-cs"/>
              </a:rPr>
              <a:t>3</a:t>
            </a:r>
            <a:r>
              <a:rPr lang="zh-HK" altLang="zh-HK" sz="1200" kern="1200" dirty="0">
                <a:solidFill>
                  <a:schemeClr val="tx1"/>
                </a:solidFill>
                <a:effectLst/>
                <a:latin typeface="+mn-lt"/>
                <a:ea typeface="+mn-ea"/>
                <a:cs typeface="+mn-cs"/>
              </a:rPr>
              <a:t>回</a:t>
            </a:r>
            <a:br>
              <a:rPr lang="en-US" altLang="zh-HK" sz="1200" kern="1200" dirty="0">
                <a:solidFill>
                  <a:schemeClr val="tx1"/>
                </a:solidFill>
                <a:effectLst/>
                <a:latin typeface="+mn-lt"/>
                <a:ea typeface="+mn-ea"/>
                <a:cs typeface="+mn-cs"/>
              </a:rPr>
            </a:br>
            <a:r>
              <a:rPr lang="en-US"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先</a:t>
            </a:r>
            <a:r>
              <a:rPr lang="zh-TW" altLang="zh-HK" sz="1200" kern="1200" dirty="0">
                <a:solidFill>
                  <a:schemeClr val="tx1"/>
                </a:solidFill>
                <a:effectLst/>
                <a:latin typeface="+mn-lt"/>
                <a:ea typeface="+mn-ea"/>
                <a:cs typeface="+mn-cs"/>
              </a:rPr>
              <a:t>計時</a:t>
            </a:r>
            <a:r>
              <a:rPr lang="en-US" altLang="zh-TW" sz="1200" kern="1200" dirty="0">
                <a:solidFill>
                  <a:schemeClr val="tx1"/>
                </a:solidFill>
                <a:effectLst/>
                <a:latin typeface="+mn-lt"/>
                <a:ea typeface="+mn-ea"/>
                <a:cs typeface="+mn-cs"/>
              </a:rPr>
              <a:t>2</a:t>
            </a:r>
            <a:r>
              <a:rPr lang="zh-TW" altLang="zh-HK" sz="1200" kern="1200" dirty="0">
                <a:solidFill>
                  <a:schemeClr val="tx1"/>
                </a:solidFill>
                <a:effectLst/>
                <a:latin typeface="+mn-lt"/>
                <a:ea typeface="+mn-ea"/>
                <a:cs typeface="+mn-cs"/>
              </a:rPr>
              <a:t>分鐘</a:t>
            </a:r>
            <a:r>
              <a:rPr lang="en-US" altLang="zh-TW" sz="1200" kern="1200" dirty="0">
                <a:solidFill>
                  <a:schemeClr val="tx1"/>
                </a:solidFill>
                <a:effectLst/>
                <a:latin typeface="+mn-lt"/>
                <a:ea typeface="+mn-ea"/>
                <a:cs typeface="+mn-cs"/>
                <a:sym typeface="Wingdings" panose="05000000000000000000" pitchFamily="2" charset="2"/>
              </a:rPr>
              <a:t></a:t>
            </a:r>
            <a:r>
              <a:rPr lang="zh-TW" altLang="en-US" sz="1200" kern="1200" dirty="0">
                <a:solidFill>
                  <a:schemeClr val="tx1"/>
                </a:solidFill>
                <a:effectLst/>
                <a:latin typeface="+mn-lt"/>
                <a:ea typeface="+mn-ea"/>
                <a:cs typeface="+mn-cs"/>
              </a:rPr>
              <a:t>隱藏菜單出現</a:t>
            </a:r>
            <a:r>
              <a:rPr lang="en-US" altLang="zh-TW" sz="1200" kern="1200" dirty="0">
                <a:solidFill>
                  <a:schemeClr val="tx1"/>
                </a:solidFill>
                <a:effectLst/>
                <a:latin typeface="+mn-lt"/>
                <a:ea typeface="+mn-ea"/>
                <a:cs typeface="+mn-cs"/>
                <a:sym typeface="Wingdings" panose="05000000000000000000" pitchFamily="2" charset="2"/>
              </a:rPr>
              <a:t></a:t>
            </a:r>
            <a:r>
              <a:rPr lang="zh-TW" altLang="en-US" sz="1200" kern="1200" dirty="0">
                <a:solidFill>
                  <a:schemeClr val="tx1"/>
                </a:solidFill>
                <a:effectLst/>
                <a:latin typeface="+mn-lt"/>
                <a:ea typeface="+mn-ea"/>
                <a:cs typeface="+mn-cs"/>
                <a:sym typeface="Wingdings" panose="05000000000000000000" pitchFamily="2" charset="2"/>
              </a:rPr>
              <a:t>計時</a:t>
            </a:r>
            <a:r>
              <a:rPr lang="en-US" altLang="zh-TW" sz="1200" kern="1200" dirty="0">
                <a:solidFill>
                  <a:schemeClr val="tx1"/>
                </a:solidFill>
                <a:effectLst/>
                <a:latin typeface="+mn-lt"/>
                <a:ea typeface="+mn-ea"/>
                <a:cs typeface="+mn-cs"/>
                <a:sym typeface="Wingdings" panose="05000000000000000000" pitchFamily="2" charset="2"/>
              </a:rPr>
              <a:t>1</a:t>
            </a:r>
            <a:r>
              <a:rPr lang="zh-TW" altLang="en-US" sz="1200" kern="1200" dirty="0">
                <a:solidFill>
                  <a:schemeClr val="tx1"/>
                </a:solidFill>
                <a:effectLst/>
                <a:latin typeface="+mn-lt"/>
                <a:ea typeface="+mn-ea"/>
                <a:cs typeface="+mn-cs"/>
                <a:sym typeface="Wingdings" panose="05000000000000000000" pitchFamily="2" charset="2"/>
              </a:rPr>
              <a:t>分鐘</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4B0F13D2-0979-468C-BEF5-D25330F453BD}" type="slidenum">
              <a:rPr lang="zh-HK" altLang="en-US" smtClean="0"/>
              <a:t>25</a:t>
            </a:fld>
            <a:endParaRPr lang="zh-HK" altLang="en-US"/>
          </a:p>
        </p:txBody>
      </p:sp>
    </p:spTree>
    <p:extLst>
      <p:ext uri="{BB962C8B-B14F-4D97-AF65-F5344CB8AC3E}">
        <p14:creationId xmlns:p14="http://schemas.microsoft.com/office/powerpoint/2010/main" val="3805240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第</a:t>
            </a:r>
            <a:r>
              <a:rPr lang="en-US" altLang="zh-TW" sz="1200" kern="1200" dirty="0">
                <a:solidFill>
                  <a:schemeClr val="tx1"/>
                </a:solidFill>
                <a:effectLst/>
                <a:latin typeface="+mn-lt"/>
                <a:ea typeface="+mn-ea"/>
                <a:cs typeface="+mn-cs"/>
              </a:rPr>
              <a:t>3</a:t>
            </a:r>
            <a:r>
              <a:rPr lang="zh-HK" altLang="zh-HK" sz="1200" kern="1200" dirty="0">
                <a:solidFill>
                  <a:schemeClr val="tx1"/>
                </a:solidFill>
                <a:effectLst/>
                <a:latin typeface="+mn-lt"/>
                <a:ea typeface="+mn-ea"/>
                <a:cs typeface="+mn-cs"/>
              </a:rPr>
              <a:t>回合</a:t>
            </a:r>
            <a:r>
              <a:rPr lang="en-US" altLang="zh-TW" sz="1200" kern="1200" dirty="0">
                <a:solidFill>
                  <a:schemeClr val="tx1"/>
                </a:solidFill>
                <a:effectLst/>
                <a:latin typeface="+mn-lt"/>
                <a:ea typeface="+mn-ea"/>
                <a:cs typeface="+mn-cs"/>
              </a:rPr>
              <a:t>]</a:t>
            </a:r>
            <a:br>
              <a:rPr lang="en-US" altLang="zh-TW" sz="1200" kern="1200" dirty="0">
                <a:solidFill>
                  <a:schemeClr val="tx1"/>
                </a:solidFill>
                <a:effectLst/>
                <a:latin typeface="+mn-lt"/>
                <a:ea typeface="+mn-ea"/>
                <a:cs typeface="+mn-cs"/>
              </a:rPr>
            </a:br>
            <a:r>
              <a:rPr lang="zh-TW" altLang="en-US" sz="1200" kern="1200" dirty="0">
                <a:solidFill>
                  <a:schemeClr val="tx1"/>
                </a:solidFill>
                <a:effectLst/>
                <a:latin typeface="+mn-lt"/>
                <a:ea typeface="+mn-ea"/>
                <a:cs typeface="+mn-cs"/>
              </a:rPr>
              <a:t>開始</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大約</a:t>
            </a:r>
            <a:r>
              <a:rPr lang="en-US" altLang="zh-TW" sz="1200" kern="1200" dirty="0">
                <a:solidFill>
                  <a:schemeClr val="tx1"/>
                </a:solidFill>
                <a:effectLst/>
                <a:latin typeface="+mn-lt"/>
                <a:ea typeface="+mn-ea"/>
                <a:cs typeface="+mn-cs"/>
              </a:rPr>
              <a:t>2</a:t>
            </a:r>
            <a:r>
              <a:rPr lang="zh-TW" altLang="en-US" sz="1200" kern="1200" dirty="0">
                <a:solidFill>
                  <a:schemeClr val="tx1"/>
                </a:solidFill>
                <a:effectLst/>
                <a:latin typeface="+mn-lt"/>
                <a:ea typeface="+mn-ea"/>
                <a:cs typeface="+mn-cs"/>
              </a:rPr>
              <a:t>分鐘後：出現隱藏菜單</a:t>
            </a:r>
            <a:r>
              <a:rPr lang="en-US" altLang="zh-TW" sz="1200" kern="1200" dirty="0">
                <a:solidFill>
                  <a:schemeClr val="tx1"/>
                </a:solidFill>
                <a:effectLst/>
                <a:latin typeface="+mn-lt"/>
                <a:ea typeface="+mn-ea"/>
                <a:cs typeface="+mn-cs"/>
                <a:sym typeface="Wingdings" panose="05000000000000000000" pitchFamily="2" charset="2"/>
              </a:rPr>
              <a:t></a:t>
            </a:r>
            <a:r>
              <a:rPr lang="zh-TW" altLang="en-US" sz="1200" kern="1200" dirty="0">
                <a:solidFill>
                  <a:schemeClr val="tx1"/>
                </a:solidFill>
                <a:effectLst/>
                <a:latin typeface="+mn-lt"/>
                <a:ea typeface="+mn-ea"/>
                <a:cs typeface="+mn-cs"/>
                <a:sym typeface="Wingdings" panose="05000000000000000000" pitchFamily="2" charset="2"/>
              </a:rPr>
              <a:t>請看下頁</a:t>
            </a:r>
            <a:r>
              <a:rPr lang="en-US" altLang="zh-TW" sz="1200" kern="1200" dirty="0">
                <a:solidFill>
                  <a:schemeClr val="tx1"/>
                </a:solidFill>
                <a:effectLst/>
                <a:latin typeface="+mn-lt"/>
                <a:ea typeface="+mn-ea"/>
                <a:cs typeface="+mn-cs"/>
              </a:rPr>
              <a:t>)</a:t>
            </a:r>
            <a:endParaRPr lang="en-US"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26</a:t>
            </a:fld>
            <a:endParaRPr lang="zh-HK" altLang="en-US"/>
          </a:p>
        </p:txBody>
      </p:sp>
    </p:spTree>
    <p:extLst>
      <p:ext uri="{BB962C8B-B14F-4D97-AF65-F5344CB8AC3E}">
        <p14:creationId xmlns:p14="http://schemas.microsoft.com/office/powerpoint/2010/main" val="1679518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第</a:t>
            </a:r>
            <a:r>
              <a:rPr lang="en-US" altLang="zh-TW" sz="1200" kern="1200" dirty="0">
                <a:solidFill>
                  <a:schemeClr val="tx1"/>
                </a:solidFill>
                <a:effectLst/>
                <a:latin typeface="+mn-lt"/>
                <a:ea typeface="+mn-ea"/>
                <a:cs typeface="+mn-cs"/>
              </a:rPr>
              <a:t>3</a:t>
            </a:r>
            <a:r>
              <a:rPr lang="zh-HK" altLang="zh-HK" sz="1200" kern="1200" dirty="0">
                <a:solidFill>
                  <a:schemeClr val="tx1"/>
                </a:solidFill>
                <a:effectLst/>
                <a:latin typeface="+mn-lt"/>
                <a:ea typeface="+mn-ea"/>
                <a:cs typeface="+mn-cs"/>
              </a:rPr>
              <a:t>回合</a:t>
            </a:r>
            <a:r>
              <a:rPr lang="en-US" altLang="zh-TW" sz="1200" kern="1200" dirty="0">
                <a:solidFill>
                  <a:schemeClr val="tx1"/>
                </a:solidFill>
                <a:effectLst/>
                <a:latin typeface="+mn-lt"/>
                <a:ea typeface="+mn-ea"/>
                <a:cs typeface="+mn-cs"/>
              </a:rPr>
              <a:t>]</a:t>
            </a:r>
            <a:endParaRPr lang="en-US" altLang="zh-HK" sz="1200" kern="1200" dirty="0">
              <a:solidFill>
                <a:schemeClr val="tx1"/>
              </a:solidFill>
              <a:effectLst/>
              <a:latin typeface="+mn-lt"/>
              <a:ea typeface="+mn-ea"/>
              <a:cs typeface="+mn-cs"/>
            </a:endParaRPr>
          </a:p>
          <a:p>
            <a:pPr lvl="0"/>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大約</a:t>
            </a:r>
            <a:r>
              <a:rPr lang="en-US" altLang="zh-TW" sz="1200" kern="1200" dirty="0">
                <a:solidFill>
                  <a:schemeClr val="tx1"/>
                </a:solidFill>
                <a:effectLst/>
                <a:latin typeface="+mn-lt"/>
                <a:ea typeface="+mn-ea"/>
                <a:cs typeface="+mn-cs"/>
              </a:rPr>
              <a:t>2</a:t>
            </a:r>
            <a:r>
              <a:rPr lang="zh-TW" altLang="en-US" sz="1200" kern="1200" dirty="0">
                <a:solidFill>
                  <a:schemeClr val="tx1"/>
                </a:solidFill>
                <a:effectLst/>
                <a:latin typeface="+mn-lt"/>
                <a:ea typeface="+mn-ea"/>
                <a:cs typeface="+mn-cs"/>
              </a:rPr>
              <a:t>分鐘後</a:t>
            </a:r>
            <a:r>
              <a:rPr lang="en-US" altLang="zh-TW" sz="1200" kern="1200" dirty="0">
                <a:solidFill>
                  <a:schemeClr val="tx1"/>
                </a:solidFill>
                <a:effectLst/>
                <a:latin typeface="+mn-lt"/>
                <a:ea typeface="+mn-ea"/>
                <a:cs typeface="+mn-cs"/>
              </a:rPr>
              <a:t>)</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大地餐廳嘅客人好肚餓，大家唔想浪費食物，出現左隱藏菜單！請淨番嘅薯仔</a:t>
            </a:r>
            <a:r>
              <a:rPr lang="en-US" altLang="zh-TW" sz="1200" kern="1200" dirty="0">
                <a:solidFill>
                  <a:schemeClr val="tx1"/>
                </a:solidFill>
                <a:effectLst/>
                <a:latin typeface="+mn-lt"/>
                <a:ea typeface="+mn-ea"/>
                <a:cs typeface="+mn-cs"/>
              </a:rPr>
              <a:t>5</a:t>
            </a:r>
            <a:r>
              <a:rPr lang="zh-TW" altLang="en-US" sz="1200" kern="1200" dirty="0">
                <a:solidFill>
                  <a:schemeClr val="tx1"/>
                </a:solidFill>
                <a:effectLst/>
                <a:latin typeface="+mn-lt"/>
                <a:ea typeface="+mn-ea"/>
                <a:cs typeface="+mn-cs"/>
              </a:rPr>
              <a:t>個</a:t>
            </a:r>
            <a:r>
              <a:rPr lang="en-US" altLang="zh-TW" sz="1200" kern="1200" dirty="0">
                <a:solidFill>
                  <a:schemeClr val="tx1"/>
                </a:solidFill>
                <a:effectLst/>
                <a:latin typeface="+mn-lt"/>
                <a:ea typeface="+mn-ea"/>
                <a:cs typeface="+mn-cs"/>
              </a:rPr>
              <a:t>1</a:t>
            </a:r>
            <a:r>
              <a:rPr lang="zh-TW" altLang="en-US" sz="1200" kern="1200" dirty="0">
                <a:solidFill>
                  <a:schemeClr val="tx1"/>
                </a:solidFill>
                <a:effectLst/>
                <a:latin typeface="+mn-lt"/>
                <a:ea typeface="+mn-ea"/>
                <a:cs typeface="+mn-cs"/>
              </a:rPr>
              <a:t>組出餐</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27</a:t>
            </a:fld>
            <a:endParaRPr lang="zh-HK" altLang="en-US"/>
          </a:p>
        </p:txBody>
      </p:sp>
    </p:spTree>
    <p:extLst>
      <p:ext uri="{BB962C8B-B14F-4D97-AF65-F5344CB8AC3E}">
        <p14:creationId xmlns:p14="http://schemas.microsoft.com/office/powerpoint/2010/main" val="486062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大事</a:t>
            </a:r>
            <a:r>
              <a:rPr lang="en-US" altLang="zh-HK" sz="1200" kern="1200" dirty="0">
                <a:solidFill>
                  <a:schemeClr val="tx1"/>
                </a:solidFill>
                <a:effectLst/>
                <a:latin typeface="+mn-lt"/>
                <a:ea typeface="+mn-ea"/>
                <a:cs typeface="+mn-cs"/>
              </a:rPr>
              <a:t>3</a:t>
            </a:r>
            <a:r>
              <a:rPr lang="zh-TW"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珍惜</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浪費</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ea typeface="新細明體"/>
              </a:rPr>
              <a:t>-</a:t>
            </a:r>
            <a:r>
              <a:rPr lang="zh-TW" altLang="en-US" dirty="0">
                <a:ea typeface="新細明體"/>
              </a:rPr>
              <a:t>豐盛餐廳有好多人偏食唔食青椒</a:t>
            </a:r>
            <a:r>
              <a:rPr lang="zh-TW" altLang="en-US" sz="1200" b="0" u="none" kern="1200" dirty="0">
                <a:solidFill>
                  <a:schemeClr val="tx1"/>
                </a:solidFill>
                <a:effectLst/>
                <a:latin typeface="+mn-lt"/>
                <a:ea typeface="新細明體"/>
                <a:cs typeface="+mn-cs"/>
              </a:rPr>
              <a:t>，</a:t>
            </a:r>
            <a:r>
              <a:rPr lang="zh-TW" altLang="en-US" dirty="0">
                <a:ea typeface="新細明體"/>
              </a:rPr>
              <a:t>請</a:t>
            </a:r>
            <a:r>
              <a:rPr lang="zh-TW" altLang="en-US" b="1" u="sng" dirty="0">
                <a:ea typeface="新細明體"/>
              </a:rPr>
              <a:t>在場所有</a:t>
            </a:r>
            <a:r>
              <a:rPr lang="zh-TW" altLang="en-US" dirty="0">
                <a:ea typeface="新細明體"/>
              </a:rPr>
              <a:t>戴眼鏡嘅青椒</a:t>
            </a:r>
            <a:r>
              <a:rPr lang="en-US" altLang="zh-TW" dirty="0">
                <a:ea typeface="新細明體"/>
              </a:rPr>
              <a:t>(</a:t>
            </a:r>
            <a:r>
              <a:rPr lang="zh-TW" altLang="en-US" dirty="0">
                <a:ea typeface="新細明體"/>
              </a:rPr>
              <a:t>或有著外套</a:t>
            </a:r>
            <a:r>
              <a:rPr lang="en-US" altLang="zh-TW" dirty="0">
                <a:ea typeface="新細明體"/>
              </a:rPr>
              <a:t>/ </a:t>
            </a:r>
            <a:r>
              <a:rPr lang="zh-TW" altLang="en-US" dirty="0">
                <a:ea typeface="新細明體"/>
              </a:rPr>
              <a:t>單數學號</a:t>
            </a:r>
            <a:r>
              <a:rPr lang="en-US" altLang="zh-TW" dirty="0">
                <a:ea typeface="新細明體"/>
              </a:rPr>
              <a:t>…)</a:t>
            </a:r>
            <a:r>
              <a:rPr lang="zh-TW" altLang="en-US" dirty="0">
                <a:ea typeface="新細明體"/>
              </a:rPr>
              <a:t> 到</a:t>
            </a:r>
            <a:r>
              <a:rPr lang="zh-TW" altLang="en-US" b="1" u="sng" dirty="0">
                <a:ea typeface="新細明體"/>
              </a:rPr>
              <a:t>垃圾</a:t>
            </a:r>
            <a:r>
              <a:rPr lang="zh-TW" altLang="en-US" sz="1200" b="1" u="sng" kern="1200" dirty="0">
                <a:solidFill>
                  <a:schemeClr val="tx1"/>
                </a:solidFill>
                <a:effectLst/>
                <a:latin typeface="+mn-lt"/>
                <a:ea typeface="新細明體"/>
                <a:cs typeface="+mn-cs"/>
              </a:rPr>
              <a:t>桶</a:t>
            </a:r>
            <a:endParaRPr lang="en-US" altLang="zh-TW" sz="1200" b="0" u="none" kern="1200" dirty="0">
              <a:solidFill>
                <a:schemeClr val="tx1"/>
              </a:solidFill>
              <a:effectLst/>
              <a:latin typeface="+mn-lt"/>
              <a:ea typeface="新細明體"/>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strike="noStrike" kern="1200" dirty="0">
                <a:solidFill>
                  <a:schemeClr val="tx1"/>
                </a:solidFill>
                <a:effectLst/>
                <a:latin typeface="+mn-lt"/>
                <a:ea typeface="+mn-ea"/>
                <a:cs typeface="+mn-cs"/>
              </a:rPr>
              <a:t>-</a:t>
            </a:r>
            <a:r>
              <a:rPr lang="zh-TW" altLang="en-US" sz="1200" strike="noStrike" kern="1200" dirty="0">
                <a:solidFill>
                  <a:schemeClr val="tx1"/>
                </a:solidFill>
                <a:effectLst/>
                <a:latin typeface="+mn-lt"/>
                <a:ea typeface="+mn-ea"/>
                <a:cs typeface="+mn-cs"/>
              </a:rPr>
              <a:t>豐盛餐廳</a:t>
            </a:r>
            <a:r>
              <a:rPr lang="zh-TW" altLang="en-US" sz="1200" kern="1200" dirty="0">
                <a:solidFill>
                  <a:schemeClr val="tx1"/>
                </a:solidFill>
                <a:effectLst/>
                <a:latin typeface="+mn-lt"/>
                <a:ea typeface="+mn-ea"/>
                <a:cs typeface="+mn-cs"/>
              </a:rPr>
              <a:t>其餘企喺度分唔倒組嘅食材</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部份青椒</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部份蕃茄</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少量其他食材</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，請你地去</a:t>
            </a:r>
            <a:r>
              <a:rPr lang="zh-TW" altLang="en-US" sz="1200" b="1" u="sng" kern="1200" dirty="0">
                <a:solidFill>
                  <a:schemeClr val="tx1"/>
                </a:solidFill>
                <a:effectLst/>
                <a:latin typeface="+mn-lt"/>
                <a:ea typeface="+mn-ea"/>
                <a:cs typeface="+mn-cs"/>
              </a:rPr>
              <a:t>雪櫃</a:t>
            </a:r>
            <a:r>
              <a:rPr lang="zh-TW" altLang="en-US" sz="1200" kern="1200" dirty="0">
                <a:solidFill>
                  <a:schemeClr val="tx1"/>
                </a:solidFill>
                <a:effectLst/>
                <a:latin typeface="+mn-lt"/>
                <a:ea typeface="+mn-ea"/>
                <a:cs typeface="+mn-cs"/>
              </a:rPr>
              <a:t>。你地就係淨左出黎嘅食材 ，今次好彩唔洗去垃圾桶住，下次未必咁好彩喇</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Expected Result:</a:t>
            </a:r>
            <a:r>
              <a:rPr lang="en-US" altLang="zh-TW" sz="1200" kern="1200" baseline="0" dirty="0">
                <a:solidFill>
                  <a:schemeClr val="tx1"/>
                </a:solidFill>
                <a:effectLst/>
                <a:latin typeface="+mn-lt"/>
                <a:ea typeface="+mn-ea"/>
                <a:cs typeface="+mn-cs"/>
              </a:rPr>
              <a:t> </a:t>
            </a:r>
            <a:br>
              <a:rPr lang="en-US" altLang="zh-TW" sz="1200" kern="1200" baseline="0" dirty="0">
                <a:solidFill>
                  <a:schemeClr val="tx1"/>
                </a:solidFill>
                <a:effectLst/>
                <a:latin typeface="+mn-lt"/>
                <a:ea typeface="+mn-ea"/>
                <a:cs typeface="+mn-cs"/>
              </a:rPr>
            </a:br>
            <a:r>
              <a:rPr lang="zh-TW" altLang="en-US" sz="1200" kern="1200" baseline="0" dirty="0">
                <a:solidFill>
                  <a:schemeClr val="tx1"/>
                </a:solidFill>
                <a:effectLst/>
                <a:latin typeface="+mn-lt"/>
                <a:ea typeface="+mn-ea"/>
                <a:cs typeface="+mn-cs"/>
              </a:rPr>
              <a:t>大地：未有隱藏餐單前，部分薯仔未能分組；隱藏餐單出現後，能完整分組</a:t>
            </a:r>
            <a:endParaRPr lang="en-US" altLang="zh-TW" sz="1200" kern="1200" baseline="0" dirty="0">
              <a:solidFill>
                <a:schemeClr val="tx1"/>
              </a:solidFill>
              <a:effectLst/>
              <a:latin typeface="+mn-lt"/>
              <a:ea typeface="+mn-ea"/>
              <a:cs typeface="+mn-cs"/>
            </a:endParaRPr>
          </a:p>
          <a:p>
            <a:r>
              <a:rPr lang="zh-TW" altLang="en-US" sz="1200" strike="noStrike" kern="1200" dirty="0">
                <a:solidFill>
                  <a:schemeClr val="tx1"/>
                </a:solidFill>
                <a:effectLst/>
                <a:latin typeface="+mn-lt"/>
                <a:ea typeface="+mn-ea"/>
                <a:cs typeface="+mn-cs"/>
              </a:rPr>
              <a:t>豐盛：</a:t>
            </a:r>
            <a:r>
              <a:rPr lang="zh-TW" altLang="en-US" sz="1200" kern="1200" dirty="0">
                <a:solidFill>
                  <a:schemeClr val="tx1"/>
                </a:solidFill>
                <a:effectLst/>
                <a:latin typeface="+mn-lt"/>
                <a:ea typeface="+mn-ea"/>
                <a:cs typeface="+mn-cs"/>
              </a:rPr>
              <a:t>有食材未能分組；亦</a:t>
            </a:r>
            <a:r>
              <a:rPr lang="zh-TW" altLang="en-US" sz="1200" strike="noStrike" kern="1200" dirty="0">
                <a:solidFill>
                  <a:schemeClr val="tx1"/>
                </a:solidFill>
                <a:effectLst/>
                <a:latin typeface="+mn-lt"/>
                <a:ea typeface="+mn-ea"/>
                <a:cs typeface="+mn-cs"/>
              </a:rPr>
              <a:t>有部分青椒去了垃圾桶</a:t>
            </a:r>
            <a:endParaRPr lang="zh-TW"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28</a:t>
            </a:fld>
            <a:endParaRPr lang="zh-HK" altLang="en-US"/>
          </a:p>
        </p:txBody>
      </p:sp>
    </p:spTree>
    <p:extLst>
      <p:ext uri="{BB962C8B-B14F-4D97-AF65-F5344CB8AC3E}">
        <p14:creationId xmlns:p14="http://schemas.microsoft.com/office/powerpoint/2010/main" val="796498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大事</a:t>
            </a:r>
            <a:r>
              <a:rPr lang="en-US" altLang="zh-HK" sz="1200" kern="1200" dirty="0">
                <a:solidFill>
                  <a:schemeClr val="tx1"/>
                </a:solidFill>
                <a:effectLst/>
                <a:latin typeface="+mn-lt"/>
                <a:ea typeface="+mn-ea"/>
                <a:cs typeface="+mn-cs"/>
              </a:rPr>
              <a:t>3</a:t>
            </a:r>
            <a:r>
              <a:rPr lang="zh-TW"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珍惜</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浪費</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&gt;&gt;&gt;</a:t>
            </a:r>
            <a:r>
              <a:rPr lang="zh-TW" altLang="en-US" sz="1200" kern="1200" dirty="0">
                <a:solidFill>
                  <a:schemeClr val="tx1"/>
                </a:solidFill>
                <a:effectLst/>
                <a:latin typeface="+mn-lt"/>
                <a:ea typeface="+mn-ea"/>
                <a:cs typeface="+mn-cs"/>
              </a:rPr>
              <a:t>分數</a:t>
            </a:r>
            <a:r>
              <a:rPr lang="en-US" altLang="zh-TW" sz="1200" kern="1200" dirty="0">
                <a:solidFill>
                  <a:schemeClr val="tx1"/>
                </a:solidFill>
                <a:effectLst/>
                <a:latin typeface="+mn-lt"/>
                <a:ea typeface="+mn-ea"/>
                <a:cs typeface="+mn-cs"/>
              </a:rPr>
              <a:t>&lt;&lt;&lt;</a:t>
            </a:r>
            <a:endParaRPr lang="zh-TW"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雖然大地餐廳一開始淨左好多薯仔，但佢地珍惜食物，仲冇浪費薯仔，最終能完成任務，得</a:t>
            </a:r>
            <a:r>
              <a:rPr lang="en-US" altLang="zh-TW" sz="1200" kern="1200" dirty="0">
                <a:solidFill>
                  <a:schemeClr val="tx1"/>
                </a:solidFill>
                <a:effectLst/>
                <a:latin typeface="+mn-lt"/>
                <a:ea typeface="+mn-ea"/>
                <a:cs typeface="+mn-cs"/>
              </a:rPr>
              <a:t>100</a:t>
            </a:r>
            <a:r>
              <a:rPr lang="zh-TW" altLang="en-US" sz="1200" kern="1200" dirty="0">
                <a:solidFill>
                  <a:schemeClr val="tx1"/>
                </a:solidFill>
                <a:effectLst/>
                <a:latin typeface="+mn-lt"/>
                <a:ea typeface="+mn-ea"/>
                <a:cs typeface="+mn-cs"/>
              </a:rPr>
              <a:t>分</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strike="noStrike" kern="1200" dirty="0">
                <a:solidFill>
                  <a:schemeClr val="tx1"/>
                </a:solidFill>
                <a:effectLst/>
                <a:latin typeface="+mn-lt"/>
                <a:ea typeface="+mn-ea"/>
                <a:cs typeface="+mn-cs"/>
              </a:rPr>
              <a:t>-</a:t>
            </a:r>
            <a:r>
              <a:rPr lang="zh-TW" altLang="en-US" sz="1200" strike="noStrike" kern="1200" dirty="0">
                <a:solidFill>
                  <a:schemeClr val="tx1"/>
                </a:solidFill>
                <a:effectLst/>
                <a:latin typeface="+mn-lt"/>
                <a:ea typeface="+mn-ea"/>
                <a:cs typeface="+mn-cs"/>
              </a:rPr>
              <a:t>豐盛</a:t>
            </a:r>
            <a:r>
              <a:rPr lang="zh-TW" altLang="en-US" sz="1200" kern="1200" dirty="0">
                <a:solidFill>
                  <a:schemeClr val="tx1"/>
                </a:solidFill>
                <a:effectLst/>
                <a:latin typeface="+mn-lt"/>
                <a:ea typeface="+mn-ea"/>
                <a:cs typeface="+mn-cs"/>
              </a:rPr>
              <a:t>餐廳有</a:t>
            </a:r>
            <a:r>
              <a:rPr lang="zh-HK" altLang="zh-HK" sz="1200" kern="1200" dirty="0">
                <a:solidFill>
                  <a:schemeClr val="tx1"/>
                </a:solidFill>
                <a:effectLst/>
                <a:latin typeface="+mn-lt"/>
                <a:ea typeface="+mn-ea"/>
                <a:cs typeface="+mn-cs"/>
              </a:rPr>
              <a:t>食客</a:t>
            </a:r>
            <a:r>
              <a:rPr lang="zh-TW" altLang="en-US" sz="1200" kern="1200" dirty="0">
                <a:solidFill>
                  <a:schemeClr val="tx1"/>
                </a:solidFill>
                <a:effectLst/>
                <a:latin typeface="+mn-lt"/>
                <a:ea typeface="新細明體"/>
                <a:cs typeface="+mn-cs"/>
              </a:rPr>
              <a:t>偏食，將青椒</a:t>
            </a:r>
            <a:r>
              <a:rPr lang="zh-TW" altLang="en-US" sz="1200" kern="1200" dirty="0">
                <a:solidFill>
                  <a:schemeClr val="tx1"/>
                </a:solidFill>
                <a:effectLst/>
                <a:latin typeface="+mn-lt"/>
                <a:ea typeface="+mn-ea"/>
                <a:cs typeface="+mn-cs"/>
              </a:rPr>
              <a:t>倒左落垃圾桶，所以只得</a:t>
            </a:r>
            <a:r>
              <a:rPr lang="en-US" altLang="zh-TW" sz="1200" kern="1200" dirty="0">
                <a:solidFill>
                  <a:schemeClr val="tx1"/>
                </a:solidFill>
                <a:effectLst/>
                <a:latin typeface="+mn-lt"/>
                <a:ea typeface="+mn-ea"/>
                <a:cs typeface="+mn-cs"/>
              </a:rPr>
              <a:t>50</a:t>
            </a:r>
            <a:r>
              <a:rPr lang="zh-TW" altLang="en-US" sz="1200" kern="1200" dirty="0">
                <a:solidFill>
                  <a:schemeClr val="tx1"/>
                </a:solidFill>
                <a:effectLst/>
                <a:latin typeface="+mn-lt"/>
                <a:ea typeface="+mn-ea"/>
                <a:cs typeface="+mn-cs"/>
              </a:rPr>
              <a:t>分</a:t>
            </a:r>
            <a:endParaRPr lang="en-US" altLang="zh-TW" sz="1200" strike="noStrike"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Expected Result:</a:t>
            </a:r>
            <a:r>
              <a:rPr lang="en-US" altLang="zh-TW" sz="1200" kern="1200" baseline="0" dirty="0">
                <a:solidFill>
                  <a:schemeClr val="tx1"/>
                </a:solidFill>
                <a:effectLst/>
                <a:latin typeface="+mn-lt"/>
                <a:ea typeface="+mn-ea"/>
                <a:cs typeface="+mn-cs"/>
              </a:rPr>
              <a:t> </a:t>
            </a:r>
            <a:br>
              <a:rPr lang="en-US" altLang="zh-TW" sz="1200" kern="1200" baseline="0" dirty="0">
                <a:solidFill>
                  <a:schemeClr val="tx1"/>
                </a:solidFill>
                <a:effectLst/>
                <a:latin typeface="+mn-lt"/>
                <a:ea typeface="+mn-ea"/>
                <a:cs typeface="+mn-cs"/>
              </a:rPr>
            </a:br>
            <a:r>
              <a:rPr lang="zh-TW" altLang="en-US" sz="1200" kern="1200" baseline="0" dirty="0">
                <a:solidFill>
                  <a:schemeClr val="tx1"/>
                </a:solidFill>
                <a:effectLst/>
                <a:latin typeface="+mn-lt"/>
                <a:ea typeface="+mn-ea"/>
                <a:cs typeface="+mn-cs"/>
              </a:rPr>
              <a:t>大地：未有隱藏餐單前，部分薯仔未能分組；隱藏餐單出現後，能完整分組</a:t>
            </a:r>
            <a:endParaRPr lang="en-US" altLang="zh-TW" sz="1200" kern="1200" baseline="0" dirty="0">
              <a:solidFill>
                <a:schemeClr val="tx1"/>
              </a:solidFill>
              <a:effectLst/>
              <a:latin typeface="+mn-lt"/>
              <a:ea typeface="+mn-ea"/>
              <a:cs typeface="+mn-cs"/>
            </a:endParaRPr>
          </a:p>
          <a:p>
            <a:r>
              <a:rPr lang="zh-TW" altLang="en-US" sz="1200" strike="noStrike" kern="1200" dirty="0">
                <a:solidFill>
                  <a:schemeClr val="tx1"/>
                </a:solidFill>
                <a:effectLst/>
                <a:latin typeface="+mn-lt"/>
                <a:ea typeface="+mn-ea"/>
                <a:cs typeface="+mn-cs"/>
              </a:rPr>
              <a:t>豐盛：</a:t>
            </a:r>
            <a:r>
              <a:rPr lang="zh-TW" altLang="en-US" sz="1200" kern="1200" dirty="0">
                <a:solidFill>
                  <a:schemeClr val="tx1"/>
                </a:solidFill>
                <a:effectLst/>
                <a:latin typeface="+mn-lt"/>
                <a:ea typeface="+mn-ea"/>
                <a:cs typeface="+mn-cs"/>
              </a:rPr>
              <a:t>有食材未能分組；亦</a:t>
            </a:r>
            <a:r>
              <a:rPr lang="zh-TW" altLang="en-US" sz="1200" strike="noStrike" kern="1200" dirty="0">
                <a:solidFill>
                  <a:schemeClr val="tx1"/>
                </a:solidFill>
                <a:effectLst/>
                <a:latin typeface="+mn-lt"/>
                <a:ea typeface="+mn-ea"/>
                <a:cs typeface="+mn-cs"/>
              </a:rPr>
              <a:t>有部分青椒去了垃圾桶</a:t>
            </a:r>
            <a:endParaRPr lang="zh-TW" altLang="zh-HK" sz="1200" kern="1200" dirty="0">
              <a:solidFill>
                <a:schemeClr val="tx1"/>
              </a:solidFill>
              <a:effectLst/>
              <a:latin typeface="+mn-lt"/>
              <a:ea typeface="+mn-ea"/>
              <a:cs typeface="+mn-cs"/>
            </a:endParaRPr>
          </a:p>
          <a:p>
            <a:endParaRPr lang="zh-TW"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90689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學生入禮堂時</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請領取食物卡後，到自己所屬餐廳坐下</a:t>
            </a:r>
            <a:endParaRPr lang="zh-HK" alt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altLang="zh-HK" sz="1200" kern="1200" dirty="0">
                <a:solidFill>
                  <a:schemeClr val="tx1"/>
                </a:solidFill>
                <a:effectLst/>
                <a:latin typeface="+mn-lt"/>
                <a:ea typeface="+mn-ea"/>
                <a:cs typeface="+mn-cs"/>
              </a:rPr>
            </a:b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483381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新細明體"/>
                <a:cs typeface="+mn-cs"/>
              </a:rPr>
              <a:t>[</a:t>
            </a:r>
            <a:r>
              <a:rPr lang="zh-TW" altLang="en-US" sz="1200" kern="1200" dirty="0">
                <a:solidFill>
                  <a:schemeClr val="tx1"/>
                </a:solidFill>
                <a:effectLst/>
                <a:latin typeface="+mn-lt"/>
                <a:ea typeface="新細明體"/>
                <a:cs typeface="+mn-cs"/>
              </a:rPr>
              <a:t>第</a:t>
            </a:r>
            <a:r>
              <a:rPr lang="en-US" altLang="zh-TW" sz="1200" kern="1200" dirty="0">
                <a:solidFill>
                  <a:schemeClr val="tx1"/>
                </a:solidFill>
                <a:effectLst/>
                <a:latin typeface="+mn-lt"/>
                <a:ea typeface="新細明體"/>
                <a:cs typeface="+mn-cs"/>
              </a:rPr>
              <a:t>4</a:t>
            </a:r>
            <a:r>
              <a:rPr lang="zh-HK" altLang="zh-HK" sz="1200" kern="1200" dirty="0">
                <a:solidFill>
                  <a:schemeClr val="tx1"/>
                </a:solidFill>
                <a:effectLst/>
                <a:latin typeface="+mn-lt"/>
                <a:ea typeface="新細明體"/>
                <a:cs typeface="+mn-cs"/>
              </a:rPr>
              <a:t>回合</a:t>
            </a:r>
            <a:r>
              <a:rPr lang="en-US" altLang="zh-TW" sz="1200" kern="1200" dirty="0">
                <a:solidFill>
                  <a:schemeClr val="tx1"/>
                </a:solidFill>
                <a:effectLst/>
                <a:latin typeface="+mn-lt"/>
                <a:ea typeface="新細明體"/>
                <a:cs typeface="+mn-cs"/>
              </a:rPr>
              <a:t>]</a:t>
            </a:r>
            <a:endParaRPr lang="en-US" altLang="zh-HK" sz="1200" kern="1200" dirty="0">
              <a:solidFill>
                <a:schemeClr val="tx1"/>
              </a:solidFill>
              <a:effectLst/>
              <a:latin typeface="+mn-lt"/>
              <a:ea typeface="新細明體"/>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請所有雪櫃食材，番去所屬餐廳，準備最後一個回合</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垃圾桶裡面嘅食材好抱歉你地唔可以參加最後依個回合，但都想你去耐心等候同埋觀察</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先</a:t>
            </a:r>
            <a:r>
              <a:rPr lang="zh-TW" altLang="zh-HK" sz="1200" kern="1200" dirty="0">
                <a:solidFill>
                  <a:schemeClr val="tx1"/>
                </a:solidFill>
                <a:effectLst/>
                <a:latin typeface="+mn-lt"/>
                <a:ea typeface="+mn-ea"/>
                <a:cs typeface="+mn-cs"/>
              </a:rPr>
              <a:t>計時</a:t>
            </a:r>
            <a:r>
              <a:rPr lang="en-US" altLang="zh-TW" sz="1200" kern="1200" dirty="0">
                <a:solidFill>
                  <a:schemeClr val="tx1"/>
                </a:solidFill>
                <a:effectLst/>
                <a:latin typeface="+mn-lt"/>
                <a:ea typeface="+mn-ea"/>
                <a:cs typeface="+mn-cs"/>
              </a:rPr>
              <a:t>1</a:t>
            </a:r>
            <a:r>
              <a:rPr lang="zh-TW" altLang="zh-HK" sz="1200" kern="1200" dirty="0">
                <a:solidFill>
                  <a:schemeClr val="tx1"/>
                </a:solidFill>
                <a:effectLst/>
                <a:latin typeface="+mn-lt"/>
                <a:ea typeface="+mn-ea"/>
                <a:cs typeface="+mn-cs"/>
              </a:rPr>
              <a:t>分鐘</a:t>
            </a:r>
            <a:r>
              <a:rPr lang="en-US" altLang="zh-TW" sz="1200" kern="1200" dirty="0">
                <a:solidFill>
                  <a:schemeClr val="tx1"/>
                </a:solidFill>
                <a:effectLst/>
                <a:latin typeface="+mn-lt"/>
                <a:ea typeface="+mn-ea"/>
                <a:cs typeface="+mn-cs"/>
                <a:sym typeface="Wingdings" panose="05000000000000000000" pitchFamily="2" charset="2"/>
              </a:rPr>
              <a:t></a:t>
            </a:r>
            <a:r>
              <a:rPr lang="zh-TW" altLang="en-US" sz="1200" kern="1200" dirty="0">
                <a:solidFill>
                  <a:schemeClr val="tx1"/>
                </a:solidFill>
                <a:effectLst/>
                <a:latin typeface="+mn-lt"/>
                <a:ea typeface="+mn-ea"/>
                <a:cs typeface="+mn-cs"/>
              </a:rPr>
              <a:t>出現新任務</a:t>
            </a:r>
            <a:r>
              <a:rPr lang="en-US" altLang="zh-TW" sz="1200" kern="1200" dirty="0">
                <a:solidFill>
                  <a:schemeClr val="tx1"/>
                </a:solidFill>
                <a:effectLst/>
                <a:latin typeface="+mn-lt"/>
                <a:ea typeface="+mn-ea"/>
                <a:cs typeface="+mn-cs"/>
                <a:sym typeface="Wingdings" panose="05000000000000000000" pitchFamily="2" charset="2"/>
              </a:rPr>
              <a:t></a:t>
            </a:r>
            <a:r>
              <a:rPr lang="zh-TW" altLang="en-US" sz="1200" kern="1200" dirty="0">
                <a:solidFill>
                  <a:schemeClr val="tx1"/>
                </a:solidFill>
                <a:effectLst/>
                <a:latin typeface="+mn-lt"/>
                <a:ea typeface="+mn-ea"/>
                <a:cs typeface="+mn-cs"/>
                <a:sym typeface="Wingdings" panose="05000000000000000000" pitchFamily="2" charset="2"/>
              </a:rPr>
              <a:t>計時</a:t>
            </a:r>
            <a:r>
              <a:rPr lang="en-US" altLang="zh-TW" sz="1200" kern="1200" dirty="0">
                <a:solidFill>
                  <a:schemeClr val="tx1"/>
                </a:solidFill>
                <a:effectLst/>
                <a:latin typeface="+mn-lt"/>
                <a:ea typeface="+mn-ea"/>
                <a:cs typeface="+mn-cs"/>
                <a:sym typeface="Wingdings" panose="05000000000000000000" pitchFamily="2" charset="2"/>
              </a:rPr>
              <a:t>2</a:t>
            </a:r>
            <a:r>
              <a:rPr lang="zh-TW" altLang="en-US" sz="1200" kern="1200" dirty="0">
                <a:solidFill>
                  <a:schemeClr val="tx1"/>
                </a:solidFill>
                <a:effectLst/>
                <a:latin typeface="+mn-lt"/>
                <a:ea typeface="+mn-ea"/>
                <a:cs typeface="+mn-cs"/>
                <a:sym typeface="Wingdings" panose="05000000000000000000" pitchFamily="2" charset="2"/>
              </a:rPr>
              <a:t>分鐘</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4B0F13D2-0979-468C-BEF5-D25330F453BD}" type="slidenum">
              <a:rPr lang="zh-HK" altLang="en-US" smtClean="0"/>
              <a:t>30</a:t>
            </a:fld>
            <a:endParaRPr lang="zh-HK" altLang="en-US"/>
          </a:p>
        </p:txBody>
      </p:sp>
    </p:spTree>
    <p:extLst>
      <p:ext uri="{BB962C8B-B14F-4D97-AF65-F5344CB8AC3E}">
        <p14:creationId xmlns:p14="http://schemas.microsoft.com/office/powerpoint/2010/main" val="2273805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en-US" altLang="zh-TW" sz="1200" kern="1200" dirty="0">
                <a:solidFill>
                  <a:schemeClr val="tx1"/>
                </a:solidFill>
                <a:effectLst/>
                <a:latin typeface="+mn-lt"/>
                <a:ea typeface="新細明體"/>
                <a:cs typeface="+mn-cs"/>
              </a:rPr>
              <a:t>[</a:t>
            </a:r>
            <a:r>
              <a:rPr lang="zh-TW" altLang="en-US" sz="1200" kern="1200" dirty="0">
                <a:solidFill>
                  <a:schemeClr val="tx1"/>
                </a:solidFill>
                <a:effectLst/>
                <a:latin typeface="+mn-lt"/>
                <a:ea typeface="新細明體"/>
                <a:cs typeface="+mn-cs"/>
              </a:rPr>
              <a:t>第</a:t>
            </a:r>
            <a:r>
              <a:rPr lang="en-US" altLang="zh-TW" sz="1200" kern="1200" dirty="0">
                <a:solidFill>
                  <a:schemeClr val="tx1"/>
                </a:solidFill>
                <a:effectLst/>
                <a:latin typeface="+mn-lt"/>
                <a:ea typeface="新細明體"/>
                <a:cs typeface="+mn-cs"/>
              </a:rPr>
              <a:t>4</a:t>
            </a:r>
            <a:r>
              <a:rPr lang="zh-HK" altLang="zh-HK" sz="1200" kern="1200" dirty="0">
                <a:solidFill>
                  <a:schemeClr val="tx1"/>
                </a:solidFill>
                <a:effectLst/>
                <a:latin typeface="+mn-lt"/>
                <a:ea typeface="新細明體"/>
                <a:cs typeface="+mn-cs"/>
              </a:rPr>
              <a:t>回合</a:t>
            </a:r>
            <a:r>
              <a:rPr lang="en-US" altLang="zh-TW" sz="1200" kern="1200" dirty="0">
                <a:solidFill>
                  <a:schemeClr val="tx1"/>
                </a:solidFill>
                <a:effectLst/>
                <a:latin typeface="+mn-lt"/>
                <a:ea typeface="新細明體"/>
                <a:cs typeface="+mn-cs"/>
              </a:rPr>
              <a:t>]</a:t>
            </a:r>
            <a:endParaRPr lang="en-US" altLang="zh-HK" sz="1200" kern="1200" dirty="0">
              <a:solidFill>
                <a:schemeClr val="tx1"/>
              </a:solidFill>
              <a:effectLst/>
              <a:latin typeface="+mn-lt"/>
              <a:ea typeface="新細明體"/>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開始</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大約</a:t>
            </a:r>
            <a:r>
              <a:rPr lang="en-US" altLang="zh-TW" sz="1200" kern="1200" dirty="0">
                <a:solidFill>
                  <a:schemeClr val="tx1"/>
                </a:solidFill>
                <a:effectLst/>
                <a:latin typeface="+mn-lt"/>
                <a:ea typeface="+mn-ea"/>
                <a:cs typeface="+mn-cs"/>
              </a:rPr>
              <a:t>1</a:t>
            </a:r>
            <a:r>
              <a:rPr lang="zh-TW" altLang="en-US" sz="1200" kern="1200" dirty="0">
                <a:solidFill>
                  <a:schemeClr val="tx1"/>
                </a:solidFill>
                <a:effectLst/>
                <a:latin typeface="+mn-lt"/>
                <a:ea typeface="+mn-ea"/>
                <a:cs typeface="+mn-cs"/>
              </a:rPr>
              <a:t>分鐘後：出現新任務</a:t>
            </a:r>
            <a:r>
              <a:rPr lang="en-US" altLang="zh-TW" sz="1200" kern="1200" dirty="0">
                <a:solidFill>
                  <a:schemeClr val="tx1"/>
                </a:solidFill>
                <a:effectLst/>
                <a:latin typeface="+mn-lt"/>
                <a:ea typeface="+mn-ea"/>
                <a:cs typeface="+mn-cs"/>
                <a:sym typeface="Wingdings" panose="05000000000000000000" pitchFamily="2" charset="2"/>
              </a:rPr>
              <a:t></a:t>
            </a:r>
            <a:r>
              <a:rPr lang="zh-TW" altLang="en-US" sz="1200" kern="1200" dirty="0">
                <a:solidFill>
                  <a:schemeClr val="tx1"/>
                </a:solidFill>
                <a:effectLst/>
                <a:latin typeface="+mn-lt"/>
                <a:ea typeface="+mn-ea"/>
                <a:cs typeface="+mn-cs"/>
                <a:sym typeface="Wingdings" panose="05000000000000000000" pitchFamily="2" charset="2"/>
              </a:rPr>
              <a:t>請看下頁</a:t>
            </a:r>
            <a:r>
              <a:rPr lang="en-US" altLang="zh-TW" sz="1200" kern="1200" dirty="0">
                <a:solidFill>
                  <a:schemeClr val="tx1"/>
                </a:solidFill>
                <a:effectLst/>
                <a:latin typeface="+mn-lt"/>
                <a:ea typeface="+mn-ea"/>
                <a:cs typeface="+mn-cs"/>
              </a:rPr>
              <a:t>)</a:t>
            </a:r>
            <a:endParaRPr lang="en-US"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31</a:t>
            </a:fld>
            <a:endParaRPr lang="zh-HK" altLang="en-US"/>
          </a:p>
        </p:txBody>
      </p:sp>
    </p:spTree>
    <p:extLst>
      <p:ext uri="{BB962C8B-B14F-4D97-AF65-F5344CB8AC3E}">
        <p14:creationId xmlns:p14="http://schemas.microsoft.com/office/powerpoint/2010/main" val="885078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en-US" altLang="zh-TW" sz="1200" kern="1200" dirty="0">
                <a:solidFill>
                  <a:schemeClr val="tx1"/>
                </a:solidFill>
                <a:effectLst/>
                <a:latin typeface="+mn-lt"/>
                <a:ea typeface="新細明體"/>
                <a:cs typeface="+mn-cs"/>
              </a:rPr>
              <a:t>[</a:t>
            </a:r>
            <a:r>
              <a:rPr lang="zh-TW" altLang="en-US" sz="1200" kern="1200" dirty="0">
                <a:solidFill>
                  <a:schemeClr val="tx1"/>
                </a:solidFill>
                <a:effectLst/>
                <a:latin typeface="+mn-lt"/>
                <a:ea typeface="新細明體"/>
                <a:cs typeface="+mn-cs"/>
              </a:rPr>
              <a:t>第</a:t>
            </a:r>
            <a:r>
              <a:rPr lang="en-US" altLang="zh-TW" sz="1200" kern="1200" dirty="0">
                <a:solidFill>
                  <a:schemeClr val="tx1"/>
                </a:solidFill>
                <a:effectLst/>
                <a:latin typeface="+mn-lt"/>
                <a:ea typeface="新細明體"/>
                <a:cs typeface="+mn-cs"/>
              </a:rPr>
              <a:t>4</a:t>
            </a:r>
            <a:r>
              <a:rPr lang="zh-HK" altLang="zh-HK" sz="1200" kern="1200" dirty="0">
                <a:solidFill>
                  <a:schemeClr val="tx1"/>
                </a:solidFill>
                <a:effectLst/>
                <a:latin typeface="+mn-lt"/>
                <a:ea typeface="新細明體"/>
                <a:cs typeface="+mn-cs"/>
              </a:rPr>
              <a:t>回合</a:t>
            </a:r>
            <a:r>
              <a:rPr lang="en-US" altLang="zh-TW" sz="1200" kern="1200" dirty="0">
                <a:solidFill>
                  <a:schemeClr val="tx1"/>
                </a:solidFill>
                <a:effectLst/>
                <a:latin typeface="+mn-lt"/>
                <a:ea typeface="新細明體"/>
                <a:cs typeface="+mn-cs"/>
              </a:rPr>
              <a:t>]</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大約</a:t>
            </a:r>
            <a:r>
              <a:rPr lang="en-US" altLang="zh-TW" sz="1200" kern="1200" dirty="0">
                <a:solidFill>
                  <a:schemeClr val="tx1"/>
                </a:solidFill>
                <a:effectLst/>
                <a:latin typeface="+mn-lt"/>
                <a:ea typeface="+mn-ea"/>
                <a:cs typeface="+mn-cs"/>
              </a:rPr>
              <a:t>1</a:t>
            </a:r>
            <a:r>
              <a:rPr lang="zh-TW" altLang="en-US" sz="1200" kern="1200" dirty="0">
                <a:solidFill>
                  <a:schemeClr val="tx1"/>
                </a:solidFill>
                <a:effectLst/>
                <a:latin typeface="+mn-lt"/>
                <a:ea typeface="+mn-ea"/>
                <a:cs typeface="+mn-cs"/>
              </a:rPr>
              <a:t>分鐘後</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聽講大地餐聽仲有好多好肚餓嘅人，但佢地唔夠食材；</a:t>
            </a:r>
            <a:r>
              <a:rPr lang="zh-TW" altLang="en-US" sz="1200" kern="1200" dirty="0">
                <a:solidFill>
                  <a:schemeClr val="tx1"/>
                </a:solidFill>
                <a:effectLst/>
                <a:latin typeface="+mn-lt"/>
                <a:ea typeface="新細明體"/>
                <a:cs typeface="+mn-cs"/>
              </a:rPr>
              <a:t>而</a:t>
            </a:r>
            <a:r>
              <a:rPr lang="zh-TW" altLang="en-US" sz="1200" strike="noStrike" kern="1200" dirty="0">
                <a:solidFill>
                  <a:schemeClr val="tx1"/>
                </a:solidFill>
                <a:effectLst/>
                <a:latin typeface="+mn-lt"/>
                <a:ea typeface="新細明體"/>
                <a:cs typeface="+mn-cs"/>
              </a:rPr>
              <a:t>豐盛</a:t>
            </a:r>
            <a:r>
              <a:rPr lang="zh-TW" altLang="en-US" sz="1200" kern="1200" dirty="0">
                <a:solidFill>
                  <a:schemeClr val="tx1"/>
                </a:solidFill>
                <a:effectLst/>
                <a:latin typeface="+mn-lt"/>
                <a:ea typeface="新細明體"/>
                <a:cs typeface="+mn-cs"/>
              </a:rPr>
              <a:t>餐</a:t>
            </a:r>
            <a:r>
              <a:rPr lang="zh-TW" altLang="zh-HK" sz="1200" kern="1200" dirty="0">
                <a:solidFill>
                  <a:schemeClr val="tx1"/>
                </a:solidFill>
                <a:effectLst/>
                <a:latin typeface="+mn-lt"/>
                <a:ea typeface="新細明體"/>
                <a:cs typeface="+mn-cs"/>
              </a:rPr>
              <a:t>廳</a:t>
            </a:r>
            <a:r>
              <a:rPr lang="zh-TW" altLang="en-US" sz="1200" kern="1200" dirty="0">
                <a:solidFill>
                  <a:schemeClr val="tx1"/>
                </a:solidFill>
                <a:effectLst/>
                <a:latin typeface="+mn-lt"/>
                <a:ea typeface="新細明體"/>
                <a:cs typeface="+mn-cs"/>
              </a:rPr>
              <a:t>仲有好多食材，請你地</a:t>
            </a:r>
            <a:r>
              <a:rPr lang="zh-HK" altLang="zh-HK" sz="1200" kern="1200" dirty="0">
                <a:solidFill>
                  <a:schemeClr val="tx1"/>
                </a:solidFill>
                <a:effectLst/>
                <a:latin typeface="+mn-lt"/>
                <a:ea typeface="新細明體"/>
                <a:cs typeface="+mn-cs"/>
              </a:rPr>
              <a:t>幫助</a:t>
            </a:r>
            <a:r>
              <a:rPr lang="zh-TW" altLang="en-US" sz="1200" kern="1200" dirty="0">
                <a:solidFill>
                  <a:schemeClr val="tx1"/>
                </a:solidFill>
                <a:effectLst/>
                <a:latin typeface="+mn-lt"/>
                <a:ea typeface="新細明體"/>
                <a:cs typeface="+mn-cs"/>
              </a:rPr>
              <a:t>大地</a:t>
            </a:r>
            <a:r>
              <a:rPr lang="zh-TW" altLang="zh-HK" sz="1200" kern="1200" dirty="0">
                <a:solidFill>
                  <a:schemeClr val="tx1"/>
                </a:solidFill>
                <a:effectLst/>
                <a:latin typeface="+mn-lt"/>
                <a:ea typeface="新細明體"/>
                <a:cs typeface="+mn-cs"/>
              </a:rPr>
              <a:t>餐廳</a:t>
            </a:r>
            <a:endParaRPr lang="en-US" altLang="zh-TW" sz="1200" kern="1200" dirty="0">
              <a:solidFill>
                <a:schemeClr val="tx1"/>
              </a:solidFill>
              <a:effectLst/>
              <a:latin typeface="+mn-lt"/>
              <a:ea typeface="新細明體"/>
              <a:cs typeface="+mn-cs"/>
            </a:endParaRPr>
          </a:p>
          <a:p>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大地餐廳任務即係改為：任何餐廳最少</a:t>
            </a:r>
            <a:r>
              <a:rPr lang="en-US" altLang="zh-TW" sz="1200" kern="1200" dirty="0">
                <a:solidFill>
                  <a:schemeClr val="tx1"/>
                </a:solidFill>
                <a:effectLst/>
                <a:latin typeface="+mn-lt"/>
                <a:ea typeface="+mn-ea"/>
                <a:cs typeface="+mn-cs"/>
              </a:rPr>
              <a:t>6</a:t>
            </a:r>
            <a:r>
              <a:rPr lang="zh-TW" altLang="en-US" sz="1200" kern="1200" dirty="0">
                <a:solidFill>
                  <a:schemeClr val="tx1"/>
                </a:solidFill>
                <a:effectLst/>
                <a:latin typeface="+mn-lt"/>
                <a:ea typeface="+mn-ea"/>
                <a:cs typeface="+mn-cs"/>
              </a:rPr>
              <a:t>個食材</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你地依家有</a:t>
            </a:r>
            <a:r>
              <a:rPr lang="en-US" altLang="zh-TW" sz="1200" kern="1200" dirty="0">
                <a:solidFill>
                  <a:schemeClr val="tx1"/>
                </a:solidFill>
                <a:effectLst/>
                <a:latin typeface="+mn-lt"/>
                <a:ea typeface="+mn-ea"/>
                <a:cs typeface="+mn-cs"/>
              </a:rPr>
              <a:t>2</a:t>
            </a:r>
            <a:r>
              <a:rPr lang="zh-TW" altLang="en-US" sz="1200" kern="1200" dirty="0">
                <a:solidFill>
                  <a:schemeClr val="tx1"/>
                </a:solidFill>
                <a:effectLst/>
                <a:latin typeface="+mn-lt"/>
                <a:ea typeface="+mn-ea"/>
                <a:cs typeface="+mn-cs"/>
              </a:rPr>
              <a:t>分鐘時間</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如果唔肯分享，提示：再有浪費要去垃圾桶</a:t>
            </a:r>
            <a:r>
              <a:rPr lang="en-US" altLang="zh-TW"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4146385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大事</a:t>
            </a:r>
            <a:r>
              <a:rPr lang="en-US" altLang="zh-HK" sz="1200" kern="1200" dirty="0">
                <a:solidFill>
                  <a:schemeClr val="tx1"/>
                </a:solidFill>
                <a:effectLst/>
                <a:latin typeface="+mn-lt"/>
                <a:ea typeface="+mn-ea"/>
                <a:cs typeface="+mn-cs"/>
              </a:rPr>
              <a:t>4</a:t>
            </a:r>
            <a:r>
              <a:rPr lang="zh-HK"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互相分享</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&gt;&gt;&gt;</a:t>
            </a:r>
            <a:r>
              <a:rPr lang="zh-TW" altLang="en-US" sz="1200" kern="1200" dirty="0">
                <a:solidFill>
                  <a:schemeClr val="tx1"/>
                </a:solidFill>
                <a:effectLst/>
                <a:latin typeface="+mn-lt"/>
                <a:ea typeface="+mn-ea"/>
                <a:cs typeface="+mn-cs"/>
              </a:rPr>
              <a:t>分數</a:t>
            </a:r>
            <a:r>
              <a:rPr lang="en-US" altLang="zh-TW" sz="1200" kern="1200" dirty="0">
                <a:solidFill>
                  <a:schemeClr val="tx1"/>
                </a:solidFill>
                <a:effectLst/>
                <a:latin typeface="+mn-lt"/>
                <a:ea typeface="+mn-ea"/>
                <a:cs typeface="+mn-cs"/>
              </a:rPr>
              <a:t>&lt;&lt;&lt;</a:t>
            </a:r>
          </a:p>
          <a:p>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原本大地餐廳唔夠食材，多得</a:t>
            </a:r>
            <a:r>
              <a:rPr lang="zh-TW" altLang="en-US" sz="1200" strike="noStrike" kern="1200" dirty="0">
                <a:solidFill>
                  <a:schemeClr val="tx1"/>
                </a:solidFill>
                <a:effectLst/>
                <a:latin typeface="+mn-lt"/>
                <a:ea typeface="+mn-ea"/>
                <a:cs typeface="+mn-cs"/>
              </a:rPr>
              <a:t>豐盛餐廳嘅幫助，</a:t>
            </a:r>
            <a:r>
              <a:rPr lang="zh-TW" altLang="en-US" sz="1200" kern="1200" dirty="0">
                <a:solidFill>
                  <a:schemeClr val="tx1"/>
                </a:solidFill>
                <a:effectLst/>
                <a:latin typeface="+mn-lt"/>
                <a:ea typeface="+mn-ea"/>
                <a:cs typeface="+mn-cs"/>
              </a:rPr>
              <a:t>兩間餐廳都能夠完成任務，各得到</a:t>
            </a:r>
            <a:r>
              <a:rPr lang="en-US" altLang="zh-TW" sz="1200" kern="1200" dirty="0">
                <a:solidFill>
                  <a:schemeClr val="tx1"/>
                </a:solidFill>
                <a:effectLst/>
                <a:latin typeface="+mn-lt"/>
                <a:ea typeface="+mn-ea"/>
                <a:cs typeface="+mn-cs"/>
              </a:rPr>
              <a:t>100</a:t>
            </a:r>
            <a:r>
              <a:rPr lang="zh-TW" altLang="en-US" sz="1200" kern="1200" dirty="0">
                <a:solidFill>
                  <a:schemeClr val="tx1"/>
                </a:solidFill>
                <a:effectLst/>
                <a:latin typeface="+mn-lt"/>
                <a:ea typeface="+mn-ea"/>
                <a:cs typeface="+mn-cs"/>
              </a:rPr>
              <a:t>分</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如有未能分組同學：企喺度嘅同學，就係</a:t>
            </a:r>
            <a:r>
              <a:rPr lang="zh-HK" altLang="zh-HK" sz="1200" kern="1200" dirty="0">
                <a:solidFill>
                  <a:schemeClr val="tx1"/>
                </a:solidFill>
                <a:effectLst/>
                <a:latin typeface="+mn-lt"/>
                <a:ea typeface="+mn-ea"/>
                <a:cs typeface="+mn-cs"/>
              </a:rPr>
              <a:t>剩下食材</a:t>
            </a:r>
            <a:r>
              <a:rPr lang="zh-TW" altLang="en-US" sz="1200" kern="1200" dirty="0">
                <a:solidFill>
                  <a:schemeClr val="tx1"/>
                </a:solidFill>
                <a:effectLst/>
                <a:latin typeface="+mn-lt"/>
                <a:ea typeface="+mn-ea"/>
                <a:cs typeface="+mn-cs"/>
              </a:rPr>
              <a:t>。食材變壞喇，要</a:t>
            </a:r>
            <a:r>
              <a:rPr lang="zh-HK" altLang="zh-HK" sz="1200" kern="1200" dirty="0">
                <a:solidFill>
                  <a:schemeClr val="tx1"/>
                </a:solidFill>
                <a:effectLst/>
                <a:latin typeface="+mn-lt"/>
                <a:ea typeface="+mn-ea"/>
                <a:cs typeface="+mn-cs"/>
              </a:rPr>
              <a:t>倒入</a:t>
            </a:r>
            <a:r>
              <a:rPr lang="zh-TW" altLang="en-US" sz="1200" kern="1200" dirty="0">
                <a:solidFill>
                  <a:schemeClr val="tx1"/>
                </a:solidFill>
                <a:effectLst/>
                <a:latin typeface="+mn-lt"/>
                <a:ea typeface="+mn-ea"/>
                <a:cs typeface="+mn-cs"/>
              </a:rPr>
              <a:t>垃圾桶</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Expected Result:</a:t>
            </a:r>
            <a:r>
              <a:rPr lang="en-US" altLang="zh-TW" sz="1200" kern="1200" baseline="0" dirty="0">
                <a:solidFill>
                  <a:schemeClr val="tx1"/>
                </a:solidFill>
                <a:effectLst/>
                <a:latin typeface="+mn-lt"/>
                <a:ea typeface="+mn-ea"/>
                <a:cs typeface="+mn-cs"/>
              </a:rPr>
              <a:t> </a:t>
            </a:r>
            <a:br>
              <a:rPr lang="en-US" altLang="zh-TW" sz="1200" kern="1200" baseline="0" dirty="0">
                <a:solidFill>
                  <a:schemeClr val="tx1"/>
                </a:solidFill>
                <a:effectLst/>
                <a:latin typeface="+mn-lt"/>
                <a:ea typeface="+mn-ea"/>
                <a:cs typeface="+mn-cs"/>
              </a:rPr>
            </a:br>
            <a:r>
              <a:rPr lang="zh-TW" altLang="en-US" sz="1200" kern="1200" baseline="0" dirty="0">
                <a:solidFill>
                  <a:schemeClr val="tx1"/>
                </a:solidFill>
                <a:effectLst/>
                <a:latin typeface="+mn-lt"/>
                <a:ea typeface="+mn-ea"/>
                <a:cs typeface="+mn-cs"/>
              </a:rPr>
              <a:t>大地：</a:t>
            </a:r>
            <a:r>
              <a:rPr lang="zh-TW" altLang="en-US" sz="1200" strike="noStrike" kern="1200" dirty="0">
                <a:solidFill>
                  <a:schemeClr val="tx1"/>
                </a:solidFill>
                <a:effectLst/>
                <a:latin typeface="+mn-lt"/>
                <a:ea typeface="+mn-ea"/>
                <a:cs typeface="+mn-cs"/>
              </a:rPr>
              <a:t>豐盛餐廳分享後，可</a:t>
            </a:r>
            <a:r>
              <a:rPr lang="zh-TW" altLang="en-US" sz="1200" kern="1200" baseline="0" dirty="0">
                <a:solidFill>
                  <a:schemeClr val="tx1"/>
                </a:solidFill>
                <a:effectLst/>
                <a:latin typeface="+mn-lt"/>
                <a:ea typeface="+mn-ea"/>
                <a:cs typeface="+mn-cs"/>
              </a:rPr>
              <a:t>完整分組</a:t>
            </a:r>
            <a:br>
              <a:rPr lang="en-US" altLang="zh-TW" sz="1200" kern="1200" baseline="0" dirty="0">
                <a:solidFill>
                  <a:schemeClr val="tx1"/>
                </a:solidFill>
                <a:effectLst/>
                <a:latin typeface="+mn-lt"/>
                <a:ea typeface="+mn-ea"/>
                <a:cs typeface="+mn-cs"/>
              </a:rPr>
            </a:br>
            <a:r>
              <a:rPr lang="zh-TW" altLang="en-US" sz="1200" strike="noStrike" kern="1200" dirty="0">
                <a:solidFill>
                  <a:schemeClr val="tx1"/>
                </a:solidFill>
                <a:effectLst/>
                <a:latin typeface="+mn-lt"/>
                <a:ea typeface="+mn-ea"/>
                <a:cs typeface="+mn-cs"/>
              </a:rPr>
              <a:t>豐盛：分享後，可</a:t>
            </a:r>
            <a:r>
              <a:rPr lang="zh-TW" altLang="en-US" sz="1200" kern="1200" baseline="0" dirty="0">
                <a:solidFill>
                  <a:schemeClr val="tx1"/>
                </a:solidFill>
                <a:effectLst/>
                <a:latin typeface="+mn-lt"/>
                <a:ea typeface="+mn-ea"/>
                <a:cs typeface="+mn-cs"/>
              </a:rPr>
              <a:t>完整分組</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33</a:t>
            </a:fld>
            <a:endParaRPr lang="zh-HK" altLang="en-US"/>
          </a:p>
        </p:txBody>
      </p:sp>
    </p:spTree>
    <p:extLst>
      <p:ext uri="{BB962C8B-B14F-4D97-AF65-F5344CB8AC3E}">
        <p14:creationId xmlns:p14="http://schemas.microsoft.com/office/powerpoint/2010/main" val="1963578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en-US" altLang="zh-TW" dirty="0"/>
              <a:t>-</a:t>
            </a:r>
            <a:r>
              <a:rPr lang="zh-TW" altLang="en-US" dirty="0"/>
              <a:t>睇睇大家分數先，兩間餐廳同分，大家都做得好好</a:t>
            </a:r>
            <a:endParaRPr lang="zh-TW" altLang="zh-HK"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34</a:t>
            </a:fld>
            <a:endParaRPr lang="zh-HK" altLang="en-US"/>
          </a:p>
        </p:txBody>
      </p:sp>
    </p:spTree>
    <p:extLst>
      <p:ext uri="{BB962C8B-B14F-4D97-AF65-F5344CB8AC3E}">
        <p14:creationId xmlns:p14="http://schemas.microsoft.com/office/powerpoint/2010/main" val="1737883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玩完遊戲，番番黎現實生活，我數</a:t>
            </a:r>
            <a:r>
              <a:rPr lang="en-US" altLang="zh-TW" sz="1200" kern="1200" dirty="0">
                <a:solidFill>
                  <a:schemeClr val="tx1"/>
                </a:solidFill>
                <a:effectLst/>
                <a:latin typeface="+mn-lt"/>
                <a:ea typeface="+mn-ea"/>
                <a:cs typeface="+mn-cs"/>
              </a:rPr>
              <a:t>3</a:t>
            </a:r>
            <a:r>
              <a:rPr lang="zh-TW" altLang="en-US" sz="1200" kern="1200" dirty="0">
                <a:solidFill>
                  <a:schemeClr val="tx1"/>
                </a:solidFill>
                <a:effectLst/>
                <a:latin typeface="+mn-lt"/>
                <a:ea typeface="+mn-ea"/>
                <a:cs typeface="+mn-cs"/>
              </a:rPr>
              <a:t>聲，你就唔再係餐廳裡面嘅食材。</a:t>
            </a:r>
            <a:r>
              <a:rPr lang="en-US" altLang="zh-TW" sz="1200" kern="1200" dirty="0">
                <a:solidFill>
                  <a:schemeClr val="tx1"/>
                </a:solidFill>
                <a:effectLst/>
                <a:latin typeface="+mn-lt"/>
                <a:ea typeface="+mn-ea"/>
                <a:cs typeface="+mn-cs"/>
              </a:rPr>
              <a:t>3…2…1… </a:t>
            </a: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35</a:t>
            </a:fld>
            <a:endParaRPr lang="zh-HK" altLang="en-US"/>
          </a:p>
        </p:txBody>
      </p:sp>
    </p:spTree>
    <p:extLst>
      <p:ext uri="{BB962C8B-B14F-4D97-AF65-F5344CB8AC3E}">
        <p14:creationId xmlns:p14="http://schemas.microsoft.com/office/powerpoint/2010/main" val="412661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依家番番黎學校禮堂，你係一個香港嘅小學生</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有請餐廳老闆選出今日</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可以食富餐</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嘅煮角啦</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36</a:t>
            </a:fld>
            <a:endParaRPr lang="zh-HK" altLang="en-US"/>
          </a:p>
        </p:txBody>
      </p:sp>
    </p:spTree>
    <p:extLst>
      <p:ext uri="{BB962C8B-B14F-4D97-AF65-F5344CB8AC3E}">
        <p14:creationId xmlns:p14="http://schemas.microsoft.com/office/powerpoint/2010/main" val="2302848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冇貧富宴</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今日嘅煮角係</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肉同埋芝士</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老闆話其實每種食材都好重要好有營養。佢揀肉同芝士，係因為肉同芝士有豐富蛋白質，而喺資源不足嘅地方，佢地嘅食物都係缺乏蛋白質，所以就揀肉同芝士</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有貧富宴</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今日嘅煮角係</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肉同埋芝士</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你地可以食富餐，請你地帶同遊戲卡出黎拎食物</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其餘同學就會食貧餐，你地都唔洗擔心，你地有面包食嘅</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老師派面包</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老闆話其實每種食材都好重要好有營養。佢揀肉同芝士，係因為肉同芝士有豐富蛋白質，而喺資源不足嘅地方，佢地嘅食物都係缺乏蛋白質，所以就揀肉同芝士</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洗手</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祈禱</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 </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37</a:t>
            </a:fld>
            <a:endParaRPr lang="zh-HK" altLang="en-US"/>
          </a:p>
        </p:txBody>
      </p:sp>
    </p:spTree>
    <p:extLst>
      <p:ext uri="{BB962C8B-B14F-4D97-AF65-F5344CB8AC3E}">
        <p14:creationId xmlns:p14="http://schemas.microsoft.com/office/powerpoint/2010/main" val="32145466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實踐分享</a:t>
            </a: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我希望大家可以實踐分享，好似頭先遊戲咁，睇見其他人資源不足嘅時候，</a:t>
            </a:r>
            <a:r>
              <a:rPr lang="en-US" altLang="zh-TW" dirty="0"/>
              <a:t>(</a:t>
            </a:r>
            <a:r>
              <a:rPr lang="zh-TW" altLang="en-US" dirty="0"/>
              <a:t>好似</a:t>
            </a:r>
            <a:r>
              <a:rPr lang="en-US" altLang="zh-TW" dirty="0"/>
              <a:t>E+</a:t>
            </a:r>
            <a:r>
              <a:rPr lang="zh-TW" altLang="en-US" dirty="0"/>
              <a:t>食貧餐嘅同學</a:t>
            </a:r>
            <a:r>
              <a:rPr lang="en-US" altLang="zh-TW" dirty="0"/>
              <a:t>)</a:t>
            </a:r>
            <a:r>
              <a:rPr lang="zh-TW" altLang="en-US" dirty="0"/>
              <a:t>你都會主動去同佢地分享</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留意學生秩序，勿讓貧餐同學亂搶富餐同學食物</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38</a:t>
            </a:fld>
            <a:endParaRPr lang="zh-HK" altLang="en-US"/>
          </a:p>
        </p:txBody>
      </p:sp>
    </p:spTree>
    <p:extLst>
      <p:ext uri="{BB962C8B-B14F-4D97-AF65-F5344CB8AC3E}">
        <p14:creationId xmlns:p14="http://schemas.microsoft.com/office/powerpoint/2010/main" val="4030355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spc="0" dirty="0">
                <a:solidFill>
                  <a:schemeClr val="tx1"/>
                </a:solidFill>
                <a:effectLst/>
                <a:latin typeface="+mn-lt"/>
                <a:ea typeface="+mn-ea"/>
                <a:cs typeface="+mn-cs"/>
              </a:rPr>
              <a:t>[</a:t>
            </a:r>
            <a:r>
              <a:rPr lang="zh-TW" altLang="en-US" sz="1200" kern="1200" spc="0" dirty="0">
                <a:solidFill>
                  <a:schemeClr val="tx1"/>
                </a:solidFill>
                <a:effectLst/>
                <a:latin typeface="+mn-lt"/>
                <a:ea typeface="+mn-ea"/>
                <a:cs typeface="+mn-cs"/>
              </a:rPr>
              <a:t>事件重溫</a:t>
            </a:r>
            <a:r>
              <a:rPr lang="en-US" altLang="zh-TW" sz="1200" kern="1200" spc="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spc="0" dirty="0">
                <a:solidFill>
                  <a:schemeClr val="tx1"/>
                </a:solidFill>
                <a:effectLst/>
                <a:latin typeface="+mn-lt"/>
                <a:ea typeface="+mn-ea"/>
                <a:cs typeface="+mn-cs"/>
              </a:rPr>
              <a:t>事件</a:t>
            </a:r>
            <a:r>
              <a:rPr lang="en-US" altLang="zh-TW" sz="1200" kern="1200" spc="0" dirty="0">
                <a:solidFill>
                  <a:schemeClr val="tx1"/>
                </a:solidFill>
                <a:effectLst/>
                <a:latin typeface="+mn-lt"/>
                <a:ea typeface="+mn-ea"/>
                <a:cs typeface="+mn-cs"/>
              </a:rPr>
              <a:t>1</a:t>
            </a:r>
            <a:r>
              <a:rPr lang="zh-TW" altLang="en-US" sz="1200" kern="1200" spc="0" dirty="0">
                <a:solidFill>
                  <a:schemeClr val="tx1"/>
                </a:solidFill>
                <a:effectLst/>
                <a:latin typeface="+mn-lt"/>
                <a:ea typeface="+mn-ea"/>
                <a:cs typeface="+mn-cs"/>
              </a:rPr>
              <a:t>：豐盛餐廳有</a:t>
            </a:r>
            <a:r>
              <a:rPr lang="zh-TW" altLang="en-US" sz="1200" spc="0" dirty="0">
                <a:ln>
                  <a:solidFill>
                    <a:schemeClr val="accent2">
                      <a:lumMod val="75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資源</a:t>
            </a:r>
            <a:r>
              <a:rPr lang="en-US" altLang="zh-TW" sz="1200" spc="0" dirty="0">
                <a:ln>
                  <a:solidFill>
                    <a:schemeClr val="accent2">
                      <a:lumMod val="75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 </a:t>
            </a:r>
            <a:r>
              <a:rPr lang="zh-TW" altLang="en-US" sz="1200" spc="0" dirty="0">
                <a:ln>
                  <a:solidFill>
                    <a:schemeClr val="accent2">
                      <a:lumMod val="75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過剩嘅問題，做多左</a:t>
            </a:r>
            <a:r>
              <a:rPr lang="en-US" altLang="zh-TW" sz="1200" spc="0" dirty="0">
                <a:ln>
                  <a:solidFill>
                    <a:schemeClr val="accent2">
                      <a:lumMod val="75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pizza</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spc="0" dirty="0">
                <a:solidFill>
                  <a:schemeClr val="tx1"/>
                </a:solidFill>
                <a:effectLst/>
                <a:latin typeface="+mn-lt"/>
                <a:ea typeface="+mn-ea"/>
                <a:cs typeface="+mn-cs"/>
              </a:rPr>
              <a:t>事件</a:t>
            </a:r>
            <a:r>
              <a:rPr lang="en-US" altLang="zh-TW" sz="1200" kern="1200" spc="0" dirty="0">
                <a:solidFill>
                  <a:schemeClr val="tx1"/>
                </a:solidFill>
                <a:effectLst/>
                <a:latin typeface="+mn-lt"/>
                <a:ea typeface="+mn-ea"/>
                <a:cs typeface="+mn-cs"/>
              </a:rPr>
              <a:t>2</a:t>
            </a:r>
            <a:r>
              <a:rPr lang="zh-TW" altLang="en-US" sz="1200" kern="1200" spc="0" dirty="0">
                <a:solidFill>
                  <a:schemeClr val="tx1"/>
                </a:solidFill>
                <a:effectLst/>
                <a:latin typeface="+mn-lt"/>
                <a:ea typeface="+mn-ea"/>
                <a:cs typeface="+mn-cs"/>
              </a:rPr>
              <a:t>：旱災發生，大地餐廳食材種類少，冇薯仔又冇野可以化替薯仔；豐盛餐廳冇蕃茄，但搵倒其他蔬菜</a:t>
            </a:r>
            <a:r>
              <a:rPr lang="en-US" altLang="zh-TW" sz="1200" kern="1200" spc="0" dirty="0">
                <a:solidFill>
                  <a:schemeClr val="tx1"/>
                </a:solidFill>
                <a:effectLst/>
                <a:latin typeface="+mn-lt"/>
                <a:ea typeface="+mn-ea"/>
                <a:cs typeface="+mn-cs"/>
              </a:rPr>
              <a:t>(</a:t>
            </a:r>
            <a:r>
              <a:rPr lang="zh-TW" altLang="en-US" sz="1200" kern="1200" spc="0" dirty="0">
                <a:solidFill>
                  <a:schemeClr val="tx1"/>
                </a:solidFill>
                <a:effectLst/>
                <a:latin typeface="+mn-lt"/>
                <a:ea typeface="+mn-ea"/>
                <a:cs typeface="+mn-cs"/>
              </a:rPr>
              <a:t>青椒</a:t>
            </a:r>
            <a:r>
              <a:rPr lang="en-US" altLang="zh-TW" sz="1200" kern="1200" spc="0" dirty="0">
                <a:solidFill>
                  <a:schemeClr val="tx1"/>
                </a:solidFill>
                <a:effectLst/>
                <a:latin typeface="+mn-lt"/>
                <a:ea typeface="+mn-ea"/>
                <a:cs typeface="+mn-cs"/>
              </a:rPr>
              <a:t>)</a:t>
            </a:r>
            <a:r>
              <a:rPr lang="zh-TW" altLang="en-US" sz="1200" kern="1200" spc="0" dirty="0">
                <a:solidFill>
                  <a:schemeClr val="tx1"/>
                </a:solidFill>
                <a:effectLst/>
                <a:latin typeface="+mn-lt"/>
                <a:ea typeface="+mn-ea"/>
                <a:cs typeface="+mn-cs"/>
              </a:rPr>
              <a:t>代替</a:t>
            </a:r>
            <a:endParaRPr lang="en-US" altLang="zh-TW" sz="1200" kern="1200" spc="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spc="0" dirty="0">
                <a:solidFill>
                  <a:schemeClr val="tx1"/>
                </a:solidFill>
                <a:effectLst/>
                <a:latin typeface="+mn-lt"/>
                <a:ea typeface="+mn-ea"/>
                <a:cs typeface="+mn-cs"/>
              </a:rPr>
              <a:t>事件</a:t>
            </a:r>
            <a:r>
              <a:rPr lang="en-US" altLang="zh-TW" sz="1200" kern="1200" spc="0" dirty="0">
                <a:solidFill>
                  <a:schemeClr val="tx1"/>
                </a:solidFill>
                <a:effectLst/>
                <a:latin typeface="+mn-lt"/>
                <a:ea typeface="+mn-ea"/>
                <a:cs typeface="+mn-cs"/>
              </a:rPr>
              <a:t>3</a:t>
            </a:r>
            <a:r>
              <a:rPr lang="zh-TW" altLang="en-US" sz="1200" kern="1200" spc="0" dirty="0">
                <a:solidFill>
                  <a:schemeClr val="tx1"/>
                </a:solidFill>
                <a:effectLst/>
                <a:latin typeface="+mn-lt"/>
                <a:ea typeface="+mn-ea"/>
                <a:cs typeface="+mn-cs"/>
              </a:rPr>
              <a:t>：大地餐廳珍惜食物，出現隱藏餐單，用盡每</a:t>
            </a:r>
            <a:r>
              <a:rPr lang="en-US" altLang="zh-TW" sz="1200" kern="1200" spc="0" dirty="0">
                <a:solidFill>
                  <a:schemeClr val="tx1"/>
                </a:solidFill>
                <a:effectLst/>
                <a:latin typeface="+mn-lt"/>
                <a:ea typeface="+mn-ea"/>
                <a:cs typeface="+mn-cs"/>
              </a:rPr>
              <a:t>1</a:t>
            </a:r>
            <a:r>
              <a:rPr lang="zh-TW" altLang="en-US" sz="1200" kern="1200" spc="0" dirty="0">
                <a:solidFill>
                  <a:schemeClr val="tx1"/>
                </a:solidFill>
                <a:effectLst/>
                <a:latin typeface="+mn-lt"/>
                <a:ea typeface="+mn-ea"/>
                <a:cs typeface="+mn-cs"/>
              </a:rPr>
              <a:t>個食材；豐盛餐廳有人偏食，掉青椒落垃圾桶</a:t>
            </a:r>
            <a:endParaRPr lang="en-US" altLang="zh-TW" sz="1200" kern="1200" spc="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spc="0" dirty="0">
                <a:solidFill>
                  <a:schemeClr val="tx1"/>
                </a:solidFill>
                <a:effectLst/>
                <a:latin typeface="+mn-lt"/>
                <a:ea typeface="+mn-ea"/>
                <a:cs typeface="+mn-cs"/>
              </a:rPr>
              <a:t>事件</a:t>
            </a:r>
            <a:r>
              <a:rPr lang="en-US" altLang="zh-TW" sz="1200" kern="1200" spc="0" dirty="0">
                <a:solidFill>
                  <a:schemeClr val="tx1"/>
                </a:solidFill>
                <a:effectLst/>
                <a:latin typeface="+mn-lt"/>
                <a:ea typeface="+mn-ea"/>
                <a:cs typeface="+mn-cs"/>
              </a:rPr>
              <a:t>4</a:t>
            </a:r>
            <a:r>
              <a:rPr lang="zh-TW" altLang="en-US" sz="1200" kern="1200" spc="0" dirty="0">
                <a:solidFill>
                  <a:schemeClr val="tx1"/>
                </a:solidFill>
                <a:effectLst/>
                <a:latin typeface="+mn-lt"/>
                <a:ea typeface="+mn-ea"/>
                <a:cs typeface="+mn-cs"/>
              </a:rPr>
              <a:t>：大地餐廳唔夠食材，豐盛餐廳願意同佢地分享</a:t>
            </a:r>
            <a:endParaRPr lang="en-US" altLang="zh-TW" spc="0"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56448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我係今日遊戲主持</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今日會帶領大家參與貧富一餐活動，遊戲就叫做</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誰是「煮」角</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得到高分嘅話就有機會成為今日嘅主</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煮</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角，</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可能有機會食富餐</a:t>
            </a:r>
            <a:r>
              <a:rPr lang="en-US" altLang="zh-TW" sz="1200" kern="1200" dirty="0">
                <a:solidFill>
                  <a:schemeClr val="tx1"/>
                </a:solidFill>
                <a:effectLst/>
                <a:latin typeface="+mn-lt"/>
                <a:ea typeface="+mn-ea"/>
                <a:cs typeface="+mn-cs"/>
              </a:rPr>
              <a:t>)</a:t>
            </a: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4</a:t>
            </a:fld>
            <a:endParaRPr lang="zh-HK" altLang="en-US"/>
          </a:p>
        </p:txBody>
      </p:sp>
    </p:spTree>
    <p:extLst>
      <p:ext uri="{BB962C8B-B14F-4D97-AF65-F5344CB8AC3E}">
        <p14:creationId xmlns:p14="http://schemas.microsoft.com/office/powerpoint/2010/main" val="1653563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pPr marL="0" indent="0">
              <a:buFont typeface="Wingdings" panose="05000000000000000000" pitchFamily="2" charset="2"/>
              <a:buNone/>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建議問題</a:t>
            </a:r>
            <a:r>
              <a:rPr lang="en-US" altLang="zh-TW" sz="1200" kern="1200" dirty="0">
                <a:solidFill>
                  <a:schemeClr val="tx1"/>
                </a:solidFill>
                <a:effectLst/>
                <a:latin typeface="+mn-lt"/>
                <a:ea typeface="+mn-ea"/>
                <a:cs typeface="+mn-cs"/>
              </a:rPr>
              <a:t>]</a:t>
            </a:r>
          </a:p>
          <a:p>
            <a:pPr marL="0" indent="0">
              <a:buFont typeface="Wingdings" panose="05000000000000000000" pitchFamily="2" charset="2"/>
              <a:buNone/>
            </a:pPr>
            <a:r>
              <a:rPr lang="en-US" altLang="zh-TW"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如果我話</a:t>
            </a:r>
            <a:r>
              <a:rPr lang="zh-TW" altLang="en-US" sz="1200" kern="1200" dirty="0">
                <a:solidFill>
                  <a:schemeClr val="tx1"/>
                </a:solidFill>
                <a:effectLst/>
                <a:latin typeface="+mn-lt"/>
                <a:ea typeface="+mn-ea"/>
                <a:cs typeface="+mn-cs"/>
              </a:rPr>
              <a:t>兩間</a:t>
            </a:r>
            <a:r>
              <a:rPr lang="zh-HK" altLang="zh-HK" sz="1200" kern="1200" dirty="0">
                <a:solidFill>
                  <a:schemeClr val="tx1"/>
                </a:solidFill>
                <a:effectLst/>
                <a:latin typeface="+mn-lt"/>
                <a:ea typeface="+mn-ea"/>
                <a:cs typeface="+mn-cs"/>
              </a:rPr>
              <a:t>餐廳</a:t>
            </a:r>
            <a:r>
              <a:rPr lang="zh-TW" altLang="en-US" sz="1200" kern="1200" dirty="0">
                <a:solidFill>
                  <a:schemeClr val="tx1"/>
                </a:solidFill>
                <a:effectLst/>
                <a:latin typeface="+mn-lt"/>
                <a:ea typeface="+mn-ea"/>
                <a:cs typeface="+mn-cs"/>
              </a:rPr>
              <a:t>都</a:t>
            </a:r>
            <a:r>
              <a:rPr lang="zh-HK" altLang="zh-HK" sz="1200" kern="1200" dirty="0">
                <a:solidFill>
                  <a:schemeClr val="tx1"/>
                </a:solidFill>
                <a:effectLst/>
                <a:latin typeface="+mn-lt"/>
                <a:ea typeface="+mn-ea"/>
                <a:cs typeface="+mn-cs"/>
              </a:rPr>
              <a:t>代表一些國家</a:t>
            </a: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城市，</a:t>
            </a:r>
            <a:r>
              <a:rPr lang="zh-TW" altLang="en-US" sz="1200" kern="1200" dirty="0">
                <a:solidFill>
                  <a:schemeClr val="tx1"/>
                </a:solidFill>
                <a:effectLst/>
                <a:latin typeface="+mn-lt"/>
                <a:ea typeface="+mn-ea"/>
                <a:cs typeface="+mn-cs"/>
              </a:rPr>
              <a:t>會係點嘅國家？</a:t>
            </a:r>
            <a:r>
              <a:rPr lang="zh-HK" altLang="zh-HK" sz="1200" kern="1200" dirty="0">
                <a:solidFill>
                  <a:schemeClr val="tx1"/>
                </a:solidFill>
                <a:effectLst/>
                <a:latin typeface="+mn-lt"/>
                <a:ea typeface="+mn-ea"/>
                <a:cs typeface="+mn-cs"/>
              </a:rPr>
              <a:t>你</a:t>
            </a:r>
            <a:r>
              <a:rPr lang="zh-TW" altLang="en-US" sz="1200" kern="1200" dirty="0">
                <a:solidFill>
                  <a:schemeClr val="tx1"/>
                </a:solidFill>
                <a:effectLst/>
                <a:latin typeface="+mn-lt"/>
                <a:ea typeface="+mn-ea"/>
                <a:cs typeface="+mn-cs"/>
              </a:rPr>
              <a:t>又</a:t>
            </a:r>
            <a:r>
              <a:rPr lang="zh-HK" altLang="zh-HK" sz="1200" kern="1200" dirty="0">
                <a:solidFill>
                  <a:schemeClr val="tx1"/>
                </a:solidFill>
                <a:effectLst/>
                <a:latin typeface="+mn-lt"/>
                <a:ea typeface="+mn-ea"/>
                <a:cs typeface="+mn-cs"/>
              </a:rPr>
              <a:t>覺得香港係邊間</a:t>
            </a:r>
            <a:r>
              <a:rPr lang="zh-TW" altLang="zh-HK" sz="1200" kern="1200" dirty="0">
                <a:solidFill>
                  <a:schemeClr val="tx1"/>
                </a:solidFill>
                <a:effectLst/>
                <a:latin typeface="+mn-lt"/>
                <a:ea typeface="+mn-ea"/>
                <a:cs typeface="+mn-cs"/>
              </a:rPr>
              <a:t>餐廳？</a:t>
            </a:r>
            <a:r>
              <a:rPr lang="zh-TW" altLang="en-US" sz="1200" kern="1200" dirty="0">
                <a:solidFill>
                  <a:schemeClr val="tx1"/>
                </a:solidFill>
                <a:effectLst/>
                <a:latin typeface="+mn-lt"/>
                <a:ea typeface="+mn-ea"/>
                <a:cs typeface="+mn-cs"/>
              </a:rPr>
              <a:t>點解？</a:t>
            </a:r>
            <a:endParaRPr lang="zh-TW" altLang="zh-HK" sz="1200" kern="1200" dirty="0">
              <a:solidFill>
                <a:schemeClr val="tx1"/>
              </a:solidFill>
              <a:effectLst/>
              <a:latin typeface="+mn-lt"/>
              <a:ea typeface="+mn-ea"/>
              <a:cs typeface="+mn-cs"/>
            </a:endParaRPr>
          </a:p>
          <a:p>
            <a:pPr marL="0" indent="0">
              <a:buFontTx/>
              <a:buNone/>
            </a:pPr>
            <a:r>
              <a:rPr lang="en-US"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當宣佈肉及芝士係主角，你有咩感受？</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唔公平？這亦反映現實！貧窮人都好努力</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旱災時，大地餐廳冇薯仔未能完成任務，你有什麼感受</a:t>
            </a:r>
            <a:r>
              <a:rPr lang="zh-HK" altLang="zh-HK" sz="1200" kern="1200" dirty="0">
                <a:solidFill>
                  <a:schemeClr val="tx1"/>
                </a:solidFill>
                <a:effectLst/>
                <a:latin typeface="+mn-lt"/>
                <a:ea typeface="+mn-ea"/>
                <a:cs typeface="+mn-cs"/>
              </a:rPr>
              <a:t>？</a:t>
            </a:r>
            <a:r>
              <a:rPr lang="en-US"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嬲？貧窮人努力卻得唔倒回報，冇選擇冇替代品</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有冇人去過雪櫃</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垃圾桶？你有咩感受？</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sym typeface="Wingdings" panose="05000000000000000000" pitchFamily="2" charset="2"/>
              </a:rPr>
              <a:t></a:t>
            </a:r>
            <a:r>
              <a:rPr lang="zh-TW" altLang="en-US" sz="1200" kern="1200" dirty="0">
                <a:solidFill>
                  <a:schemeClr val="tx1"/>
                </a:solidFill>
                <a:effectLst/>
                <a:latin typeface="+mn-lt"/>
                <a:ea typeface="+mn-ea"/>
                <a:cs typeface="+mn-cs"/>
              </a:rPr>
              <a:t>反思飲食習慣</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浪費</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你有冇</a:t>
            </a:r>
            <a:r>
              <a:rPr lang="zh-TW" altLang="en-US" sz="1200" kern="1200" dirty="0">
                <a:solidFill>
                  <a:schemeClr val="tx1"/>
                </a:solidFill>
                <a:effectLst/>
                <a:latin typeface="+mn-lt"/>
                <a:ea typeface="+mn-ea"/>
                <a:cs typeface="+mn-cs"/>
              </a:rPr>
              <a:t>偏</a:t>
            </a:r>
            <a:r>
              <a:rPr lang="zh-HK" altLang="zh-HK" sz="1200" kern="1200" dirty="0">
                <a:solidFill>
                  <a:schemeClr val="tx1"/>
                </a:solidFill>
                <a:effectLst/>
                <a:latin typeface="+mn-lt"/>
                <a:ea typeface="+mn-ea"/>
                <a:cs typeface="+mn-cs"/>
              </a:rPr>
              <a:t>食？</a:t>
            </a:r>
            <a:r>
              <a:rPr lang="zh-TW" altLang="en-US" sz="1200" kern="1200" dirty="0">
                <a:solidFill>
                  <a:schemeClr val="tx1"/>
                </a:solidFill>
                <a:effectLst/>
                <a:latin typeface="+mn-lt"/>
                <a:ea typeface="+mn-ea"/>
                <a:cs typeface="+mn-cs"/>
              </a:rPr>
              <a:t>會否食淨野？</a:t>
            </a:r>
            <a:r>
              <a:rPr lang="zh-HK" altLang="zh-HK" sz="1200" kern="1200" dirty="0">
                <a:solidFill>
                  <a:schemeClr val="tx1"/>
                </a:solidFill>
                <a:effectLst/>
                <a:latin typeface="+mn-lt"/>
                <a:ea typeface="+mn-ea"/>
                <a:cs typeface="+mn-cs"/>
              </a:rPr>
              <a:t>你</a:t>
            </a:r>
            <a:r>
              <a:rPr lang="zh-TW" altLang="en-US" sz="1200" kern="1200" dirty="0">
                <a:solidFill>
                  <a:schemeClr val="tx1"/>
                </a:solidFill>
                <a:effectLst/>
                <a:latin typeface="+mn-lt"/>
                <a:ea typeface="+mn-ea"/>
                <a:cs typeface="+mn-cs"/>
              </a:rPr>
              <a:t>平時</a:t>
            </a:r>
            <a:r>
              <a:rPr lang="zh-HK" altLang="zh-HK" sz="1200" kern="1200" dirty="0">
                <a:solidFill>
                  <a:schemeClr val="tx1"/>
                </a:solidFill>
                <a:effectLst/>
                <a:latin typeface="+mn-lt"/>
                <a:ea typeface="+mn-ea"/>
                <a:cs typeface="+mn-cs"/>
              </a:rPr>
              <a:t>會點處理？</a:t>
            </a:r>
            <a:r>
              <a:rPr lang="zh-TW" altLang="en-US" sz="1200" kern="1200" dirty="0">
                <a:solidFill>
                  <a:schemeClr val="tx1"/>
                </a:solidFill>
                <a:effectLst/>
                <a:latin typeface="+mn-lt"/>
                <a:ea typeface="+mn-ea"/>
                <a:cs typeface="+mn-cs"/>
              </a:rPr>
              <a:t>依家呢？</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鼓勵珍惜</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分享</a:t>
            </a:r>
            <a:r>
              <a:rPr lang="en-US" altLang="zh-TW" sz="1200" kern="1200" dirty="0">
                <a:solidFill>
                  <a:schemeClr val="tx1"/>
                </a:solidFill>
                <a:effectLst/>
                <a:latin typeface="+mn-lt"/>
                <a:ea typeface="+mn-ea"/>
                <a:cs typeface="+mn-cs"/>
              </a:rPr>
              <a:t>)</a:t>
            </a:r>
            <a:endParaRPr lang="en-US"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最後一個回合你地有分享嗎？生活中有幫過人嗎？幫倒人有咩感受？</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p>
          <a:p>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如有貧富餐</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知唔知點解只有少部份人食富餐？</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食貧餐有咩感受？</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唔抵？好嬲？對於貧窮嘅小朋友已經係非常豐富</a:t>
            </a:r>
            <a:r>
              <a:rPr lang="en-US" altLang="zh-TW" sz="1200" kern="1200" dirty="0">
                <a:solidFill>
                  <a:schemeClr val="tx1"/>
                </a:solidFill>
                <a:effectLst/>
                <a:latin typeface="+mn-lt"/>
                <a:ea typeface="+mn-ea"/>
                <a:cs typeface="+mn-cs"/>
              </a:rPr>
              <a:t>)</a:t>
            </a:r>
          </a:p>
          <a:p>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食富餐有咩感愛？</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好多富有人都冇反思，天天大魚大肉又浪費食物</a:t>
            </a:r>
            <a:r>
              <a:rPr lang="en-US" altLang="zh-TW" sz="1200" kern="1200" dirty="0">
                <a:solidFill>
                  <a:schemeClr val="tx1"/>
                </a:solidFill>
                <a:effectLst/>
                <a:latin typeface="+mn-lt"/>
                <a:ea typeface="+mn-ea"/>
                <a:cs typeface="+mn-cs"/>
              </a:rPr>
              <a:t>)</a:t>
            </a:r>
          </a:p>
          <a:p>
            <a:pPr marL="0" indent="0">
              <a:buFontTx/>
              <a:buNone/>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食前望下食物，反思自己平時飲食習慣：浪費？偏食？</a:t>
            </a:r>
            <a:endParaRPr lang="en-US" altLang="zh-HK"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*可邀請作挑戰：</a:t>
            </a:r>
            <a:r>
              <a:rPr lang="en-US" altLang="zh-TW" sz="1200" kern="1200" dirty="0" err="1">
                <a:solidFill>
                  <a:schemeClr val="tx1"/>
                </a:solidFill>
                <a:effectLst/>
                <a:latin typeface="+mn-lt"/>
                <a:ea typeface="+mn-ea"/>
                <a:cs typeface="+mn-cs"/>
              </a:rPr>
              <a:t>eg.</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今日唔食</a:t>
            </a:r>
            <a:r>
              <a:rPr lang="en-US" altLang="zh-TW" sz="1200" kern="1200" dirty="0">
                <a:solidFill>
                  <a:schemeClr val="tx1"/>
                </a:solidFill>
                <a:effectLst/>
                <a:latin typeface="+mn-lt"/>
                <a:ea typeface="+mn-ea"/>
                <a:cs typeface="+mn-cs"/>
              </a:rPr>
              <a:t>tea/ snacks</a:t>
            </a:r>
            <a:endParaRPr lang="en-US" altLang="zh-HK"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[additional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如果每日都好似</a:t>
            </a:r>
            <a:r>
              <a:rPr lang="zh-TW" altLang="en-US" sz="1200" kern="1200" dirty="0">
                <a:solidFill>
                  <a:schemeClr val="tx1"/>
                </a:solidFill>
                <a:effectLst/>
                <a:latin typeface="+mn-lt"/>
                <a:ea typeface="+mn-ea"/>
                <a:cs typeface="+mn-cs"/>
              </a:rPr>
              <a:t>大地</a:t>
            </a:r>
            <a:r>
              <a:rPr lang="zh-TW" altLang="zh-HK" sz="1200" kern="1200" dirty="0">
                <a:solidFill>
                  <a:schemeClr val="tx1"/>
                </a:solidFill>
                <a:effectLst/>
                <a:latin typeface="+mn-lt"/>
                <a:ea typeface="+mn-ea"/>
                <a:cs typeface="+mn-cs"/>
              </a:rPr>
              <a:t>餐廳</a:t>
            </a:r>
            <a:r>
              <a:rPr lang="zh-HK" altLang="zh-HK" sz="1200" kern="1200" dirty="0">
                <a:solidFill>
                  <a:schemeClr val="tx1"/>
                </a:solidFill>
                <a:effectLst/>
                <a:latin typeface="+mn-lt"/>
                <a:ea typeface="+mn-ea"/>
                <a:cs typeface="+mn-cs"/>
              </a:rPr>
              <a:t>一樣食同樣嘅食物，你有咩感受？</a:t>
            </a:r>
            <a:endParaRPr lang="zh-TW"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旱災</a:t>
            </a:r>
            <a:r>
              <a:rPr lang="zh-HK" altLang="zh-HK" sz="1200" kern="1200" dirty="0">
                <a:solidFill>
                  <a:schemeClr val="tx1"/>
                </a:solidFill>
                <a:effectLst/>
                <a:latin typeface="+mn-lt"/>
                <a:ea typeface="+mn-ea"/>
                <a:cs typeface="+mn-cs"/>
              </a:rPr>
              <a:t>令食材短缺，</a:t>
            </a:r>
            <a:r>
              <a:rPr lang="zh-TW" altLang="en-US" sz="1200" kern="1200" dirty="0">
                <a:solidFill>
                  <a:schemeClr val="tx1"/>
                </a:solidFill>
                <a:effectLst/>
                <a:latin typeface="+mn-lt"/>
                <a:ea typeface="+mn-ea"/>
                <a:cs typeface="+mn-cs"/>
              </a:rPr>
              <a:t>未能完成任務，你有什麼感受</a:t>
            </a:r>
            <a:r>
              <a:rPr lang="zh-HK"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當你知道好多食物掉落垃圾桶有咩感受？</a:t>
            </a:r>
            <a:endParaRPr lang="zh-TW"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兩間餐廳食物營養足夠嗎</a:t>
            </a:r>
            <a:r>
              <a:rPr lang="zh-TW" altLang="zh-HK" sz="1200" kern="1200" dirty="0">
                <a:solidFill>
                  <a:schemeClr val="tx1"/>
                </a:solidFill>
                <a:effectLst/>
                <a:latin typeface="+mn-lt"/>
                <a:ea typeface="+mn-ea"/>
                <a:cs typeface="+mn-cs"/>
              </a:rPr>
              <a:t>？</a:t>
            </a: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40</a:t>
            </a:fld>
            <a:endParaRPr lang="zh-TW" altLang="en-US"/>
          </a:p>
        </p:txBody>
      </p:sp>
    </p:spTree>
    <p:extLst>
      <p:ext uri="{BB962C8B-B14F-4D97-AF65-F5344CB8AC3E}">
        <p14:creationId xmlns:p14="http://schemas.microsoft.com/office/powerpoint/2010/main" val="9600164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我地一齊睇下</a:t>
            </a:r>
            <a:r>
              <a:rPr lang="en-US" altLang="zh-TW" dirty="0"/>
              <a:t>1</a:t>
            </a:r>
            <a:r>
              <a:rPr lang="zh-TW" altLang="en-US" dirty="0"/>
              <a:t>條短片，係</a:t>
            </a:r>
            <a:r>
              <a:rPr lang="en-US" altLang="zh-TW" dirty="0"/>
              <a:t>14</a:t>
            </a:r>
            <a:r>
              <a:rPr lang="zh-TW" altLang="en-US" dirty="0"/>
              <a:t>歲瑪莉嘅故事，佢住喺非洲嘅剛果</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喺片段裡面我想請大家幫我數下，有幾多人一齊食果</a:t>
            </a:r>
            <a:r>
              <a:rPr lang="en-US" altLang="zh-TW" dirty="0"/>
              <a:t>D</a:t>
            </a:r>
            <a:r>
              <a:rPr lang="zh-TW" altLang="en-US" dirty="0"/>
              <a:t>食物，我之後會再問番你地架</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endParaRPr lang="en-US" altLang="zh-HK"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a:t>
            </a:r>
            <a:r>
              <a:rPr lang="en-US" altLang="zh-HK" sz="1200" b="0" i="0" kern="1200" dirty="0">
                <a:solidFill>
                  <a:schemeClr val="tx1"/>
                </a:solidFill>
                <a:effectLst/>
                <a:latin typeface="+mn-lt"/>
                <a:ea typeface="+mn-ea"/>
                <a:cs typeface="+mn-cs"/>
              </a:rPr>
              <a:t>WV250186 [</a:t>
            </a:r>
            <a:r>
              <a:rPr lang="zh-TW" altLang="en-US" dirty="0"/>
              <a:t>食物短缺</a:t>
            </a:r>
            <a:r>
              <a:rPr lang="en-US" altLang="zh-TW" dirty="0"/>
              <a:t>/ </a:t>
            </a:r>
            <a:r>
              <a:rPr lang="zh-TW" altLang="en-US" dirty="0"/>
              <a:t>食材單一</a:t>
            </a:r>
            <a:r>
              <a:rPr lang="en-US" altLang="zh-TW" dirty="0"/>
              <a:t>]</a:t>
            </a:r>
            <a:endParaRPr lang="en-US" altLang="zh-HK" sz="1200" b="0" i="0" kern="1200" dirty="0">
              <a:solidFill>
                <a:schemeClr val="tx1"/>
              </a:solidFill>
              <a:effectLst/>
              <a:latin typeface="+mn-lt"/>
              <a:ea typeface="+mn-ea"/>
              <a:cs typeface="+mn-cs"/>
            </a:endParaRPr>
          </a:p>
          <a:p>
            <a:endParaRPr lang="en-US" altLang="zh-HK" u="sng" dirty="0"/>
          </a:p>
          <a:p>
            <a:r>
              <a:rPr lang="en-US" altLang="zh-TW" sz="1200" b="0" i="0" kern="1200" dirty="0">
                <a:solidFill>
                  <a:schemeClr val="tx1"/>
                </a:solidFill>
                <a:effectLst/>
                <a:latin typeface="+mn-lt"/>
                <a:ea typeface="+mn-ea"/>
                <a:cs typeface="+mn-cs"/>
              </a:rPr>
              <a:t>Marie </a:t>
            </a:r>
            <a:r>
              <a:rPr lang="en-US" altLang="zh-TW" sz="1200" b="0" i="0" kern="1200" dirty="0" err="1">
                <a:solidFill>
                  <a:schemeClr val="tx1"/>
                </a:solidFill>
                <a:effectLst/>
                <a:latin typeface="+mn-lt"/>
                <a:ea typeface="+mn-ea"/>
                <a:cs typeface="+mn-cs"/>
              </a:rPr>
              <a:t>Ngalula</a:t>
            </a:r>
            <a:r>
              <a:rPr lang="en-US" altLang="zh-TW" sz="1200" b="0" i="0" kern="1200" dirty="0">
                <a:solidFill>
                  <a:schemeClr val="tx1"/>
                </a:solidFill>
                <a:effectLst/>
                <a:latin typeface="+mn-lt"/>
                <a:ea typeface="+mn-ea"/>
                <a:cs typeface="+mn-cs"/>
              </a:rPr>
              <a:t>, 14, (crocheted head covering, white top and blue skirt) cooks a meal of potato greens from their garden, without salt or oil, for </a:t>
            </a:r>
            <a:r>
              <a:rPr lang="en-US" altLang="zh-TW" sz="1200" b="1" i="0" u="sng" kern="1200" dirty="0">
                <a:solidFill>
                  <a:schemeClr val="tx1"/>
                </a:solidFill>
                <a:effectLst/>
                <a:latin typeface="+mn-lt"/>
                <a:ea typeface="+mn-ea"/>
                <a:cs typeface="+mn-cs"/>
              </a:rPr>
              <a:t>their only meal of the day</a:t>
            </a:r>
            <a:r>
              <a:rPr lang="en-US" altLang="zh-TW" sz="1200" b="0" i="0" kern="1200" dirty="0">
                <a:solidFill>
                  <a:schemeClr val="tx1"/>
                </a:solidFill>
                <a:effectLst/>
                <a:latin typeface="+mn-lt"/>
                <a:ea typeface="+mn-ea"/>
                <a:cs typeface="+mn-cs"/>
              </a:rPr>
              <a:t>.- until a neighbor gives them a few drops of oil to add. She and her siblings eat together from one little bowl. Then a neighbor comes and shares a little </a:t>
            </a:r>
            <a:r>
              <a:rPr lang="en-US" altLang="zh-TW" sz="1200" b="0" i="0" kern="1200" dirty="0" err="1">
                <a:solidFill>
                  <a:schemeClr val="tx1"/>
                </a:solidFill>
                <a:effectLst/>
                <a:latin typeface="+mn-lt"/>
                <a:ea typeface="+mn-ea"/>
                <a:cs typeface="+mn-cs"/>
              </a:rPr>
              <a:t>fufu</a:t>
            </a:r>
            <a:r>
              <a:rPr lang="en-US" altLang="zh-TW" sz="1200" b="0" i="0" kern="1200" dirty="0">
                <a:solidFill>
                  <a:schemeClr val="tx1"/>
                </a:solidFill>
                <a:effectLst/>
                <a:latin typeface="+mn-lt"/>
                <a:ea typeface="+mn-ea"/>
                <a:cs typeface="+mn-cs"/>
              </a:rPr>
              <a:t> (manioc and maize ) with them. </a:t>
            </a:r>
          </a:p>
          <a:p>
            <a:r>
              <a:rPr lang="en-US" altLang="zh-TW" sz="1200" b="0" i="0" kern="1200" dirty="0">
                <a:solidFill>
                  <a:schemeClr val="tx1"/>
                </a:solidFill>
                <a:effectLst/>
                <a:latin typeface="+mn-lt"/>
                <a:ea typeface="+mn-ea"/>
                <a:cs typeface="+mn-cs"/>
              </a:rPr>
              <a:t>Hunger:</a:t>
            </a:r>
          </a:p>
          <a:p>
            <a:r>
              <a:rPr lang="en-US" altLang="zh-TW" sz="1200" b="0" i="0" kern="1200" dirty="0">
                <a:solidFill>
                  <a:schemeClr val="tx1"/>
                </a:solidFill>
                <a:effectLst/>
                <a:latin typeface="+mn-lt"/>
                <a:ea typeface="+mn-ea"/>
                <a:cs typeface="+mn-cs"/>
              </a:rPr>
              <a:t>Marie’s family is desperately hungry in the days we visit them. Because her mother is sick and his father spends his days tending to her in the clinic, there is no money for food. Because there isn’t any cassava flour and cornmeal to make </a:t>
            </a:r>
            <a:r>
              <a:rPr lang="en-US" altLang="zh-TW" sz="1200" b="0" i="0" kern="1200" dirty="0" err="1">
                <a:solidFill>
                  <a:schemeClr val="tx1"/>
                </a:solidFill>
                <a:effectLst/>
                <a:latin typeface="+mn-lt"/>
                <a:ea typeface="+mn-ea"/>
                <a:cs typeface="+mn-cs"/>
              </a:rPr>
              <a:t>fufu</a:t>
            </a:r>
            <a:r>
              <a:rPr lang="en-US" altLang="zh-TW" sz="1200" b="0" i="0" kern="1200" dirty="0">
                <a:solidFill>
                  <a:schemeClr val="tx1"/>
                </a:solidFill>
                <a:effectLst/>
                <a:latin typeface="+mn-lt"/>
                <a:ea typeface="+mn-ea"/>
                <a:cs typeface="+mn-cs"/>
              </a:rPr>
              <a:t>, a bread-like dish that’s a Congolese staple, Marie and her siblings pick potato leaves from the garden. Marie sharpens a knife on a rock and uses it to chop the leaves into small pieces. She holds a bunch tightly in her left hand and runs the knife through them. Her cousin, also named Marie </a:t>
            </a:r>
            <a:r>
              <a:rPr lang="en-US" altLang="zh-TW" sz="1200" b="0" i="0" kern="1200" dirty="0" err="1">
                <a:solidFill>
                  <a:schemeClr val="tx1"/>
                </a:solidFill>
                <a:effectLst/>
                <a:latin typeface="+mn-lt"/>
                <a:ea typeface="+mn-ea"/>
                <a:cs typeface="+mn-cs"/>
              </a:rPr>
              <a:t>Ngalula</a:t>
            </a:r>
            <a:r>
              <a:rPr lang="en-US" altLang="zh-TW" sz="1200" b="0" i="0" kern="1200" dirty="0">
                <a:solidFill>
                  <a:schemeClr val="tx1"/>
                </a:solidFill>
                <a:effectLst/>
                <a:latin typeface="+mn-lt"/>
                <a:ea typeface="+mn-ea"/>
                <a:cs typeface="+mn-cs"/>
              </a:rPr>
              <a:t>, pulls some wood from a pile and arranges it between three rocks that will hold the pot. She yanks some thatch from the roof and uses it for kindling. Because they also have no oil or salt, the recipe is uncomplicated. The greens are stuck in a pot of water and boiled until they become soft. They look very much like spinach. As luck would have it, a kind neighbor sends a few drops of oil which Marie mixes with the water. Her grandfather sends a little </a:t>
            </a:r>
            <a:r>
              <a:rPr lang="en-US" altLang="zh-TW" sz="1200" b="0" i="0" kern="1200" dirty="0" err="1">
                <a:solidFill>
                  <a:schemeClr val="tx1"/>
                </a:solidFill>
                <a:effectLst/>
                <a:latin typeface="+mn-lt"/>
                <a:ea typeface="+mn-ea"/>
                <a:cs typeface="+mn-cs"/>
              </a:rPr>
              <a:t>fufu</a:t>
            </a:r>
            <a:r>
              <a:rPr lang="en-US" altLang="zh-TW" sz="1200" b="0" i="0" kern="1200" dirty="0">
                <a:solidFill>
                  <a:schemeClr val="tx1"/>
                </a:solidFill>
                <a:effectLst/>
                <a:latin typeface="+mn-lt"/>
                <a:ea typeface="+mn-ea"/>
                <a:cs typeface="+mn-cs"/>
              </a:rPr>
              <a:t>, a huge treat for the 6 nearly empty bellies that share the small pot of greens. Later Marie will tell her mother during a visit to the clinic, “We’ve gone three days without eating anything but potato leaves. We have to endure the hunger. The hunger never kills someone.” Unfortunately, she’s wrong. Marie and her siblings also go to the CFS where, thanks to a newly introduced feeding program gives them each a bowl of porridge made from soy, maize, peanuts, </a:t>
            </a:r>
            <a:r>
              <a:rPr lang="en-US" altLang="zh-TW" sz="1200" b="0" i="0" kern="1200" dirty="0" err="1">
                <a:solidFill>
                  <a:schemeClr val="tx1"/>
                </a:solidFill>
                <a:effectLst/>
                <a:latin typeface="+mn-lt"/>
                <a:ea typeface="+mn-ea"/>
                <a:cs typeface="+mn-cs"/>
              </a:rPr>
              <a:t>maringa</a:t>
            </a:r>
            <a:r>
              <a:rPr lang="en-US" altLang="zh-TW" sz="1200" b="0" i="0" kern="1200" dirty="0">
                <a:solidFill>
                  <a:schemeClr val="tx1"/>
                </a:solidFill>
                <a:effectLst/>
                <a:latin typeface="+mn-lt"/>
                <a:ea typeface="+mn-ea"/>
                <a:cs typeface="+mn-cs"/>
              </a:rPr>
              <a:t> and sugar. </a:t>
            </a:r>
          </a:p>
          <a:p>
            <a:r>
              <a:rPr lang="en-US" altLang="zh-TW" sz="1200" b="0" i="0" kern="1200" dirty="0">
                <a:solidFill>
                  <a:schemeClr val="tx1"/>
                </a:solidFill>
                <a:effectLst/>
                <a:latin typeface="+mn-lt"/>
                <a:ea typeface="+mn-ea"/>
                <a:cs typeface="+mn-cs"/>
              </a:rPr>
              <a:t>-----------------------------------------------------------------------------------------------------------------</a:t>
            </a:r>
          </a:p>
          <a:p>
            <a:r>
              <a:rPr lang="en-US" altLang="zh-TW" sz="1200" b="0" i="0" kern="1200" dirty="0">
                <a:solidFill>
                  <a:schemeClr val="tx1"/>
                </a:solidFill>
                <a:effectLst/>
                <a:latin typeface="+mn-lt"/>
                <a:ea typeface="+mn-ea"/>
                <a:cs typeface="+mn-cs"/>
              </a:rPr>
              <a:t>Marie lives with her father, Alexandre </a:t>
            </a:r>
            <a:r>
              <a:rPr lang="en-US" altLang="zh-TW" sz="1200" b="0" i="0" kern="1200" dirty="0" err="1">
                <a:solidFill>
                  <a:schemeClr val="tx1"/>
                </a:solidFill>
                <a:effectLst/>
                <a:latin typeface="+mn-lt"/>
                <a:ea typeface="+mn-ea"/>
                <a:cs typeface="+mn-cs"/>
              </a:rPr>
              <a:t>Tshimanga</a:t>
            </a:r>
            <a:r>
              <a:rPr lang="en-US" altLang="zh-TW" sz="1200" b="0" i="0" kern="1200" dirty="0">
                <a:solidFill>
                  <a:schemeClr val="tx1"/>
                </a:solidFill>
                <a:effectLst/>
                <a:latin typeface="+mn-lt"/>
                <a:ea typeface="+mn-ea"/>
                <a:cs typeface="+mn-cs"/>
              </a:rPr>
              <a:t>, her mother, </a:t>
            </a:r>
            <a:r>
              <a:rPr lang="en-US" altLang="zh-TW" sz="1200" b="0" i="0" kern="1200" dirty="0" err="1">
                <a:solidFill>
                  <a:schemeClr val="tx1"/>
                </a:solidFill>
                <a:effectLst/>
                <a:latin typeface="+mn-lt"/>
                <a:ea typeface="+mn-ea"/>
                <a:cs typeface="+mn-cs"/>
              </a:rPr>
              <a:t>Ntumba</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Kalombo</a:t>
            </a:r>
            <a:r>
              <a:rPr lang="en-US" altLang="zh-TW" sz="1200" b="0" i="0" kern="1200" dirty="0">
                <a:solidFill>
                  <a:schemeClr val="tx1"/>
                </a:solidFill>
                <a:effectLst/>
                <a:latin typeface="+mn-lt"/>
                <a:ea typeface="+mn-ea"/>
                <a:cs typeface="+mn-cs"/>
              </a:rPr>
              <a:t> Antoinette and her brothers and sisters: 1-Kena </a:t>
            </a:r>
            <a:r>
              <a:rPr lang="en-US" altLang="zh-TW" sz="1200" b="0" i="0" kern="1200" dirty="0" err="1">
                <a:solidFill>
                  <a:schemeClr val="tx1"/>
                </a:solidFill>
                <a:effectLst/>
                <a:latin typeface="+mn-lt"/>
                <a:ea typeface="+mn-ea"/>
                <a:cs typeface="+mn-cs"/>
              </a:rPr>
              <a:t>Tshimanga</a:t>
            </a:r>
            <a:r>
              <a:rPr lang="en-US" altLang="zh-TW" sz="1200" b="0" i="0" kern="1200" dirty="0">
                <a:solidFill>
                  <a:schemeClr val="tx1"/>
                </a:solidFill>
                <a:effectLst/>
                <a:latin typeface="+mn-lt"/>
                <a:ea typeface="+mn-ea"/>
                <a:cs typeface="+mn-cs"/>
              </a:rPr>
              <a:t>, 12 2-Kankonde Moise, 10 3-Munamba Angel, 8 4-Musungayi Andre, 6 5-Mubuyi </a:t>
            </a:r>
            <a:r>
              <a:rPr lang="en-US" altLang="zh-TW" sz="1200" b="0" i="0" kern="1200" dirty="0" err="1">
                <a:solidFill>
                  <a:schemeClr val="tx1"/>
                </a:solidFill>
                <a:effectLst/>
                <a:latin typeface="+mn-lt"/>
                <a:ea typeface="+mn-ea"/>
                <a:cs typeface="+mn-cs"/>
              </a:rPr>
              <a:t>Tshimanga</a:t>
            </a:r>
            <a:r>
              <a:rPr lang="en-US" altLang="zh-TW" sz="1200" b="0" i="0" kern="1200" dirty="0">
                <a:solidFill>
                  <a:schemeClr val="tx1"/>
                </a:solidFill>
                <a:effectLst/>
                <a:latin typeface="+mn-lt"/>
                <a:ea typeface="+mn-ea"/>
                <a:cs typeface="+mn-cs"/>
              </a:rPr>
              <a:t>, 4 Marie lives in a small village outside of Kananga, Democratic Republic of Congo, DRC, called </a:t>
            </a:r>
            <a:r>
              <a:rPr lang="en-US" altLang="zh-TW" sz="1200" b="0" i="0" kern="1200" dirty="0" err="1">
                <a:solidFill>
                  <a:schemeClr val="tx1"/>
                </a:solidFill>
                <a:effectLst/>
                <a:latin typeface="+mn-lt"/>
                <a:ea typeface="+mn-ea"/>
                <a:cs typeface="+mn-cs"/>
              </a:rPr>
              <a:t>Tubuluku</a:t>
            </a:r>
            <a:r>
              <a:rPr lang="en-US" altLang="zh-TW" sz="1200" b="0" i="0" kern="1200" dirty="0">
                <a:solidFill>
                  <a:schemeClr val="tx1"/>
                </a:solidFill>
                <a:effectLst/>
                <a:latin typeface="+mn-lt"/>
                <a:ea typeface="+mn-ea"/>
                <a:cs typeface="+mn-cs"/>
              </a:rPr>
              <a:t>, which means antelopes (plural). Her house is a two-room hut with a thatched roof. Handful of wooden chairs are the only furniture. She lives here with an extended family of 13. Home Life Marie is a bright girl but there is a sadness in her eyes. Marie’s mother is in the nearby health clinic with a staph infection that has caused a huge abscess on her right side. It has become very serious. As a result, Marie has assumed many of the household duties. She’s forced, at 14, to assume the duties of an adult. Besides cooking for her brothers and sisters, she sweeps up the husks from palm nuts she crushes. She saves the husks to use as kindling for the fire. Marie and her siblings all sleep together in one room, huddled together for warmth and cover by an old and torn mosquito net. School Marie’s father laments his inability to send her back to school. “Marie is intelligent,” he says. “She could help me very much someday. I’d like to send her back to school but I can’t afford it. I’d like if she could further her studies even as far as university so that she can help me take care of her brothers and sisters someday.” Marie and her friends often play on the grass in front of the school they can’t afford to go to. Economic Development Marie’s father makes and sells charcoal to earn money for the family. He gets about 6,000 Congolese francs p/bag and can do about I per week. It’s not enough to support the family so Marie helps by selling palm nuts. Marie sits on the ground next to a pie of palm nuts she’s collected. She places one on a rock and pounds it with another rock separating the woody husk from the soft nut inside. When she has enough she’ll take them to sell. The buyer will have them mashed and pressed into oil for cooking. Marie walks the main road in front of the airport with her bowl of nuts. She squats in front of a local market, just across from the main gate. A woman with a small, green bucket stops. Money changes hands and Marie fill the woman’s bucket about halfway. It’s all the nuts she has today. Marie gets 800 francs for the transaction. That’s about 50 cents. She needs about a thousand francs to buy enough cassava flour to last the family for two days. Water Marie walks about a half mile down a steep, narrow embankment to a capped spring that provides the community water. She carries a cast iron pot on her head. When the pot is full she climbs the smooth, hardened clay of the path that leads home. She does this several times a day often with a friend or a cousin. Health Marie used to go to the health clinic when she got sick but since there isn’t any money now she is usually treated with some traditional medicine made from the leaves of local trees. Now she goes to the clinic almost daily but only to visit her mother. Antoinette, Marie’s mother sits on a straw mat in a nearly empty room at the clinic. A small bamboo cot off to one side is about 6 inches off the floor. She does not look well. Marie sits next to her and they talk. “I don’t know if I’ll be here to help you grow up,” Marie’s mom says. “Pray that God heals me.” The nurse tells me later that she is being treated with antibiotics and that her chances of recovery are good. Play This is where Marie looks most happy and alive! There are lots of children in </a:t>
            </a:r>
            <a:r>
              <a:rPr lang="en-US" altLang="zh-TW" sz="1200" b="0" i="0" kern="1200" dirty="0" err="1">
                <a:solidFill>
                  <a:schemeClr val="tx1"/>
                </a:solidFill>
                <a:effectLst/>
                <a:latin typeface="+mn-lt"/>
                <a:ea typeface="+mn-ea"/>
                <a:cs typeface="+mn-cs"/>
              </a:rPr>
              <a:t>Tubuluku</a:t>
            </a:r>
            <a:r>
              <a:rPr lang="en-US" altLang="zh-TW" sz="1200" b="0" i="0" kern="1200" dirty="0">
                <a:solidFill>
                  <a:schemeClr val="tx1"/>
                </a:solidFill>
                <a:effectLst/>
                <a:latin typeface="+mn-lt"/>
                <a:ea typeface="+mn-ea"/>
                <a:cs typeface="+mn-cs"/>
              </a:rPr>
              <a:t>. About 40 of them gather on the grass of the school across from Marie’s house. Marie leads the singing as the kids hold hands, move in a circle and sing loudly. Sometimes they all collapse into a fit of giggling. For the first time since we’ve met her, Marie smiles widely. She sings. She dances. For a time at least, she can be a kid again. Worship Like many people here, Marie is Catholic. She says that when she has clean clothes, she goes to church at St. Celestin right here in </a:t>
            </a:r>
            <a:r>
              <a:rPr lang="en-US" altLang="zh-TW" sz="1200" b="0" i="0" kern="1200" dirty="0" err="1">
                <a:solidFill>
                  <a:schemeClr val="tx1"/>
                </a:solidFill>
                <a:effectLst/>
                <a:latin typeface="+mn-lt"/>
                <a:ea typeface="+mn-ea"/>
                <a:cs typeface="+mn-cs"/>
              </a:rPr>
              <a:t>Tubuluku</a:t>
            </a:r>
            <a:r>
              <a:rPr lang="en-US" altLang="zh-TW" sz="1200" b="0" i="0" kern="1200" dirty="0">
                <a:solidFill>
                  <a:schemeClr val="tx1"/>
                </a:solidFill>
                <a:effectLst/>
                <a:latin typeface="+mn-lt"/>
                <a:ea typeface="+mn-ea"/>
                <a:cs typeface="+mn-cs"/>
              </a:rPr>
              <a:t>. She loves to sing and sings us a little song from church. “Glory of the saints who dwell in heaven. Everyone must bow down to you. We owe to God everything we have because all things come from Him.”</a:t>
            </a:r>
            <a:endParaRPr lang="zh-TW" altLang="en-US" dirty="0"/>
          </a:p>
          <a:p>
            <a:endParaRPr lang="en-US" altLang="zh-HK" u="sng" dirty="0"/>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41</a:t>
            </a:fld>
            <a:endParaRPr lang="zh-HK" altLang="en-US"/>
          </a:p>
        </p:txBody>
      </p:sp>
    </p:spTree>
    <p:extLst>
      <p:ext uri="{BB962C8B-B14F-4D97-AF65-F5344CB8AC3E}">
        <p14:creationId xmlns:p14="http://schemas.microsoft.com/office/powerpoint/2010/main" val="4260821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i="0" kern="1200" dirty="0">
                <a:solidFill>
                  <a:schemeClr val="tx1"/>
                </a:solidFill>
                <a:effectLst/>
                <a:latin typeface="+mn-lt"/>
                <a:ea typeface="+mn-ea"/>
                <a:cs typeface="+mn-cs"/>
              </a:rPr>
              <a:t>只吃蕃薯葉的瑪莉 </a:t>
            </a:r>
            <a:r>
              <a:rPr lang="en-US" altLang="zh-TW" sz="1200" b="1" i="0" kern="1200" dirty="0">
                <a:solidFill>
                  <a:schemeClr val="tx1"/>
                </a:solidFill>
                <a:effectLst/>
                <a:latin typeface="+mn-lt"/>
                <a:ea typeface="+mn-ea"/>
                <a:cs typeface="+mn-cs"/>
              </a:rPr>
              <a:t>(2’02’’)</a:t>
            </a:r>
            <a:endParaRPr lang="zh-TW" altLang="en-US" sz="1200" b="1" i="0" kern="1200" dirty="0">
              <a:solidFill>
                <a:schemeClr val="tx1"/>
              </a:solidFill>
              <a:effectLst/>
              <a:latin typeface="+mn-lt"/>
              <a:ea typeface="+mn-ea"/>
              <a:cs typeface="+mn-cs"/>
            </a:endParaRPr>
          </a:p>
          <a:p>
            <a:r>
              <a:rPr lang="en-US" altLang="zh-TW" dirty="0"/>
              <a:t>https://youtu.be/CN6K2jxO5nw</a:t>
            </a:r>
          </a:p>
          <a:p>
            <a:endParaRPr lang="zh-HK" altLang="en-US" dirty="0"/>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42</a:t>
            </a:fld>
            <a:endParaRPr lang="zh-HK" altLang="en-US"/>
          </a:p>
        </p:txBody>
      </p:sp>
    </p:spTree>
    <p:extLst>
      <p:ext uri="{BB962C8B-B14F-4D97-AF65-F5344CB8AC3E}">
        <p14:creationId xmlns:p14="http://schemas.microsoft.com/office/powerpoint/2010/main" val="21697419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有冇人數倒影片中究竟有</a:t>
            </a:r>
            <a:r>
              <a:rPr lang="zh-TW" altLang="en-US" dirty="0"/>
              <a:t>幾多人一齊去分享依盆食物？</a:t>
            </a:r>
            <a:endParaRPr lang="en-US" altLang="zh-TW" dirty="0"/>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43</a:t>
            </a:fld>
            <a:endParaRPr lang="zh-HK" altLang="en-US"/>
          </a:p>
        </p:txBody>
      </p:sp>
    </p:spTree>
    <p:extLst>
      <p:ext uri="{BB962C8B-B14F-4D97-AF65-F5344CB8AC3E}">
        <p14:creationId xmlns:p14="http://schemas.microsoft.com/office/powerpoint/2010/main" val="3177247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-6</a:t>
            </a:r>
            <a:r>
              <a:rPr lang="zh-TW" altLang="en-US" dirty="0"/>
              <a:t>個人</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原來瑪莉有</a:t>
            </a:r>
            <a:r>
              <a:rPr lang="en-US" altLang="zh-TW" sz="1200" b="0" i="0" kern="1200" dirty="0">
                <a:solidFill>
                  <a:schemeClr val="tx1"/>
                </a:solidFill>
                <a:effectLst/>
                <a:latin typeface="+mn-lt"/>
                <a:ea typeface="+mn-ea"/>
                <a:cs typeface="+mn-cs"/>
              </a:rPr>
              <a:t>5</a:t>
            </a:r>
            <a:r>
              <a:rPr lang="zh-TW" altLang="en-US" sz="1200" b="0" i="0" kern="1200" dirty="0">
                <a:solidFill>
                  <a:schemeClr val="tx1"/>
                </a:solidFill>
                <a:effectLst/>
                <a:latin typeface="+mn-lt"/>
                <a:ea typeface="+mn-ea"/>
                <a:cs typeface="+mn-cs"/>
              </a:rPr>
              <a:t>個弟弟妹妹</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連同瑪莉</a:t>
            </a:r>
            <a:r>
              <a:rPr lang="en-US" altLang="zh-TW" sz="1200" b="0" i="0" kern="1200" dirty="0">
                <a:solidFill>
                  <a:schemeClr val="tx1"/>
                </a:solidFill>
                <a:effectLst/>
                <a:latin typeface="+mn-lt"/>
                <a:ea typeface="+mn-ea"/>
                <a:cs typeface="+mn-cs"/>
              </a:rPr>
              <a:t>6</a:t>
            </a:r>
            <a:r>
              <a:rPr lang="zh-TW" altLang="en-US" sz="1200" b="0" i="0" kern="1200" dirty="0">
                <a:solidFill>
                  <a:schemeClr val="tx1"/>
                </a:solidFill>
                <a:effectLst/>
                <a:latin typeface="+mn-lt"/>
                <a:ea typeface="+mn-ea"/>
                <a:cs typeface="+mn-cs"/>
              </a:rPr>
              <a:t>個人</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-6</a:t>
            </a:r>
            <a:r>
              <a:rPr lang="zh-TW" altLang="en-US" sz="1200" b="0" i="0" kern="1200" dirty="0">
                <a:solidFill>
                  <a:schemeClr val="tx1"/>
                </a:solidFill>
                <a:effectLst/>
                <a:latin typeface="+mn-lt"/>
                <a:ea typeface="+mn-ea"/>
                <a:cs typeface="+mn-cs"/>
              </a:rPr>
              <a:t>個人去分，根本唔足夠，所以佢地成日都要挨餓</a:t>
            </a:r>
            <a:endParaRPr lang="zh-HK"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5540908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有冇人記得依盆係咩黎架？係蕃薯葉</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係佢地一家全日唯一的食物</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冇調味料唔單只唔好味，淨係食蕃薯葉你地覺得夠唔夠營養？唔夠</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不過瑪莉一家都好</a:t>
            </a:r>
            <a:r>
              <a:rPr lang="zh-TW" altLang="en-US" sz="1200" b="1" i="0" kern="1200" dirty="0">
                <a:solidFill>
                  <a:schemeClr val="tx1"/>
                </a:solidFill>
                <a:effectLst/>
                <a:latin typeface="+mn-lt"/>
                <a:ea typeface="+mn-ea"/>
                <a:cs typeface="+mn-cs"/>
              </a:rPr>
              <a:t>珍惜</a:t>
            </a:r>
            <a:r>
              <a:rPr lang="en-US" altLang="zh-TW" sz="1200" b="0" i="0" kern="1200" dirty="0">
                <a:solidFill>
                  <a:schemeClr val="tx1"/>
                </a:solidFill>
                <a:effectLst/>
                <a:latin typeface="+mn-lt"/>
                <a:ea typeface="+mn-ea"/>
                <a:cs typeface="+mn-cs"/>
              </a:rPr>
              <a:t>ED</a:t>
            </a:r>
            <a:r>
              <a:rPr lang="zh-TW" altLang="en-US" sz="1200" b="0" i="0" kern="1200" dirty="0">
                <a:solidFill>
                  <a:schemeClr val="tx1"/>
                </a:solidFill>
                <a:effectLst/>
                <a:latin typeface="+mn-lt"/>
                <a:ea typeface="+mn-ea"/>
                <a:cs typeface="+mn-cs"/>
              </a:rPr>
              <a:t>食物，喺佢地心目中，</a:t>
            </a:r>
            <a:r>
              <a:rPr lang="zh-TW" altLang="en-US" dirty="0"/>
              <a:t>蕃薯葉係好重要，就係佢地嘅主角</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好似頭先第</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個回合旱災咁，大地餐廳得菜同粟米，客人都冇嫌棄，都好珍惜</a:t>
            </a: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AABD0EAA-6C15-4552-BF9A-35DCF076E854}" type="slidenum">
              <a:rPr lang="zh-TW" altLang="en-US" smtClean="0"/>
              <a:t>45</a:t>
            </a:fld>
            <a:endParaRPr lang="zh-TW" altLang="en-US"/>
          </a:p>
        </p:txBody>
      </p:sp>
    </p:spTree>
    <p:extLst>
      <p:ext uri="{BB962C8B-B14F-4D97-AF65-F5344CB8AC3E}">
        <p14:creationId xmlns:p14="http://schemas.microsoft.com/office/powerpoint/2010/main" val="453799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有時候佢地嘅鄰居同親人見倒佢地嘅情況，都會主動幫助瑪莉一家，</a:t>
            </a:r>
            <a:r>
              <a:rPr lang="zh-TW" altLang="en-US" sz="1200" b="1" i="0" kern="1200" dirty="0">
                <a:solidFill>
                  <a:schemeClr val="tx1"/>
                </a:solidFill>
                <a:effectLst/>
                <a:latin typeface="+mn-lt"/>
                <a:ea typeface="+mn-ea"/>
                <a:cs typeface="+mn-cs"/>
              </a:rPr>
              <a:t>分享</a:t>
            </a:r>
            <a:r>
              <a:rPr lang="zh-TW" altLang="en-US" sz="1200" b="0" i="0" kern="1200" dirty="0">
                <a:solidFill>
                  <a:schemeClr val="tx1"/>
                </a:solidFill>
                <a:effectLst/>
                <a:latin typeface="+mn-lt"/>
                <a:ea typeface="+mn-ea"/>
                <a:cs typeface="+mn-cs"/>
              </a:rPr>
              <a:t>了一些</a:t>
            </a:r>
            <a:r>
              <a:rPr lang="en-US" altLang="zh-TW" sz="1200" b="0" i="0" kern="1200" dirty="0" err="1">
                <a:solidFill>
                  <a:schemeClr val="tx1"/>
                </a:solidFill>
                <a:effectLst/>
                <a:latin typeface="+mn-lt"/>
                <a:ea typeface="+mn-ea"/>
                <a:cs typeface="+mn-cs"/>
              </a:rPr>
              <a:t>FuFu</a:t>
            </a:r>
            <a:r>
              <a:rPr lang="zh-TW" altLang="en-US" sz="1200" b="0" i="0" kern="1200" dirty="0">
                <a:solidFill>
                  <a:schemeClr val="tx1"/>
                </a:solidFill>
                <a:effectLst/>
                <a:latin typeface="+mn-lt"/>
                <a:ea typeface="+mn-ea"/>
                <a:cs typeface="+mn-cs"/>
              </a:rPr>
              <a:t>比佢地，即係黃色果一碗喇</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你地知唔知係用咩做架？ 粟米</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木薯</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木薯即係類似我地食嘅薯仔</a:t>
            </a:r>
            <a:endParaRPr lang="en-US" altLang="zh-TW" sz="1200" b="0" i="0" kern="1200" dirty="0">
              <a:solidFill>
                <a:schemeClr val="tx1"/>
              </a:solidFill>
              <a:effectLst/>
              <a:latin typeface="+mn-lt"/>
              <a:ea typeface="+mn-ea"/>
              <a:cs typeface="+mn-cs"/>
            </a:endParaRPr>
          </a:p>
          <a:p>
            <a:endParaRPr lang="zh-HK" altLang="en-US" dirty="0"/>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46</a:t>
            </a:fld>
            <a:endParaRPr lang="zh-HK" altLang="en-US"/>
          </a:p>
        </p:txBody>
      </p:sp>
    </p:spTree>
    <p:extLst>
      <p:ext uri="{BB962C8B-B14F-4D97-AF65-F5344CB8AC3E}">
        <p14:creationId xmlns:p14="http://schemas.microsoft.com/office/powerpoint/2010/main" val="20717459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咁究竟點解瑪莉佢地要挨餓？</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世上有超過</a:t>
            </a:r>
            <a:r>
              <a:rPr lang="en-US" altLang="zh-TW" sz="1200" kern="1200" dirty="0">
                <a:solidFill>
                  <a:schemeClr val="tx1"/>
                </a:solidFill>
                <a:effectLst/>
                <a:latin typeface="+mn-lt"/>
                <a:ea typeface="+mn-ea"/>
                <a:cs typeface="+mn-cs"/>
              </a:rPr>
              <a:t>8</a:t>
            </a:r>
            <a:r>
              <a:rPr lang="zh-TW" altLang="en-US" sz="1200" kern="1200" dirty="0">
                <a:solidFill>
                  <a:schemeClr val="tx1"/>
                </a:solidFill>
                <a:effectLst/>
                <a:latin typeface="+mn-lt"/>
                <a:ea typeface="+mn-ea"/>
                <a:cs typeface="+mn-cs"/>
              </a:rPr>
              <a:t>億人好似瑪莉</a:t>
            </a: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大地餐廳嘅人一樣唔夠野食要挨餓</a:t>
            </a:r>
            <a:endParaRPr lang="en-US" altLang="zh-TW"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即係</a:t>
            </a:r>
            <a:r>
              <a:rPr lang="en-US" altLang="zh-TW" dirty="0"/>
              <a:t>10</a:t>
            </a:r>
            <a:r>
              <a:rPr lang="zh-TW" altLang="en-US" dirty="0"/>
              <a:t>個人中就有</a:t>
            </a:r>
            <a:r>
              <a:rPr lang="en-US" altLang="zh-TW" dirty="0"/>
              <a:t>1</a:t>
            </a:r>
            <a:r>
              <a:rPr lang="zh-TW" altLang="en-US" dirty="0"/>
              <a:t>個好似瑪莉咁冇足夠既食物</a:t>
            </a:r>
            <a:endParaRPr lang="en-US"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a:t>
            </a:r>
            <a:r>
              <a:rPr lang="zh-HK" altLang="zh-HK" sz="1200" kern="1200" dirty="0">
                <a:solidFill>
                  <a:schemeClr val="tx1"/>
                </a:solidFill>
                <a:effectLst/>
                <a:latin typeface="+mn-lt"/>
                <a:ea typeface="+mn-ea"/>
                <a:cs typeface="+mn-cs"/>
              </a:rPr>
              <a:t>人類每日所生產嘅食物，</a:t>
            </a:r>
            <a:r>
              <a:rPr lang="zh-TW" altLang="en-US" sz="1200" kern="1200" dirty="0">
                <a:solidFill>
                  <a:schemeClr val="tx1"/>
                </a:solidFill>
                <a:effectLst/>
                <a:latin typeface="+mn-lt"/>
                <a:ea typeface="+mn-ea"/>
                <a:cs typeface="+mn-cs"/>
              </a:rPr>
              <a:t>明明</a:t>
            </a:r>
            <a:r>
              <a:rPr lang="zh-HK" altLang="zh-HK" sz="1200" kern="1200" dirty="0">
                <a:solidFill>
                  <a:schemeClr val="tx1"/>
                </a:solidFill>
                <a:effectLst/>
                <a:latin typeface="+mn-lt"/>
                <a:ea typeface="+mn-ea"/>
                <a:cs typeface="+mn-cs"/>
              </a:rPr>
              <a:t>足</a:t>
            </a:r>
            <a:r>
              <a:rPr lang="zh-TW" altLang="zh-HK" sz="1200" kern="1200" dirty="0">
                <a:solidFill>
                  <a:schemeClr val="tx1"/>
                </a:solidFill>
                <a:effectLst/>
                <a:latin typeface="+mn-lt"/>
                <a:ea typeface="+mn-ea"/>
                <a:cs typeface="+mn-cs"/>
              </a:rPr>
              <a:t>夠</a:t>
            </a:r>
            <a:r>
              <a:rPr lang="zh-HK" altLang="zh-HK" sz="1200" kern="1200" dirty="0">
                <a:solidFill>
                  <a:schemeClr val="tx1"/>
                </a:solidFill>
                <a:effectLst/>
                <a:latin typeface="+mn-lt"/>
                <a:ea typeface="+mn-ea"/>
                <a:cs typeface="+mn-cs"/>
              </a:rPr>
              <a:t>餵飽地</a:t>
            </a:r>
            <a:r>
              <a:rPr lang="zh-TW" altLang="zh-HK" sz="1200" kern="1200" dirty="0">
                <a:solidFill>
                  <a:schemeClr val="tx1"/>
                </a:solidFill>
                <a:effectLst/>
                <a:latin typeface="+mn-lt"/>
                <a:ea typeface="+mn-ea"/>
                <a:cs typeface="+mn-cs"/>
              </a:rPr>
              <a:t>球</a:t>
            </a:r>
            <a:r>
              <a:rPr lang="zh-HK" altLang="zh-HK" sz="1200" kern="1200" dirty="0">
                <a:solidFill>
                  <a:schemeClr val="tx1"/>
                </a:solidFill>
                <a:effectLst/>
                <a:latin typeface="+mn-lt"/>
                <a:ea typeface="+mn-ea"/>
                <a:cs typeface="+mn-cs"/>
              </a:rPr>
              <a:t>上所有人。</a:t>
            </a:r>
            <a:endParaRPr lang="en-US" altLang="zh-HK" sz="1200" kern="1200" dirty="0">
              <a:solidFill>
                <a:schemeClr val="tx1"/>
              </a:solidFill>
              <a:effectLst/>
              <a:latin typeface="+mn-lt"/>
              <a:ea typeface="+mn-ea"/>
              <a:cs typeface="+mn-cs"/>
            </a:endParaRPr>
          </a:p>
          <a:p>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究竟點解仲有人要挨餓架？</a:t>
            </a:r>
            <a:endParaRPr lang="zh-TW" altLang="zh-HK" sz="1200" kern="1200" dirty="0">
              <a:solidFill>
                <a:schemeClr val="tx1"/>
              </a:solidFill>
              <a:effectLst/>
              <a:latin typeface="+mn-lt"/>
              <a:ea typeface="+mn-ea"/>
              <a:cs typeface="+mn-cs"/>
            </a:endParaRPr>
          </a:p>
          <a:p>
            <a:r>
              <a:rPr lang="en-US" altLang="zh-HK"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b="1" i="0" kern="1200" dirty="0">
                <a:solidFill>
                  <a:schemeClr val="tx1"/>
                </a:solidFill>
                <a:effectLst/>
                <a:latin typeface="+mn-lt"/>
                <a:ea typeface="+mn-ea"/>
                <a:cs typeface="+mn-cs"/>
              </a:rPr>
              <a:t>WHO [</a:t>
            </a:r>
            <a:r>
              <a:rPr lang="en-US" altLang="zh-HK" sz="1200" b="0" i="0" kern="1200" dirty="0">
                <a:solidFill>
                  <a:schemeClr val="tx1"/>
                </a:solidFill>
                <a:effectLst/>
                <a:latin typeface="+mn-lt"/>
                <a:ea typeface="+mn-ea"/>
                <a:cs typeface="+mn-cs"/>
              </a:rPr>
              <a:t>6 July 2022]: </a:t>
            </a:r>
            <a:r>
              <a:rPr lang="en-US" altLang="zh-HK" sz="1200" b="1" i="0" kern="1200" dirty="0">
                <a:solidFill>
                  <a:schemeClr val="tx1"/>
                </a:solidFill>
                <a:effectLst/>
                <a:latin typeface="+mn-lt"/>
                <a:ea typeface="+mn-ea"/>
                <a:cs typeface="+mn-cs"/>
              </a:rPr>
              <a:t>UN Report: Global hunger numbers rose to as many as 828 million in 2021</a:t>
            </a:r>
            <a:br>
              <a:rPr lang="en-US" altLang="zh-HK" sz="1200" b="1" i="0" kern="1200" dirty="0">
                <a:solidFill>
                  <a:schemeClr val="tx1"/>
                </a:solidFill>
                <a:effectLst/>
                <a:latin typeface="+mn-lt"/>
                <a:ea typeface="+mn-ea"/>
                <a:cs typeface="+mn-cs"/>
              </a:rPr>
            </a:br>
            <a:r>
              <a:rPr lang="en-US" altLang="zh-HK" dirty="0"/>
              <a:t>https://www.who.int/news/item/06-07-2022-un-report--global-hunger-numbers-rose-to-as-many-as-828-million-in-2021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47</a:t>
            </a:fld>
            <a:endParaRPr lang="zh-HK" altLang="en-US"/>
          </a:p>
        </p:txBody>
      </p:sp>
    </p:spTree>
    <p:extLst>
      <p:ext uri="{BB962C8B-B14F-4D97-AF65-F5344CB8AC3E}">
        <p14:creationId xmlns:p14="http://schemas.microsoft.com/office/powerpoint/2010/main" val="6768236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因為</a:t>
            </a:r>
            <a:r>
              <a:rPr lang="zh-HK" altLang="zh-HK" sz="1200" kern="1200" dirty="0">
                <a:solidFill>
                  <a:schemeClr val="tx1"/>
                </a:solidFill>
                <a:effectLst/>
                <a:latin typeface="+mn-lt"/>
                <a:ea typeface="+mn-ea"/>
                <a:cs typeface="+mn-cs"/>
              </a:rPr>
              <a:t>地球資料分配不平均</a:t>
            </a:r>
            <a:endParaRPr lang="en-US"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有</a:t>
            </a:r>
            <a:r>
              <a:rPr lang="en-US" altLang="zh-TW" sz="1200" kern="1200" dirty="0">
                <a:solidFill>
                  <a:schemeClr val="tx1"/>
                </a:solidFill>
                <a:effectLst/>
                <a:latin typeface="+mn-lt"/>
                <a:ea typeface="+mn-ea"/>
                <a:cs typeface="+mn-cs"/>
              </a:rPr>
              <a:t>D</a:t>
            </a:r>
            <a:r>
              <a:rPr lang="zh-TW" altLang="en-US" sz="1200" kern="1200" dirty="0">
                <a:solidFill>
                  <a:schemeClr val="tx1"/>
                </a:solidFill>
                <a:effectLst/>
                <a:latin typeface="+mn-lt"/>
                <a:ea typeface="+mn-ea"/>
                <a:cs typeface="+mn-cs"/>
              </a:rPr>
              <a:t>地方好似</a:t>
            </a:r>
            <a:r>
              <a:rPr lang="zh-TW" altLang="en-US" sz="1200" strike="noStrike" kern="1200" dirty="0">
                <a:solidFill>
                  <a:schemeClr val="tx1"/>
                </a:solidFill>
                <a:effectLst/>
                <a:latin typeface="+mn-lt"/>
                <a:ea typeface="+mn-ea"/>
                <a:cs typeface="+mn-cs"/>
              </a:rPr>
              <a:t>豐盛餐廳咁，</a:t>
            </a:r>
            <a:r>
              <a:rPr lang="zh-TW" altLang="en-US" sz="1200" kern="1200" dirty="0">
                <a:solidFill>
                  <a:schemeClr val="tx1"/>
                </a:solidFill>
                <a:effectLst/>
                <a:latin typeface="+mn-lt"/>
                <a:ea typeface="+mn-ea"/>
                <a:cs typeface="+mn-cs"/>
              </a:rPr>
              <a:t>有較多資源，有好多唔同種類嘅食材</a:t>
            </a:r>
            <a:r>
              <a:rPr lang="en-US" altLang="zh-TW" sz="1200" kern="1200" dirty="0" err="1">
                <a:solidFill>
                  <a:schemeClr val="tx1"/>
                </a:solidFill>
                <a:effectLst/>
                <a:latin typeface="+mn-lt"/>
                <a:ea typeface="+mn-ea"/>
                <a:cs typeface="+mn-cs"/>
              </a:rPr>
              <a:t>eg.</a:t>
            </a:r>
            <a:r>
              <a:rPr lang="en-US" altLang="zh-TW" sz="1200" kern="1200" dirty="0">
                <a:solidFill>
                  <a:schemeClr val="tx1"/>
                </a:solidFill>
                <a:effectLst/>
                <a:latin typeface="+mn-lt"/>
                <a:ea typeface="+mn-ea"/>
                <a:cs typeface="+mn-cs"/>
              </a:rPr>
              <a:t> HK</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亦有</a:t>
            </a:r>
            <a:r>
              <a:rPr lang="en-US" altLang="zh-TW" sz="1200" kern="1200" dirty="0">
                <a:solidFill>
                  <a:schemeClr val="tx1"/>
                </a:solidFill>
                <a:effectLst/>
                <a:latin typeface="+mn-lt"/>
                <a:ea typeface="+mn-ea"/>
                <a:cs typeface="+mn-cs"/>
              </a:rPr>
              <a:t>D</a:t>
            </a:r>
            <a:r>
              <a:rPr lang="zh-TW" altLang="en-US" sz="1200" kern="1200" dirty="0">
                <a:solidFill>
                  <a:schemeClr val="tx1"/>
                </a:solidFill>
                <a:effectLst/>
                <a:latin typeface="+mn-lt"/>
                <a:ea typeface="+mn-ea"/>
                <a:cs typeface="+mn-cs"/>
              </a:rPr>
              <a:t>地方好似大地餐廳咁只有好少資源，</a:t>
            </a:r>
            <a:r>
              <a:rPr lang="zh-HK" altLang="zh-HK" sz="1200" kern="1200" dirty="0">
                <a:solidFill>
                  <a:schemeClr val="tx1"/>
                </a:solidFill>
                <a:effectLst/>
                <a:latin typeface="+mn-lt"/>
                <a:ea typeface="+mn-ea"/>
                <a:cs typeface="+mn-cs"/>
              </a:rPr>
              <a:t>令有些人沒有足夠糧食</a:t>
            </a:r>
            <a:r>
              <a:rPr lang="zh-TW" altLang="en-US" sz="1200" kern="1200" dirty="0">
                <a:solidFill>
                  <a:schemeClr val="tx1"/>
                </a:solidFill>
                <a:effectLst/>
                <a:latin typeface="+mn-lt"/>
                <a:ea typeface="+mn-ea"/>
                <a:cs typeface="+mn-cs"/>
              </a:rPr>
              <a:t>要</a:t>
            </a:r>
            <a:r>
              <a:rPr lang="zh-HK" altLang="zh-HK" sz="1200" kern="1200" dirty="0">
                <a:solidFill>
                  <a:schemeClr val="tx1"/>
                </a:solidFill>
                <a:effectLst/>
                <a:latin typeface="+mn-lt"/>
                <a:ea typeface="+mn-ea"/>
                <a:cs typeface="+mn-cs"/>
              </a:rPr>
              <a:t>挨餓</a:t>
            </a:r>
            <a:r>
              <a:rPr lang="zh-TW" altLang="en-US" sz="1200" kern="1200" dirty="0">
                <a:solidFill>
                  <a:schemeClr val="tx1"/>
                </a:solidFill>
                <a:effectLst/>
                <a:latin typeface="+mn-lt"/>
                <a:ea typeface="+mn-ea"/>
                <a:cs typeface="+mn-cs"/>
              </a:rPr>
              <a:t>；而且食材較單一，吸收唔夠營養</a:t>
            </a:r>
            <a:br>
              <a:rPr lang="en-US" altLang="zh-TW" sz="1200" kern="1200" dirty="0">
                <a:solidFill>
                  <a:schemeClr val="tx1"/>
                </a:solidFill>
                <a:effectLst/>
                <a:latin typeface="+mn-lt"/>
                <a:ea typeface="+mn-ea"/>
                <a:cs typeface="+mn-cs"/>
              </a:rPr>
            </a:b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可惜有較多資源嘅人，好似第</a:t>
            </a:r>
            <a:r>
              <a:rPr lang="en-US" altLang="zh-TW" sz="1200" kern="1200" dirty="0">
                <a:solidFill>
                  <a:schemeClr val="tx1"/>
                </a:solidFill>
                <a:effectLst/>
                <a:latin typeface="+mn-lt"/>
                <a:ea typeface="+mn-ea"/>
                <a:cs typeface="+mn-cs"/>
              </a:rPr>
              <a:t>3</a:t>
            </a:r>
            <a:r>
              <a:rPr lang="zh-TW" altLang="en-US" sz="1200" kern="1200" dirty="0">
                <a:solidFill>
                  <a:schemeClr val="tx1"/>
                </a:solidFill>
                <a:effectLst/>
                <a:latin typeface="+mn-lt"/>
                <a:ea typeface="+mn-ea"/>
                <a:cs typeface="+mn-cs"/>
              </a:rPr>
              <a:t>回合咁，好多時有食淨野同偏食習慣，浪費左好多食物</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世界糧食計劃署：</a:t>
            </a:r>
            <a:r>
              <a:rPr lang="en-US" altLang="zh-TW" dirty="0"/>
              <a:t>2019 Hunger</a:t>
            </a:r>
            <a:r>
              <a:rPr lang="en-US" altLang="zh-TW" baseline="0" dirty="0"/>
              <a:t> Map</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dirty="0">
                <a:hlinkClick r:id="rId3"/>
              </a:rPr>
              <a:t>https://www.wfp.org/publications/2019-hunger-map</a:t>
            </a:r>
            <a:endParaRPr lang="zh-HK" altLang="en-US" dirty="0"/>
          </a:p>
          <a:p>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48</a:t>
            </a:fld>
            <a:endParaRPr lang="zh-HK" altLang="en-US"/>
          </a:p>
        </p:txBody>
      </p:sp>
    </p:spTree>
    <p:extLst>
      <p:ext uri="{BB962C8B-B14F-4D97-AF65-F5344CB8AC3E}">
        <p14:creationId xmlns:p14="http://schemas.microsoft.com/office/powerpoint/2010/main" val="2131750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資源分配唔平均下，我地又可以做</a:t>
            </a:r>
            <a:r>
              <a:rPr lang="en-US" altLang="zh-TW" sz="1200" b="0" i="0" kern="1200" dirty="0">
                <a:solidFill>
                  <a:schemeClr val="tx1"/>
                </a:solidFill>
                <a:effectLst/>
                <a:latin typeface="+mn-lt"/>
                <a:ea typeface="+mn-ea"/>
                <a:cs typeface="+mn-cs"/>
              </a:rPr>
              <a:t>D</a:t>
            </a:r>
            <a:r>
              <a:rPr lang="zh-TW" altLang="en-US" sz="1200" b="0" i="0" kern="1200" dirty="0">
                <a:solidFill>
                  <a:schemeClr val="tx1"/>
                </a:solidFill>
                <a:effectLst/>
                <a:latin typeface="+mn-lt"/>
                <a:ea typeface="+mn-ea"/>
                <a:cs typeface="+mn-cs"/>
              </a:rPr>
              <a:t>咩？</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問同學</a:t>
            </a:r>
            <a:r>
              <a:rPr lang="en-US" altLang="zh-TW"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第一個辦法就係珍惜食物</a:t>
            </a:r>
            <a:endParaRPr lang="en-US" altLang="zh-TW"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其實所有食物都係主角，係好重要。</a:t>
            </a:r>
            <a:r>
              <a:rPr lang="zh-TW" altLang="en-US" dirty="0"/>
              <a:t>我地要</a:t>
            </a:r>
            <a:r>
              <a:rPr lang="zh-TW" altLang="en-US" sz="1200" b="0" i="0" kern="1200" dirty="0">
                <a:solidFill>
                  <a:schemeClr val="tx1"/>
                </a:solidFill>
                <a:effectLst/>
                <a:latin typeface="+mn-lt"/>
                <a:ea typeface="+mn-ea"/>
                <a:cs typeface="+mn-cs"/>
              </a:rPr>
              <a:t>學習瑪莉，</a:t>
            </a:r>
            <a:r>
              <a:rPr lang="zh-TW" altLang="en-US" dirty="0"/>
              <a:t>就算蕃薯葉唔好食，唔鐘意食都要盡量食，</a:t>
            </a:r>
            <a:r>
              <a:rPr lang="zh-TW" altLang="en-US" sz="1200" b="0" i="0" kern="1200" dirty="0">
                <a:solidFill>
                  <a:schemeClr val="tx1"/>
                </a:solidFill>
                <a:effectLst/>
                <a:latin typeface="+mn-lt"/>
                <a:ea typeface="+mn-ea"/>
                <a:cs typeface="+mn-cs"/>
              </a:rPr>
              <a:t>唔食淨野，唔偏食</a:t>
            </a:r>
            <a:br>
              <a:rPr lang="en-US" altLang="zh-TW" dirty="0"/>
            </a:b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第</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個方法就係同人分享</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我地可以學習瑪莉嘅親人</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鄰居，同有需要嘅人分享自己擁有嘅物資</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食物</a:t>
            </a:r>
            <a:endParaRPr lang="en-US" altLang="zh-TW"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第</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個方法就係為貧窮人發聲</a:t>
            </a:r>
            <a:endParaRPr lang="en-US" altLang="zh-TW"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我地可以將瑪莉嘅故事，今日玩遊戲</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食貧富餐嘅感受話比身邊嘅人知，等更多人認識貧窮人嘅需要</a:t>
            </a: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49</a:t>
            </a:fld>
            <a:endParaRPr lang="zh-HK" altLang="en-US"/>
          </a:p>
        </p:txBody>
      </p:sp>
    </p:spTree>
    <p:extLst>
      <p:ext uri="{BB962C8B-B14F-4D97-AF65-F5344CB8AC3E}">
        <p14:creationId xmlns:p14="http://schemas.microsoft.com/office/powerpoint/2010/main" val="403035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開始遊戲前，想先介紹下兩間餐廳。分別係左邊嘅「大地餐廳」同右邊嘅「豐盛</a:t>
            </a:r>
            <a:r>
              <a:rPr lang="zh-TW" altLang="zh-HK" sz="1200" kern="1200" dirty="0">
                <a:solidFill>
                  <a:schemeClr val="tx1"/>
                </a:solidFill>
                <a:effectLst/>
                <a:latin typeface="+mn-lt"/>
                <a:ea typeface="+mn-ea"/>
                <a:cs typeface="+mn-cs"/>
              </a:rPr>
              <a:t>餐廳</a:t>
            </a:r>
            <a:r>
              <a:rPr lang="zh-TW" altLang="en-US" sz="1200" kern="1200" dirty="0">
                <a:solidFill>
                  <a:schemeClr val="tx1"/>
                </a:solidFill>
                <a:effectLst/>
                <a:latin typeface="+mn-lt"/>
                <a:ea typeface="+mn-ea"/>
                <a:cs typeface="+mn-cs"/>
              </a:rPr>
              <a:t>」</a:t>
            </a:r>
            <a:br>
              <a:rPr lang="en-US" altLang="zh-TW" sz="1200" kern="1200" dirty="0">
                <a:solidFill>
                  <a:schemeClr val="tx1"/>
                </a:solidFill>
                <a:effectLst/>
                <a:latin typeface="+mn-lt"/>
                <a:ea typeface="+mn-ea"/>
                <a:cs typeface="+mn-cs"/>
              </a:rPr>
            </a:br>
            <a:endParaRPr lang="en-US"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5</a:t>
            </a:fld>
            <a:endParaRPr lang="zh-HK" altLang="en-US"/>
          </a:p>
        </p:txBody>
      </p:sp>
    </p:spTree>
    <p:extLst>
      <p:ext uri="{BB962C8B-B14F-4D97-AF65-F5344CB8AC3E}">
        <p14:creationId xmlns:p14="http://schemas.microsoft.com/office/powerpoint/2010/main" val="14656073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strike="noStrike" dirty="0"/>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50</a:t>
            </a:fld>
            <a:endParaRPr lang="zh-HK" altLang="en-US"/>
          </a:p>
        </p:txBody>
      </p:sp>
    </p:spTree>
    <p:extLst>
      <p:ext uri="{BB962C8B-B14F-4D97-AF65-F5344CB8AC3E}">
        <p14:creationId xmlns:p14="http://schemas.microsoft.com/office/powerpoint/2010/main" val="9840473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資源：多</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少</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食物種類：多</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少</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營養：夠</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不夠</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a:solidFill>
                  <a:schemeClr val="tx1"/>
                </a:solidFill>
                <a:effectLst/>
                <a:latin typeface="+mn-lt"/>
                <a:ea typeface="+mn-ea"/>
                <a:cs typeface="+mn-cs"/>
              </a:rPr>
              <a:t>替代品：有</a:t>
            </a:r>
            <a:r>
              <a:rPr lang="en-US" altLang="zh-TW" sz="1200" kern="1200" dirty="0">
                <a:solidFill>
                  <a:schemeClr val="tx1"/>
                </a:solidFill>
                <a:effectLst/>
                <a:latin typeface="+mn-lt"/>
                <a:ea typeface="+mn-ea"/>
                <a:cs typeface="+mn-cs"/>
              </a:rPr>
              <a:t>/ </a:t>
            </a:r>
            <a:r>
              <a:rPr lang="zh-TW" altLang="en-US" sz="1200" kern="1200" dirty="0">
                <a:solidFill>
                  <a:schemeClr val="tx1"/>
                </a:solidFill>
                <a:effectLst/>
                <a:latin typeface="+mn-lt"/>
                <a:ea typeface="+mn-ea"/>
                <a:cs typeface="+mn-cs"/>
              </a:rPr>
              <a:t>沒有</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&gt;&gt;&gt;</a:t>
            </a:r>
            <a:r>
              <a:rPr lang="zh-TW" altLang="en-US" sz="1200" kern="1200" dirty="0">
                <a:solidFill>
                  <a:schemeClr val="tx1"/>
                </a:solidFill>
                <a:effectLst/>
                <a:latin typeface="+mn-lt"/>
                <a:ea typeface="+mn-ea"/>
                <a:cs typeface="+mn-cs"/>
              </a:rPr>
              <a:t>資源分配不平均</a:t>
            </a:r>
            <a:r>
              <a:rPr lang="en-US" altLang="zh-TW" sz="1200" kern="1200" dirty="0">
                <a:solidFill>
                  <a:schemeClr val="tx1"/>
                </a:solidFill>
                <a:effectLst/>
                <a:latin typeface="+mn-lt"/>
                <a:ea typeface="+mn-ea"/>
                <a:cs typeface="+mn-cs"/>
              </a:rPr>
              <a:t>&lt;&lt;&lt;</a:t>
            </a:r>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27205-BC39-4013-B682-73CC05147955}"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59139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今日要派你地去依兩間餐廳幫手，你地要按客人嘅要求做餐</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dirty="0"/>
              <a:t>黃卡只有</a:t>
            </a:r>
            <a:r>
              <a:rPr lang="en-US" altLang="zh-TW" dirty="0"/>
              <a:t>3</a:t>
            </a:r>
            <a:r>
              <a:rPr lang="zh-TW" altLang="en-US" dirty="0"/>
              <a:t>款食材，係</a:t>
            </a:r>
            <a:r>
              <a:rPr lang="zh-TW" altLang="en-US" sz="1200" spc="-150" dirty="0">
                <a:ln>
                  <a:solidFill>
                    <a:schemeClr val="accent4">
                      <a:lumMod val="50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大地</a:t>
            </a:r>
            <a:r>
              <a:rPr lang="zh-TW" altLang="en-US" dirty="0"/>
              <a:t>餐廳嘅食材，請你到左邊大地餐廳坐下</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a:t>
            </a:r>
            <a:r>
              <a:rPr lang="zh-TW" altLang="en-US" dirty="0"/>
              <a:t>藍卡有</a:t>
            </a:r>
            <a:r>
              <a:rPr lang="en-US" altLang="zh-TW" dirty="0"/>
              <a:t>5</a:t>
            </a:r>
            <a:r>
              <a:rPr lang="zh-TW" altLang="en-US" dirty="0"/>
              <a:t>款食材，係屬於</a:t>
            </a:r>
            <a:r>
              <a:rPr lang="zh-TW" altLang="en-US" sz="1200" spc="-150" dirty="0">
                <a:ln>
                  <a:solidFill>
                    <a:schemeClr val="accent4">
                      <a:lumMod val="50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豐盛餐</a:t>
            </a:r>
            <a:r>
              <a:rPr lang="zh-TW" altLang="en-US" dirty="0"/>
              <a:t>廳嘅食材，請你到右邊</a:t>
            </a:r>
            <a:r>
              <a:rPr lang="zh-TW" altLang="en-US" sz="1200" spc="-150" dirty="0">
                <a:ln>
                  <a:solidFill>
                    <a:schemeClr val="accent4">
                      <a:lumMod val="50000"/>
                    </a:schemeClr>
                  </a:solidFill>
                </a:ln>
                <a:solidFill>
                  <a:schemeClr val="bg1"/>
                </a:solidFill>
                <a:effectLst>
                  <a:outerShdw blurRad="38100" dist="38100" dir="2700000" algn="tl">
                    <a:srgbClr val="000000">
                      <a:alpha val="43137"/>
                    </a:srgbClr>
                  </a:outerShdw>
                </a:effectLst>
                <a:latin typeface="DFPOP1HK-W9" panose="040B0900000000000000" pitchFamily="82" charset="-120"/>
                <a:ea typeface="DFPOP1HK-W9" panose="040B0900000000000000" pitchFamily="82" charset="-120"/>
              </a:rPr>
              <a:t>豐盛餐</a:t>
            </a:r>
            <a:r>
              <a:rPr lang="zh-TW" altLang="en-US" dirty="0"/>
              <a:t>廳坐下</a:t>
            </a:r>
            <a:endParaRPr lang="en-US" altLang="zh-TW" dirty="0"/>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6</a:t>
            </a:fld>
            <a:endParaRPr lang="zh-HK" altLang="en-US"/>
          </a:p>
        </p:txBody>
      </p:sp>
    </p:spTree>
    <p:extLst>
      <p:ext uri="{BB962C8B-B14F-4D97-AF65-F5344CB8AC3E}">
        <p14:creationId xmlns:p14="http://schemas.microsoft.com/office/powerpoint/2010/main" val="3279217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請選擇佈置方法：參照第</a:t>
            </a:r>
            <a:r>
              <a:rPr lang="en-US" altLang="zh-TW" sz="1200" kern="1200" dirty="0">
                <a:solidFill>
                  <a:schemeClr val="tx1"/>
                </a:solidFill>
                <a:effectLst/>
                <a:latin typeface="+mn-lt"/>
                <a:ea typeface="+mn-ea"/>
                <a:cs typeface="+mn-cs"/>
              </a:rPr>
              <a:t>7</a:t>
            </a:r>
            <a:r>
              <a:rPr lang="zh-TW" altLang="en-US" sz="1200" kern="1200" dirty="0">
                <a:solidFill>
                  <a:schemeClr val="tx1"/>
                </a:solidFill>
                <a:effectLst/>
                <a:latin typeface="+mn-lt"/>
                <a:ea typeface="+mn-ea"/>
                <a:cs typeface="+mn-cs"/>
              </a:rPr>
              <a:t>或第</a:t>
            </a:r>
            <a:r>
              <a:rPr lang="en-US" altLang="zh-TW" sz="1200" kern="1200" dirty="0">
                <a:solidFill>
                  <a:schemeClr val="tx1"/>
                </a:solidFill>
                <a:effectLst/>
                <a:latin typeface="+mn-lt"/>
                <a:ea typeface="+mn-ea"/>
                <a:cs typeface="+mn-cs"/>
              </a:rPr>
              <a:t>8</a:t>
            </a:r>
            <a:r>
              <a:rPr lang="zh-TW" altLang="en-US" sz="1200" kern="1200" dirty="0">
                <a:solidFill>
                  <a:schemeClr val="tx1"/>
                </a:solidFill>
                <a:effectLst/>
                <a:latin typeface="+mn-lt"/>
                <a:ea typeface="+mn-ea"/>
                <a:cs typeface="+mn-cs"/>
              </a:rPr>
              <a:t>頁</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我地一齊認識下餐廳嘅唔同區域啦</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台下分別係兩間餐廳：左邊係大地餐廳，加邊係豐盛餐廳</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台上左邊係垃圾桶</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右邊係雪櫃</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你地會見倒有指示牌，同埋地下會有線將兩邊餐廳劃分</a:t>
            </a:r>
            <a:endParaRPr lang="en-US" altLang="zh-TW" sz="1200" kern="1200" dirty="0">
              <a:solidFill>
                <a:schemeClr val="tx1"/>
              </a:solidFill>
              <a:effectLst/>
              <a:latin typeface="+mn-lt"/>
              <a:ea typeface="+mn-ea"/>
              <a:cs typeface="+mn-cs"/>
            </a:endParaRPr>
          </a:p>
          <a:p>
            <a:endParaRPr lang="zh-HK"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845880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請選擇佈置方法：參照第</a:t>
            </a:r>
            <a:r>
              <a:rPr lang="en-US" altLang="zh-TW" sz="1200" kern="1200" dirty="0">
                <a:solidFill>
                  <a:schemeClr val="tx1"/>
                </a:solidFill>
                <a:effectLst/>
                <a:latin typeface="+mn-lt"/>
                <a:ea typeface="+mn-ea"/>
                <a:cs typeface="+mn-cs"/>
              </a:rPr>
              <a:t>7</a:t>
            </a:r>
            <a:r>
              <a:rPr lang="zh-TW" altLang="en-US" sz="1200" kern="1200" dirty="0">
                <a:solidFill>
                  <a:schemeClr val="tx1"/>
                </a:solidFill>
                <a:effectLst/>
                <a:latin typeface="+mn-lt"/>
                <a:ea typeface="+mn-ea"/>
                <a:cs typeface="+mn-cs"/>
              </a:rPr>
              <a:t>或第</a:t>
            </a:r>
            <a:r>
              <a:rPr lang="en-US" altLang="zh-TW" sz="1200" kern="1200" dirty="0">
                <a:solidFill>
                  <a:schemeClr val="tx1"/>
                </a:solidFill>
                <a:effectLst/>
                <a:latin typeface="+mn-lt"/>
                <a:ea typeface="+mn-ea"/>
                <a:cs typeface="+mn-cs"/>
              </a:rPr>
              <a:t>8</a:t>
            </a:r>
            <a:r>
              <a:rPr lang="zh-TW" altLang="en-US" sz="1200" kern="1200" dirty="0">
                <a:solidFill>
                  <a:schemeClr val="tx1"/>
                </a:solidFill>
                <a:effectLst/>
                <a:latin typeface="+mn-lt"/>
                <a:ea typeface="+mn-ea"/>
                <a:cs typeface="+mn-cs"/>
              </a:rPr>
              <a:t>頁</a:t>
            </a:r>
            <a:r>
              <a:rPr lang="en-US" altLang="zh-TW"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我地一齊認識下餐廳嘅唔同區域啦</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有兩間餐廳：最左邊係大地餐廳，中間係豐盛餐廳</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右邊前部分係垃圾桶</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右邊後部分係雪櫃</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你地會見倒有指示牌，同埋地下會有線將兩邊餐廳劃分</a:t>
            </a:r>
            <a:endParaRPr lang="en-US" altLang="zh-TW" sz="1200" kern="1200" dirty="0">
              <a:solidFill>
                <a:schemeClr val="tx1"/>
              </a:solidFill>
              <a:effectLst/>
              <a:latin typeface="+mn-lt"/>
              <a:ea typeface="+mn-ea"/>
              <a:cs typeface="+mn-cs"/>
            </a:endParaRPr>
          </a:p>
          <a:p>
            <a:endParaRPr lang="zh-HK"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F13D2-0979-468C-BEF5-D25330F453BD}" type="slidenum">
              <a:rPr kumimoji="0" lang="zh-HK"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HK"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52954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兩間餐廳將會營運</a:t>
            </a:r>
            <a:r>
              <a:rPr lang="en-US" altLang="zh-TW" sz="1200" kern="1200" dirty="0">
                <a:solidFill>
                  <a:schemeClr val="tx1"/>
                </a:solidFill>
                <a:effectLst/>
                <a:latin typeface="+mn-lt"/>
                <a:ea typeface="+mn-ea"/>
                <a:cs typeface="+mn-cs"/>
              </a:rPr>
              <a:t>4</a:t>
            </a:r>
            <a:r>
              <a:rPr lang="zh-TW" altLang="en-US" sz="1200" kern="1200" dirty="0">
                <a:solidFill>
                  <a:schemeClr val="tx1"/>
                </a:solidFill>
                <a:effectLst/>
                <a:latin typeface="+mn-lt"/>
                <a:ea typeface="+mn-ea"/>
                <a:cs typeface="+mn-cs"/>
              </a:rPr>
              <a:t>個回合</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每回合在螢幕上，會顯示兩間餐廳客人分別想食咩餐，同埋所需食材</a:t>
            </a:r>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effectLst/>
                <a:latin typeface="+mn-lt"/>
                <a:ea typeface="+mn-ea"/>
                <a:cs typeface="+mn-cs"/>
              </a:rPr>
              <a:t>-</a:t>
            </a:r>
            <a:r>
              <a:rPr lang="zh-TW" altLang="en-US" sz="1200" kern="1200" dirty="0">
                <a:solidFill>
                  <a:schemeClr val="tx1"/>
                </a:solidFill>
                <a:effectLst/>
                <a:latin typeface="+mn-lt"/>
                <a:ea typeface="+mn-ea"/>
                <a:cs typeface="+mn-cs"/>
              </a:rPr>
              <a:t>限時</a:t>
            </a:r>
            <a:r>
              <a:rPr lang="en-US" altLang="zh-TW" sz="1200" kern="1200" dirty="0">
                <a:solidFill>
                  <a:schemeClr val="tx1"/>
                </a:solidFill>
                <a:effectLst/>
                <a:latin typeface="+mn-lt"/>
                <a:ea typeface="+mn-ea"/>
                <a:cs typeface="+mn-cs"/>
              </a:rPr>
              <a:t>3</a:t>
            </a:r>
            <a:r>
              <a:rPr lang="zh-TW" altLang="en-US" sz="1200" kern="1200" dirty="0">
                <a:solidFill>
                  <a:schemeClr val="tx1"/>
                </a:solidFill>
                <a:effectLst/>
                <a:latin typeface="+mn-lt"/>
                <a:ea typeface="+mn-ea"/>
                <a:cs typeface="+mn-cs"/>
              </a:rPr>
              <a:t>分鐘內，根據所需食材，同其他食材組合成一份餐，</a:t>
            </a:r>
            <a:r>
              <a:rPr lang="zh-TW" altLang="en-US" sz="1200" b="1" u="sng" kern="1200" dirty="0">
                <a:solidFill>
                  <a:schemeClr val="tx1"/>
                </a:solidFill>
                <a:effectLst/>
                <a:latin typeface="+mn-lt"/>
                <a:ea typeface="+mn-ea"/>
                <a:cs typeface="+mn-cs"/>
              </a:rPr>
              <a:t>做得愈多份餐愈好</a:t>
            </a:r>
            <a:endParaRPr lang="en-US" altLang="zh-TW" sz="1200" b="1" u="sng"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B0F13D2-0979-468C-BEF5-D25330F453BD}" type="slidenum">
              <a:rPr lang="zh-HK" altLang="en-US" smtClean="0"/>
              <a:t>9</a:t>
            </a:fld>
            <a:endParaRPr lang="zh-HK" altLang="en-US"/>
          </a:p>
        </p:txBody>
      </p:sp>
    </p:spTree>
    <p:extLst>
      <p:ext uri="{BB962C8B-B14F-4D97-AF65-F5344CB8AC3E}">
        <p14:creationId xmlns:p14="http://schemas.microsoft.com/office/powerpoint/2010/main" val="365219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28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zh-HK"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HK"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897DF90-C8A3-443B-BB78-10B5A445EF4D}" type="slidenum">
              <a:rPr lang="zh-HK" altLang="en-US" smtClean="0"/>
              <a:t>‹#›</a:t>
            </a:fld>
            <a:endParaRPr lang="zh-HK" altLang="en-US"/>
          </a:p>
        </p:txBody>
      </p:sp>
    </p:spTree>
    <p:extLst>
      <p:ext uri="{BB962C8B-B14F-4D97-AF65-F5344CB8AC3E}">
        <p14:creationId xmlns:p14="http://schemas.microsoft.com/office/powerpoint/2010/main" val="43526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zh-HK"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HK"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897DF90-C8A3-443B-BB78-10B5A445EF4D}" type="slidenum">
              <a:rPr lang="zh-HK" altLang="en-US" smtClean="0"/>
              <a:t>‹#›</a:t>
            </a:fld>
            <a:endParaRPr lang="zh-HK" altLang="en-US"/>
          </a:p>
        </p:txBody>
      </p:sp>
    </p:spTree>
    <p:extLst>
      <p:ext uri="{BB962C8B-B14F-4D97-AF65-F5344CB8AC3E}">
        <p14:creationId xmlns:p14="http://schemas.microsoft.com/office/powerpoint/2010/main" val="217932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608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zh-HK" alt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zh-HK"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897DF90-C8A3-443B-BB78-10B5A445EF4D}" type="slidenum">
              <a:rPr lang="zh-HK" altLang="en-US" smtClean="0"/>
              <a:t>‹#›</a:t>
            </a:fld>
            <a:endParaRPr lang="zh-HK" altLang="en-US"/>
          </a:p>
        </p:txBody>
      </p:sp>
    </p:spTree>
    <p:extLst>
      <p:ext uri="{BB962C8B-B14F-4D97-AF65-F5344CB8AC3E}">
        <p14:creationId xmlns:p14="http://schemas.microsoft.com/office/powerpoint/2010/main" val="34348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zh-HK"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HK"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897DF90-C8A3-443B-BB78-10B5A445EF4D}" type="slidenum">
              <a:rPr lang="zh-HK" altLang="en-US" smtClean="0"/>
              <a:t>‹#›</a:t>
            </a:fld>
            <a:endParaRPr lang="zh-HK" altLang="en-US"/>
          </a:p>
        </p:txBody>
      </p:sp>
    </p:spTree>
    <p:extLst>
      <p:ext uri="{BB962C8B-B14F-4D97-AF65-F5344CB8AC3E}">
        <p14:creationId xmlns:p14="http://schemas.microsoft.com/office/powerpoint/2010/main" val="211763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zh-HK" alt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zh-HK"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E897DF90-C8A3-443B-BB78-10B5A445EF4D}" type="slidenum">
              <a:rPr lang="zh-HK" altLang="en-US" smtClean="0"/>
              <a:t>‹#›</a:t>
            </a:fld>
            <a:endParaRPr lang="zh-HK" altLang="en-US"/>
          </a:p>
        </p:txBody>
      </p:sp>
    </p:spTree>
    <p:extLst>
      <p:ext uri="{BB962C8B-B14F-4D97-AF65-F5344CB8AC3E}">
        <p14:creationId xmlns:p14="http://schemas.microsoft.com/office/powerpoint/2010/main" val="62958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zh-HK" alt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zh-HK"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897DF90-C8A3-443B-BB78-10B5A445EF4D}" type="slidenum">
              <a:rPr lang="zh-HK" altLang="en-US" smtClean="0"/>
              <a:t>‹#›</a:t>
            </a:fld>
            <a:endParaRPr lang="zh-HK" altLang="en-US"/>
          </a:p>
        </p:txBody>
      </p:sp>
    </p:spTree>
    <p:extLst>
      <p:ext uri="{BB962C8B-B14F-4D97-AF65-F5344CB8AC3E}">
        <p14:creationId xmlns:p14="http://schemas.microsoft.com/office/powerpoint/2010/main" val="379919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zh-HK" alt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zh-HK"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E897DF90-C8A3-443B-BB78-10B5A445EF4D}" type="slidenum">
              <a:rPr lang="zh-HK" altLang="en-US" smtClean="0"/>
              <a:t>‹#›</a:t>
            </a:fld>
            <a:endParaRPr lang="zh-HK" altLang="en-US"/>
          </a:p>
        </p:txBody>
      </p:sp>
    </p:spTree>
    <p:extLst>
      <p:ext uri="{BB962C8B-B14F-4D97-AF65-F5344CB8AC3E}">
        <p14:creationId xmlns:p14="http://schemas.microsoft.com/office/powerpoint/2010/main" val="295994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zh-HK"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HK"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897DF90-C8A3-443B-BB78-10B5A445EF4D}" type="slidenum">
              <a:rPr lang="zh-HK" altLang="en-US" smtClean="0"/>
              <a:t>‹#›</a:t>
            </a:fld>
            <a:endParaRPr lang="zh-HK" altLang="en-US"/>
          </a:p>
        </p:txBody>
      </p:sp>
    </p:spTree>
    <p:extLst>
      <p:ext uri="{BB962C8B-B14F-4D97-AF65-F5344CB8AC3E}">
        <p14:creationId xmlns:p14="http://schemas.microsoft.com/office/powerpoint/2010/main" val="111693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zh-HK" alt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zh-HK"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897DF90-C8A3-443B-BB78-10B5A445EF4D}" type="slidenum">
              <a:rPr lang="zh-HK" altLang="en-US" smtClean="0"/>
              <a:t>‹#›</a:t>
            </a:fld>
            <a:endParaRPr lang="zh-HK" altLang="en-US"/>
          </a:p>
        </p:txBody>
      </p:sp>
    </p:spTree>
    <p:extLst>
      <p:ext uri="{BB962C8B-B14F-4D97-AF65-F5344CB8AC3E}">
        <p14:creationId xmlns:p14="http://schemas.microsoft.com/office/powerpoint/2010/main" val="4174380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442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75660A1D-508A-4DBE-BD3D-1A97922AF9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157" y="6196461"/>
            <a:ext cx="1624083" cy="661539"/>
          </a:xfrm>
          <a:prstGeom prst="rect">
            <a:avLst/>
          </a:prstGeom>
        </p:spPr>
      </p:pic>
      <p:sp>
        <p:nvSpPr>
          <p:cNvPr id="3" name="文字方塊 2">
            <a:extLst>
              <a:ext uri="{FF2B5EF4-FFF2-40B4-BE49-F238E27FC236}">
                <a16:creationId xmlns:a16="http://schemas.microsoft.com/office/drawing/2014/main" id="{234F5A53-2531-4035-80E2-4E2E2A469571}"/>
              </a:ext>
            </a:extLst>
          </p:cNvPr>
          <p:cNvSpPr txBox="1"/>
          <p:nvPr/>
        </p:nvSpPr>
        <p:spPr>
          <a:xfrm>
            <a:off x="185195" y="6389225"/>
            <a:ext cx="405114" cy="369332"/>
          </a:xfrm>
          <a:prstGeom prst="rect">
            <a:avLst/>
          </a:prstGeom>
          <a:noFill/>
        </p:spPr>
        <p:txBody>
          <a:bodyPr wrap="square" rtlCol="0">
            <a:spAutoFit/>
          </a:bodyPr>
          <a:lstStyle/>
          <a:p>
            <a:r>
              <a:rPr lang="en-US" altLang="zh-HK" dirty="0"/>
              <a:t>1</a:t>
            </a:r>
            <a:endParaRPr lang="zh-HK" altLang="en-US" dirty="0"/>
          </a:p>
        </p:txBody>
      </p:sp>
      <p:pic>
        <p:nvPicPr>
          <p:cNvPr id="5" name="圖片 4">
            <a:extLst>
              <a:ext uri="{FF2B5EF4-FFF2-40B4-BE49-F238E27FC236}">
                <a16:creationId xmlns:a16="http://schemas.microsoft.com/office/drawing/2014/main" id="{3159DB39-7512-4E56-AFD8-C8F419575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484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5D0A3C53-D5D5-44A1-9906-995AE40C9B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7723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6BA52647-3EB2-41EF-A5AA-5E83B6095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940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ECBB834-ECAB-4D3E-8185-7993AB3CE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232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F4E4"/>
        </a:solidFill>
        <a:effectLst/>
      </p:bgPr>
    </p:bg>
    <p:spTree>
      <p:nvGrpSpPr>
        <p:cNvPr id="1" name=""/>
        <p:cNvGrpSpPr/>
        <p:nvPr/>
      </p:nvGrpSpPr>
      <p:grpSpPr>
        <a:xfrm>
          <a:off x="0" y="0"/>
          <a:ext cx="0" cy="0"/>
          <a:chOff x="0" y="0"/>
          <a:chExt cx="0" cy="0"/>
        </a:xfrm>
      </p:grpSpPr>
      <p:pic>
        <p:nvPicPr>
          <p:cNvPr id="26" name="圖片 25">
            <a:extLst>
              <a:ext uri="{FF2B5EF4-FFF2-40B4-BE49-F238E27FC236}">
                <a16:creationId xmlns:a16="http://schemas.microsoft.com/office/drawing/2014/main" id="{A7567632-32FE-42FE-8883-E7B812878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6203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F4E4"/>
        </a:solidFill>
        <a:effectLst/>
      </p:bgPr>
    </p:bg>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7BE8CA1-C865-4BE2-9610-0E1F96C78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7184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4ABBD67F-26C8-4F69-9AA6-76DC82894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676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26C80AD-2F6F-420D-9FE1-DA6D29FF8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399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EAF3156E-9398-42C9-BED2-48947B745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5351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44B9E78-E297-44E2-8152-718A8E2A5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9435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73FF6724-448E-4D5D-A60C-CBB4FA055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784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DE1DE"/>
        </a:solidFill>
        <a:effectLst/>
      </p:bgPr>
    </p:bg>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D926321D-CDF3-49CC-AAD4-681412DF2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305378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40275E8B-FC20-427C-9B7D-87100FE26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514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267D5CC3-FC5F-4DED-9B35-A6230791E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15026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6DCF708-C079-408C-A978-8A84D4D66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245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324A5453-5E12-4FE6-8B68-AE25FB758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176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7C234A79-4FF4-4751-BF6F-22DE44488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1034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3C23E232-1109-4004-A988-60FF60413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669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CDCDE762-0194-424F-BAD6-6EAD9A9DF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6630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a:extLst>
              <a:ext uri="{FF2B5EF4-FFF2-40B4-BE49-F238E27FC236}">
                <a16:creationId xmlns:a16="http://schemas.microsoft.com/office/drawing/2014/main" id="{15190B03-3A3A-47C1-82A3-9C59AAA9A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8490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A80D3A5-A2B5-4FDE-B6EE-27863F661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4423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8B49CDD-B4B4-4D1F-A6C2-E973DA1B4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445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DE1DE"/>
        </a:solidFill>
        <a:effectLst/>
      </p:bgPr>
    </p:bg>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5333183-7CC5-4BB8-8AD3-8072910FE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850346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BF5D6A9-1FA0-43D1-9BEA-AC20C4613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7693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F6EF76B4-7052-4CDD-9A40-D17A662D3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37969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375DB6C2-FD50-4110-9D94-D3089D09A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4571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EAF645B-5DD5-48AC-8436-B8E3AD1DD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8338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F8EA086-7580-4072-8F53-4255558E3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2005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3DA576C0-6657-4EC2-B55E-E647C6897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6605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CD8F334-F6D9-4D04-B9CA-974CE62772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1919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AB97449-8FF3-4190-A438-888C407C5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1226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F635340-F8C0-4863-8DDC-E5E25065A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0760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A35188D1-8200-498B-9F2C-EDBD87264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973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grpSp>
        <p:nvGrpSpPr>
          <p:cNvPr id="2" name="群組 1" hidden="1">
            <a:extLst>
              <a:ext uri="{FF2B5EF4-FFF2-40B4-BE49-F238E27FC236}">
                <a16:creationId xmlns:a16="http://schemas.microsoft.com/office/drawing/2014/main" id="{C1DBECD6-9B64-4967-BA80-E55D62919DF1}"/>
              </a:ext>
            </a:extLst>
          </p:cNvPr>
          <p:cNvGrpSpPr/>
          <p:nvPr/>
        </p:nvGrpSpPr>
        <p:grpSpPr>
          <a:xfrm>
            <a:off x="2395258" y="1821399"/>
            <a:ext cx="2600504" cy="1501314"/>
            <a:chOff x="-3540693" y="814279"/>
            <a:chExt cx="2600504" cy="1501314"/>
          </a:xfrm>
        </p:grpSpPr>
        <p:sp>
          <p:nvSpPr>
            <p:cNvPr id="24" name="橢圓形圖說文字 6">
              <a:extLst>
                <a:ext uri="{FF2B5EF4-FFF2-40B4-BE49-F238E27FC236}">
                  <a16:creationId xmlns:a16="http://schemas.microsoft.com/office/drawing/2014/main" id="{6A18D259-D2A3-4852-A691-C8040472E624}"/>
                </a:ext>
              </a:extLst>
            </p:cNvPr>
            <p:cNvSpPr/>
            <p:nvPr/>
          </p:nvSpPr>
          <p:spPr>
            <a:xfrm>
              <a:off x="-3540693" y="814279"/>
              <a:ext cx="2600504" cy="1501314"/>
            </a:xfrm>
            <a:prstGeom prst="wedgeEllipseCallout">
              <a:avLst>
                <a:gd name="adj1" fmla="val 28584"/>
                <a:gd name="adj2" fmla="val 68426"/>
              </a:avLst>
            </a:prstGeom>
            <a:solidFill>
              <a:schemeClr val="bg1"/>
            </a:solidFill>
            <a:ln w="127000" cmpd="thinThick">
              <a:solidFill>
                <a:schemeClr val="accent2"/>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5" name="文字方塊 7">
              <a:extLst>
                <a:ext uri="{FF2B5EF4-FFF2-40B4-BE49-F238E27FC236}">
                  <a16:creationId xmlns:a16="http://schemas.microsoft.com/office/drawing/2014/main" id="{BE682DD2-8587-4FF4-BE41-540D73757616}"/>
                </a:ext>
              </a:extLst>
            </p:cNvPr>
            <p:cNvSpPr txBox="1"/>
            <p:nvPr/>
          </p:nvSpPr>
          <p:spPr>
            <a:xfrm>
              <a:off x="-3380870" y="1161432"/>
              <a:ext cx="2440681" cy="769441"/>
            </a:xfrm>
            <a:prstGeom prst="rect">
              <a:avLst/>
            </a:prstGeom>
            <a:noFill/>
          </p:spPr>
          <p:txBody>
            <a:bodyPr wrap="square" rtlCol="0">
              <a:spAutoFit/>
            </a:bodyPr>
            <a:lstStyle/>
            <a:p>
              <a:r>
                <a:rPr lang="zh-TW" altLang="en-US" sz="4400" spc="-300" dirty="0">
                  <a:solidFill>
                    <a:srgbClr val="EE8137"/>
                  </a:solidFill>
                  <a:latin typeface="DFPOP1HK-W9" panose="040B0900000000000000" pitchFamily="82" charset="-120"/>
                  <a:ea typeface="DFPOP1HK-W9" panose="040B0900000000000000" pitchFamily="82" charset="-120"/>
                </a:rPr>
                <a:t>貧富一餐</a:t>
              </a:r>
            </a:p>
          </p:txBody>
        </p:sp>
      </p:grpSp>
      <p:pic>
        <p:nvPicPr>
          <p:cNvPr id="6" name="圖片 5">
            <a:extLst>
              <a:ext uri="{FF2B5EF4-FFF2-40B4-BE49-F238E27FC236}">
                <a16:creationId xmlns:a16="http://schemas.microsoft.com/office/drawing/2014/main" id="{8D00ECDF-0C03-40DE-84C2-0CBCA1D7F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3483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FE0C2AD-C867-453B-B56E-74A23E431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7411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95508C6-2F72-4E0D-80FA-26ECC5A36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4655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97B68B6B-8037-4037-8562-8DCDBF38A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8752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BEF5C38-D37D-41C6-BF55-A9151410E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6508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75D0E47-D77B-4932-A2E3-78E0B7FB0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90589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77B010E3-B20C-4B62-80DA-6E7E76041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62417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5B82CA12-6492-40B5-A4CF-423FA164B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617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6E3AD13-C387-4A63-9367-74B0E0F3F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6758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99F737C6-74F0-4E81-9B63-95E9B37AD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5124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D20561E-610D-447D-B260-3A1E1D068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864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F4F4"/>
        </a:solidFill>
        <a:effectLst/>
      </p:bgPr>
    </p:bg>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F81E534-9C3E-4835-A140-ABEAC9602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9401548"/>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2714F471-6F0E-49FF-8EA0-7A2E22B5A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1044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7179843-843C-4AC7-A788-C25B3FF41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0029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4F4"/>
        </a:solidFill>
        <a:effectLst/>
      </p:bgPr>
    </p:bg>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2BF804E-B196-4853-B721-74E904DEB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25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C4416278-0326-4D47-A69E-1EEAC18C28CE}"/>
              </a:ext>
            </a:extLst>
          </p:cNvPr>
          <p:cNvSpPr/>
          <p:nvPr/>
        </p:nvSpPr>
        <p:spPr>
          <a:xfrm>
            <a:off x="3741181" y="1969146"/>
            <a:ext cx="4827576" cy="4472537"/>
          </a:xfrm>
          <a:prstGeom prst="rect">
            <a:avLst/>
          </a:prstGeom>
          <a:solidFill>
            <a:schemeClr val="accent1">
              <a:lumMod val="20000"/>
              <a:lumOff val="80000"/>
            </a:schemeClr>
          </a:solidFill>
          <a:ln w="3810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3" name="矩形 2">
            <a:extLst>
              <a:ext uri="{FF2B5EF4-FFF2-40B4-BE49-F238E27FC236}">
                <a16:creationId xmlns:a16="http://schemas.microsoft.com/office/drawing/2014/main" id="{BD6D6784-6FBA-4823-AADF-FCB27822C390}"/>
              </a:ext>
            </a:extLst>
          </p:cNvPr>
          <p:cNvSpPr/>
          <p:nvPr/>
        </p:nvSpPr>
        <p:spPr>
          <a:xfrm>
            <a:off x="497907" y="1969146"/>
            <a:ext cx="3205897" cy="4472537"/>
          </a:xfrm>
          <a:prstGeom prst="rect">
            <a:avLst/>
          </a:prstGeom>
          <a:solidFill>
            <a:schemeClr val="accent4">
              <a:lumMod val="20000"/>
              <a:lumOff val="80000"/>
            </a:schemeClr>
          </a:solidFill>
          <a:ln w="38100">
            <a:solidFill>
              <a:srgbClr val="F9BE7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pic>
        <p:nvPicPr>
          <p:cNvPr id="11" name="圖片 10">
            <a:extLst>
              <a:ext uri="{FF2B5EF4-FFF2-40B4-BE49-F238E27FC236}">
                <a16:creationId xmlns:a16="http://schemas.microsoft.com/office/drawing/2014/main" id="{FA68FAD6-33FD-4FCE-B373-D519C41D79F3}"/>
              </a:ext>
            </a:extLst>
          </p:cNvPr>
          <p:cNvPicPr>
            <a:picLocks noChangeAspect="1"/>
          </p:cNvPicPr>
          <p:nvPr/>
        </p:nvPicPr>
        <p:blipFill>
          <a:blip r:embed="rId3"/>
          <a:stretch>
            <a:fillRect/>
          </a:stretch>
        </p:blipFill>
        <p:spPr>
          <a:xfrm>
            <a:off x="478564" y="795370"/>
            <a:ext cx="8096190" cy="1310754"/>
          </a:xfrm>
          <a:prstGeom prst="rect">
            <a:avLst/>
          </a:prstGeom>
        </p:spPr>
      </p:pic>
      <p:pic>
        <p:nvPicPr>
          <p:cNvPr id="6" name="圖片 5">
            <a:extLst>
              <a:ext uri="{FF2B5EF4-FFF2-40B4-BE49-F238E27FC236}">
                <a16:creationId xmlns:a16="http://schemas.microsoft.com/office/drawing/2014/main" id="{B635B924-13B1-461F-A6BB-2B0702B04A3A}"/>
              </a:ext>
            </a:extLst>
          </p:cNvPr>
          <p:cNvPicPr>
            <a:picLocks noChangeAspect="1"/>
          </p:cNvPicPr>
          <p:nvPr/>
        </p:nvPicPr>
        <p:blipFill>
          <a:blip r:embed="rId4"/>
          <a:stretch>
            <a:fillRect/>
          </a:stretch>
        </p:blipFill>
        <p:spPr>
          <a:xfrm>
            <a:off x="3460824" y="990152"/>
            <a:ext cx="1274174" cy="859611"/>
          </a:xfrm>
          <a:prstGeom prst="rect">
            <a:avLst/>
          </a:prstGeom>
        </p:spPr>
      </p:pic>
      <p:pic>
        <p:nvPicPr>
          <p:cNvPr id="2" name="圖片 1">
            <a:extLst>
              <a:ext uri="{FF2B5EF4-FFF2-40B4-BE49-F238E27FC236}">
                <a16:creationId xmlns:a16="http://schemas.microsoft.com/office/drawing/2014/main" id="{9B8B35D7-9200-4804-A83A-804E6E1F7869}"/>
              </a:ext>
            </a:extLst>
          </p:cNvPr>
          <p:cNvPicPr>
            <a:picLocks noChangeAspect="1"/>
          </p:cNvPicPr>
          <p:nvPr/>
        </p:nvPicPr>
        <p:blipFill>
          <a:blip r:embed="rId5"/>
          <a:stretch>
            <a:fillRect/>
          </a:stretch>
        </p:blipFill>
        <p:spPr>
          <a:xfrm>
            <a:off x="3460824" y="2847372"/>
            <a:ext cx="1274174" cy="859611"/>
          </a:xfrm>
          <a:prstGeom prst="rect">
            <a:avLst/>
          </a:prstGeom>
        </p:spPr>
      </p:pic>
      <p:pic>
        <p:nvPicPr>
          <p:cNvPr id="2054" name="Picture 6">
            <a:extLst>
              <a:ext uri="{FF2B5EF4-FFF2-40B4-BE49-F238E27FC236}">
                <a16:creationId xmlns:a16="http://schemas.microsoft.com/office/drawing/2014/main" id="{EBEB41A9-3712-40C2-9519-C96D1E37209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907" y="501896"/>
            <a:ext cx="1456086" cy="13107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75223F1-A2CB-4EBA-894C-C9C4B840E8B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0529" y="468067"/>
            <a:ext cx="2216251" cy="1310754"/>
          </a:xfrm>
          <a:prstGeom prst="rect">
            <a:avLst/>
          </a:prstGeom>
          <a:noFill/>
          <a:extLst>
            <a:ext uri="{909E8E84-426E-40DD-AFC4-6F175D3DCCD1}">
              <a14:hiddenFill xmlns:a14="http://schemas.microsoft.com/office/drawing/2010/main">
                <a:solidFill>
                  <a:srgbClr val="FFFFFF"/>
                </a:solidFill>
              </a14:hiddenFill>
            </a:ext>
          </a:extLst>
        </p:spPr>
      </p:pic>
      <p:pic>
        <p:nvPicPr>
          <p:cNvPr id="13" name="圖片 12">
            <a:extLst>
              <a:ext uri="{FF2B5EF4-FFF2-40B4-BE49-F238E27FC236}">
                <a16:creationId xmlns:a16="http://schemas.microsoft.com/office/drawing/2014/main" id="{77BE15BB-89B8-4365-AC93-88CA65920A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1786" y="-28538"/>
            <a:ext cx="1590846" cy="648000"/>
          </a:xfrm>
          <a:prstGeom prst="rect">
            <a:avLst/>
          </a:prstGeom>
        </p:spPr>
      </p:pic>
      <p:pic>
        <p:nvPicPr>
          <p:cNvPr id="5" name="圖片 4">
            <a:extLst>
              <a:ext uri="{FF2B5EF4-FFF2-40B4-BE49-F238E27FC236}">
                <a16:creationId xmlns:a16="http://schemas.microsoft.com/office/drawing/2014/main" id="{A9703FC4-2FB4-4FA8-8CF8-1879ABEE1EAE}"/>
              </a:ext>
            </a:extLst>
          </p:cNvPr>
          <p:cNvPicPr>
            <a:picLocks noChangeAspect="1"/>
          </p:cNvPicPr>
          <p:nvPr/>
        </p:nvPicPr>
        <p:blipFill>
          <a:blip r:embed="rId9"/>
          <a:stretch>
            <a:fillRect/>
          </a:stretch>
        </p:blipFill>
        <p:spPr>
          <a:xfrm>
            <a:off x="549288" y="3562230"/>
            <a:ext cx="3103133" cy="1286367"/>
          </a:xfrm>
          <a:prstGeom prst="rect">
            <a:avLst/>
          </a:prstGeom>
        </p:spPr>
      </p:pic>
      <p:pic>
        <p:nvPicPr>
          <p:cNvPr id="7" name="圖片 6">
            <a:extLst>
              <a:ext uri="{FF2B5EF4-FFF2-40B4-BE49-F238E27FC236}">
                <a16:creationId xmlns:a16="http://schemas.microsoft.com/office/drawing/2014/main" id="{44B7027B-7C1E-4270-86F3-42CC8C61A3A2}"/>
              </a:ext>
            </a:extLst>
          </p:cNvPr>
          <p:cNvPicPr>
            <a:picLocks noChangeAspect="1"/>
          </p:cNvPicPr>
          <p:nvPr/>
        </p:nvPicPr>
        <p:blipFill>
          <a:blip r:embed="rId10"/>
          <a:stretch>
            <a:fillRect/>
          </a:stretch>
        </p:blipFill>
        <p:spPr>
          <a:xfrm>
            <a:off x="4586758" y="3559508"/>
            <a:ext cx="3103133" cy="1286367"/>
          </a:xfrm>
          <a:prstGeom prst="rect">
            <a:avLst/>
          </a:prstGeom>
        </p:spPr>
      </p:pic>
      <p:sp>
        <p:nvSpPr>
          <p:cNvPr id="12" name="文字方塊 11">
            <a:extLst>
              <a:ext uri="{FF2B5EF4-FFF2-40B4-BE49-F238E27FC236}">
                <a16:creationId xmlns:a16="http://schemas.microsoft.com/office/drawing/2014/main" id="{B1D831DC-F9DF-4F95-8860-2412F929CAFE}"/>
              </a:ext>
            </a:extLst>
          </p:cNvPr>
          <p:cNvSpPr txBox="1"/>
          <p:nvPr/>
        </p:nvSpPr>
        <p:spPr>
          <a:xfrm>
            <a:off x="185195" y="6389225"/>
            <a:ext cx="405114" cy="369332"/>
          </a:xfrm>
          <a:prstGeom prst="rect">
            <a:avLst/>
          </a:prstGeom>
          <a:noFill/>
        </p:spPr>
        <p:txBody>
          <a:bodyPr wrap="square" rtlCol="0">
            <a:spAutoFit/>
          </a:bodyPr>
          <a:lstStyle/>
          <a:p>
            <a:r>
              <a:rPr lang="en-US" altLang="zh-HK" dirty="0"/>
              <a:t>7</a:t>
            </a:r>
            <a:endParaRPr lang="zh-HK" altLang="en-US" dirty="0"/>
          </a:p>
        </p:txBody>
      </p:sp>
    </p:spTree>
    <p:extLst>
      <p:ext uri="{BB962C8B-B14F-4D97-AF65-F5344CB8AC3E}">
        <p14:creationId xmlns:p14="http://schemas.microsoft.com/office/powerpoint/2010/main" val="85259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C4416278-0326-4D47-A69E-1EEAC18C28CE}"/>
              </a:ext>
            </a:extLst>
          </p:cNvPr>
          <p:cNvSpPr/>
          <p:nvPr/>
        </p:nvSpPr>
        <p:spPr>
          <a:xfrm>
            <a:off x="2727960" y="619462"/>
            <a:ext cx="4000967" cy="5822221"/>
          </a:xfrm>
          <a:prstGeom prst="rect">
            <a:avLst/>
          </a:prstGeom>
          <a:solidFill>
            <a:schemeClr val="accent1">
              <a:lumMod val="20000"/>
              <a:lumOff val="80000"/>
            </a:schemeClr>
          </a:solidFill>
          <a:ln w="3810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3" name="矩形 2">
            <a:extLst>
              <a:ext uri="{FF2B5EF4-FFF2-40B4-BE49-F238E27FC236}">
                <a16:creationId xmlns:a16="http://schemas.microsoft.com/office/drawing/2014/main" id="{BD6D6784-6FBA-4823-AADF-FCB27822C390}"/>
              </a:ext>
            </a:extLst>
          </p:cNvPr>
          <p:cNvSpPr/>
          <p:nvPr/>
        </p:nvSpPr>
        <p:spPr>
          <a:xfrm>
            <a:off x="792480" y="619462"/>
            <a:ext cx="1904100" cy="5822221"/>
          </a:xfrm>
          <a:prstGeom prst="rect">
            <a:avLst/>
          </a:prstGeom>
          <a:solidFill>
            <a:schemeClr val="accent4">
              <a:lumMod val="20000"/>
              <a:lumOff val="80000"/>
            </a:schemeClr>
          </a:solidFill>
          <a:ln w="38100">
            <a:solidFill>
              <a:srgbClr val="F9BE7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pic>
        <p:nvPicPr>
          <p:cNvPr id="13" name="圖片 12">
            <a:extLst>
              <a:ext uri="{FF2B5EF4-FFF2-40B4-BE49-F238E27FC236}">
                <a16:creationId xmlns:a16="http://schemas.microsoft.com/office/drawing/2014/main" id="{77BE15BB-89B8-4365-AC93-88CA65920A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786" y="-28538"/>
            <a:ext cx="1590846" cy="648000"/>
          </a:xfrm>
          <a:prstGeom prst="rect">
            <a:avLst/>
          </a:prstGeom>
        </p:spPr>
      </p:pic>
      <p:sp>
        <p:nvSpPr>
          <p:cNvPr id="4" name="矩形 3">
            <a:extLst>
              <a:ext uri="{FF2B5EF4-FFF2-40B4-BE49-F238E27FC236}">
                <a16:creationId xmlns:a16="http://schemas.microsoft.com/office/drawing/2014/main" id="{722DD23C-A72A-44D3-A4E1-5083802B8944}"/>
              </a:ext>
            </a:extLst>
          </p:cNvPr>
          <p:cNvSpPr/>
          <p:nvPr/>
        </p:nvSpPr>
        <p:spPr>
          <a:xfrm>
            <a:off x="6775548" y="2865062"/>
            <a:ext cx="1516098" cy="3576622"/>
          </a:xfrm>
          <a:prstGeom prst="rect">
            <a:avLst/>
          </a:prstGeom>
          <a:solidFill>
            <a:srgbClr val="E2F0D9"/>
          </a:solidFill>
          <a:ln w="28575">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sp>
        <p:nvSpPr>
          <p:cNvPr id="15" name="矩形 14">
            <a:extLst>
              <a:ext uri="{FF2B5EF4-FFF2-40B4-BE49-F238E27FC236}">
                <a16:creationId xmlns:a16="http://schemas.microsoft.com/office/drawing/2014/main" id="{779E38CD-A5B9-4253-BFE0-635537E8C14D}"/>
              </a:ext>
            </a:extLst>
          </p:cNvPr>
          <p:cNvSpPr/>
          <p:nvPr/>
        </p:nvSpPr>
        <p:spPr>
          <a:xfrm>
            <a:off x="6775548" y="619461"/>
            <a:ext cx="1516098" cy="2757643"/>
          </a:xfrm>
          <a:prstGeom prst="rect">
            <a:avLst/>
          </a:prstGeom>
          <a:solidFill>
            <a:srgbClr val="E2F0D9"/>
          </a:solidFill>
          <a:ln w="28575">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Calibri"/>
              <a:ea typeface="新細明體" panose="02020500000000000000" pitchFamily="18" charset="-120"/>
              <a:cs typeface="+mn-cs"/>
            </a:endParaRPr>
          </a:p>
        </p:txBody>
      </p:sp>
      <p:pic>
        <p:nvPicPr>
          <p:cNvPr id="5" name="圖片 4">
            <a:extLst>
              <a:ext uri="{FF2B5EF4-FFF2-40B4-BE49-F238E27FC236}">
                <a16:creationId xmlns:a16="http://schemas.microsoft.com/office/drawing/2014/main" id="{1DD6477D-801A-484C-A7A5-27A5EB23B185}"/>
              </a:ext>
            </a:extLst>
          </p:cNvPr>
          <p:cNvPicPr>
            <a:picLocks noChangeAspect="1"/>
          </p:cNvPicPr>
          <p:nvPr/>
        </p:nvPicPr>
        <p:blipFill>
          <a:blip r:embed="rId4"/>
          <a:stretch>
            <a:fillRect/>
          </a:stretch>
        </p:blipFill>
        <p:spPr>
          <a:xfrm>
            <a:off x="776898" y="2548599"/>
            <a:ext cx="1920406" cy="2017951"/>
          </a:xfrm>
          <a:prstGeom prst="rect">
            <a:avLst/>
          </a:prstGeom>
        </p:spPr>
      </p:pic>
      <p:pic>
        <p:nvPicPr>
          <p:cNvPr id="7" name="圖片 6">
            <a:extLst>
              <a:ext uri="{FF2B5EF4-FFF2-40B4-BE49-F238E27FC236}">
                <a16:creationId xmlns:a16="http://schemas.microsoft.com/office/drawing/2014/main" id="{E38C7270-AEFF-48AA-AA42-2CB5699DEA98}"/>
              </a:ext>
            </a:extLst>
          </p:cNvPr>
          <p:cNvPicPr>
            <a:picLocks noChangeAspect="1"/>
          </p:cNvPicPr>
          <p:nvPr/>
        </p:nvPicPr>
        <p:blipFill>
          <a:blip r:embed="rId5"/>
          <a:stretch>
            <a:fillRect/>
          </a:stretch>
        </p:blipFill>
        <p:spPr>
          <a:xfrm>
            <a:off x="3611797" y="2548599"/>
            <a:ext cx="1920406" cy="2017951"/>
          </a:xfrm>
          <a:prstGeom prst="rect">
            <a:avLst/>
          </a:prstGeom>
        </p:spPr>
      </p:pic>
      <p:pic>
        <p:nvPicPr>
          <p:cNvPr id="9" name="圖片 8">
            <a:extLst>
              <a:ext uri="{FF2B5EF4-FFF2-40B4-BE49-F238E27FC236}">
                <a16:creationId xmlns:a16="http://schemas.microsoft.com/office/drawing/2014/main" id="{142A14E4-9AFA-430F-82F3-908B758E8476}"/>
              </a:ext>
            </a:extLst>
          </p:cNvPr>
          <p:cNvPicPr>
            <a:picLocks noChangeAspect="1"/>
          </p:cNvPicPr>
          <p:nvPr/>
        </p:nvPicPr>
        <p:blipFill>
          <a:blip r:embed="rId6"/>
          <a:stretch>
            <a:fillRect/>
          </a:stretch>
        </p:blipFill>
        <p:spPr>
          <a:xfrm>
            <a:off x="6374836" y="2195003"/>
            <a:ext cx="2308179" cy="1182101"/>
          </a:xfrm>
          <a:prstGeom prst="rect">
            <a:avLst/>
          </a:prstGeom>
        </p:spPr>
      </p:pic>
      <p:pic>
        <p:nvPicPr>
          <p:cNvPr id="10" name="圖片 9">
            <a:extLst>
              <a:ext uri="{FF2B5EF4-FFF2-40B4-BE49-F238E27FC236}">
                <a16:creationId xmlns:a16="http://schemas.microsoft.com/office/drawing/2014/main" id="{3EC65D2C-7360-4B8B-BCF6-B772556C1E30}"/>
              </a:ext>
            </a:extLst>
          </p:cNvPr>
          <p:cNvPicPr>
            <a:picLocks noChangeAspect="1"/>
          </p:cNvPicPr>
          <p:nvPr/>
        </p:nvPicPr>
        <p:blipFill>
          <a:blip r:embed="rId7"/>
          <a:stretch>
            <a:fillRect/>
          </a:stretch>
        </p:blipFill>
        <p:spPr>
          <a:xfrm>
            <a:off x="6550184" y="5168544"/>
            <a:ext cx="1920406" cy="1286367"/>
          </a:xfrm>
          <a:prstGeom prst="rect">
            <a:avLst/>
          </a:prstGeom>
        </p:spPr>
      </p:pic>
      <p:pic>
        <p:nvPicPr>
          <p:cNvPr id="2054" name="Picture 6">
            <a:extLst>
              <a:ext uri="{FF2B5EF4-FFF2-40B4-BE49-F238E27FC236}">
                <a16:creationId xmlns:a16="http://schemas.microsoft.com/office/drawing/2014/main" id="{EBEB41A9-3712-40C2-9519-C96D1E3720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52604" y="1183610"/>
            <a:ext cx="1314498" cy="11832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E75223F1-A2CB-4EBA-894C-C9C4B840E8B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8927" y="3941253"/>
            <a:ext cx="2000746" cy="1183298"/>
          </a:xfrm>
          <a:prstGeom prst="rect">
            <a:avLst/>
          </a:prstGeom>
          <a:noFill/>
          <a:extLst>
            <a:ext uri="{909E8E84-426E-40DD-AFC4-6F175D3DCCD1}">
              <a14:hiddenFill xmlns:a14="http://schemas.microsoft.com/office/drawing/2010/main">
                <a:solidFill>
                  <a:srgbClr val="FFFFFF"/>
                </a:solidFill>
              </a14:hiddenFill>
            </a:ext>
          </a:extLst>
        </p:spPr>
      </p:pic>
      <p:sp>
        <p:nvSpPr>
          <p:cNvPr id="14" name="文字方塊 13">
            <a:extLst>
              <a:ext uri="{FF2B5EF4-FFF2-40B4-BE49-F238E27FC236}">
                <a16:creationId xmlns:a16="http://schemas.microsoft.com/office/drawing/2014/main" id="{4B369D33-69C0-4FC9-936D-DE8C92D20D51}"/>
              </a:ext>
            </a:extLst>
          </p:cNvPr>
          <p:cNvSpPr txBox="1"/>
          <p:nvPr/>
        </p:nvSpPr>
        <p:spPr>
          <a:xfrm>
            <a:off x="185195" y="6389225"/>
            <a:ext cx="405114" cy="369332"/>
          </a:xfrm>
          <a:prstGeom prst="rect">
            <a:avLst/>
          </a:prstGeom>
          <a:noFill/>
        </p:spPr>
        <p:txBody>
          <a:bodyPr wrap="square" rtlCol="0">
            <a:spAutoFit/>
          </a:bodyPr>
          <a:lstStyle/>
          <a:p>
            <a:r>
              <a:rPr lang="en-US" altLang="zh-HK" dirty="0"/>
              <a:t>8</a:t>
            </a:r>
            <a:endParaRPr lang="zh-HK" altLang="en-US" dirty="0"/>
          </a:p>
        </p:txBody>
      </p:sp>
    </p:spTree>
    <p:extLst>
      <p:ext uri="{BB962C8B-B14F-4D97-AF65-F5344CB8AC3E}">
        <p14:creationId xmlns:p14="http://schemas.microsoft.com/office/powerpoint/2010/main" val="387991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D743928A-EC70-4D9C-AE7D-221DBEA82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0592167"/>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cd5c27-6f4e-4e25-837a-c842ebbc917d">
      <Terms xmlns="http://schemas.microsoft.com/office/infopath/2007/PartnerControls"/>
    </lcf76f155ced4ddcb4097134ff3c332f>
    <TaxCatchAll xmlns="3a6b119e-661a-4e94-826c-1985c8f4926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文件" ma:contentTypeID="0x0101004F51D9C602705541925FACB54E3EF73D" ma:contentTypeVersion="18" ma:contentTypeDescription="建立新的文件。" ma:contentTypeScope="" ma:versionID="15a9f05a181d4a921bc3956aae1c9cad">
  <xsd:schema xmlns:xsd="http://www.w3.org/2001/XMLSchema" xmlns:xs="http://www.w3.org/2001/XMLSchema" xmlns:p="http://schemas.microsoft.com/office/2006/metadata/properties" xmlns:ns2="efcd5c27-6f4e-4e25-837a-c842ebbc917d" xmlns:ns3="3a6b119e-661a-4e94-826c-1985c8f4926e" targetNamespace="http://schemas.microsoft.com/office/2006/metadata/properties" ma:root="true" ma:fieldsID="ed64bc616781931022e0acd6638e3089" ns2:_="" ns3:_="">
    <xsd:import namespace="efcd5c27-6f4e-4e25-837a-c842ebbc917d"/>
    <xsd:import namespace="3a6b119e-661a-4e94-826c-1985c8f492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d5c27-6f4e-4e25-837a-c842ebbc91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影像標籤" ma:readOnly="false" ma:fieldId="{5cf76f15-5ced-4ddc-b409-7134ff3c332f}" ma:taxonomyMulti="true" ma:sspId="51705418-96fe-4708-b88c-a9607958483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6b119e-661a-4e94-826c-1985c8f4926e" elementFormDefault="qualified">
    <xsd:import namespace="http://schemas.microsoft.com/office/2006/documentManagement/types"/>
    <xsd:import namespace="http://schemas.microsoft.com/office/infopath/2007/PartnerControls"/>
    <xsd:element name="SharedWithUsers" ma:index="17"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用詳細資料" ma:internalName="SharedWithDetails" ma:readOnly="true">
      <xsd:simpleType>
        <xsd:restriction base="dms:Note">
          <xsd:maxLength value="255"/>
        </xsd:restriction>
      </xsd:simpleType>
    </xsd:element>
    <xsd:element name="TaxCatchAll" ma:index="22" nillable="true" ma:displayName="Taxonomy Catch All Column" ma:hidden="true" ma:list="{86d0a407-9be6-4822-80f0-78a76493dce0}" ma:internalName="TaxCatchAll" ma:showField="CatchAllData" ma:web="3a6b119e-661a-4e94-826c-1985c8f49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BB2983-7166-4509-8C72-1F92A2871E9B}">
  <ds:schemaRefs>
    <ds:schemaRef ds:uri="http://schemas.microsoft.com/office/2006/documentManagement/types"/>
    <ds:schemaRef ds:uri="http://schemas.openxmlformats.org/package/2006/metadata/core-properties"/>
    <ds:schemaRef ds:uri="efcd5c27-6f4e-4e25-837a-c842ebbc917d"/>
    <ds:schemaRef ds:uri="http://purl.org/dc/elements/1.1/"/>
    <ds:schemaRef ds:uri="http://schemas.microsoft.com/office/infopath/2007/PartnerControls"/>
    <ds:schemaRef ds:uri="3a6b119e-661a-4e94-826c-1985c8f4926e"/>
    <ds:schemaRef ds:uri="http://schemas.microsoft.com/office/2006/metadata/properties"/>
    <ds:schemaRef ds:uri="http://purl.org/dc/terms/"/>
    <ds:schemaRef ds:uri="http://purl.org/dc/dcmitype/"/>
    <ds:schemaRef ds:uri="http://www.w3.org/XML/1998/namespace"/>
  </ds:schemaRefs>
</ds:datastoreItem>
</file>

<file path=customXml/itemProps2.xml><?xml version="1.0" encoding="utf-8"?>
<ds:datastoreItem xmlns:ds="http://schemas.openxmlformats.org/officeDocument/2006/customXml" ds:itemID="{A5F6816C-D9EA-4883-841C-EBE3C65A7AD3}">
  <ds:schemaRefs>
    <ds:schemaRef ds:uri="http://schemas.microsoft.com/sharepoint/v3/contenttype/forms"/>
  </ds:schemaRefs>
</ds:datastoreItem>
</file>

<file path=customXml/itemProps3.xml><?xml version="1.0" encoding="utf-8"?>
<ds:datastoreItem xmlns:ds="http://schemas.openxmlformats.org/officeDocument/2006/customXml" ds:itemID="{E8A88248-FC08-4943-A190-05693975A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d5c27-6f4e-4e25-837a-c842ebbc917d"/>
    <ds:schemaRef ds:uri="3a6b119e-661a-4e94-826c-1985c8f49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19609</TotalTime>
  <Words>4607</Words>
  <Application>Microsoft Office PowerPoint</Application>
  <PresentationFormat>如螢幕大小 (4:3)</PresentationFormat>
  <Paragraphs>257</Paragraphs>
  <Slides>51</Slides>
  <Notes>51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51</vt:i4>
      </vt:variant>
    </vt:vector>
  </HeadingPairs>
  <TitlesOfParts>
    <vt:vector size="58" baseType="lpstr">
      <vt:lpstr>DFPOP1HK-W9</vt:lpstr>
      <vt:lpstr>新細明體</vt:lpstr>
      <vt:lpstr>Arial</vt:lpstr>
      <vt:lpstr>Calibri</vt:lpstr>
      <vt:lpstr>Calibri Light</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World Vision Hong Kong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Lydia Leung</dc:creator>
  <cp:lastModifiedBy>Lydia Leung</cp:lastModifiedBy>
  <cp:revision>865</cp:revision>
  <dcterms:created xsi:type="dcterms:W3CDTF">2020-06-11T06:48:08Z</dcterms:created>
  <dcterms:modified xsi:type="dcterms:W3CDTF">2024-01-22T08:30:47Z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0x0101004F51D9C602705541925FACB54E3EF73D</vt:lpwstr>
  </property>
  <property fmtid="{D5CDD505-2E9C-101B-9397-08002B2CF9AE}" pid="3" name="MediaServiceImageTags">
    <vt:lpwstr/>
  </property>
</Properties>
</file>