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2"/>
  </p:notesMasterIdLst>
  <p:sldIdLst>
    <p:sldId id="265" r:id="rId2"/>
    <p:sldId id="273" r:id="rId3"/>
    <p:sldId id="276" r:id="rId4"/>
    <p:sldId id="275" r:id="rId5"/>
    <p:sldId id="277" r:id="rId6"/>
    <p:sldId id="278" r:id="rId7"/>
    <p:sldId id="281" r:id="rId8"/>
    <p:sldId id="280" r:id="rId9"/>
    <p:sldId id="282" r:id="rId10"/>
    <p:sldId id="261" r:id="rId11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76960" autoAdjust="0"/>
  </p:normalViewPr>
  <p:slideViewPr>
    <p:cSldViewPr>
      <p:cViewPr varScale="1">
        <p:scale>
          <a:sx n="87" d="100"/>
          <a:sy n="87" d="100"/>
        </p:scale>
        <p:origin x="20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8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06B305E-709C-413D-B6A1-5A9194DCA053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194A0BC-2A2B-4D93-B68B-0A7E3E51990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4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50" y="684213"/>
            <a:ext cx="126248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7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699F6-233B-4BD0-83EC-9F896D656798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16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94A0BC-2A2B-4D93-B68B-0A7E3E519904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8156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39838"/>
            <a:ext cx="4467225" cy="33512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9A579-9E0A-4B87-80EA-4551E0344D8C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29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AU" altLang="zh-TW" b="1" cap="all" dirty="0" smtClean="0"/>
          </a:p>
          <a:p>
            <a:pPr eaLnBrk="1" hangingPunct="1">
              <a:spcBef>
                <a:spcPct val="0"/>
              </a:spcBef>
              <a:defRPr/>
            </a:pPr>
            <a:endParaRPr lang="en-AU" altLang="zh-TW" b="1" cap="all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AU" altLang="zh-TW" b="1" cap="all" dirty="0" smtClean="0"/>
              <a:t>‘HERE COMES THE FREEDOM’</a:t>
            </a:r>
            <a:endParaRPr lang="en-AU" altLang="zh-TW" cap="all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b="1" dirty="0" smtClean="0"/>
              <a:t>https://www.worldvision.org/sponsorship-news-stories/gift-catalog-goats-give-hope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b="1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zh-TW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b="1" dirty="0" smtClean="0"/>
              <a:t>Rosemary's Story, Part 1 | #</a:t>
            </a:r>
            <a:r>
              <a:rPr lang="en-US" altLang="zh-TW" b="1" dirty="0" err="1" smtClean="0"/>
              <a:t>ShareBigDreams</a:t>
            </a:r>
            <a:r>
              <a:rPr lang="en-US" altLang="zh-TW" b="1" dirty="0" smtClean="0"/>
              <a:t> |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dirty="0" smtClean="0"/>
              <a:t>https://www.youtube.com/watch?v=su0rhpGzqxY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b="1" dirty="0" smtClean="0"/>
              <a:t>Rosemary's Story, Part 2 | #</a:t>
            </a:r>
            <a:r>
              <a:rPr lang="en-US" altLang="zh-TW" b="1" dirty="0" err="1" smtClean="0"/>
              <a:t>ShareBigDreams</a:t>
            </a:r>
            <a:r>
              <a:rPr lang="en-US" altLang="zh-TW" b="1" dirty="0" smtClean="0"/>
              <a:t> |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dirty="0" smtClean="0"/>
              <a:t>https://www.youtube.com/watch?v=IvNBQekIwdY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b="1" dirty="0" smtClean="0"/>
              <a:t>Recipe for a Dream | #</a:t>
            </a:r>
            <a:r>
              <a:rPr lang="en-US" altLang="zh-TW" b="1" dirty="0" err="1" smtClean="0"/>
              <a:t>ShareBigDreams</a:t>
            </a:r>
            <a:r>
              <a:rPr lang="en-US" altLang="zh-TW" b="1" dirty="0" smtClean="0"/>
              <a:t> | World Vision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dirty="0" smtClean="0"/>
              <a:t>https://www.youtube.com/watch?v=pwHK4cPkKSA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b="1" dirty="0" smtClean="0"/>
              <a:t>The Ripple Effect of Just One Goat | World Vision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zh-TW" dirty="0" smtClean="0"/>
              <a:t>https://www.youtube.com/watch?v=Zjeyn22oiiY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zh-TW" dirty="0" smtClean="0"/>
          </a:p>
        </p:txBody>
      </p:sp>
      <p:sp>
        <p:nvSpPr>
          <p:cNvPr id="102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88D001-9184-4145-90FC-E5D32D6E18AB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012517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b="1" dirty="0" smtClean="0"/>
              <a:t>因為一隻山羊，為瑪莉一家帶來好大改變</a:t>
            </a:r>
            <a:endParaRPr lang="en-US" altLang="zh-TW" b="1" dirty="0" smtClean="0"/>
          </a:p>
          <a:p>
            <a:pPr eaLnBrk="1" hangingPunct="1">
              <a:spcBef>
                <a:spcPct val="0"/>
              </a:spcBef>
            </a:pPr>
            <a:endParaRPr lang="en-US" altLang="zh-TW" b="1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b="1" dirty="0" smtClean="0"/>
              <a:t>Recipe for a Dream | #</a:t>
            </a:r>
            <a:r>
              <a:rPr lang="en-US" altLang="zh-TW" b="1" dirty="0" err="1" smtClean="0"/>
              <a:t>ShareBigDreams</a:t>
            </a:r>
            <a:r>
              <a:rPr lang="en-US" altLang="zh-TW" b="1" dirty="0" smtClean="0"/>
              <a:t> | World Vision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https://www.youtube.com/watch?v=pwHK4cPkKSA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b="1" dirty="0" smtClean="0"/>
              <a:t>Rosemary's Story, Part 1 | #</a:t>
            </a:r>
            <a:r>
              <a:rPr lang="en-US" altLang="zh-TW" b="1" dirty="0" err="1" smtClean="0"/>
              <a:t>ShareBigDreams</a:t>
            </a:r>
            <a:r>
              <a:rPr lang="en-US" altLang="zh-TW" b="1" dirty="0" smtClean="0"/>
              <a:t> |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https://www.youtube.com/watch?v=su0rhpGzqxY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b="1" dirty="0" smtClean="0"/>
              <a:t>Rosemary's Story, Part 2 | #</a:t>
            </a:r>
            <a:r>
              <a:rPr lang="en-US" altLang="zh-TW" b="1" dirty="0" err="1" smtClean="0"/>
              <a:t>ShareBigDreams</a:t>
            </a:r>
            <a:r>
              <a:rPr lang="en-US" altLang="zh-TW" b="1" dirty="0" smtClean="0"/>
              <a:t> |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https://www.youtube.com/watch?v=IvNBQekIwdY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b="1" dirty="0" smtClean="0"/>
              <a:t>The Ripple Effect of Just One Goat | World Vision </a:t>
            </a: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https://www.youtube.com/watch?v=Zjeyn22oiiY</a:t>
            </a:r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6ECFF8-806A-494A-99E4-62E68EBE69F2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126872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60BD0-66F1-4EA6-B865-D56AB2DC1650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774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F95F83-75FC-4627-A64D-E0306DCAE17A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7629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dirty="0" smtClean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162B3D-96E4-4789-A6D1-15A4012DB26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0284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AC8A6-F174-401A-90F2-3E3C6F1E493D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11CF-EDCB-4FAF-9FF3-08033347574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9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15011-BEBC-4D52-8AEA-61856A18194C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384BB-610D-43BF-BEE5-458376C531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32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8B64F-8AF5-473A-B72F-D39DC08E44CB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FA9F-CB09-49EA-8301-18853CD2E1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363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2274C-DAF2-440B-B10A-A10027E921C2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CBF-A560-48E7-80F2-989CB55083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40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8C845-38E5-4DF7-ACB5-B7765936AE1B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FCD66-369D-4973-B7EF-CDBA7AA842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59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A6041-422A-4EAC-BC74-D1C71C5AC3C8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8515A-58E0-4002-BF72-08DD722604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667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FA9C6-D80A-4BD9-B637-5746132AA2C2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F88F-B610-4817-9FE3-58BAF7D39A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355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E53F6-E8F8-4B87-9203-B12A5034B656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379C-E25B-40F6-92E2-DDC0EA0B22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395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1AAF-2774-4A7E-8503-FAD162D028BD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A6EC-2654-45B1-9E3F-2A449424C7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01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02BCB-AE43-4237-894F-524C5C34FB72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ABA9-ADF9-43B1-B039-28AC761AB6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3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8B527-26D9-4445-AA68-56ADC8C23BBF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FB165-1F76-4579-BDFB-DFA0EF0784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514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EA8E6FA-F4D4-405A-91E0-949F0D6FABAC}" type="datetimeFigureOut">
              <a:rPr lang="zh-TW" altLang="en-US"/>
              <a:pPr>
                <a:defRPr/>
              </a:pPr>
              <a:t>2017/8/22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50BF681-EC7F-4B90-8EA7-054DF19939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33569" y="246522"/>
            <a:ext cx="1262483" cy="3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69" y="548680"/>
            <a:ext cx="10955719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2" y="116632"/>
            <a:ext cx="9163082" cy="7114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688"/>
            <a:ext cx="9150889" cy="632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9" y="692696"/>
            <a:ext cx="9150889" cy="6309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7468" cy="6882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9" y="224977"/>
            <a:ext cx="9150889" cy="66330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9577"/>
            <a:ext cx="9150889" cy="61513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5" y="0"/>
            <a:ext cx="9150889" cy="6864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89" y="1322352"/>
            <a:ext cx="9150889" cy="5535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82" y="255460"/>
            <a:ext cx="9163082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</TotalTime>
  <Words>128</Words>
  <Application>Microsoft Office PowerPoint</Application>
  <PresentationFormat>如螢幕大小 (4:3)</PresentationFormat>
  <Paragraphs>46</Paragraphs>
  <Slides>10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World Vision Hong Kong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飢餓與貧窮</dc:title>
  <dc:creator>香港世界宣明會</dc:creator>
  <cp:lastModifiedBy>Vani Ho</cp:lastModifiedBy>
  <cp:revision>144</cp:revision>
  <dcterms:created xsi:type="dcterms:W3CDTF">2014-07-15T04:28:40Z</dcterms:created>
  <dcterms:modified xsi:type="dcterms:W3CDTF">2017-08-22T06:33:57Z</dcterms:modified>
</cp:coreProperties>
</file>