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3"/>
  </p:sldMasterIdLst>
  <p:notesMasterIdLst>
    <p:notesMasterId r:id="rId18"/>
  </p:notesMasterIdLst>
  <p:sldIdLst>
    <p:sldId id="307" r:id="rId4"/>
    <p:sldId id="390" r:id="rId5"/>
    <p:sldId id="406" r:id="rId6"/>
    <p:sldId id="439" r:id="rId7"/>
    <p:sldId id="463" r:id="rId8"/>
    <p:sldId id="470" r:id="rId9"/>
    <p:sldId id="297" r:id="rId10"/>
    <p:sldId id="473" r:id="rId11"/>
    <p:sldId id="464" r:id="rId12"/>
    <p:sldId id="373" r:id="rId13"/>
    <p:sldId id="474" r:id="rId14"/>
    <p:sldId id="472" r:id="rId15"/>
    <p:sldId id="427" r:id="rId16"/>
    <p:sldId id="467" r:id="rId17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nie Chan" initials="WC" lastIdx="0" clrIdx="0">
    <p:extLst>
      <p:ext uri="{19B8F6BF-5375-455C-9EA6-DF929625EA0E}">
        <p15:presenceInfo xmlns:p15="http://schemas.microsoft.com/office/powerpoint/2012/main" userId="S-1-5-21-3289123418-1447509434-3100167403-57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B00"/>
    <a:srgbClr val="593700"/>
    <a:srgbClr val="843C0C"/>
    <a:srgbClr val="2B2D2C"/>
    <a:srgbClr val="000000"/>
    <a:srgbClr val="595959"/>
    <a:srgbClr val="080D13"/>
    <a:srgbClr val="FFFFFF"/>
    <a:srgbClr val="382602"/>
    <a:srgbClr val="E6B7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96210" autoAdjust="0"/>
  </p:normalViewPr>
  <p:slideViewPr>
    <p:cSldViewPr snapToGrid="0">
      <p:cViewPr varScale="1">
        <p:scale>
          <a:sx n="106" d="100"/>
          <a:sy n="106" d="100"/>
        </p:scale>
        <p:origin x="726" y="102"/>
      </p:cViewPr>
      <p:guideLst/>
    </p:cSldViewPr>
  </p:slideViewPr>
  <p:outlineViewPr>
    <p:cViewPr>
      <p:scale>
        <a:sx n="33" d="100"/>
        <a:sy n="33" d="100"/>
      </p:scale>
      <p:origin x="0" y="-677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905386-8CF4-488B-B160-24EE4F0583C6}" type="datetimeFigureOut">
              <a:rPr lang="zh-HK" altLang="en-US" smtClean="0"/>
              <a:t>3/10/2023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1ECCE-9469-43B1-B637-283DFF7B490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67919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rldvision.org.hk/learn/hunger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bit.ly/3ku7pee" TargetMode="External"/><Relationship Id="rId5" Type="http://schemas.openxmlformats.org/officeDocument/2006/relationships/hyperlink" Target="https://www.worldvision.org.hk/our-work/emergency-relief/global-hunger-relief" TargetMode="External"/><Relationship Id="rId4" Type="http://schemas.openxmlformats.org/officeDocument/2006/relationships/hyperlink" Target="https://www.worldvision.org.hk/news/ireports/hunger-related-issues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1ECCE-9469-43B1-B637-283DFF7B4908}" type="slidenum">
              <a:rPr lang="zh-HK" altLang="en-US" smtClean="0"/>
              <a:t>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15866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投影片圖像版面配置區 1">
            <a:extLst>
              <a:ext uri="{FF2B5EF4-FFF2-40B4-BE49-F238E27FC236}">
                <a16:creationId xmlns:a16="http://schemas.microsoft.com/office/drawing/2014/main" id="{D38A46D9-597B-4E62-9FEE-280D054FFC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備忘稿版面配置區 2">
            <a:extLst>
              <a:ext uri="{FF2B5EF4-FFF2-40B4-BE49-F238E27FC236}">
                <a16:creationId xmlns:a16="http://schemas.microsoft.com/office/drawing/2014/main" id="{95D56AD0-F8A5-41E3-8975-153270D0CB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rtl="0" fontAlgn="base"/>
            <a:r>
              <a:rPr lang="zh-TW" altLang="zh-HK" sz="1200" dirty="0">
                <a:ea typeface="微軟正黑體"/>
              </a:rPr>
              <a:t>如何得知</a:t>
            </a:r>
            <a:r>
              <a:rPr lang="zh-TW" altLang="en-US" sz="1200" dirty="0">
                <a:ea typeface="微軟正黑體"/>
              </a:rPr>
              <a:t>小朋友是否</a:t>
            </a:r>
            <a:r>
              <a:rPr lang="zh-TW" altLang="zh-HK" sz="1200" dirty="0">
                <a:ea typeface="微軟正黑體"/>
              </a:rPr>
              <a:t>營養不良</a:t>
            </a:r>
            <a:r>
              <a:rPr lang="en-US" altLang="zh-TW" sz="1200" dirty="0">
                <a:ea typeface="微軟正黑體"/>
              </a:rPr>
              <a:t>?</a:t>
            </a:r>
            <a:br>
              <a:rPr lang="en-US" altLang="zh-TW" sz="1200" dirty="0">
                <a:ea typeface="微軟正黑體"/>
              </a:rPr>
            </a:br>
            <a:b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營養狀況量度尺</a:t>
            </a:r>
            <a:endParaRPr lang="en-US" altLang="zh-TW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為</a:t>
            </a:r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五歲以下兒童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量度營養狀況 </a:t>
            </a:r>
          </a:p>
          <a:p>
            <a:pPr rtl="0" fontAlgn="base"/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綠色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足夠營養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＞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13.5cm)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，即低風險，需監察成長  </a:t>
            </a:r>
          </a:p>
          <a:p>
            <a:pPr rtl="0" fontAlgn="base"/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橙色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營養不良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(12.5cm-13.5cm)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，即高危，需給予額外食物  </a:t>
            </a:r>
          </a:p>
          <a:p>
            <a:pPr rtl="0" fontAlgn="base"/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紅色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嚴重營養不良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＜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12.5cm)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，即需要即時補充高熱量食物 </a:t>
            </a:r>
          </a:p>
          <a:p>
            <a:br>
              <a:rPr lang="en-US" altLang="zh-TW" sz="1200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</a:b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在糧食不足的國家，兒童特別容易患上營養不良，而長期營養不良可導致發育遲緩。</a:t>
            </a:r>
            <a:b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現時全球每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名五歲以下兒童，就有一人患有發育遲緩，人數多達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1.48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億，反映營養不良情況非常嚴重。</a:t>
            </a:r>
            <a:b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營養不良對兒童的身心發展有深遠影響，全球超過四成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歲以下兒童的死亡，也與營養不良有關。</a:t>
            </a:r>
            <a:endParaRPr lang="zh-HK" altLang="en-US" sz="1200" b="1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eaLnBrk="1" hangingPunct="1">
              <a:spcBef>
                <a:spcPct val="0"/>
              </a:spcBef>
            </a:pPr>
            <a:endParaRPr lang="en-US" altLang="zh-TW" dirty="0">
              <a:solidFill>
                <a:schemeClr val="bg1"/>
              </a:solidFill>
            </a:endParaRPr>
          </a:p>
        </p:txBody>
      </p:sp>
      <p:sp>
        <p:nvSpPr>
          <p:cNvPr id="35844" name="投影片編號版面配置區 3">
            <a:extLst>
              <a:ext uri="{FF2B5EF4-FFF2-40B4-BE49-F238E27FC236}">
                <a16:creationId xmlns:a16="http://schemas.microsoft.com/office/drawing/2014/main" id="{7341EFD3-1994-4843-840A-6A708E11CC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A34D2D62-17CA-40BF-8EA5-5F0ED54BFBF3}" type="slidenum">
              <a:rPr kumimoji="0" lang="zh-TW" altLang="en-US">
                <a:latin typeface="Calibri" panose="020F0502020204030204" pitchFamily="34" charset="0"/>
              </a:rPr>
              <a:pPr eaLnBrk="1" hangingPunct="1"/>
              <a:t>10</a:t>
            </a:fld>
            <a:endParaRPr kumimoji="0" lang="en-US" altLang="zh-TW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413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短片分享：</a:t>
            </a:r>
            <a:br>
              <a:rPr lang="en-US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缺乏足夠糧食的</a:t>
            </a:r>
            <a:r>
              <a:rPr lang="zh-TW" altLang="zh-HK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米莉安</a:t>
            </a:r>
            <a:endParaRPr lang="en-US" altLang="zh-TW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平時</a:t>
            </a:r>
            <a:r>
              <a:rPr lang="zh-TW" altLang="zh-HK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的一餐</a:t>
            </a:r>
            <a:br>
              <a:rPr lang="en-US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到底吃了些什麼呢</a:t>
            </a:r>
            <a:r>
              <a:rPr lang="en-US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br>
              <a:rPr lang="en-US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（老師可點撃一下簡報內米莉安的相片，即可瀏覽短片</a:t>
            </a:r>
            <a:r>
              <a:rPr lang="en-US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br>
              <a:rPr lang="en-US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zh-TW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Youtube</a:t>
            </a:r>
            <a:r>
              <a:rPr lang="en-US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TW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連結：</a:t>
            </a:r>
            <a:r>
              <a:rPr lang="en-US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https://www.youtube.com/watch?v=aNVahRXdBhM</a:t>
            </a:r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1ECCE-9469-43B1-B637-283DFF7B4908}" type="slidenum">
              <a:rPr lang="zh-HK" altLang="en-US" smtClean="0"/>
              <a:t>11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00720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 dirty="0"/>
              <a:t>思考問題：</a:t>
            </a:r>
            <a:endParaRPr lang="en-US" altLang="zh-TW" b="1" dirty="0"/>
          </a:p>
          <a:p>
            <a:endParaRPr lang="en-US" altLang="zh-TW" dirty="0"/>
          </a:p>
          <a:p>
            <a:pPr marL="228600" indent="-228600">
              <a:buAutoNum type="arabicPeriod"/>
            </a:pPr>
            <a:r>
              <a:rPr lang="zh-TW" altLang="en-US" dirty="0"/>
              <a:t>如果你是阿森、雅特和瑪德蓮娜婆婆，你有什麼感受？</a:t>
            </a:r>
            <a:endParaRPr lang="en-US" altLang="zh-TW" dirty="0"/>
          </a:p>
          <a:p>
            <a:pPr marL="228600" indent="-228600">
              <a:buAutoNum type="arabicPeriod"/>
            </a:pPr>
            <a:r>
              <a:rPr lang="zh-TW" altLang="en-US" dirty="0"/>
              <a:t>米莉安的一餐，跟你平日的飲食有什麼不一樣？</a:t>
            </a:r>
            <a:endParaRPr lang="en-US" altLang="zh-TW" dirty="0"/>
          </a:p>
          <a:p>
            <a:pPr marL="228600" indent="-228600">
              <a:buAutoNum type="arabicPeriod"/>
            </a:pPr>
            <a:r>
              <a:rPr lang="zh-TW" altLang="en-US" dirty="0"/>
              <a:t>你有偏食或浪費食物的經歷嗎？</a:t>
            </a:r>
            <a:endParaRPr lang="en-US" altLang="zh-TW" dirty="0"/>
          </a:p>
          <a:p>
            <a:pPr marL="228600" indent="-228600">
              <a:buAutoNum type="arabicPeriod"/>
            </a:pPr>
            <a:r>
              <a:rPr lang="zh-TW" altLang="en-US" dirty="0"/>
              <a:t>成為 </a:t>
            </a:r>
            <a:r>
              <a:rPr lang="en-US" altLang="zh-TW" dirty="0"/>
              <a:t>Food</a:t>
            </a:r>
            <a:r>
              <a:rPr lang="zh-TW" altLang="en-US" dirty="0"/>
              <a:t> </a:t>
            </a:r>
            <a:r>
              <a:rPr lang="en-US" altLang="zh-TW" dirty="0"/>
              <a:t>Fighter</a:t>
            </a:r>
            <a:r>
              <a:rPr lang="zh-TW" altLang="en-US" dirty="0"/>
              <a:t>，你可以做些什麼幫助飢餓的人？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1ECCE-9469-43B1-B637-283DFF7B4908}" type="slidenum">
              <a:rPr lang="zh-HK" altLang="en-US" smtClean="0"/>
              <a:t>12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71721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作為</a:t>
            </a:r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 Fighter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，你的任務是「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拯救食物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」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你可以做到以下三樣事情：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第一，要</a:t>
            </a:r>
            <a:r>
              <a:rPr lang="zh-TW" altLang="zh-H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珍惜食物，不浪費</a:t>
            </a:r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第二，</a:t>
            </a:r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 Fighter 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要做個有愛心的人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多留意身邊需要幫助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的人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將自己擁有的</a:t>
            </a:r>
            <a:r>
              <a:rPr lang="zh-TW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跟</a:t>
            </a:r>
            <a:r>
              <a:rPr lang="zh-TW" altLang="zh-H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有需要的人分享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另外，如果你有能力而又願意，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也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可以捐出金錢幫助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世上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貧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窮飢餓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的人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zh-TW" altLang="en-US" dirty="0">
              <a:ea typeface="新細明體"/>
              <a:cs typeface="Calibri"/>
            </a:endParaRPr>
          </a:p>
          <a:p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第三，鼓勵你</a:t>
            </a:r>
            <a:r>
              <a:rPr lang="zh-TW" altLang="zh-H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繼續關注飢餓</a:t>
            </a:r>
            <a:r>
              <a:rPr lang="en-US" altLang="zh-H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zh-TW" altLang="zh-H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貧窮</a:t>
            </a:r>
            <a:r>
              <a:rPr lang="zh-TW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孩子</a:t>
            </a:r>
            <a:r>
              <a:rPr lang="zh-TW" altLang="zh-H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的需要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，有興趣了解更多資訊，可以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跟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爸媽一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起瀏覽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宣明會的網站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可以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得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到更多資料。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1ECCE-9469-43B1-B637-283DFF7B4908}" type="slidenum">
              <a:rPr lang="zh-HK" altLang="en-US" smtClean="0"/>
              <a:t>13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76922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zh-TW" altLang="en-US" sz="1200" b="1" cap="all" spc="200" dirty="0">
                <a:latin typeface="DFBangShuHK-W8" panose="03000800000000000000" pitchFamily="66" charset="-120"/>
                <a:ea typeface="DFBangShuHK-W8" panose="03000800000000000000" pitchFamily="66" charset="-120"/>
              </a:rPr>
              <a:t>參考資料：</a:t>
            </a:r>
            <a:br>
              <a:rPr lang="en-US" altLang="zh-TW" sz="1200" b="1" cap="all" spc="200" dirty="0">
                <a:latin typeface="DFBangShuHK-W8" panose="03000800000000000000" pitchFamily="66" charset="-120"/>
                <a:ea typeface="DFBangShuHK-W8" panose="03000800000000000000" pitchFamily="66" charset="-120"/>
              </a:rPr>
            </a:br>
            <a:br>
              <a:rPr lang="en-US" altLang="zh-TW" sz="1200" cap="all" spc="200" dirty="0">
                <a:latin typeface="DFBangShuHK-W8" panose="03000800000000000000" pitchFamily="66" charset="-120"/>
                <a:ea typeface="DFBangShuHK-W8" panose="03000800000000000000" pitchFamily="66" charset="-120"/>
              </a:rPr>
            </a:br>
            <a:r>
              <a:rPr lang="zh-TW" altLang="en-US" sz="1200" cap="all" spc="200" dirty="0">
                <a:latin typeface="DFBangShuHK-W8" panose="03000800000000000000" pitchFamily="66" charset="-120"/>
                <a:ea typeface="DFBangShuHK-W8" panose="03000800000000000000" pitchFamily="66" charset="-120"/>
              </a:rPr>
              <a:t>聯合國糧食及農業組織</a:t>
            </a:r>
            <a:endParaRPr lang="en-AU" altLang="zh-TW" sz="1200" cap="all" spc="200" dirty="0">
              <a:latin typeface="DFBangShuHK-W8" panose="03000800000000000000" pitchFamily="66" charset="-120"/>
              <a:ea typeface="DFBangShuHK-W8" panose="03000800000000000000" pitchFamily="66" charset="-120"/>
            </a:endParaRPr>
          </a:p>
          <a:p>
            <a:pPr marL="0" indent="0" fontAlgn="base">
              <a:buNone/>
            </a:pPr>
            <a:r>
              <a:rPr lang="en-US" altLang="zh-TW" sz="1200" dirty="0">
                <a:solidFill>
                  <a:srgbClr val="0070C0"/>
                </a:solidFill>
                <a:latin typeface="DFBangShuHK-W8" panose="03000800000000000000" pitchFamily="66" charset="-120"/>
                <a:ea typeface="DFBangShuHK-W8" panose="03000800000000000000" pitchFamily="66" charset="-120"/>
              </a:rPr>
              <a:t>https://www.fao.org/hunger/zh/</a:t>
            </a:r>
          </a:p>
          <a:p>
            <a:pPr marL="0" indent="0" fontAlgn="base">
              <a:buNone/>
            </a:pPr>
            <a:r>
              <a:rPr lang="zh-TW" altLang="en-US" sz="1200" cap="all" spc="200" dirty="0">
                <a:latin typeface="DFBangShuHK-W8" panose="03000800000000000000" pitchFamily="66" charset="-120"/>
                <a:ea typeface="DFBangShuHK-W8" panose="03000800000000000000" pitchFamily="66" charset="-120"/>
              </a:rPr>
              <a:t>宣明會網頁</a:t>
            </a:r>
            <a:r>
              <a:rPr lang="en-US" altLang="zh-TW" sz="1200" cap="all" spc="200" dirty="0">
                <a:latin typeface="DFBangShuHK-W8" panose="03000800000000000000" pitchFamily="66" charset="-120"/>
                <a:ea typeface="DFBangShuHK-W8" panose="03000800000000000000" pitchFamily="66" charset="-120"/>
              </a:rPr>
              <a:t>–</a:t>
            </a:r>
            <a:r>
              <a:rPr lang="zh-TW" altLang="en-US" sz="1200" cap="all" spc="200" dirty="0">
                <a:latin typeface="DFBangShuHK-W8" panose="03000800000000000000" pitchFamily="66" charset="-120"/>
                <a:ea typeface="DFBangShuHK-W8" panose="03000800000000000000" pitchFamily="66" charset="-120"/>
              </a:rPr>
              <a:t>飢餓專題探討 </a:t>
            </a:r>
            <a:endParaRPr lang="en-US" altLang="zh-TW" sz="1200" cap="all" spc="200" dirty="0">
              <a:latin typeface="DFBangShuHK-W8" panose="03000800000000000000" pitchFamily="66" charset="-120"/>
              <a:ea typeface="DFBangShuHK-W8" panose="03000800000000000000" pitchFamily="66" charset="-120"/>
            </a:endParaRPr>
          </a:p>
          <a:p>
            <a:pPr marL="0" indent="0" fontAlgn="base">
              <a:buNone/>
            </a:pPr>
            <a:r>
              <a:rPr lang="en-US" altLang="zh-TW" sz="1200" dirty="0">
                <a:solidFill>
                  <a:srgbClr val="0070C0"/>
                </a:solidFill>
                <a:latin typeface="DFBangShuHK-W8" panose="03000800000000000000" pitchFamily="66" charset="-120"/>
                <a:ea typeface="DFBangShuHK-W8" panose="03000800000000000000" pitchFamily="66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http://www.worldvision.org.hk/learn/hunger</a:t>
            </a:r>
            <a:r>
              <a:rPr lang="zh-TW" altLang="en-US" sz="1200" dirty="0">
                <a:solidFill>
                  <a:srgbClr val="0070C0"/>
                </a:solidFill>
                <a:latin typeface="DFBangShuHK-W8" panose="03000800000000000000" pitchFamily="66" charset="-120"/>
                <a:ea typeface="DFBangShuHK-W8" panose="03000800000000000000" pitchFamily="66" charset="-120"/>
              </a:rPr>
              <a:t> </a:t>
            </a:r>
            <a:endParaRPr lang="en-US" altLang="zh-TW" sz="1200" dirty="0">
              <a:solidFill>
                <a:srgbClr val="0070C0"/>
              </a:solidFill>
              <a:latin typeface="DFBangShuHK-W8" panose="03000800000000000000" pitchFamily="66" charset="-120"/>
              <a:ea typeface="DFBangShuHK-W8" panose="03000800000000000000" pitchFamily="66" charset="-120"/>
            </a:endParaRPr>
          </a:p>
          <a:p>
            <a:pPr marL="0" indent="0" fontAlgn="base">
              <a:buNone/>
            </a:pPr>
            <a:r>
              <a:rPr lang="zh-TW" altLang="en-US" sz="1200" cap="all" spc="200" dirty="0">
                <a:latin typeface="DFBangShuHK-W8" panose="03000800000000000000" pitchFamily="66" charset="-120"/>
                <a:ea typeface="DFBangShuHK-W8" panose="03000800000000000000" pitchFamily="66" charset="-120"/>
              </a:rPr>
              <a:t>宣明會網頁</a:t>
            </a:r>
            <a:r>
              <a:rPr lang="en-US" altLang="zh-TW" sz="1200" cap="all" spc="200" dirty="0">
                <a:latin typeface="DFBangShuHK-W8" panose="03000800000000000000" pitchFamily="66" charset="-120"/>
                <a:ea typeface="DFBangShuHK-W8" panose="03000800000000000000" pitchFamily="66" charset="-120"/>
              </a:rPr>
              <a:t>–</a:t>
            </a:r>
            <a:r>
              <a:rPr lang="zh-TW" altLang="en-US" sz="1200" cap="all" spc="200" dirty="0">
                <a:latin typeface="DFBangShuHK-W8" panose="03000800000000000000" pitchFamily="66" charset="-120"/>
                <a:ea typeface="DFBangShuHK-W8" panose="03000800000000000000" pitchFamily="66" charset="-120"/>
              </a:rPr>
              <a:t>飢餓議題你知多少？ </a:t>
            </a:r>
          </a:p>
          <a:p>
            <a:pPr marL="0" indent="0" fontAlgn="base">
              <a:buNone/>
            </a:pPr>
            <a:r>
              <a:rPr lang="en-US" altLang="zh-TW" sz="1200" dirty="0">
                <a:solidFill>
                  <a:srgbClr val="0070C0"/>
                </a:solidFill>
                <a:latin typeface="DFBangShuHK-W8" panose="03000800000000000000" pitchFamily="66" charset="-120"/>
                <a:ea typeface="DFBangShuHK-W8" panose="03000800000000000000" pitchFamily="66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https://www.worldvision.org.hk/news/ireports/hunger-related-issues</a:t>
            </a:r>
            <a:r>
              <a:rPr lang="zh-TW" altLang="en-US" sz="1200" dirty="0">
                <a:solidFill>
                  <a:srgbClr val="0070C0"/>
                </a:solidFill>
                <a:latin typeface="DFBangShuHK-W8" panose="03000800000000000000" pitchFamily="66" charset="-120"/>
                <a:ea typeface="DFBangShuHK-W8" panose="03000800000000000000" pitchFamily="66" charset="-120"/>
              </a:rPr>
              <a:t> </a:t>
            </a:r>
            <a:endParaRPr lang="en-US" altLang="zh-TW" sz="1200" dirty="0">
              <a:solidFill>
                <a:srgbClr val="0070C0"/>
              </a:solidFill>
              <a:latin typeface="DFBangShuHK-W8" panose="03000800000000000000" pitchFamily="66" charset="-120"/>
              <a:ea typeface="DFBangShuHK-W8" panose="03000800000000000000" pitchFamily="66" charset="-120"/>
            </a:endParaRPr>
          </a:p>
          <a:p>
            <a:pPr marL="0" indent="0" fontAlgn="base">
              <a:buNone/>
            </a:pPr>
            <a:r>
              <a:rPr lang="zh-TW" altLang="en-US" sz="1200" cap="all" spc="200" dirty="0">
                <a:latin typeface="DFBangShuHK-W8" panose="03000800000000000000" pitchFamily="66" charset="-120"/>
                <a:ea typeface="DFBangShuHK-W8" panose="03000800000000000000" pitchFamily="66" charset="-120"/>
              </a:rPr>
              <a:t>宣明會網頁</a:t>
            </a:r>
            <a:r>
              <a:rPr lang="en-US" altLang="zh-TW" sz="1200" cap="all" spc="200" dirty="0">
                <a:latin typeface="DFBangShuHK-W8" panose="03000800000000000000" pitchFamily="66" charset="-120"/>
                <a:ea typeface="DFBangShuHK-W8" panose="03000800000000000000" pitchFamily="66" charset="-120"/>
              </a:rPr>
              <a:t>–</a:t>
            </a:r>
            <a:r>
              <a:rPr lang="zh-TW" altLang="en-US" sz="1200" cap="all" spc="200" dirty="0">
                <a:latin typeface="DFBangShuHK-W8" panose="03000800000000000000" pitchFamily="66" charset="-120"/>
                <a:ea typeface="DFBangShuHK-W8" panose="03000800000000000000" pitchFamily="66" charset="-120"/>
              </a:rPr>
              <a:t>全球飢餓救援 </a:t>
            </a:r>
          </a:p>
          <a:p>
            <a:pPr marL="0" indent="0" fontAlgn="base">
              <a:buNone/>
            </a:pPr>
            <a:r>
              <a:rPr lang="en-US" altLang="zh-TW" sz="1200" dirty="0">
                <a:solidFill>
                  <a:srgbClr val="0070C0"/>
                </a:solidFill>
                <a:latin typeface="DFBangShuHK-W8" panose="03000800000000000000" pitchFamily="66" charset="-120"/>
                <a:ea typeface="DFBangShuHK-W8" panose="03000800000000000000" pitchFamily="66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https://www.worldvision.org.hk/our-work/emergency-relief/global-hunger-relief</a:t>
            </a:r>
            <a:r>
              <a:rPr lang="zh-TW" altLang="en-US" sz="1200" dirty="0">
                <a:solidFill>
                  <a:srgbClr val="0070C0"/>
                </a:solidFill>
                <a:latin typeface="DFBangShuHK-W8" panose="03000800000000000000" pitchFamily="66" charset="-120"/>
                <a:ea typeface="DFBangShuHK-W8" panose="03000800000000000000" pitchFamily="66" charset="-120"/>
              </a:rPr>
              <a:t> </a:t>
            </a:r>
          </a:p>
          <a:p>
            <a:pPr marL="0" indent="0" fontAlgn="base">
              <a:buNone/>
            </a:pPr>
            <a:r>
              <a:rPr lang="zh-TW" altLang="en-US" sz="1200" cap="all" spc="200" dirty="0">
                <a:latin typeface="DFBangShuHK-W8" panose="03000800000000000000" pitchFamily="66" charset="-120"/>
                <a:ea typeface="DFBangShuHK-W8" panose="03000800000000000000" pitchFamily="66" charset="-120"/>
              </a:rPr>
              <a:t>宣明會原創布偶劇 </a:t>
            </a:r>
            <a:r>
              <a:rPr lang="en-US" altLang="zh-TW" sz="1200" cap="all" spc="200" dirty="0">
                <a:latin typeface="DFBangShuHK-W8" panose="03000800000000000000" pitchFamily="66" charset="-120"/>
                <a:ea typeface="DFBangShuHK-W8" panose="03000800000000000000" pitchFamily="66" charset="-120"/>
              </a:rPr>
              <a:t>– </a:t>
            </a:r>
            <a:r>
              <a:rPr lang="zh-TW" altLang="en-US" sz="1200" cap="all" spc="200" dirty="0">
                <a:latin typeface="DFBangShuHK-W8" panose="03000800000000000000" pitchFamily="66" charset="-120"/>
                <a:ea typeface="DFBangShuHK-W8" panose="03000800000000000000" pitchFamily="66" charset="-120"/>
              </a:rPr>
              <a:t>透過布偶小故事，認識世界需要</a:t>
            </a:r>
            <a:endParaRPr lang="en-US" altLang="zh-TW" sz="1200" cap="all" spc="200" dirty="0">
              <a:latin typeface="DFBangShuHK-W8" panose="03000800000000000000" pitchFamily="66" charset="-120"/>
              <a:ea typeface="DFBangShuHK-W8" panose="03000800000000000000" pitchFamily="66" charset="-120"/>
            </a:endParaRPr>
          </a:p>
          <a:p>
            <a:pPr marL="0" indent="0" fontAlgn="base">
              <a:buNone/>
            </a:pPr>
            <a:r>
              <a:rPr lang="en-US" altLang="zh-TW" sz="1200" dirty="0">
                <a:solidFill>
                  <a:srgbClr val="0070C0"/>
                </a:solidFill>
                <a:latin typeface="DFBangShuHK-W8" panose="03000800000000000000" pitchFamily="66" charset="-120"/>
                <a:ea typeface="DFBangShuHK-W8" panose="03000800000000000000" pitchFamily="66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https://bit.ly/3ku7pee</a:t>
            </a:r>
            <a:r>
              <a:rPr lang="zh-TW" altLang="en-US" sz="1200" dirty="0">
                <a:solidFill>
                  <a:srgbClr val="0070C0"/>
                </a:solidFill>
                <a:latin typeface="DFBangShuHK-W8" panose="03000800000000000000" pitchFamily="66" charset="-120"/>
                <a:ea typeface="DFBangShuHK-W8" panose="03000800000000000000" pitchFamily="66" charset="-120"/>
              </a:rPr>
              <a:t> </a:t>
            </a: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1ECCE-9469-43B1-B637-283DFF7B4908}" type="slidenum">
              <a:rPr lang="zh-HK" altLang="en-US" smtClean="0"/>
              <a:t>14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34309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1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Food Blogger </a:t>
            </a:r>
            <a:r>
              <a:rPr lang="zh-TW" altLang="en-US" sz="1200" b="1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是什麼人？ </a:t>
            </a:r>
            <a:r>
              <a:rPr lang="en-US" altLang="zh-TW" sz="1200" b="1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 </a:t>
            </a:r>
          </a:p>
          <a:p>
            <a:r>
              <a:rPr lang="zh-TW" altLang="en-US" sz="1200" b="1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他會做些什麼</a:t>
            </a:r>
            <a:r>
              <a:rPr lang="en-US" altLang="zh-TW" sz="1200" b="1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?</a:t>
            </a:r>
            <a:br>
              <a:rPr lang="en-US" altLang="zh-TW" sz="1200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</a:br>
            <a:endParaRPr lang="en-US" altLang="zh-TW" sz="1200" dirty="0">
              <a:solidFill>
                <a:schemeClr val="tx1"/>
              </a:solidFill>
              <a:latin typeface="Cooper Black" panose="0208090404030B020404" pitchFamily="18" charset="0"/>
              <a:ea typeface="DFFangYuanHK-W7" panose="040B0700000000000000" pitchFamily="82" charset="-120"/>
            </a:endParaRPr>
          </a:p>
          <a:p>
            <a:r>
              <a:rPr lang="en-US" altLang="zh-TW" sz="1200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(click) </a:t>
            </a:r>
            <a:r>
              <a:rPr lang="zh-TW" altLang="en-US" sz="1200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很喜歡吃不同種類的食物</a:t>
            </a:r>
            <a:endParaRPr lang="en-US" altLang="zh-TW" sz="1200" dirty="0">
              <a:solidFill>
                <a:schemeClr val="tx1"/>
              </a:solidFill>
              <a:latin typeface="Cooper Black" panose="0208090404030B020404" pitchFamily="18" charset="0"/>
              <a:ea typeface="DFFangYuanHK-W7" panose="040B0700000000000000" pitchFamily="82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(click) </a:t>
            </a:r>
            <a:r>
              <a:rPr lang="zh-TW" altLang="en-US" sz="1200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很喜歡為食物拍照</a:t>
            </a:r>
            <a:r>
              <a:rPr lang="en-US" altLang="zh-TW" sz="1200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/</a:t>
            </a:r>
            <a:r>
              <a:rPr lang="zh-TW" altLang="en-US" sz="1200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拍攝短片</a:t>
            </a:r>
            <a:endParaRPr lang="en-US" altLang="zh-TW" sz="1200" dirty="0">
              <a:solidFill>
                <a:schemeClr val="tx1"/>
              </a:solidFill>
              <a:latin typeface="Cooper Black" panose="0208090404030B020404" pitchFamily="18" charset="0"/>
              <a:ea typeface="DFFangYuanHK-W7" panose="040B0700000000000000" pitchFamily="82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(click) </a:t>
            </a:r>
            <a:r>
              <a:rPr lang="zh-TW" altLang="en-US" sz="1200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將食物的照片</a:t>
            </a:r>
            <a:r>
              <a:rPr lang="en-US" altLang="zh-TW" sz="1200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/</a:t>
            </a:r>
            <a:r>
              <a:rPr lang="zh-TW" altLang="en-US" sz="1200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短片，放到網絡平台跟其他人分享</a:t>
            </a:r>
            <a:endParaRPr lang="en-US" altLang="zh-TW" sz="1200" dirty="0">
              <a:solidFill>
                <a:schemeClr val="tx1"/>
              </a:solidFill>
              <a:latin typeface="Cooper Black" panose="0208090404030B020404" pitchFamily="18" charset="0"/>
              <a:ea typeface="DFFangYuanHK-W7" panose="040B0700000000000000" pitchFamily="82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(click) </a:t>
            </a:r>
            <a:r>
              <a:rPr lang="zh-TW" altLang="en-US" sz="1200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除了照片</a:t>
            </a:r>
            <a:r>
              <a:rPr lang="en-US" altLang="zh-TW" sz="1200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/</a:t>
            </a:r>
            <a:r>
              <a:rPr lang="zh-TW" altLang="en-US" sz="1200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短片，還會用文字介紹食物</a:t>
            </a:r>
            <a:endParaRPr lang="en-US" altLang="zh-TW" sz="1200" dirty="0">
              <a:solidFill>
                <a:schemeClr val="tx1"/>
              </a:solidFill>
              <a:latin typeface="Cooper Black" panose="0208090404030B020404" pitchFamily="18" charset="0"/>
              <a:ea typeface="DFFangYuanHK-W7" panose="040B0700000000000000" pitchFamily="82" charset="-120"/>
            </a:endParaRPr>
          </a:p>
          <a:p>
            <a:endParaRPr lang="zh-TW" altLang="en-US" sz="1200" dirty="0">
              <a:solidFill>
                <a:schemeClr val="tx1"/>
              </a:solidFill>
              <a:latin typeface="Cooper Black" panose="0208090404030B020404" pitchFamily="18" charset="0"/>
              <a:ea typeface="DFFangYuanHK-W7" panose="040B0700000000000000" pitchFamily="82" charset="-120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1ECCE-9469-43B1-B637-283DFF7B4908}" type="slidenum">
              <a:rPr lang="zh-HK" altLang="en-US" smtClean="0"/>
              <a:t>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58726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1" dirty="0">
                <a:solidFill>
                  <a:schemeClr val="tx1"/>
                </a:solidFill>
                <a:latin typeface="DFFangYuanHK-W7" panose="040B0700000000000000" pitchFamily="82" charset="-120"/>
                <a:ea typeface="DFFangYuanHK-W7" panose="040B0700000000000000" pitchFamily="82" charset="-120"/>
              </a:rPr>
              <a:t>看著餐牌上的</a:t>
            </a:r>
            <a:r>
              <a:rPr lang="en-US" altLang="zh-TW" sz="1200" b="1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A</a:t>
            </a:r>
            <a:r>
              <a:rPr lang="zh-TW" altLang="en-US" sz="1200" b="1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、</a:t>
            </a:r>
            <a:r>
              <a:rPr lang="en-US" altLang="zh-TW" sz="1200" b="1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B</a:t>
            </a:r>
            <a:r>
              <a:rPr lang="zh-TW" altLang="en-US" sz="1200" b="1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、</a:t>
            </a:r>
            <a:r>
              <a:rPr lang="en-US" altLang="zh-TW" sz="1200" b="1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C</a:t>
            </a:r>
            <a:r>
              <a:rPr lang="zh-TW" altLang="en-US" sz="1200" b="1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、</a:t>
            </a:r>
            <a:r>
              <a:rPr lang="en-US" altLang="zh-TW" sz="1200" b="1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D</a:t>
            </a:r>
            <a:r>
              <a:rPr lang="zh-TW" altLang="en-US" sz="1200" b="1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餐</a:t>
            </a:r>
            <a:r>
              <a:rPr lang="en-US" altLang="zh-TW" sz="1200" b="1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…</a:t>
            </a:r>
            <a:endParaRPr lang="en-US" altLang="zh-TW" sz="1200" b="1" dirty="0">
              <a:solidFill>
                <a:schemeClr val="tx1"/>
              </a:solidFill>
              <a:latin typeface="DFFangYuanHK-W7" panose="040B0700000000000000" pitchFamily="82" charset="-120"/>
              <a:ea typeface="DFFangYuanHK-W7" panose="040B0700000000000000" pitchFamily="82" charset="-120"/>
            </a:endParaRPr>
          </a:p>
          <a:p>
            <a:r>
              <a:rPr lang="zh-TW" altLang="en-US" sz="1200" b="1" dirty="0">
                <a:solidFill>
                  <a:schemeClr val="tx1"/>
                </a:solidFill>
                <a:latin typeface="DFFangYuanHK-W7" panose="040B0700000000000000" pitchFamily="82" charset="-120"/>
                <a:ea typeface="DFFangYuanHK-W7" panose="040B0700000000000000" pitchFamily="82" charset="-120"/>
              </a:rPr>
              <a:t>你有什麼感覺？開心？煩惱？</a:t>
            </a:r>
          </a:p>
          <a:p>
            <a:r>
              <a:rPr lang="zh-TW" altLang="en-US" b="1" dirty="0"/>
              <a:t>為什麼開心</a:t>
            </a:r>
            <a:r>
              <a:rPr lang="en-US" altLang="zh-TW" b="1" dirty="0"/>
              <a:t> ?</a:t>
            </a:r>
          </a:p>
          <a:p>
            <a:r>
              <a:rPr lang="zh-TW" altLang="en-US" b="1" dirty="0"/>
              <a:t>為什麼煩惱？</a:t>
            </a:r>
            <a:endParaRPr lang="zh-HK" altLang="en-US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1ECCE-9469-43B1-B637-283DFF7B4908}" type="slidenum">
              <a:rPr lang="zh-HK" altLang="en-US" smtClean="0"/>
              <a:t>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29602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HK" b="1" dirty="0">
                <a:solidFill>
                  <a:srgbClr val="FF0000"/>
                </a:solidFill>
              </a:rPr>
              <a:t>Food Blogger </a:t>
            </a:r>
            <a:r>
              <a:rPr lang="zh-TW" altLang="en-US" b="1" dirty="0">
                <a:solidFill>
                  <a:srgbClr val="FF0000"/>
                </a:solidFill>
              </a:rPr>
              <a:t>小智跟西蘭花</a:t>
            </a:r>
            <a:endParaRPr lang="en-US" altLang="zh-TW" b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1" dirty="0">
                <a:solidFill>
                  <a:srgbClr val="FF0000"/>
                </a:solidFill>
              </a:rPr>
              <a:t>一同出發到了哪幾個地方呢？</a:t>
            </a:r>
            <a:endParaRPr lang="en-US" altLang="zh-TW" b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1" dirty="0">
                <a:solidFill>
                  <a:srgbClr val="FF0000"/>
                </a:solidFill>
              </a:rPr>
              <a:t>還記得飢餓孩子的</a:t>
            </a:r>
            <a:r>
              <a:rPr lang="en-US" altLang="zh-TW" b="1" dirty="0">
                <a:solidFill>
                  <a:srgbClr val="FF0000"/>
                </a:solidFill>
              </a:rPr>
              <a:t>ABC </a:t>
            </a:r>
            <a:r>
              <a:rPr lang="zh-TW" altLang="en-US" b="1" dirty="0">
                <a:solidFill>
                  <a:srgbClr val="FF0000"/>
                </a:solidFill>
              </a:rPr>
              <a:t>餐是什麼嗎？</a:t>
            </a:r>
            <a:endParaRPr lang="en-US" altLang="zh-TW" b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HK" b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dirty="0">
                <a:solidFill>
                  <a:srgbClr val="FF0000"/>
                </a:solidFill>
              </a:rPr>
              <a:t>(Click) </a:t>
            </a:r>
            <a:r>
              <a:rPr lang="zh-TW" altLang="en-US" b="1" dirty="0">
                <a:solidFill>
                  <a:srgbClr val="FF0000"/>
                </a:solidFill>
              </a:rPr>
              <a:t>亞洲 </a:t>
            </a:r>
            <a:r>
              <a:rPr lang="en-US" altLang="zh-TW" b="1" dirty="0">
                <a:solidFill>
                  <a:srgbClr val="FF0000"/>
                </a:solidFill>
              </a:rPr>
              <a:t>– </a:t>
            </a:r>
            <a:r>
              <a:rPr lang="zh-TW" altLang="en-US" b="1" dirty="0">
                <a:solidFill>
                  <a:srgbClr val="FF0000"/>
                </a:solidFill>
              </a:rPr>
              <a:t>老撾</a:t>
            </a:r>
            <a:endParaRPr lang="en-US" altLang="zh-TW" b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dirty="0">
                <a:solidFill>
                  <a:srgbClr val="FF0000"/>
                </a:solidFill>
              </a:rPr>
              <a:t>(Click) </a:t>
            </a:r>
            <a:r>
              <a:rPr lang="zh-TW" altLang="en-US" b="1" dirty="0">
                <a:solidFill>
                  <a:srgbClr val="FF0000"/>
                </a:solidFill>
              </a:rPr>
              <a:t>非洲 </a:t>
            </a:r>
            <a:r>
              <a:rPr lang="en-US" altLang="zh-TW" b="1" dirty="0">
                <a:solidFill>
                  <a:srgbClr val="FF0000"/>
                </a:solidFill>
              </a:rPr>
              <a:t>– </a:t>
            </a:r>
            <a:r>
              <a:rPr lang="zh-TW" altLang="en-US" b="1" dirty="0">
                <a:solidFill>
                  <a:srgbClr val="FF0000"/>
                </a:solidFill>
              </a:rPr>
              <a:t>南蘇丹</a:t>
            </a:r>
            <a:endParaRPr lang="en-US" altLang="zh-TW" b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dirty="0">
                <a:solidFill>
                  <a:srgbClr val="FF0000"/>
                </a:solidFill>
              </a:rPr>
              <a:t>(Click) </a:t>
            </a:r>
            <a:r>
              <a:rPr lang="zh-TW" altLang="en-US" b="1" dirty="0">
                <a:solidFill>
                  <a:srgbClr val="FF0000"/>
                </a:solidFill>
              </a:rPr>
              <a:t>非洲 </a:t>
            </a:r>
            <a:r>
              <a:rPr lang="en-US" altLang="zh-TW" b="1" dirty="0">
                <a:solidFill>
                  <a:srgbClr val="FF0000"/>
                </a:solidFill>
              </a:rPr>
              <a:t>– </a:t>
            </a:r>
            <a:r>
              <a:rPr lang="zh-TW" altLang="en-US" b="1" dirty="0">
                <a:solidFill>
                  <a:srgbClr val="FF0000"/>
                </a:solidFill>
              </a:rPr>
              <a:t>烏干達</a:t>
            </a:r>
            <a:endParaRPr lang="en-US" altLang="zh-TW" b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HK" altLang="en-US" b="1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1ECCE-9469-43B1-B637-283DFF7B4908}" type="slidenum">
              <a:rPr lang="zh-HK" altLang="en-US" smtClean="0"/>
              <a:t>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21155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ea typeface="新細明體"/>
              </a:rPr>
              <a:t>還記得他們是誰嗎？他們都吃些什麼呢</a:t>
            </a:r>
            <a:r>
              <a:rPr lang="en-US" altLang="zh-TW" dirty="0">
                <a:ea typeface="新細明體"/>
              </a:rPr>
              <a:t>?</a:t>
            </a:r>
            <a:br>
              <a:rPr lang="en-US" altLang="zh-TW" dirty="0">
                <a:ea typeface="新細明體"/>
              </a:rPr>
            </a:br>
            <a:endParaRPr lang="en-US" altLang="zh-TW" b="1" dirty="0">
              <a:ea typeface="新細明體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1" dirty="0">
                <a:ea typeface="新細明體"/>
              </a:rPr>
              <a:t>阿森 </a:t>
            </a:r>
            <a:r>
              <a:rPr lang="en-US" altLang="zh-TW" b="1" dirty="0">
                <a:ea typeface="新細明體"/>
              </a:rPr>
              <a:t>– </a:t>
            </a:r>
            <a:r>
              <a:rPr lang="zh-TW" altLang="en-US" b="1" dirty="0">
                <a:solidFill>
                  <a:srgbClr val="FF0000"/>
                </a:solidFill>
              </a:rPr>
              <a:t>老撾 </a:t>
            </a:r>
            <a:r>
              <a:rPr lang="en-US" altLang="zh-TW" b="1" dirty="0">
                <a:solidFill>
                  <a:srgbClr val="FF0000"/>
                </a:solidFill>
              </a:rPr>
              <a:t>&gt;</a:t>
            </a:r>
            <a:r>
              <a:rPr lang="zh-TW" altLang="en-US" b="1" dirty="0">
                <a:solidFill>
                  <a:srgbClr val="FF0000"/>
                </a:solidFill>
              </a:rPr>
              <a:t>竹筍湯</a:t>
            </a:r>
            <a:endParaRPr lang="en-US" altLang="zh-TW" b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1" dirty="0">
                <a:ea typeface="新細明體"/>
              </a:rPr>
              <a:t>雅特 </a:t>
            </a:r>
            <a:r>
              <a:rPr lang="en-US" altLang="zh-TW" b="1" dirty="0">
                <a:ea typeface="新細明體"/>
              </a:rPr>
              <a:t>– </a:t>
            </a:r>
            <a:r>
              <a:rPr lang="zh-TW" altLang="en-US" b="1" dirty="0">
                <a:ea typeface="新細明體"/>
              </a:rPr>
              <a:t>南蘇丹</a:t>
            </a:r>
            <a:r>
              <a:rPr lang="en-US" altLang="zh-TW" b="1" dirty="0">
                <a:ea typeface="新細明體"/>
              </a:rPr>
              <a:t> &gt;</a:t>
            </a:r>
            <a:r>
              <a:rPr lang="zh-TW" altLang="en-US" b="1" dirty="0">
                <a:ea typeface="新細明體"/>
              </a:rPr>
              <a:t>野果</a:t>
            </a:r>
            <a:endParaRPr lang="en-US" altLang="zh-TW" b="1" dirty="0">
              <a:ea typeface="新細明體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1" dirty="0">
                <a:ea typeface="新細明體"/>
              </a:rPr>
              <a:t>瑪德蓮娜婆婆 </a:t>
            </a:r>
            <a:r>
              <a:rPr lang="en-US" altLang="zh-TW" b="1" dirty="0">
                <a:ea typeface="新細明體"/>
              </a:rPr>
              <a:t>– </a:t>
            </a:r>
            <a:r>
              <a:rPr lang="zh-TW" altLang="en-US" b="1" dirty="0">
                <a:ea typeface="新細明體"/>
              </a:rPr>
              <a:t>烏干達</a:t>
            </a:r>
            <a:r>
              <a:rPr lang="en-US" altLang="zh-TW" b="1" dirty="0">
                <a:ea typeface="新細明體"/>
              </a:rPr>
              <a:t> &gt;</a:t>
            </a:r>
            <a:r>
              <a:rPr lang="zh-TW" altLang="en-US" b="1" dirty="0">
                <a:ea typeface="新細明體"/>
              </a:rPr>
              <a:t>木薯粥</a:t>
            </a:r>
            <a:endParaRPr lang="en-US" altLang="zh-TW" b="1" dirty="0">
              <a:solidFill>
                <a:srgbClr val="FF0000"/>
              </a:solidFill>
            </a:endParaRPr>
          </a:p>
          <a:p>
            <a:endParaRPr lang="zh-TW" altLang="en-US" dirty="0">
              <a:ea typeface="新細明體"/>
            </a:endParaRPr>
          </a:p>
          <a:p>
            <a:r>
              <a:rPr lang="zh-TW" altLang="en-US" dirty="0">
                <a:ea typeface="新細明體"/>
              </a:rPr>
              <a:t>他們都因為各種原因，陷入飢餓的危機。</a:t>
            </a:r>
            <a:endParaRPr lang="zh-HK" dirty="0">
              <a:ea typeface="新細明體"/>
              <a:cs typeface="Calibri"/>
            </a:endParaRPr>
          </a:p>
          <a:p>
            <a:endParaRPr lang="zh-HK" altLang="en-US" dirty="0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1ECCE-9469-43B1-B637-283DFF7B4908}" type="slidenum">
              <a:rPr lang="zh-HK" altLang="en-US" smtClean="0"/>
              <a:t>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45427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HK" sz="1200" dirty="0">
                <a:solidFill>
                  <a:srgbClr val="595959"/>
                </a:solidFill>
                <a:latin typeface="PMingLiU"/>
                <a:ea typeface="DFBangShuHK-W8"/>
              </a:rPr>
              <a:t>飢餓的主要成因</a:t>
            </a:r>
            <a:r>
              <a:rPr lang="zh-TW" altLang="en-US" sz="1200" dirty="0">
                <a:solidFill>
                  <a:srgbClr val="595959"/>
                </a:solidFill>
                <a:latin typeface="PMingLiU"/>
                <a:ea typeface="DFBangShuHK-W8"/>
              </a:rPr>
              <a:t>有三個：</a:t>
            </a:r>
            <a:endParaRPr lang="zh-TW" altLang="zh-HK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altLang="zh-TW" sz="12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</a:br>
            <a:r>
              <a:rPr lang="en-US" altLang="zh-TW" sz="12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1.</a:t>
            </a:r>
            <a:r>
              <a:rPr lang="zh-TW" altLang="en-US" sz="12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 </a:t>
            </a:r>
            <a:r>
              <a:rPr lang="zh-TW" altLang="en-US" sz="16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貧窮</a:t>
            </a:r>
            <a:endParaRPr lang="en-US" altLang="zh-TW" sz="1200" b="1" dirty="0">
              <a:latin typeface="微軟正黑體 Light" panose="020B0304030504040204" pitchFamily="34" charset="-120"/>
              <a:ea typeface="微軟正黑體 Light" panose="020B0304030504040204" pitchFamily="34" charset="-120"/>
              <a:cs typeface="微軟正黑體 Light" panose="020B03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因為家中的收入不足，貧窮的家庭無法負擔糧食開支，所以引致飢餓</a:t>
            </a:r>
            <a:endParaRPr lang="en-US" altLang="zh-TW" sz="1200" b="1" dirty="0">
              <a:latin typeface="微軟正黑體 Light" panose="020B0304030504040204" pitchFamily="34" charset="-120"/>
              <a:ea typeface="微軟正黑體 Light" panose="020B0304030504040204" pitchFamily="34" charset="-120"/>
              <a:cs typeface="微軟正黑體 Light" panose="020B03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 </a:t>
            </a:r>
            <a:r>
              <a:rPr lang="en-US" altLang="zh-TW" sz="1200" b="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&gt;</a:t>
            </a:r>
            <a:r>
              <a:rPr lang="zh-TW" altLang="en-US" b="0" dirty="0">
                <a:solidFill>
                  <a:srgbClr val="FF0000"/>
                </a:solidFill>
              </a:rPr>
              <a:t>老撾的</a:t>
            </a:r>
            <a:r>
              <a:rPr lang="zh-TW" altLang="en-US" b="0" dirty="0">
                <a:ea typeface="新細明體"/>
              </a:rPr>
              <a:t>阿森 </a:t>
            </a:r>
            <a:r>
              <a:rPr lang="en-US" altLang="zh-TW" b="0" dirty="0">
                <a:ea typeface="新細明體"/>
              </a:rPr>
              <a:t>– </a:t>
            </a:r>
            <a:r>
              <a:rPr lang="zh-TW" altLang="zh-HK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爸爸長期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</a:t>
            </a:r>
            <a:r>
              <a:rPr lang="zh-TW" altLang="zh-HK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外地打工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賺錢</a:t>
            </a:r>
            <a:r>
              <a:rPr lang="zh-TW" altLang="zh-HK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</a:t>
            </a:r>
            <a:r>
              <a:rPr lang="zh-TW" altLang="en-US" b="0" dirty="0">
                <a:ea typeface="新細明體"/>
              </a:rPr>
              <a:t>家中唯一的收入來源。但爸爸的收入不足夠讓一家人吃飽。</a:t>
            </a:r>
            <a:r>
              <a:rPr lang="zh-TW" altLang="zh-HK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阿森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不用上學</a:t>
            </a:r>
            <a:r>
              <a:rPr lang="zh-TW" altLang="zh-HK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的時候，會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到</a:t>
            </a:r>
            <a:r>
              <a:rPr lang="zh-TW" altLang="zh-HK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樹林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收割竹筍</a:t>
            </a:r>
            <a:endParaRPr lang="en-US" altLang="zh-TW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或到</a:t>
            </a:r>
            <a:r>
              <a:rPr lang="zh-TW" altLang="zh-HK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河邊捉蟹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TW" altLang="zh-HK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希望一家人可以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吃到足夠的食物。</a:t>
            </a:r>
            <a:endParaRPr lang="en-US" altLang="zh-TW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altLang="zh-TW" sz="12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</a:br>
            <a:r>
              <a:rPr lang="en-US" altLang="zh-TW" sz="12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2. </a:t>
            </a:r>
            <a:r>
              <a:rPr lang="zh-TW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DFBangShuHK-W8" panose="03000800000000000000" pitchFamily="66" charset="-120"/>
                <a:ea typeface="DFBangShuHK-W8" panose="03000800000000000000" pitchFamily="66" charset="-120"/>
              </a:rPr>
              <a:t>氣候變化</a:t>
            </a:r>
            <a:br>
              <a:rPr lang="en-US" altLang="zh-TW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</a:br>
            <a:r>
              <a:rPr lang="zh-TW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加劇乾旱 </a:t>
            </a:r>
            <a:r>
              <a:rPr lang="en-US" altLang="zh-TW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/ </a:t>
            </a:r>
            <a:r>
              <a:rPr lang="zh-TW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水災發生，令</a:t>
            </a:r>
            <a:r>
              <a:rPr lang="zh-TW" altLang="en-US" sz="12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農作物</a:t>
            </a:r>
            <a:r>
              <a:rPr lang="zh-TW" altLang="zh-HK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嚴重失收、牲畜死亡</a:t>
            </a:r>
            <a:r>
              <a:rPr lang="zh-TW" altLang="en-US" sz="12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，令人沒法得到足夠糧食</a:t>
            </a:r>
            <a:endParaRPr lang="en-US" altLang="zh-TW" sz="1200" b="1" dirty="0">
              <a:latin typeface="微軟正黑體 Light" panose="020B0304030504040204" pitchFamily="34" charset="-120"/>
              <a:ea typeface="微軟正黑體 Light" panose="020B0304030504040204" pitchFamily="34" charset="-120"/>
              <a:cs typeface="微軟正黑體 Light" panose="020B03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&gt;</a:t>
            </a:r>
            <a:r>
              <a:rPr lang="zh-TW" altLang="en-US" b="0" dirty="0">
                <a:ea typeface="新細明體"/>
              </a:rPr>
              <a:t>南蘇丹的</a:t>
            </a:r>
            <a:r>
              <a:rPr lang="zh-TW" altLang="en-US" sz="1200" b="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雅特 </a:t>
            </a:r>
            <a:r>
              <a:rPr lang="en-US" altLang="zh-TW" sz="1200" b="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- </a:t>
            </a:r>
            <a:r>
              <a:rPr lang="zh-TW" altLang="zh-HK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氣候變化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影響，</a:t>
            </a:r>
            <a:r>
              <a:rPr lang="zh-TW" altLang="zh-HK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南蘇丹連續幾個雨季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都缺乏雨水</a:t>
            </a:r>
            <a:r>
              <a:rPr lang="zh-TW" altLang="zh-HK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，再加上沙漠蝗蟲的持續威脅，</a:t>
            </a:r>
            <a:endParaRPr lang="en-US" altLang="zh-TW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HK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令農作物嚴重失收、牲畜死亡，貧窮的家庭被迫離開屋企，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要到</a:t>
            </a:r>
            <a:r>
              <a:rPr lang="zh-TW" altLang="zh-HK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更遠的地區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找</a:t>
            </a:r>
            <a:r>
              <a:rPr lang="zh-TW" altLang="zh-HK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食物，雅特一家人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就是例子。</a:t>
            </a:r>
            <a:endParaRPr lang="zh-TW" altLang="zh-HK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en-US" altLang="zh-TW" sz="12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</a:br>
            <a:r>
              <a:rPr lang="en-US" altLang="zh-TW" sz="12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3.</a:t>
            </a:r>
            <a:r>
              <a:rPr lang="zh-TW" altLang="en-US" sz="12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 </a:t>
            </a:r>
            <a:r>
              <a:rPr lang="zh-TW" altLang="en-US" sz="16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戰爭衝突</a:t>
            </a:r>
            <a:endParaRPr lang="en-US" altLang="zh-TW" sz="1200" b="1" dirty="0">
              <a:latin typeface="微軟正黑體 Light" panose="020B0304030504040204" pitchFamily="34" charset="-120"/>
              <a:ea typeface="微軟正黑體 Light" panose="020B0304030504040204" pitchFamily="34" charset="-120"/>
              <a:cs typeface="微軟正黑體 Light" panose="020B0304030504040204" pitchFamily="34" charset="-120"/>
            </a:endParaRPr>
          </a:p>
          <a:p>
            <a:r>
              <a:rPr lang="zh-TW" altLang="en-US" sz="12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人民為了安全，離開家園逃離到陌生地方，沒法謀生；戰事亦破壞耕地及農業生產</a:t>
            </a:r>
            <a:endParaRPr lang="en-US" altLang="zh-TW" sz="1200" b="1" dirty="0">
              <a:latin typeface="微軟正黑體 Light" panose="020B0304030504040204" pitchFamily="34" charset="-120"/>
              <a:ea typeface="微軟正黑體 Light" panose="020B0304030504040204" pitchFamily="34" charset="-120"/>
              <a:cs typeface="微軟正黑體 Light" panose="020B0304030504040204" pitchFamily="34" charset="-120"/>
            </a:endParaRPr>
          </a:p>
          <a:p>
            <a:r>
              <a:rPr lang="zh-TW" altLang="en-US" sz="1200" b="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＞</a:t>
            </a:r>
            <a:r>
              <a:rPr lang="zh-TW" altLang="en-US" b="0" dirty="0">
                <a:ea typeface="新細明體"/>
              </a:rPr>
              <a:t>烏干達的</a:t>
            </a:r>
            <a:r>
              <a:rPr lang="zh-HK" altLang="en-US" sz="1200" b="0" kern="12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+mn-cs"/>
              </a:rPr>
              <a:t>瑪德蓮娜</a:t>
            </a:r>
            <a:r>
              <a:rPr lang="zh-TW" altLang="en-US" sz="1200" b="0" kern="12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婆婆 </a:t>
            </a:r>
            <a:r>
              <a:rPr lang="en-US" altLang="zh-TW" sz="1200" b="0" kern="12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-</a:t>
            </a:r>
            <a:r>
              <a:rPr lang="en-US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居住的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南蘇丹</a:t>
            </a:r>
            <a:r>
              <a:rPr lang="zh-TW" altLang="zh-HK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爆發內戰，一家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十</a:t>
            </a:r>
            <a:r>
              <a:rPr lang="zh-TW" altLang="zh-HK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口逃難黎到烏干達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在烏干達他們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一無所有，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大人找不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到工作，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亦沒有田地可以耕種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有時只可以向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鄰居借糧食，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或是</a:t>
            </a:r>
            <a:r>
              <a:rPr lang="zh-TW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挨餓</a:t>
            </a:r>
            <a:r>
              <a:rPr lang="en-US" altLang="zh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他們一家人曾經試過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天沒有吃到任何食物。</a:t>
            </a:r>
            <a:endParaRPr lang="zh-TW" altLang="zh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HK" sz="1200" b="0" kern="12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</a:t>
            </a:r>
            <a:endParaRPr lang="zh-HK" altLang="en-US" sz="1200" b="0" kern="1200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1ECCE-9469-43B1-B637-283DFF7B4908}" type="slidenum">
              <a:rPr lang="zh-HK" altLang="en-US" smtClean="0"/>
              <a:t>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61561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補充資料：</a:t>
            </a:r>
            <a:endParaRPr lang="en-US" altLang="zh-TW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兩個原因，加劇了糧食危機</a:t>
            </a:r>
            <a:endParaRPr lang="zh-HK" altLang="en-US" sz="1200" cap="all" spc="200" dirty="0">
              <a:solidFill>
                <a:schemeClr val="tx1">
                  <a:lumMod val="65000"/>
                  <a:lumOff val="35000"/>
                </a:schemeClr>
              </a:solidFill>
              <a:latin typeface="DFBangShuHK-W8" panose="03000800000000000000" pitchFamily="66" charset="-120"/>
              <a:ea typeface="DFBangShuHK-W8" panose="03000800000000000000" pitchFamily="66" charset="-120"/>
            </a:endParaRPr>
          </a:p>
          <a:p>
            <a:pPr rtl="0" fontAlgn="base"/>
            <a:endParaRPr lang="en-US" altLang="zh-TW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 rtl="0" fontAlgn="base">
              <a:buAutoNum type="arabicPeriod"/>
            </a:pPr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疫情影響</a:t>
            </a:r>
            <a:endParaRPr lang="en-US" altLang="zh-TW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rtl="0" fontAlgn="base">
              <a:buFont typeface="Wingdings" panose="05000000000000000000" pitchFamily="2" charset="2"/>
              <a:buNone/>
            </a:pP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疫情下，農民被迫留在家中，無法到農田耕種，農作物出產量大副減少；除了使他們收入來源被切斷，更令全球糧食供應受到嚴重影響。 </a:t>
            </a:r>
            <a:b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rtl="0" fontAlgn="base">
              <a:buFont typeface="Wingdings" panose="05000000000000000000" pitchFamily="2" charset="2"/>
              <a:buNone/>
            </a:pP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俄烏衝突</a:t>
            </a:r>
            <a:endParaRPr lang="zh-TW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一直以來不少國家都倚賴俄羅斯和烏克蘭供應糧食及燃料，但因戰事、制裁、封閉港口，對農田及建設帶來不少破壞，使糧食供應大受影響。 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dirty="0">
              <a:solidFill>
                <a:srgbClr val="333333"/>
              </a:solidFill>
              <a:latin typeface="新微軟正黑體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rgbClr val="333333"/>
                </a:solidFill>
                <a:latin typeface="新微軟正黑體"/>
              </a:rPr>
              <a:t>烏克蘭是全球重要的糧食供應國，向不同國家供應葵花籽油、小麥、大麥和玉米。更是提供肥料、燃料及天然氣的重要來源。</a:t>
            </a:r>
            <a:endParaRPr lang="en-US" altLang="zh-TW" dirty="0">
              <a:solidFill>
                <a:srgbClr val="333333"/>
              </a:solidFill>
              <a:latin typeface="新微軟正黑體"/>
            </a:endParaRPr>
          </a:p>
          <a:p>
            <a:endParaRPr lang="en-US" altLang="zh-TW" dirty="0">
              <a:solidFill>
                <a:srgbClr val="333333"/>
              </a:solidFill>
              <a:latin typeface="新微軟正黑體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rgbClr val="333333"/>
                </a:solidFill>
                <a:latin typeface="新微軟正黑體"/>
              </a:rPr>
              <a:t>衝突迫使烏克蘭人民逃難到其他國家，除了破壞國家經濟，國內不少農田同時荒廢，農作品生產量大減，令糧食供應短缺更加嚴重。</a:t>
            </a:r>
            <a:endParaRPr lang="en-US" altLang="zh-TW" dirty="0">
              <a:solidFill>
                <a:srgbClr val="333333"/>
              </a:solidFill>
              <a:latin typeface="新微軟正黑體"/>
            </a:endParaRPr>
          </a:p>
          <a:p>
            <a:endParaRPr lang="en-US" altLang="zh-TW" dirty="0">
              <a:solidFill>
                <a:srgbClr val="333333"/>
              </a:solidFill>
              <a:latin typeface="新微軟正黑體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200" b="0" i="0" kern="1200" dirty="0">
                <a:solidFill>
                  <a:srgbClr val="333333"/>
                </a:solidFill>
                <a:effectLst/>
                <a:latin typeface="新微軟正黑體"/>
                <a:ea typeface="+mn-ea"/>
                <a:cs typeface="+mn-cs"/>
              </a:rPr>
              <a:t>生產及運輸受阻，食物、能源及運輸價格因此上漲，導致糧食不足和生活成本增加。</a:t>
            </a:r>
            <a:endParaRPr lang="zh-TW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1ECCE-9469-43B1-B637-283DFF7B4908}" type="slidenum">
              <a:rPr lang="zh-HK" altLang="en-US" smtClean="0"/>
              <a:t>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82460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現時，全球每天有</a:t>
            </a:r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超過八億人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吃不飽 </a:t>
            </a:r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(8.28</a:t>
            </a:r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億</a:t>
            </a:r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br>
              <a:rPr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 </a:t>
            </a:r>
            <a:r>
              <a:rPr lang="zh-TW" altLang="en-US" sz="1200" b="1" dirty="0">
                <a:solidFill>
                  <a:srgbClr val="FF0000"/>
                </a:solidFill>
              </a:rPr>
              <a:t>非洲</a:t>
            </a:r>
            <a:r>
              <a:rPr lang="zh-TW" altLang="en-US" sz="1200" b="0" dirty="0">
                <a:solidFill>
                  <a:srgbClr val="FF0000"/>
                </a:solidFill>
              </a:rPr>
              <a:t>地區的</a:t>
            </a:r>
            <a:r>
              <a:rPr lang="zh-TW" altLang="en-US" sz="1200" b="1" dirty="0">
                <a:solidFill>
                  <a:srgbClr val="FF0000"/>
                </a:solidFill>
              </a:rPr>
              <a:t>糧食短缺問題最嚴重</a:t>
            </a:r>
            <a:br>
              <a:rPr lang="en-US" altLang="zh-TW" sz="1200" b="1" dirty="0">
                <a:solidFill>
                  <a:srgbClr val="FF0000"/>
                </a:solidFill>
              </a:rPr>
            </a:br>
            <a:r>
              <a:rPr lang="en-US" altLang="zh-TW" sz="1200" b="1" dirty="0">
                <a:solidFill>
                  <a:srgbClr val="FF0000"/>
                </a:solidFill>
              </a:rPr>
              <a:t>(Click) </a:t>
            </a:r>
            <a:r>
              <a:rPr lang="zh-TW" altLang="en-US" sz="1200" b="0" dirty="0">
                <a:solidFill>
                  <a:srgbClr val="FF0000"/>
                </a:solidFill>
              </a:rPr>
              <a:t>而全球</a:t>
            </a:r>
            <a:r>
              <a:rPr lang="zh-TW" altLang="en-US" sz="1200" b="1" dirty="0">
                <a:solidFill>
                  <a:srgbClr val="FF0000"/>
                </a:solidFill>
              </a:rPr>
              <a:t>最多飢餓人口</a:t>
            </a:r>
            <a:r>
              <a:rPr lang="zh-TW" altLang="en-US" sz="1200" b="0" dirty="0">
                <a:solidFill>
                  <a:srgbClr val="FF0000"/>
                </a:solidFill>
              </a:rPr>
              <a:t>的地方是</a:t>
            </a:r>
            <a:r>
              <a:rPr lang="zh-TW" altLang="en-US" sz="1200" b="1" dirty="0">
                <a:solidFill>
                  <a:srgbClr val="FF0000"/>
                </a:solidFill>
              </a:rPr>
              <a:t>亞洲</a:t>
            </a:r>
            <a:endParaRPr lang="en-US" altLang="zh-TW" sz="1200" b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 </a:t>
            </a:r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每</a:t>
            </a:r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個人當中就有一個人缺乏足夠糧食</a:t>
            </a:r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1ECCE-9469-43B1-B637-283DFF7B4908}" type="slidenum">
              <a:rPr lang="zh-HK" altLang="en-US" smtClean="0"/>
              <a:t>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40990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 dirty="0"/>
              <a:t>考考你</a:t>
            </a:r>
            <a:br>
              <a:rPr lang="en-US" altLang="zh-TW" dirty="0"/>
            </a:br>
            <a:r>
              <a:rPr lang="zh-TW" altLang="en-US" sz="1200" cap="all" spc="200" dirty="0">
                <a:solidFill>
                  <a:schemeClr val="tx1">
                    <a:lumMod val="65000"/>
                    <a:lumOff val="35000"/>
                  </a:schemeClr>
                </a:solidFill>
                <a:latin typeface="DFBangShuHK-W8" panose="03000800000000000000" pitchFamily="66" charset="-120"/>
                <a:ea typeface="DFBangShuHK-W8" panose="03000800000000000000" pitchFamily="66" charset="-120"/>
              </a:rPr>
              <a:t>每天約有多少名</a:t>
            </a:r>
            <a:r>
              <a:rPr lang="zh-TW" altLang="zh-HK" sz="1200" dirty="0">
                <a:solidFill>
                  <a:srgbClr val="FF6B00"/>
                </a:solidFill>
                <a:latin typeface="DFBangShuHK-W8" panose="03000800000000000000" pitchFamily="66" charset="-120"/>
                <a:ea typeface="DFBangShuHK-W8" panose="03000800000000000000" pitchFamily="66" charset="-120"/>
              </a:rPr>
              <a:t>五歲以下</a:t>
            </a:r>
            <a:r>
              <a:rPr lang="zh-TW" altLang="en-US" sz="1200" cap="all" spc="200" dirty="0">
                <a:solidFill>
                  <a:schemeClr val="tx1">
                    <a:lumMod val="65000"/>
                    <a:lumOff val="35000"/>
                  </a:schemeClr>
                </a:solidFill>
                <a:latin typeface="DFBangShuHK-W8" panose="03000800000000000000" pitchFamily="66" charset="-120"/>
                <a:ea typeface="DFBangShuHK-W8" panose="03000800000000000000" pitchFamily="66" charset="-120"/>
              </a:rPr>
              <a:t>的孩子，死於由營養不良引致的疾病</a:t>
            </a:r>
            <a:r>
              <a:rPr lang="en-US" altLang="zh-TW" sz="1200" cap="all" spc="200" dirty="0">
                <a:solidFill>
                  <a:schemeClr val="tx1">
                    <a:lumMod val="65000"/>
                    <a:lumOff val="35000"/>
                  </a:schemeClr>
                </a:solidFill>
                <a:latin typeface="DFBangShuHK-W8" panose="03000800000000000000" pitchFamily="66" charset="-120"/>
                <a:ea typeface="DFBangShuHK-W8" panose="03000800000000000000" pitchFamily="66" charset="-120"/>
              </a:rPr>
              <a:t>?</a:t>
            </a:r>
            <a:r>
              <a:rPr lang="zh-TW" altLang="zh-HK" sz="1200" dirty="0">
                <a:latin typeface="DFBangShuHK-W8" panose="03000800000000000000" pitchFamily="66" charset="-120"/>
                <a:ea typeface="DFBangShuHK-W8" panose="03000800000000000000" pitchFamily="66" charset="-120"/>
              </a:rPr>
              <a:t> </a:t>
            </a:r>
            <a:br>
              <a:rPr lang="en-US" altLang="zh-TW" sz="1200" dirty="0">
                <a:latin typeface="DFBangShuHK-W8" panose="03000800000000000000" pitchFamily="66" charset="-120"/>
                <a:ea typeface="DFBangShuHK-W8" panose="03000800000000000000" pitchFamily="66" charset="-120"/>
              </a:rPr>
            </a:br>
            <a:endParaRPr lang="en-US" altLang="zh-TW" dirty="0"/>
          </a:p>
          <a:p>
            <a:r>
              <a:rPr lang="zh-TW" b="1" dirty="0"/>
              <a:t>答案</a:t>
            </a:r>
            <a:r>
              <a:rPr lang="zh-TW" altLang="en-US" b="1" dirty="0"/>
              <a:t>：</a:t>
            </a:r>
            <a:r>
              <a:rPr lang="en-US" altLang="zh-TW" b="1" dirty="0"/>
              <a:t>B (8,000</a:t>
            </a:r>
            <a:r>
              <a:rPr lang="zh-TW" altLang="en-US" b="1" dirty="0"/>
              <a:t>名</a:t>
            </a:r>
            <a:r>
              <a:rPr lang="en-US" altLang="zh-TW" b="1" dirty="0"/>
              <a:t>) </a:t>
            </a:r>
          </a:p>
          <a:p>
            <a:br>
              <a:rPr lang="en-US" altLang="zh-TW" dirty="0"/>
            </a:br>
            <a:r>
              <a:rPr lang="zh-TW" altLang="en-US" sz="1200" b="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飢餓對小朋友的影響最大</a:t>
            </a:r>
            <a:endParaRPr lang="en-US" altLang="zh-HK" sz="1200" b="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r>
              <a:rPr lang="zh-TW" altLang="en-US" sz="1200" b="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每年有超過</a:t>
            </a:r>
            <a:r>
              <a:rPr lang="en-US" altLang="zh-TW" sz="1200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500</a:t>
            </a:r>
            <a:r>
              <a:rPr lang="zh-TW" altLang="en-US" sz="1200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萬五歲以下兒童</a:t>
            </a:r>
            <a:endParaRPr lang="en-US" altLang="zh-TW" sz="1200" b="1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r>
              <a:rPr lang="zh-TW" altLang="en-US" sz="1200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死於可預防的疾病</a:t>
            </a:r>
            <a:r>
              <a:rPr lang="en-US" altLang="zh-TW" sz="1200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/</a:t>
            </a:r>
            <a:r>
              <a:rPr lang="zh-TW" altLang="en-US" sz="1200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原因。</a:t>
            </a:r>
            <a:endParaRPr lang="en-US" altLang="zh-TW" sz="1200" b="1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1ECCE-9469-43B1-B637-283DFF7B4908}" type="slidenum">
              <a:rPr lang="zh-HK" altLang="en-US" smtClean="0"/>
              <a:t>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54307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C7BD12E-64F0-4A95-807A-55871769CC58}" type="datetimeFigureOut">
              <a:rPr lang="zh-HK" altLang="en-US" smtClean="0"/>
              <a:t>3/10/2023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839977F-8440-4048-96BA-4ADFDB658683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12827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BD12E-64F0-4A95-807A-55871769CC58}" type="datetimeFigureOut">
              <a:rPr lang="zh-HK" altLang="en-US" smtClean="0"/>
              <a:t>3/10/2023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977F-8440-4048-96BA-4ADFDB65868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33277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BD12E-64F0-4A95-807A-55871769CC58}" type="datetimeFigureOut">
              <a:rPr lang="zh-HK" altLang="en-US" smtClean="0"/>
              <a:t>3/10/2023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977F-8440-4048-96BA-4ADFDB65868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62621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BD12E-64F0-4A95-807A-55871769CC58}" type="datetimeFigureOut">
              <a:rPr lang="zh-HK" altLang="en-US" smtClean="0"/>
              <a:t>3/10/2023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977F-8440-4048-96BA-4ADFDB65868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33129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C7BD12E-64F0-4A95-807A-55871769CC58}" type="datetimeFigureOut">
              <a:rPr lang="zh-HK" altLang="en-US" smtClean="0"/>
              <a:t>3/10/2023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839977F-8440-4048-96BA-4ADFDB658683}" type="slidenum">
              <a:rPr lang="zh-HK" altLang="en-US" smtClean="0"/>
              <a:t>‹#›</a:t>
            </a:fld>
            <a:endParaRPr lang="zh-HK" alt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7901829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BD12E-64F0-4A95-807A-55871769CC58}" type="datetimeFigureOut">
              <a:rPr lang="zh-HK" altLang="en-US" smtClean="0"/>
              <a:t>3/10/2023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977F-8440-4048-96BA-4ADFDB65868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011871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BD12E-64F0-4A95-807A-55871769CC58}" type="datetimeFigureOut">
              <a:rPr lang="zh-HK" altLang="en-US" smtClean="0"/>
              <a:t>3/10/2023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977F-8440-4048-96BA-4ADFDB65868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505617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BD12E-64F0-4A95-807A-55871769CC58}" type="datetimeFigureOut">
              <a:rPr lang="zh-HK" altLang="en-US" smtClean="0"/>
              <a:t>3/10/2023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977F-8440-4048-96BA-4ADFDB65868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28887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BD12E-64F0-4A95-807A-55871769CC58}" type="datetimeFigureOut">
              <a:rPr lang="zh-HK" altLang="en-US" smtClean="0"/>
              <a:t>3/10/2023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977F-8440-4048-96BA-4ADFDB65868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08670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4C7BD12E-64F0-4A95-807A-55871769CC58}" type="datetimeFigureOut">
              <a:rPr lang="zh-HK" altLang="en-US" smtClean="0"/>
              <a:t>3/10/2023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0839977F-8440-4048-96BA-4ADFDB658683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8685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4C7BD12E-64F0-4A95-807A-55871769CC58}" type="datetimeFigureOut">
              <a:rPr lang="zh-HK" altLang="en-US" smtClean="0"/>
              <a:t>3/10/2023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0839977F-8440-4048-96BA-4ADFDB65868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81169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C7BD12E-64F0-4A95-807A-55871769CC58}" type="datetimeFigureOut">
              <a:rPr lang="zh-HK" altLang="en-US" smtClean="0"/>
              <a:t>3/10/2023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839977F-8440-4048-96BA-4ADFDB658683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55935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6.png"/><Relationship Id="rId7" Type="http://schemas.openxmlformats.org/officeDocument/2006/relationships/image" Target="../media/image58.jpe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62.jpeg"/><Relationship Id="rId5" Type="http://schemas.openxmlformats.org/officeDocument/2006/relationships/image" Target="../media/image51.jpeg"/><Relationship Id="rId10" Type="http://schemas.openxmlformats.org/officeDocument/2006/relationships/image" Target="../media/image61.png"/><Relationship Id="rId4" Type="http://schemas.microsoft.com/office/2007/relationships/hdphoto" Target="../media/hdphoto1.wdp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69.png"/><Relationship Id="rId5" Type="http://schemas.openxmlformats.org/officeDocument/2006/relationships/image" Target="../media/image2.png"/><Relationship Id="rId10" Type="http://schemas.openxmlformats.org/officeDocument/2006/relationships/hyperlink" Target="https://www.youtube.com/watch?v=aNVahRXdBhM" TargetMode="External"/><Relationship Id="rId4" Type="http://schemas.microsoft.com/office/2007/relationships/hdphoto" Target="../media/hdphoto2.wdp"/><Relationship Id="rId9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4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2.png"/><Relationship Id="rId10" Type="http://schemas.openxmlformats.org/officeDocument/2006/relationships/image" Target="../media/image73.png"/><Relationship Id="rId4" Type="http://schemas.microsoft.com/office/2007/relationships/hdphoto" Target="../media/hdphoto2.wdp"/><Relationship Id="rId9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4.pn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2.png"/><Relationship Id="rId10" Type="http://schemas.openxmlformats.org/officeDocument/2006/relationships/image" Target="../media/image78.png"/><Relationship Id="rId4" Type="http://schemas.microsoft.com/office/2007/relationships/hdphoto" Target="../media/hdphoto2.wdp"/><Relationship Id="rId9" Type="http://schemas.openxmlformats.org/officeDocument/2006/relationships/image" Target="../media/image7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bit.ly/3ku7pee" TargetMode="External"/><Relationship Id="rId3" Type="http://schemas.openxmlformats.org/officeDocument/2006/relationships/image" Target="../media/image16.png"/><Relationship Id="rId7" Type="http://schemas.openxmlformats.org/officeDocument/2006/relationships/hyperlink" Target="https://www.worldvision.org.hk/our-work/emergency-relief/global-hunger-relie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orldvision.org.hk/news/ireports/hunger-related-issues" TargetMode="External"/><Relationship Id="rId5" Type="http://schemas.openxmlformats.org/officeDocument/2006/relationships/hyperlink" Target="http://www.worldvision.org.hk/learn/hunger" TargetMode="External"/><Relationship Id="rId10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jp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2.pn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11" Type="http://schemas.openxmlformats.org/officeDocument/2006/relationships/image" Target="../media/image8.jpeg"/><Relationship Id="rId5" Type="http://schemas.microsoft.com/office/2007/relationships/hdphoto" Target="../media/hdphoto1.wdp"/><Relationship Id="rId10" Type="http://schemas.openxmlformats.org/officeDocument/2006/relationships/image" Target="../media/image3.jpe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16.png"/><Relationship Id="rId7" Type="http://schemas.openxmlformats.org/officeDocument/2006/relationships/image" Target="../media/image30.jp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image" Target="../media/image2.png"/><Relationship Id="rId15" Type="http://schemas.openxmlformats.org/officeDocument/2006/relationships/image" Target="../media/image38.png"/><Relationship Id="rId10" Type="http://schemas.openxmlformats.org/officeDocument/2006/relationships/image" Target="../media/image33.jpg"/><Relationship Id="rId4" Type="http://schemas.microsoft.com/office/2007/relationships/hdphoto" Target="../media/hdphoto1.wdp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png"/><Relationship Id="rId3" Type="http://schemas.openxmlformats.org/officeDocument/2006/relationships/image" Target="../media/image1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image" Target="../media/image2.png"/><Relationship Id="rId10" Type="http://schemas.openxmlformats.org/officeDocument/2006/relationships/image" Target="../media/image43.png"/><Relationship Id="rId4" Type="http://schemas.microsoft.com/office/2007/relationships/hdphoto" Target="../media/hdphoto1.wdp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2.png"/><Relationship Id="rId5" Type="http://schemas.openxmlformats.org/officeDocument/2006/relationships/image" Target="../media/image47.gif"/><Relationship Id="rId10" Type="http://schemas.openxmlformats.org/officeDocument/2006/relationships/image" Target="../media/image52.png"/><Relationship Id="rId4" Type="http://schemas.microsoft.com/office/2007/relationships/hdphoto" Target="../media/hdphoto1.wdp"/><Relationship Id="rId9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microsoft.com/office/2007/relationships/hdphoto" Target="../media/hdphoto1.wdp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AF907966-74F3-42CA-BF28-C0F7F81BECCD}"/>
              </a:ext>
            </a:extLst>
          </p:cNvPr>
          <p:cNvGrpSpPr/>
          <p:nvPr/>
        </p:nvGrpSpPr>
        <p:grpSpPr>
          <a:xfrm>
            <a:off x="-28883" y="0"/>
            <a:ext cx="12409669" cy="6854535"/>
            <a:chOff x="-28883" y="0"/>
            <a:chExt cx="12409669" cy="6854535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C6AA6302-1B94-4EB7-8D54-AE9F62F89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8168" cy="6854534"/>
            </a:xfrm>
            <a:prstGeom prst="rect">
              <a:avLst/>
            </a:prstGeom>
          </p:spPr>
        </p:pic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6119C0E6-AEDE-4E09-84AB-EEF44DAFA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8659" y="0"/>
              <a:ext cx="2083341" cy="848608"/>
            </a:xfrm>
            <a:prstGeom prst="rect">
              <a:avLst/>
            </a:prstGeom>
          </p:spPr>
        </p:pic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F3979B01-D825-48D6-A576-C41A40F406D6}"/>
                </a:ext>
              </a:extLst>
            </p:cNvPr>
            <p:cNvGrpSpPr/>
            <p:nvPr/>
          </p:nvGrpSpPr>
          <p:grpSpPr>
            <a:xfrm>
              <a:off x="-28883" y="4572001"/>
              <a:ext cx="3055941" cy="2282534"/>
              <a:chOff x="-28883" y="4572001"/>
              <a:chExt cx="3055941" cy="2282534"/>
            </a:xfrm>
          </p:grpSpPr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8E5B717C-ED3B-4B98-9109-388A859122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9745"/>
              <a:stretch/>
            </p:blipFill>
            <p:spPr>
              <a:xfrm flipH="1">
                <a:off x="1667345" y="5685441"/>
                <a:ext cx="1359713" cy="1169094"/>
              </a:xfrm>
              <a:prstGeom prst="rect">
                <a:avLst/>
              </a:prstGeom>
            </p:spPr>
          </p:pic>
          <p:grpSp>
            <p:nvGrpSpPr>
              <p:cNvPr id="7" name="群組 6">
                <a:extLst>
                  <a:ext uri="{FF2B5EF4-FFF2-40B4-BE49-F238E27FC236}">
                    <a16:creationId xmlns:a16="http://schemas.microsoft.com/office/drawing/2014/main" id="{1C2C6A4C-A60D-4F39-8FC4-B651FFB26859}"/>
                  </a:ext>
                </a:extLst>
              </p:cNvPr>
              <p:cNvGrpSpPr/>
              <p:nvPr/>
            </p:nvGrpSpPr>
            <p:grpSpPr>
              <a:xfrm>
                <a:off x="-28883" y="4572001"/>
                <a:ext cx="1975756" cy="2282533"/>
                <a:chOff x="1162049" y="3302758"/>
                <a:chExt cx="2440959" cy="2981949"/>
              </a:xfrm>
            </p:grpSpPr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3DE53888-E3F6-4E9D-BE28-9BD5BC04F14B}"/>
                    </a:ext>
                  </a:extLst>
                </p:cNvPr>
                <p:cNvSpPr/>
                <p:nvPr/>
              </p:nvSpPr>
              <p:spPr>
                <a:xfrm>
                  <a:off x="2415654" y="4885899"/>
                  <a:ext cx="464024" cy="1501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HK" altLang="en-US"/>
                </a:p>
              </p:txBody>
            </p:sp>
            <p:grpSp>
              <p:nvGrpSpPr>
                <p:cNvPr id="12" name="群組 11">
                  <a:extLst>
                    <a:ext uri="{FF2B5EF4-FFF2-40B4-BE49-F238E27FC236}">
                      <a16:creationId xmlns:a16="http://schemas.microsoft.com/office/drawing/2014/main" id="{665E9598-434E-4999-AAF1-3F5C830992E0}"/>
                    </a:ext>
                  </a:extLst>
                </p:cNvPr>
                <p:cNvGrpSpPr/>
                <p:nvPr/>
              </p:nvGrpSpPr>
              <p:grpSpPr>
                <a:xfrm flipH="1">
                  <a:off x="1162049" y="3302758"/>
                  <a:ext cx="2440959" cy="2981949"/>
                  <a:chOff x="1181100" y="3843834"/>
                  <a:chExt cx="2305880" cy="2718414"/>
                </a:xfrm>
              </p:grpSpPr>
              <p:pic>
                <p:nvPicPr>
                  <p:cNvPr id="13" name="圖片 12">
                    <a:extLst>
                      <a:ext uri="{FF2B5EF4-FFF2-40B4-BE49-F238E27FC236}">
                        <a16:creationId xmlns:a16="http://schemas.microsoft.com/office/drawing/2014/main" id="{65FF2340-5379-4056-8D1A-D9A42B98233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7655" t="80668" r="-1"/>
                  <a:stretch/>
                </p:blipFill>
                <p:spPr>
                  <a:xfrm>
                    <a:off x="1621758" y="4831459"/>
                    <a:ext cx="974089" cy="521591"/>
                  </a:xfrm>
                  <a:prstGeom prst="rect">
                    <a:avLst/>
                  </a:prstGeom>
                </p:spPr>
              </p:pic>
              <p:pic>
                <p:nvPicPr>
                  <p:cNvPr id="14" name="圖片 13">
                    <a:extLst>
                      <a:ext uri="{FF2B5EF4-FFF2-40B4-BE49-F238E27FC236}">
                        <a16:creationId xmlns:a16="http://schemas.microsoft.com/office/drawing/2014/main" id="{809F82AE-5C3A-405F-8C65-156669858E2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4925" t="5278" r="27936" b="66232"/>
                  <a:stretch/>
                </p:blipFill>
                <p:spPr>
                  <a:xfrm>
                    <a:off x="1181100" y="3843834"/>
                    <a:ext cx="2305880" cy="2718414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621C493E-4794-41C0-850B-4BAEA85DC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61988" y="5168570"/>
              <a:ext cx="4218798" cy="1194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0042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D:\Hunger TT\Graphic\123RF\World Map - edited.png">
            <a:extLst>
              <a:ext uri="{FF2B5EF4-FFF2-40B4-BE49-F238E27FC236}">
                <a16:creationId xmlns:a16="http://schemas.microsoft.com/office/drawing/2014/main" id="{C2D1FE25-93D0-4800-B59A-6336169D9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73"/>
          <a:stretch/>
        </p:blipFill>
        <p:spPr bwMode="auto">
          <a:xfrm>
            <a:off x="349179" y="892578"/>
            <a:ext cx="10515600" cy="60565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9D918276-1350-4C8D-9072-47083106FA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E8D5EA7F-BBE0-4EA3-8811-CDB8152EF6FA}"/>
              </a:ext>
            </a:extLst>
          </p:cNvPr>
          <p:cNvGrpSpPr/>
          <p:nvPr/>
        </p:nvGrpSpPr>
        <p:grpSpPr>
          <a:xfrm>
            <a:off x="9957514" y="3567184"/>
            <a:ext cx="2045684" cy="3142010"/>
            <a:chOff x="8887895" y="2022692"/>
            <a:chExt cx="3041632" cy="4781006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F5AC8D60-3C75-4F63-9DF4-11A9DC4B0CBC}"/>
                </a:ext>
              </a:extLst>
            </p:cNvPr>
            <p:cNvSpPr/>
            <p:nvPr/>
          </p:nvSpPr>
          <p:spPr>
            <a:xfrm>
              <a:off x="10482876" y="3744024"/>
              <a:ext cx="844429" cy="3453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7D33225C-6E13-4969-938F-FEA944271B26}"/>
                </a:ext>
              </a:extLst>
            </p:cNvPr>
            <p:cNvGrpSpPr/>
            <p:nvPr/>
          </p:nvGrpSpPr>
          <p:grpSpPr>
            <a:xfrm>
              <a:off x="8887895" y="2022692"/>
              <a:ext cx="3041632" cy="4781006"/>
              <a:chOff x="8887895" y="2022692"/>
              <a:chExt cx="3041632" cy="4781006"/>
            </a:xfrm>
          </p:grpSpPr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6686B48E-BC9B-46AC-A474-837674CA1D38}"/>
                  </a:ext>
                </a:extLst>
              </p:cNvPr>
              <p:cNvSpPr/>
              <p:nvPr/>
            </p:nvSpPr>
            <p:spPr>
              <a:xfrm>
                <a:off x="9336000" y="2524125"/>
                <a:ext cx="981075" cy="6244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pic>
            <p:nvPicPr>
              <p:cNvPr id="29" name="圖片 28">
                <a:extLst>
                  <a:ext uri="{FF2B5EF4-FFF2-40B4-BE49-F238E27FC236}">
                    <a16:creationId xmlns:a16="http://schemas.microsoft.com/office/drawing/2014/main" id="{F6D8EEE8-D11F-41C3-94E6-35BFF4DAB4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73" r="22508"/>
              <a:stretch/>
            </p:blipFill>
            <p:spPr>
              <a:xfrm>
                <a:off x="8887895" y="2022692"/>
                <a:ext cx="3041632" cy="4781006"/>
              </a:xfrm>
              <a:prstGeom prst="rect">
                <a:avLst/>
              </a:prstGeom>
            </p:spPr>
          </p:pic>
        </p:grpSp>
      </p:grpSp>
      <p:sp>
        <p:nvSpPr>
          <p:cNvPr id="12296" name="Line 14">
            <a:extLst>
              <a:ext uri="{FF2B5EF4-FFF2-40B4-BE49-F238E27FC236}">
                <a16:creationId xmlns:a16="http://schemas.microsoft.com/office/drawing/2014/main" id="{1F3355FF-7875-4F82-B509-2A8E318C0C9A}"/>
              </a:ext>
            </a:extLst>
          </p:cNvPr>
          <p:cNvSpPr>
            <a:spLocks noChangeShapeType="1"/>
          </p:cNvSpPr>
          <p:nvPr/>
        </p:nvSpPr>
        <p:spPr bwMode="auto">
          <a:xfrm>
            <a:off x="8560658" y="2264782"/>
            <a:ext cx="0" cy="6477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2294" name="Line 12">
            <a:extLst>
              <a:ext uri="{FF2B5EF4-FFF2-40B4-BE49-F238E27FC236}">
                <a16:creationId xmlns:a16="http://schemas.microsoft.com/office/drawing/2014/main" id="{EA9A4446-E2EA-4FA1-A144-6B7D338AF704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1836" y="1860943"/>
            <a:ext cx="4762" cy="8445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2293" name="Line 10">
            <a:extLst>
              <a:ext uri="{FF2B5EF4-FFF2-40B4-BE49-F238E27FC236}">
                <a16:creationId xmlns:a16="http://schemas.microsoft.com/office/drawing/2014/main" id="{0B3E63E4-23EF-4F3D-8D60-12BD1103EFC9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3583" y="1778399"/>
            <a:ext cx="0" cy="287972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id="{836FD6B6-B814-4FEE-ADF0-3F6B123F6C80}"/>
              </a:ext>
            </a:extLst>
          </p:cNvPr>
          <p:cNvSpPr>
            <a:spLocks noChangeShapeType="1"/>
          </p:cNvSpPr>
          <p:nvPr/>
        </p:nvSpPr>
        <p:spPr bwMode="auto">
          <a:xfrm>
            <a:off x="5260516" y="2019779"/>
            <a:ext cx="0" cy="28797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3322" name="文字方塊 14">
            <a:extLst>
              <a:ext uri="{FF2B5EF4-FFF2-40B4-BE49-F238E27FC236}">
                <a16:creationId xmlns:a16="http://schemas.microsoft.com/office/drawing/2014/main" id="{D93D807A-CFC0-4E46-9CCD-6112C4B9E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558" y="5018487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5577A3F2-A295-4D9F-AB1E-149FF39E44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659" y="-97971"/>
            <a:ext cx="2083341" cy="848608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FB91AD79-9018-4FC9-A6BA-DF9C3EF4A79F}"/>
              </a:ext>
            </a:extLst>
          </p:cNvPr>
          <p:cNvGrpSpPr/>
          <p:nvPr/>
        </p:nvGrpSpPr>
        <p:grpSpPr>
          <a:xfrm>
            <a:off x="964659" y="1579799"/>
            <a:ext cx="9144000" cy="679450"/>
            <a:chOff x="1524000" y="1530350"/>
            <a:chExt cx="9144000" cy="679450"/>
          </a:xfrm>
        </p:grpSpPr>
        <p:pic>
          <p:nvPicPr>
            <p:cNvPr id="13314" name="Picture 19" descr="G:\PUBLIC\PE\MissionNutrition\jpgs_for_Presentation\nutrition_ruler.jpg">
              <a:extLst>
                <a:ext uri="{FF2B5EF4-FFF2-40B4-BE49-F238E27FC236}">
                  <a16:creationId xmlns:a16="http://schemas.microsoft.com/office/drawing/2014/main" id="{2A24B2BF-012D-4A1B-A59A-0AED3E2B23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530350"/>
              <a:ext cx="9144000" cy="679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A7C674D6-EEE0-4C88-81E2-66872DAF9E47}"/>
                </a:ext>
              </a:extLst>
            </p:cNvPr>
            <p:cNvSpPr/>
            <p:nvPr/>
          </p:nvSpPr>
          <p:spPr>
            <a:xfrm>
              <a:off x="2497134" y="1679450"/>
              <a:ext cx="766496" cy="3293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DC9518AC-5FC9-468E-BA48-47547D6DED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121" y="2699203"/>
            <a:ext cx="4029805" cy="181676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BBBDEC4-EB2D-4A82-9DEC-1A9611656E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2804" y="4634025"/>
            <a:ext cx="2938527" cy="149974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FE45E86-22C7-4A30-817B-F521C3A339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9939" y="2912482"/>
            <a:ext cx="3218967" cy="1816765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C9A77ABB-567A-628A-2BFC-CE95143E63A2}"/>
              </a:ext>
            </a:extLst>
          </p:cNvPr>
          <p:cNvSpPr txBox="1"/>
          <p:nvPr/>
        </p:nvSpPr>
        <p:spPr>
          <a:xfrm>
            <a:off x="277005" y="250267"/>
            <a:ext cx="913330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4800" dirty="0">
                <a:ea typeface="微軟正黑體"/>
              </a:rPr>
              <a:t> </a:t>
            </a:r>
            <a:endParaRPr lang="zh-TW" altLang="en-US" sz="4800" dirty="0">
              <a:ea typeface="微軟正黑體"/>
            </a:endParaRPr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AC37B3EE-E8FF-4BCB-87E2-6858A774284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6" t="40365" r="30698" b="2524"/>
          <a:stretch/>
        </p:blipFill>
        <p:spPr>
          <a:xfrm>
            <a:off x="5245630" y="2422192"/>
            <a:ext cx="4687801" cy="3886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20CA4F40-4928-47C9-BB20-B5E115C610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8309" y="141447"/>
            <a:ext cx="6834208" cy="194479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 animBg="1"/>
      <p:bldP spid="12293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649FEAF0-C37F-4430-AA9A-6D7DD93107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75" r="5292" b="218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1A5C6E3-7270-42BD-9A16-345CBDDDC567}"/>
              </a:ext>
            </a:extLst>
          </p:cNvPr>
          <p:cNvSpPr/>
          <p:nvPr/>
        </p:nvSpPr>
        <p:spPr>
          <a:xfrm>
            <a:off x="13516339" y="750637"/>
            <a:ext cx="726264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sz="2500" dirty="0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44C0BD0E-02AD-48FF-B84B-BC002A54D205}"/>
              </a:ext>
            </a:extLst>
          </p:cNvPr>
          <p:cNvGrpSpPr/>
          <p:nvPr/>
        </p:nvGrpSpPr>
        <p:grpSpPr>
          <a:xfrm>
            <a:off x="-268939" y="-97971"/>
            <a:ext cx="12460939" cy="6955972"/>
            <a:chOff x="-268939" y="-97971"/>
            <a:chExt cx="12460939" cy="6955972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CCBEF2A0-B6FA-424D-81DD-203F5EE0D7F1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6119C0E6-AEDE-4E09-84AB-EEF44DAFA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8659" y="-97971"/>
              <a:ext cx="2083341" cy="848608"/>
            </a:xfrm>
            <a:prstGeom prst="rect">
              <a:avLst/>
            </a:prstGeom>
          </p:spPr>
        </p:pic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4264FCB1-B31B-462C-8DAB-B1EA805E5468}"/>
                </a:ext>
              </a:extLst>
            </p:cNvPr>
            <p:cNvGrpSpPr/>
            <p:nvPr/>
          </p:nvGrpSpPr>
          <p:grpSpPr>
            <a:xfrm flipH="1">
              <a:off x="1923958" y="5377967"/>
              <a:ext cx="1652415" cy="1480034"/>
              <a:chOff x="-5126048" y="-2595581"/>
              <a:chExt cx="5126051" cy="4552565"/>
            </a:xfrm>
          </p:grpSpPr>
          <p:pic>
            <p:nvPicPr>
              <p:cNvPr id="32" name="圖片 31">
                <a:extLst>
                  <a:ext uri="{FF2B5EF4-FFF2-40B4-BE49-F238E27FC236}">
                    <a16:creationId xmlns:a16="http://schemas.microsoft.com/office/drawing/2014/main" id="{B9EDE38A-855F-40F6-9580-486726C171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064"/>
              <a:stretch/>
            </p:blipFill>
            <p:spPr>
              <a:xfrm>
                <a:off x="-5126048" y="-2595581"/>
                <a:ext cx="5126051" cy="4552565"/>
              </a:xfrm>
              <a:prstGeom prst="rect">
                <a:avLst/>
              </a:prstGeom>
            </p:spPr>
          </p:pic>
          <p:pic>
            <p:nvPicPr>
              <p:cNvPr id="33" name="圖片 32">
                <a:extLst>
                  <a:ext uri="{FF2B5EF4-FFF2-40B4-BE49-F238E27FC236}">
                    <a16:creationId xmlns:a16="http://schemas.microsoft.com/office/drawing/2014/main" id="{FF2C81BA-3E8B-4C89-90D9-A3DDB9896C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299" t="69709" r="39115" b="26464"/>
              <a:stretch/>
            </p:blipFill>
            <p:spPr>
              <a:xfrm rot="10800000">
                <a:off x="-2993488" y="1348352"/>
                <a:ext cx="1004047" cy="217964"/>
              </a:xfrm>
              <a:prstGeom prst="rect">
                <a:avLst/>
              </a:prstGeom>
            </p:spPr>
          </p:pic>
        </p:grpSp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C8B30A20-ADBC-41D0-BC16-D5EE2E0EFC4D}"/>
                </a:ext>
              </a:extLst>
            </p:cNvPr>
            <p:cNvGrpSpPr/>
            <p:nvPr/>
          </p:nvGrpSpPr>
          <p:grpSpPr>
            <a:xfrm>
              <a:off x="-268939" y="3857273"/>
              <a:ext cx="3368756" cy="3000727"/>
              <a:chOff x="-6880860" y="-1989157"/>
              <a:chExt cx="5421140" cy="4750250"/>
            </a:xfrm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52C64640-9863-4379-B026-04D11B1B33A3}"/>
                  </a:ext>
                </a:extLst>
              </p:cNvPr>
              <p:cNvSpPr/>
              <p:nvPr/>
            </p:nvSpPr>
            <p:spPr>
              <a:xfrm rot="20748605">
                <a:off x="-5164718" y="113808"/>
                <a:ext cx="1776473" cy="7086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pic>
            <p:nvPicPr>
              <p:cNvPr id="36" name="圖片 35">
                <a:extLst>
                  <a:ext uri="{FF2B5EF4-FFF2-40B4-BE49-F238E27FC236}">
                    <a16:creationId xmlns:a16="http://schemas.microsoft.com/office/drawing/2014/main" id="{685D675F-0B7B-4B1F-BAC8-E90F7B23B0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246" t="50000" r="4533" b="22544"/>
              <a:stretch/>
            </p:blipFill>
            <p:spPr>
              <a:xfrm>
                <a:off x="-6880860" y="-1989157"/>
                <a:ext cx="5421140" cy="4750250"/>
              </a:xfrm>
              <a:prstGeom prst="rect">
                <a:avLst/>
              </a:prstGeom>
            </p:spPr>
          </p:pic>
        </p:grpSp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DA6E2A1F-40B6-48CC-86FC-8B56352E8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5304" y="157750"/>
              <a:ext cx="5749026" cy="2139881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5B83EBEF-34E4-4E9D-BA3D-8B139A6E5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05574" y="1912993"/>
              <a:ext cx="8937511" cy="1731414"/>
            </a:xfrm>
            <a:prstGeom prst="rect">
              <a:avLst/>
            </a:prstGeom>
          </p:spPr>
        </p:pic>
      </p:grpSp>
      <p:pic>
        <p:nvPicPr>
          <p:cNvPr id="16" name="圖片 15">
            <a:hlinkClick r:id="rId10"/>
            <a:extLst>
              <a:ext uri="{FF2B5EF4-FFF2-40B4-BE49-F238E27FC236}">
                <a16:creationId xmlns:a16="http://schemas.microsoft.com/office/drawing/2014/main" id="{CF7D30A6-4F5A-4481-A7A1-84FB35F3DF8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52" t="2587" r="1718"/>
          <a:stretch/>
        </p:blipFill>
        <p:spPr>
          <a:xfrm>
            <a:off x="5651557" y="3429000"/>
            <a:ext cx="5928144" cy="295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4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649FEAF0-C37F-4430-AA9A-6D7DD93107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75" r="5292" b="218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1A5C6E3-7270-42BD-9A16-345CBDDDC567}"/>
              </a:ext>
            </a:extLst>
          </p:cNvPr>
          <p:cNvSpPr/>
          <p:nvPr/>
        </p:nvSpPr>
        <p:spPr>
          <a:xfrm>
            <a:off x="13516339" y="750637"/>
            <a:ext cx="726264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sz="2500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386BA2AD-58A4-45FB-AAE9-A5D623A554FA}"/>
              </a:ext>
            </a:extLst>
          </p:cNvPr>
          <p:cNvGrpSpPr/>
          <p:nvPr/>
        </p:nvGrpSpPr>
        <p:grpSpPr>
          <a:xfrm>
            <a:off x="0" y="-97971"/>
            <a:ext cx="12192000" cy="6955971"/>
            <a:chOff x="0" y="-97971"/>
            <a:chExt cx="12192000" cy="6955971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CCBEF2A0-B6FA-424D-81DD-203F5EE0D7F1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6119C0E6-AEDE-4E09-84AB-EEF44DAFA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8659" y="-97971"/>
              <a:ext cx="2083341" cy="848608"/>
            </a:xfrm>
            <a:prstGeom prst="rect">
              <a:avLst/>
            </a:prstGeom>
          </p:spPr>
        </p:pic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C8B30A20-ADBC-41D0-BC16-D5EE2E0EFC4D}"/>
                </a:ext>
              </a:extLst>
            </p:cNvPr>
            <p:cNvGrpSpPr/>
            <p:nvPr/>
          </p:nvGrpSpPr>
          <p:grpSpPr>
            <a:xfrm>
              <a:off x="120741" y="4165927"/>
              <a:ext cx="2719268" cy="2692073"/>
              <a:chOff x="-6037618" y="-2515418"/>
              <a:chExt cx="5421140" cy="5279519"/>
            </a:xfrm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52C64640-9863-4379-B026-04D11B1B33A3}"/>
                  </a:ext>
                </a:extLst>
              </p:cNvPr>
              <p:cNvSpPr/>
              <p:nvPr/>
            </p:nvSpPr>
            <p:spPr>
              <a:xfrm rot="20748605">
                <a:off x="-5164718" y="113808"/>
                <a:ext cx="1776473" cy="7086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pic>
            <p:nvPicPr>
              <p:cNvPr id="36" name="圖片 35">
                <a:extLst>
                  <a:ext uri="{FF2B5EF4-FFF2-40B4-BE49-F238E27FC236}">
                    <a16:creationId xmlns:a16="http://schemas.microsoft.com/office/drawing/2014/main" id="{685D675F-0B7B-4B1F-BAC8-E90F7B23B0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246" t="50000" r="4533" b="19485"/>
              <a:stretch/>
            </p:blipFill>
            <p:spPr>
              <a:xfrm>
                <a:off x="-6037618" y="-2515418"/>
                <a:ext cx="5421140" cy="5279519"/>
              </a:xfrm>
              <a:prstGeom prst="rect">
                <a:avLst/>
              </a:prstGeom>
            </p:spPr>
          </p:pic>
        </p:grpSp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29D7C270-B32D-42E5-8FCC-791EDC6A6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7673" y="218180"/>
              <a:ext cx="4048095" cy="1603387"/>
            </a:xfrm>
            <a:prstGeom prst="rect">
              <a:avLst/>
            </a:prstGeom>
          </p:spPr>
        </p:pic>
        <p:pic>
          <p:nvPicPr>
            <p:cNvPr id="22" name="圖片 7">
              <a:extLst>
                <a:ext uri="{FF2B5EF4-FFF2-40B4-BE49-F238E27FC236}">
                  <a16:creationId xmlns:a16="http://schemas.microsoft.com/office/drawing/2014/main" id="{50F07412-03B9-423D-966F-5565895DF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89" t="27308" r="36038" b="45140"/>
            <a:stretch/>
          </p:blipFill>
          <p:spPr>
            <a:xfrm>
              <a:off x="10108658" y="4689761"/>
              <a:ext cx="2083341" cy="2168239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57CE8087-F8BD-4B3F-A10B-F7BD1545D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50655" y="4684118"/>
              <a:ext cx="3158002" cy="1548518"/>
            </a:xfrm>
            <a:prstGeom prst="rect">
              <a:avLst/>
            </a:prstGeom>
          </p:spPr>
        </p:pic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21022E0A-58C7-43C9-939E-BD52B10BC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3024" y="1725814"/>
              <a:ext cx="11808975" cy="25605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3379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E1572E07-FE27-42A0-A57D-8FA0BCCB2A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75" r="5292" b="21875"/>
          <a:stretch/>
        </p:blipFill>
        <p:spPr>
          <a:xfrm>
            <a:off x="7951" y="37319"/>
            <a:ext cx="12192000" cy="6858000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240C19BD-9226-42B3-AD5B-F27E0001089A}"/>
              </a:ext>
            </a:extLst>
          </p:cNvPr>
          <p:cNvGrpSpPr/>
          <p:nvPr/>
        </p:nvGrpSpPr>
        <p:grpSpPr>
          <a:xfrm>
            <a:off x="0" y="-97971"/>
            <a:ext cx="12192000" cy="7118836"/>
            <a:chOff x="0" y="-97971"/>
            <a:chExt cx="12192000" cy="7118836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6F5BF06F-DC7E-4976-AEC6-4BCA9B0D354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6119C0E6-AEDE-4E09-84AB-EEF44DAFA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8659" y="-97971"/>
              <a:ext cx="2083341" cy="848608"/>
            </a:xfrm>
            <a:prstGeom prst="rect">
              <a:avLst/>
            </a:prstGeom>
          </p:spPr>
        </p:pic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ED701FDD-4010-4135-B34C-14D76A9AE00D}"/>
                </a:ext>
              </a:extLst>
            </p:cNvPr>
            <p:cNvGrpSpPr/>
            <p:nvPr/>
          </p:nvGrpSpPr>
          <p:grpSpPr>
            <a:xfrm>
              <a:off x="3606079" y="4220987"/>
              <a:ext cx="6318241" cy="2799878"/>
              <a:chOff x="3790418" y="4230731"/>
              <a:chExt cx="6318241" cy="2799878"/>
            </a:xfrm>
          </p:grpSpPr>
          <p:pic>
            <p:nvPicPr>
              <p:cNvPr id="5" name="圖片 4" descr="一張含有 標誌 的圖片&#10;&#10;自動產生的描述">
                <a:extLst>
                  <a:ext uri="{FF2B5EF4-FFF2-40B4-BE49-F238E27FC236}">
                    <a16:creationId xmlns:a16="http://schemas.microsoft.com/office/drawing/2014/main" id="{71B9890B-56FD-A1B5-5BB1-3C129B73E8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90418" y="4230731"/>
                <a:ext cx="4627066" cy="2617855"/>
              </a:xfrm>
              <a:prstGeom prst="rect">
                <a:avLst/>
              </a:prstGeom>
            </p:spPr>
          </p:pic>
          <p:grpSp>
            <p:nvGrpSpPr>
              <p:cNvPr id="27" name="群組 26">
                <a:extLst>
                  <a:ext uri="{FF2B5EF4-FFF2-40B4-BE49-F238E27FC236}">
                    <a16:creationId xmlns:a16="http://schemas.microsoft.com/office/drawing/2014/main" id="{9CC8D1FE-4A7F-47A5-9708-272FC3CCFCF5}"/>
                  </a:ext>
                </a:extLst>
              </p:cNvPr>
              <p:cNvGrpSpPr/>
              <p:nvPr/>
            </p:nvGrpSpPr>
            <p:grpSpPr>
              <a:xfrm>
                <a:off x="7632236" y="4554186"/>
                <a:ext cx="2476423" cy="2476423"/>
                <a:chOff x="3877931" y="4497047"/>
                <a:chExt cx="3793981" cy="3793981"/>
              </a:xfrm>
            </p:grpSpPr>
            <p:sp>
              <p:nvSpPr>
                <p:cNvPr id="28" name="矩形 27">
                  <a:extLst>
                    <a:ext uri="{FF2B5EF4-FFF2-40B4-BE49-F238E27FC236}">
                      <a16:creationId xmlns:a16="http://schemas.microsoft.com/office/drawing/2014/main" id="{BC11A68D-76B9-416E-A07B-A1C5F3B76A64}"/>
                    </a:ext>
                  </a:extLst>
                </p:cNvPr>
                <p:cNvSpPr/>
                <p:nvPr/>
              </p:nvSpPr>
              <p:spPr>
                <a:xfrm>
                  <a:off x="6162541" y="5651575"/>
                  <a:ext cx="598867" cy="3242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HK" altLang="en-US"/>
                </a:p>
              </p:txBody>
            </p:sp>
            <p:grpSp>
              <p:nvGrpSpPr>
                <p:cNvPr id="29" name="群組 28">
                  <a:extLst>
                    <a:ext uri="{FF2B5EF4-FFF2-40B4-BE49-F238E27FC236}">
                      <a16:creationId xmlns:a16="http://schemas.microsoft.com/office/drawing/2014/main" id="{DB82BCB0-E062-4B2D-8144-039B4C36C038}"/>
                    </a:ext>
                  </a:extLst>
                </p:cNvPr>
                <p:cNvGrpSpPr/>
                <p:nvPr/>
              </p:nvGrpSpPr>
              <p:grpSpPr>
                <a:xfrm>
                  <a:off x="3877931" y="4497047"/>
                  <a:ext cx="3793981" cy="3793981"/>
                  <a:chOff x="8540083" y="3415551"/>
                  <a:chExt cx="3793981" cy="3793981"/>
                </a:xfrm>
              </p:grpSpPr>
              <p:sp>
                <p:nvSpPr>
                  <p:cNvPr id="30" name="矩形 29">
                    <a:extLst>
                      <a:ext uri="{FF2B5EF4-FFF2-40B4-BE49-F238E27FC236}">
                        <a16:creationId xmlns:a16="http://schemas.microsoft.com/office/drawing/2014/main" id="{6B4CF278-25D0-44EC-B6C2-EBC604C3D644}"/>
                      </a:ext>
                    </a:extLst>
                  </p:cNvPr>
                  <p:cNvSpPr/>
                  <p:nvPr/>
                </p:nvSpPr>
                <p:spPr>
                  <a:xfrm>
                    <a:off x="9317865" y="4635523"/>
                    <a:ext cx="708338" cy="26488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HK" altLang="en-US"/>
                  </a:p>
                </p:txBody>
              </p:sp>
              <p:pic>
                <p:nvPicPr>
                  <p:cNvPr id="31" name="Picture 4" descr="Happy cute kids eating cupcakes">
                    <a:extLst>
                      <a:ext uri="{FF2B5EF4-FFF2-40B4-BE49-F238E27FC236}">
                        <a16:creationId xmlns:a16="http://schemas.microsoft.com/office/drawing/2014/main" id="{C4A650FB-ADF1-4388-A07D-EBCE0FC71A3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540083" y="3415551"/>
                    <a:ext cx="3793981" cy="379398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</p:grp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419683F0-18AC-453F-B017-1CB020C53915}"/>
                </a:ext>
              </a:extLst>
            </p:cNvPr>
            <p:cNvGrpSpPr/>
            <p:nvPr/>
          </p:nvGrpSpPr>
          <p:grpSpPr>
            <a:xfrm>
              <a:off x="6526971" y="336862"/>
              <a:ext cx="4905620" cy="4082034"/>
              <a:chOff x="6942092" y="368203"/>
              <a:chExt cx="4905620" cy="4082034"/>
            </a:xfrm>
          </p:grpSpPr>
          <p:pic>
            <p:nvPicPr>
              <p:cNvPr id="13" name="圖片 12" descr="一張含有 文字, 簽名、標誌 的圖片&#10;&#10;自動產生的描述">
                <a:extLst>
                  <a:ext uri="{FF2B5EF4-FFF2-40B4-BE49-F238E27FC236}">
                    <a16:creationId xmlns:a16="http://schemas.microsoft.com/office/drawing/2014/main" id="{9CE3D4E8-E747-52BA-FA3D-699543DB61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93647" y="1768055"/>
                <a:ext cx="4354065" cy="2682182"/>
              </a:xfrm>
              <a:prstGeom prst="rect">
                <a:avLst/>
              </a:prstGeom>
            </p:spPr>
          </p:pic>
          <p:grpSp>
            <p:nvGrpSpPr>
              <p:cNvPr id="32" name="群組 31">
                <a:extLst>
                  <a:ext uri="{FF2B5EF4-FFF2-40B4-BE49-F238E27FC236}">
                    <a16:creationId xmlns:a16="http://schemas.microsoft.com/office/drawing/2014/main" id="{B91EB7F5-C084-4C20-900B-5DFECDC9133B}"/>
                  </a:ext>
                </a:extLst>
              </p:cNvPr>
              <p:cNvGrpSpPr/>
              <p:nvPr/>
            </p:nvGrpSpPr>
            <p:grpSpPr>
              <a:xfrm>
                <a:off x="6942092" y="368203"/>
                <a:ext cx="2662237" cy="2171202"/>
                <a:chOff x="1891504" y="0"/>
                <a:chExt cx="8408992" cy="6858000"/>
              </a:xfrm>
            </p:grpSpPr>
            <p:sp>
              <p:nvSpPr>
                <p:cNvPr id="33" name="矩形 32">
                  <a:extLst>
                    <a:ext uri="{FF2B5EF4-FFF2-40B4-BE49-F238E27FC236}">
                      <a16:creationId xmlns:a16="http://schemas.microsoft.com/office/drawing/2014/main" id="{B7262CBA-7CB0-43EA-A0F8-A7BE3C58EC9C}"/>
                    </a:ext>
                  </a:extLst>
                </p:cNvPr>
                <p:cNvSpPr/>
                <p:nvPr/>
              </p:nvSpPr>
              <p:spPr>
                <a:xfrm>
                  <a:off x="4172755" y="2472744"/>
                  <a:ext cx="1635617" cy="9562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HK" altLang="en-US" dirty="0"/>
                </a:p>
              </p:txBody>
            </p:sp>
            <p:pic>
              <p:nvPicPr>
                <p:cNvPr id="34" name="圖片 33">
                  <a:extLst>
                    <a:ext uri="{FF2B5EF4-FFF2-40B4-BE49-F238E27FC236}">
                      <a16:creationId xmlns:a16="http://schemas.microsoft.com/office/drawing/2014/main" id="{A6B6EC1E-24FC-4F0A-A310-0CD22466D4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91504" y="0"/>
                  <a:ext cx="8408992" cy="68580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1B0EE141-89D7-48A2-9462-84A937CAD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1956" y="312200"/>
              <a:ext cx="4035902" cy="1603387"/>
            </a:xfrm>
            <a:prstGeom prst="rect">
              <a:avLst/>
            </a:prstGeom>
          </p:spPr>
        </p:pic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B0771C95-8267-4846-883B-22AE19D8B009}"/>
                </a:ext>
              </a:extLst>
            </p:cNvPr>
            <p:cNvGrpSpPr/>
            <p:nvPr/>
          </p:nvGrpSpPr>
          <p:grpSpPr>
            <a:xfrm>
              <a:off x="1129940" y="1485039"/>
              <a:ext cx="5568231" cy="2892527"/>
              <a:chOff x="1129940" y="1485039"/>
              <a:chExt cx="5568231" cy="2892527"/>
            </a:xfrm>
          </p:grpSpPr>
          <p:pic>
            <p:nvPicPr>
              <p:cNvPr id="6" name="圖片 5">
                <a:extLst>
                  <a:ext uri="{FF2B5EF4-FFF2-40B4-BE49-F238E27FC236}">
                    <a16:creationId xmlns:a16="http://schemas.microsoft.com/office/drawing/2014/main" id="{3F5F7AA6-3006-4E8B-9326-6C79B45DD6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29940" y="1749962"/>
                <a:ext cx="4176122" cy="2627604"/>
              </a:xfrm>
              <a:prstGeom prst="rect">
                <a:avLst/>
              </a:prstGeom>
            </p:spPr>
          </p:pic>
          <p:grpSp>
            <p:nvGrpSpPr>
              <p:cNvPr id="18" name="群組 17">
                <a:extLst>
                  <a:ext uri="{FF2B5EF4-FFF2-40B4-BE49-F238E27FC236}">
                    <a16:creationId xmlns:a16="http://schemas.microsoft.com/office/drawing/2014/main" id="{6924B113-4A1C-45B1-A93E-BB34179C5E07}"/>
                  </a:ext>
                </a:extLst>
              </p:cNvPr>
              <p:cNvGrpSpPr/>
              <p:nvPr/>
            </p:nvGrpSpPr>
            <p:grpSpPr>
              <a:xfrm>
                <a:off x="4774112" y="1485039"/>
                <a:ext cx="1924059" cy="2208222"/>
                <a:chOff x="9051747" y="3369641"/>
                <a:chExt cx="3120255" cy="3581083"/>
              </a:xfrm>
            </p:grpSpPr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1B9297EF-BF20-4B95-BEB3-8C413C9BE17B}"/>
                    </a:ext>
                  </a:extLst>
                </p:cNvPr>
                <p:cNvSpPr/>
                <p:nvPr/>
              </p:nvSpPr>
              <p:spPr>
                <a:xfrm>
                  <a:off x="9925363" y="4050406"/>
                  <a:ext cx="859232" cy="457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HK" altLang="en-US"/>
                </a:p>
              </p:txBody>
            </p:sp>
            <p:pic>
              <p:nvPicPr>
                <p:cNvPr id="20" name="圖片 19">
                  <a:extLst>
                    <a:ext uri="{FF2B5EF4-FFF2-40B4-BE49-F238E27FC236}">
                      <a16:creationId xmlns:a16="http://schemas.microsoft.com/office/drawing/2014/main" id="{5C4D14DE-81BB-4A0A-9623-EDC1F6018D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395" t="7677" r="11616"/>
                <a:stretch/>
              </p:blipFill>
              <p:spPr>
                <a:xfrm flipH="1">
                  <a:off x="9051747" y="3369641"/>
                  <a:ext cx="3120255" cy="3581083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902402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Hunger TT\Graphic\123RF\World Map - edited.png">
            <a:extLst>
              <a:ext uri="{FF2B5EF4-FFF2-40B4-BE49-F238E27FC236}">
                <a16:creationId xmlns:a16="http://schemas.microsoft.com/office/drawing/2014/main" id="{36EA1476-2B6D-4E85-9624-1A518263B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73"/>
          <a:stretch/>
        </p:blipFill>
        <p:spPr bwMode="auto">
          <a:xfrm>
            <a:off x="453964" y="450815"/>
            <a:ext cx="10644014" cy="61304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12BBE45-57B2-44F5-8DDB-8C9DE7E939B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zh-TW" altLang="en-US" sz="3200" dirty="0">
              <a:solidFill>
                <a:schemeClr val="tx1"/>
              </a:solidFill>
            </a:endParaRP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EBFAD90-C916-415C-923A-91E10BFC4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562" y="1783590"/>
            <a:ext cx="11005474" cy="4895673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zh-TW" altLang="en-US" sz="2400" cap="all" spc="200" dirty="0">
                <a:latin typeface="DFBangShuHK-W8" panose="03000800000000000000" pitchFamily="66" charset="-120"/>
                <a:ea typeface="DFBangShuHK-W8" panose="03000800000000000000" pitchFamily="66" charset="-120"/>
              </a:rPr>
              <a:t>聯合國糧食及農業組織</a:t>
            </a:r>
            <a:endParaRPr lang="en-AU" altLang="zh-TW" sz="2400" cap="all" spc="200" dirty="0">
              <a:latin typeface="DFBangShuHK-W8" panose="03000800000000000000" pitchFamily="66" charset="-120"/>
              <a:ea typeface="DFBangShuHK-W8" panose="03000800000000000000" pitchFamily="66" charset="-120"/>
            </a:endParaRPr>
          </a:p>
          <a:p>
            <a:pPr marL="0" indent="0" fontAlgn="base">
              <a:buNone/>
            </a:pPr>
            <a:r>
              <a:rPr lang="en-US" altLang="zh-TW" sz="2300" dirty="0">
                <a:solidFill>
                  <a:srgbClr val="0070C0"/>
                </a:solidFill>
                <a:latin typeface="DFBangShuHK-W8" panose="03000800000000000000" pitchFamily="66" charset="-120"/>
                <a:ea typeface="DFBangShuHK-W8" panose="03000800000000000000" pitchFamily="66" charset="-120"/>
              </a:rPr>
              <a:t>https://www.fao.org/hunger/zh/</a:t>
            </a:r>
          </a:p>
          <a:p>
            <a:pPr marL="0" indent="0" fontAlgn="base">
              <a:buNone/>
            </a:pPr>
            <a:r>
              <a:rPr lang="zh-TW" altLang="en-US" sz="2400" cap="all" spc="200" dirty="0">
                <a:latin typeface="DFBangShuHK-W8" panose="03000800000000000000" pitchFamily="66" charset="-120"/>
                <a:ea typeface="DFBangShuHK-W8" panose="03000800000000000000" pitchFamily="66" charset="-120"/>
              </a:rPr>
              <a:t>宣明會網頁</a:t>
            </a:r>
            <a:r>
              <a:rPr lang="en-US" altLang="zh-TW" sz="2400" cap="all" spc="200" dirty="0">
                <a:latin typeface="DFBangShuHK-W8" panose="03000800000000000000" pitchFamily="66" charset="-120"/>
                <a:ea typeface="DFBangShuHK-W8" panose="03000800000000000000" pitchFamily="66" charset="-120"/>
              </a:rPr>
              <a:t>–</a:t>
            </a:r>
            <a:r>
              <a:rPr lang="zh-TW" altLang="en-US" sz="2400" cap="all" spc="200" dirty="0">
                <a:latin typeface="DFBangShuHK-W8" panose="03000800000000000000" pitchFamily="66" charset="-120"/>
                <a:ea typeface="DFBangShuHK-W8" panose="03000800000000000000" pitchFamily="66" charset="-120"/>
              </a:rPr>
              <a:t>飢餓專題探討 </a:t>
            </a:r>
            <a:endParaRPr lang="en-US" altLang="zh-TW" sz="2400" cap="all" spc="200" dirty="0">
              <a:latin typeface="DFBangShuHK-W8" panose="03000800000000000000" pitchFamily="66" charset="-120"/>
              <a:ea typeface="DFBangShuHK-W8" panose="03000800000000000000" pitchFamily="66" charset="-120"/>
            </a:endParaRPr>
          </a:p>
          <a:p>
            <a:pPr marL="0" indent="0" fontAlgn="base">
              <a:buNone/>
            </a:pPr>
            <a:r>
              <a:rPr lang="en-US" altLang="zh-TW" sz="2300" dirty="0">
                <a:solidFill>
                  <a:srgbClr val="0070C0"/>
                </a:solidFill>
                <a:latin typeface="DFBangShuHK-W8" panose="03000800000000000000" pitchFamily="66" charset="-120"/>
                <a:ea typeface="DFBangShuHK-W8" panose="03000800000000000000" pitchFamily="66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http://www.worldvision.org.hk/learn/hunger</a:t>
            </a:r>
            <a:r>
              <a:rPr lang="zh-TW" altLang="en-US" sz="2300" dirty="0">
                <a:solidFill>
                  <a:srgbClr val="0070C0"/>
                </a:solidFill>
                <a:latin typeface="DFBangShuHK-W8" panose="03000800000000000000" pitchFamily="66" charset="-120"/>
                <a:ea typeface="DFBangShuHK-W8" panose="03000800000000000000" pitchFamily="66" charset="-120"/>
              </a:rPr>
              <a:t> </a:t>
            </a:r>
            <a:endParaRPr lang="en-US" altLang="zh-TW" sz="2300" dirty="0">
              <a:solidFill>
                <a:srgbClr val="0070C0"/>
              </a:solidFill>
              <a:latin typeface="DFBangShuHK-W8" panose="03000800000000000000" pitchFamily="66" charset="-120"/>
              <a:ea typeface="DFBangShuHK-W8" panose="03000800000000000000" pitchFamily="66" charset="-120"/>
            </a:endParaRPr>
          </a:p>
          <a:p>
            <a:pPr marL="0" indent="0" fontAlgn="base">
              <a:buNone/>
            </a:pPr>
            <a:r>
              <a:rPr lang="zh-TW" altLang="en-US" sz="2400" cap="all" spc="200" dirty="0">
                <a:latin typeface="DFBangShuHK-W8" panose="03000800000000000000" pitchFamily="66" charset="-120"/>
                <a:ea typeface="DFBangShuHK-W8" panose="03000800000000000000" pitchFamily="66" charset="-120"/>
              </a:rPr>
              <a:t>宣明會網頁</a:t>
            </a:r>
            <a:r>
              <a:rPr lang="en-US" altLang="zh-TW" sz="2400" cap="all" spc="200" dirty="0">
                <a:latin typeface="DFBangShuHK-W8" panose="03000800000000000000" pitchFamily="66" charset="-120"/>
                <a:ea typeface="DFBangShuHK-W8" panose="03000800000000000000" pitchFamily="66" charset="-120"/>
              </a:rPr>
              <a:t>–</a:t>
            </a:r>
            <a:r>
              <a:rPr lang="zh-TW" altLang="en-US" sz="2400" cap="all" spc="200" dirty="0">
                <a:latin typeface="DFBangShuHK-W8" panose="03000800000000000000" pitchFamily="66" charset="-120"/>
                <a:ea typeface="DFBangShuHK-W8" panose="03000800000000000000" pitchFamily="66" charset="-120"/>
              </a:rPr>
              <a:t>飢餓議題你知多少？ </a:t>
            </a:r>
          </a:p>
          <a:p>
            <a:pPr marL="0" indent="0" fontAlgn="base">
              <a:buNone/>
            </a:pPr>
            <a:r>
              <a:rPr lang="en-US" altLang="zh-TW" sz="2300" dirty="0">
                <a:solidFill>
                  <a:srgbClr val="0070C0"/>
                </a:solidFill>
                <a:latin typeface="DFBangShuHK-W8" panose="03000800000000000000" pitchFamily="66" charset="-120"/>
                <a:ea typeface="DFBangShuHK-W8" panose="03000800000000000000" pitchFamily="66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https://www.worldvision.org.hk/news/ireports/hunger-related-issues</a:t>
            </a:r>
            <a:r>
              <a:rPr lang="zh-TW" altLang="en-US" sz="2300" dirty="0">
                <a:solidFill>
                  <a:srgbClr val="0070C0"/>
                </a:solidFill>
                <a:latin typeface="DFBangShuHK-W8" panose="03000800000000000000" pitchFamily="66" charset="-120"/>
                <a:ea typeface="DFBangShuHK-W8" panose="03000800000000000000" pitchFamily="66" charset="-120"/>
              </a:rPr>
              <a:t> </a:t>
            </a:r>
            <a:endParaRPr lang="en-US" altLang="zh-TW" sz="2300" dirty="0">
              <a:solidFill>
                <a:srgbClr val="0070C0"/>
              </a:solidFill>
              <a:latin typeface="DFBangShuHK-W8" panose="03000800000000000000" pitchFamily="66" charset="-120"/>
              <a:ea typeface="DFBangShuHK-W8" panose="03000800000000000000" pitchFamily="66" charset="-120"/>
            </a:endParaRPr>
          </a:p>
          <a:p>
            <a:pPr marL="0" indent="0" fontAlgn="base">
              <a:buNone/>
            </a:pPr>
            <a:r>
              <a:rPr lang="zh-TW" altLang="en-US" sz="2400" cap="all" spc="200" dirty="0">
                <a:latin typeface="DFBangShuHK-W8" panose="03000800000000000000" pitchFamily="66" charset="-120"/>
                <a:ea typeface="DFBangShuHK-W8" panose="03000800000000000000" pitchFamily="66" charset="-120"/>
              </a:rPr>
              <a:t>宣明會網頁</a:t>
            </a:r>
            <a:r>
              <a:rPr lang="en-US" altLang="zh-TW" sz="2400" cap="all" spc="200" dirty="0">
                <a:latin typeface="DFBangShuHK-W8" panose="03000800000000000000" pitchFamily="66" charset="-120"/>
                <a:ea typeface="DFBangShuHK-W8" panose="03000800000000000000" pitchFamily="66" charset="-120"/>
              </a:rPr>
              <a:t>–</a:t>
            </a:r>
            <a:r>
              <a:rPr lang="zh-TW" altLang="en-US" sz="2400" cap="all" spc="200" dirty="0">
                <a:latin typeface="DFBangShuHK-W8" panose="03000800000000000000" pitchFamily="66" charset="-120"/>
                <a:ea typeface="DFBangShuHK-W8" panose="03000800000000000000" pitchFamily="66" charset="-120"/>
              </a:rPr>
              <a:t>全球飢餓救援 </a:t>
            </a:r>
          </a:p>
          <a:p>
            <a:pPr marL="0" indent="0" fontAlgn="base">
              <a:buNone/>
            </a:pPr>
            <a:r>
              <a:rPr lang="en-US" altLang="zh-TW" sz="2300" dirty="0">
                <a:solidFill>
                  <a:srgbClr val="0070C0"/>
                </a:solidFill>
                <a:latin typeface="DFBangShuHK-W8" panose="03000800000000000000" pitchFamily="66" charset="-120"/>
                <a:ea typeface="DFBangShuHK-W8" panose="03000800000000000000" pitchFamily="66" charset="-12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https://www.worldvision.org.hk/our-work/emergency-relief/global-hunger-relief</a:t>
            </a:r>
            <a:r>
              <a:rPr lang="zh-TW" altLang="en-US" sz="2300" dirty="0">
                <a:solidFill>
                  <a:srgbClr val="0070C0"/>
                </a:solidFill>
                <a:latin typeface="DFBangShuHK-W8" panose="03000800000000000000" pitchFamily="66" charset="-120"/>
                <a:ea typeface="DFBangShuHK-W8" panose="03000800000000000000" pitchFamily="66" charset="-120"/>
              </a:rPr>
              <a:t> </a:t>
            </a:r>
          </a:p>
          <a:p>
            <a:pPr marL="0" indent="0" fontAlgn="base">
              <a:buNone/>
            </a:pPr>
            <a:r>
              <a:rPr lang="zh-TW" altLang="en-US" sz="2400" cap="all" spc="200" dirty="0">
                <a:latin typeface="DFBangShuHK-W8" panose="03000800000000000000" pitchFamily="66" charset="-120"/>
                <a:ea typeface="DFBangShuHK-W8" panose="03000800000000000000" pitchFamily="66" charset="-120"/>
              </a:rPr>
              <a:t>宣明會原創布偶劇 </a:t>
            </a:r>
            <a:r>
              <a:rPr lang="en-US" altLang="zh-TW" sz="2400" cap="all" spc="200" dirty="0">
                <a:latin typeface="DFBangShuHK-W8" panose="03000800000000000000" pitchFamily="66" charset="-120"/>
                <a:ea typeface="DFBangShuHK-W8" panose="03000800000000000000" pitchFamily="66" charset="-120"/>
              </a:rPr>
              <a:t>– </a:t>
            </a:r>
            <a:r>
              <a:rPr lang="zh-TW" altLang="en-US" sz="2400" cap="all" spc="200" dirty="0">
                <a:latin typeface="DFBangShuHK-W8" panose="03000800000000000000" pitchFamily="66" charset="-120"/>
                <a:ea typeface="DFBangShuHK-W8" panose="03000800000000000000" pitchFamily="66" charset="-120"/>
              </a:rPr>
              <a:t>透過布偶小故事，認識世界需要</a:t>
            </a:r>
            <a:endParaRPr lang="en-US" altLang="zh-TW" sz="2400" cap="all" spc="200" dirty="0">
              <a:latin typeface="DFBangShuHK-W8" panose="03000800000000000000" pitchFamily="66" charset="-120"/>
              <a:ea typeface="DFBangShuHK-W8" panose="03000800000000000000" pitchFamily="66" charset="-120"/>
            </a:endParaRPr>
          </a:p>
          <a:p>
            <a:pPr marL="0" indent="0" fontAlgn="base">
              <a:buNone/>
            </a:pPr>
            <a:r>
              <a:rPr lang="en-US" altLang="zh-TW" sz="2300" dirty="0">
                <a:solidFill>
                  <a:srgbClr val="0070C0"/>
                </a:solidFill>
                <a:latin typeface="DFBangShuHK-W8" panose="03000800000000000000" pitchFamily="66" charset="-120"/>
                <a:ea typeface="DFBangShuHK-W8" panose="03000800000000000000" pitchFamily="66" charset="-12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https://bit.ly/3ku7pee</a:t>
            </a:r>
            <a:r>
              <a:rPr lang="zh-TW" altLang="en-US" sz="2300" dirty="0">
                <a:solidFill>
                  <a:srgbClr val="0070C0"/>
                </a:solidFill>
                <a:latin typeface="DFBangShuHK-W8" panose="03000800000000000000" pitchFamily="66" charset="-120"/>
                <a:ea typeface="DFBangShuHK-W8" panose="03000800000000000000" pitchFamily="66" charset="-120"/>
              </a:rPr>
              <a:t> </a:t>
            </a:r>
          </a:p>
          <a:p>
            <a:endParaRPr lang="zh-HK" altLang="en-US" sz="2400" dirty="0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B725CE25-1DE4-4018-9400-8983FA6EC1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137" y="174107"/>
            <a:ext cx="4048095" cy="1609483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C73510D1-D323-45F0-9249-F80E50F10DF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659" y="-97971"/>
            <a:ext cx="2083341" cy="8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79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50969ABC-9850-48FB-AB33-93638C82DC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2" b="8444"/>
          <a:stretch/>
        </p:blipFill>
        <p:spPr>
          <a:xfrm>
            <a:off x="0" y="-1"/>
            <a:ext cx="12192000" cy="6825105"/>
          </a:xfrm>
          <a:prstGeom prst="rect">
            <a:avLst/>
          </a:prstGeom>
        </p:spPr>
      </p:pic>
      <p:grpSp>
        <p:nvGrpSpPr>
          <p:cNvPr id="30" name="群組 29">
            <a:extLst>
              <a:ext uri="{FF2B5EF4-FFF2-40B4-BE49-F238E27FC236}">
                <a16:creationId xmlns:a16="http://schemas.microsoft.com/office/drawing/2014/main" id="{EBDA41B3-AD1B-416B-9B29-A05A1D2DD4B1}"/>
              </a:ext>
            </a:extLst>
          </p:cNvPr>
          <p:cNvGrpSpPr/>
          <p:nvPr/>
        </p:nvGrpSpPr>
        <p:grpSpPr>
          <a:xfrm>
            <a:off x="-654378" y="-32897"/>
            <a:ext cx="12846378" cy="6890897"/>
            <a:chOff x="-654378" y="-32897"/>
            <a:chExt cx="12846378" cy="6890897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0E58E81-CDA7-417A-AC09-D88E366E81A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>
                <a:alpha val="7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/>
            </a:p>
          </p:txBody>
        </p:sp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6119C0E6-AEDE-4E09-84AB-EEF44DAFA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8659" y="-32897"/>
              <a:ext cx="2083341" cy="848608"/>
            </a:xfrm>
            <a:prstGeom prst="rect">
              <a:avLst/>
            </a:prstGeom>
          </p:spPr>
        </p:pic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A384F106-3502-45F4-A70E-4DA022100455}"/>
                </a:ext>
              </a:extLst>
            </p:cNvPr>
            <p:cNvGrpSpPr/>
            <p:nvPr/>
          </p:nvGrpSpPr>
          <p:grpSpPr>
            <a:xfrm>
              <a:off x="-654378" y="959209"/>
              <a:ext cx="4564354" cy="5898791"/>
              <a:chOff x="-654378" y="959209"/>
              <a:chExt cx="4564354" cy="5898791"/>
            </a:xfrm>
          </p:grpSpPr>
          <p:grpSp>
            <p:nvGrpSpPr>
              <p:cNvPr id="13" name="群組 12">
                <a:extLst>
                  <a:ext uri="{FF2B5EF4-FFF2-40B4-BE49-F238E27FC236}">
                    <a16:creationId xmlns:a16="http://schemas.microsoft.com/office/drawing/2014/main" id="{72A7B614-05E2-4FB6-8DE7-24067CDD4E22}"/>
                  </a:ext>
                </a:extLst>
              </p:cNvPr>
              <p:cNvGrpSpPr/>
              <p:nvPr/>
            </p:nvGrpSpPr>
            <p:grpSpPr>
              <a:xfrm>
                <a:off x="-654378" y="2497540"/>
                <a:ext cx="3703276" cy="4360460"/>
                <a:chOff x="333490" y="2313542"/>
                <a:chExt cx="3988973" cy="4696857"/>
              </a:xfrm>
            </p:grpSpPr>
            <p:sp>
              <p:nvSpPr>
                <p:cNvPr id="14" name="矩形 13">
                  <a:extLst>
                    <a:ext uri="{FF2B5EF4-FFF2-40B4-BE49-F238E27FC236}">
                      <a16:creationId xmlns:a16="http://schemas.microsoft.com/office/drawing/2014/main" id="{8AB4B29A-FAC6-403D-AB8C-1098936EA9C3}"/>
                    </a:ext>
                  </a:extLst>
                </p:cNvPr>
                <p:cNvSpPr/>
                <p:nvPr/>
              </p:nvSpPr>
              <p:spPr>
                <a:xfrm>
                  <a:off x="2252134" y="5981185"/>
                  <a:ext cx="224368" cy="4744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HK" altLang="en-US"/>
                </a:p>
              </p:txBody>
            </p:sp>
            <p:grpSp>
              <p:nvGrpSpPr>
                <p:cNvPr id="15" name="群組 14">
                  <a:extLst>
                    <a:ext uri="{FF2B5EF4-FFF2-40B4-BE49-F238E27FC236}">
                      <a16:creationId xmlns:a16="http://schemas.microsoft.com/office/drawing/2014/main" id="{845A0A55-E5CC-453D-A80C-59DE476CBB0B}"/>
                    </a:ext>
                  </a:extLst>
                </p:cNvPr>
                <p:cNvGrpSpPr/>
                <p:nvPr/>
              </p:nvGrpSpPr>
              <p:grpSpPr>
                <a:xfrm>
                  <a:off x="333490" y="2313542"/>
                  <a:ext cx="3988973" cy="4696857"/>
                  <a:chOff x="333490" y="2313542"/>
                  <a:chExt cx="3988973" cy="4696857"/>
                </a:xfrm>
              </p:grpSpPr>
              <p:sp>
                <p:nvSpPr>
                  <p:cNvPr id="16" name="矩形 15">
                    <a:extLst>
                      <a:ext uri="{FF2B5EF4-FFF2-40B4-BE49-F238E27FC236}">
                        <a16:creationId xmlns:a16="http://schemas.microsoft.com/office/drawing/2014/main" id="{E231FAB1-1B52-4263-A942-391C2058E320}"/>
                      </a:ext>
                    </a:extLst>
                  </p:cNvPr>
                  <p:cNvSpPr/>
                  <p:nvPr/>
                </p:nvSpPr>
                <p:spPr>
                  <a:xfrm rot="215012">
                    <a:off x="2670385" y="5988070"/>
                    <a:ext cx="210478" cy="46827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HK" altLang="en-US"/>
                  </a:p>
                </p:txBody>
              </p:sp>
              <p:grpSp>
                <p:nvGrpSpPr>
                  <p:cNvPr id="17" name="群組 16">
                    <a:extLst>
                      <a:ext uri="{FF2B5EF4-FFF2-40B4-BE49-F238E27FC236}">
                        <a16:creationId xmlns:a16="http://schemas.microsoft.com/office/drawing/2014/main" id="{AC28CE13-3644-4770-BFB0-12504DCA64E5}"/>
                      </a:ext>
                    </a:extLst>
                  </p:cNvPr>
                  <p:cNvGrpSpPr/>
                  <p:nvPr/>
                </p:nvGrpSpPr>
                <p:grpSpPr>
                  <a:xfrm>
                    <a:off x="333490" y="2313542"/>
                    <a:ext cx="3988973" cy="4696857"/>
                    <a:chOff x="333490" y="1869140"/>
                    <a:chExt cx="4346086" cy="5141259"/>
                  </a:xfrm>
                </p:grpSpPr>
                <p:sp>
                  <p:nvSpPr>
                    <p:cNvPr id="18" name="矩形 17">
                      <a:extLst>
                        <a:ext uri="{FF2B5EF4-FFF2-40B4-BE49-F238E27FC236}">
                          <a16:creationId xmlns:a16="http://schemas.microsoft.com/office/drawing/2014/main" id="{752A1CE1-9D5A-4B55-9FC2-0C2DE78D26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83027" y="4252511"/>
                      <a:ext cx="297455" cy="23135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HK" altLang="en-US"/>
                    </a:p>
                  </p:txBody>
                </p:sp>
                <p:grpSp>
                  <p:nvGrpSpPr>
                    <p:cNvPr id="19" name="群組 18">
                      <a:extLst>
                        <a:ext uri="{FF2B5EF4-FFF2-40B4-BE49-F238E27FC236}">
                          <a16:creationId xmlns:a16="http://schemas.microsoft.com/office/drawing/2014/main" id="{C05BBB88-D428-47CF-B5FD-5678F9CE26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3490" y="1869140"/>
                      <a:ext cx="4346086" cy="5141259"/>
                      <a:chOff x="-5000510" y="1351800"/>
                      <a:chExt cx="4798940" cy="5702504"/>
                    </a:xfrm>
                  </p:grpSpPr>
                  <p:sp>
                    <p:nvSpPr>
                      <p:cNvPr id="20" name="矩形 19">
                        <a:extLst>
                          <a:ext uri="{FF2B5EF4-FFF2-40B4-BE49-F238E27FC236}">
                            <a16:creationId xmlns:a16="http://schemas.microsoft.com/office/drawing/2014/main" id="{23F20B86-65D7-4823-BA7F-D827B10BCECC}"/>
                          </a:ext>
                        </a:extLst>
                      </p:cNvPr>
                      <p:cNvSpPr/>
                      <p:nvPr/>
                    </p:nvSpPr>
                    <p:spPr>
                      <a:xfrm rot="20888862">
                        <a:off x="-2813321" y="2646587"/>
                        <a:ext cx="1170005" cy="91229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HK" altLang="en-US"/>
                      </a:p>
                    </p:txBody>
                  </p:sp>
                  <p:pic>
                    <p:nvPicPr>
                      <p:cNvPr id="21" name="圖片 20">
                        <a:extLst>
                          <a:ext uri="{FF2B5EF4-FFF2-40B4-BE49-F238E27FC236}">
                            <a16:creationId xmlns:a16="http://schemas.microsoft.com/office/drawing/2014/main" id="{5C8FEE7E-929C-4468-8E53-A8CE121CEF3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5" cstate="print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7023"/>
                      <a:stretch/>
                    </p:blipFill>
                    <p:spPr>
                      <a:xfrm>
                        <a:off x="-5000510" y="1351800"/>
                        <a:ext cx="4798940" cy="5702504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pic>
            <p:nvPicPr>
              <p:cNvPr id="28" name="圖片 27">
                <a:extLst>
                  <a:ext uri="{FF2B5EF4-FFF2-40B4-BE49-F238E27FC236}">
                    <a16:creationId xmlns:a16="http://schemas.microsoft.com/office/drawing/2014/main" id="{B451822F-F330-4034-92C1-27F9AEBE63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3024" y="959209"/>
                <a:ext cx="3596952" cy="2536156"/>
              </a:xfrm>
              <a:prstGeom prst="rect">
                <a:avLst/>
              </a:prstGeom>
            </p:spPr>
          </p:pic>
        </p:grpSp>
      </p:grpSp>
      <p:pic>
        <p:nvPicPr>
          <p:cNvPr id="23" name="圖片 22">
            <a:extLst>
              <a:ext uri="{FF2B5EF4-FFF2-40B4-BE49-F238E27FC236}">
                <a16:creationId xmlns:a16="http://schemas.microsoft.com/office/drawing/2014/main" id="{85B753A2-DD07-49EE-A924-C7CAEF14DD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1" t="2705" r="14681" b="-2705"/>
          <a:stretch/>
        </p:blipFill>
        <p:spPr>
          <a:xfrm rot="20867443">
            <a:off x="6566657" y="86218"/>
            <a:ext cx="4282138" cy="4282138"/>
          </a:xfrm>
          <a:prstGeom prst="ellipse">
            <a:avLst/>
          </a:prstGeom>
          <a:ln w="28575">
            <a:solidFill>
              <a:srgbClr val="7030A0"/>
            </a:solidFill>
          </a:ln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AAB0EBB4-7C82-4827-ACB5-753A11C128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4" t="18129" r="15003" b="18295"/>
          <a:stretch/>
        </p:blipFill>
        <p:spPr>
          <a:xfrm rot="20636539">
            <a:off x="7207106" y="3950453"/>
            <a:ext cx="3535920" cy="3535920"/>
          </a:xfrm>
          <a:prstGeom prst="ellips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067E5BD0-AC20-47B3-B28A-48471BCB86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42912">
            <a:off x="3503911" y="2332042"/>
            <a:ext cx="4180481" cy="4180481"/>
          </a:xfrm>
          <a:prstGeom prst="ellipse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F3B4A9D0-91BA-467F-8167-D331B2F7CD5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6" t="9628" r="27600" b="58569"/>
          <a:stretch/>
        </p:blipFill>
        <p:spPr>
          <a:xfrm rot="281229">
            <a:off x="4323972" y="327414"/>
            <a:ext cx="2736742" cy="2736742"/>
          </a:xfrm>
          <a:prstGeom prst="ellips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2362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39D86CD-41A0-4127-918B-6ECBBF62D2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1" r="-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119C0E6-AEDE-4E09-84AB-EEF44DAFAF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3341" cy="848608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0E72BE02-A546-4DED-AB4C-0AC793300CDE}"/>
              </a:ext>
            </a:extLst>
          </p:cNvPr>
          <p:cNvGrpSpPr/>
          <p:nvPr/>
        </p:nvGrpSpPr>
        <p:grpSpPr>
          <a:xfrm>
            <a:off x="361581" y="4107542"/>
            <a:ext cx="3872427" cy="2750459"/>
            <a:chOff x="408552" y="3571342"/>
            <a:chExt cx="4456566" cy="3165354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A8E97AB3-0D2D-4F29-A850-C5E1ADFA3BA5}"/>
                </a:ext>
              </a:extLst>
            </p:cNvPr>
            <p:cNvGrpSpPr/>
            <p:nvPr/>
          </p:nvGrpSpPr>
          <p:grpSpPr>
            <a:xfrm>
              <a:off x="2365074" y="3571342"/>
              <a:ext cx="2500044" cy="3165352"/>
              <a:chOff x="1162049" y="3302758"/>
              <a:chExt cx="2440959" cy="3268066"/>
            </a:xfrm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B7CD7313-AE1B-49E8-B95B-AA9539440ECE}"/>
                  </a:ext>
                </a:extLst>
              </p:cNvPr>
              <p:cNvSpPr/>
              <p:nvPr/>
            </p:nvSpPr>
            <p:spPr>
              <a:xfrm>
                <a:off x="2415654" y="4885899"/>
                <a:ext cx="464024" cy="1501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grpSp>
            <p:nvGrpSpPr>
              <p:cNvPr id="11" name="群組 10">
                <a:extLst>
                  <a:ext uri="{FF2B5EF4-FFF2-40B4-BE49-F238E27FC236}">
                    <a16:creationId xmlns:a16="http://schemas.microsoft.com/office/drawing/2014/main" id="{5802751F-EC9A-435A-8823-8DC8004ABA7B}"/>
                  </a:ext>
                </a:extLst>
              </p:cNvPr>
              <p:cNvGrpSpPr/>
              <p:nvPr/>
            </p:nvGrpSpPr>
            <p:grpSpPr>
              <a:xfrm flipH="1">
                <a:off x="1162049" y="3302758"/>
                <a:ext cx="2440959" cy="3268066"/>
                <a:chOff x="1181100" y="3843834"/>
                <a:chExt cx="2305880" cy="2979245"/>
              </a:xfrm>
            </p:grpSpPr>
            <p:pic>
              <p:nvPicPr>
                <p:cNvPr id="10" name="圖片 9">
                  <a:extLst>
                    <a:ext uri="{FF2B5EF4-FFF2-40B4-BE49-F238E27FC236}">
                      <a16:creationId xmlns:a16="http://schemas.microsoft.com/office/drawing/2014/main" id="{5374C840-A66C-4823-AB3C-A326604182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7655" t="80668" r="-1"/>
                <a:stretch/>
              </p:blipFill>
              <p:spPr>
                <a:xfrm>
                  <a:off x="1621758" y="4831459"/>
                  <a:ext cx="974089" cy="521591"/>
                </a:xfrm>
                <a:prstGeom prst="rect">
                  <a:avLst/>
                </a:prstGeom>
              </p:spPr>
            </p:pic>
            <p:pic>
              <p:nvPicPr>
                <p:cNvPr id="9" name="圖片 8">
                  <a:extLst>
                    <a:ext uri="{FF2B5EF4-FFF2-40B4-BE49-F238E27FC236}">
                      <a16:creationId xmlns:a16="http://schemas.microsoft.com/office/drawing/2014/main" id="{D9F224B5-C250-4775-9400-D993AD70A8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925" t="5278" r="27936" b="63499"/>
                <a:stretch/>
              </p:blipFill>
              <p:spPr>
                <a:xfrm>
                  <a:off x="1181100" y="3843834"/>
                  <a:ext cx="2305880" cy="297924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53DE058F-55C8-4835-8709-4FDFE11E6503}"/>
                </a:ext>
              </a:extLst>
            </p:cNvPr>
            <p:cNvGrpSpPr/>
            <p:nvPr/>
          </p:nvGrpSpPr>
          <p:grpSpPr>
            <a:xfrm>
              <a:off x="408552" y="3597196"/>
              <a:ext cx="2934030" cy="3139500"/>
              <a:chOff x="5178153" y="4242128"/>
              <a:chExt cx="3061080" cy="3294308"/>
            </a:xfrm>
          </p:grpSpPr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E322203E-20CE-481D-B5E0-A16E25F45420}"/>
                  </a:ext>
                </a:extLst>
              </p:cNvPr>
              <p:cNvSpPr/>
              <p:nvPr/>
            </p:nvSpPr>
            <p:spPr>
              <a:xfrm>
                <a:off x="6349846" y="5407033"/>
                <a:ext cx="1071967" cy="663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F401CA69-0FFE-42B9-8E34-A54500A2CE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34" t="4667" r="26722" b="63579"/>
              <a:stretch/>
            </p:blipFill>
            <p:spPr>
              <a:xfrm flipH="1">
                <a:off x="5178153" y="4242128"/>
                <a:ext cx="3061080" cy="3294308"/>
              </a:xfrm>
              <a:prstGeom prst="rect">
                <a:avLst/>
              </a:prstGeom>
            </p:spPr>
          </p:pic>
        </p:grpSp>
      </p:grpSp>
      <p:sp>
        <p:nvSpPr>
          <p:cNvPr id="20" name="語音泡泡: 圓角矩形 19">
            <a:extLst>
              <a:ext uri="{FF2B5EF4-FFF2-40B4-BE49-F238E27FC236}">
                <a16:creationId xmlns:a16="http://schemas.microsoft.com/office/drawing/2014/main" id="{01CF5B41-7EA3-4605-81CD-5951739A383E}"/>
              </a:ext>
            </a:extLst>
          </p:cNvPr>
          <p:cNvSpPr/>
          <p:nvPr/>
        </p:nvSpPr>
        <p:spPr>
          <a:xfrm>
            <a:off x="4611110" y="5082132"/>
            <a:ext cx="6710033" cy="1475996"/>
          </a:xfrm>
          <a:prstGeom prst="wedgeRoundRectCallout">
            <a:avLst>
              <a:gd name="adj1" fmla="val 30420"/>
              <a:gd name="adj2" fmla="val 45140"/>
              <a:gd name="adj3" fmla="val 16667"/>
            </a:avLst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500" dirty="0">
                <a:solidFill>
                  <a:schemeClr val="tx1"/>
                </a:solidFill>
                <a:latin typeface="DFFangYuanHK-W7" panose="040B0700000000000000" pitchFamily="82" charset="-120"/>
                <a:ea typeface="DFFangYuanHK-W7" panose="040B0700000000000000" pitchFamily="82" charset="-120"/>
              </a:rPr>
              <a:t>看著餐牌上的</a:t>
            </a:r>
            <a:r>
              <a:rPr lang="en-US" altLang="zh-TW" sz="3500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A</a:t>
            </a:r>
            <a:r>
              <a:rPr lang="zh-TW" altLang="en-US" sz="3500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、</a:t>
            </a:r>
            <a:r>
              <a:rPr lang="en-US" altLang="zh-TW" sz="3500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B</a:t>
            </a:r>
            <a:r>
              <a:rPr lang="zh-TW" altLang="en-US" sz="3500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、</a:t>
            </a:r>
            <a:r>
              <a:rPr lang="en-US" altLang="zh-TW" sz="3500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C</a:t>
            </a:r>
            <a:r>
              <a:rPr lang="zh-TW" altLang="en-US" sz="3500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、</a:t>
            </a:r>
            <a:r>
              <a:rPr lang="en-US" altLang="zh-TW" sz="3500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D</a:t>
            </a:r>
            <a:r>
              <a:rPr lang="zh-TW" altLang="en-US" sz="3500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餐</a:t>
            </a:r>
            <a:r>
              <a:rPr lang="en-US" altLang="zh-TW" sz="3500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…</a:t>
            </a:r>
            <a:endParaRPr lang="en-US" altLang="zh-TW" sz="3500" dirty="0">
              <a:solidFill>
                <a:schemeClr val="tx1"/>
              </a:solidFill>
              <a:latin typeface="DFFangYuanHK-W7" panose="040B0700000000000000" pitchFamily="82" charset="-120"/>
              <a:ea typeface="DFFangYuanHK-W7" panose="040B0700000000000000" pitchFamily="82" charset="-120"/>
            </a:endParaRPr>
          </a:p>
          <a:p>
            <a:r>
              <a:rPr lang="zh-TW" altLang="en-US" sz="3500" dirty="0">
                <a:solidFill>
                  <a:schemeClr val="tx1"/>
                </a:solidFill>
                <a:latin typeface="DFFangYuanHK-W7" panose="040B0700000000000000" pitchFamily="82" charset="-120"/>
                <a:ea typeface="DFFangYuanHK-W7" panose="040B0700000000000000" pitchFamily="82" charset="-120"/>
              </a:rPr>
              <a:t>你有什麼感覺</a:t>
            </a:r>
            <a:r>
              <a:rPr lang="zh-TW" altLang="en-US" sz="3500" dirty="0">
                <a:solidFill>
                  <a:schemeClr val="tx1"/>
                </a:solidFill>
                <a:latin typeface="Cooper Black" panose="0208090404030B020404" pitchFamily="18" charset="0"/>
                <a:ea typeface="DFFangYuanGB5HK-W7" panose="040B0700000000000000" pitchFamily="82" charset="-120"/>
              </a:rPr>
              <a:t>？</a:t>
            </a:r>
            <a:r>
              <a:rPr lang="zh-TW" altLang="en-US" sz="3500" dirty="0">
                <a:solidFill>
                  <a:schemeClr val="tx1"/>
                </a:solidFill>
                <a:latin typeface="Cooper Black" panose="0208090404030B020404" pitchFamily="18" charset="0"/>
                <a:ea typeface="DFFangYuanHK-W7" panose="040B0700000000000000" pitchFamily="82" charset="-120"/>
              </a:rPr>
              <a:t>開心？煩惱？</a:t>
            </a:r>
          </a:p>
        </p:txBody>
      </p:sp>
    </p:spTree>
    <p:extLst>
      <p:ext uri="{BB962C8B-B14F-4D97-AF65-F5344CB8AC3E}">
        <p14:creationId xmlns:p14="http://schemas.microsoft.com/office/powerpoint/2010/main" val="3708331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>
            <a:extLst>
              <a:ext uri="{FF2B5EF4-FFF2-40B4-BE49-F238E27FC236}">
                <a16:creationId xmlns:a16="http://schemas.microsoft.com/office/drawing/2014/main" id="{6119C0E6-AEDE-4E09-84AB-EEF44DAFAF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370" y="-81411"/>
            <a:ext cx="1878630" cy="765223"/>
          </a:xfrm>
          <a:prstGeom prst="rect">
            <a:avLst/>
          </a:prstGeom>
        </p:spPr>
      </p:pic>
      <p:pic>
        <p:nvPicPr>
          <p:cNvPr id="10" name="Picture 2" descr="D:\Hunger TT\Graphic\123RF\World Map - edited.png">
            <a:extLst>
              <a:ext uri="{FF2B5EF4-FFF2-40B4-BE49-F238E27FC236}">
                <a16:creationId xmlns:a16="http://schemas.microsoft.com/office/drawing/2014/main" id="{82D20B25-8495-44B6-98DD-C80F4DC9D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73"/>
          <a:stretch/>
        </p:blipFill>
        <p:spPr bwMode="auto">
          <a:xfrm>
            <a:off x="995393" y="916046"/>
            <a:ext cx="10451166" cy="60194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Location Pin Sticker by Tire Rack for iOS &amp; Android | GIPHY">
            <a:extLst>
              <a:ext uri="{FF2B5EF4-FFF2-40B4-BE49-F238E27FC236}">
                <a16:creationId xmlns:a16="http://schemas.microsoft.com/office/drawing/2014/main" id="{82EFA0E4-3D49-490C-9DA1-8BBEF29DD6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138" y="2531189"/>
            <a:ext cx="598177" cy="93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C3831B8-25D2-4403-892B-7FAF053FF1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8843" y="2202825"/>
            <a:ext cx="3176291" cy="192040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D09B6AB-482F-44E9-BBB1-03CB50A0CA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0001" y="3638370"/>
            <a:ext cx="3499407" cy="181066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4317498-F508-43F7-AF4D-DE5DA30F77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2551" y="2939511"/>
            <a:ext cx="3511600" cy="1889924"/>
          </a:xfrm>
          <a:prstGeom prst="rect">
            <a:avLst/>
          </a:prstGeom>
        </p:spPr>
      </p:pic>
      <p:pic>
        <p:nvPicPr>
          <p:cNvPr id="24" name="Picture 2" descr="Location Pin Sticker by Tire Rack for iOS &amp; Android | GIPHY">
            <a:extLst>
              <a:ext uri="{FF2B5EF4-FFF2-40B4-BE49-F238E27FC236}">
                <a16:creationId xmlns:a16="http://schemas.microsoft.com/office/drawing/2014/main" id="{D86B7644-D13A-4A12-8B70-55583ED4AE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976" y="3925749"/>
            <a:ext cx="598177" cy="93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Location Pin Sticker by Tire Rack for iOS &amp; Android | GIPHY">
            <a:extLst>
              <a:ext uri="{FF2B5EF4-FFF2-40B4-BE49-F238E27FC236}">
                <a16:creationId xmlns:a16="http://schemas.microsoft.com/office/drawing/2014/main" id="{7CCB0A29-3C5E-47CF-A4B5-C89FB809BA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77" y="3191981"/>
            <a:ext cx="598177" cy="93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1FEAF57-2E14-4E72-A013-F1169BF7E9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3974" y="4783870"/>
            <a:ext cx="1720880" cy="1843660"/>
          </a:xfrm>
          <a:prstGeom prst="rect">
            <a:avLst/>
          </a:prstGeom>
        </p:spPr>
      </p:pic>
      <p:grpSp>
        <p:nvGrpSpPr>
          <p:cNvPr id="28" name="群組 27">
            <a:extLst>
              <a:ext uri="{FF2B5EF4-FFF2-40B4-BE49-F238E27FC236}">
                <a16:creationId xmlns:a16="http://schemas.microsoft.com/office/drawing/2014/main" id="{1F848D8B-0737-47F7-B819-52393B19D406}"/>
              </a:ext>
            </a:extLst>
          </p:cNvPr>
          <p:cNvGrpSpPr/>
          <p:nvPr/>
        </p:nvGrpSpPr>
        <p:grpSpPr>
          <a:xfrm>
            <a:off x="-665159" y="2569695"/>
            <a:ext cx="3703276" cy="4360460"/>
            <a:chOff x="333490" y="2313542"/>
            <a:chExt cx="3988973" cy="4696857"/>
          </a:xfrm>
        </p:grpSpPr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48C7EB98-676B-4D9A-90FF-2EA313B69315}"/>
                </a:ext>
              </a:extLst>
            </p:cNvPr>
            <p:cNvSpPr/>
            <p:nvPr/>
          </p:nvSpPr>
          <p:spPr>
            <a:xfrm>
              <a:off x="2252134" y="5981185"/>
              <a:ext cx="224368" cy="474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F820D0E4-B468-403C-A059-14B2D396351D}"/>
                </a:ext>
              </a:extLst>
            </p:cNvPr>
            <p:cNvGrpSpPr/>
            <p:nvPr/>
          </p:nvGrpSpPr>
          <p:grpSpPr>
            <a:xfrm>
              <a:off x="333490" y="2313542"/>
              <a:ext cx="3988973" cy="4696857"/>
              <a:chOff x="333490" y="2313542"/>
              <a:chExt cx="3988973" cy="4696857"/>
            </a:xfrm>
          </p:grpSpPr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00CD0263-6144-4707-950C-F1B41B3AB1F7}"/>
                  </a:ext>
                </a:extLst>
              </p:cNvPr>
              <p:cNvSpPr/>
              <p:nvPr/>
            </p:nvSpPr>
            <p:spPr>
              <a:xfrm rot="215012">
                <a:off x="2670385" y="5988070"/>
                <a:ext cx="210478" cy="4682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grpSp>
            <p:nvGrpSpPr>
              <p:cNvPr id="40" name="群組 39">
                <a:extLst>
                  <a:ext uri="{FF2B5EF4-FFF2-40B4-BE49-F238E27FC236}">
                    <a16:creationId xmlns:a16="http://schemas.microsoft.com/office/drawing/2014/main" id="{37F59AC3-DDEF-4699-BCC1-9D65DC3E2A0F}"/>
                  </a:ext>
                </a:extLst>
              </p:cNvPr>
              <p:cNvGrpSpPr/>
              <p:nvPr/>
            </p:nvGrpSpPr>
            <p:grpSpPr>
              <a:xfrm>
                <a:off x="333490" y="2313542"/>
                <a:ext cx="3988973" cy="4696857"/>
                <a:chOff x="333490" y="1869140"/>
                <a:chExt cx="4346086" cy="5141259"/>
              </a:xfrm>
            </p:grpSpPr>
            <p:sp>
              <p:nvSpPr>
                <p:cNvPr id="41" name="矩形 40">
                  <a:extLst>
                    <a:ext uri="{FF2B5EF4-FFF2-40B4-BE49-F238E27FC236}">
                      <a16:creationId xmlns:a16="http://schemas.microsoft.com/office/drawing/2014/main" id="{3A68E8C6-6703-479E-913F-05CC25E499A8}"/>
                    </a:ext>
                  </a:extLst>
                </p:cNvPr>
                <p:cNvSpPr/>
                <p:nvPr/>
              </p:nvSpPr>
              <p:spPr>
                <a:xfrm>
                  <a:off x="3283027" y="4252511"/>
                  <a:ext cx="297455" cy="2313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HK" altLang="en-US"/>
                </a:p>
              </p:txBody>
            </p:sp>
            <p:grpSp>
              <p:nvGrpSpPr>
                <p:cNvPr id="42" name="群組 41">
                  <a:extLst>
                    <a:ext uri="{FF2B5EF4-FFF2-40B4-BE49-F238E27FC236}">
                      <a16:creationId xmlns:a16="http://schemas.microsoft.com/office/drawing/2014/main" id="{E8575C18-C26E-4379-92C7-824A7245B12E}"/>
                    </a:ext>
                  </a:extLst>
                </p:cNvPr>
                <p:cNvGrpSpPr/>
                <p:nvPr/>
              </p:nvGrpSpPr>
              <p:grpSpPr>
                <a:xfrm>
                  <a:off x="333490" y="1869140"/>
                  <a:ext cx="4346086" cy="5141259"/>
                  <a:chOff x="-5000510" y="1351800"/>
                  <a:chExt cx="4798940" cy="5702504"/>
                </a:xfrm>
              </p:grpSpPr>
              <p:sp>
                <p:nvSpPr>
                  <p:cNvPr id="43" name="矩形 42">
                    <a:extLst>
                      <a:ext uri="{FF2B5EF4-FFF2-40B4-BE49-F238E27FC236}">
                        <a16:creationId xmlns:a16="http://schemas.microsoft.com/office/drawing/2014/main" id="{CC1192F9-BFFE-494D-BC39-2DAA61A01354}"/>
                      </a:ext>
                    </a:extLst>
                  </p:cNvPr>
                  <p:cNvSpPr/>
                  <p:nvPr/>
                </p:nvSpPr>
                <p:spPr>
                  <a:xfrm rot="20888862">
                    <a:off x="-2813321" y="2646587"/>
                    <a:ext cx="1170005" cy="91229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HK" altLang="en-US"/>
                  </a:p>
                </p:txBody>
              </p:sp>
              <p:pic>
                <p:nvPicPr>
                  <p:cNvPr id="44" name="圖片 43">
                    <a:extLst>
                      <a:ext uri="{FF2B5EF4-FFF2-40B4-BE49-F238E27FC236}">
                        <a16:creationId xmlns:a16="http://schemas.microsoft.com/office/drawing/2014/main" id="{0446DA91-E632-4CBD-9A8B-87AB5956C4E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1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17023"/>
                  <a:stretch/>
                </p:blipFill>
                <p:spPr>
                  <a:xfrm>
                    <a:off x="-5000510" y="1351800"/>
                    <a:ext cx="4798940" cy="5702504"/>
                  </a:xfrm>
                  <a:prstGeom prst="rect">
                    <a:avLst/>
                  </a:prstGeom>
                </p:spPr>
              </p:pic>
            </p:grpSp>
          </p:grpSp>
        </p:grp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A07B52B4-302F-4CDD-8A9E-69D7B07AA1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2065" y="174599"/>
            <a:ext cx="9053345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3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D:\Hunger TT\Graphic\123RF\World Map - edited.png">
            <a:extLst>
              <a:ext uri="{FF2B5EF4-FFF2-40B4-BE49-F238E27FC236}">
                <a16:creationId xmlns:a16="http://schemas.microsoft.com/office/drawing/2014/main" id="{278001C3-5ECF-4AC4-98E8-AA320BCCC9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73"/>
          <a:stretch/>
        </p:blipFill>
        <p:spPr bwMode="auto">
          <a:xfrm>
            <a:off x="838200" y="848608"/>
            <a:ext cx="10515600" cy="60565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D8CB10AD-0586-4413-A3B2-5F667B6CEA40}"/>
              </a:ext>
            </a:extLst>
          </p:cNvPr>
          <p:cNvSpPr/>
          <p:nvPr/>
        </p:nvSpPr>
        <p:spPr>
          <a:xfrm>
            <a:off x="0" y="30284"/>
            <a:ext cx="12192000" cy="6858000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6000" cap="all" spc="200" dirty="0">
              <a:solidFill>
                <a:schemeClr val="tx1">
                  <a:lumMod val="65000"/>
                  <a:lumOff val="35000"/>
                </a:schemeClr>
              </a:solidFill>
              <a:latin typeface="DFBangShuHK-W8" panose="03000800000000000000" pitchFamily="66" charset="-120"/>
              <a:ea typeface="DFBangShuHK-W8" panose="03000800000000000000" pitchFamily="66" charset="-120"/>
            </a:endParaRPr>
          </a:p>
        </p:txBody>
      </p:sp>
      <p:pic>
        <p:nvPicPr>
          <p:cNvPr id="1055" name="圖片 1054">
            <a:extLst>
              <a:ext uri="{FF2B5EF4-FFF2-40B4-BE49-F238E27FC236}">
                <a16:creationId xmlns:a16="http://schemas.microsoft.com/office/drawing/2014/main" id="{0D758BD6-B24E-429E-8289-192C6B214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0758" y="4251797"/>
            <a:ext cx="2773920" cy="2651990"/>
          </a:xfrm>
          <a:prstGeom prst="rect">
            <a:avLst/>
          </a:prstGeom>
        </p:spPr>
      </p:pic>
      <p:pic>
        <p:nvPicPr>
          <p:cNvPr id="1036" name="圖片 1035">
            <a:extLst>
              <a:ext uri="{FF2B5EF4-FFF2-40B4-BE49-F238E27FC236}">
                <a16:creationId xmlns:a16="http://schemas.microsoft.com/office/drawing/2014/main" id="{3E893555-3448-4CF2-B40D-891D0991C0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522" y="4301292"/>
            <a:ext cx="4298053" cy="2517866"/>
          </a:xfrm>
          <a:prstGeom prst="rect">
            <a:avLst/>
          </a:prstGeom>
        </p:spPr>
      </p:pic>
      <p:grpSp>
        <p:nvGrpSpPr>
          <p:cNvPr id="1050" name="群組 1049">
            <a:extLst>
              <a:ext uri="{FF2B5EF4-FFF2-40B4-BE49-F238E27FC236}">
                <a16:creationId xmlns:a16="http://schemas.microsoft.com/office/drawing/2014/main" id="{2D9FC80B-01B9-4B29-9C4B-F2CD9C6D3FCA}"/>
              </a:ext>
            </a:extLst>
          </p:cNvPr>
          <p:cNvGrpSpPr/>
          <p:nvPr/>
        </p:nvGrpSpPr>
        <p:grpSpPr>
          <a:xfrm>
            <a:off x="6401319" y="3216888"/>
            <a:ext cx="264090" cy="1052440"/>
            <a:chOff x="6401319" y="3216888"/>
            <a:chExt cx="264090" cy="1052440"/>
          </a:xfrm>
        </p:grpSpPr>
        <p:sp>
          <p:nvSpPr>
            <p:cNvPr id="15" name="橢圓 14">
              <a:extLst>
                <a:ext uri="{FF2B5EF4-FFF2-40B4-BE49-F238E27FC236}">
                  <a16:creationId xmlns:a16="http://schemas.microsoft.com/office/drawing/2014/main" id="{73300784-823E-4840-820E-8C254D446B0C}"/>
                </a:ext>
              </a:extLst>
            </p:cNvPr>
            <p:cNvSpPr/>
            <p:nvPr/>
          </p:nvSpPr>
          <p:spPr>
            <a:xfrm>
              <a:off x="6401319" y="3216888"/>
              <a:ext cx="248150" cy="24815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8" name="橢圓 17">
              <a:extLst>
                <a:ext uri="{FF2B5EF4-FFF2-40B4-BE49-F238E27FC236}">
                  <a16:creationId xmlns:a16="http://schemas.microsoft.com/office/drawing/2014/main" id="{F5BD9E13-4F60-415B-9FDC-5438C4D436AE}"/>
                </a:ext>
              </a:extLst>
            </p:cNvPr>
            <p:cNvSpPr/>
            <p:nvPr/>
          </p:nvSpPr>
          <p:spPr>
            <a:xfrm>
              <a:off x="6417259" y="4021178"/>
              <a:ext cx="248150" cy="24815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grpSp>
        <p:nvGrpSpPr>
          <p:cNvPr id="1051" name="群組 1050">
            <a:extLst>
              <a:ext uri="{FF2B5EF4-FFF2-40B4-BE49-F238E27FC236}">
                <a16:creationId xmlns:a16="http://schemas.microsoft.com/office/drawing/2014/main" id="{01081FFA-F942-4EB5-BDC0-1AB8B97536DF}"/>
              </a:ext>
            </a:extLst>
          </p:cNvPr>
          <p:cNvGrpSpPr/>
          <p:nvPr/>
        </p:nvGrpSpPr>
        <p:grpSpPr>
          <a:xfrm>
            <a:off x="10051651" y="3215536"/>
            <a:ext cx="259571" cy="1019309"/>
            <a:chOff x="10051651" y="3215536"/>
            <a:chExt cx="259571" cy="1019309"/>
          </a:xfrm>
        </p:grpSpPr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A99014B0-9E63-4764-B4CF-972F94198857}"/>
                </a:ext>
              </a:extLst>
            </p:cNvPr>
            <p:cNvSpPr/>
            <p:nvPr/>
          </p:nvSpPr>
          <p:spPr>
            <a:xfrm>
              <a:off x="10063072" y="3215536"/>
              <a:ext cx="248150" cy="24815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9" name="橢圓 18">
              <a:extLst>
                <a:ext uri="{FF2B5EF4-FFF2-40B4-BE49-F238E27FC236}">
                  <a16:creationId xmlns:a16="http://schemas.microsoft.com/office/drawing/2014/main" id="{FFBE40C6-CC90-4875-BA05-1884E95BF57A}"/>
                </a:ext>
              </a:extLst>
            </p:cNvPr>
            <p:cNvSpPr/>
            <p:nvPr/>
          </p:nvSpPr>
          <p:spPr>
            <a:xfrm>
              <a:off x="10051651" y="3986695"/>
              <a:ext cx="248150" cy="24815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sp>
        <p:nvSpPr>
          <p:cNvPr id="13" name="AutoShape 8" descr="data:image/jpg;base64,%20/9j/4AAQSkZJRgABAQEAYABgAAD/2wBDAAUDBAQEAwUEBAQFBQUGBwwIBwcHBw8LCwkMEQ8SEhEPERETFhwXExQaFRERGCEYGh0dHx8fExciJCIeJBweHx7/2wBDAQUFBQcGBw4ICA4eFBEUHh4eHh4eHh4eHh4eHh4eHh4eHh4eHh4eHh4eHh4eHh4eHh4eHh4eHh4eHh4eHh4eHh7/wAARCAIbAy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9FKBSilre55aiJThRilpXLSDrS7aMUtSaJABS0UYpFJCilBpKKDREg6UU0dKKktSHUUUUxhS0lKKTKQUUUUhhRRRQAUUUUAFFFFABRRRQAUUUUAFY+q+I9O064MErSSSDG4Rru256Z/KqXxD8VWPhXRhNcvIbm5byrWGIZkd8dvp6nivLrCG81O8e+ur7UbR2jBEUE5CryeDjqeeT61rCCauzOcneyPV7bxdosrKrzPCzEgB17/hWxb3lrcKGguIpAf7rg141a2M9vOzWuozpJI25zIBJuPTncKdHBfC4gMk0MscIIxtKlie5IP1pypO/ujjUVvePaqK8ti1DVI5zJBfXMRCYEQkyhb1wa0tO8YahbxsupSREhsKzxFdwx6jjrmodOXYfPHuegUVyVp41t5mdFtjKyEBvKcd/TPWrtn4v0i4dkJuIirFGLwnAI6jIyKlprcpa7HQUVTt9U024x5V9AxPQbwCfwq4CCMggikOzCiiigQUUUUAFFFFABRRRQAUUUUAFFFFABRRRQAUUUUAFFFFABRRRQAUUUUAFFFFABRRRQAUUUUAFFFFACEAkZ7VgeK9E0G+2anrFr9oa1RvLUuQGz225wSa6A1y+ueFpNf1ANrF/MbGJt0VrC5RSRtIZiOT/EPxpoyqpuNkrnP6J5XirxHYXOrW80E9rGLu3it5BsRC2YvM+UHOBkYOOCK7vWNUs9JsZby+l8uGJSzNjoBT7PT7O02G3t0RkjESsByEHRc+ntWf4j0ddWjaO8uZ/sO0breIAbmGTnPX0x9KptNkRhKnB21ZwXinxPfalcSfZ7CSK1iki+z3aRs/G5CzKwGPuvnvwprgNN0pbOfW9V3G5sWubiJLaVWMiQgKyyR4IwWZkzxnH1r2PStYt55hpHhy1Z44X23c8p2iNc4/EnnHb5T0rldX8W6RfXlxHNFJYvo+oCGFi2VkCOC5A9cDvn1rSL6HLOKfvOWpxviv4j6xJ4N8P6To2nanYanI6SCd/n88x5Xg9TllPDDOAK9I8G3+n6H4Xu7uXxFp1z9onLedFbLCVkCBnVsffYep5rH1nStT8faIby+kXw94bhtS8aBRK9wBhlkySMYwcZwefeue8XeJvAdnoY0ix0+TU2toRN5y43ZZVG4kcb+gPrSdieZxbk/l/wAMemX3iPTLHRm1rUJ2mS7VPIijHmZxzgAcAgnk9OPavF/Fk+m6vdwadObqytoLpJUWQLG0tntZsA4Oxt+7B6Hdg9q5LxL4l0O3tU0KRGaSO78wMsbK1u55cA7uU6ALj+E/WuisNe8Pf2Vqsukf2tca/q0Y05Lk2yvFM7/8sokJHBKk7mGR9apKzsROblued6lrtrZMlpNptzYtbrcfZ2h2id/NPHnbhnhWb35GK07b4nX1r4butItLW2js54HtofJykkCMdzbSSTy3JznpgVX8T+FrrR9F0zxRctbasZ1j+VLhZDHIuMpKmdzAKpDdMEgZqjrWl+GLOKFrSW8juJIVfEfBbeT5ik8qhVCPY529RkmolsL4D1SN72e3urOS5sGlWeaGW8eNZJF+5I2OTtG8cf3q7Cx8cT6fomqhNMij0zUQba3NsB5MRDDYnIzgLnIHJ4NZGlRweHPBq3msw210sbq2kywSf8fKtM3mqzdWACgjjjceOTXJ3NvqOo6bZahqVlfxeHJZ3t47myt1JjdTvyc9cbiecEgYHSmkyktT1D4feItF8K6ZJqCxajcapc2sZgjuIgbeeZN25Qw+ZPmP3q5vUvH2vyTX0uhyPb/2qsSyWyEKtuwXaY0ySAm4vyRznivNxcTvZSWtkV+xAObgIGYsgbiYhvu5yvGeM11+kWOq2GkPNqMuiWFrti2tcRRus4KOUXeoYo5Uty3XI5GBSd9kU9Eeg+FdB8G6v4VvdV8RXU090sGxTaQmC3eXrvQfKrOdmCCcEDPU10XhvVPB/jKfTdJtYIbi5trckXGo27QxFGyqoseSZHQEkEk47mvBvDsnm6pPp8N67ok3n2MpuQsDsNvlhkJ257EcHqO1es6J4/s9T8R2+ia/pNtoet6ZbPHoUunMPLjmeMnY+5iM5PCngHINNO+guU6KTwr/AGHGlhqElvDDboun74ZjC00DuHmuA5xnyyowDkAk+wqt8c/hr4TuPCVjH4VmhTXbaNpI52lVTdRhS581+BuI+6fXA710Wo6zN450DT5LeG4sVtrWS4sbiaMHzJ1jZSsgzhXB+YA9c55rh7qy17xVfRGye60iC6BvNQF/ckWTxKiqzMuNwJbKlh156EVopNalXUXojh/DWtQ+OPDx8OeINJsoNX0SBJk1OVtlxdxJIAYTkZYhCcc9FrbvNPsReXviDwY0dlpYv49HjjlJU3AkyHIzlgvKjIznJ6VW+Ks+k2Fw6+GZbVtFthH9oS3V9zS+WFOT1Zec5zzmsnTpp7nwtaC58t7i1t42s3RG/wBBVS5dxjocfMe5ypyMVEpaieupc+Mfh3wrbLDNoM8tncalcMbmH5nS1AXhd55JByG68/SmXfi+LUvBkVjrXh5dR1iCOKK21B5fmKqCd7qOOBxuPYAVT8F65p13rGsS38t48qBbeO5b7sscjENvyTy4OCB1GTniuX8WNHHeXyaHM5s2xEoHLBT1Ut9R0qXJ7jW1jnriK0sWaWW5mlnEZXzI3+85Byo/2cd6gjZJhIwtHM7qsalecKMDPPc1W8jLQWu10kMpXLn5QD3Pt3r0X4Q6r4d0DxE99qUNzqdxYQveWESbQk00Q3YfPRdoZh6kDvUWuyyv4c8L+GbrQrvUtT8Y2FpfQ2Msg0uUEStMsmEjznDAqB05+YehrnfiDbava64JNc0pdIlnjEy2kICCEkkDCf8ALMHGQp/qK09B1nwTeeJr/wAS+OLe4v1u5botp1nE0Yg3KDFKpyARuLDb24PPSqvxE/tCTS9Ei1WO6EkNmY1JKGERF2aJY3X75AYk5JP0xWrUeVh1RyS3CwmW3MQkjlJyzD5v94eldd4dg1bT/hpeap/Z86WcmpKIb8MR+8VQNqL0YjPXqPwrh3kk80S7kd9gU4Hp3rpdAg8SGyEb6nPaaXGhIjd96bJOSUQnAz68GuZuFtS2tLE2speXyC9utQaabyTIXuJgZBgtlT3zyTzzyKbLfyy21tBGywOYmLEuwcjJ2qVIwCAM8ZByO9RHTXjeSICa7QxlllGMMe4I9s8ipo/3NnaSptunRT5ceMnB5x7AH+VS3YnRFGM3EMkknEg+6zBM5A5x70Vtw+JpLKy1C8utKSVJ2VbYonywdnRh6Yxj1IoqVzdg959D9EAKWlpQK6ASEApwopRSuWohRilFFItIKKXFKKLlJCUtOApMUrl8olLilooCwUUUUDFFFGKKksKKKKACiiigAooooAKKKKACiiigAqrq+oWmlabcajfTCG2t0LyOewFWicDJ4FeK/FPxJ/wkGvw+H7VyNNtmMtw4OFkZfX2H86qEeZkylYwNf1eTWtSufFmvE29pEpFnC4/1MXb/AIEetebWmr3vi3xBqd6Ly7s7extGNskExQqSwC5wfXk1R+KXi46xdnT7GQ/YIDjI/wCWrDv9PSuLsdUvtNeRrG6eFpQA+08MB0B9a7oQ905pSV7HTwfErxrol2beXU/tQQ4xcxh8j69f1rp9J+OMm4f2tocTju9rKVP/AHy2R+teVapqX24lrpR5nd0GM/hWUY2YFowWAqrLqK/Zn03o/wAVPBuoOjNqT2Mh6pdRlcf8CGR+tdzpd/p+pxrJaXltdKecxSK4/Q18SNI69zXUaRDcRxpPBJJG5UMHjYqf0qJxUUEZdz67uLaAkl4EcDuRzWbEiwMUt3kjjfIKBjjJ68V4FpXirxjYMiQ65eMnZZm8wf8Aj2a6Wy+JuuRbRd2FndEfxLuiJPpxkfpWfMXoeuXMepyKv2b7PKY1PliSMErxjgjFVnvvEFtEwt7SW3nC/K0N24Ut7qQRXEaV8YNJSVRqumXtg2cbgRIufrxiulfx/wCGLu389NW2qBkebEwwfTIBFRKEW9UaxqNLRnX2fjK7trdUuZ9QjkBG57i1Eij/AL45rW07x9ZzmVWuLByhwq+b5Tvx1AauN0nWNI1S28y01OxuCRn93cKxH4ZzSahp6zJ+9hR0YcZXINJ0o9AVWXU9KtvFlhIYxcQXVuZGCoSgdWPoCpNatvqmn3DBYruEseilsN+R5rw6DSYrdy0Aa2ccq0blMH2xUvmeIIWV7fWZpiOALhElx9CwJ/WpdJ9GUqib1R7wKK8S0/xZ4m02FI5LOC7WPr5MzQyH67tyn9K17P4s2sU4XUhNaRleBc27EhvTdHkY98Vm4yXQpOL6nq1FcvofjnQdWVfs99au5/gSdS3/AHycN+lb8F9aTfcmXOcYbg/rU3HZlmiiimIKKKKACiiigAooooAKKKKACiiigAooooAKKKKACiiigAooooAKKKKACiiigAoNFcz4j0LWNWa+VNcmsoZIljtVtxtKHPzsx7+gppETk4rRXMf4k67p+ixNd2/ki7WFofND48sE/wAI+6XG7OD6+9eOeE9PvZ7f7Tqcaz6UZWk+0XULMeWxjAJDKcNz0B717Vpnw00G30GTS7tri8EqsJJHfDZbbkrjp9wfr60tlqXh3w3qNl4Vs7hY4bWCTfF/rGJyvBHXOTnpjnFUnqrHDOlKUuaehxHxJ8V61Y6RruljT47WwCrBYyb9pwPLJULjAIVgcnjnrxXn17bWn2Sz0VLZhrN1CXS/mUZt2RP3qOD8rRhVfawzyeoxXpPjzV9V1XUJL6SwNp4Z064VJbnGZLoeZ5bqmMknhuMdMV4d4uXUdAOrLqULzA3i2FvPbsytEQFYlT0PmxScg9a1jEylrJu9yrr1nqV542Njcx2V3qMFzEZXjC4kH7tdqheDjgYHP3q6Gz8u78I+LrPVJbq7k0/UZLiC6trpNkc+44dYeDjAyx7D0INcTe6Rq1nptvrl1E9vpjfNBdxNl5Hz/qyRwJFPJUkEbT7V6D8KdP1rVPA0503TNPa7vbl7OXUL1/kEDYM0nXc7/MAe2B9adlck5+40+NtAt7u1j+z3OrRKLORZ/kmcqQ8hJ2kEyAgE9yRg1k/Erw/b6X4mvYLaSSOG0KW95cTsTG06pllXqxDYGOCMnGRiuj+Kmq+HtPmh0Pw1/Z15pdq/mS/ZlcwxXOFUhTnIXcNwGSOa4Txhq8l1cXE19Lbapc30ayeYkj5tSW3bVB6HHBBz1pNIpI59nS6thI26COMBI3C5VVGeSP4jzXoOk3GsXPwYEFnDqf2GGSSW9nJRbeUIoVUDH5jjIyM9e3SuEsVSTWN1g8ECCZplW7cGJQo3AOWAB6Y5HJr0rXdc1DUGtLGztUvobK4W61DT4Y40S4SVNh/1agjAD4OMqCDQtRy1OM8K3XhfTNRSPUH1W3sr2Nlv5IrdPPiwpxHE2SNrELnIqsp0kxRx3FvHeM84eSNm8uVFVmHlBlyDuBUlsHoemOfQ7XSdM0jwDfSt4FN3qlrN9knuJ7n7QFdwSqIqkMnswzyO+az/AIcW/irUbVbfTLBZ7VJhfPFNEYfOIiYnMgAfZhGXhsEnGO9TJiZW0SLw+niC2m0/w5qlrp89q0dzHcotzFLLnepiBXhSVbjk+ldH4Ut11e71nQbXTdElu7yy2G5vEZkjjLgEAMQyupYnIP8AKuw8W6h4a1bWvDs76nd29zb6XPDbz6SNggdcFEYNkhgoc8/pmuU0jW20mG6sU1x4DjcghkDTbSmWKyMM/OTv2D+I4yKOZLW47nmS6lqVu13pGpa/fNqenSCG1Gn5lW5ZCQPmXqRxhuoAxS2Wma54l0fUbyzku51hAkn+0XBaSaRjztHOcfeYnoOTXaXFnbeHbhbjw5bXNjcQJcRSSzwq1wTIu6F0+baCU6sMsMtjrUfhPxUPDvjW216801dJsJLRoIrRWYxiNmIkWUkF23Ebh15I7cUXVw3Zx+gW81jq8tvAHvbW3iD3ahQQGxjCqeCQeAfxqJNa1LUGj0PTYo9Oit7dtwaXAO/G7k9T0z9K6bWV8Nz6mg0WO4jtdivFIWKgsWYlnIH3flOA3PBrjLq7j0HXP7XhtnkkQsV37WjPHBC4x1yf0xUOyGjS8OyWui3xuru6JjQ/ZooQgKSSr0L92XBxuH51gRTvf6jdR3EkapK7Svt+UEr2B7cCul8BeG5PHI1K+n1F9P0yw09726uxGZCrbh8ijjJJI+lS+LbDQ9ZY6x4M8Om18O6fdLYvcGR/NuXaLdvdWJC42nJHr0qoRlJFddTz/VNRjupALVDBAoJiTdu/NjzU/hG7vrHxdpt9a+UZo5kMYuUDRFs4G8NwV578UxrNTqCi0xJJvGUxgZ64+mKm1Kadp5rq9kR5CwBQDG0cAAfSky72L+tXFlqWsXMkl1HaKYTbv/ooPlLGuRkIccuCPlHC4PPNc6upyT2UlvfNPKWcSIWmJVWxgnHc44zU8TyDzbmDely7OBIpIJDAgj3yCQagNnD9lka8WRGhVUVFXhjjk7ux6cUm7jTJ9KiV7i2WOaWMk/vJgoKouOCAf15ro7iGzlj+13V5sTaXYLzuA4UAfh+VYVjZXy3UMEfl3EfHyMxAYYOBkfn+FSX9x9plW4s7XyYEORvYErjoAcc/kAfSs5R1JaNmbXNMttOk+zWrybkQJ5hyS5zuIz0HTmpm8QefpUqwaHbx4skXepAO/eQxPtjPvmuJmlZjje0p37ht9SakuZbiO3EMcsmyVAZV55YngGo9mg5Eaul6vZJdlbi3lZNwZsnnAByB7liCfYUVjQwr5ML9ZJDgIDg+5JoolG7BxP1Fpah85l/1kMi+4G4fpUiTRv8AddSfTPNdFmaqw7FLRS4pGiQUoopRSKSDFFLRQUkKKDQKKksSilop3FYKKKKQwooooAKKKKACiiigAooooAKKKKACiiuZ+Ini228KaN55Xzr64JjtLcHmR8dT6KOpNNJt2Qm7Gd8SvEX2WH+x7CQ/bJRlyp5RPf6184/FXxCNOgk0TTG/0mUAXMinlV/uZ/nW54p8UTaLpc2oXU5n1m/JYFuxPf2A6AV4pd3U008lxLIzO7FmZjyTXZTp2OaU+5QlnZT+8UioHnUjg8nqatT3AYYkUc9BWZMqyybYhlicACtubuZ8q6MVd9xOsUQzzx/ia27C0O0IANi9SP4j60uh6W3EaJlz95vX2HtXY6dosjvGhj2x4yTisKlS7si1Gxz40GO72q6YHr3rpLHSlRFt4o2CBcDA7etbtno4hV/Mwccg1sWFuv2dcoFcgkAis9WBzsOkkoNy5PRgP6U+XTUOPkw2OffFdE8U1rB532cuTJh8dsVZGnoWVo8joVyPxNOwjhr3SBKjIq7mPZulc5c6DeJI0um3Dwbv4DnAx2NerXVvG7/ul+ZjngfmapvpyyqxTAZck/7R/wDrUXaGeQ3bz6aiG+0tLskHzHQFWTnAII6VtafqfiS0sTdaPrmqWaJgm2uJWGP93PBrq7/SkjvZmCh42tAoQDO8knFR2OmPp3lx3JjltW+SO4bkrj+E/Xse9Pm0GjO0r4keMklWCe6t7zIztuohn8xgmuu0j4mYHk6po+w55a1lyB+Df41zeueH7eaWNkVo3Y8OBVfT/Dmptq1tp7Sq6SEO8xXlQDlgffFHMUvU9Ns/F2g6mirDqiwSZwY7kGJv/Hv8a0Y4FnjPkhZlAyWRgwxW7daFodxp0en3WmQXcYjDYkQblz3BABFedaz4Ej0xDN4ev7qC4ViwDyYz7AqAfzzUtmlmdG2m2c2Rc2akA8sU5qG5ttTsY92l6pdxxgf6oyF0I9NrZFeZw+O/E2h3Js9T1JZnDfKLtN2Qf9rg/rXU6T8TLKRFj1bTHVGOBLayBh+Rx/Oh67iTs9DtdI8a+KLUJHLaLIi4y9s5jbH+62VP6V2enfEqzlTDuYplGTBdR+W7eysPlJrgNL8S+Fb6RIbXWbVJMcRzN5bfk3X8617vTLe5KMyJKpXqACCDUezj0RfPLueq2niC3liR5onh3AHqGA/KrdnrGl3hK299buwOCu8Ag/SvHLWw+xShLO5ubVTxtR8p/wB8nIp+laLBDfu19tuEVdsXG0oc5J69aPZdmSpvqj26ivmj4g/EXXPB1/Fpuh6hIA0vnFZQHwoP3eex5rsvht8ctH1eGWPxRLBpl21wEt1RWKMhA6n2OcnjtSdKSVx+0V7HstFU9M1TTdUWVtPvre6ET7JPKkDbG9DjpVysywooooAKKKKACiiigAooooAKKKKACiiigAooooAKKKKACiiigCrquoWul2TXd5J5cSkDOCSSTgAAcmuZ0TQE1LWF8R6nBDIwbfY5TDKhwysf7rgllPqMelddIsbDa6qwz0PrWV4k1u30ixMmUlunOyC38wK8z9lXPeqV9kZTSvzS2RzPxQ1Yw6bcaXploZtRSJWt0QA7mkYx4C4Izjd97A6c1xXiX4T/AGOO/uNO1S7VNRUyXscqrIxGwnCJ0DhlGGBBHQGuu+FN9resT3mu6xm2t5mItIZIlR2B53ZHUcEAfjVz4p62mn+HJlUyWr3n+hxXbkIkbMwB3E84wDyAa1TaaijlaUouo/kfOek+Ervxxqp8JaXerZ2NnG088l7K5DSLtWWUKDguzHJOe/vTLuwfQ/H2keG/DE17Z6faF3OpLK6yai8QYzMijI4IZV47YOa0Z47u00fQra3WSG7+2vc6VKjL56RttYpIgX94rAHBP+ycYrn9K1yWTxza+ILy6vv7N0yd/wB7AUK2vneYyxgOBkFtwbGQecdq0skc6W1jnPHmralJdRCSVHis4laKSNBF8+RvYgY3PuABOO3Sqeg2Md1rZbUPIkg8oSNuu44yS33SHIIBBIJB9CKb46v11TU5Xjso1tbeKMh4JFkxv+Yu7gclnYnnoTt7Vl6JZaleQXaWCCRfJxcN5oRQhP3W9egOPas5uzuy1tqeyat4Z0rW/h299oNqplt45I44diLPey+YJJZGYgcFQdhTjHHfFcfNfeJNW8QGDRb3Vbm7NpFDqN3LPGfJjQMvlK6EK6EdNwDHFWNK8bW+mWBS/uUAns1VViUqo8oeWiRPgjJ3bjwAQuCax9Gvdf1aWdY9hgm1Axz7ZUVmbYSGPcAgY3dCOKPaXWhKOm0q9kTwzcSRahb6UzzLdram2J8yMtj966fMdpG8DHQkDg1meEr7WtaEsVhbazdXU7DKw3jqyQRvukaIZAy3zD5h71oaz4rvrLw5DoFx9mfyo/LgtcJIqFhhgz4yM5IKg9CPpV/T9V0m0vHvtGtby1ukto7a6vlmL7fkPmO68ruOSFXjhR0NJ6tag2tjf0/wLpvk6f4mj8SXNiGJuP7IlmVp43B3PA8oB6xgg5AOSB7VW1fQNL1jxZ/bK6bZafDEkMzQ3jlRdNL0RVj+7sXkkcnrgYrD1e5bUdItdWju4LbUrhmluECSH7QjMQrKxG0ZUA568+1ZWoagbWP7RLJJaW7wKjhZzGzAcFcNyW9D6Zobiug9GbvjSzuG1f8A4RiVo/8AiW25aS6tC8wDKm5XJf6gEDsK5m4uYby1tjqdsjKYXtfPEDvuVVHz84wQenvzS6QNLvLWeYXcVhI6r5Md1cOxkz3VfUhfvfSqNzF9htTeahrax28bMLVnQs5OOyZztx37mockwsI2j644nOnq/wDZ/nRxT3Tu3lR5BIRiM4JyeMd/etTwl8NtSuLy607XbW5sYn8y3imulKQRShTI+5sHGFAI9Sa5zR7y8j8M3M4uZhYm48+SGK4EfmSjlXWMkEtjvjj1zWmNd8Q+IfNuU+33EpOZWmkeWJyq8k4BUMFxk5z0p2XYaT3Mf7LrXgfxBLompag/9lRo8e+zkDxTwvhmAxwcjoTyDj0run8WWWg/DKTwdp9nDfXE2qzXb+ZEphRGIZQAMEgqRyO4IxgV5zKs+rXty2q3jFyUj82NQE2KBzwMcDHpVjW7G4tLaO106WNX8lpIkbO90ztH1kOentV81mVv1OWnuHs7vdb/ADTAhWP3sdeB6Vm3cdxI9zc3ErGRGClTwST/APWptnFPDLPtEi3Kg8HjaR1HPerY1C4s7VZWCSrIzOp6lXHXNQaHQeKYLm0stNn/ALR0OZbu0W58nSypaHHyhZSBlW+bn171z92f3Eir+7YSbH+YHe3Q4rvvFfw6i03wP4f8W6Dqn9qWd7aRvq6Rsu20eTBVDg/dLZGG5ytedzxyQFohHwMgbl3KM+/9aqpGyTElbcTTmuGkWEzSKhGzhS2PTArUurCadSjzzsN21UUBeB1J/wAad4LltbG9Rrt5MN8oJTOBjOf0A46DNbOvTWMaNbabcvdxvKxM4tzGJI85HDfMDnIwRWDuTJu9jlvlibOLVwv3UDYYjHX0NQwvDeQxzbSpRsyKT8p54x+FQyRqtvLtjKBXAUE8kk+/apltI5YWQmcXCruUiPg4xx16deaGaEs1rb/ZEm8wmESED1Tqfyz/ADorAu7rFyzEs4B6KccUUuR9y+R9z9Xcn+KMj6c1G3kSHa20n0Yc1ZpGVW+8AfqKtM3cLkH2cD/VyOn0OR+tG2df4kf68VJ5KD7uV/3TinAMP4s/UU7iVMj80j78Tr7gZH6U5JI2+6wJ9O9OYkH7hI9qawjbh1H4ii47MfSiovKUfcZl+h4pyiQfxBvwxSGh9FM3sPvIw+nNee634vv9N8XLA12jWLXawtG0Q+ROATnqOTV06cqjsiZ1FBXZ6LRQCCMiiszQKKKKACiiigAooooAKKKKACiiigAooooAg1G8t9PsZ727kEUECGSRz2Ar5y8U+IG1XVLrxZrWY7ZFKWVuT/q4uw/3m6muz+K3iRNavzoVnc40+0Ym8kB+WRx/Dn0HU+9fOfxI8TSatffZLVttjAdqAfxn1NdNGmYVJmP4m1i41nU5LuduCcIo6KvYCsSZxjPYdKbLOcbSPrVSabP3QS2cKK63poc2rdxszSOSE5bvjtWhoWnyTXC28Y/eNzM//PNfQe9GnafJ0LFZWI3PjOzPb616x4K8K2cESMqNucBm3da551OiNlC24zRNNijgR3jCnbwMdq6O0sC2WVdoX261pSW9mkUkZQ5iATIXp9Koa7P5e3SredkkmibMgXOPQfTrWNylG4+2iRtQ+yTsokbmNM9cckH8KgFxAmuwxIDIC7qzZ+VBj+Q/pTLvSLyzkhvY5GZ/spGQeFbHc9+OnuKRrS3S3a8uW8hJlMbLFnKnbnP0PNPmLUEWbuaa/wBQttNgLCMsJ5cd0HQZ9e/4itK5MkEoDIfLkUtv6AZOMfXH86wrG8t7eXT4bUSSySMnlf7Rzg/TJ4/A1uajei5FuoDZZiXQLuKYOO3vTTE4NMt2ttAtwTuGSPlz16dP0qrd2gMjvHHhV+8o6kf/AF6iu7r+zJma/ZFZAwUgnDEjr+AAH1NTafrFvfaUs0an7VI3lrGT/WjmTJdNrUy9N23XiWSTZsaCzQFScghmbkUniCwS6sJdOtYcpI4SQjpGoOWb8Bx9TVSwj1GPV9Rk8opOsUXmD0Xe5G317V1lpcRLZrdNHsmMf7wevv8AjSTuOULao5SG3ktRsmZ5IpmLQtjPlrjhT/j+FWLu1t2sJVZWY+SWJJPXbnrVrVTdXGj3S2UcjyzBkAUfMq9HYDvgZwO5xVKC1ks9Bu/s/m3UEUDBZC/Q7fu8+gxTZNg0HUNft7e3W11a7kIiX5LtRNEw2g9Sd469jWte+JLjaI9W0mZAQQZrNvNT6lcBh+tSWlgLfTLSSRAPkTADY7CpNTtljCMSshDDIB6DIJye1JoqMmjxr4pra3qvPYzRXAXnKfe49R1H415xb3U0J/dyMvtnj8q+ndZ0PStYt83dpaXDMNuRjcPX5hzXnXib4Z+H0tpb211Iacqh22SyBwdueBkg5496uErKzFP3nc85GtzMV8yKJtqheBjitnRPGupaYwawv7uzOfupISv5dD+VclFbzTDdbxySL67en1pqqyMysMMp5q2oiSZ7d4f+M2qRlRqVraaio6sn7qT9OP0q/cfE22u9R+1QtcWbEfMrc/y4rwQdf5Gp4b65hIw4cejjP69amyK95HZ+MNWn17XZ9QlkLFjhT0+UDArMuWe0jiMhyJASB7VSsNctEcLeW0iKTyyfMPyqt4o1aG+1dpLQn7KiiOHIx8oHXH1rSF72M5WSudP4d8S6ppNyk+mahPblZFk2pIQCynIJHQ1774A/aEGDb+MLUsWcbLm1QAKO+5e/rkflXydFdEYq/b6g4wN+fY1U6cZbkxm47H374a+Ifg/xDcfZtL1qCScyCNI2yjSHGflB6jrXVV+eGk63PY3kV3a3EltcROHjkQ4KsOhFepeFvjf4y0s26z3qalBGzFlnGWkz2LdeO1c0sO/sm0a3c+vaK808C/GTwnr9tDFqF6ml6hsHmpP8sZbodrHr+NekQzRTRiSGRJEPRkYEH8RWDTW5smmPooopDCiiigAooooAKKKKACiiigAoopsjbEZsE4BOAMk0AOqtNf2cVwbeS6iSUKHKMwBC9M/SuV1rxSxhiWGC9tLlx5kUDgK0wDAEHrt9TxnGa4fWtYiTWLLUtU1a0ZtgF3bqgle7XeQsKqMMu045/i4JHGK0UO5yzxKTtE9B8Q32nWmlrqgma9EVwP3iTKEVmBUFmJACjOTj8jXzx8WLe91TxzbWela1P4mfPn28EL4CIFVyodcfNhW/DHeugXw34g1DWLTRdIWDQtJuZ3vILWeYvIVMgV3Ebcq6LyAenHJpbjw7d+CNOn1i/wBQlvp9PufJeGykWK4tbeQN+8dwuTwUPHQZwa0Wmxyzk5620NTxb4w8VaT4s8Pw2+n2RuJY8/2KsxlmjkMYAQt0HTcMepB615f8XdY1aUaVca5q1yb/APeTGNsgwEOQI2jJIDYAOe4PSu9+At0dWur7VNZ0+8v757tUsdRS1aX7O7IVJL9BgEH5vWub+Ifws1+xsri+8QTvqGo3Mkki3azgJhc/KynjJADZBGORinGxNpNX6Hl+jLqHiDVltxeHzmTFszzCMlxhVjUkgD73TsKq2Xlpexw3DXaxhXhugGwwXJGRx6+uec11k+n3C6DZ6Jp2nbruBbuSSaZQqyo0W8MFblX8uM47ZwQc1ieG9HhvobvUbrVVtY4h86wgysQB98442+5qJqyuCZhz3Vo8OohY5mMrIkG2baApbJeQA/M2FXjp1OAcVqaNoesSaddQRX50+xmhEw8/C+a4wBkg5VSCxye3atXWfCVhN5Woadc6lNCVjRrm7VdoICrtUAAsMnjuBjNX7yCGSGbTbiS5LSSh54J2KlypI8uNgvJweR2x+FYzk3ZRHcteH9N8L2/hBdRlWd7jT74taTxsJYvOYnYpUgkhQvQ8HGTnFVb5bK1uvs+l3kWk2bbwGtju83j523t/e4A4wK6TVta8JaXZXOi+GNPutKOnyxXCzMqyhpdpVjKHHzFQTtAxgnPpXlGrWFmdXijOpo+nbVBJD71Xrll6jr29K0W24ludDZ6d/p89tHbTxiWCPeL+4RgMr98MoxzgcHkYwT1raOm7YrzSY9YtLeC7hjiluGXq45VkVSBu4ILE87unNZVlJPbkXyTyShINuxVXft2gb5F/55gMeecEj3rkPEV1E4mYeZaq0u5Yzzvx3z15xRqXyt6I7rVZdHt7rTmt9RvN8MMdvOsUnmJujUnegOAo3YGztg9ayT4ijudanW8dLgNbOmbqLzA5X5lUYBwSV4PGO5rQ8NeBvGHirwTqWuWtsYoYmRok8tArpyHO4nPyjB4GOTzWd4L0jUtV1Tda2Nnql/KXjkW5ZYk3lS+FbIHmnacAep9apR1uJIs+FvtPijWo9PsZNFg1SWMSRi5OFJHGxZOqnALH8AK52OC41TU/JulhYWqM0kPOZyG3OiHB5C7sHpgVv6u2reI/FEWqeIdJi0yzu0e1h1B7QwwRYU7SBHgMwKlRkkcnNZPw4SwvNXi0vUb3+zo7qcLLfgMzQYzhAFP3WOAfwPar5dNho9Dm0/QfF1tPqPiC6h0bU/KksdK0q1tUiCCNQ6tMARnKnA6dPoK6bQdJ8Vab8FbeXQtIi18avGk1tJboAbFUfewKHhslPqSec8Crs3gjxXonj3w6dY1aW90m1uo5jemxXegJaMI84G5iVwOc8Ht1rvNb062s/DNnpWl6trUKee9pC9pdi3A3PlWJC42jcOePTmqT2Hy6M8Mu/C+ueIzpl1eLHok+sNOzfakSO3LhQ6Fdo4DgMMHup9K8h8V2mteEvEV/oF3OPnBjM68xzR7gyvG390lQQR9K968J69cWN9f+HtV1m2nurKNobJwq7XlYs2Hlx8jj5wAdwJY9hXB+PLbU9dmXStX1GPV9U0f7NBoy25g2GMqzSKxGNygqoAbp+PK5Y6sUWlueeapJDNq891pVk9va3MuIg7BmXgbgPx/niudmXMnzxsp3H5TwM1t2l5dWL3kM1lG9yC8cmU+WKQH24OOfaseSZ/tDm4cSS9WPGBmsmrG6Prbxh8N/COrfCCeTwjP/AGLZafEuoX0Kt8t7IIcqWZue/wAp6HnHrXyzZyW12rWaXEkbKjH5hgcA8DHb/Cr93rHia08JDb9pTRdScwKHmLLIyAdF3cbTnHHGT1rlbRFRfOkZW3EqVDkMB61bneKViElvaxqXWbTTLOS3uIGlmZw6oxMigYwTx0OeMehqeGPV/PaC4hMiRlo2kiUMuAASVYHa3H869J0D4fap401jRNAtdOm06M20V5dXlzEy5ibauxDjDHA+Xscnniud11dJ0iwt7LTZtQt7ywuZ1uWlkyZGEmFYAHaBtwMjkkNntWc6elyVJNHGX0X2qLdxGFyCnUkknHPtUV7qUljBai3R32Ltfdzlvr6Vd1SzhURz/aot0hZCyMCnOTnHXPH0qjDJb28TKqSTNGwO5l6+pGOgqEuU2VhbPS1urGNrmOKF1BkchfncHoMd/Wir0V9Gkk8ccsT20qlFKx4cA88enPGaKCXJn6fZPpmjcO/FLRSO0QEUtJtXOcDNLQAUUUUAJgUfSlooATnFeS+KZNL/AOExtv7StTMpvwNpGQfmx0/ir1s15S1yzfEmDFh58gvdittJ2LyWIPbqK6cN8VzCutD1IIQmE+X07ipKBRXMbWCiiigYUUUUAFFFFABRRRQAUUUUAFcP8UvEsun2i6JpcmNSvVILj/lhH0L/AF7Cul8SatFo+mSXTjfJjbFHnl27D6V85fEHxNJpa3F3cXAl1e96sP4B6j0A6CtaUOZmc5WRynxH1tLGA6Fp8nPSdwefpn69a8znI78tVm8naWR5pGLMTkknqazbqXkjPJ6n0FdyVlY5HJtle5Zee/8AU1b0XS3uJldsg5yMdRTNMsZb25AUHj9B/jXp/hLQY4FRplCLwoz3J6fjWFSfRGsF1Yzw9o8KmDdGFAO7JHf1NegR2lxa6ddTW5jEu3dCrdBx3qm1rHa6haquFLErj1OK0J/JurdtOeQwNMRGhDYKnGR9RisF1NmtjnrfXbiztLi6u2SYzMH8rHAIGMiqlrrK6jPczXkEscSbvKli+9GrevqAcGneKLbTLPUYJ7a6SZHiViqc7SODj2PUVTfUoIbcxxW4QuDlMfe/uj/61ZOTWh0qKaukWtVk1TUZkiju5Hs8K+8rgbtoDcDsOalstEvLoTJdXUoGxRyeCq+vtiqdnf6l9nMNnb+X5g2rtX1G0/rWrZ6X4gktmMszJncST+RH6Ur6jtZWNmTTdOsrCGdZEMlpxHMGzlMdD9P61QhW43ia1XY8oeJB/DnPdvpk06PS7KDTJIb66IQkqQD+K/rVO+1pY7RLPTYmcuo6DkN34+lXzIys9izdW9vdSedqUuUaLYiu2Fjb1zVaLUYbSJo7JAU2DYyr9wjrgfmabFYaheWDeYQsUoDjPcZ5A9P8+tWtRj0XSjH5Ky+b5YdYzyUJ/hz3/vVLb3LSWxRE15ea4JpcpE6xSO6jHIBwv5H9a7HSRHeIyleBzKDwVzwhHr/jXHtqDJbsFjAWYq0bMOoAxwKt6Pq11JZRRmRlaZnReMKi+p+nIqoSsTUhdaHXFrS4ybe4SC4t1Kje21HQd/0/yKwppoFtb2QMsbTq29dwKM3qewJ/WubvIbq5jUpcCNFkYRxh8CPHAb3JI/I1sw2NxJp9zcavf200rRxqqQR4KlWDZLH72cY7AdhTdQzVPQvXgt1lxaZ3lQ2zqoORjIrT0syT2LTSLEypl5GToG64+o4rk7rWb1bwSrIN7MCTgZwKzby/1Jo7sXOs36GZsqIZvLVRjoFHFL2iRXsmztLKO4EKzTxpCQu516nJ5ya4rx/BNEba4gvIbf7NETsaEOZHkb36dP1rGgu9XZXVfEGpspO0+a+7P51FcWOpXkyfbdUlnRTu2yIvXtzjNJ1UCoO+5yy2DaSsKyl7sS75JJI4zhMckn0HPWuRv2SS+mePlC5Ix6Zr2KGyU2uqp5kbstk4Kg8jOP8ACvLtatDCY9o5Oe1EKt3qauj1RkKefwpvv0qZo2CscHjrUW0gf41upGfKIajZQTyKexx2NLjiqU7EOCZCY2HKnNIsjKeRU2KQjPvWiqGMqPYfHdH1zVy3vmQ5VyKzGjGeOKYfMX3HtWnMmZOEkdNFqhbBk59xXV+EPiD4l8NyA6LrE9vGZFkeHdlHI9Qe1eXpcMvfFTR3WO/NDimCkfXHgT9o6GaSK18XWCwBmcvd2wJVVx8o2ck88Z+le8aHrOma3YxXul3sN1DLGsgMbgkKwyMjqPxr824b5u7A/Wt3w/4o1bRJjNpOp3enyNjcYZSobByM468+tc86K6Gsar6n6LUV8meGf2kPFlnGi6xY2WqoAf3ijy3PHGccdfavZfhZ8ZfD3ji6/s4xvp2pMQsVvKc+d8uWKkccYPWsJU5I1U0z06iiioLCiiigAooooAKDRUF/DJcWcsEczwM67RIvVfce9AnsQapdabZwm7vri3gWDLCSUgbDjGfyr5W+MWp6GddF34YWF9QWaW5vZYcmNn3DbtB46AEkdya9w8R/CnT9VlkuW1K983O8I7lo2YEkbgevUD6CvGfi14Nm0a0nvI7KeKwgUE3IH3jI52qBgYAO3P8AvVrDyPOxDqO3MrGh4KWS38P6z498YuLu9sr37PaQ3LSRoZSqlt4A4z8uD7c9queDLOD4w+NLjWtSs4rS3VVN0Q7K867CqxRkHBVSNxOOrYNZfiiG1XRvDvw70iW61gpdLcajZpF5cgYxhjGZB97ALHJBIwPSvo/wxo1no+h2GnwWsUQtIljTCAEYAGePXFVJ2QUqftJW6In0fS7PSdPFpptnb2adSsSYUtjGT69Kq61Yw3FrcSalCb6BIzttiuVY8/w+uDj6Vs1BqFubqymt1mkhMiFRIhwyn1FYp6nfKC5bI8q+LWn2V/8ADW4sLG3sdP1W5NtFMiSKJIEQjAzjJ2qccc4NeJ/2Votpp17cW8c1vpsa+SLcIVklby1D72ByQzLnHQE9K9c8d+GwtlLpNjqF0+oafOl7eXs7YLJN8mcDrtxnjsDXlsOkQz6ZPe+ILgwTXd/cWatLAwRnQApMshPzYZenoSPYaXdvI8yd3LUrzWmgi5t7zUtOv2mwgt4GDBVU5AJ9SCrc+1crouoSaXeT3V7K8sspnW2Ep+5Hz86tnk53DA9jXZeNtRvJLK3utSkW+eCFba3kto3MahSdxfrliWJJNcLPr0y6J/o0U6pEXVywAilRl5UHG4hmycE4GayUE9BR1Ny2tdP1aUrDb3MUU6mOO7mlKi6ZcEkJ1B+9nOQeOBXK6hDp66pFHb26T4dv3rnYpG04wevBz27Vas5IZNNhlW4eKKJflkkclw/XIHQDsPzqheTW0ss1wtw8m/7ySjADjoBj2zQo2dnsVaxW0i41KK6uZIZoY2WMou1MnywOQmeTnvxS407UtVZ4YpEzIjIlyWkaTJ6FsfdA5JOOKd4gkuLOKK6gmgNtdbnVo2AKjkFcdVxj8iKv+BrqOxIn/tptI1+2MjxLfoPsj25iPyHgtvbOBxgg9RV2Vy27o+gPhzpVx4f8PWyayNSvtGtreVBcQ2SwpNFIc+XKGPmyBTkgJxjBPIrxbxJoeoWa3t9H4dksG/tOe2VeySKnmEBc5Axtx69jXp/wd8cXlz8P20jQ7Kwsb+2j82+uZ22xRLlsSB/nyxO3Cleze1cLDeP4q+ITS6pfSareX0ct3JYacS6yzRNgR4Ujy2CqPnA6gEA5rdbEWR9EeGdN8L2PhXQNLvLtdW8+yj8q2chomdUBZ9jcLyM5OOTjviofh94L8I3/AIUvG1bw7ps5F5cxmSWzWOQoJWZc9MH5jyMdq8V+H+g+MZ9ek0a2kv8AR7HXZ57W9nuAk25lUsVyBnIQjnOC2TnnFfTOlWOmw6H/AMInORdC0hit5RKhHmpjCk44JIHTPapk2ludFP3m9D5yF/A3xCt/Dy6l4rtLKQEWWm6fqxmdpMB4jvYlR0I2DoVGeM1L4f8A+Fp6jDf+H9H8VW0elakbmZJNYt0SZQJArjIHD7j0Ax6V6T8avB/h2DQLr+w4NP07X5mkvoGRtk7tGu5hHjkZCkYAxk5rwzw3408WCLV9euG1CZw0cRe6cISwkPlrvYbXZNrZU4Jyx7VbkmrmDi4OzYyXwX8UL+/uLr/hGNNaW4RVvo4UWEYUhg7/AMMbHHUEHg9OlWF8b+G7q21y/wDE3hieyvL3Ykl3bRJKv7ogGOI/KI8/3+Wxt61762tapH8PodHuYltNevtOkuGc2TtbLlC2NwyCQCATnIxXzZ4Wj0/xOtvoPiy51O81C/uBPHCsDfZ7dJSu67LKc7jjOAuDgZODSXcJLoeceKdd0maW8i0OG8itZZjIDNJl2BJ4b1PPJ7muVjXzJjEpy54FbXjy107T9dvLfSXuGtEndITORvKg4BO3j8qzNLlitxvkjMv90ZwM1nK9zeKdi5caV5fhy21i0S9lkjdo7+QxDyYHLERIGB6lVY4OPasmJw1yjKwAyGyw4B/rXonjTx1DqXwy8NeF7XRf7Oj0+SQ3TROBHevgYkZRyWHqSepxivMLm4kZi3yg9OBih2Lgn1Po/wCIH7Q2p+KPAFho1rC2izFAt7ewSEeayD7sYHKgnH514MNUivbuO3bz0gyWfB3EnHJP41Bpumi6H+kTEbVZyoOAAB6+tXLBR5Zt4o/KYqEO3q59P1rJ1BPlTb6lqOOC6iUz+XHHkIxCkADnBOKgjhWGGTBzgcR7gd+eR9R61cs9LezuZ5LxcwEACMH589c/rVvUYpLK5MCQIsSrmJ/LHzKw4Oe/PrWUpqxDZTt3kuNOa1imVCI8gFMmMjkHPXHWirLK224vrOWKDbIqoq9XYDAIU8nkHtjn3orJykn7onc/TWiiiuk7wooooAKKKKACiiigANeWeHJNVm8aW0kUKmBrucyPxjaCR165wOK9Sc7ULegzXF+CISJbV26lZH/EnP8AWtqLsmY1VdpHa0UUVibBRRRQAUUUUAFFFFABRRRQAVHdTxW1vJcTuEjjUszHsKkNeP8Axf8AGMdy50KyuFjt0ObmYHg47fQVUIuTsTKXKjJ8f+No5hd6pMcWsRMdsmfvn2r578R6g2sX0l5dT5kY+uMD0FXPG3iRtWuxFDlLOAbII/b1Pua5K4mHPP1rvjDlRySnrYS6UIMrPn2qOytJri4EWN0jHj0HuabZ757oKse9z90dge1ekeCfDv7vzpx+8zxnqT6VE5taFRinqTeDvC8qIpVNzZGfc5rsJbOOzu7a8vJFMVrkrF6ydFPuBzTwXtrZhE3lTOQkKr1Zj2qhqU2biySJgfLb55D8zFgcE49+1cspWOmnC7E1jdebJrdmdl+4Q3+rIAYlvpUs1217b3PlyQmdk8rIBGSBkuvoc5/OopI47PSTAjPtnkkKuBy33ev1rPgvlhuRDbw75Hfb+OMZH4/yrFSOlxSsWtG0G0a4U3c5ZBxj+7kccfWrkUek2wnkmETPEN+0HJBU44984qJtD1MysHkYlz/rB0JAyv8ASrll4T+yxySXTrIsgXlu46k+xzx+dUvQltFU6/BvAs7UBYZGO8jGQfT8e1bC32sXNxPGokitwcsqoN23G0jnrg9qfDp+kaXaKrbGlCcBv4ih3c+h5q1FfNcxR3VnND5MuV29SCCQ2fxoSuyW9DNj0uSzkae+uU2xAplhkA4wDg9Qc49uKbHdaBZvstYfMuUXzVEYyc/dYfzOKkTSYpJpRcySzg4O6WUkbuxIHWhytlc+VbQwBjgl416fjVKNiW7lQXGo3tyuy1aC3XcFBG3I7ZzUVppKx3/nTyl9sxwcfKUHse+f0rTVpZTuGSSevvUvl/Z491zJGi93kIUD8TSsh8zK82mWk86zLCE8vHlkZyMCkNnFDEIYF2oBjHrTrfU4D5gtvPvGX+G3iL59Du+6PzrNNz4la0EjaZYRtv5aWVs47fKP8alsaRWvIJPP2qGAz1I4BqzZrJChWTa0TnlnOBkc8+lVNmqsyre6qtuC3zLbQhRj68t+Rqi2maavDZvXzkPO5YH8DUstIuLJp0MrPLdJK3OFiBkJ/wC+c1iXzalc3TfZtJm+znlZZ3WL9Dnj8K6C1Jupre00+DIyRhflUfXtWZqs11HqZTyyyqxT7pxkGpKVkQQaTqRhHmXWnWyEZ3xq0r/mcCm2+lwXceL7UrudhgBUIjX68Cn3TXke6OVTGo4O4YAz71Xt723W4CLdRs+Pup85/Jc1MkVFnQ6LodjbadqctrEwaS2KM7yF2IH1rzHxjYsptWiXIOc+tes+HnvJodRjkt3jt/s/yM0TIWP4/wCFcn4m0+3lWASM6EA8ris7uMkbwtKLPOEt4ntp95CuRlQeM+1Zy2u9Acdq7G7srYabPHHcFtjAnzU469KxpNNMTb4yEB+6UYFT+FdEZsxlFGBLbFT0qs8TLXQS21wG+ZEce3BqrcQxnqrJ/vCtFU7mTpdjHwccil4NaT2eOR09qryW2M4qlNMhxa3KZUE8UhqQxOpphODzVqTJ5UROit1FQtERypq0cU0qD3rRVGiJUkymWdevFSJcsvfNSOvrULxqenFaqomYSotbFu3vmjIZGKEdwa1LXWplkWUM0cinIkibaw/KucMbDpyKRXZT3FVZMj3ke5fDr43+LvDF2N98dXsSEV7a7YkhF4ARuqnHfn3r3zwj+0L4K1aBBqvn6Pc7cuso3pndgAMOvXPT1r4ZjmYY5q5FeyKME7h6GspUosuNRo/S7RdX0zWrIXmlX0F5bliu+JwwyDgj86vV+enw8+Imv+C9Qa80K++zs6hZInUPG65BwQenTqOa9/8ABH7TVhJZtH4s0qWK5UsyzWS7kYdl2k5B9+lYSpNbGsaie59GUVyngj4ieEfGSf8AEj1aKWYZzBJ8kowAT8p5I5611dZtWNE7hRRRSAa7KiF3YKoGSScACvJPF2pL8R/FFt4P0sXB0VAz6jeInyFgAyLkjoSPbPbpXda54futftpbPUtRnt7VmPyWj7C64GAT9c/pV7w54f0nw/afZdKtEt48AHHJPU9fTJJx2yatPlOecZ1HbaP5mf4P8E6F4YWZrGB5JppRLJLOxkbeMgEE9OGI4rpaKKlu5tGKirIKRiFUkkAD1papa1psGq6e9lctKInI3eW+08HPWkN3toeSfFTx1oz6fLBHcu0l1cC3tEto8ys64G488jLDaCMGvPfiPLreqR29nrlvHb6hbI11eWiREi1iUBfOZhkFpMrkZwDj3r1PxpoHhbRNZ0fUY7UW11ZukNvPJnCnkmT0dhkdc4Bz2ry34ha74VtNXvYUvJZGlgSJZZGMpXauxw+D/EwJx36962bXKeZUUuZ8zOFuNaXS4EtbfWHhh3ujAZ+UHBOee+OOKxH1yPVNzT3MVoYgvkwSKDHIAe+OhyeDz3qvp8eySLUbrSBqWkrK7O/lsincCAGbpgMCRjupFU9N0G61DWrCzgMUErRCeKO5lCK6gbwSxwOQOPrioUUthJE91GHJWTyCYMB44ySpA5AYnnoeoqiIby5lh1BggijJmKk9VB5B9T2+laOgwXmrSvAyrbW8Cy3MzbcBmIwo5656A1qyaBZXus6HYaRc3FnHeXK2bNkny5GKk84w2Bn5evSpk9OUoxdQ8Q+Rq0M2m2Vqj2siTJOsYby5TyNpPG3H8JBBxQLG38UavaR2ImtL7IF3cXMgeFnIySojQeWow7d8BaztS8KX2meJHsbq9hG9VeN2kG0gpvCk9AwGAR0zxRp1xF/YGopFqEUM4nilMMkhQypnAKKOrAM3U/dJxSjHl90drnqZ022+FWh2eoT2t3rF9evIltOR9ltoJGjIKk8tNwCy8Y+6R1rkfAmk65Hp91HJaafCuo2ou01O5lUMqRksAjZJDk5BXgnAz0pfC/izU9K8NXGowWzww6dq1sUNvIGQjGWRUckAfIrbgOuASM16LB4y8GeJn1jRr2+OiWWoBC/kpG+68UcXG7AKbtoBVQR1zgnndNWJ5Xrqem+DfGHw58E+FdN+wzpHdahCrtArtJJNM3BJwCAxYYPT8sVv+KNG8Q6lpFrq39nmPU5WR7qBbyQNabfumMIdrsuc89a+ZPEGr29nr+l6toNrGYLSRPKE4EqTTAAuzrjPzsCwQnjPGK9A8R/HHWbrR31GG4SxvNLu0N1ov2RlEqYwVaQtkc54A4qVJJ3TNOZONmv67m38XPER07wd52neJdL1/XEmW2lGFlZrd8IQcD90WfaSMgZ4Fef+AdK8R+NdX0ePW9FuLW1knP2W/VBFCJoojt3IQVk5UZYgliMZ615/4g1C28Ra2ztdJGL24luEWVPLmMkjLm3dwMEbsbXb5QF525r6L+FWj62dQt7P/hOE065s4NttpsOoxXu+PHKyKAAuxskYyTuxnim3fZ6EW5mjd+PPirXfBuh6dJD5L2d1cLb3pV0DNDyCqoeQWX+IcA15r8NPhn4d8Z+JLzVpJrCDTp7dlXTYZJvOtN3K4bjaVXaerKc1678R/DvhrxXf2tn4o0e7uo7O1d01KND8rB1DAKM555PBGKs/CzRLjQ/7VhN+LqHUb37ZBvi2MISoX7oJ2j5QF9h0GMVV7RNXC9S99D4A8dWq2PiK/wBPW4W6FpcSQiZTkSBWI3fjisFJtilW716D8fNMj0v4seJLOLcUW/kYbsZ+Y7u31rz4Kufm45q6qSkzWF2tSWR/MjX7xVB096qRxebcBeMDnmrAbG4Ajk9+gqKD55uc++BXNJ6FvRG3cz3F1DBGxZjCnD7RgKowBx1GOOaotLcJeiTe6uG+8vUEjHH4URTLDPtlSSSPaVK7sEZHapvsdxbgPIrIrxiQbhjIrDSxjsiS4uLkWpSVi7g8hmIJAOMY/wA9K07+5hmiX5pBE8arGsjF8IAOp7fhWMG+0EG5f5TkbjkkL6D2z/OpdMaLaFlHmiBxuDHAKdunPtxUSV0KysMnkmZvIVSz7yqtt+bPbjtRSHy0uX8sqefllJ4U9zRSHufqjRRRXSdgUUUUAFFFFABRRRQBDfNts5m9I2P6VynhIhNTt7faci2Lbs++MYro9fk8vRrtun7oj8+P61x/hbU7GTxZHYrOoukjcMh6kdcD1raktGZTeqO+ooorE1CiiigApsriNdxDEZA4GetZmsXOqRzrFYrZopUsZJ2PbrwP51zOoePNM01Il1DU4VmlfbiGRHVF7OT+HT3qlFsylWjF6nd0Vx+k+ONJupIz9vgltnBxKobcpHGW4xj3rpoNQtLi2FzbzLNCejx/MP0pNNDjVjLZlrv0qnquqafpUSTajdR20bttVnOBn61bRlZdysCPUV5f8Z/F2jWt1ZeGij3moO/nSRRAN5Me0jLemcinFXdipOyuHxP8fW6wPo+iXiNmPfdXUTZCof4EPdj69hXzL4z8QG6le1hfaoJ3kHqfT8K9D1TXPDMF+0F7ewQXiAcSpkAenp+FRC08J6sZzZppUrEDhCnJ9h1rpjaC2MpLm6nhszkD72apOzOwUdK9K8R+FLGN22WpTn+EkVzC+H41vYo0Z8SOF564zV+1TI9iza8C+H5HCXLRZPv+ler6TZwx2hkuNsQj+YseNorJ0Cw+yadH5XWMhX/A/wA8YqPWr681XT/s8Fu1uPPKvIeipgYJ9TnJ/D3rnlI2jTuOub631HzrhVEZtZFELZO6QHgnH1H6VQvob1plENrIsW0/Pt5x16/Q1Ba3GmxMVvdQgRotnllJNrKE68H1x71b1LxsrQGHS/s04JyTJcBUz/wEH+YrLlbZ0KSijdGmzTRWqXdwqkp5zHpgcAD645zVTy9B0udZGvoN+MAK+535zwo5/SvHvGvirxVcXE5uo3it8D5IpWWPGOCMnJ4rI0nxDrU1q407S4Fhj4kk+Z2/U9av2VtSPaX0Pbte8bLBEItMiywO4mVT1/3VDMfyFcFd+KvE15cbfN1OaLO0rHCLdME5wS5LYz7A1yX9ja3r8Ek1v/abxK3zNuZgvr8oNUIbzVPDMhsxqN1ZxOT5ihvLZs9c96aURNs9L1/U9FOk51jxT5E2zKW1q2G/3eMsc+vX3rc0ydPDGjW+mzTwqzqZwxmLYDHOMnvXlPha1h8Z+MrLS476RDsZjKV3FVXkgZ717pJpGn2YsjPGty0TSIrzgFvuiolLlsVGPMyOz1Vbq2UW8V1ORjJjiOD+JwKkjbVJXxb6XHbhPmaS4nyMem1R/WtWS+zOLWC06kHI9PpWVJeWtq0q3l5bW67cFZZwucn061Lk2PlSLkdvNIQ1xqUrAE/urZREPpnlv1pkllp9tcu62MTvt4aYlynvlsmqVtr+jwS7t9zehPurb2znJx6tgH86ifVriUOLfw5dXDyNuVriZY+vsNxqblWO4iv1h0uSHyiLgFfk6cYGKxL+O/ukASEDLYwB096yRceIJFMz3NvaO8YLKgLvgHA+ZuP0rPksbu+n23mpalcqf+WfnlUPvhcCpGWtRjtLG5U3+tWlqpB3LJMA2PQDrWJ/aujx3HmWbXmojd0t7VtqjsAXwDWkdH0a3kIgs4N2cltgyTVmNoI0KpGoHbAouwsUNP1rWbcqun6FBbL5mUa7uCQOMcqn+NONv4i1C7dZ9ahsvMb51srcLkf7zZNWZTl0dixORtqWQyW0P2mV44Y88GZwv86Vh6FRfDVhG5jvma9kHLNMzSMK1LBLKxz9ito419RGAawpPE2gw/f1aGVycFYCZDn/AICDVqx1y3u1CWlrdOO7yqIlH4sc/pSaGrnR6dem7ivowcbICf1rz7xb9rjmheGZQMNlZE3K39R+ddx4bjlkbUpn+zqrW4RUjfdjkkknArkPG7+UbVvJl5U5IUsF59qxl8SOmj8LOWt73y7W5gurBmEjfNNC27B/3Tiq1rdWJby2YJIDjLrtLfga1IBbSabMiXlqZiSyo77G/JsGqojjkhBdFZcdxkVqIebeN8EgH3qlPp4LllwV9O9O+xRAgwO8P/XNsDP06VN5d/Gn3op17Z+Rv6j+VO5PKZMmkjcTGzIfQHFUbizuYx91ZP0NdGb5V/4+YJIsdyuR+YqQNbXCbo5EYe3Ip3IaZxkkcYXEitG3+0OPzqs9qGHBz7jpXazaekikhRj2NZk+hxnJXchPdf8A61WpWIaRystuRULR4P0rfudNuogcYkUe1Z00R3YeJ1PsMiqUyXEzuSDx3phWrqw8kDrmkaFj/DmruQ/MoMuOlMK5HTNWnh5qJ4mXGRxWimZuKIChA+WlD49qkaozVqoZumiVJKnimZTwxFUSvORkGgSSr6N9avmIcLG9pt/d29ystrLLFMDw8TFW/Svbfh5+0Z4m0Z1tvESDXLUfKXZtky88ndjDccYPpXhGl6zbWsc3mWref5ZETA5AbHGaz47hgeufcUuXm3Qm+XZn6C+C/jN4D8TxKItVXT7nA3QXv7tgTnoeh6djXoUMkc0SywyJJGwyrKcgj1Br8x7W+KsD1r1D4c/GXxd4RtksrG9S4sVfd9muV3jryAeozWUqPYuNXufdVFeMeB/2hPC2slLfXLeXRrgjl2PmQk/Ucj8RXrul6hY6pZpeaddw3Vu4yskTBgaxaa3NU09i1RRRSGFMWRGkaNTlkxu9s1ha7qOoSPLYaM0Ed2rrGXmUlQWG4dPYN+IrMG7wH4OnurjzNQu5J9zlOjO7YXGeigY4+tVYzdSz20OZ+Mt/4fW9tV1km7uLSRXhtSSkaLICjlnHYcHnvjtXmV94W0XxH4UutN8J213qmsLqKxzO4EMjW4y38RGQBJjOeQvJ6VPAuo6xf6msWvWUEd4S99HqJ/ds+12CbmGCuM8c9B7Vck17TdN0zQm0mTV9MvY0lullkG+2CRART+eowVDqrY28DCnitI2vocN+dtvQ4Lx14f13RdCh0WXT9VstKsZ5PsUMkG55Ind3JmKnGSwUDHQc4rgp5hFZWMZjSaNYXdI5CDtwSoyT15GSK9e/4WEbvVLnRri6lm8MW6xi2jCGSVSyrlQ7YYoD5gDZOMDkiuJ+I8lnD4lmsNOu4H07n7Oq2vlO0LFj8xx94AkZ7jFROViXZE3wv8Lt441mLSY55YbO2Mc10sIDlx2HXpkYz/CCDg13HiPwtrHhHT7290bT4o3FzFPDaNA7eZc+YUzAA24Phh04IJGMcV574K1J/C+oyahpOrWMeqWoUmBnliNxCwKmNSnXA2seffjFejfs7tY6p4utr681rU0uLK6ZrS0uM3MbySxHziZCMhjjdnjHHWhbFJa6bng3iWHXodQey1azeC/TMs6yofMUNg7nHXdyOOvT1rU0rT/BU91roOqXGl/Z9OUWT3qs/nXQK7s7B8gODgEHBYA9M1778S/ArTN4mu/Eus6XC1xNJe2V81sZZ3tyjf6PGCQFClQTyRyDxXzbrmgu2vy2clvcWd2oQ3FtcIqO0zAFljRexJ+UehFU0lqGzs0UBPqn2KOwt/NjW6AYwKCA6jGHPYg46+1FvaxWyXEdwWmdCGR4hxuI6E9vaur8UWXh/wAOzTaPoIvrrUt0kTzTAx7oGwUUo33CpyGzxkcVS0LR5byGJtIvGi1DzCl1am3Z44CWCQu7/d+dzjPQZ5qHHoO5i3U13qV1B9qupppd4klVRuk2qAqk46kAfgBnPNWy91q9xqF7eXEcotIFkuZJpVErAMEyNx3O2SOBk4BqnrulXPhjxNqunz3gNzp7tEZYJQ6McAMA/G7AbBAGevHBqjpka3F/cx+SL0KrJHEXKuWYHayY5O0846HjPU0PR6lPVXOjlutKjIgkk8wwOhjZYt4IJG4AnAztJPPcDpXovwbsdOXWdUutJ1KaWO3hbUbU+YbeS5MauywzKrEIoaPOFYMd4PSvLbZLzSbfVLW2ZZJxaGO8BMboQzhWCHJBGNp3Dnr2rU8C6p4U8q3s/EcS5S7SIeXJIheMh8ySODjClgCMA46HjBVOPKzNRPqWw8Sahf2cn9uPp+ha/oqveKUlYx+TNGoR5I1yxXMgBGeWXNVfhH4xubO91PQfEsH9j6rLO0lt5dm7eZCgA4GSQT1AwM7sgHJrU8IJosvh1/FVrCiJewRma6uZJGkjgiXPlq+0ADjgLt5PHavEvDXiqy8d+PdX1TVNYtfCc1xcW0iPbuwMkUG/erEEEsysBnIJ6Y61u2rBzSumjx34w61DrvxJ17U4Lp7mGe9kaOV4vLLLnAyvbpXEuQJODXSfEC10u38aatDov2w6el06wfbF2zbc/wAQ6561zlyoWQDGD3pTldnXSXuoRiwTPb2qWyK7AVkCSl+47DvUczqse1QKkt45DaB/KyN3DelYVHoOexaWCZ2aRCgAAyzNjPP61O1w0MIhmDYl24ZhlRgkZH5moJY5liHmHGRuHGaqNNOE8vdlSCOecfSsYu5ktS/JA8guFjaMogyfm7Zxx+lV72Nre4ASNtyD94CPzxTBK2z7PGiOV+dpADkAcHHtVy4kmjl3IzvbypsUyDBdB0z6Y9qdgWgjRRNDueQBSm9fLGcHpg0VUtZYoU8lozNlhg5xx3X+WDRSsFj9W6KKK2OwKKKKACiiigAooooAoeIU36Ncj0XP5HNcH4Jnhbx5cwPbyRSNaYjl25DfMCcHt6fhXe68caPc9fuY4rnfBdu39oTvIgGYQAR1Izmtqb0ZlNXkjsKKKKxNQqtdXsFvJHE7ZllbaiAZJNWaTaud2Bn1oE79Dk/FvhePW5Y7y8urlJolZEjhbarDrz3/AMelePa/4O1zEazaWs28MZCWGIlyOT2HUcCvo6s7WIrGDRrs3CxpAFaR9/TPXJ/GrUjmq4aM9T561iGLSJtN0O1vLnTpordrfUGndygXcTgD7vTnr3qz4B8W6lBfTRw3DwSsdltCsZkRj2Vh2HTn1OKg8apfTxQSXFwFfWHMxlI3AhVADr6c5wDxg5Ncwsy2VtumnSO68xkklNx5UZIbG4n0JAIHWtJM44QnKVonvcfxG0UeGpdQs42F6D5bWjKVZZsfdxjpn0rwvWDL4Xi1bxNrUrXWsajJiDzfvMx5zjsAecewFbkWsab4cs57ya8W81GYExMyhvmx2XOf6153q93P4l1IXWsTQ+YBx58ohWMdcKh3Y/EVUIM72mtL3OElt9S1e8lljhuLqdyXfYpY89+Kdb+Gdekn2izljI4zIdhB7cdf0roPEVrpOmxfLffaMFfMWzmzwe28d/8AgNYj6tDDJClppl3BEAfne7O5j2OQAfwNbcxnyq+pr6XoOsWbL52q38645SyjZ1Ue5bAH61t29u/2Z5rO11O4u1+5JcNGFjPZmx/LrXDSazrd6jw/aJZOMnzGeTgdOCcfpWPcJ4lMREc1w6HOUjbH6Vm7N6s1T5Voj0A+JtYgh82/8R6ZBFGx3R2/zTufoRwenOK5rV/iBdXDMI5Whh9BzK3/AAI5x+ArhZIbsy7ZUkVv9sY/nUosWmfPmKPbFVaKEpSexdvfElzK5MWI89Scux+rNmpdO1c3RlNzc/ZnjQNE+4kk9/xqCLR4lAZ2Y/pW34a0fT53fzo1Lxk8H07VEpxtoVGE7mLJc/aWaSbzrlsnLsc59+a9D+ENgkukX7FgCZ8YI7bRT9P0yxu9MuLfaIQ+ELBfujI5rrPDmkNos97Z2csXlCc7kmXknaMcg1zzkpRsb0o8srmloNi1msi25VMnnHAq1rVu99CEvLSC6RR829Vf+lLFNdxIA2mxuo7xT9fwI/rVO9uFf5jbX1uc/M23ePp8pNc9jruZvh7SdJ0jVzqdjocFtex7lEsaFflPUY6VvyXU2s38Ecc5tjFvZiqKScgZ+9nFZVtqCxyOq6rEAPupP8pP51ei1bT7O9guLhstIroghiLbm49OPxNJ3b1YWjbRDbjTW+27bm6u5Y89HlbB/AcGp7iPR7KV40sIlZSF3BBkVRm1lr69+2R6fdOmQAsjKnT8TWjc2V9MhvFt7S2OdwVnZ2OB68ZFWmjJoVL4sQIoUQtjouc0f2g0b7mOMA5YjgAdTnpUd3baq80DLqbKuB8sMCpjPUdz+tW49EszdxzXpmvjGflE8hcA+oB4H5VWpGhWuJlaD7TJM0cYTAkdgsbAnsSeazX1zS7ciODUBdP3WzRpefTcBj9a7HWdF02ZhcTWsUo+zleUHQsMD9DWZaafY2odIoI41yCAq9KVmF0Yy6pdXUJSx0G4IB+aW5kVPwwMnFZ+r2vicxLLbPZW8m8DAiZ8AjnqcZ/Cu5WSFLYpG3yhtzHHf0rC1HV1aYWsUg8xRubGPl9z6UcoKRzzeG9entUm1jxBfiNgdiRnylP/AHzimQ+GdGhIkeNZ5F5LSneT+eas6jqduzkT6lC8inAVGMjfkuaqx3Msq/6Lpt/Pz3QRjP8AwI5/Sk7Fq5cjtLRHzFbxr34UAVbt/wCz1YtKhYE/cGaopB4iuFC2+m2UAHIaSUuf0ArS0zQdevFX7RqyWq8cW8KofzILfrUuSGkzoPD725tb1beMRqkfJB5/GsDxltzEe3lnP510Ol6Auk29/L9snuJLiIeZ5spbGPT0zmua8YaVe3Mlqti0G1FJdHU+vUMDWM9WjopPlTOSv4YWgVnjVl75GazfsMStmF5Yf+ubcfkeK3r+O4tLMx6hp5Kk4DRuM/risKG+gW6NvI6pzwsh2sPz600jRyQCG8GdrQzr7gof0yP0pDcTQsWkt5o19cb1x9RWuYVADMpUEZBA4P40+ONTwHFPUWhjLeJcZWOSOQjsDz+VRyQ28j5eHa399eD+Y5rbmsIJgPtEEUo7Fl/rUD6PEBm3nmh9g+9fybP6VSZmzL8ueNf9HvCR/dlG79eDRHe3EMm26tS3+3Cdw/I81dk0rUMkqLe5HtmNvy5H8qAFiBF1BNCyj+Jcj81yKq5DVxIrjT7hdqyKJO6N8rfkar3un27j5B83pVn/AEO6jKOIZV9wDioXsjH/AMel08Y6hW+dPyPT8DTIaMO90eJgTsINZc1ldQPlDvHowrrA13tPm26TAcZib+h/xqKSayY7Zcwt2EqlP500xOJx1w0mcSw7fcCq0iq68dq7W4sIpFyuCD6jINY93pCsS3l491q1IjlRzLoc0wx9TWrcafKjEKd3sRzVaWB4/wDWRstVzIlxM5gfSozV4w91PFI1vlSe1aKRm4lAik2enFWHhIqMqRWimZuA0Fl96sQXBU4NQCnAA1opmTgbdheN5iqrrz2Y4H5mux8H+Ota8P3Cy6XqdzaEEEqjnafqOhrzddw6VPDM6nqaejRGqPrvwj+0fCyQQeItK3HhZLq2b/x4of6GvaPCfjDw34qhaTQtWt7wr96NTh1+qnmvzphupB/Ea1tL1u+0+dbi1uZreUcCSFyjfmKylRXQ1VV9T9GisUe59qqScscdTXkHxRvpvEer614YbVGso7SyM9rBFEJHvCI2LFef9Yr7QB6bq8j8EfFDxrqGhXOmyTz6zBHCQ/nSJG6BiFX525POOeTz2r0n4c65oOg+Hku9WhvZ/FBaXMtzGAQ8iqWCvkgqNq5PWskuVmVSop+70PO/Dnh1YfG+keGUWSx1Rb4mVZpRNCI/LVlO1sZdWMnBHQhe1WvF/wBo8FQzeFVBtdQuhG1zcq4dfKy3mYA/hkBBIHPGDVu9h16DUfDniqzutNkutRu55kmvYFk+xAMuZJHTk7s4xjjIA5rV1X4X69q2uQ2p1i51O4gs4Rc3TwBEB3NgxM2NwAwp53Y7npWktDnWqtY8r0e4tbG4trfV5I7DTHtrhkltkR5SVyAoIJHJzjPrXX+NPBPiOHQ9Fv7LWrc6LfW6WVxNdYiEUBUSRyTEsQDgsp29lHHNWPG3wnt/Dccj3DahcQQQS3F3PhRGoDMsbA49DHlR6H8M3wrpnivxi+haUTM2myLFEywyj7OllDJtYNGeNzsrEk88AdM1EYKOoO60a1PNNZs9U0/w5d6pax2xsUvmsGureUMucFgATyQwGQR2A9a6j4Da94qsTrEeg6fdTz6gLbT31Ny7Q6eGbCs4HYAcHsB6V6B+0F4ISz04S6RpUWm6daoi6fBaRlxc3OcLlc4JYNty3Py/nneIfBcnw0+GNnNpOuXTarrot9P1OCF8eYsrBsxIf+WgHyfQk1TW1ikmr3OD1nVo18bQ6Lr19a+IbOyZ5Nsd+0cKyyRlnSJ2yMbgBz944Gea0fB6C28ex2skaanPOkc8i3aMLjT9ibwm5shlYfLgcEYAxkGs3wd8PPEGueMtSsvDumjUotNvlhnupWULGjHBV1fqQoYcDqCfSvo/xb4R8J6X4asPA+nR3Vtc38jQwXUah7i1hUlzvfgmMHgBj3FTy3dhqOlz561yxkfWP7TfWoL63uYTdzCW1CGGUnPlhc8rtYFWz0ODzR4c8P2osbXWbK6SbSNQsriG7uYgVbT59u5vMJ27kCruC8gtgA5rtvDvhXw/ceAvFd94pj1W5fR7pYTatOHkYxoVUjbz5ZLg4BP3CM4FcPqnjHUND8GW/hvw/ZLYWQVpLmZpzP57umGwG+4OoGAOp6ZoaUdWTscN4h0fV7aRdFvphNHJKt/jeSFZ053A/dcrtyDyOOado+pQaQbPVdPtpTdW07bpllKyIBkDaAQfqRVObUGukt0t4Wk2c/vG+/7HPJ9ABVs2+l6dO0F5qAuApPmvtddu3H7vJGeSTnjgisZal9NTN1ie2h8QrcxpIj8PLCJGwD1HzdfQ8dxV3wjpdlqFteXN5qv2aNLqH7S23IMZJJPuQRkfjUckNvceHJNQe4guJI3KxWhIjnaMIzPKG6AKdvB+9niua8LSov2lZ47ySH5C/kNjaC2M88Z5wPeqcXy6GkYpxPrj4qfF7RPEPgc+FfDNtfag9wghadoNqjH3cqMcMdvoBuFfPFxaz+F9RjeeO2kvkt3hurVwQQW+UgkfexnhgfQ810Hwx8XN8P8AVGuLax03xE17CE2spcYb76YI4bseOccdat/HDxDpnjDWdObw8st8YLIrLcTwpbNEUDu8Kp93aqjIHJzxk0kuZauxk3LmuzyK/lmuNTkknkkeV3LO0jFmz7k9arQ6beaheeXAjHO4hnGAcdRmta2SBtN+3efFHIc7FIyTWVqOsak7BJLhgCzOEUYUbuvSjXodbvayLUmnzaPcNFqQt4zINoD/ADAj1GO3uK6Kx09IxCtnbo8RKyeXIvDMecA/Qjmuastav547exuc3MUTHy93Vc9s+la0V5fK8cYd28tTsjHKgdOMVjUi3uc9Tm6izaVdX0qvdslrJkqckYI7YA6Y71kvYotw/wAxlSJiGkQcKegB7Dmr8ksklucSHzmY7nkJAVu/FZipcNvjaclXI3c4U4706cbbhG6IHtpPtA+UsuTynt1xTW/eq0u5iM4Xd2qzGjL8scnmBmAAHcn+VI1tcSyOqJ+5j7kbQF9femyxpNplUi+0cLySQDn2oqKSNoJD91lJxjPX34ooTsF2fq3RRRWh1hRRRQAUUUUAFFFFAFDxAf8AiUT49B/MVleEm3XUox9yJQa0/En/ACCJu2cD9RWZ4Q/4+J/9xf5mtI/CzN/EjpKKKKzNApC2GC88+1LRQAVgfEKEXPhK+ha6W1Qpl5WOAADnB+uMVb8Sa7p+gaebu+kxk7Y415eVvRR3rwHxx46k1zxBb/2rN9k0uPMi25f5BgHBb1NVGLb0Jna1mRalBc6leefHdSJZoWETvwVj6bVHGAR+GO1eZ/FbxR4fjD6ToKzzzxnBuWcGKPB5VFxznuab498eT6oHsrBmt7Inkjh5B/Qe1eb3k+8HaoIHfFdEI23OeUklyxNW+tbi1ultrrUgERdyv5gAGRk4rO1BtPSBVjuHuZT1bafyyarW9q07rtjLsfQVt6Zpm128+Fc/w98dKcppdSoRcuhRsNSMdqLODTXn3Nu2ljgn6AVdvIfEX2YzzWVpZRIMgMASPTg5rTtLDy7qCVgdu7KqB1xW9fvFcRTRz5ceXhY0G7n6CsnUXY19k11OGt4rh0V5NQuZ5c52qdsaj8Op/StbTNauNOmQzRpdRqc7XGCfoRVrTdCunDTLD5Sf9Nn2j8utS3OhrGqyTXaknnbGnT8TWUppm8YWRs2niTwjqVrNa6lppsjIxYPPEJYw31HI/Ki8+HujaqjX/h+7gWPGXS3mDhD7KTnH06Vjtpdv9mUrblz6yHP/ANarWm29xaDzIZBbyA8FPlx78VHNbYfJ3MzU/Amu2ULTQw/2hEpALW7AlSfVc5H61P4Y8H65JM8lxbpaocAeY/zfkK6PSvEN9ZzzWht0uVm+UuPkP49qqXeqXln58cl0iTuSY1guBIMA9x16dKak2S1Y17LwqtkrM+pq8sY8xYo0ALEduSa09QvrGLWr63uzNA/m7twiZl5UdwKyY9X0Wzu0kijvrguMs5jYAjHLZP0rWZhqM7XEMTDeEYDHP+rWjdFLcS3vbaZ1jtL2CYn+FXAP5dauyl44yHjJZlPByAD9fpmqF/pMU8brLbxMoxn5QefrVCDSFjkKW97dWuAOFlZR+WcVmzdFpWVmPmI47FW5FWLfT7eR7eW3hiR/3hJKgEgAelMNpqEMwCakJ06qJ4QSfxGP51Dq9veEWE/24JHvfd9mYru4+6RntWelym3Y0LGWSS6SLygozjpWpqN3Clz9mMixp8yxtnjPvXHThTP5jyTuD/fkY/1q3HNC0qeTbwKwchSVAGMdSfWtUzJxOll1C1hCmKaF8EHru/DApt3rVrIy+Xa3W3f8wjixuPYfMRXOteST4QSMozyoPBNS+dJJDtCYZwec9hTuyOU6m51yWa2a4g07EIKxoJp1DEjrwuc1kyahqd4shZrW0KPgKkW/B9yT/SqUl7Kmmw2SREHJYnb82D0/lUkS3Um/bC0Yf5iz8AcdaLsXKi+ba5WBnu9YudmMYjdY1P8A3yBXOXGm6RJC8VwZbjJyvmSswz64zilvry1ecRXOq2cOFGVWXec49Fyc/hVBpfMmH2a2u7iNR8zCIoD6Y34pMpWRrabFp9nEohjRQD/CoHFXBqHJVVRRnjNVrO21Kew4023gQNw09wSfyVf61YtNJv8AB829toeOsVuCfpliaVh3NSxa/mkWFI+CMgKPWtFIWsg0moXdtBx1mmC7R64qha2KzSRq93eXXGCHnKp+S4H6VamTS4rlYYLG1CBQSFiDFmHqTQ0TfUvWV5b3dlfC0lEoRMGUHKk84weh6VzHjGZopo9jEEQjJXqTnniu0S6+2Wk8e0KscQ44GOTXLeItEsdTuEe5t45pUT5TnDAe3esam6Oqj8JxmoXF9HbHzmZweMOMiqWmTWTzlL+0jkjJ+6V4X8K3NQ0AofLS8vY4x91PNLKPoGzWZNot2qbo7iKU/wDTSLH6qR/KkpI15bks+laHtWTT5JbORjz9nnKD8ulZslnqCsTDewzjPHnxBT9NyY/lSTWuox4zZuVU5HlSBh+RxTPtaQzos0ksC5+fzoygHHr0qrk8qW44zX0C/wClafOAP4rdxKPyODTI9WtnkCG4jR/7soMZ/wDHsVoW1wzlWikSUEYPluGqW4CT27NcWySIpCt5iZouLlEgusKuRjjg9jVjzEck5HTgVix6bp8Ydrdp7Ns5/wBHlKqPqvQ0jw6hEFkjvLa7XPIlTY35r/hTuTysu3ljazHdJAu4dGAwfz61VfTZhGfs15Kvba43j9ef1qCe4u4OZ7K7SPGRJAfNT/EflSW+sRO3l/aED5+6/wAjfkadxWG2/wDaFq0i3Nt5yE8NERn8jiiW5s5h5LuqsRyky7Cfbn+la0cxKF2GVzg5FS+Ta3CbZI0demMZ/Si4mcw+j7R5tuHgB5zC+P06VUljvogP3qyj0dcH8xXRS6RBHIfss0toeo8tjt/LpVKaDUofvLBeJ3/gf/CmmI5+SaTeDLbsPUjkU39zOSoYZ9O9aM8kKviaOS2OekqfL+YyKlFrDPFuxHIh/iBDD8xVEuxz8+mK/K1Qn06aNTsO4Dsa6d9PaMEwzOuegPI/WqskN0gPmRrIp7r1H4U1JkuKZyzKR95CPwqORY9nvXQGK3b5csrY+6x/xqndacjfdGD7VopGTgYTJzTQpBq7PaSxn1FQMhB5BrVMyaIx1qePDU1FzU8cXOatMzaPUfgZp+g+L/EmmeCda8O2ckc3nN/aMDvFdLhS4ywO1gMY5XpXqXiv9lxhul8L+Iww7QahHj8N6f8AxNcT+yBCv/C3oGZclbKcj67RX2hSlUlF6ExpRdz4uk+HXjDwLpOqTah4evp7po1jhmtEE8ATepJJXJHTuBWF4i1rUWVTqt+TfENJCsP+qgBz8nHG45APpge9fd1cp4v+Hfg3xUudY0O2ebtcRDy5R/wJcE/jmo51Lcznhn0Z8UaJ4h8S6dbQyW93cJCC4hVjnGeWA7ivZ/A/7QUVjo1joV1oogEUSRpeQOZFUZ5ZkPOeucGu28RfB7StW8RWVlbaHbaZotjbqPtUDhZ7l+4YjsADkkZJPWsbXv2bNNBabw3rs9u/aK8QSL/30uCPyNXeD3FCM03ZHRxaXb/EjxRrF/Hqct74UvNGWzXY5CrP5m7AUgFWXarc92rV+Fngm88C2cVlLcx37zFt8mzHkA9FU9wcAnPcZ710nw48NR+EfBun6GrI8kCEzyIMCSRjlm/M/liugkOEPbjrWbl0NlSXxdTnvEGhJrFjDZ6lLGLaOVJQI4+jowKfgCM1k6t4PF5IzafdC32oxjnkPm7J9v7uVVPAKnPQgnNXPGviLS/DPh281C/vyjQIzkrINxPQAZ4z6e9fLHxN8beKbuCJdM1TULvSZr9ns7KW1ZJXBRJjudQAwG4AAdiD0OauMW9TCpKKZ7f8SdTj8M6dqeteE7XTEurKcXmqyhwgvJlUqU2rlvMwCR26muN+GOtXv/CSeIPH/izTbucwtFFaG3v45LTZLj5ASQpKnnJI2liMDNV/CXh+50fQtZufEOmXs+uWsSmyb51tZZsNIGIZQC6FyrM3ykcV4xrmtamur6hbXt9IjXcks09sRth81sZIVeBu2rgrwcjtTdrGXM+Y7n4xeLtB17Vo/ElnKIrmRD5FotwDHGFLKDMg+65BzgHHHua8c168gvLu6kjkEciBGRWyCxzhlUDIPUHnFU7yOdnllEgwinzVZlXDA8jB5J9v8Kj0S8+w3M91JaxXE0cYWJpOVjbIw+O+KxnIaXVmzbSafDFJHFdb5kjRIlZ8FZGP5YB6mrl/LBZX9pa+ILmyngimYXi2jiWWQBQ27eMr82doYE4IORVbxI+kTfZjbIqrbiN5mjYCQnALjOMZyTya5t447jzp2gmkQuHSSTOdvIwSODnjPHas42auwSvqdZpcekvqU9joU1rHZ6+qWyTam+JNPjMwBUEEKz4+8SAMDjrVjx/4at/B3xC1bT9LmT+ybwh7by5kkzFuBIO08FXHAyOg9a5KKSW3AupbZUikUxkiE7Fx7njdx+VRO29keKYtAWL/ADDADn2/DrWrl7tjWOjO28O2+g/2tDZ6tqQNu+nzSRKiGc28/KhZMbfmwCVIOAWXPeudv7rTEtBb3gW43MXkmi/1wk2cbiQRjcRnucHp1oimmh+1s1vYyvcxN5kkiFjHvxynOB04PbJrNSdbcTx3TedE6qGjU8HBzWM0nYi1mVJLKOz0uK4aI3TF2H3/AJMeq4PIzSx/2bcwW7XjIpkAjRQTuAB656AdevWoriHTLSPd9smkmPBjXqoPbI/CoI7ParSLC6KSArYyo78/gKq9zUmubWxiVTZ3EjShyOB1B6Z7dPStS0hFy6h70QER922lgBnArEjhuRHvZpY2VwwXyyNpzwc4q/b+dJG8bsflzlu4570pRvuTJPuXbmyvb25USSPJ8m4O3XC8c1myyJ5ZjuoJIWH3GZMKTn1q9b3Ls0guGkZU4Y78bl9BTZtUZrZoYoB0Od3zYz3/AEqdbbEa9irZuqxb4EjbLbS+/H0A/nUbRSSTpDKxiYA8k/KRnPFaq39vMWjuNLjt3kJbci8j5cDj8zWdtlIV47mQJjarlwcLjkURd3axdxsMcL20kckqq2A6NjO7B6H04opv2X9yssc+d2Rhl5optB8z9U6KKK0OwKKKKACiiigAooooAzfErbdJkPuv86oeFYytzM3byl/maueKz/xJ5BnGWAqt4XwJpgP7i/1q4/CyH8RvUUVHdXEFrbvcXMyQwxjc7u2FUepJqCySuZ8WeL7PR2NlahbzUyPlgDYCe7nt9Otct40+IDzW08WizpZ2ccZea/mO1io/55qf/Qj+FeA+LfiDG0b6foL7VJJluicvIe5BPPPqa0jTbIlUUTp/iL45aOS4kurg32ouCqlMBYcnoPQYBrxPxDrt5qDH7SiM+8FGBPyLj7oGcY75xn3qO9upJXJ3M7seSeSaqeQXkxJkueldEbRRzOTmykwmmzuY49qv6Xp/nzKrLkce9bOm6Op04XUigZYgBj0x61vaLbaZbxlr68tWOQFQyA8/QVlKpc2jSsrkdlpturogwWC4CqMsT9BV/T9L828njaOSLGSDIn+z1xWxp2oWenOlrbJJ5zjEccVs2T68kAVLZmaS6vna1uInEbYM+35vlPIAPFYM2ijBk0W3+RpZ5roJjKltozjkYHHWul0uxuV08rFBHDA564C/iTWS8+oyIoa7t7VWx8tvbjcf+BNn9Kku9LsnvCl4by9jiQEm4lL8+uOgpFu5DeSWG/y/tEZCkghAXP6UySO4ujutdJuZEXH7yTEa/rz+lX7ezmaF3tbcJCoHAXGMECnSRolk0k+pWsLHDCJ5hnr6CkUmzOj03Upm2F7G2LAgAEyN+HQUsmjWn2dlm1S7lYdowEB+uOf1q15lsIA8RnmkKsMx27FR6ckCrFgZIUdv7DvJ2ZcBpXSNQT37mkMym03Q4YVb7G0jlCQ0sjPkj1zU2hWcd9qsUNvbwQAyKC2wDbWoLXVGjiEVjpluAd2Jp2kbn1xgUq/2tASzapYwbGziG2B5/GgCfxF4fmsdKvGub5542TYqg43sxAA9O9R3VrdWtwt1p9wYpDHGCu0Mpwg6girkNvFqMqxyale3ssYaRRI4SMuFJX5QPWrGr/Zbe/WO5kaMiCMl8cElAev0xQhIwo7jXASzNZyL/tRkc++D/SrSS6o0f7zQ2cdWMNwrZ/BgP51di+z3GxILmJ+7fvBn2/rWrClzCuxIVbcMDPT9KmVzZWOXN+sOIXsdRt5GOcyQ5x7DaTUd9q2n2s9ujmWWRtwULE2WOPTGfxNdNcRvJe/6RaznYmf3YBH6ms7W/sVzJbPHFOvlCQ5khZOoA6msdbmmljnbq4ikmGy1um4+YEKuPbk1oXMNzDYRyxaO8kKnLZnQEnHHTNMt/LL4SNd2OMjNaN7c/NtAIQVsrmMrGNBd6jHGjQ+H7VGBLDzbhmP4gKKsrea4yK32fSbdt3RbdmP6tVt9QtFI+0XlvGw4wZAWx9KlW/0kjzEeeYY6RwO3H5YqiDJNnrNzI8cN9JAZXJkNsix8/wC9y361MPC9mGP2pmu5BwWuJHlwfxNalhqkccx+xabdTu/3d21Co98niie91domlXTLS3QPgtLMz5P0UD+dP3SdehBY6fa20brawFQRhsIF79sVctodsgymCR0K1nGbXp3KpeW1ovTMNsD/AOh5pDp81ym+91i+lORjM20Y7jC4pXXQdmbZ/cxk3EqRr1y7BR+ZqCTU9Fj3L/a1qSfvBH3nPphc1W07w/oMbSec0U8ykfMy7j+Z61qW0GjQxMqwgnt8pouwsZZ1SzkTZCuoyrg/6q1Kg++WxTtMnvJpWjtdGnOeRJcTqgB9cDdW20sBKARhUK8EgVqWOnqYRN9st0GMbS/OaTTHoVrGG6itLqS9aASvGFEcJJAAzySfrXOeKriW2vLcrHIyGLkrHu7n3z+ldDZ3kVzdXccYchIAPmAHOW5GCeOKzPEFhcXgi8llBUdzisZr3jopP3Tmn1mJR5bXIjZhnbIrL/MVJBKXOImWZeuY2DY/KornSbi1uFkmZHHcK4NZcmkxmbzPIVG6gjgiocTZTRtzMFTd5ZK7ipOO9QiOK6JVAGG3JHFZLW13GcQ313Gc933r+IbNKn2xbpJDIhwefl2bh9Rn+VLlZfMWpPDdncK032JNyn7yrtIP1FQHS7yBClveXqoT9xm81SfowNW7TWWhkZpLOYgcEJKN2fXnGauSeI7N4k/dyBtm1vtETL367hx+tF2LQ5uW1vETy3FpOM5J2tE35jI/SmBY0bM1pewjd1iKzKB+h/SujjlsLm3dlKuy/wBxgaqLbLMreTJhl6huKfMFihp93bwy4j1C3B7xz5jb8mArWCaddRF763jutqYUFARj/PeqstqxHlzW6TIRxlciqJ02wV90UcllIT96CQpz9AcVSM3qVm0XTZ7+RrGS4tF6jyJiqg/7p4qE6ZqUEh8jUIph/wBNIsH81/wrSaznjYtb3gY9xJCrA/XGD+tMkk1CA7msoZh6wSlT/wB8sP607sVkVBcanDHunsmdV4LROH/Tg1C+oQH77iN/7smUP64rRt9QtVx9oW4gJPIliIH/AH0MrUr/AGO6RvKlgmU8YVg35ik5DUEY/nxuQWHHvyDUEum6dO29UEb/AN6JtpH5Vcm0uyLFvJER9YiVP6Uz+xSv+ovJAPSRQ3/1/wBaFMTgUzpl5Gv+i6h5i/3J13fqOarTR30KlprJjj+KFtw/LrWsllqMalVWGUDuGKH+oqvcXF1bIRcWcyDPXquPqKpSM3Ew5Htrltj7C3dWGD+RqKTTV/5ZyNH7Z4/I1uzw210gOI50PbcHxVGbTYBzbzTQN6Z3L+Rq0yWjFnt54+GVZR+RqhNDEW+ZTGfRhW9PDexnBWOceqnafyPH61UkaPpMrx+zrgfn0q0zJxRkNZjquCPaljgZTxzWk1tA3zRtt91PFKtswPDBq1jIylA9W/ZGXHxaiO3/AJc5/wCQr7Ir5A/ZSjaP4qwEr1tpgf8Avmvr+ib1IirBRRRUlBRRRQAUjqrqVcAj0NLUF8J2tJFtyglIwpcZA/DvQJ7HF+PtM8KtozWeox6a0EtzHJOl45IcM5wo5yMv0HTrxXzd4902bw7q51z+0tM+3QLaQX+i2dx5U0WFXcIVGQUKBULdcA16F8avFVp4Y0xra0af/hJJpY2OoGNf3bRNuAVTlSwOVJUDGe9eJ6toNrNm41TWoLPVrq3OoFp3dDNC5BQxcfNI2XyrEdBjrXUlZHmzknK9rFDUvEmv31rd3GpardXkc44imnMjtuJKqFJzhcnkAkZHrXK6rqD6ldFbGSSJYogEaQljIFzklu2Fxx044rqGmuLOzVdRtlsYreYwx3EjsbiN1WIMgAOVJX5gCBwCAa6rwV4B0uXwrH8RdSmnt9HW6uIIbBLU3HnZfaoVerR4LZOdwKZBrN7grI8ut9G1f7BZ2sWn387akyXKbIzmVAXACDBLdCQfrx3p16dLh0iXKOmpP5nmp5WUHzcDGBs6ds+nFdVoOpanN4n0d7C1Esb2gi02eV3j2IGKxgSZBQqylVYnnp/FW3438TPbWkfh0/Y/s8d15uo39/ZrLIpZi6gAjJ3nL4ORyfrWbsVc8SCvcM7KpiT+IseAR6/XBxVyW6WOzhjMhMSEB9z/ACkDqFFSyrBLP9nZZIbBkIQxEgSsu4B/m6jOf1FdBo2labqfiHSLTX9QmdLlIofItbBpLnygMhUUAZlICgZBBDgk1NuiLZma1r2rW3g270T+0VFtcX8Ny1gVdZF2x5WUgrtwQVGc54HGKo6sl9C39qh5ZY73EyTSwCMyL3k2jgLuypI710GrSDV9U1tpb200aCGwl0+3tVIikljjdSsciKrNI2OSTjJX73FWtZn1q3/snQX8Rrq+nSiOK1ns7VUB2KFKFioLRjeV64JBJrWytYaasc3K169kVtlHluFdxn5Y2+v0rIiD3d5Ixdd+R8pOPrXSzs1tctPauphkyPKVPLELA42t6n86xLy3aSV4oIycABc4znHOfasepUJK5WtNJmTU2a6DKuBJtXkuG6Y+tSQx6pa3LXV6sjIoO395uVTjgED2q3bR6jbrDEgiiRl2yfNjdjofY1PeRzXTHfIygAK0atgHjk/Sm2Jz1McXE12UZlZVLfMqMRkVc3+W6xqxKEbW45Ap0iXRJcBXSM4BHTA9Bxmqczy/Iy7VPUEJgEZpMXoF4PJjDRSZUnnJ5/EGpopop40iWQiVgchj+WKZq8ozCzRqCRsYLyAcdR9ao/I8xaORQFXqOKASuTySS7/lkQmLAzk9B70yUxgF4j8pJwc/pWblmY7SwUnoat2ptwCZCPmXBXHH/wCuhmlrIkS4uFm+VgVx1K9KKlhhjZfMTEjKAPcZ9+lFCQj9WaKKKZ1BRRRQAUUUUAFFFFAGP4vbbpP1cfyNVvC3/H7cf3fKXH5mpfGhxpS/7/8A7Kar+EnBvrlN2f3anHpya0j8LM38R0lef+J9F13xJ4lFs6mPSrYn5peI2JHGF/jI9elegUVMZWKlG54b8d/BukW+haZ+7uZZd7o8u9uRgHG0cDn2r5v1fRbdJWa23bVPORX6AuqsMMoYe4zWNqHhPw1qGpxale6JZXF1EhRHkiBGD6jofxFXGo0Q6fkfBVrbxqHd2AKdDV7RrGJ5GZ1SRjGT856d6+kvj74S8PafZaPeabo9np8j3hSWS2gVCwKnAOBg15Bq+h6SmoyWtrcSLDsRN0TE7jn5s0c1xpWWqOPntY3uCESBQoxtz096t2enztdIfI2RBhl9hwK07m40m2jaGKNIgPlLFgGOPf1qzPfrcXUgsnllsoiGRYkJwvAxk9al3uap3Rt+GrCWbWbW7ljuJTHuZQE7gdDnFbl5BM09xLNaSwFw/LMMMNr8ACoNJutYkWObS7GYNsEYaV1GCepHU1cax1eNZrrV3Cf8sgPNLkYV8nnjnPaoluCOb1LTdRjNu8NnawoIw5Ms5LZ6jKgf1pjC5lZ2a+2vJgMLeFQNvplsnrVrWdX05grRNJIpxtSNGkZs8A1VsLq6EubbSZ2jGMNKVT8xyaBltNKtbtURxKzBhu86ZmHucZx+lPkK2Be1hsobb32DlarCXVpsrBDYoyMxYyBjz+YqJ5dSkZFvtUii2nGLe3UYH1INDsCNa1k+0Axyb9xKlAo4q0bW4eXEsbqF7tgACubjt1nkPm6tfOozk+cVH5DFamow6Ha3f2doBMqBQ+/ndwM9aRRUe7sba8mF5qduvXP71SR+GayrnVLEuCssjoAMhInbPvwK1PO0dJQy2MCRdSioBn2qKK+aWSRmEUYdjsRRkAdgaQ0aHhZ7We5ga3jvPN81fvoEXGR2Jz3rc8T3Cx6tcLwSqIyrt6naP6Vl+E5Xj1u0kkUCEyYZyABkjAGfqR+NX/FOl3N54gvbu1vYYHyieRKm4D5AfUetAJ6mW9/aynaYIkOPmLoDk1BFqkSkpFFHu7YBHApH0DxDI4ZU02RQMnlkz/Oqkula9DOc6PDKuQMx3a/1AqXY1TZZudTvJIUNvLLC6t8xVjtYehBzWX4il1S6sFeOcb0b5y4znI7AY/Wp7m11G3bc2iaigPTywrjPvtY1Rvbua3Vku4L0owAT9wVIPXBzgVFkXdGXZJqUrBZr+5IH3USTYP0rZ0+wtVz9qjM7Ek5di2PzqjaSXahbmDSrgx/dEkrhVzjpxmp01PVFuIyLe2hVc8HL7vY9KpGb9Dp/sVjDpqMsC7nYlmKYx/s1ZhuSqfuo+FXGAvU1yM+s+JLuLyTLbQop+XybUZz9WJqaMawYR52pXmTwwRwn/oIFO6J1Ny0My3kkcKkPgbweNoNW57y3EAhuNUsrVANzCS4XP5dzXLzWieQjSr5jPnJkJZjj3NTRabaLHgW6DoeFFArGhHqmjIyf8TGKXPURxu+fyFWHvrQKFs7e6mVjh8xbMemMkVBaWcKRq6wgnPyjGT+NTXMM8lxAuxgWb5FC9TQFipJrU1qjmHSFLE8GWbp+ABquNY1yaUoq2NsvHKRM5H4lsfpWhPYKkkizSwxNH1WSQD8sms+SbTomKvq9gG5wPMyf0zRqGg57i/Zg1zq16y9AsYSIf+OjP61LcQgwo0007hucNK5J/M1Wa80c4SO/kmGRxDaSN+pArVt73SbuNY7fTNVnli5/eRBAT+dINDT8FwQ2sV3DBCkWUVyV6sDnr+VUvGg8Rrd282kTQiCNAdkkIYFsnnPBHbvWl4anmuhe3T2oty42qmwLtVRwCAT796vDUobcx288ayySRbtueCfcVD+I2h8Jw8niLXmj8nU/DdnLtJ/eQSMjfkcj9aZDruk7At/a6lZsBwZIfMUfipJ/Sur1C6tZMN9h2MB0QYBNUbePT5lb7RGQzDjcuRmnZlXRm2l5o90wWy1ixLd1kkCE+2GwavXNgUwTEZEYjDJyOfpUepaDpE4wbeI7k9uT+NZsXhuyhAa2+0Wzr/zxlKbfpg1LGvU0JtHUETMhAOMjuKfLp48hEKgNyFz1I96jjttXiA8nXLpgennhZQf++hn9aRrrxJbHE0On3mxhswrRk+nIJH6VFirsRbINmO6t4pCOgdASPx60hsrH5VQXVsc4zHMWXH+62RUkuuYw1/4dvoTnl4HWVcfoait9e0eSfbNefZsMdouoWjB98kY/Wiw7jbi0uIigt72OZeBiWPYV+pU4/SmMkwkMctisp7NDKr/ocGtiGOzvPntrq2uc85hmVh+hp/8AZ3lvuZGVv0FKwcxzaPawyjzZWtJEbG25jZAfxIx+taOnxxOW3iO7hI+9E4Yr+VaFxIywNb7I5Y+c55yfSq1tZaTdRCNtJtITkEyBcOfxBpksz9WtlhcNaBgnY4rn7yxt7mTdLaozf3tuD+ddRqllbwuYoL+7thgYCyeYhBHo2ayRZas0wit54rtG6MYSP5UO5Sa6mE2nyRtmC8uo8dFdvMUfgc1bgm1iOMRstrdov3fmMbf1FXNQtdYtpF+1WTEjH+rPUY9DiiK9jiX/AEq3lh28tujYfqMipuytCs+reSCt5p97bED7wTzE/Nf8KS11WxuGKQ3sDNj7hba35Hmta0urK6+WOWM+g3ii/wBN0yZcTW0DsvJJUHmldA0zEuLW0uDumtkDEcMBg/nVaXSsDdbXUij+6/zgfnz+tbc+kaOS3kTT23YGJ8D8V5H6VTuNMv7eNjDfw3SH7u9Sj/mOP0q0zJo5+WC8jba8KygfxRNg/kf8aqPJj5ZEZPaRcfr0rZmS8gB8y3mX/aTEg/Tn9KRLy1fCSMu7uM8/kea0TM2jBe3t3+bygD/eQ/4U1YAp+SQ/jWy8emyvxtVj0I+U1HLp/wDFDNn2YZrWMjOSPSf2WY2HxNiZsZFtLz/wGvrKvlD9mFlt/iRH9okRMwSKpJwCdvSvq/PFXcxaswooooEFFFFABTJk8yJo9zLuGMqcEfSn0UAeJ/Fzwj8OLDQ9V1PWJZLu+t9O+zxwGffIH3CTeoHKuxxlvTrXm+hfDO3t/hJN4xt5ZdQ1KeETQRGJ5YZLeOdCInBwSMDBwP4MjpX01feGfDty13NeaXaym7ieK4aRf9YjkFgfY4GfoKzvF2m2R0d5YxvsbKymiGnwzCGOQEDv0UqBx0AzmtlN6HG6Lu3pY+aPBvw51DxJbf8ACVfEi/isdAeQuZZpmaW52qUQKc8BQOGPJBrl/jV8QprueXQ/B91faRoVsALe2hKwj5xmXhORuODjJ7+teo61rfjrxVLrGm2OhXt7o92VtI47hfOFvcQpHJ8ykbdrYILDjLfTPgfi+3mvtYvtQ0bRIltr95Vggji+bMUf71kH+z1JHccUpJnP10J9Jh1bwroP9oxosunpb73EbOjLJLjako4xhgp4OMqevNcL4p1C6vtQk1C8mjmuruZppWGDlj9OMegFe728Ok6H+z3FqmveJLLUb/Vnjubeyukbe5RtsluxOSQM7hjGCc96+eLuaORmaGyEcuedpO0c9gec/ie9Tym0FqIkjLZSTNktGw2MW6KSc7R6ZqKDUtQW7hvorq5F5EVMUyyHcgUcYPtwPpxTFud92k8yqXVgeg2jBz06Y9q15LZbq8ubtUFsLjdLmPakXzHICgfdGe3YVMpWNL23JdTvJ9U8u4mW3jRXmeGNQonjGVJ3sFG8f3c9AD0p1nq95b29rCmXhglEqiRyoPOSg54VjycdTWdLa3VvfqLyLy2YfKpY7iCuQfoQQfxFdD4xsdN+3XF5ZXFpGqy/Z3tbZTtASJB5mW4w7ZOAc5z7VLb3uQ7It3s0ur67qNxHe20lrcTG53Rx/fkYKXPIBHQD6/WlW1/cyedGhUnKu3B4Hr2rDto7caTHcTpN9rwyQFH2+WFKtuYfxZB24IHABGeal/tdri0mEc23ylyM8l2IxkZ96NyHHsNuL5baD7JdQhmA3Rs3U+9UhqEDrJsD7iGKoeBmqt5cwzrGT5kj7QuWOTn61b+z2sU4Xy98ZUgSvwCcd/T60ykkZH2ibylgkdjGH3EetK1xGsYidneIHIX0J64rRksfJlRZlEiyDPy9hVfUtOa2UvkmPAIyCP51Jd0V4h5yqpJYgfKB2FOjsLrzCfLGxCNzHO0ZPc9qWxIVSyMQWG3rz71sTanY28KYje8k2CKTBwpTnGfU0tRNtbGZf201mZPOW2LbyNgfJUj2rJnlMjgNzk546VZvJvtcgk8sxyEfMc8N71HbvFa3itjzFBBz/MU0XFOxajMiRjfMFDkblQ4I9MiirUY+1DerQgt87FuoFFHMgcWfo0vxKsWiDrp87AjjDD9adpXxDspoXa4t5g3mcAEZVSMgc49a8KuY9QtDLawuyMN22QP84XOOOoOOKqWV7cWN1I19qAaSZgM3CsglAHALDKjqK7lClLYJe1jufSUfjrQ2YIzToxH3WTn+dVIvGUD67KZFkSxSAmP5cO7ZGeM9OOK8VFsZEKRXlvZAgs8RUuyj1B3Hj0pya1BpBV3vILyNJlWSYMAU3LwBj/dH51XsYIlVJs9z/wCE20hreWRfPTapZS8fB4qxZ+MNDnLRteCOZOHVkbg98ccj3rxzTvE+hXu+BZmCn7wB+X8xVaTxHpcY8qOdpLsSH5lBAXpxnv8AhSeHiCqy7ntmp+MvD9hA8kmoIzKhcIucsB6Vq2epWN2m63u4ZBgHhuma+Zr/AFCW/mnimk25AVHJJA+YZGD7V0umarqmnJ9ntdQKIfmKlFJ6dc4rKVOmuptBVZansHjNo206P5lPznv/ALJqp4Ox/a16B08pP5muO8PapfalFcpeXDShIwQCoHJ78Cuy8HrIurX29twKKV4xgZPFTayY7NS1OpooorE0CiiigDzb9oSxN/4PtUUspS9RgQcYO1q+dtQayhmtoXYSS+YBNI0p2kD6cV9MfHIxr4Fkkkj3hZ0wu3dknIHHfk182TMlxCbS2MyOvyHEJAUjr1xzwfzrWnsZy3JdaOli5MyKksc0hZVgtyQM/XFLp7K8gDxyBfujcwXH1HNNstOaC0Q728yP99l3Ub1B6YyfXpTklIkDw6WJWOdyyXBH48Cpasy4vQ9A8GwASR5aGNBk8uSD+lXfGk7SaQ8MyQxorg5QksSQw71i+Ho9aupIY9um2ke0ZYK7kZ/EVr6/p93HayST6hb3IDIAqQ7CPm65yaiY4nn9kzrO0rQxqWXahkYDaMe/tWtd3u2w2Ga1jeQ4+STccevGayxaQTRQLEtu7g42+SQe569609NlnWMLHbDB+TIXtTTGzOjtLaQbbC7mvpM/vVggYhCeg3HAPQ96hksyi/8AIL1CU5wQ2xMH8zXT6S01vHKbe3KqGYOcfxY6Z/Gory4vLpvNuZVjkDDlmAG2hgjBt2Yt9hGivaO2N129wHVQDx8oFR+JtPvPPUxLbT3D8yMJiQfwA4+ma1zG0ck8kF9bXJOeDKuSSPTNSlrddNSW6EKOwyzA8rxntRbQd7HIW+k6xJE7j7OCrAbUiLEDueT0qdLHUDE6pfCN0GVKRopP6Zq6msxW8k/9n3MzEnA8uF+R+IplvrckOGjtLnKgjAiXLA9epqWirmh4WgZrm3W6uXvVW6SQeaTkbTuyB06ir/i2a8h8QXNz9mnaOQqd6KCQdq8dapeGvMbUIVFnPBlQwaaRR36YAPNdHr9/p1pfSQ6gzozojqxiYqPlHcDHai1wTs7mL/a09uqxyi8hTGMtbsePwzUVzqunuFX+0Yct1ByhB/EVcute0aV1j+3wrxxkkDH4is69urKS4WWG4tJU2n5ROp5/OolA1hMu2F15d1HHDqVvIo5P71Sceh5qj4u1a3vLT7HujW4SRcnAA5HrWJJJCtyCbdZQe2Awp0TWM2myxfZ4YJIyCG2DJP8A+qs1GxpJ3Ir/AF7Fpb2NzqFsY4G+VUbPJ+lRNeWzSRNDI0wHzSFYjwMcYz61FHa2rSBdrO3X7lTKPKBbyztI+XA9K0MmWrCea5kdobS4MYPV9qAfmc1buI7hLloWih3K3H77cMfgKz7OR5JSJpUgTH8bhf5mr1xPYRhWOoWzyM2CFcMfrxmgkU2MxmM6tArkAFTllUD0yavwxt5kfnXhC4+YJEgzj8M1Whk0/YQLt3yxAIhdtw7YwPrVWe/tI2k2R3rBj8gEIGfXqaaa7isbdyLFjs+2akhx8xE2OvpgVWl0zTZB5RkupSxGPNlZv5mqcF3HdKUi06+eQnkyuq/nyatRi4lZZltYrbyXPytOTvP4Ci6FYs6b4e0aCY3ElmknUqCoyf8AOKspY2Bn86KwVGxgABciqI1DVdx22+nrjP3g5P8AMUn2rWjIJI7q1jzztFtn+ZouOxpxWccZyi7dgzjPNLbq0jkR7lB9DWXJJrTOD/aZG4ncUtk4/MVc0+3uiV+0391KmD8pKgfkBSuOxp+H8RreKXViPvlemSGqDVtJ067igmu7dZW27d3dcdP61Y0aysrKyu1s4ynmOGfJ5JweaoajeiGVoJHkRPKBY7CRj8BWTtzam0L8pjt4ZiUn7PcXtooG7CTEA5+hqS00PU1EbR6/OgLEMJUV8fnzTptWtTHsTUYNyjozFc/nT7a4MkKtFcwyyBgPklDdfoaqyHdkoj1iC1Zfs+lX5UnMjBo3+g5x+lRSC/hIafQ5iCgcG2uAcA+xAq5ci+jRN1q5yfvBc5PrVe4vbqFw9whCgBSDkDH1pMEQHVBFgSxXkOP+elvuH5rmo21aG4lLebbFs932n/x7FaFtfmZZZfJcJvxxyBx05pjSW8n34lKZ5+QVNirksaLdQh41JIUD5SGB/EVSn+zyREmBGG4g5XuOopBp+hXd+YZovI7iWIlCPxFSDSLRpPJtdY1DahyCZSQfwbNHKPmKMnh/Qby23fZliuQeVC4OPUGs86XeWjlbDVNRtGXGFE7FfyORW41lqkDhrfUFlOcBZoASfxXFE39sQtKt5o4uVBBBt3Kke4BB/nTsTdXMWS31yN0kF0srOOfNhXn/AL5xmpEvPEEcextOs514OUdkP65rcjdRGWurbUoY1GQGtw2PqVJ/lU9nfaQyENcohHTepT+YqbFcxz99PKzIb7TLy3TcAzxbZAP5VqQ+ILGxtlhjnSFgo+WWBkAz33Y/rWx5lvMC1t5dwBx8jq38jVKdbeSLbcWjRsDj7vWlsLcxJdc8y4Fy1/b3BJC4SYH9DWzeL9otBcC0ZVZeWwCCPWuZ1DS7cymPyYmUnjKCn2/h7yomeFprfjgwzMmPwBpXKsaZ0/SrkMs1vDKCc7mQA5qrc+GbBlPkNcw7x8pjmOFPuDxiq81vrEMJ8jWLkqD92ZElH6jNQXd9rlhY/bLuSyltgQjYhZW5B/umhailogOiagD5Ueqo5+6FmhHb3GKr31hrlqhZbeG4UjP7mQ5H4H/GrkevwTWyI0Fykm7aAB/Ee3PNT3WtR2N0sYS6ZyoYhgoGD6c/Wq5X2I513OcN7JDtFzBPaqe8kRxj6jIokaxvVzugn9gQ1dVaTRatEZIVcRbiCxXpgZyapXvh2zmhnuJLVXEIDM3lEEjAIxjvg07EuRy1xY2rDbHG0TdtpPX6dKqfZbqEYjkV1PYjH8v8K2o9Jhn8qbTbu4t1dQy7m3DH0aq19b6nCxyIJ19QpU1oiWypBY6pf2s9nYIDeyOnlL5ypuORwGYgZ9B3rUguvi/4PI8yLxRp6p2ZJSn9VrrfgLoWm+JvGosdcsjNbrE03lM5HzoVKnKkHg19bdq6Kc0lscdaDlLRnxtpX7QHxDsHVLi7trwLwVuLYZP1Iwa7fQ/2mplCjW/DMbjHL2s5U/XDA/zr3zWPDPh3WARquh6de56ma2Vj+ZGa565+Evw5uLcQSeE9PVRnBQMjDPuDmtOem+hjyVVszK8BfGnwp4w1e30eyt9SgvrgkJHJDleBk5ZSccCvTK4Twf8ACfwf4T8RjXdDt7qC4WN4wjzl0AbqRnnP413dZytf3TanzW94KbI6xozscKoyT6VheJfEKaY4t4VWSfGTk8KP8a5DUfFGpXAaNrvylx0jG2t6WFnUV+hhVxcKbtuyzrvxU8NIjQ6fb3eqXf2aS6ghSFlWRULDgkdyrAe4rPudZfS4pdUiWW6t4XkVNPTKo9s+yQswP3pQQ6gdDuHas63+xxoohjjXaoVTt5x6fTJJ/Gor2YRwvMAZTGhZI8Zyw56etdsMFG2rOF4qcje1zxp4a8N+AbKSGe1tLErHG9szfvI0P3k2jkMB8uPX0FfNcCaFd+HLO5ka6sdS1TW4r6SVVxDpkQmJPlxqcYwwJ98iuz1G1S503Urvx/b2aPdyeXY2irlk2j/WBl5zz+nvXi2tW97cavdeXcSJZszW8Twt94gKdu0Hhec56V5tRunKyL9rzu7H/Hq51K5+JWs/atXa++wvnzJsRbyhUFY1XIHsODgc8iuG8WSSTS22oLKxWaM8G5WSQOpw5O3GAWLEZ5we9dB4nsLaLUHENxPLLNE0jTScpvJLDa/8Q6Ak9etXvD1hfafoN1/ZsMUl7qMd1ZyW0hH7lAgUOrD+MlpMc4xnrWftYtm0JK2hXb4YX+n6RLqniC7j06COcKAuJDcRGFZN8Izlzh1GMAdTniuSEMCaIJi8nmefskYcqIyARgd2xu47Vra/qfiFY7ez1q4dBY2y2sUSlVBRWJUNjrjceeuCO1Z+qQxx2GmWdhBI0l6BIXkjZHYthBHydrLuUkMB/FyfQclLYtXY69tLUaxM0esNeWkRIWd85aIHEfXn7u3I7YxWr4fXTmsdV1RZ4kmtRH9gW4ZRFJOpMjhsnOdifLjgkgE1j3/h2bTbXVBrG+3vbKf7L9mjKMySKw3GUZyqYJAYZBbiqdqtn/bQZWaexjkIjMo2GRB0yO3uKTVnzMbjfUuajqGoamH1B1KLK+AUHGWPf0yQ35Vn6lbSafHuaQNIWKqR0AHetXxfqULhbaPyxcxMVkCL8oBH8J9uK52e4keFI2bK7emevNRG8tWhwVxILhpZtwOJByMcZrel1Kze0nZUaNkULGAOvrmuUR/Lk3D8q15by0uNN8uON1uSSSB90L/jWrRU46mlHewy2UUZbyZR8pYcg9war3t9OqGNpFnGPmGcgE1Fp1lL9kW4bbKApAQckZ7nvxT7uwaO0R2VkeUbkBA+YDgmoZKjG5nxyOWIXj1Fa2nXmmrAYZoZEYqQzZyGJIwMegFUra1uJBujt3kL52hV5zVedJI5DE6FZF7HjFTo9C3C5c1K40doUjtbeWNyh8x954bJwAD1GMVksxwMc+lPUfMdoB9z2ph+8wX5sVSBKxZjlZosAqiKvIPfNFQxqWTaFA56miloNs+05bXauYeTnbtb1Pb/AOvQIEK7Xt98aA/e5XP8+wqrYW8Vui28d9LE7gOcrkMjE7Wz2z0FXJJIYz5ck7M3CsoYEKcZB59PWrUj03Eji0qxaGQx2kcikbiO5+n+FZraNoq2V7DNZxxgSwyFdo+c/OoPHXG4fnW9G1zbiORbhHSRhHyBnLdPr3PFZ2rrHapcylAZbhoNjEZB2sxOP0pqV2ZygktiCy0nT4U8tbaNI1fkAYz9R3wTTbfTtPs/Nmit5BIRlOecA46Z4571pmCU3MjtHtTd98nA7f4065im84Yj25JKhR8pGPelzMOVdjNlNvPqywCGQxgHf8uO3Uew/oa0pJYk3IzN05Axzx19fb8aQW8K3TXO6QSiHy2JGTsBzjNSlYvOxJGxV+N4Gdp7E57ZquYVi1o2vSaS9x5arNuAVw2QR34r1vwjfRf2y0EjhZZoMoD32nkD868NZpLi4SDyPJDyqigjlssAD7da6P4tJeR3FjNayvbGGR1M8cpR4lZcCRfUggVtKyS8zifM5yt0Pf6K+f8A4ZfGu4sydH8cTLdrDIYjq0C48ojjE6dV/wB4cGvcdK1jTNWgSfTr2G6ikG5JI2yrD2NZOm16DjUT0ejL+aM1h6vqIlml0yzmaK/VN6e/+P0rjLfx9fR6t5F3GiojmF48YZTkAsc88c1LstzOeIUXY1/jjJ5Pw9u7gZ/cyxucDJ4b0r5jvdWmuklaG3uEeTOZHUIBk88ZJr3P4oeLI9R0/UtJtN93DHb+aQkYAZl5wGz/AJNeE7r+/k2/Z4reGZiCryfdI525x3qoSXRlxkp6o1LeO+aCFls7bMMQXEkrDd+QqbS/7fa4keO306Pp8jIzf+zVn3cusokc1lHaybmw25HIGO3UVtaFH4g8pje3MEKltw8i3yfoSxNU3ctaI6PSovEskis+o20AHGI7dcn6ZzW5qVpJb6U802oy3Lq6blZVUfeGegHtXMadZ6o1uksmsXjxuTt2YjAGf9kVbu4hbQMk1/cSzzIGjjluCxIVgSQpPtWcikYAaT7LH5Mpt5+plXGFPsMU22tbxhufVLoc9UkK8fhTZbzK8WkaHOVUbmyPU9PrUtvqm1JUNooVsqCIsnHfGW4pKSKsyW3tId5aaSR1B5DMTk9+tNS2sFuWVbdcHpwKfNPBHBHLCkjCTnB2jGODxg1DHqbRyqUjfaD97K//ABNDaBJi+TArSSRwBM+i0tl511Zoo8x4nYsQWPBHAp76xdSjYZZ1QHO0S45/Cs/7fesCYlk+bt9pkIz3OM0uZDtI3V0lmh8xbcgAHJCdKry2y2oUtHkjkAjFYXmagzkhh833t2SP1NSBrpgfMjicH1iBxQ5IaizbtbxnmBVUCoQSWYDCg9vWtzxBqBt7loRGGG5ckjn7orntItz9otXlRAgcO2IlHAOfT2rV8YafcXOtu0N7Lbt5a5AVSvT3HWpbKitSlczW13IF+zhcEZ460Xen6E0rLLptvK4A3BohWRb2+spJl9Uj8vGfntFP0HQUrSeK5HMm7TJz2UWuAPrhs1mzZI1U0rwvdQ/LottEwOCY12Y/Ks3xPodjY29vc6e0kTvKVfJL/KVPTOQKzodY8V29xLHLpVgNw5IjcAD14Y+lJ4l1TX4rW1kmtoJIncgInVSFJzzUJ+Y3G3Q57dqX2l92oXbKRtXa+z+WK0Y7WNIFVoBKx43uxbH4Vlf2xcPNgaNxkAsZ+B79KvLq16JNqJart+YIRgAe7ck/hitFYhvyLZ06RwsjW8IHbbEBj9KsW9q6uMxZXsAtY6a94sukLrFpVqgYqiiJ3ZhnHdqu+Z4jlt8jV0SUHO2K2QAfmDT0JuzUitZREVUMFDZPFTx6Xm4CZZh2JHQ1mC18R3KD7Rrl0z4H3VRPw4WrEejXzgedrF4ZPX7Q2cfgRRYLs24rNoY3KxOShyRjnjvUF1d+XHHJIAcuOB1GazrXw/DCSzyyXDEEZaRj/OrNvocckiI0EYtt4aUqBuZfQGmiWXGngZ9rXFrGACTulUY9+tNfUNNh2sdTs9qLgBH3E9+gzWmlnpscDrY2JtlUcErkt+NVI9Ns2tlkYFXPoKbEiB9YsRKqeZIxxlh5LZx+XSp28QWfksbENO2cAtBIBn67asmxtw3mLuDj5ScZ7VKttH5HAYjtn1+lS7jJPC9zLd2F1PNGUDNhQUK8ADPXnr3ovVEtwsLRbh5YINX7cxpZCOAgBY2DED+LPQ1zt7H4ka7SaxltzEIQAZIdxJ79CKzlubU78pYulsxbBmVHcZyGUdaxZdO0W5m3PYRg5ySF6VbltvFB277XTpT1OIpF5/M1XjGvGZlbQIpEHXy52H81o0K1ETR7GOQfZru8tuMgJOwB/WrT6XeGNkXWLp4z0WUhwf8AvrNQyXU1tJvvPD+pIo6+U6Sf1FPt/EGikBGh1S3IP8dsTj8s0aBqWfsuuRwlY7m0lQnJBtxz+WKZs1IRnztNsZH/ANlnjz+pqRPFHhzJC6ssftNC64/MVaTWdLnXFvrOnv8A3R56/wBaGvMObyMeUyGfM2hTgnjMVwGH6gVAZrWKV3mj1GFieP3G4D/vkmukaV2cGHyZRjrG4b+VUrqe7ZiFtJlKNjOzgmlqPQzU1DT/ADo/+Jp5RU5KyxunH4iukstahjyF1GwuwV27hMu8Dt3qhDNvib7VagN0UFKgnt9LnO2axtycc7kAp3FZM1XupLiU/u2YA4YrzmrMSxNCwePPqpTqK5v+xNFkkH7pom7GJsfyqRtFeFgbPVtRjAHGLl+P1pXFY2bjQdFuULNp1qSRkvtCsDWHcaLGis0F1ewbScCOdgv86jW016K4jZfEF2UJwVkVH4/EVnG58YadLPDDdWOo2jMWVLiHDqe4BXFGg1cZdRalBGmNVlm+bO2aNH2n64z+tWluvEZCqLPT7lcZyEZG/QkfpWfeazqM0bLc6CAVGWeCfH6MP61b07xRaQ7fM03VYgOCVVW6/RuakrW2wf2hfEAXHh6dc8kwzBv0OKg1K6W80CWMW1zEEuEBWZNpztb65GK0/wDhK9POm3JjndbjYREk8DIC3bJIwK5qwvJ73wjbq8gknN5O07A89yPwwwx7VahpzGUp68pBMx+02sq5CecDk+m4AVq65BugBYhJByD3xjpmqk7hLTzLhVRIZVIOMknKn9BUlwWmnETSFfNjznqOVJpRZLRZ0AyNol9DBgTCIMp6YIBHFa3h66vI/DPkXyF5lyjE9SEOAT74FYnhK6h+0PC5XEsKqWPr81XtZ1GKWAzWs0bKYzuA678dDj1qmwS1OFM+u2kiyw3imM/MiSxAhQecZ60867qWwm50+Ns/xQuR+h/xq5Ja6tHaw7reGdRGv3WIboOtVkmwP3um3S45bhWGPzoTdy7RseqfsyXcd58Q/NSJ48WsikOMHOBX0/Xyx+zNcxJ46kuSpijW2mJ3jGAFzX0PonjDRdUjDRzmJ+myUYOfb1zkY9a2i9DjqzjGVmzoKKAar3t7aWMXm3dxHAmcZdsVQm0tWWK43xf4sWDFlpUwafd+8kAyFHoPeneOfEcdvapZ2UybrhNzSq33V/8Ar1x2g2cN5J5rnep6MG4Irrw9OHxTfyOKvWlKXs6f3mZdy3EsjSNvd2YlmOSSaovIwP485BrqmhhgO2X7kYOAG7+1ZV5Zxy34EbLsl5j5xz0r1YVEefOi11Mcyn+Hp+NSKQylj1Hscmhrdo2dZIiCmQfr6U0Mkdk8zDCqfnJbG0dzzWrehhZ3MDxIraxAbe1sS8kT+W1zJHgRhjglM/ext7eorzzxjp09jc2OkWUKpGXX/S2XDJuBGGY8A4BwM9s16Lqd01/aqNNF0wV2TCP5W9imVfnlkGQeOuea8n8fW99aw6NJYajLKLiN7N0gn3HzA21/XPyseSc8EcV5GMjGT5jelFt6nB+MdVtpLSOw04SbIQscsjjk4GMKeDs7jPqc9qz7XWry2t2WGQl9wOQMlflPQdAR1z1p+tvdajq11DBd/aA8kkSSyAAyYxxn1O3rVTQbea++0wQzOtw6bgN2ATyOffn9a82TXTY9FJKJr6pfRatosNpdeRJfqm7zXk5Z2K5GMfewo5Jxye9Qa152nxW9rcSKk9sY2gyn7xCyBiN56KGOcdM5INS6vpM2k3NvbmJrmGbbMzYy3yAhh9Oc/lXP6m6zXu5p5ZicKCxyQo6Dqe1QpdgVnsXtN0Wa8kvLa61KK322sl6ztKPnjVdxwSQHJIwFzkkVz+o28tldPaySI8kbYJjO5D7g966vSYNEurDUZtTEss1tEPsyRy7PMIG0AgjscHjtmue1HTLq2hW4kAMRHytnoOwI7HBBxWsWtmXGXQzXZCzHYQSRt56etMyCDWv4d0+G8F0JmAkSPfCxYYDDnBU8sCOOOc4rrbLwBa/2Tql8dQG6ytHkRWCj7QwUk7Bk5wfp0o5lexTmkzzNx8xp9ruVy3QY5oC/NUlsC2+STO3pn2rR7G1jd8N2R1CSGMYg8xmBmZslsDO1R24pbtUF4yxvIVhdlKtySo7/AJ1kW5HmxRxlnBOFBOOtdna6a8GktHcaahWTbItwDhx6pnPSsKs1DUxm1CV2ZVrqMkCFLZ/LfzA8co4aMY6Y6HNU9TnkuTG0/wA0+3buI7DpU11DBC/7zzPMwQmMdankP2hIY9kH3Dvcg5BHfNRzX1sWl9ozZUSJdkqYbBJIPUnpioFtjFLHLIrLExyDtwGHtWrLFC0KNMrKwLBnzkNkfKAPwPP+FXtT1zXdU0rS9Fv72S5sNNjeK1heJSYEbGQDjPYcnkVaa6kymuhiPBsgaZNzwu5SJ8YDMuCw+uCPzoq8bOMOLkxmNydxjD/L6cDtRUOaMnPselWzeKre7+0+dIxMYjZT0Kjp+PvTJdQ8UQ6mt4Jp9qEN5JYlDjpkd6+gB4XhMZzHx9OlVZvCtszMSq4zjhavkqI9H2i7nkWi+Pdbtbtpb+3E6v8AfGzr0GAO2McVFD42nTVTffYponXCw7TlY05yNp4PavWm8FWrKf3K89sVVm8C2W8bogo9dtT+87Fe08zzi28c30bGNd5kaEksSdi/KTtx69Oak1v4gatHHZG0tVPKzEsD8y/3T+Vd7/wgtmqt+5Xk8Aig+CbdwgMYIAwuR0FF59g9p5nJWXjq/mi011tSvn3LQuN3QgLj8Du/Sp7P4iag0Unm2zt5CKdgPGc4PP1NdQfA9sPlWPChtwx2PrVzTfA+nreK1ysnkMD5nl43EdeM8dapc8ugnV5Ve5B4CvZvEF7pV9LEY5JpvM8vPQKWP/sua6n4k213fTwxwTRcsQ5lQsMHsAKqeF7XTrPxTpsOlM/2dLOa4KyAFlH3AMjj+I/iK3PFdxCl9sKOQFJwFLE89cCuqrrZI5KUtXI8x8Q/Dqa5c6tYXslrqxTLXCDAkIXGGXoRxj/GuV8P+JPEfgfXvsS3I0ecg53uTa3J7bQeIz+n0r3iyureZF+cBv8AaBGPzrA8ceF7LWNOljMMU7OCu5hxnB/rWPNOnqjdxhUVmc/pvxA1S41dWea6iv3iKsH9xklT+v8AjUV1fzf2Wt82PtU14YppGOWY4DA/U5rxi51bVfBviGbRdYs5ZrOKTbD5hZSoHQxSduvTkV6JpXiJdU8PmOyjnuZbS5W4kZ0CPH8uPmXv2+YcUpp20PPqYezbidpHqHm281usIik+xysjFcDOxiOPwrl7H7deQjzjbQnd5mEhPPHuTzV8Sap9qhvLq1dVjil2M8ZGSYmAX6c1VuBqMNnb5uIoy8SuFWAEjIzzzUYb3Y6m+Hi+XYsGDUWt41a/dRndgQoBk9e1YHjnXtc0qSy0+y1Sbz3QzSNwMKThRwO+CfxrW0/+0Ly7jtf7U3Jzu/dqNinqenauYmx4g8XvMG2pPOI48/wxjgfkoreUtrHTGPc9C8HaVf3nhWyvdSmut8q7mUXL7FGeOM8cYrm7ob/jJFBbsTaabaSRvkk/MUJbr7nH4V6BBFZ6Hpw1NoXljtYXfzXmcxgBDtAGcMxOByOK80+H/nXGt39/P5kkk0UkkhA6sQep9Mk/pWHt1Ju3QqNPS50q6tpQuGVluleE7G/dZHHHB75qZtS0i1hN1Ms8kZUj/Vtn34qw1tpeU8x4fl/1iu4BznJHr3qtqFto7EiOeCPDcKJgcA/WrswuR63eWaafHeCO7jt2yI1WHOGPrzWfb6tYx20zPZXzxRqPmWNc5PoC3NX/ALDaSSCCO4Qwou4kyAqe3WiCOzhJVprJgvUu4IP60AZSa1aMGdNPvCoAGXVVy351dtBJJYLcrZyNG27J81Rk+gralsrHUIlWIWQJH3lI/wAaJraFtJWC02hbZmU7TwTwf5mnZ2Fc5KfVrm3uPL/sySQhuT9pHP8A47V63urmRyi2abVTzHfzzgdhxt9avHTNqlm2bscAuKu2Ol3EYTzPKCSA7jvHQetKzK0KWjXl5NqMVktnEnmHaZTIxCnP0rc8dPcf20Vtba8kdWAcxpkEYGKr6YLe11CNtylYm8xtjAnOc/4V0Ul3DHq96JZJWJlGeBg/KtDvYI76HHQ6hN5FzBeW12w2lkJgYlX7dBSaZqDJI5vvOjjVMoZLZxzjpkCuhuL2xmaRVhIx95gOc1aEOmzWiSSSMS4DbQcH2FZNs2Rw11rEclwJEumhQgNsZCPm/EVJqHiDTgkEc8sckjKwG5cjJHUYrvHi00QKBCFwK4bxqtjNqFtbxskfJbAHOeOKlFPVHO2txaxvkeY7MDtQQPj0z0qFLjTY51Hl3TsWPmAQkEfnXQaPahJZXYA7Ebb16nioLXSZGlwYjuKkk9elaK5m/UoR39mCVXT789NhCKOPxNadpqSeTJ9l0K7kBwpLSKpzntWnbaWpkCt5a7QMnIq9DBEkZjEkIVT/AM9B1qtSG0ZJ1C4WLEOjkkHG03AG0/8AfPNPn1O/ZgU0W2VkIU7pyck/QVrxLaKoVrmzXHJLTL/jUrtpyz7f7S0xFJBLG6Tr+dGorowE1HXftIEWm6cmen3zz71L9u8RPJGsttpkR3fKEVjg9uc81qG90eJxu1jTV65P2lP8adDf6GJgx1vTdo+b/j4Tr+dGoXRn3c/iSMuZLq1HfC23H6mn20GsNaSY1GOJ9uQBbr/hV6fUtBPDa5pzqx5KzrSnVNAikA/tWz3EYB80HIpO400Yt1/wkvlhbfUmZiMnFvGMf+O1NpsWrhNl9qVxMMfMFCrg/gK0v7e0ILhNUtWY5HGSf5UW+raVgBr5GZ2UABGPJ6np0pW8wbRpWv8Ax7+W8k0jCPOZG3HOa3dMEH2ZSIiSEC4bJXPrXNSato9oZ/tmp2lsfLxGJZAhfBHIzUMunRXUou4b6VDJEjK0UxCsO2Np54/nUbSNI6x3O6VUeQK42KDg4Xilu/sMdrJGqjLdQo61wKJfJHuj1jUIWzztuXPH0JqxFfaxD/q/EF0FAz86q/8AMVXM+wcvmbclvI0RjaEMDz83pWPfaJDJvePcpPt0qddX1pwpk1iKWPjG+2Xn8gKmN9fuuUm06UdCGjZf5Gpt5F3a2ZiL4XtWjbzNzZH3uM/lVePw9ZfckhjcdPmjFbZmvnm3GO0YgE/JMw/DoaSae7t4v32nPL33RzDP6ipcUUpSMObwdp32hkW3jCsOqrjFRxeEVjASC6vYW5wFmYfpmuh/tWKDBurG+Uk4yoVh/Oon1zTFlX99dRk93tm4/IGpsu4+Z9jDm8N6yhC2usXg46GTdz+NV57DxBanbLqQYccSW6H+ldha61o2/nVbbPYPlP51DqN7b3su6G4tpj/CVlU/h1os7bi5lfY45zrdrcNJGmnzbuSGRlP6Grtrea1KwUaNbyknA8u5KfzBraiht5JJFaRFZHzg/Srtnaqp8xSjk8KQOlUhNnONc3bbt+k3cTKf4ZUf+oqm90kbPJJHfxBfm2vBnH5E12K2xZ2VlwelQGykyxQZJGCCKLCTOOOpWpAZnyjDYxdGXn05FSi80UR7Y4YS2fvCUYz7VvT6SpJMkeT16YGakTSrXyTE1pAysMHKA0rD5jl9QW3vNOuUayKExEKytkZwcZridDmL2l9tuVlcXrEkLgMpROR+WK9Pv/Cmly2so8iNG2tjauOce1eReHdW1C+MljObeK1s41SCOOBUBJONzEDLH5RyfpWi+BoylrNM6e58qWCOHDSBmYEj2x/Sq1jqS3uqQiGMvJvEYx0xhsipmuIoIUZVRfJhlwc4HQDn61yvh97iC8SWMLuUrLv77SWA/mamK0H1sdTYQRR+bGAUGEGQTwNzZptvBCqy29rEibtxQFsjOCePaorOXa8kjFiuVTnnuf8AGpLiRLZo5owWOSAAOWOcYFS9WUkSPNrEKfPZIcDHyydh9RWfPezIG82wnQeqjcP0q9/wktspxcR3iD/bgz/LNVrjxFpTEpHdqiMMYZWUj9KtIls2vhhqj2uo3d5ZytbsEdAx46rWtb+IJ4buXVIG3vGypDyQAoB/XPeuMs9Sji0zUby3mEgRlw0ZHcis7XdS1BIra885zH98FQQBnBHT69KzdGU5XTPIzBXqJ+R6bN8Utd3lBe3Mkzklisp+Uj+EVDqXjnVL9o4ryWeeOKEmN3PyocdD659TXm+mTLNqlrO0kZiOfMUnBJI4FWb2+us+bHta33eTgjAC5xgD/PSqdN7XOJpnX2niK6S1hlbzF2wEmNmDK43dq774c+NIbsJYfZl3FkRdr8jvnHfrXiv9n6pJpGnC1t5ro3MbPmIHaB5jKAT2BC/rXTeD9L1qG9s7iW0ks3Ey7nYrlQrDOQD0+UH86i7ozunqOMnCR77NHGoJEYMhBx359PrWJeok8e5UO44IXGBwf5960brUbWxsvtF7cxpHkF3ZwMce9Z1vqlrrCJLYyxy2pk+eWORTgd+OuenavoYVYxXvM6JUnP4UcRq/iW2Op3livh/V5riIKhcQlVYs2Fbnrk9PpUcdlqy2Fxb6291apDfG2hvo49qcBW81gD8qHLJk5HFdbd6nJYzPM3zThfJXK8SY3c8fWuJ8cLqGt6VBYJrM1owIlljBB3AA/Lt45BOfyrjrZhCldXv6GU6fL8S1ON1G+s7LWbz+yL9kvhH9mS03+bLdD5MlXUkLnBHUHJz7Vzvjqz1TUfCmmavLOba7meeQxIrBreLbhY8dT93qecGvQdGn0a0nMenaRaxhkZ5HZPm3k5K88rzzxVLV7pb65NrcWbzvNDgEHCKORtwOrH19K8mvmMpuyiZwbTR5Jonh+RrGyuLiTEDfvQFHIyeKoXELaPdvPbRsG3ktgfKnXCZ754z9K9R0bQrabRmtp5rqwNmfJUOm/LbuCGGAwxgVh32lXF3rUlreSWT20ExzJAGII2g54Hqep7g1nCondmynqZ/g3V3vtSuo/LfzvJIVWUMFXjcBnv3qDx14Pe1OkWelaeWhkQRIVUBpJHIwCTzknuegrvPDPh/S4dOitrjTg0ysJYryOIpI2DwS3X0H4VS8d3Gr3WjXMsqpFNEjRxqp3Pg9WyOmVyDWlGcb77iUrzVjxWbT9UhuorS8tdkk7FoyTy2OM+4/nV/VNFmS9trO5vEVJG3Lnnap53H36Vu6xdfaJIbhPJlWCBTG7Dk/KMqCPTp+FVr3UdNn06EKGnvmXOMcLu7Z9q6Gpbo15pX2OcCLBdrNY2rbEdXCMxYArwc9M5PP412vhm+sLXwlqkM0Mrl0lyhXIhJi5Ib3IFS+B7yzi1nUotUt4WhMSpkqCRLnPFWtS1aO70bVbKGONVSJ1Bfbnngfp/IVm73sxVJPmUTxy3jDDc33c4HqamuwsVqyLwGYYGKU+Wqqy5CI20H29abcxEXEatu284JFdN9T0bDLCZbW/tZ2BKxzI7D1AIJr2HVb+yt7G9/sxfMtZ1KOrdFTIOeeR0H6143ehRL8mcADr613vhG1ur60gW4BS1uEK4JA80Z7E9OlY143Slc5q8VozB1G4W5tjc7SAJNqEDBIx1xW14O0+3ubHVkfTHurmCFGEwlx5IZtrfIfvE7gB/dxmt+x8F6yjx28ltbM5MQMUrqWRZM4JHbGGOOoHNauj3Mfh/U5WFraahZFkgnmMe5BIV5QFRkglMjAyA3YmilF/I5pVehxsenn7Vcld8do4MWbiIM+04B2jpuA+nNb2n6BdaxqgsfD7m4IhM7FlAmkKjkEHqckd8d6g8T6pcajeW9prDw6ZbwiRoktrcbItxL4wnXLEDJyQMelYMdmWs47qdxG25PLdZwm5OQcADJII5NPk6PVAm2tTZ0XQzqt/qFo0cdhcQvswSJR53ZCdw6gNyM9Me9Fc5qkDJp6XjQRxQ+aYImWUebvVQ2WX7w4YfN3/CiplBN6aGipqWqZ9/eTn93gk+uOKia3jQyHKEDuOTXz/H8avnZ47LxESxxzBn+tVj8btNtneGWTWIZ8/vI3gCkH3BNdaqJ7HWrdGfRcdorIBtxnBAqSTTYzhiowPavG/wDhP9RtfD8Pia4bUhp8kAmjCIpZ0JABKjnHIrHHx6twN8M96sZ/iktCR+lHOhtW6nuq6bG4fK8buMjkUj6WmxdqAn1rxC1+P2n7wsmoqBySTbN1960oPj7ouw7tTtGbvmJx/SmpILeZ63Fpy7idufr2qf7DGhVdqYxXksPx70EhQLzTxj1Lj+lXbD4y6XqE0Vva32nSXEj7URWZmb0AGOafMgt5ml4NM974s1m6NwkixW3kW5RQoC+YT0H0P1rb8defBeQSgKylTkY689vesj4YtYLe6z9injLPiWSJST5YLMQBnoM5/KtH4latY6bDa3eosyQiTZvClsHGc8VKfUlJJ2KOia0tzJJGrMWRsbWXAP8A9eujjS3uk/fRo4YdCOv/ANevNYfFWhlNzaoimST5AUYHHGM4HWuu0rxLorIx/tiBywPDMFIA9jyKtSTLcWef+OLTxPqCXcdp4fjXZMfImNkXIUHjk56iuV0abx3p9xC2oaHfRM8zzXl49oqI5PQFsZC9BjgcmvfrfWtIkRFk1SzZWPy/OOfb61LfS6LqljNazT21xAw2vGJQCQD/ADBFZygtdTSnNqSutD5Y+IfiXxZqmvSN/bctusQ/d28Eu3Ym37zD3FcUNX8S/wBpJaXOvagFkbY+ZyBivTfjB4PsfBtjeXGn311dPqyMrm4dflQH5QMDP8Xf0rz7xLBHNa6FcpbzrLdWqCUGPlmUlAR9dtTF2iXUftaru7I9B+Dp8P22g3epeKvGH2Ke5aSCLcxdgpABPfnGfzrc1KT4IQ2yxy+KNclcEMGtw0ZPvkIOKwfE2iIPDOneF7W0eVrAFpDHGSWmf5pDwPU4+gFZE3w91b7MHvLWSEBB+8lQqkanjJJHAHU0m03cyb5dC/4l1mKG4sNN8Kf2mPD+qQ+Y0uoSvI8+xzym4/KoIx2z+FcnfeJtRt/EtxY6fqjWNvGmCRgAyKM9SPU/pXZ+LrixbU1i06RJLDTbdLSzcEbdkabQ2fc7mPua5y98E6tcazHp5t4476ZioXzAQXyp4P4gUk11BtrQ7rwf4o0+58J2kviHxHY/bxLJ5zyMAxG75cgDHQCt6x1fw1K5K+ItL3HO3NwnIJ6da8al0u2XULjSrhlS8inMLqoygcHaeR7+lLeeHVSaRIY5LmKH5HeNQv7wdeT1FDl3QuZdz3wXtpJE8cOqWjqXGNs6njuetVms7WVf3bQuzE8q4I6n/GvBIvD1x5IkWxmJIzuC0tloN9cRzzwrNGkJxJvPllcdeD1pc0ROou57tNb3q+XHE3yRjPTOD61dM093amJ4YvMVQqMEU59a+ZbyG4t55I57+5SLj70pGO/8sVUFzdRyvDBfStDjzAd5649ad0jWMXNXR9SxWsslm0UlpA8h4JMaj6VSHhy1mvGkk06M9Mny/lxXzRay30kZle+mRBySZCOM4B6+tXIrm+gj82HV7uNeoK3Lgfzp6EXPqHR9JsNPvkmhsYEIPTy64v41+Itc8O+JpX0O4tmi2qWVow4yF9c/hXjMPiLxJCwe28SakmO63j8frWdDPeKH2XcpGct85PWpb2sVGXc7YfErxuxaTydOIPJxb4/kasxfFnxfEVVtM0p8KFHyODgf8Crgvt14VCm7GF4GCKbHcXW87bhCeeTik/QpSXdnpkfxd8VSzLu0HTm6rgFx/Wp01/VfF9pfXFxB/ZTacEKm2lbLlj0OfpXmtnfalHIvkzQE7sjcoPNdn4d0q5u9RjnuNQto5CMyKM4JxwMD61nI0jPU0tPs3uon+2Xl7LK7ZLNcMT/OtCTSLCMszxkp1YlicD86uw6dcafLHKj2k+wliCGAI44x+HWoJWSZFKTaWWJwF84knnoKSZUmuxpaT4b0RjB50MLBlLZVsj6sau3Ol+HbRVAsYgpG4cDcc9v5Vk6fa6klw4MenyeYAAPNYAenTtWnc2OsXhSTZYRiL5SVZjkcd81d0Z69jStLXSZQgWxhVWiPAQcHIx9etZOv6Ta/aYfs9rGDhslEHJxzip7m6uPDu1tSm0iASA7DPI4LDscVjXXj/Tw7g3WlysjBg0aSNj/OaFJCszo9N0+zkSCOW2QghgQyZ/hzWlBpFhHG+ywiBwcHA61xq/EaLy0ELacM5wxDjI9+eK3NL1/XtYtxcWVpp7REZ8xw6qR7ZNJuI9TQtNGjjIaSFcEt8oUYxV2Szg/dbrVFVDngDPSsptU8UJNkWujnpxvYf1q0dU8Tna39n6NtYYwJGz/OhNA7lqCztGUoEMTAdSBWhFepB5EapFu2gAs3X16Cuda+8V7iPsWjx7u5Zs/zrOW48UmR5UsdLm8vPyoWODj2NO8Q1O91fQNI8S6I6XMVk126uIVYZYPjt37jmovD+m29raW+iTahafbbOBEeDzAH4GM7euOKreAJNb1GW1l1qCytGttwRIA3zFsckseTgdqx/E5gHxeaSHZ50lvCpkxnoSMUXFHc23l0sSsq6xpxKt937SmQfTrQy2jA7b+z+YdFnXn9a+RfGwlt/GGsQt1S+mB/77NZK3Eo6MR+Na+z03J9r5H2dBZq8ZVLmHyx1AmFOXTJFkCjGDypU5r40S9u0GFndQf9sirMGuarD/q9QuV+krf40OD7jVVdj7HTT7xDKWwSeR8p6VZtIZbgeUxmB7HtXxxF4s8RRNlNav1PtcN/jVmLxx4qjxt17UQR0xcN/jS9mwdVH19LJ5cotMlmXPUVQeOYyOSqhccfLmvlqP4g+LVbf/wkV+GHrITVmL4peNlYEa/c59WAPH4ipcGUqh9LyxDIeQCQBT8uO9U5tP02+QNJYqG7kADnpXz0vxa8bBvm1YP/AL0CH+lWI/jD4yX/AJfLdvrbLSdLyK9tY95k0LTJQPMtYSygKuQDwKW68O6acCBTCdgP7uRl/ka8JT4xeKhIGb7C5HrbgZ/KrC/GjxH5wmaz05mxj7jf/FUvZMPao9gu9FRHlkgvNSjZsbAl045/OoDaa5Eq/ZfE2pxnjIkk3DPpyDXmC/G/XCm19H01x16uP61Pa/GzVGmCnQLMrn5VErcfnU+ykUqsT0ySHxkYCra+ZUPBDRxn+lTm78VwwbpdXtCoznfark/lisjTfF2s6lo8GrHRbRMSJG0XnkbQ2cN09qw/F/xYTQ9Ul0W+0NJZEVHLxz5UhlBGMjPepUGxuaOsutR8UR28jLc6fINpLZiZMceueK848GNLdeJb1XkE2yJFXZnaAAxwM+4zVlPipZ6zayaRp+mSW088bKru4ZUAGTnj0BrM+GkjS+ItXwFgRVVAsZ4UYIAGPrWqi4wdzJyUpqxr6ol1HYeUoba0bAl+uDTdPUC4jVd4FxZRkMOxBbPH1rU1BpptGluJ0SMxsFRc8FAAOfrg/iaoGGWDUbOPnK2kcZx0Ocn+tZp6Gj3NDQIJI0K3Sho5HVlYDHy/MOSe/A/Kk1CaFbeK7nZ4raOfgBCxH3scD61r2MW+2ttykoqfNnoMFv6mpPFEtjpaq11OiwbgpTbk7iD2qUwOYOqaNI7L9sKKx4LRMv8ASqV1JpssmwXVrKP4SHANX5NY8NOuDcKQR3jbg/lWXc3Xh0gbr2Ln5QWjPH6VoiX6k4a2tdA1U26eaoMZIj56kc1Uiu1ure3geNY4shwwHzFiAOT1xwOP8al0+EW2m6lfWN1G9s4QxhABlicd+epogtyt/wDaryKO4s7OcW9yqk4du4B6EA471Lk4pnlY33qiOfnlWGQSPIA6yhtgHQ4PHt2ra0u21LVNDvI4bedZhdBgwGEGVBBBPA5H611OreFTpbvqOl3mm6ZDIN0kt4/mtuz/AAMVBTjPqas6XFZ65dyWfh6xk1Wa3AMt1qE5SBc9Dg8t9AK1pwdSKlsvP+tfkc8Ixl6+Rs+E7Nk8MabEJ5Jbm3h8ubyWEqwuXY8hcgkbs963rG3kt4Z75vOkdisbSsg3lj0+UdDyM1RsdE1nRhAZdQtbl5roLMkUAiiiTafuY5JyB161vrfyWbeTFIlupXfLtxjJ4zg+tebi4U1NtNyf4o0nGio3d+b5A2nWczLcXdrHeygdZWJEfHVR068VSu47S3UzWljHavvGWicjcO54qrHZz6bcz6xaNc6krgho0O44LZ4HtnpVXVNZFvO1xdyIiyH5YiAWiY9mXPvjB9q4I4ivH3UXOnVoJKSaNa21W4vBFbh2aaP53mKgD0C/iatXLW8+5L+zjI7lkySenHf0rClvLy3ie7jurRbZCfNdmKhFPr6Gq+ha7DqzJPGkcaq4C+Y2WYbTz/8Ar9aj2tWT5uhrSxlaK+K68zk/Euuwafr01j9ogjgadY7Y9Qw43jcOQeSMmu6s9Jt/3bJdBo0G9EYbihPP4j2rhvHfgiKWeWeytYjC+JMRqSUGfmC/UnOeuR6V12jXK2Oi2VlceW91bQhGjTjpwecdq6KsE1GpT3MPZub5miprGnatB5xm1ANaXFwDHbJEcqMklh74GfSuXsoY7S8uIdJM00wUxvJtOGDEkZB6V38F6xVlUxyquSWYgcEdKs3bQtGY7VIhx84Vdv5cc0o15wVpK4SptKyOBktdRWYrf6hIZiVciJcR7Pbpg1may1wTJC8h8h3CBHjHm89cnvyTiu2luBNvhaaVARtyD8xXp36CuY1fwzbpAzXMs8LpwhRgQwUcHnvjvW9OtG+1jBKx5lB4ekvISWvobcR3DwlHIDDGD346E/lWheL4dt0mWwlt4b112KiAvuI9COFzVRYVvpr6wknRoCVlLlTk/wAO/PX0qdfCVusUd9CLjzYHHmsGwi49R1Ofwr0lK/xM64wlKbsZ3hy+hWcWXkgXG4yvM3OSM5GPof0qG+ukina5ht/9Gu4WEiLxgkEfoeas6LJa2txqE0/loTNhQw5H0NSeJns1sx9l27trMw3ZUg56DqKdveMppc70PNbt9sIiHXqT71ce7kv3iWTjy0OMCs65YtNkjvU1gdpklJJwMAVu0d6GXa7Sc9cV7j8CreOO/wBHa8ggeI27zo0r5Ee0EgkdumfpXiV0ck5BBI6HtXuvww8H3F14e0K5tL5o0vdPkmmJ+YF1crt9gVK8exrCvLliZzV2iQ+JY7PW7m4kghu1fUHuJEc5Qv8ANjPqP6YqfxFr3h2z+Gdpo9zotnaX0bm7sry1lLrcSFCGeUqdwkyeFyApA4xUOv3tjd6RAj2lobaC+DzQQnEkm4jcVc/Nwo2jJ4H0zXNatp0K3eoR6cqJaFpVhaSPcxU/MoY85I+6CPSohN0t5HDZc12zG8O+LrLT5L6bU/D1hrNxNZm3t5bmPPkuTkS+hYdMnk4+tcnBKszrGz7VL87jgD3rrLPw/HerpOmi2Ed7LI7SyxvvMqsMoApwo24I4Na9v4LvbTREvFtkgmhkwvmLmS4bcBhRzjBx9TVSrR2ubrlvZFPQvB2reIIrGGwkRzczvEk9wAschO37rcsxAO5sgbQKK7Pwe9zPDbtp006zyzPNJABsi/ertlH+zgqrbR+NFZzr8vQxlVaeh12n6BqmmyzsbeT7Ox80DzMlWJ7fQV5NZw/2j8eVj1SPzfM1J1dXUHJVDtBB69BX0VbxzRbppbhGYAgDHyivnueObTfjJ50spdk1lT5pGNwL7S35E1wYPmbnrrY2jR5Uz6Kk+x6ToWlxfZwfIjFrDxyPl/wFTW1vpUOnQQRWqQwqNqxqAqj1GKh8WWGoyaBAlhIguEmWRZJAMZAqtpLXN2ghv5kW4TCuhI6+o9Qe1TjYz51KM9bFSVS65WTrpPh2U/aP7Pt89GPlDPfrxXOXng+3uNYE1r9h+yBtxXylDNxyMEc1097pcc8IC3fk7fveWOX9KNKfS7GUgrcSt/eIJ56VzwVdy5ubQIU5uXvM8B8U+D3mv/GMjW9qLrS7OOYpGcJAmATgDq3OKzvgboN4/i3RNae1la0N0yxyAfKGRTnJ/EV3XiG5tv8AhJPig0cTFbiwRF5wOFQnmtb9ndPM8DWbsxUw6tLtB6EeXuOK9inUqRiuu35GnI4tJO51nwamhfxz4/tIIWjW0ngjyz5z8rnA9O/510XxX0I69pVtbQxh5IbgSqpcrn5SOwPrXM/A1fN8cfEy5I/1uroAfYK/+Neh+I5jDHFIrMGLbAP72a6cVOUKUpQ3SC73PnXxF4Y1vQw8mnaRaWEewLLMztLkE4z8y4BGe1dJB8M/Ej6iLiLUtOPlxrBcKXkO9wgUt07gg/Wu38cXzf8ACJ6jbyXUcRktyFDOAc5HrVuz8QW4W6uI7qJ0eXflHBB4UZyO1eDLG4tU+ayMnUqxTbPKfEPgfxJpOo+GLKW8sBJLM8a3HmOY5JA24eYD7EL+FT6ZYanp/wAXLXwlq91FcXN3C12BbbliGQxCkdhwefoKv/F/xCmo3/hi3tJ97/bWkbac7QCgzmtLTlS8+Ouqa+zO8kWlxQ2x6feXnj6E/nW1PG1/ZqUrbPp22BV525g8Y+AG8UaRHNLfXFta2Bn3McO0zqcZBJyACuB7UzUdAk0K4ht11D/SNL0+MpcTors2xGVTt6ZJOK7mW/Jhk06SMpFKMs6t3Lcj/PrXP+N7G71xJH0ye1jlumjWeW4kKBY4wcAcc8nNdFHE1KlVRtpb8TanUdSexwHwy+InjrxN4lt9JvNVjt1lMmz7Naxqz7FZiAWB/u16Nr+i/bNJvpNc1bVbmyNuQ8Es6gOxxhSFUcd/wrivC/guPwt430jXrjxRo0cFhG6/Zo5cySM6MpOWwO9WPEHjmXWda1DSI7FY7S33P9oEmVnwqrkcevueldMpVPaqy92xteXNZ7GJ8NPDlrqOqXZktDNZWcBURluMnhfr8oY16BrNvbW/iqHVoYF823kkKMRkb3VAP/HtxrnPh9aahZrFLBIY4LlzLKuB8wztVcnocc/ia6DWIo5tNdofPjaS6ecEtuGV6fQZyR9K45Yhub10RnCtFyd9kTTeB/C8bS3g0Um4ZS5eQncXPOfbmi88J+HUsXkh0d3dFbCh2/H/AD7Vfn1xbctNdS4lkU4YdBkcZ98cUq+LNNktXxeQtIE4DMBu4/8Ar1zSr4jluqb/ABOF16PZFWXw54ftF/0bSJzuzwXf649qqxeHfDUha1bT72PaDjeWOSfc9etddp/iK1mQst5bYRBjbIDmr0F7PNJMmQdrY4HI4Fcn1yrG91+LEp07fCfJHx20+1sfGeoW1nH5UMcUO1cY52CuEsZozqNqHh8yPKxsv1OCR716V+0g7f8ACx9SXJIFvCCT67BXmeiMv9t2IP3TcR5/76FfR4aXPQUn2PRjVtT93qj6ci8F+HdWVIUeS3hdF2wy2ygDuF59KbZ/BfQV1COQagh2nYqTWw2c85xnt6V6aNLQD7uV9OuavBZgFUBcnocCvBjmU43uzghiv5jxXUfglp32+PydZRN4IfFsMDAznGa5P4gfD2w8I6V9qXVI7sXMnkkiPaMYY88nB4/WvptTnBNvAGA67OfrXkvxvs45vCGqwbIw6atBMpxyiyKRj6da3w2Yyq1Ev63N6daM3ofJUaP8yhtoP3uM4Gepr1u8+G0Ft4Ln1yaOZL2RoYbCxQqwkLhTu8wE5+XJxgckjtXnN/bpp4FopU3Mjusp3fdG4Yz6cCvoT4X+AL7xd4SnbxFrusQeTdRGzgS4Xy1haJGDdD8xR8D0r1MZiI0oqUnZGtSUaavI+fZNKuZLtBHDJDbyPtSa4HloCOuT+I5r1P4JW7f2dClxzm4eReeCMhf5g1vfFn4f6XolrNBa6zq9zqN9Pb2ljBcSqRcMT6Achcjnjkkdq3dE8JJ4T1qHShcy3KIiuDIACmWO5eOMbsnt1rGONp1kkuv6GuGrRlPQ8d8baC1nfXLQySAFiwG7sa4O6We0k8uT04KtkZr3nxvaw3iFokAxEcn064rxNJbdoRp90iqCWKygfMDnA/LH61202XVVtSpcLqELbJHZT7NUAnvEHyzSqPZzX294D0/wP4t8MWupWdhbNJhFuY3iRmSQL0PHTuD3FeO/tLeANF8Lw2eraNCy/aZHEysBtByOmAMda46WaU51fY2szkjVjJ2PA5rm6nIM9zLIQMAu5OB+NIrOAcSHn0NenX/g3QB+zxB45iWcay+pfZZPn/dhdzfw+uAK4nQNLt7zwl4g1KTcbmwe18rnjbIzhsj8FrthiYSTa6O3zGppmKs8yn5ZXH/AqtQ3t6sQ2306D0EpFUm4ciuqtvD9nJ8PrXXV5uHvpbeQB+yhSDjt941s5KO5TZgG8vFk+a8uORnPmGrsEt26cXUu0/8ATbH8zWj8TfD9j4c1extdPleSK406C6Yu2SGdckVteJvAo8L+BtA8RPqUd++tRLMLYR7fJXaG655646Vm6tOyfcIyu0jmnM8qeW1xI3v5mf617b+zFbm58Ia0zMW23uOf+ua15D8OdC/4SHVzazLc+QZV8z7PjeqnOSM9gB1r2/8AZdhRfA/iCNZMEalsDeo2qBRNp3iaQ0kmegxWMWoLZs0ZUxsWGOMHpXEfH/RbP/hGrHUpb1dMlF8sH2olsKuGPO3ntXqUXlwyJbwuGZU59q85/aciim+Hmn2rs+JNYjG1OWOUcDA+tZpGsn7rPmTxELC2vjFY351A/wDLScqQGb2zyfrWaHJ9qtapZTWNzLaXcDQTwsVdHGGUjsRVNa6E00Y2FLHFIGNIehpN2AKYjt9C+GHj3W9Eg1rS/Ds93Y3ClopUdPmAJB4Jz1BrE8T+GvEHhm6jtde0q40+WRdyCZfvD2I4rvfgx8YdW8E2l1Z3ty99p8duws7BkziQnIw38K55PWsH4kfErxJ45jit9YWzSCCdpo44YsFCRgjJ5x7VxxniPatSS5SI87ZxI37wMDFPijnk3eTBJJjrtUnH5VJbuI7mOSSISorAsmcbhnkZ7V9Sfs3/APCNzadrWpeHY7mwe7uoxcWMpEggwCRsYYypycZ6VpWrOnG6Ro4yvaKPlWbzISBLE6H0ZSKjE3PSvWf2lNck1v4k3OlS2vk/2YzQpI3BkVsNnHp6Vwtn4ckSzF9driM58tT/AB+9XTnzRTaHGMramHF50nCQlqnlhniRWaFuevtVu982HCuNgPKqPSo4JZl6Elew9auzK0K9sxkLAJ0GTXZeEPD7XkKXjBirgcA4qroenrfSxyrbgSrhvu8SAHJX68V6pbJbXE7XVnbixtppDKsIQKIwTwMDpgVjUb2LgtTpE0O60P4c6zqSMty0EaywxNwCFwSM+vJr5p8Z69J4l12TVngEBeKOPYG3fdULnP4V9Z+LJPs3w41wGQ/ZotMkYjH8RT/61eC3vjL4cFLT7L4AjLxRxrIWIUOwxknGc55/OlFuOyuRVk72OY+HFn5l1eahNEkkFvFtZWYDJYE4568Kc12/wel3XWpXXls5muY02AcnP9OtRePNU8LHw/DeeE9Bj0uK+t4wytwyOMhuh5J459PrUvwlkFjEzyDIe6+UjuQjY/rTqybpptWDD6yud7exmPRphcrCNwdlB6Fd2f5k1S16aOPXLX93nfFD84x8p2nJH5Y/Gna81x/ZsZ3MHW3ZsZ7cYFYeozyreWUk0ixxusIIPb92M/Tls1hHVHSdJAl/FbyeXqzRxeUvBt1PBy3XHvXEftAzhdJ0vz7oS3sk7eYyjAKqpGcduT+legW8sYtN0mCFiC49gh5HvivJPjb51/8A2TcRq8pKzs6qv+rUMMZx+P5VVPWSJnomeeW7rJKEM+zPdiQK6HRdFuXv4WkUMocAKW+8ewrU+HfgJtX8Pa7rur2t1DZW+kzXGn3CnCyTow+X3GAwNQ6TJdLqCyeY6yKykfUV0Np3SOaLPTPBui3FzqlneX1oi6agdXVnAJYDIG3uOld09h4aOnw6W0KpbI7SNHz8zHBznuM9/auV8OyamNEhE8ZkaWRpAdvzDLKv82FdMNBkmt4Y7lSHfzNrAHcCoXofTn9K8XEKo6m+iMatKU5c1i14isLPVpLOaSO2lw53PIm7C45x6H09KydTg+2+NrvUIpVgtpii7UmKHIjRcAY55Bq1BaalZ2rLHC37wlE5yOCefauo8DyI8s1zKiK0jH+HjovrW2Fc23GTuOjFxvdGXqAjhUyxaldPIM5RmIAOMYAAxWZqIult45JNzXIG2E78g9fvZ69vyr0a8vTDeQwrbROJC4fkZG1QR3965q8tYofEf2m7h3QvbMI40x8hLj5mPqcGpxNKKfNcyrU+qOWOqa7p9mkt03lTKFWQFSu4FSQw/Lj8a557q61G7nvLyQyvswoLA98jnvziu98Y6dHqKqmWjCgsGfKr0wFB74zXE+XHpc7274Mx2lABnd0JA/DmohZrTcuN3BRu7b26E8sstroZs9olinAMsfXcAepzXOoyW0skY+2W0U2c7FLIvORg+nTj2roNLhtfEHiCz0y3mEcUqkl+rY2kj69KrafoF1BcaRpkLM/2+5uUkE5JUFWUpt9MgrWlKno9NxQhdGn4J1+6uNEmj8wySRXUMOXU/daUI3X2zWjrduBqU87An+H5XKkEDrg+3eqmiwxWsch8kZuGjYbBz/Hz9RtzWnqs1ndadFcb4yvGAPvHkDPXPbH4GmopWsdEIWSRVt47eTSZrmC4ygO0t3LDk49gOc0sGpXFunzHzk2ggIc4Bwd3sKrDcsZ0+G3VYmRNhbLH51fhscdh781Vu9PvbPU7WGOTdctAElG0hANzDr1PAH6VnKm5XuYtyd0R63q0zNI9nNFKVK7wBk4xxluh/CpI7yS+tY2uZLaQod2GY8Z9q4/VNNuNclYaELq0uGtpyVjlIR1iUHAx/ESeO/GK4g/8JhptrbXJ1G7/ANIUlFL7uFYrg575FdCwsXFdCHBW1Oru9Ourn4hP++jtJWgLvsTcgXAGMfQivQ47eH/hFtYx80pt2Ybf4iqEj6dK8bafxMslhdWiTTanNAz4jh3F4yTn5QOmBXrvgCG9j063t9QuIVvbiMefChGPmXjI7cEVs4uPU6aMbSfoea6Fp4m0lbye3jbzpGYA9RnI/Ss/X7a2t9BvmgUPIsYAfsAW5+prqrLSru78GaJdaTPDLfxyPZzwzTiNFAkcocHvjI46fjUHxF8KxaF4Ju5ftLSX0sq+fErEpGrEE4Pc9KzVeKmot6s89t+1+Z4vcIY5mVhyOKnsx/oRXb82Tk5qoMkqXbg+pqzAUDY3EDHavQZ3osJDbyTywyNIAUbyyBn5scZ9q9v/AGW9VmbT9Q0q8m+SGaMQqzHK7jkgeg4/WvC7abyUeYYJB25Patrwr4k1bRriWbSrz7NJMAsjFAwwO/8AOsq1L2kHFBfU9MjGh3GuasbG3eO1hmVLaGaTKoQcuC2ckcHHXrWpoOiNrmp+ZclbexSPb9nibazr29/XmuJ+C19bN4ltINbnAtLuZoA7ZYeZgcH0DZHNe1Wa6La319p9lHIHa6LKWUjySVztHc8Y/OvMxDdN+zXRX/pnBKk1KxQax0bRLdpLy4uZEswsib4gzJ1xtbAz3FXLiy03W0stQupmEDXEUlpG0hUiQYYDrycg8VyfxFu2m0iBba8Z0DFTOCCHXbwuD0GK5vxBq+pXPhPS7OV/s6wzLJB5OcAZwCffrWkaDjFNbnoUkqa+FP1NTX7tvBHiC0htI7iG31K8cTCNg/mDzQQyqejYJXHpx6UVV1ix+3fFLwtp9xeNLiRZSzgDy9oZug+gorOWIhCMebVtGEqtLeUT0eTUvnlijm81AudkmVIOcdO471zOreF7PUtQlv2ku4LuSVGEhAZFYEk8flgV2Q0zViwIe0Bx/wA8xxzzWrp2j6leZjnvLdTkZkkIVa4aLnGd4vUyhe7K3iHXNSvNIt7fTwodNgeR+FBA+Yj3zWDJeeIYUFy1vFPKjMgeJ+V54JHcH0rrLjRbuFFb7ZaToSRmKXP6EZpv2KTCLIi47kH8q1nWlz3nHUam76nHS+INcHlq9q6SEHcM8D64rLbxB4kuHKwRtE5GVyoUYz2r0ZtHt3wfKG4HI9KS50eNrotbwwpDgYEnzEHHJ6D3pqpC3wktnjMHh/xFqNzq41C6+wi6bE5mBIK9sY69K7P4YaB4i8NxiCVoJtMLmeLDEFiy46Ef1rtRpbd5Yjnn7vWqE2iardXRdtXYwKQwiC4HA4GeuKp4ib20RN53Oo+G8dtHca1La2ywvPIJJWAP7xjnk/8A1qu+N7sC1tE3MhM2M7toOFJ/EcVX8FxzWMV2kziQOmVKggLgHiofFQt9Y8qxinjLAl3B5IAGP612t82Eak+htyvkZ5b4i0qfWFubm58jLM+ydpRhE6jC56dvxrzf4Y6jdWvjNdLu5Vlt5I5isRb5VYDg+3c17frfg1LzS5YGujCxAihMR2AHOct68Co9I8H+B9BmsrVILd9SKlBeOcsXPUEdPm964HjY06fs5a30O+o4VMPFJWZhxeGoLm/S+jsYnBl3RAPgxkEZII45/Liug0fwxqP9ryarHIHleERv5cu5wR1IHrwOK1b3TIo1+y2kgSaH5ZhFg4Y8gcfd47VXupfEVjpJi8PrGl5kiOR14H+0fenSqQb5Zv3bHnKKi+VooQXFxcTwQLAyuJNjK+8MpzycH1968f8AiHaGb4hzTWdxI9mD9zeSrHucdPevXfK8X2sep3ty91rMzWypFtiVpUmYDcflHAAz+Fc5oHhHVZbDWNQvtKu45fs5SEPEQ5JIztH04/GvQw1KNO7j1OijTSTdjkfC2mB/HGjyWsIV/taKSuDxnBbn0GT+Fdz45vIp9SufITbHPItvBtX/AJZr3H8/xrH8PL/YGqS3moL9jufL8uzinG1pGf5cqDycDP512WmaPJqHiWa6XYIbGMIgfoXYfzwD+daYiahFyLlaKcjnNI1fUIdVtM2rwWomTyUzlWUHuB34FaevaxDp8tvY3EcjSWzBZiknJJG9h6YG4j8K686KjPFJNIBsZSVVvQ5xVC68MwySSyzfZGaXJZsEEHuf8+teM5xcNjhcU42XVmNqOr6WsLKl9byCVWZliIZkzkEjrjgYGfSsvTktYIoZraGW7SZSIxcxjjbwTx1HY8dq3ovh9pztKyMAZwBJsYjcM5rh/iXcTeEfEttp1nFFMkenNJmR24ySSBg9wP1p0ItvkhIyWGlPQ3dd1i6svslqLGOPc2THHGAvXv8A57GtnTPEFy0gt47xZC2WZomwWz6E8cf0rz7Rvigtrbqg8CWdyseN0iTtuB9TuzzXQ6T8bfB+Uh1DwW9tGhI3BI3Ct1wOBXYssclq0zT6q0rXPM/ji00/jG/uJg+6SGM5I6jYBn8cV5vp2VvYWBxtcHPpzXsPxUvtG8X3d5rnh2ARWYtUjEfl+XtZVIPH4V594Ciig8ZaTLdQpLbrdRNIjqCGXeMgg9a9WjHliodjsULRR7HffGrxRpIeP7Fps6qzAB0b14OQetdT8KPidqnijT726u9LjV4ZxGfLf5GG0Hv0Iz+teQ+N7G3vPEV7JaziG1eQtBFsy2Pz4rtfhZNpek+EUtEubqK6LNNcAKu0u3pn2AH4VxrLsPL4oImdGHRHr58QXXyv/ZyqGHVpx/hXKfEiZb/wlf3D2UqPcSW+6TzQUXY+AAOueTXlHjv4ja1a6lNYWUgMUbhUldASwx2qpdfEafUtMGnzXimNcMIpUChW9QaFhcNS1hAUaMYu6R5j4thWLX7oBiQ0hJz1HNfSHgO++JE3hrSY9O1nSILd7WIxh9P3EKUGCTu5OMc+1fO3iRbWXUGug/mNMdzkPnBr0jwT8TLqHTrPR5E0+1gtbUQ+e0jhyFXqBjGeBW9SnCrBc0b2LqQU3qdhPq+o6j8X9HsPFV/DqUei3AmjktbXylMhXgsCeFU85P8AdNdl8SdXW08ZaZs2TRy24O49iHNc18I9T0HWfEOuatfXmnHUtXulhit3cF/KC5ICnpuPpW98WrT7V4h0+7XGI7Qsuwcf6zFePCjbEwXZGNKKVVOPQ8x1XxRMbiW1XToz8uFOSBnFeUalp0l1I0mngzmMMWULhhyT+P4V61qmnjzZLjzV3FjGFC/d4615Td3U+m3X7tyrRXMykg9CG/8Ar17kV2OuTb3PU/Detr8Nb3RdZ0PWl1fS7+zj+22xcb4nwPMjZR0wxO011Xxz16DxR8NItQtcy2xcSROevJUEH0PqK4xrHVV8Dw3rW9o7X9sDE2Mh0fJwy465JIPqM8VwY8Ra3a6HceHZLgNYyOGeB0Awynhgexrzlg1Uqxq31i/v/wCGOVUfeUjqZJdQk/ZzvLRVP2K21qNicfxMuetY3h3SFtvg7rfiA3LFr2+isRBs4XYRJv3evJGK6qwaCf8AZm18pIC41aBioPQ4UYxWXpohP7NpCyP5p8RMGTjGPKBB9e9aJNcyX8y/QSSTt5nl8n+sNekeEYfP+Dd+2ATb6sSPUBol/wAK4ifTf9AS7juBLNK7BbaNCzqq9XY9APT8a7LwZdiP4Ua5YlSHk1BJAwI4AjIIPftXdV2XqavdFb4yiF7/AEK4gAxJo8IbH95Syn+Ves6Z4Jm8X/C3wvqEupLFFZ6UUELx7uQT8wOeOgH4V4/8S8eR4cAOT/ZgJHp+9evoj4R3CJ8EtMLyBMWEoySOOXrgxUnGlFruQ58klJHDfsn2KTQ+IW8hJHEqR7iAcKVbI+hrc+BEMOn6Z4qs0xEYdbZUXthcYH6VzX7Our2uh+F/EuqXuoCztre6jZ2PQnace5PYCtj4H6jHqo8SXECu0NzqzTR5GDg4Of1rWDk60+2hVN3lsd5q13LbX27dsk8nk55PevJvjrrd5NoenPIyy+XfLIQejMqnGa9b1K3S81d0dSokG1COccdf0NebfHzw/DZ/DCK+BZpV1GNSSMdVYEfoK6o2N5bM8J1zVb/XdWuNS1GYTXdy5eV8YyfwrPjOWNTzr+74jIOeDUUCd89a0SSWhAOPlNQ5GOelWXT5WNV5f9WuB9aaEzS0G+fTNYs9Sixvt5kkGRkcH0rrvjqdLPxW1abSHR7S4EM4KdNzxKx6e5rhoeQPpUJdhIcnd9az5LyuaXsi9bwz3VxFbW0bSTysEjUdST0Fep/BbxHrHhnTJriHSZJNKa/UaheKudihcbc/w9c5P0rgvh74isvDnim21m+sWvUt1fbEH2kMylQ2fbOateGPH2peHfDuuaFZQQTWusgLIZgSYxyCVHTJB6+1Y1acpJxsXCs4SUomr8Xbhtd+LGoXEJ/ctcJaxsD94IoGa7S4js47GVjGkptQI4o++QBjH515Al3L9rhuAxLq6kE85Ock16LeXiw67Z26niaQK+PUkZrXl5KaLUuep6k1h8O7zxGHumT7KpH3nJJarC/BnUBcL5d6jw9z0Ir0ODUb6NVhgtWEIAAbGBVy01K6QFYwob0zXnyxUr7nrwwVO17HmdzoDeHHNrdMQj9JR03DoSKhg1KSPXZVMwkWQKXXd1OOcema2vijcXraXK00fzj5hj2rkLS0uLqSC8hRlbyxvPr/AJxXVRqOcXc8/GUlSkrHT+OfEWoTeBNUga6cJcKVdB0xnGPpXhcULTSpEmNzkKv1PFe2fEXS2h8EXl4rqEARWAOfmLDj9a8k8PQrJqsasqsAGJ3DI4B7VumcTRqa88Et1Y6TarEIoTHDvXOJDwNx+vWvQ/BUaLdSLsWJBI7KEHygncABntg15zpQjXxbpfmYdTexEjt98cV6r4c/0fTrecBd00Zc5BPzEZUfn3rHEO5dDcv+IbncnlxNvLQLk9Mda5+9FzfXdlawpvfIBUY/hjXn8smtKeQi1Xcu6Ty1GDzzyaPCkm3V5Li+j2qWfyhjPUBTj0xjFYxdkbtGgPMtrF4iMOAIyG9Nv+FcpPa6fdT2z3E8kjeeqT2qkBWhZcknvnrXW6skkxtcrtjRfLV/7wHc1kWum6O0Ec01xHa308O0eZIF34xgDPf6Vm3ZbmdZ2hc7/Wv+EU0/4WajbaGsluiWLpBBuLFd56HPrXlFtaSXPiPT1Fshi3x7mxjAHr781vXFvJZ+GbuO6kZpJQiowJ5G9cA9j1NFm3/E/tefkMy54rPBuVpXd9Tlw9R1E2zrPEV5Jp+iaDd2bRRPLqJhuWbBxG3sf9yu48Gagl9oam6QytBKwim3BjNH0D9BjOCMe1ee+NF+1+DLi1aHcIpUlRvTD4P4YJrqfDs62XhLTLiJYo2EQjB6ZA6D9axru8W+zOmNVKlJ9mdjJJYwEeZsROiErzn/ACKS1k01olCPbqSfl28ZOK586xHNukDpEACPXH1Haqk8cKriPy158xCV4B9cHrn0rzo1JX3scH1qbZ04ZGZmjaIHruOM+/8ASsLWbS8uLhY/Lkkj53vH6Z49+x/Osa7inhZJjNIIFjYs0fA3diR9Tj8KlbVLy1mRpJZMQxKJCilsuB8wI7kE4raUKnxc1y5UpTXNe51q2YubeCF1CbRty/OOOTWPrHhSxmufNF5bRzKCse5fVSB/SoLHxHHJJ5cM0i71yob19P8A61WJdUEkSMuoW2138thj5s8jg/72P1rKMq8epDdRLYr6H4VbSpLWaOS1kkXLu4GCcqOAfzqhb+H7y31COZVkma21HzIHBJAiYcjr1Bx+VarTXkMilbjz1252kZ49cjrT5r6aODzJEaOMN97GMdOAa6I4qaS6sftbROVu1FpqcYt7SZA9xloj1RSoUke2ZMVi6BHbtr/l3KTN5NkrRoAMqxfkNn8RXTatDfak15dWmCzeXGnAyqqwdj+OAKtaZa2ckMQG1LwofM3LyxySM/hitPrEuW7LlO6Wpj6Paztrt1A0N0qiSGHEmMY2qd3p1P5CtO+uI2ud1xj7UFm2KTguuRnB9ACa0rJ3jt995cRTBMlJFGMMvGPaohc2C3izX9nH5jK4jwM7RjLcn9frWaxEnN6Ga5ubQy/CkMdvqOtRwW8cdtA0VtBtbG5WcfMfQ9a5G+8IW9xdW9j/AGoI4txjWXywduWLk59edv4V6RHNDdedDJb+XbS/dwpB+XGCWHX/AAGKLPTrK0l8sxNKCWkDNk7WzjIzz0Peuj6+oOzQOd/iR4z41W70fxTplppMkqmG3FrA+Mlh8wwfqP512OqC+stehuLyFYywXaV67VOMn/PTFN8VLFZ/GPwza7twMDSO0gyNxWbr7dK3viTGYjp8iLsRlKOTyTkZwSe3HH0q1i1KpCNt0aU6i542W5zPhi1W11OC3kt2W3g1G7Jfb98FnIAHUdevtVr4opp//CqdYlS4lkmuIUWGIopWHa4YtkHPIHf1rqvD8wm0SzdFjknjhO+WQc5LEZH4Y4rn/inpktx4Y1i9mmiMUVmWCouBkDkY9zWEq6VdRcdmY1WlNq3U+UbldsmzHIGK0NMsmksJJ8bQmBnPUk//AK6p6qNl7IoyOeKlt7iRbEoshAPUdq957HUinKXR3jB+Xdzg8ZqzpqTSTRxQrl5m2IM9TUMcZkwQ2N2etWIV8mOV1YFkjJHqO2RTbBWNXwpdjSr7TtVCtMkN2JGQHoVbP8hmvWtL8QR6vd6pr9oZHR5UkdCcFYlGzGP72DnjpxXiEW5rdFwwjAyQO9dL4P1D+y9bS6lK+VOfs0m7kBXUgn88flWE6ad5dRSWvMeneILaK50QB4zBGxVkbPJ52g/TFYHiBW0+a8slnkMAtxNGpXgESLyPTuaszXVjb6hPod9fmOSGFVbzGyqNyRjHA4Kgj2rV1FLXxFc21vDcRz300axzpGwGVxjeB6HAOPrUOfKloXdMzZJtRm8WReKmhKQJbsVuB0T93tUn0yTRXb+I/DUlj4MvNMhVDdbkKywzfMNpzt56DBxiiuVKMt+hk8NJbo9F6dvrQZUUZ7YqIFiPuf8A16jaQquPsxOe5PFeTzHO5s5bWfFHiS18XJp9hohudPBQNOATkEZY57Y5GK6a419oVjH2aFcnL72ycfQdKkjm4BKhR/OlZoTlvs6FgOflFb/WLRSUUSq1lsFneSyAvcywbD93yyc1bimSRFaCRHHfLdqqSTGNciGNR2JHSmRXAYEIsW7/AGcVnKbk7sPaX1aNUTRblQyDdjOKck0IG4Oo46d6y97Ku5iBgZBIxQjbn2hlB6k96ltkuoOfxfZ6bqZsmMgaSPoozn8PzrP0PV7XU/FElxBHsAt2QcYyNwPIrQuba3dg5Rd4XG4gE0lvBaxtujtolJGNyKAcfhWyxEuTksEaslubDTptKhBJuwMY6H1rmrmxs9Ss57cwjIbLsBjywOcg/wB7A4+tXdV1OHS7aOZ2mD+YFjWJdzE9efbAPNM1q6OjeH3uGj8hym/ZJgmMHk5HTcT9eOK86tGXMnbc9GjeUE2tGU/DVpBB4pv7ixQw2vlAzopOGmfa2PqME/8AAq6oPHn73PuawPDlw32EXbhSLp2nzjaSGxg4+gq9f6lbWVpPfTY8q3jaWQ+gAzj+ldzXPNROevJTquK9PuPLfjX4y8T+FvEKHwxrUtrEYle5iCq67z04YHnHNd683i2HwKLuTW7iTWf7PMrIY4gnnFQdp+XjGcfhXmOiWo8XeLrW4vlEqSXAurnuNqndj6dFx6V7FfNJco9tuX9+rR8DpnvXqyqKM4U0Xz8s1BM8r1zTbmO78PeJdfukub8oZWHlgKijPPHXnJ/CvUfAtu1r4fheZT592TcyFuoL9PyXbXmfji6W+1uKENiHesUajoI1OP6frXqZvAhMfGAMDnpWGPndKJnipJWRr7ouRkN7461GwgfkxKT64rON0VXc4wvT05qs+oLkqJgD+teW0cfMkbP7gEFY1BB64pt1JYlw81jb3ErDau6NSx9sntWC2p7GIMnfgE08XyrNuZk3KdvJ/SiyF7Vnh/xC1z7Z47njW0Uq0phihgAVQi8Z/QmvPfFiy2d68Uaqq7t3TuRXUeMLNl8RTXARpJFyyLjq26uc8YSebb2j4w/lDcPTBIr6ijFRhFI9LZHR+AI5L3whcGcKR5si8ccY/wDr1zc9tjUDHCWQEHBz0P1rufhHF5ngC8Yrki8kVT/wBaybm18y5CcLu+XO3OPfFD0kzX7KMa6ttatrfyzczPuDZckn6AE81kpb6lLHujuZnT18xsV3lxpuprYQW134kgeAy4GLQcds7s571jazod5oGmLNa6xNMSeI2hUIevrzWcKt0Yxqwl0MOzlMIdLqXJY85bJFU9YSFY0kt7kybj82TnFRjXbiSfZd2VtIemdpU1paf4i0mKcLcWLxYJDbVDA1vZl3RgyDCK3mdfemNkKrB+vvXf6knhgBEu47WOSRdy7htyPrUUOiaRIqvZx27AHhlO79QaOYOUy/hXFrcfxA0W6022uZEgu455FRtoZFbLZJ46Zr6P1y7W/voDGVAWJlIU5zlsjIrwaLS9QtJhJa36xuONyKV4ru/hcNSVNRfUJhOwkQxtntiuarDmmp32FGm/aJmprFuI7QYUs7MSB6cV4brthPd63qEMC5Vb6bJPQDIr6Hv4RJaRblw245x7ZGK8i175dbvYLNQgMzPLIfXOTW0HYuaOntPiPpdp4J0zw3q3hl5jZWqQC7gmCvlQRuAI9+ma8z1S+tNWvDOIlhnll5RRhQB0/Sta5t2a13OBIjE4faetcnfQtDMSvDKaKdGEbyj1MYrkdiO4Zo5XiUskbN8yBjtP4VaTd9keFLyRbdX3LDuO0t/ex0zWfhpAQx5q3FGGlt1RhjhWUcFqvRI0UOZ2SLeiWMl/qKRiYxfKx8xDg8dq2IdJvdPtp7dWlntZ8ZEUm0bh0J9e/WoLe3k0tl1CANLHkx+WRhhmp7jU45tBVPMlWcg7jjGWPQfSsJzm2uXY9zD4bDU6Mo117y1+XkZusQ6pqDxtcKD9njEMYyOFBOB+te+fDrV9K0/wCDlhbXMyC7SzmVowu4g5brXmvhrUfB82n2VtrF1cRmGFw/kW4aSSUkEbiSOOo79BT7HxpDZaNc6dZ3UUUcsrrt8kHZGe4Pc8nilUw7rR5ZPY8bGLD1Leyi16lz4HW9jqvgzxbo935e682rEZPuq+07T+ddT+zRYTWNlqtvcDZPFqDQupPQhFrA+FMng7w/pV61z4yWCa4dWaJrMn5R3B6556V2fwUns7i68ST6fJJNYvq5e3mddrOCg5I7f/XrX2Lg5SvuctJWkei2tup1Rz1ZU+X8K4n9pWP/AItMynb8t5C2PQ5Nd5puDqsjdcJXC/tPc/ChjsGPtsXPpyaFujplsz5buh8sXJAPWorRQZD6BqrhmLY3HirVn3z65rZrQlNEkkXD9siqpjO3y1GSa2DGGiz2I61T+y7fnJ3d+KhSHylVrX5U+cKcdO9Rra/NzKmPWtpLe4u7MMsI8tDgNjofTP8AjUc9pLsy8ap/tYoUmOy7FAWsAI3yLiqjqPOYQ5KA8GugtLTT2gYXC3BlHR48bfyNQW9mq/MwUYJIUtwaExuz0tYrW4O6KQ8hSCAOpr13wdpMes+KdPnk5Rf3x4x1BK/0ryWET27M3lDPY56V6n8OfHFnDDpujXEMUU6SskcqpktuxtBbt6VGI5nG8TpwsoJ2kXvHQ8Urrhht7iWOPJ2hLg4A7DGMVoS+FfE9x4VW5+0TfaO6biCePbmujkvhcylYox9oHRj1H0rRTxHJeWb6Ouh6hCA+37QzBTjGNx9vpzXkuo5dNj3I0+XZ7nA6N4cvJPDc818yM5hYFdrbt3Pc/hWlomm/YtKiiZTuKZYHqCe1bHijWZILcQqyrPvUZAzk5FJql032lGdRvkYbsCunDylJuRwY5RglBbmZ8Xk+z/DHVWwAJJ7dV47Eivn+0uHtmF3Hw6OuPevqfx9p39o+F3s44TJ5kyNtxkED2rzofD0zgLJpq5HQGNR/KuxTPNUTyvWWa11S11CALjzQ6gDgOGB2/wAq9d0OWGV7a2muFtk8uMeY2SqAKMk1xPxH0OfS9TWxm8rE0STxlRjlSVI/Q10VzHAjRSMzY8lFG3nnGMH34NTWd0h0VZs04Znt5UuoSHmiEcmXTeMr0yO/XkVq2GJVju5nV5szK3ygcljzWStuZ2dg8nllVQgHDc8H9K17UW8NlGzyFY1kZQ556k8mudbG9hLmQSW0CqTkgDGO461yviCzhl1+4i8uVoI7KPdCSCokEKjPPQ7sHjqDg8V2tosZntXZV2iZACAQMA4/lWcdOtdW17ULlN6+Y7+Xt5G4AAA+2APxxRGVmO10wt7Ga58KwQWSSzmSODyoR83Pyk8+mdx59Kn0Twj4vuNYjkTRZRBGSwkdgoOM460yz11/D/hbTL/eFmt4oTsH/LSN1H+Ofzr1LS/iJDqFhYDTIYru6u/ljhEgDA9y3oo7n6VxwnOnzWW7Z51NWcku5SufBmqr4Ov5L94xKLSTAVckDG7aefXvXPW2ljV/Buj6es8iXfnlwsZwWTADfhyPxrs7/V9Q+w3q+IbgKiiRPKtPlUrtyMseTkfSuX+Cl1Zx505kDXEWSHbnjnjP50QmuWTN6dNcskMtvDMujX0ttHetLE7bhGw3NgYwMkDPvirct4nmH9zLIjSYyu1l24446jmuy12y03U2iM1tMGgfcjpIyHd26VzN1+7v5h9nIBYABF6E5PBz9K4GpOTZxYimkrorRXlpMjW8atJEcFXMWCCM5BH+egqrDoskJluIbpvmcyYkYscnOT9CTWgbNIYn8mQpkDcCe/XNNV5muPMZAYwv3QTlznj2pWlH4DkUmtEzjddsNWj1e3urJmNpuWS4cL8z9Nygd+nepII5o9QiujZzXBjlbMXaPPQ4I56132m6lHBC0FxosLyTNglwzFcjs3aqesW6zRyPayJayBCPv5we/Nb81SMU9zoWInDVMxrXVbzT7i5Fxa+QJZd8IkUgAZxgemePzq9Lqdr5pSdWQYDAlsjAxn+dU73TG1qCH7VdYkUAZPIfAHzAds4qHVP7Q0WySPSbW11Fgpe5Voy7pH2KndjceeMdM0ckKrTaszSM6deSvodpdaNLdWSy6cwjM0CKOiqzMVw1Z0vhTVNFuYbzV5rQ2wO0MLjlGOcY9f8A69U/C/xR0vVJjYaeFuoymI5PuGMDsyjOCCO+OOava1M+qx263hk2xgkorZBbHcfQ9K9SmsJy8te69CcfKpTUYwSehxd9czWGqslntC7DI8TsTyeNuPY4P4Uthd3VvqSfaN98JV4DjgMeSQe3/wBatu8jktdNt49Psorkxuo3Tk/dz83I74A/KpUVmjEn2GFLh15BfIAz6/SvOlUin7q0KWMikvdKGqavqUUJ3aQLl5GCDy7tYgWJ2j72OnHSki1tYzcxXyTJJACoaNi4Y8ABTjPXFa40y2vWW4ktrcrDjyxIxygznI45OQMVX8PSWU9tfKs/l3duYpHdcgqrA8ZHriqjThKOqKpyjVhNtao4LV9Su9R+KHhvWG0+8hgjiMai5XmTaHDNx25H5V2/iO8t73RJIF8kSmQSRn7xbBx/InirOox21xHH5ennfvB8wSAg8cnLexPOap3OLe3CT2YigVDGCDk7u3+felZSqR5ehx06jc4og8L3EMNo9reQn93IMMpIBU8HIqh8WLzTNO+G2ptEvlrOnkw8nDuWAwM+26pDJa6Xo9/rN95EsMGz93IdoA55z6+3evEfiH4qk8WXq21uGi0+N9w3dWPI3Y7cdq6fYOpXv0R11o81WyON1Rd15OcdG/pVQFfsqrgg5PPrWpqMKq8sinK+hPas5wuX+ZcIo257816qehqOit2dVVMnHJ5q9JbK9lIQw8whUUDqc+tEMuLSO3mDGI5YFcZXPp3IqaGMWtrcXE2GfKmEA5zg/wD66YjKuD5TomTwgBx0ODRNNtAiOWJIIbpjkGnS/vhv45OacJIoCjTWwnAHJ/umqYLsWJJ5rq5e4nleWWVwZHY5LE8811ngqVrfxbZ3scrq0NsWx3BGRkfhXI2rI7fIuFyGH0ANd54Cge88RqzKGii0d1xjpnofzNZ1NIBD47HoOk31xqmtW8l1dsU8xhHk4BHNFSeHLeOxhTULpMpa25kXjq2eB+YFFcDi29EeopRS1PRftT7emAeM0jXEoX5Ap+nWqC7WjUiRih9eKJLWWNo2VgcHcoLnr6GvKVGXRHzK55FySaTIz8x7VJFO7L/q/mHUZ61Th02+vLg+Ug3ctkOST61LeW9xZBTM0Sheq5y30JFbfVJ2uy402TzfZWDGbZ77jSJJZRFFACnjAXiq1xqcEiI8liijPI2dfTvUS619pRoo7GGIDncYcED2744pfVtdxOLNBzbkElpDnsDwafFJCpxtGcc/NWdGLp442aNFEv8Aq/nADA9xzVmLT7u4QsqRJIDzvkC/lmq+pVH0K9my2JAWfFuABjJLVUnvmXISEZ6ZAzilms9Ut8pH5EwIIbbMDj8KgitpJtsgnCgAhlkbAGKp4Koug/ZSJW1y2siszxCR1+ZFdO/bP6/lXnvjbxbeajq1ra39jJ5d4A8flyfKFLbQWz9K7XVVmttJeaSFdhj3KRyOPWuK1bQpNR8F2OqqsjXUStKoVSCIi5O3jrjOaqGEX2lqj0qMUqMVLq7HqTNuxGAm1eAOCAPSuN8R+OPCulvdaL4rgmEEzbQEgYo6jB6qfWovD2qQXug7rkzy3Sk+YQ2FwOh/L3ryz4kyTa3L+5Ak+zyspXcM8+gzmtsJheSd5M5YUnSm+bdHsnhTVvAsNr9v8O6TeGCZSgkjglOcHkDPvVT4p+KtZ0jS0Og6Rc280uF82e2YMqtwSA1ReHo49H8I6dY2TTTfZ41LBYCgVzyeT1G49qr+KbmZljs55GkZWMsjN1LHp+ArqdNKXM0aq8neyOQlvCt9unZyY7ZVUqhOXyK9CXWo5Gw93MkRP31gLZ44/WsSKzgtoFmn8tiFzkPnn8KrxXFvJJIPtEbMDt2qQcVnVoKq1zETgpPU34b/AE4S7f8AhIgGl6LJHtXcPc1oT/LaC4G9lUY3ROsgLY7Ac4yK468jmkIi+z5j/iICgLj+fSqMcr2P7y1mlsif4lygP58Gp+q09rC9jSeljZttatp9QVr+ZpIlYnEPB24+7165OPyqzPqNt5vnWbSbw+F3yDBHr71krr16syyXAtbteCzSwLn6g+tc7qlybu68u3tfsYTLzSwPv3J6fMfl464qo4enblsNUILQ1EhstVke8nnaJpHkkUxnoGJ+XI9q8u8eTW1vfiztvuQqEGTk8etd2sFn5R+waoImZfm84mM/T0+lc3d+C/NuzcnMoJDF45hKDnvxk12QdrI2cdND0b4ULbz/AA10u1giRJoZZzcsrZLs/wAy7vQhcCoIbBI3aVo+FGeB+BrX+CuniHQb2Nxg/bN2DnI/d45qO8kAjZo8HI6CoqS94cI6CzeN/CuIUsLOS2hiPSVkYsfU5U5PvXOeK9f0TXDIWWROuNpHpxnjH5Yrzy4tyLySDeVfJHzHrz69KrXELxsFZjjpkc1rdEcompz2MEb7YQZV/i/wrC0a3S61NZLh1SJG3tuON3tWxLFOoCk8Y4BGeKgdGWQtGq8cAlRVKQNF/WUtb8o00jP5alUwegqnDD9lUpbyyKMEcN2NRymUxjGMn0HT8aXazDhWx7GhNBYtx6lfQn93fTLtH3WO7mvVfgZf3WqLqsNw6OVEe0hcH+Lr+VeNva3PLC3lKg8sVr2D9mWFHk1sHIYeRj6Hf/hUztyscdzv7mNypgCEsjnPHv8A/XrzK/0z7R4jktnAHmz5cDuB2r14qftN0p4+dRnucgVwmt28a+JxKjcJLgn6isGzaKuc14mPl+ZarFiFSFjAH3feuB8QW4jun25APY16n4zsFaBryKUAhlMik+h4/nXmniKQSTbgcsR8/HQitaOxlW+I5k5WUgc5qazLfbYkcEYbnI5AqGaTybjcwBx0Brf0q80TU1SHU2msig4mQZGfeqk2ugJeZZumnh0+aFdrsxzEe+DkHilt7ANaRiREwT0HUACuj1HwXqy6aNW0LUrXVrBEO5gf3qr34HXH50tlYNbxpIzF9yYVWi4x7+9Ze0Vi+STZyF3AltrVsqnhULmsOWX94xHHJra8YNcJqUkjbQHQKmxcYWuc5raHcznpoW0ncKRng19AfsvlpNA1EeWNv2vgj/cFfOoZvWvov9ldGXwpqs5I/wCP3H0AQf405bErc9b0WNX1Kc5JVlG0n2J4rkv2mFT/AIVLNEzLue8hwT25NdjpSYu5fTyx+ZzXA/tOuF+FDLu+Y30PGf8AerJblPY+WjbYnVScZ4z61fgs9rsDxtOOaqTSAR2r/wCetalzJ/xMSrHC45+uK0cmXyrlJ44f9GO4cY4qOOMNCABye9WXkCwxquMEc5qC3kAhG3NZlxM+7uLm0H2eOZ1hZtxUNwSO+K0/DdzLK0jz5kiAwM+tYutPu2jPejQJSs0kYYBnAAzxWsdjGS10PWPDGgadqEVtcXMSCOfzN2W2gKvT9apeK/B8hvTbaDdfMIvO2tJkHBwQD+NZulanNP4ajtLi3d2sJVk8sciVd/I468V7J4KktPEniyOSCxTyE00Bwy7RHlupxXnVpzpvmudFGDm+VI8gg8NeIDZyWrQhL91DW6sy8/j26GrFho+sW3hq7kvLWVdShk+QIoL9sEYr3KbQNBh8Q/bTNM0SgDywo255Geue9WtLt9Lh1uf7Dbxh9m+Pceh7sPfBFZxxMpOx6v8AZlaEOeSskjxm9ur1rG2eSWS2vGgSSQr8rAkZPB71LbalpjWDRJJqv277wm84jB9c5/pWv8S9E1CbUJLyFdw6sa5TQ9HvXvAJIXP1PFKTXQ3p3SSY+dtQk1bSYZHdleZZWZueA2Bmu/uV827TecjzFA/Otvwz4et5oEjvrNLgAhl4wyH1B6io/EGinTPEcP2jUrd7SVd0cSofPiYEff5wynn0NbwnGMDjq4WpVq+7rcf438S23h7QBfyRmQ7xGFDbck+/4VyfhXx5qGva7b2dnpAijlG55pJCVRAMs3HoMfmK0PitpbXfhdJ0Vri2juFeRkU5VcEbiPTmuYs7Gz8I+FZbRWZdT1aP96SxzFF2UemaqNRNaHn1qFWjO000c98VvEdv4g1lXsgBb2uYIHxnzAOS35mt/wCzyT2sEh2gIoUoewA5P41wniCSM3ltZx4VGdMgLjcSccH0/rXotgfs1pJNIyeaJM7QM5HOB9cYq6nwoKDbu2O0stLq9vCx2Yzn3xgnk9s/zrQhhS40+G3DKMs7n3+YLj9c1maXdyPrEaybAocM3qQ3JHsKuWEyR3sFszOqzLJtwcfx8fhxWdjYtJMyzRxcMI2cjjjjp+tJ4E/f6nfFWI/eu/B6fN6VeuIcuFiVS4cKo6E561z/AMObhpdTuXcbB9omjI/E/wBanoVE5nx9cXa2lvYLG3kR2dsGO3hf3aYwfrWd8LfFUXh/xAsN6Ssb/KsueVOemfSvZ/i5ZabZ/CS2skWT+0BNbpK2z5cKXI5+mK+btYtlgud+4HBya6JUoyhyvqcUn7zaR9OeONRifwyNSjkO51GGYZAHPP61S+EE8cb3ZMQZ/kfpyQcDr+NVfBdhqU3hp/D9/brIsMCbzJIRwyB1wME9GFSeAbVtNvNXsbxSps7bZI/uqjJ/SvNpxtzRe6NqPU9heDcB5aY9TXLeMLKxt2S6uRJ8ww/zfKMDIP6VY8M65Z3WkQ3A1BbfcDtt/vycHHABJxUfivTrjxJo93p7W8lvbS4V5ZMecQMMNi54OcDJIrkpr3kjnnDnVmcVDqscl8beFAsarvUM/wB78B9P1rQ1HVFvbKKO3htozHH8xVmBYnoG65PFQ6J8LbmxkkurfVMqIwWjPDqnUgnkZAx7HFammeDdZxGk00zW+zzDKY4xkEdwpz+deusudjklSS2ZyFzqmuLcKYdzRuAmFO7GO+O1SSaveRzNa8pHGokaVuPYg/Xr+FddJ4F177WVj+xx267WSUpgnPoMnpxz71n6n8MbhYFkur6CdmZS8ay4yT1LAkdPamsFJdCPZIwv7QuDGsisGJQYVWGc4wMn8azE1vWbFmT7FJLM7grtQlSx6n3GOK64/D29s9NknW4hKop+UOAw9gOc1iyaPqUBke0Z7lshVjEZ8xuOuA2B0rP6pVi9gVJ3tY6nwfo8djaX17b2MMEtxYPIY1UKN/lM2Dx65rj5PEd5aRjcuODlergj0I7cD616VonmSWtpAIZI5bu1liWKTG5T5b4B98V5jrOj6lpcYElvMHYFiiLg/TJHrS9hKbdlsdWJpOaiW7PW7j7DHPFIpi3DgoQSSvOcflVXUPFFzZvJI6jzARx/E5wCTj0zxWS9jr9xC9xp+nzyFwNqgq2wY6nn1zWYLHxKHZprZfNZdwMwUYA65YH/ADmpjhp66HIsLO519p4w8+6Vf3+3avyFMHnua6ayjs9P8MatqEuIh5KNM6D5jghR+h/WvI5PGFnp90ralFDKEUDCynHA55Vvmr2fUXhtfAWs30drHeRLpbXHkOu4SDaGwRTVDl36nXh6LhGUX1ONtPGFmx32l1BMvljhmxs6AD25706+1qDUrBikxglRgSG/jAOM/h/WvH9f1S2vEKaXoyaRBxvXzWfeevOf5VN4EmuLjVLxbmWWXZa7gxzyd6jHtwf0rRYRQfMc9HDcs07l/wCNV3PLp2j2cU1wYZGlknTna7DYEx64yfzNcRbWkiwrtCqxHzew9K7v4sxu8eiLG+1yJowW6DlDnP0/nXNi3haArasSsQG99vU98V0R2O2oveOT1aQF/LiJbtiopLPbbieXIJxha3YrW0i33Cplg6jLdvwqqUOqX6W0YK26fNIQPStEyLETQH7CjlyHI4Tbzj1qOe6+x/uZP3yFsMCeq/WtO+hubW5MkKs/mL5aIOck+grGv9PKNCJbxZZXJLog+ZPr+NPmWwtmPSGGSLzrVmdf7hHzD6/41DYsI7oK6hskDDdD7UloklvIXMjIV6DufbHepltWupZRAGSQHdjHyj8e341SkFtTStNOvpblY4YAqyyLlhD8qKSF5H484+tekeDNFutC1fWY7sq5traOBDGch8n1/wCA1yXgaHUE1bToXuIpme4QS4k37I26n8ufwr1XUFMU2qX0TR/ZJZ4oISy43kZBPt3P4VzV5dDopRT3IdYnuLTwnqUnMaqsaxbACWJOW4/Cis74gfbIdDNtMUktp5VWMRnDZ2MWUn6c5oqaVrDrXvoeixCJ7+KM3TI7sF4XcFzjJx045rUj0t5ESRbgkDklx973GDWfb3ltHGscsyqegQEAAj+faludYihhSZbG7kXIy/mqqcZyMYJPftThCGzRwKMUtjprfSdLhgL3DXMpPQF/Lz7VfOm6JHDugghUAZMhkJOT7k1wP/CQag1pBLYeHYLlJS21mvC5GP7wVRjr3ot/EHjJVaOPw7bRDsvkSyDb69a6YqKWiNFbex3MVvZPasq20TSA5QOoIb8xRBHYnUE8zR0llYY8xQGCfnxXn91qHxFni3zWMUS8hFVQmB2+8SfSltP+E7uF8r7QsUjrgIkse0dv4Rmi2u34A5Lsd9rVlYxlb5bfTQ+PleWVQkX19PQVxer68LO3NyrWewSkMyPvOAcZGT057Vianp/ji1SZWmW/jYiOS3uHwM+udu0Aeuaop4Z8cBdtjFo6MRu8u1i80j6sVA/U02k+g03Y7zw1eWWs6s1vDcR3ksahhmfYjL3IGOa6WGztWuZPtS6bCBgYMy7WGPzryf8A4RH4j3CtGdUuzKRnbHAUUcdM4ArOuPhj44aItNfX/TL/AL6NAB/31VRgktmO77o7rxtFG2m3VtbNYysc4b7SFG3+6BnJrnbbVbq2u3VdRigtY4gFXyVwSBwoAP8A+usxfhPrkNuk0x1GUHp++XaR6hgcH860dN+C2oXwjPkyhFQtJLJNsUjPJLE449qxdHW9jWVRSilK2hiSapbwQX8Vm0FokkRSPz5E5bj5sAnaeAPpXGw2enRTbrnU7Y5IJEb5YkHI5wfXtjPFexeAfg/pGvaNd6ittG628pi23MrI0rKMnbwfXFUZdJ8IaU7J5NjaSZK+VKpDrzjO4/jWkYcqIqSVSXvGFY+IrnUSsHkyzIGQPNucIq8Zb5uOmTxWLeatJrGsSyM/l2Tuw3lfvgHGB+Ax+deyP8Nb6+0F9UtY4IbYW/mCMSkeau3OVG35sjHIrgZ9D0W3EKkNvYkYckAdyAO1ctVNO7djJtLZ2OctLyGyuWkttKW4tkIDDjjOeQCc1tw3+k3iNEtibG4aRcyRQLgpg8YIzmtjSfDulCNjHGW5JD5B55x79+9XbmO3tQ8XkWzAr91Y92P+BU4yUFdvQzaile5nzRaWsCm2uzIAMBphhg3fhfSsA2n2mUNLOCN2QqqQSP8AgVbxktpbhFazSIqfl+UqCff/ABq/CbTytqpCkh5y0Qyv4jtVKvTluxqp2ZzUlpbI0bm3NwOhWQ4OMdRVCSzjleVGhQ7hgKoGBj09q6bUtNWRDJLckRBc/u15PYD6VV+z3FrAJAqyE8HJ49elS3FvRm8Z3MKTSYNyt5UaFuF47+lVW0MfaHU2KyTKoKukhj2H1J6muv027lt4N0L7JQ25vkBVM8A89+cCpLyGOaTeJGZ25kd+pPXr3pao3T0RP8PHfTVvEuyQWcSRqzFuMc8n3NYF9PbqZQ7BW3cY9ema0haxyDcJAxBwCDj8xUUmlxs+I2yT0ApXGonlF5BJPdM7WNz85LBjGSCPUEUz+zzI5UQMoycFmr1VdNVGbhHbBUqe3+FU5tIfYZBYoy9AMcZquYOVHmc+lBQW81dnY55Prx9agfTbXa6q3J43FTmvTLnw/dNGW+yWL7QGYRuc1UOh5m3R24iB7Zx/+qhTDkTPNJLFY02jLAE8nuO3FS6Dcto+tWmpLBFcG3lEnlSoGR8diK70eFxNMfMbYB153H9O9Ml8HuEDGWEIScZbDfiOaaqITpHL2Gv2f23UJNS8O2kkdzuaP7PK8bQk9AvOK7n9nW5aXxPq1ssIS3NshTJy3DHqcc/erm38Lyj+FcV2/wAENOfT/FlyzYVZLQqR/wACGKcpKxPs7HdakkiXt0wHytt4HB4FcD4oY22qs1xG3kyADevZh/Wu/wBRl/eTlj87SBVz6V5p47a8h1V4YZA0UsYLK65BbJ5HoazjLXUtxdtDM8T6kstiFWQFVGSxHLYrzG+naSVyWzmuo1LTdVvAsTSRxxg/eVSSR9KzB4Tu1kb9+HXsdhBroUopaGLhOTuzlZY1Ykk5NJF+7b7uR3FdcfCszfM0u4/7tR/8Iy6YYYJHqKftEHs2Y+naldWMhk068mgbHOxyoI9/WtO08V6hDNuk8uTP3gFwD+FNfw7j5Q5yT0FMXQVU53gfnS5ohaSINV1q5v42idYyhOfujP51jtFz8oro/wCwtxBEsZ46DNOOiFT2xQproPlbOaEJr6G/Zg/d+ENU8zOPt4HA/wCma14+NIjCnkk17b8AI1svCd+P79539Qi0OV0JwsenmZdkrRZG8heRjGBXnP7Q8f2n4bMrvtCXkLZ/Mf1rvSyyWxZeCWrjvjIrN8PblFALGaPHfvWV9RpHzPNbW8z29vbuwVDlmfsKm1JR/aTPGyshAzg9K0hpbkn5M456ZpBpsrN8vJ9AKu+u5q2mrWKUqIEXfMoyOMGq63CJEV7mtU6U0jZ8nJps2gXDKD9nlA9SvFF0SotHO3pDvgshx6dKsaBGv2xjtDfI3X6Vov4bupH2xqc9s1Y0XRbmyvma6ibYY2UEKTgkU+dE8kr3sUtUnmj03TzFK8b7ZM7Gx/H/APWr2jw14im0TwzPpsZb7cYUeeQnk4A+X/gOcfXJrhtM8J3V5LpV3NCBY2wZ7jcCOjlgMEd+B+NF9fTLq8kx5LsQw9QQQa5MRJTtFH0GS4dq9WXoj0HQteub2aOZXJDpuVSehHDCtTVA4CXsDsNvI2tgj2zXnHhO8khs4Zd2GjmfH0JzXe2+oLcQ/MMbuorhkrM+qaThqtzY0a5sdVtisNxmVP8AXRu3zKff296uw6bBFcB41VWHTArzXxBorfa1vdMv5bS7B+Uo5U/gw/kazRd+NGcRT65qHHGUkVf1AzV8qetzyJ4Wafu7Hsl/fWmnw+Zd3LRdlRWwzH0A71yDXDXV9JqE+R6ZOcL2Ga5/S9NZZvtV5cS3E2OXlkLt+Zq5f3B/1SZC96UjqwuH9m+Z7lpvGlxZahjIdNpby25XaMDBHfNeb/ERZpvFN1dTzy4uQs1uyk8oR8q8cDHI/D3pNZvH/tXUG3cRJHEPqeTXX2jW95odrIYkla3/AHbMRyuf5it6L9m15nHm1FV6Tl1ieVahdPb/AGafLyfZXRk8w9cMWOPrXo/hHxCNTtLdpIPKlnkLRlDk5weD+R/OuM+IumSf2lM0CjyyBKQO2QB+A+Wt34OyxXGkTW8r7Gs5fmAHLI/T9dw/Ku2qk4cx8nTbU3E6qzmsYdRhW5jYux4OM5YjGD9MGrGleXcXtlNKFaS2bhZGPzrkjHH0FV41Tz3YEkxFiue3zcH8jUtsBDHHJGVTdEiyE8ntuIrnTN2rm7PcGxlgvl/eFMyKMfeIPA/HFcp8LbuM6zcQ58xJb13D9OA5Of1rb1HzY7eOSRiq+UHTn1yM/TIrmfg0m3XAzsu1ZXzuHrnNCS5Wwi3dI6T4p3l7J4qWOFd9u9jEwR3wpOG5wR7V53fWmubjONJspGIP3GQg/hmvWPHGyXU45yhRUiWNmK8DBOB+TCucnawhbZJIrhV3YCliPfitYx0vcmT6HKR+MfHdncpJ/aDGSNFiGZACEHRRnt2rufAmqapq2talLeyswv8ASZfNiOG3SbSM7h34FUbrR9KuNR+yTNHdQvEJI5oY8YY54IcAnGOcVq+CIFs/FtrbojIAhixjsf8A9dTUVtbCpJN6HL+BvHniKwiWHw/ZGSKP72yxDH6McZr0zwj8Rdev7ma11qxjje5x9j2pslZgQCDH1x1Ocdq4/RvBFwLiQ2UwRnzG3lORuB7da7bwL4EvtL8QWV7BYSiWNwPtEDjKZ4IZiOB9D3qfqym9tDKo1ZnbyalPEVS3sXt5NxRwIm2sAMjAbgnHH1NeVeMPjlqsWsTWGjw2UcNu5haaSAM8hXgkdgOwxXsN/rXiO4f+ybvwysRaTi7t75HdY1cZkxn07dzXxl4sgl0bxRqGm3ikPHcPg5DbgWOGyODkelelN2V0clOKk9T2q3+MOtypHNdJFKo5AQBMnHU4qpL8T9TuFFvBLMwOSEbBLEnjLYyPwNeP2sqDhZGA64IODW34eXF+x4dWjOOeR+FZOo7am/so9j2LwX4ruZpJUv5NQF4G8wJAhmDr3znJGDj862dc8baV5e1muCW+QkK64Y9Acjgda8ikmuLeGSe3uJbNgu3fG5U44yMj1rCu7fVJ2EkS3LWcTB3Yu+EPr789+etZN6GkaSufUHgvULTUBpl9ap+5bd5eQeWCyKevSvP0+NDRJGL7Q1jR1ymyTdg9CCcVtfAWcSeEtG2tIyrczKS4wSfMb/GvF1uNSs9SGLe2laOd0SGZcxnLEYY+2M+1ZQWruaON1odrr/j+TxJav5GpDShGCoYFI+SOMEozH8MV5rqcMsIxHfC+EmWmcSvk++5h/SuyiutfvNOgvLjQrBQuSv2aSPkA9cHJ7VmX0N1qny3t5ApwX8tAAU/2WA4BrZ+pio+RwDWNqX/erLLK68uTkbjngfpX1NoLC6+HnltiT7ToO32JNucfnivArizaGNGZrZWaQqNrg9u+Og5r1fw/4ustH0W0028hmaWDT1RfKG9XABXIx1rCvKyTNII8HifcpkkhjLPycdqseF55R4gjhVJCJUdeBgEYzj9K2oNIkvUM1mpNsOQZSEYDtkZrU8EaM9v4xtPtKqFTezbsYHyNjkfhXQ3zIxUbMf8AFDdceCrK8t1G+C7SF2GMhHU5x/3xXEHTLqC5khjkzBklHB+8vv6H29q9Q8fp9l8Co6KhaS8Q88qCAx7df/r1ykMUUen6neGNpFESudoxlSAehrFS5UaThdnIa+zQSRqFAXyhj6+/rWxplnbW4WPymRnAaSXuTTGtNPvInufODRKMBmK4DHjjnOat26FkV9shj68qcY6datST0M3FpbGJrcjN+/gVlWBtwdG5B6D9aybaxkdDeSEHzcl5JH7+ta13p6pdyQPM3kuwbbjLHjpVJtLhCyMZvLVTgZGAR600zNXbKU1xY2jI8cktzNnLcYCn696tLK9+JPM2RwuPlEHHI9R1PHrVpNItHh3zrcSlDh2RQiAf7x6k+wpgfTdLnt1RM9HkLHIyeQMewp3HynbfCIC8+IFmislrpem27XU3mEKHYLtGc+7gV3/i7VtLvI4dNs5vMZbkOxVflXHQZ7/xfnXmvgOCfVIddWa0gikby4P3WdpPzNjk+u0it7SfDtzo6x297JI0zyg7QwKRjnH4+9c9T4jqpbGX8Srm4/s3TbeCRYfNuZWZsnJAVVyR+J6UUzx/dfaNWtINgkW2RlRSpGSSMk/lRWlO6iZ1dZHu9n4XaOJ5bq80xmL5bMhAPt64rY0zTdPNrE17eLAqkrlXYDHbr19Knv8AVtD+y7LeR0CHKr5JkEhI6DPAx71xGqR6jfky/uo1b5dph24GeDwcZ9wK6JuFL4Vc4HN2O7tNP8OKwFr58zSjcpRwpGe5rf0zQ9JMXk+beqw/1mJOue3Brxy0TULbbIk0SsgwV5P69639K8XeJLRoJLi7EsQXBVThSenp29DTpY2H2lYzbckdlqXhTw3f3LyyXF3YrEeYluBtY/ia6LT9PtktY4LXU5hEkePlKnH0ODXJ6H4gh1Kcpqf2WZHIX97kkn/dArasrrS4vtdrYWkccu8RrwIScj0cjI/ziuuEqb96PUlGnHFpbW3kmW2uIyx3CRFwfXqDk/lWHq+o+HdFAkkvbGOEZXykiIY9/wCHA7Uk9vCFyr6kkyZZQIBgd8Kq7cfjXP8AiOC3121e3+zzfaQmBN5O3kEZOMnH5ioqVZL4dy+UtWfii0vLgJHKkyKfl+z27BmHYEZPv+lb9tqjahmK40W/t4N67TdoIg4zxjr7dcYrA07w/DoulxTWtnNcXEakiRkUhTjP8LVs2Np4k1TTHtrK4tBdvEWk82HG0DpjHGefWiMpJe9uPlZZ1i11ZNPdnt9Lt7RW/drFfFmxn0AA/KsTxR4turPwPYaayRNHqMnkGK3jyzJkgtu3c5YY4x3rX/4R/WtE8MIdc1C21BpPlZcHOW9z0xj9a4QrpsepWE7rf21vaSKkbCXKAByxGwggjJJqHJN2bNIxdrnuvgvR9L8O+HItMVo1WIlpQ8mdrnlupr51+LdlaWfxE1URXEbQgjy1ZePmAO0E+mTyK+hdUh02bR5ZXsYmtJ18y6mQCNjkctk/0NeTePNQ8JXV9bPo2npLJa7QGlHyOuehHXOcYPua56zstXYmVSy1Mz4exaDJpCW/iPxNrNpdRlljiEh8tUAACqBzjrx3rFvLPT/7Tubezzcx7j5U/lkFlxxnPSmm1s7woLXT182UA8Avj16//rovNGaKPzZYXtYyhyGjMe/bnoe3A9K4qkudW5bmW62M+7S8062k+xNj++TxtJzjjv8AhWWt5qUyhpAM7sOecMfp2/Gr72j+dGkVv9sJZW+WTBXngZJAzitXRdLt41uJ9ZtjbNb5kQO+8Opx1x3xnHHasY0vaP3UEUnsYAt53ZHkudpI4QR8jHv/AJ6VZ/fRsqxSK8hBMYPp64p4m0n+0DJEbwqzH5FjYBumV5GepFWr3ToMBYmjR2BkUCQhgB1ByOw7VLw8mtB8jaKEcl5GqM4yXJBUH7ppzSKsqrK5wAQGZSef5VcgsdSkmSMWhkj3AM6uMAscVv8AiHwi0VmtxDcy74ivmxRwiWTeQeMEjP4Z4FOnQqdBxvY56CewkjYJFG8jPtMi9wDkVLND9wyRyFU5VQ3Q9R+FdLpnw9uJL+O2/ti7jDBdpi01mjIIznPGP5cYror74X6bpcBu9V1u4k2IWVIoCJTntt3EHGeldUKdZbmsKjvrseZwbVt5rq6XbknZiDcxz9SBVee81RWmGly25RlDK6YEjLkED1U59PSr5WOJ7hLZZ8gldjIA3BxgjsfWqU1uwZpo5mgO3PK57du3aspV4Jmn1mmjPe11tInlnhUBvmLJjOM+/Oaatx51ykkzS7lUIuQQEA7fr1rXSTzrcXEZeY7chd2NxwO3pTbBnuFdt3lg5yMAheeSPzqXiY9hPFO+xBLqDx2yR+UhjYgnAJJI98ccfzqa3uo1Tc1vkEZGF5GenFKly/kr5dwpYHC5jOB64x2/CnTx3u53jb5Tny3Kgkj3B9qj6xFvYX1parYgiw6/u0l5IJ3YpZYX3P5p8tQeMjlvwFXIxItu+zagQAA45bPXPv7VDJcXcN5HG6Aq57cY7Dmn7ZMpYtbJMqwWvnRyb1IjXAJxhk56+/GeK09EhXSL6e4hj89fLaPfGOMEja3PPOKp3lrJefu4J5IzkFzs3LJzyPr/AI1dW3vopBGrONygZUbQox0I/pVqT3R0RxHMvIfrA1O9a2msbVRIJFeQSybRjuMVla/ov27U0uLy4VCi7QsQ47nGe9bLRSeXsdZPLUBWKDoPp/QVGiKjExtIq9CGYZJquY3i00Yg0CEoqfePqRUR8NM0kawlWaTjaAeD6GupC20twgQvCxXhpJAV3D+79apxXVwJWU7yCdrb1Bzj0xzRdlNrscxLoLIwB3Mc4+UVE3h0sTuVlHvXbw3VqCFuhIigcEJkgfStbTzamQb/ALSFyNsnlHkeo46Uc7RLcTyv/hF3OW2e+dtcP4r1y10bUWtre1NzLEw8xjjYrenvX0J4i0xtQ0m6tYdQWy89NiyvEoZc9/avNJ/hF4dlWKzvPEt4b+dsiWKDMbD0JwQD9TWlOcd5EVE7e6eS33ijUL2QyFIYi+B8qjgUSXEzhd8zHj1r1x/gDbKirb+IZvm/imtQRj8xSD4Eqbhom8UxggYG2xYkj/vrGa6Y4ikkc8qU92eQ/aZFjZfPdR7GvY/gTfXFx4QuS/zsl7sZj3G0YP61TvPgvp9qR9u8QXEK7goBiC7/AH7kV2Xgbw9p3h7SZNP0y5knjMu+R3HO7H/1qUq0J6IUY2erOptpPlZO55x6VleOrUXnh2aNhkb0IGe4NOubz7NKirtErKcBs4alurpZNL8p4zcsWHyr61yzlqax3PNj4dl3b0hZv7wxSSaCY5Qvklz1JVDgfjXfWSyXN2kI0+NfmG95MgRr3JqDUtQQyvHb6SVjz8uXI4HAzz3pczOi8Tll0FJEVvJVH9nCj+VTJYtaqjeXak+hLSEfyFa8V40jbRZQQuDjNRSFmdmWOWRv7plGB+FFmF0V7RY7VifLtpTkEMYAcfhTby9uJZN5kKjvsAQn/vmrE0kjKVMKbT28vPT6GqwhM0kcKY8xyFVdpGSfrRZdRptvQrXOINLllZ5Ge4O3LuW+UfX3/lXnOvDy7gsOxB/WvSPF21HEMbAxwqI1x7dTj3PNebeI8gOT6VhF80rn2eHw7o0FFmx4a03UtQs5JLO0eSJH+eQDCJ3JZjwK3LVjGrqkiyBcAuv3Sfb1HvXFeHtZkuLaW0guJlhUoZI92Fd8HnHeuxlmFnpaySY+Vcj3NKotTsptyjzX0G3twVfaZSW/u5p0bMwz3rL0PErSXUx3O7E5PQVpk7EPqx4+lQJW3GzTyR/xGpDcJHpazNZm4eWfy0yzDtyBg9eR61RvG/dmt7wfeak8NrDbzl9PhhmlmjMYkVZV3HBB6ZBGD3qoLU58VJwheJ5frYVb/UGTOx9RdRuOchBtrrvCU6sht5eY3A4rh9UuJLh/McKpkndyqjADM2TXQaLMY2VumMVtNaIIRTTi+x27+F7fWYla1v7KGSIPsjunw83yljGABuIIXA7A4rkvDWix2PiC3vdPmItLyF9xxxgrkAj6irtvr9/p91OsaW07b2eJp4t5TI42+nXpU/h7UFuC9nchYJ9jzwlAAGGctgDgcnp6GutSvBo+Iqw5ZrunY2pbVVgKwsMOgwT/AHQw6fyx7VDd6be2tvaSSQtGJ4QVcjO5ADyKj1G8id7dol8y3gDsRJxmT0x6DBrprC8OoaT5lzcxSrFaSC1iDDdGVPp6Hfn3APpXMVJ2INe1GCae005IvMQwpG6IflDAc7T7qAfrn0rlPhzbC3hmusDBuWUZyT9/p6dK0hAn26GTzPMiB3R5HsQPem+CI5bW1ktX3b0vnVioyMhj1/Gm9hRWp3/jS7lsPD0fk7reGS+L/aIWIk3eUmVI6FcDP1zXMWV7NeN9lh1qG5nJIWCdFyR7sRg11evW0l1Dp9vdae95EVLsFAwj4AJ656Yqzp+l6fYIWbTnU9VAByc9BXRBRkkZVLpsxLPSdVkj8oWsEko+ZArqgI6YO0etZFja6jY/EG0+3xQxSmLcVQnAxjHXqeK9Q8P2+l2/myvDf+c/UMxKgemfSuO+ITIvxC0u5swkpe0I2qSBu3EZ59v5VdSPuaE0X75uWXhPQ9M+1XErPGkkn7yQy7ADnI4z+tdxYaPLara3dlruq28TsoDTSBomJ+6AOMnPSsHUPDGlavcQ61cXU8rvFGjWzz/ugQOHC54J7/Stm/0bRXkEyXk1tudFlaGRny27jC5C/wA8e1bxvbQ5avkS31pu1B4rzxPPJNvIkd22tGGGQFGRwSv6183fG/T73QNWt9YtdRElxLLtJZF37CCRlTn+6a+kNa8O2l1D/wAjNIwmvEjQFChVgQR1PzcA8nNcZ47+Geh3LpazXUMxkBkQkjd8uASSenJ6Z9at3a2FTdnqfO1n4o1qWNVa+zkgf6pPx7Vq2uk6pr0yXkEshntj8xXaMg+vHPQ13lz8G44EWSBpXjP3Sic59Dk/Stfwh4S1Lw/bSXtlZajN82JkeFSCBn16YyelYOMnozpTS1TOd8P+CdWv0cSXFtGsgXBkYlBzxwBXYRfDXWolxp2sLKrcSRRS5Jb+9j0xWhpk2o/bxFfTHSIHdtqgF8jtkrxj/CkIu4cvb6xDOxAOZQyseehx0P8AStIwikRKrJu5N8O7LUNPNpY6rH5U0N04wQBleMHj8a5nxB4KtYdWuJtPsZ7iSWeQM5AVELbg2cnlcEjiusuLi4fVdIljCzbJh5rICAmFbnJ68/zpmv6bezeIr/7N80wd+YZSrhS3AwwxnHoawhFe0ki5TfKmeZaZoWpalarp+nMLCygkZleWQgnAwQCyg7fpmq0/gjU03yNH5zA5cPOCWPuBjHbrXp2n+HYLi7e3u9LvS0JOCBtzx0HUE+xA61qaZ4Q0FbK5vlk1CPeXV/PIVgV7Kpx+HrWygZ+0PHLfwjfT4S40+2hyu5SHXAx1Peu48J6PaBotIvIIrlRB5bsUA6knjjPer2o2cdoxi0/VMuTuDXoESe6kjI9aZoE0X9vW7edG0SxK++JsowIOCD3HNc9amrG0Kt2cRe6F4ejjkha6X5MhgInznPrgj8qdZWEfm2stnfjC5AQDr67geT2rdXUooLWSS1uB97CIcSbPUHIyP1qhJrE8l5A/mQwNNkKpQZY4P4c81bSSBNsyPFEI/wCEcS2TyyyXRf8AesyjO08Db3rmlt2NleWrLHvnt1XYrEqScjGfxFdF4jaG805fLmKOt3uUbsA/IMj6duaw1t5MeXHOsn7luW6sFf8AQ4xWEvhRcnqcvcaVfR6f5FvaCJouNy4+Ud+tZ91eeJoytnLbCSBWJ2mPCuevJ7/nXQ3QubaxM/lyGEt/rR0ye/FWNM0m7aESMtvHC77B5k2BM3oP72B/h1q5Qsrh7RW3MeGC8u4DDMzQvKfOZFi3LEo7Buo+nNVTPYAEzNBO0bAAYkIPpk7f0rspUlXf9m0tTbvCwmj8xl3YGP4s9+nSo4re3/sd7Y6PIsrg+ZGQrhmwNvzcnIx3A4zXO5ta2JeIjbQ4m7SK8ZZHvGlVTgJCh2j8O1V4bS0Nzm/tbtldv4YD+HXOa0buyihcmSxjjjBORnj69eKsWlwrW6rH5KknAXe2Rx7nAFb3stC1FN6o9M+FmixNols/2ORIpLl5dxAHyoNgyPbBqhquqxz3ySRyEl5PML+gblR+RrpdGu7bR/C9pptk8X25dOKMokC/vXQ/MN3UAt2rn7Xw7dyQWkSvaExqgw04JJXHtWL1Y0rHMeNZbVfH0f8Arjby2iMY44x5gJDcjPHXn6UVt694IkfVbfVlvo1mt8c+efmUDoOOMEn8KK0jsiZLXQ9Vk1K4SN0ibykJY8kBhnsO9YpkkWZT5izdAzZxn6Y71TnluiJGMgcHH7wAnGP6YpIbjzJVYyMEwF3YwTj09896554hyZ5d7mkAs00sca/Iy4UjjbUQRVjH+jrG7H5sDk+pNVSt4sh8kw4b7xL/ADc+g60+SORiBcNPu3ElsgcelZuUrDUZIvr5dshliumJA5HQCpBe3t4I1W4klJ4V3lyAPx5rPjj3q0e8MOMvuyMVo6YTBOihlwBtKBAePp9KdOd3qNJWO60PToLi4gF7NK58n5o7eZHQrgZDE9B7Dmus0ubQRYtHbWot5drMGCb8qMfPnGPwry+31a6tYnWOaGOMuwXYpGRnIJ59/pTLXUEXT2tXaSXOSBHKQv1I9q9FYqC0J5WjvteureOykiRpJn5w+QAWx146dRwa5fwLH42XxHaXIazjRg6yBlckjOQCB0HAqlb6tC2BHp7jzpQysHZsHGM/N1rtPC3iKWyuWWZmCGLCgqN2QenqBxWyqe0dx+TOo8Y2X9p+HJIru3kkdIy4ILKoYDrjd0+teNW0M2jXbf2heiTBUJC8IYsjHj5j9RzXrF5qmsajov8ApVjHbRSZBUTfMw6jjqK808U29tdn7POy4XHm7JPnBHTGeRWdXS0uprBXOosPEOj6Wv2abUbkCRCnlIDIm48jKY6j2I47Grum2+jzINR03SNL1FJZNsuYikqDdySGxk5PoKzPh/ourWvii6jt9R36ehIZZLYGNnIHIYgknntXps/hvT7u0EFxAifLgvAxRjn3rSLbV5mSg7nkviXw4mm649zugZWK+WsUO3y8fxDHBPI5xXP+L/Fl9q2rSLf2kD26oI4nQ5cKM5BHfJPf0Fd74y8MQ6Cba6t7medZg0Tea3zZAyMH1xmuPvIfORobedo42TDRdCT/AF9a56tSK906Y0HNXZy9lcX2n31tePo8U3zBtk7DkAYHHrjoKs+JtXury6c28OkWEQZkjjhTLbvfPXPHFaZVBFBHKzCQIEBIHIycn8sVea0hudPDra2KG3XY7srbnI75ycHkdAKzSc48sWRVo8py+nrcWLx77O+u2Me7f5Z8uQ5ORheSD9ccVXufDPiDXI0ezu720tS4ICRgBCSRgKTnk/55rr7Lxp4f0TRJNK02V4LlrchhtMhU55wxwcYye9dL8PI9O1XRFeaOO4i3bYbeaLernGTgZ6/lWsYxl7t7macbWsc3beH9U8K+G51vftU19cIGt1I/eBs8jI6dKr3+m3mrag9/JcT2jzkK0bybmjIAA6Hk42n8667xRLpdnDc6RGws54oBM8U1yYQQcnESsTggeh9q4y41mH7L5hErgKpAjUEqcDrnqRkc9P1pyhbS5aUXFKxp6foktnaXU0Gt6lfsq75EsbpVaMA4LEHnkntVPVvFWpvqB8u1huSkYG+dvMkRCc4bscg9eo+ozXIa94glgnV7e+ks3kViSVEe5BhsfKQKv+A5bnXZzHDqVuLW5wZBLOE2jPLHcfmI9P5Vi6jb5IGMopsgmnF5I9wYIrc8ExwsVAOM4GST6VEkQL4gliQ/e8twCck5OM1q+MNLg07XVtYrq0lWKJVMlsBs2kHbyOpx39T+FYlhDCjyiBW81pMtK0Z2jI6KSP8AOa4alCSburkOi7X3RZlVYWleONSznByN3pjp75qNl8+IIvMecYHBJ6nPelvJYpJVt/OR2U4kGxuPTkdar2TyfaPM/cqrAHb3JB5/LA/MVlyaa6BGK6li0tGi4ijxEThiDjnkkdeakeOaNmbzElU8Ln7pPpUY8to2kt50JHBI578jn6VZt3tVl8i9WR4Hx8yHoeoOPocVjKDT3FGk29Co7PtZ9gdhjCL0znp+lS2rXCvE6HABbh8HGRz/AF/Kq9xd2QuJH+1wRQRqfvygHGe4/TipLe7imyLdZGBIxsjAXp1yT3zTjzLUqVGcWtAgs47R/PjuLqUYYMGYHHOQalmmmNrJ5aSjYQwCdTj271VikaGNkcxoqofMZm3EEnpjHT/Cp7aHy5PMZjnaPnJOCeck/gaPaW1bJfNBptDFvbp5DDbzPAmwZYgkse/9RUsJug58u6i2AFXkeBDt456ioZIYy8UvlKSNyHenOM8479jSW1uGuZZpLdbjzsbQwIEZHfAOPz610RxELHRTxEVqxL28v1mSO2htVZD/AK2ONUZj7Hrnvxio0uvEVvDPc3V/bafCZAIt9rvJGeNw5JPXnir14zXARbpcrH8u1F+UD0wP51lXmm2TStw0XsuQwxVRxNN9TaGLg99DUXxPPLIFeSxuCnys/lywb8/jj9Kt2rJeB0s1umbAZtzO0QPbDnuPQ1hxaWY4X2zp94gMUBI74Oe1aVlLd24SLztn8IUAYYk8Hp9Kp1oJblvFQ3bL7adHDkSQykHgF5Qisfr1xQF8oApNCgbAVEmO0n8qZ9sb7QBJLulyBkYGceopqXVpzbQukE/JLBsZwefocGojiI9zJ41PYivJo1v0SNi1wThleRsBeg6dye1LNeXNq0e0pExXGU+6Rj8/qahnSAusr3QJXv8Ar27VDCtvc3AkaUrFFkntkYPIHWspYm5hLFSnrYo6rY2d6PN1G4luVMm5/wB7hAMjHvx6+9RfaZbCeSGyuIj5jCckNw5z0HPHH1zU8mnrOreYoc4LZwGCr6fU1SttO8t2kdEnTHyEx4IXuM+vbFaxr9yY173ch8+rvdXAZtqunzLG2ep9D3qtfyXnkRzXEhQFd7RKCMqO/qc1NbWVkjmURsFSP90Vc5TnkY7g09t2q3fnKGiihPl7Q+GOCCD+BHQfjVc/VbFRnJ7bGHYeLYWvJLNbZ1mnBiV1I3qT3I71Ym1GSOTy7ze0o7nHFNGnQxS3F5JtWTzBsljUjcT1z1/z2pJBCJJZNomRTlDHA5dh3JGMVsnFbHXSp8usVoPfUJHRlth5sgHK+lMjvTJGN0ZRmbYQXAI9+Kbptpbaglws0OrQvATujVI1BGOoBwD16UsdlocJD/8AE9LhgFV4VCn8Rnpx+dU5J6I6HSc/hkN8sMkx8wjaMj5xlj3x7Vn7ZRMrNyN20A5zj1rUt7COWZ3h+3xKuNkbR7i2evpWno2nx3UnmSNIgU7SCi+hP4dKmUuUxlz09blGSxmvbVY43EgIXa2fUdcnmuB8Xolm09ncyHzYyQG28H8a9Q8u3k1pXM2potrICUKKqE+hPccVxnxKhSSGe5ULyGbmsos9vLcXiIwalPmX3nE+FtJuLXTRfXClUu5d0YIIIC9/xzmul8XXflx29nuydik/UipjtmsNEs4WnmMgT9255GQuQPQcGtOPT9P1PxLbSS2itb3FpJMFYk4HmgL+SY/Ork7u7PXwuMVPBpy3d/zZz2m+Zsji7YAxn3qS+v5nuG25whwtd1onhnQ5rKwMl1PFd3KNKNrZPl/PyFI7bRXMXWgwvYSahZS3e1r5LOGK5iCOzFcnODxgkVN9S41qU1yptFJJpDasZG3Ejiquj3ckElyqSNGfLfkMRxjocdq7G98C3tvdSWcV9bSmOESO5yFHzFSPwINcaunXNlJY311Gq2t/nyvm5ZQcHI7ULc6oYim4pRlc4ptQivo7aSGMoB98Ed+9dRpjbkBArj3QWeoTafHEWMMzIHU7g2CeRXpvw60e01a2lkv2u0SI7SsW3cT178VtURw08xpxTqVZE+kab9uuYpfKlcxkBmGMJ7kde1XtQjht9TW8uIw1/FvktwGxHhlwSy498Y+p9Kl8S61oPgyDyLUXMl7cICsbpkhMkbiQcdjxWbYXUd9o0GsCYJJJljE4zu+Y/Ln3/SqipKGp85iK1OriJSprRj9Pjldrv7WpRWmLIhH3QQCefQkcVqwyRwpbswBYK4/dPjjGMZ+vUelZ73YvIJDHhAxDAKOhzjt9K2LlI5FeMJjdMMgAqM9T/n2qURLUsmCOAs0ZjyQXyOR9wHj88fUVR0OcM+pyMr24j1Fnw5+bBcHnH1xVhGeOx3OuT86896rxgwi480ybJbl4pDsGGDE8eoKjmkhc1mketR/Zbg2yOPMbyFKv6ZAPQfh7VbtYFF6v2W6WJUY74nclpR/sjPGM981xdrc3lvLhlj8u42xwrPFncFUDgg8DGfzrWtvFdmog3QscSLvQEYfAIAOeoNa0q0ErM58TNQnZncx6hZ2amO+ntJFJGXmIhOfQdQT+VcD8bxaRa74avbeKVRveKQEDnlTwRnIwa6efXdPjxcW9taTpLt8+K8iJXYAeEKgjOTnkHFecfFnXbXUG0m206zsLeOCXfi1mL/O/B4wAB8orqnJcj1M6LvUVj13w/NpTaPp9reSKsm3b+8hyOvGPU9K0tVh8K2NtHm9uYpCPlCIuzPphjXl3iSXxFcxaZb6Rm2t4olkedLvbJhgc/us/NjH45rldQtNXuEF1f3esywk4Ja0CLIvqRuz+PalGp7qHUj7z1PWtX1jwzZwWcuoeIorQeecoMO2wI2cgBsZzjFVPFOveHbCxivLbV7WWw+WVobqItGwZgFIUgkdfvAcV4RLZ2NxfQbpb2QGR/L+TbhgAFU547Grk/hObVtxgtb+4lXKmRUz5hPQE7sY46Ae1OnXUuhna57Xp/jjStftzFqGvWCSzOYligZo3BweCwPy9DyOOM1jxWt1fXbWWj+KmsmG4kQXKzTSqo5DFyQwAPoK8Vi8P31hqRtbv/R5pFZfJhCtICDyXjzu27fTmtG+0/WtHkii0iWaZ03Mh3eVvXJ6L1/Cr9pF9Rezv0PoDQpjo2kwWdwFvLuQfvZrqOOM5HQkjIyRkcCs29vY7PW55nk8yCeYL5kU4K7Dk7jxkbemMHvXi+meIteh3rq0F7AyxFlDEMcjvnHrnqe1asN9qO2yuGvpJbW6X58MpPUg4Oen4gjJrN1tbJHQsKuTnb17Hq2reT9usHsRHHbMrhwkjOM5G0gtz0FJd+E9Cm13UtVZ7r7Rcusk7RzhJEOByrDkD2rnfh84me6zdGQLMqhWP3QBzj8T+lZvxC8RPpnjy40lLOadrloWIQEbkMa5Kn25P4Vkqi9q2N0vcUTu9JvIbDQ7i1/tu+kEcjSM80RlkJyOc4znHFc14rkuLFv7WTXGWzOPKaTyMn/ZCkfeHvisNtUu49sf2qaSEn5SZNze/NUpPLulXzYi7buDIufx5rZ1CFQdzctfEX9raf5s2y4VhhX8pWBBHopyvHHIp+jJGNUm8pI/scNk5weAoCHaB6Yx+lczHbEErFYJNtHylEAwK6Dwxd2lstw8wj3yW5j2GQbSduME1z15ScbItQsznTP4eeGOSPzbhiAHjK8g9+cgnk1UdIbqK5jVTEArBHbjYc8EHtz/Kt9fCtu8st1dX2l2qSHcI4BvCA9gOlVrvw/4ah0q4shrlyxmG2RQFU8eh5IH41XP7uo4xt1OM0+4S6tnSSNZBkKBuXrnJPP5Crlv5MN9bWvkKYpCxjBKiVG4GV9fcd/risLwZqlt4Z8Vy6bqypqWlciCST5hGB6DPeu38Qa/oN9LHHp1rcWyRY3YiVQA3t1PTvUy+Gxo2r3M7w14Ovdanke7/AHdhE25khHzyEdUQH+I8ZJ4A5rX1P4aa/rMnnXcVppkMUYitbdZwkcCjouBk9eSepOSa4/RvG7aTeXmmw3c9zbm6T7EC3m7c7t+715IGevHtUuo+KfEGpPLbz3l2LWMj5FQKVPoeeOtK7e43ZfCdPcfDuys4kGs+NIRISD5dnGWYNxzvJAzx6VsaV/whaJJ5kk90yjY0s0+VOOhIUDP414/c6hcrfIJFBibrmbcxAPbPGea27TVUhtxHtCMB84ZB198Yo9mmjmdKPYZ47tdFutanZJhaxHLboItwY+654+vrVSGHw3ZQQZvNVuZQPuixChj+JYkVPd3jTzBYUszJjIycSAe3r9DVnw/LdzavHc3UEcUkMTNJEuWVkAwpB9iRx1GaORqOrN+ZLYytcv11G/lvtFttQW5wAIim5R78jjjtXP3useKLOQicyQOpPGBn9PpXoGqusMVtErJbJIWmYbgrPyAAM/Q965nMt74gY3KpsQktge/elF26EfFOxkGTxbLpceq3VztsJchJGnHPJ4xng8d6Km8P6l4PuY7y3vtQvra5YolsssAeEdieDlfy70UOrZ7DUEz3JoVV02xhS4+6MYHt/OpEhhiT5pliUg4UDcff6fWs1J5tzRqQ5UguhHI/wq4nmfP5juG2ZUKNxAz/AD5rzVJnkupK2g5WtwXYPKuwHY0fVjiqy3AurnypYDHFnDMRyDTTDcRSNMrs7A7W3EAEDvVjbCwile5QNghkPTJzzxSU2KMpS30LVvZQRs+1cgIVIzkHkYp8MzeaQiqVA2jAGGIz3P5VTl2x2qvDP5zrJhlLbcjgYps9rIXkWGNUXPJZ+uOoqnULU+XYuSSeXb7GYiNumTnmiwEUL7VXIbhlztwfWoIYigKjAU42Zzwe/X8eamitVkJWO5k6ZYKo/T8TRF63NYzT3L6XSrOyJhgn3Pm6ev61YTVtSDbmmjQZYMSducjuf89ayEgSNxtbljkAHBPHIOaW23ec+WiIY/MCvGD9a3hWknuDsbttrc9wR9vkt2C/NGipnacAbvenaVPptxeWrSRG5AO4qXAA5z0PBH+FZKTLmIeWSikrj+8cY4xSp9lS7jMcLvKMADdhTz0FdEa12rlJK2h6lofiOJr2O1trqSKFwzslz5fl5HYEtxx/Kuh07Xrn7Za29tcQXKujMsVuu9dpHDMwzgDH45rz7Sbfw29+4m09i7RF4g91gHOT06cdu5qG/K2EtoNPvLeC0tV+VLdQZHDZyHYtkjntjGK71NW1J5Xfc6/4malbXNpBGdQs3v4JMxwKhBGR8xJJ4A/pXnuqafdIEdtrRkbjJv4H1A5FNn+2S7ZIo7lowfLJ3hl29wDjj8c1JJYafqUDWt9ZrtLb4xJKMnjuT7j8a55ezm7tHRTcorRjNNsrV8C6umukK8RRsEYH2ODxWzpkVrEtxbQRMI3HmASyEoWXsSuDz0rn447DTbRmVkhMZCxop+VeeT6H0/Gj+0tNt7hFlZfLmP3wpynrjH8uelZQkovsaVJxtZst6kdBnYFLH9/bwM00YkCktn72GPAB9etT6ZrFvpeim4t7e2SYkIsk0ZzhgdoRunqTz3rmHXw1aK72FmIzM2HOBktnIJ9T3pZ2jmQbI5GZSVUQpknPPTv/AEqJYmMHpqzlnVjtuUL2XXr++WWTVoZA24MhidwnPQE8DGPpUtvdXsErW5jhmmJP7/5m3Z6AKvQ9ec/hVeaW4spo7ZprzZKGjG+PayDJ6jr6ipdPs9RhYlLssdwYh8cAd65HiXGW2pmqqjtGxebQ5by4bz7WxljCkiTbhgTjjDdqm03TY7GffDt3OjLIggyig5H3Su059Qe9LY316bby5XHP3zng5PatCbVbr+zpbVbhmh2FGUSlSfbI6fhW8MTC5sq8LaowtXFwZ0iSNWI24Lx7RtGAOFxnAHT2p32WGO1ZpHlaVgzbthO30wOnFXp7iCazjgjhiUYCK20ltoGMfnVLT7K3sgwtpJRJJJukycgkj3zx9KzdaF9y/a0o63IobyJoUt5liDBhIXK5JI6nB6fSlXw/b3lxHdyB32j7rfu8HqSuPYD60+Uo0rRtbko4wTgYHv8AyqyrKxJO4gpwd/8ADjp7VjKrDfc5nWgZ2pJBYQeZHahhGTwgGOeScH8aybRIr5GaNZVglYliGAOe/Wum225cRhAzL3Jzj19qSUKM7WCJkkKqgAmuZ1mY/WHF3izCi0Oz87zPLk28g4Ge+cf59K0kWJZ2WGYsyqAUYn/Oen5U9sK+3zXcjjJ4A+tPUIcGQKGAJ3DrmsnUn3M/bTfUqxwysXSSN2x8ysQPm55Gf89asLCPKKBVORnJ/Lin4fzOWCEdVP3se341YYxFGkkm8spwr46cdc0m2wd5a3KwhuJSg2hp3AUKOQTnH9aXVreTS7kQ3bBZIxz5ZDKQw9f0/Ckkto2gTzAzBujHqM5wahs9It7dSkatF85bdKzNk9hg9ulaRjBrXcpRjbzKbsxBMd0AQd23POfc9+lXZGa4DM0Pls3IB6n3/nSSWcWI45nBQJj938mWPc/y/OrthBGN2yNw2SzK5z+WfpSlFX0BqKXmU2jjeT5PLYMw3KxI+bpnNQlY7hkih+dWZtuDg/X6Vpm3ikmfyYxuVvvE9OCf8KidoY0hTyVQM7IWVcv0BOfQdOnvQorUiNluQS2slt5bNEHQnc7g52sCPxH/AOuq2oyRzTubaC3BhMhaRCM7jjrjqOP06VK8c7SOtuysFbI3ggkDrgD1rM1G9MNytvN5VtM679wOfl689gD6VpTpNs0hFvZF1rWaCMXrKRKygbXbK9+f0qpcQu8zSfaSqzDcYvMwPu9OeP8A9dLZpcXUe4SCSHdkSggrn046Uy7vYLiZIIxH50S7iSzIisD3PetVR7G0KcW7taF20szFHGzzSeU2Qi4OcY/Kqk6XU2wRzJLGh2vEh/iHTOe/Sln16NpRa+fDPK33o4nHHIz+uealMzPffICiRSKWJPLt3yPbA+vNSoPqYqnaepX0xZk3ieOQOhwpLdBjuO//ANapb6ORp4rmGVQ7Elsn7uTjgdu3P1pt81557L54t4MjfI3yggnnGO9Ttp9vqcLs/mRtyhcY+b39aad3dvQq0ea72I7tWlR4WMMqbcsq47f1qC1Wa3fy+FRE5VjlgMdDVMw3VpKG09Y5raNvnYjBTvknvnnirEWkXF7tvLySMGQHy0YHk54NXyO25qqLS30LbhkXzNysV427PvZHIPqP8ayXgezT7fMsbQzMxJ2kbFx0/p+Fa0UDzTKrXUKn7pyQOcc8VLq1lq0lisUccMfBWRAc5Hcp68ZPNKnKS0uZwjKMjLTVbXUbiERi8hYIOFDKD+mOwNWLe4uITcrGqojjKlgeD3IHpgVb0u1hAt5PMYNGWUqQAWGcjIzV+YRwysv2eJvn+do2w+cdWBP8quU6b0SNXy6oyLmXzGchvleLzCu3IJA4INcH41xNpUqjJLfKB7mvTbxbhomdIo/JMRXII4yOwryrxcLhbYR2sbSztMgijHVm3DA/OinK57OUyXs5XZf1m7g8N+JJNQa1En2a0+zWsStgK5ixv9wNx/Gue8JeKZ47+FrixWWOKIwjaxVgpcN+OMYxWR4kvLiUyQXcs0+peaReblI2Sf3APbpTQfsNmZVAD4ATPqa6EtNT6OOHpckVukkejWniLTJLCztJLiWwu47Frdp/KLFGJA4x2xuP1NXNJktrjT/DsDapb3DpqzzXHmSYkdifkYg9tq9/UV5Pa30hunWT+AbSSep7n86vi6jfG1jketJwsVGjSl8MrHtmqXCiDV1juImuDZiDCuMhznP6yj8q4P4s+TbzaKLUs1vB5sSkjA/dlU49vlNc7aI0uFHOTnPerWraTLLaCUsAUHAdsD8KSaua0ssdNqXNscvd28X/AAlt80UflxGUOq4xgFQa9K+HFosllP8AIhX7QHbc2BgAcV58sZOptO0vmNJGuec7So24/ICvU/h0qDwyPMJjWWV/n7HnGD+VRXm1HQ+ZzWDo0XHzOE+JOnrc+MbTT7QofPtQ2xFOYvnbdknr7VNptgbKyttLRvNMYVXbOOxOR+vFWficYrbxXDOsmC9mkD442fMxx69gc/41e0SIOiTsz+YyK5XA6Y4/nXRTm/ZxR5+Eh7iY/wAO6fPd3dtZ2du/2idk2BTglsg9+nStlVee8aIq2ULEgn7o9KoW8Nxai2mIeKTMbKcnK9xz2OMVpeGpoWZbgsyuY9u5x1PAPc8Hn86S1OqWhJPF5VmwdWDqhwCOvrn/AD3pgwF1FjtRRcuwJHRWGcfqPyq1rkmbJVGTvUk47CqWqxyRXeowqC6cErjr8oP4Zo+0kZX99HRyTTSaDY3SxRv5bjduGWVdrY2++QKpxWNvNMki3jwrwdseF68+nOMY/GmWN5Jc2d1p6iON1hjktmYYAAyM8/Wn6HDK9gwvjK+xmVjHIpTH+zjr9a56ilG7TOTFxk6ja0FNxCs6QN5BEQCgn5iV/H6ms3x4ljHYwX2Ixcfao4zIOAFBPH6Vp3tvbR3azGPzBInLkDa2OefTjjpWf490m0vPCbXETOY4545CwOAvzYJx/wAC/KsqcpKa7HLQbVSNjqNa1C6h0iwuoIyz/ZQV2jr83r9DWHcalqt1aWmoXFvcOse2NfMYkDPA/wDrcVcWZLzw3p0jTSvsjaMoJQI3YHjcD1GKiiuIZoJNmhB5Dl440UBQR+PHTPFb2Up6s6a1OPtpXbuatq0H2MwvZgPORFshEaCVz2YgdcdOmKfb3drEscF+A2H4ZVLyxrk+jYYgg9OenWqul6Rr14UktfC7lzySEZVyenzE4PHf/Gr158PL2aN5Ly4sdLcMGIFyzjPrwcDntXY9I2jv3LUZWSK95pOiic6tpmsaLNAQBM7zKspYn75B+6eSDz74qxPq1nNoAs7e30lby0QkXNrch3Y9ldGGD0PTp9M07/hVeg3E8GpXXjq6jMsYZvsyIOMYKncOvHccVNfaL8LNCiD3jNqLrtDNd3zMx+oBA57jGKUYyXUcoNrc4vxVLO2i3sv26xllMH+r+5ksCGjxgfNzkcenNeY+FLjXbcJY2Om6tdeXIwYJbSEtnA2gDoK90T4jfDjSN0mk2Gk20pzuItlZiPTJBNZOufHXTJFCWguJR2WJcDNXdmkVZbmLY2fivSdIvNSOnSWVxBLE8CyEMzqQ3mZAb733etSLrlz4nurm4uJlW7iC4vFGzKngxlRkjGPu9ep6GuJ1b4jaxqN5e/abW5jiZQGRUxtY/d4x3rG0Qa3JdLJp9pcRGaRjLKY+WO3g7epAHH40nFLXqbRldWZ6pBJYWYzcN9vkEn3xM8Sgdx0NW3+IfhfTYSq6ZYiRc5LZlbP1Y/0rhbjRBJZtPfa5eSGEKJrcQNE5Y8gAfh2B966Tw14X8M747iHR7ifDbS0nzBscn5XHT8aTqdw5fMj8U/E+w1bT1Gmq8HlKT5aAKoH4da4yLW9cmheOPTZZBgzfu+CBjqT6V6jqOk6RMCun2djpzSfMVlThmBwTxx2xirNhYi3h8SX8C5uYrUrGFjDH+EfKOnfpSddqyRm4q+p5uul+MDH59w1vbrjcsCuXlI+nIFN1bS9YjYlbuEzZ2orsTv45wCea6SSOFTDIbgxsS0ghuMRx5Jx6DHNZ2s28Hm2SXBJ8h1WPawIwTk4I7UlKTeoJWfkRP4Rt791upZpd0CHbDJnJxyeAu3r6n0rE8W6NNdCB4S8URlHnt5XlOynABOOv1rvNR8T67pVmYrKYiJPueVIBx2yGNZ2patqWq6SralGkZSdXAMY3lWHJLjqM44z1pynaLsJNt6kFp4U0O1mubW3snjNp5jTzoQxES4IGSeGxx6ZNUrSe61C5eSzaztoZnDeXcAoowOqnjjGBj2re1hpbbWpLWWza7tDGlyVgBC/MoOJTjnb9cfWuRvtRvm1B2t2lMIJCxs3Kj0ycY/SiDbRrbS5L4j023uLL+0hcxRvb3H75UbABbOAq5LY6DIGKhttOaa2a6ha28ocJtlbe3vyoH4GmWxuF0+4muLi3kHmxyG3YAcBhhRxjHJ6VdttSby5BbaXbG2imaOQ7VJAz8p55+6QPfFXZrcm66Irw6K95Mos7G5d9p3fMhZgDyfl7ZrV8L2LWYvC0bhnZY8M2e+WHt2qCa4spRC/kRrJGpDuIlwxJOBg9CMdQa6O0kWG10xHWNN0RurkrEFK+598YqZSdrEx1exx3xBsbiXxIUC7Y7RYoUyxz0DHp9afYqs2rTzb4woLE5GCQe1X4NQ1RL1rx/Kj+3M9wV8pfMCyHg5AyOv8A9as/SpFj1C6lf7kWSxAz0PpQ72sOPxbHJ63otvvtcyKztOY2AXDKuM49xnvRWp4wukN5Yrb2skMhmd5NxBDHIwy4x16kUVXK7IzTPT7XV5JLlUIyNxRsrgkY6k1cgv7qaGNFtSo3nqv3V+vTGKxtQlvGv3aOKBImGAS+DIpHOffIq5YSNNbeWRIJThR8xHAHQZ/wry4xtueSpKK1Lcss9vAyzxTOvRBGBge5z1qm8U9yzNaXBRig+V1ClT1zk9sVPs23Ennbo4ZDtiYscq2epNSSWsv2USGQFt4w64O7Jwc+mP61XKne5SlB6WKkNvqsaL/pkZjJBUFTye5PpV1oL1bdZLeZWUZ80NnkkdR2q1BaboiWmlGM/MOO/bHT8aS4isXYrdTSzFQCV3cKe2fXvT5YKOpXLTtuZz3EwRUa7V/lDHJxjnj+YqeyN1GgZtQt1+ZiFDDrnoP0pVayKyQ25jhlVCc+XnaoHenFI1ijkhjE8oAyrRnJ9go5A4JzWaguiIUVfRXI9QuUhaRpLyMOgCFAdxHvn6022nm81AskbptDI+7OD7jv2/Or0Fld3zhrzSmtktx8m4D5jnv/AJNZ+r63YQyJbw7pbjeXaOOHC4HQYAwB0qnR5Vdm3Kra6GlbSXUYJKkE9l5/GrguXKOZVDbMOPLHI5x/M/hXKRarqN3DM9qqPKxCgMSDV+G28TXssUiSWsMX3XiaTBxx0q6cJdSqbkdG7tdojQt5io6hBvKngEn/AD71o2MF+oZEtJlhcHM3QZ9MnryfpW94b8N29wkC3GnPvjjOP3uQ2R3x/wDXrvPDunwqi2OpW95OinKptDQwD0655PPSvUhhla7NnK255qtxI1nPEl/88ZJ8mSPar4znGOhqhZx4mSVmdgc7wwzkE/pXq3jFNIksr2ztNOkkk2bw9qrMGYEZDEdPx968xluIlKxSQxxqSEAViDjH9ayq05JpGtOUbOxTvZLixZneNrm3wQuIw2M55INWPDun6Tqut2lpfSW0cLxtJN5bKrDj+90H/wBaq7TTecfMglEf3ipXr6A468c9O9Z2pZGoD7LZrFAcpLuOA6nrmspTjH41oYztJeZd8R6Ta6Vrj6fa6raX1vKd4ZNrOo7lsZGeaz/mt2BCSzAAAfNsHJPr04Pr61mXT6pDCI7C2SFVb5cHhc/XtxirQnubgNG5hVEIUg9Dxw3v7/lXHOUb3irHM4dUi4JEmjMkK7/l4EaeZnHJ+b6iokimS4hLXDAsBvUIBz3BP6fhTNPhvLPG94goONi5+Ve56Y9aZL/rYpZJup6Lnkc85/CuepK7uS21qWJWxltwlGeNvcjr+WKIp8P93CqSDgZycZ/GkV48+WkYcjkEdh6kUstxhwvmY7bs9M1m2c8mTNcMpDKhO0EtgdOP/r0CZZVLbsFG6Y5x/n8appJNuEjeawJKBuABxkH3oEwSBS21OcyDpgeo9e9TYlQbJxNHu+ZXZyQxPoP/AK2aB9oUMpzG2PlIGcii2neRl+4sWOGzhgDU5hLsEWIyuM7WUnp/jxSd7aFWXQd5LMx3lyy9+Ru59Kha4upHUwrCzLlWR+Aceh7HOfyp1tcPLg3Vu8ZwpDEYOO+T+H61KPK+zO8alW3cnHGPT+dCdkaqKjqMaU3KstwhRgdoIIIHtx271Xk/dxtHaoJQMA9efx/Gny7cCM+ZJCw3EFufb69KZ9rtbabyJFf95EzKg48o44P5kcdaE76ia5tSul1dfahvggEQA3MoOQQOeM59eakna7uBHbq7bMbm8pdvzemfT2og/wBIssRxSMQS+QNvX+E5689vepGaRYhGvlqACrEA4UggcZx64/KtOV2VhtdkSm8kjhcTYZBjCqvPv+tVheMTKZJFVYwWyV4wOn8hUojjaNZZnlERXaUbAHBOffuKZBZ29uVCxt5WSjE4bk+p6mp+Y+VNXuXf9B2CPzPNeQ7dp447DP45qJ5jbw7LeTLMRt+b7uOc89uaaFKxSSIpOCAisTgD1x1xzUU6STTI8LKMPljyRgDpVSRMoXEM1wwjEMirMVyV/vHJx/WqzWeoMyTCaJlhJ3Dlspn5sf5xVuWKL/R1l80+YxI8vKAEHA57DPamS3EMMhV5njkwyAEfKFJ4yenYGkvdd0KCtJPcVM2lks7l5kYbvNVhn6e/TmqVytjqC/ary0hmyAqlo8kAHGM/5FXJYYD5hutwSLGVRyEbPAx/nmmQWenwXAu7ZZlZlwis/wAhGOevuBW1+VplSSi+ZCwNaw2LeQzCJx822M7V9DmsuTQdPvo5UvLxbzfjyC3D5I6Ej6VetbOOBZfOUIsmS0XQAEHj06g9KvQWwWyRbWaAGRxvYjlUUYA/U+/Sq9pyv3dynNxfunO2FvpOn20cW6GMbmK5iI3KvJG0jtWnHBZqDJ5riOWE/KqbVG729TVm9tI2g+W4W2ZYMlcDY5zwcdd3B79DVfTZ7gQCNpI5CpOx1yS3Xv1HStHOc43RonOWstvRFO10+xWQEvJPnCskwyQPx9q0pA8UkMVoqlHBCqzEqMd89RS2cJujulW1lgYbny/zBs+h71ZSezto18toiYSyZ2nIHJxj1rKUm9xykqnQbb2kjKwbCSOTjnvjOP1ptyoFq2ZhFv5RhnGe+fQ9KlzG9gJEunZym5GSNic5HPT3FQTWsd4WmN8IZGzhU5UHuef8Kx+ZlOk47lbULa4ktZTbzWckrLjBcrzkZ5HQU/SrTV18tZ2j+V+0pYSL0wMds1R+y3Uc2f7QjkKHc0fl5VgM9RwfSrfh/wDcyxqlw8gWbDtGQQoxnGK1tJR01NU5KHLZNGitnHcALcxxffyGBzkenrmoJTp1rfpDHsKknDbsqOe5NWZb638+SOFyzo+fmPy4x1rG8QatJpcSvahJJHkHmIYS7EEDJGOuAOhpQUpPlM1GUnZI23jgEszL5RDryy4yx6dR7GvM9XgQaxpckm4Rrexs+0ZOA2ePyrtbK9tGspZkaWUhWJEinKZ5x04GfauS8ZztY2CahF8phlVgfTJ/+vWtGLvZnr5fGUYVItbo8fka1u7m5a4uJo3a7eUOrcnLHrn/ABqxHZ65qBjW1t3vo4CG3x4/DPvmtbWPBUkNndXtjfQTW8KGZ1c7XAz90D+I88AVh6f9o024htpQ9vJJeRByTtwAw6/rXtezi1sKhjq1H3YvQluNN1XSZTDqunXdnJnnzoio/PpVm1eIyYkMkag4/wBWxJP0xVy517VB4j1VYdavIoJLtUYpKxGNpx36ZxVdNc1uQXk11qd4VUNtaSUjcAO9YeyT6nqUs3nBfCjRfWFs4GWwsLhpR1eeMxqD7k1k6benWPFOmWOok3CXVysUj+acAMccDoOapS2d/r179pEdxOCBuKjcTjritnRvCsdrLHq0t06JDieKKM5fI6bj27VosPBJ23OfEZ3iq2l7LyNDWdKTTfGWqWMPywwLEEUHIXKAn9TXYeEfJudItLa11KaGdQ2+PacbiSxxnvj0rmdQ2za/qskatw6ICepxGo/nXf2832Lwb/aBESPZ2GQv2fkFQCpPPfucd8150pyj6mGLqS+rQctWzy7x1fWs/imeK3uDcxRbYvOkGCSAM8fjWxZXsj2qK2MxoiqV/u8cH8q82hvJb3xCJZpC63E++bPRyWyT+Zr0WyRhZzSgAh8E5Pb/ADiutw5UkZ0pXiay3RuPLVXIVAMg8Z46j8av6VJid40RiNu4AD0PTH41meGE/d20pVZneNNsR+bluAMd/SrWmCT+1pjJuRl3q4PByCMg+hqEjRs3tcusRKJAocIMbcYUY5z/AIVHq7NFqFw73QJDBiyHhhjjn8KtWejw6/ZPcWupwyrvZmhSdDIV+nXPWtWztbfUI57640W3nDkruuXIjIQADgEEfTFJp8ysZ63XY4fSNaabxVplzNLE63UcmnyQswBL53RHB6H5Tz+FelWFrNrGoXFvFb3AtbdYlTyYgRv5JbP0I/KsXxtc+DdJ06ObTrTSjdKQJjaRAANjIVSSTuJ79hzXMxfEmXw/fPNYs09pJFEsDkcvwSQPoWIP0xUzpqUi50ouPtGerWfgHULiXL2Zso9x2tNcqMqCdvyrnHBzjHejVfAPh1rGSHVdT8t1TAEagNgnsx7celeUav8AFPx94ijX+xNM1ARDK70jOCT2yRisOzsfibqdxcXF5cC2CRlnM8+doHPRcmqUacVucl4RfY9w0zSPCem6fHYxFruJGLD7VLkqSPwFS3Hjbw7ocL/PZ28i9hGASPbHJr59+HN5q2v64tpd3kscJYoWEgBLYJAyR3xj8a9I/wCEJ06ctJNpMFy8nzNPJcF26dMH7v8AnFVJqLsbTqRj8W47WPjc9xdraaFa3167HAWNTkn2AzXOa74w+I2qSRWA8PvELx2SOK4IUyYBJ+8ewzzW1p1hdLME0+OezCnaAEZUU9cgkEHGO1QXuj3FjeXGrX2pTtcSbU3LKhaLLDaACoCryM/rS9o+a1jNym9eXQ42DSfE8149jqXiOOznjVSYFk34DZ44OOB29eKtQeB9Je+QXniOfUA4H7v/AFRHrknOK6a4s9Rt7tdSkmtbxZIsGWGHzHXGflOwnHDHJA/hqO61LSbfTUmufD9pzkmW3n8xgOh+XjA6e9a83MtBymreZzreHPC9tIwtopLhIpCnmearHdk4znt07c10M+kaRCiwXEJWFYxIv2fClWzkFgo55P61XtD4Xli8qOOAzyQhsGQjfk5GNxHTA4p7azb+QbGe8a1MjIhSO22FkXtu9/r3rFqT0TZlOXO9Gze0rw9bX1/b6oY5J5Ek/dlsjeoHBOe/J5pdSiXSryaSFUjtmuNsywxh5AMnc23gnA//AF11ngq2STRrZrcHDRl0IJwMkkZJ/WuTubiKRHupCElLNKLkDPlopzg+oPII9q55zcGjSq+WMU2Rard2FtZXsSRWt18hMbkEMQxGxdvXOOeDx6Uq61Munm4lto5JmURebDmNcZyOPX2xWNp+n2ymCbVlvInuWMjm3O2ONmPA554BAAHpWzNptvIwRr+6ttibQ5lVmYY+Rm9OP5mrdXVXZzyl5iSzalqd3ttLT7Oo2SSSyR/IxOMgH1+ldRLKkfhLXJ43CsGQElsYzIvf8K4aLxNp+mw/8TSO7mhIElvPGSDG2MbHGMFSRn1Bz7VuW+raTefD68ihdZkvpoyFGcAbgTz6+lKbd1fY6tVT16Io6VP/AGjfQ2JvYUjdgsszTDbEDyWJwcYA9O9ZPxMsZNE11LGbULa8VFikS5t+FdWBHH+NYeqWOmm8t9St77ybtMKDFIWbknhh1PQdqludMuNVjshH5277T5JLgDBHsM4HJreioxjoZ0I2tZmrrOorpashjs7qNNqyFgyOn155P4etc74ovNRj0H7dBbtbq7rsQHcSCfvMT+GB2rrPEXhtLjxC2pSSi3e4VmjjMilDxt6fw4wT69KztZ0S4s9FuVmuJ5YY1XYJE+VhnqpPOK05otGjaA6pqU2hxpqEd47TRpMXBAVVwMZAP6H1rKSC6mk+2Q25lhY5LLJglT7f41trpWsTtp93YW99c2ghVWWNSUwCevr64rM1Rfst0Tcwm2lZhLtKMGYEnOOg/OlCaikhOfvWY3UbezGmzAwJG/2d3UHhtyndxyew6/hUVu9tAl9d2gYxfa41MLxgA74x83TjpVaS+itSYbxAu3IJbIyAeDzk457VWtobPUILfzdZ+yvbDZ5a25c5DFQxH+6Fz7VSk100K5rXubkkli0sVs8IWR3WNgTkAsQBj866rV2tbfSry3dYTCSlukiH5mQHnH4LXLWcQa7tXWSC+klkKpNGm3cB1OCOD7e1QarGtxpUBvpltVedwQ552KM8L/e57Upe80ug4S0uJ9q+0Xn2mSeYq52rGWAIA+6vT2FUvDkrLqF6yozAglvrn0qnB5jarBawXcl3AJVly0bI6dflOeCPxrQ0IRx3M7u2RIp4Hr/kVVS2w6TvqYcts19r9p5IUwlmeVh8u3B5I9+oorT0hV8uyO3ybiIuEJHC73OSexHfNFEpMUYpne2UMMIb7QIo1+Vtwf5s/U8DuMVOtrZTB7p9WuI48jyAZA5J+bccAAnnGOabJbRpbrGs+9WOXAGcg8Hr6CliVbS1+S2ghRTmM7dx6ds/SuKFZJdDxEkkV7hYbWMyrqUl0qjbnB3A89R6/Sq6PBcxyWrSEqzDZ8x9eefyrUnFnPZs7z2kzhRlDuUknr6VHo2k6Hp8wMnlxSne5YylyAvOQOwAqHT53e5UaXNqSWguBctAFUJDEF3Bt7n/AGdoPU/5NWLZNU+zvi2tZElVlAkzuyD3OeP15FRs2koJ5rO3mkYDoHwWGevWpbW6g2FlsYHYK0iRyfMF59D9auMYJ2uWoK+5rafpV+sPki3jt/NYO2HBHGM9+fxpiadOdSF4rT3MysqMUZ1THPsAcY+nvVCPWNYbbbTRwqGY4CsT8p56ccVNFdyvK4upn8qUdFft9ev5VtHkT21NW1ewjsk13LC12Rsw2wyBwR9D/wDXqk9payrOZI5Jp42LKkakBcc9B6dKuGxhhWRILqTy7ghmjMisSBz8rbeARjrU8JijWQws1vO6NtYEOw45olFX5mx213OfgkktZjixWPgrgSBDnP8A9f3ro9H1q2S1Ro7T7PcFAABtY8ccsPasfVrG3mhja+1JgoADyEBdxzxkVYhm02ytBO1yIrdSRhxy5PC474PP51kptOyZkk3KyZ1ln4mvrO8aRbyC3Rm3KwXOPXHPsOnrXTaZ8Q/EZf7PAuk3rFwS8pYZXOOfSvNZLa1vgXsIYZYyNswZ8CNgOcDr+HtVu1s737OHWURjOHVRnCmumnUqR63N+Sx6L4g1C01ozXGn2j2FxboVZYpY0DZPJGDk/WuDuTCLbP2ueKGELyV5UgcgjnIz+OKtxJo9taqvnJ9sRSr+YwJRSRgZz3rM1bW/Ddref2bLrOmvOGBUNJuc+n4nd0q60nJXQ3eJYF7GqtLBLcXDuACzYAIC4PUcdqyby4vZ8sIXlO7jkcHHI46Yq+ZIPJaKOASqh+ZMZbb0LYHp/jQdt8iQ293iNUynlnG4Edsf41yNc61BT8jGkldGKSsAqcFs5U/h6VFPqQFoxgG8Dn5evv8AyrSbw+1zbBWaQDBklHmYOBwQKrHT444XdYnihONxZsbWA4/nXO6M18RnKErEEeqTTTRW4WVnGCT5TYAPTJ6frVuO4eIeZcRFCMHHtioFs3mMn2NZJUwGV1m2DOD2zyOelaFrpk0kEq+diU7cK77ge54B9v50lhJPUSw85rQqy6lbCZ4YbadAyDzGKEORj269f5UC6ty2zyxNHnJYrjOOi+uat2gcPHbumy4iwqxlTkdepzk+tLdS3klxJGsdqXHzEhRzzjn/AD3qp4ZR7scqShvdkKSNLIRGHWJuIhjrx3/x+tSQ2kiHDNuY5UYGNp9jVK5jvrmVmW8AmK4JC/KM88EdvwqC+kj0tIhc3yPeShhIoOOoOD7HJHSudRsczjLobLQ3EaszuHLBWLAdMYB5/wA96RJp4VElnbq5IC7Q2CTk/p159KrzSMtpGxkBZR5hZRzhj0PYjkD6Ci6vpGaSKKMyuylkYdVHXA/Cs5Xg7CUXsW3hkmg84+Wny4aJnyCR1Hvg9/em3MbFCjCfeSDhTxnHP8/0qiJXa0P2jz7cknC7QeB/+rFXLOVVyUlE42bSrkrtOQQenpS06l9NSv8A2aGmbzJrogMcOJBgYHGPyqSGGOON5/szSKX+8zA8YGD61cuJbdbdYXlXJkOWQ5JyOn1wPwxUEUqwxiFRJ5cg/dsfm5ycE8cUlEV7LQId0YjWSAxhWLr8m4EZOMH161eubq0t7LZI0ZffvTPPPAz7f/Xqiqy7Uia4BLOR5h7D3H51XBhMkisVlDOPMy+7YQRj5enX+dOKYku+hdurjz5F6RbGHLr8rZ68enPWqrRyTNFvXYA3zMgBzz1z6HjnHSnMpWPDrIF/iHofX/PtVWO9V5g8LDAJK5Uk9MU1oTz2WqL1uiNbFBBtbewcjO0HH+faoWV47kt9m3I8LbShB56dM89vSn7pord3jYkyMGKNwQD2J70y3sfMY75nBYADL5I4xke9Ukxc8m7otebZw2kayZQBkUOW+UNnkKM+pqCZpXuo4VIkik5JZOEOOM8dDjH1NMuYUBaJpvMHLRkKDsP+R+gqZL2RIS0fIGDuZME5Hp9RWicVuOVTl63IYLyXek0cCeai4VHBwxICkA56D6e9S297PcRxQnT5UZuivhlQ+3Sp7e4hjuFuWVGVBgYOO3GT9eaZHPB5QdGwszEHe2G6/r3qvIr2t4ld5JhEB5UUDgk+UjZLEHvt+p56VnyabcWBWa0kmUu29YnlLFmJ5AGP85q9JdQxyQQiQIZASvy9unUDnOTQWuVZyspaV1+8F5DcZ+lEJ8mtgp1VB3Oc1mPVtUkgyVlhTkKPlY5PvWza6VdWdjDgOlwMZycHPr9KlF0WCwyR+Ztxv2r828cnA+n86nvLxC7CFZXk34dGUcACtfbu2h0SxTcdEVpraSKN3kjjhfG9vMblmHtVyLdfRxxhxG/yszRAFWxnv9aq6hIscvmYUcKuAcAjHv3xU9grIRHFGIbbG4lScgHtz05rlk253OX2j5rkumaTNpyL52oMYXdso4GVPp06f41HJpcaWslzaJPO5AxBLhSzf7JJ4zirV0sx2tLdMEkHJU9MDnB9xUOiz5tSsvmysfkO5g3GdoJI9v51ezNFWae5nadbXsRka4tL2328AySJIpPoGwevSkmvl06++zw2KxG4O5mRScn3IGMmt+IxxKEgbEa/LiPgZ6DJ7VBNbxyqcyJIxkJLOT074NOpOLZ0OvzJLYyIP7Nu71p57GETEYA3Ngg5AKr+HXHaqD6Dby3zwXGtTxwO2Y40UjB/iGeM/wD1q1Xs4ZUE5aY9fLxx+hpJftJjyMQyNkof4WYnpz7Vaml8LNYuai3H9DIg8LrK3lz3ZuIVz5aRs67ST1yW9O2KzfF+lzajpF9osULvMsBRMnO5lHH48Vrw6Brn2hbk3zeUrZKqQMY5yB3+pqne6g+m6gN0xV1cKrP6f4mrUne97nqZcnKcru6seF2Wpalbw/6G8kbYAZJZC20g+mO2KqNevfFobxj5vUZGQxr0Dx9p8Fj4suzE8CRXka3SowPylvvcj/aB/OuD1+yW3eK+gmikUnDiLJ2/WvoaU4ygpHj14OnVcH0M6BI7fUAZrfzI9pJUEjdVgXSujiPTbVRgKrFeR+NVoLoQXsy3GXG35Pxq0bqCaDyo4iWdsAYq7RuTdmnpPmLt+2XWIshlwDhGHf8AU10V1rLtpgsLNYETBVpd4O4HrwOTWLp2nyvBGkkTFsdyFH5mtB7BLa3fZLbPJ3SJ95A9yO1VyxvoZ8z6mzps+beW5ZGeWaV3wRjOSfyr1LW7LzPCctnMruz2nl7l5KgKMjHp6V5hYs/2VFGAu0c46V61ZalZ3UkdotwrOY1xjBAG0cZ7E18xiLqakujPYzJNwp9j5vstNnttYZSNvl8A475HSvQtOj3aZNETt3QnLE98GsfxfZxWfjPUdMwURZPPjUE5CsNyr+Gf0rZ0tlmtV8wkFVC4Ix24r0aklK0kTh9YkXh+SSCyjIRkeEbcj5SCpOD9e9X9FnhbV5grbIfPbaDksQex/P8ASotPheRX8xWWFvNk8scAY3Y/oKr6S0a3auAYVaUhR1PFZJmslqU9fivLbWI7rTI4I9uGLRsVffu56U3WU125umtGv3EQiafy42YBgDggZ9x3HapZ5FuJZpolYolwFzg44Yf4V6J4psNviuKSeNVMlrISABx8z4xj160TnyuxEZrnUe54xqWk6iumNfyt5hijxBCBhFbcBjHcnPJPWut8C+ay6lo2rQ51HS7kQlo/LLvuGR838XIOMHHNaWvQu/w2v7q1H7+KLOcfd+Y//Wqv4M1C3k+LF3qlmJDaXmnQu/lqFzIscYYYIIHzFvxFVpbUqu2l5HXR3WqW8wt7nRtShtV27XjYFvcEL65PIq9eX+g6enlxNqMcqx/Knk792RwM5JxyeuK1ImumcJPqsUNurb4Wdjk84wQOo5xjHasdGtzq02NNEsM2XM+8oC2P7pbnNYezoye5wclOSUuhwXw/sY9P1FpmbaBdIzFhx91j+ecYrvtR12CK3eZTsmJC7IiSeT1yvXnsPWsPwxCjWas8KNFJdZkZhkcK3Bq/ZQ3djeOmnJOIhLl1t4UQOCAQCzdM59uhqauHjUnzN7GuJoqpOLv0JBe+INSt5ZYbnfEkLMIr62KuVQfdIO3gsVXPvRa2cd1o8y6hYQR3LKQQhDKu4ckE/T26d609Jl1S40XU/tFm9ld3Tw20DahcqyhdxldiRwMCMHk81VvpNOsNKvYbC4i1K+iQb/IG5UyMgjGF/AZ6980ShUilyvYfs5WXvGNqfiFrOyUQaWUlhBt1WBP3W7+9gevf/wCtWXHqWn3Rka2aK3mQL5ign94QMncCMMc9sfSuj1KWPUNOtBPb+ZbyfI5C+SA2wfKcE4OT6fyqlpdjJ4bhk1e206AyKrbluNTMpyw5AVowMdgR36nrVQjCSutGTGiqj3MONLe+Q29w1u1vBJJ5jvbhkAIBBJzkDOAc8AU2xsZ1mn1a40++smmZ0WC3Yi26deOEX3HtSWV54lkklh0CASQ+WtxM32fKEu27AXbhsFj+VYM3iK9ha6tLlJniEpkXy18jy3zhim0bQDjoR61soSa3KjTcXZs+hNMddJ8CLdIhdILJW2hv9kE8/wBa8cstVt73VLLSo1vLYXLFooZigR8KGCls+uODXqWqzTw/D/W4o8PI9sVZTyRkKvIHrmvD9U0vVv7Ie9uJbG2Fl++iuB5gdnT7uAw4BJA/GlGmpbmso30O5mS4kgvbW8KDgq5d1EbyNgbd+cHhe3oKwdCubhYLuOzvjdRSxhBG0pkLYI45ycYznPSnafqHhrxBoVrLqviS3t43hP2i1L+WYn/undndk8npVq5Ph2G2M1p4m0OLJIt8y7MIB1+RSM9eo7+1ONJRXKY+xjBaMuXWmy6zbzW7Wi29syqskMDAAHjcVBHTBBPf2rUsvCuk6f4Ffy7ia1m+2xLBJNKxAOfu5wcDqScdq5Cz8Z7dVhjPiCw1GKSdEEUUEu/DNgkyEYzz19gK9I8XBU+Hswd4YlF1FuaRtqnJIwTS5WpJSWhVNys0zj/DGmz2jz6a81la3KahNBFO7NtlJkZgd23B6j36cUJqF5pF1BHqEamf7Yfkxw2SQCOnXrXmV94h87Ur6Oymdo2kDLO8jDyiAVYD+8MYOPrXV2SSXWnaRqDal9o8uTy9j9SFdgv14A/OtnCK1sKmtb2Ot1DxLNZ+J72O00yykzu3ebb7nO3jIbIyMD3qO68d3+taVfWt81uyzxmIxKdrIRjaR6r149a4/wAV6/Ff6zco0c9pdQ3bxLhNwYA4z145FWpJ5LiS2kZ5HKDyw4tgodRzgnGQc8cmolh4tXsTbU6KbxZqmkaDY+HNL1E6fJNEZ2uAoOxS+3+LgdO3NYvhi41CPW/PvNavJbPzDMHMpIYKGY59On61X8aKsGm2UreVGk1oGP7tmlGXIwCOAMjkn3rl9LuJI5hPCrsisB51uuSpHThT1+tVSppwvYuVlLY3tYSDVSbqK8dLrYPNT7UdrMB95Qeoz1HrWJot9Da2vnT3IinkJ88ZzKzFiG2/KfQdew6VPcPFK0UtpdBtQlws0SqVjBz94nHHX7o7+xrNmihsYAU3PdbmTzG4YnOTjt3zWtlaxMlzHXaNdXNxqaJZMw3wuZ45JFJkHRfugBABt45/CqnxI1CPTbbRbOVponS2lkba4LFmk+XHcj5ai+HEay/2hqKGUfZvLgk6HIfcWP4BR+dN+KF1aXeq2YunAijt444zsHCgnnHY8ms0lz2LjDkiZfgkWs+pi6F48s6q7BNpzwpzls/pium0rTgJZbx2ZFgjeXaDjOFJ61ynhh7dtRnkjjVA1qy+aAByWHQeuK7Brk2uh3c8bKZFjZQZGwCSvGaKnxaF0tiOzWGaO2VFllimWECN2y5zztJ79etFamjBYtTguriSMGK2hkZx0VvLGSB9DRWU52Y4x0Ny9eaMkm4RBEm3ymXbk9ABxg/X3qKV7h4wzLGu/BCtweMfyyf1p32yyuLhbcIsc6A+YXYkgg87e3QVu2fhLWptFF5b+HtQuoJV5mA3bwD1AIzg/lXJGhKb0PJnRcmc3D5NrcGS4u0ZcZJ9UHUH3rTvrOxYFvssaXEiIbhtuAE6rED6fxt6nHpTo9BudN01r3+xlWR5CsdvLguZs8MR0CgZbnqQBUGn6T4wlnuZJdOljtXHzT3KElgOvAHXHetY0pQTTLjSlTV2QPZtYTR31zdB0cbIooiAH4+8x/pVo6hZH969oy7Mh5nByMDnPoM/zq9NpgaAxtcRxSRttKRPlR7Ek4z7Gsx9KuI7lEsNXhfcP30TKHJIPTHcUnF3tFELe0TU06eCL/SoJkS4IUMc8qxyQCT0yOg9qr2kdwrSNJeJt27iwQsyH0JzirsGkiMoZI4naRwXlKH7w64XOP681qSPp/2BoSN21hgGLC9OoJz/APrraNPk+I05VHdmDLdt9nysW6JPlLy5Uk4684H/AOqoVu4XsxcR3LLIQMweWQw9Dzxjt361evWt9QlQeSZGZtkUcbFPlXGSOPerkujfa28yBQDGPuNKUIwOwI4Hcn8qmVPneg/i1RhNDb3O2S/FpDsYbBLglT3x2FbwhhtUj3TGVmXfxgZHTj/PrWK9ulozCWRJ3WPCu3IGOp6dc0RvcXFkGDlfJjbYEXheT+I6j2rK6g9TKdXkduptky25WRJBHvKs+FHy+uPUnI5q7YzJFdYmjmnViMOJj8nXjbj5j78Vx6XEEU8PnTszhCoTcCTkcZHp/hVBtbb7VMIWmYqm2MxjKk8nGfzqFVvLRDjVb6HoqRaTIglZxdSMdxjaHOeemccHnp1rTsLe1uYXuPIKOwIAkO1V56AD29a5DRdQumWGCJZUlJVmDfOvrw3riuz0ia9uEXzFeNRnnygm7tkEV6VJ8yszshJtXsF1ZrGgEEMI+UqSo6gjPUH1FU5h9kRUksy0Rj/hYqqt9QKvztPCUWJ/MTIDiTj8qbc28syT2zzywrsOFIDBWB5xROF9Doja97FYSwy2jpHb+Sw5SQEtj8+vf86yzayvI01xtmDL8wePKj9eMVLAs+mXfkiSZo1I3M6ZGPw/CtALDcWplWUOC2WVHABH0xWLbvZluKetjHhvriMxQQiAEyc7unJ71tyytDa+bH8kMeA29+AT3B71kz2lo8v7yzbYTtJSfkD1x3NXreW3kM1rDbrHZxqpBdvnkbdjG3v2PU1cLtPUU0uhz+ueJLWzuSk0iO8h+cqwIAA6k9ulY154ss2ZbBVQSuPlYd8+9P17R7fUfNnPlxeY2xCejYPYY5HHT61jy+HbTTb5L64Ekj7AvyAjMeMYZeh+tclbmS3PPrqpFO70NGN5bpg0buCnzPGSQM9Ac/hWlf6Ppd7cxrIqiZZGJbzDhHBJJ/pn2FZNjcWVuEhS3lFq/UeV8+O3oOpq/p5kmLOdQcQ5ZWiHJPYnHvXIk0zlUmtYmk2nrBZRl44zGF2kCT5iqkgNn9celQQrGZZIYpIgwB/eHA3D6+ucc1E8ENwkj75oxExzEzkg5+7nPr69KaYo7kxzW5KFSVYHhenb6Z/SplByd2O0n8RYZzNPH5cuJY36sP4T35/CmzQwljvWVnAYP5bYJDDGffFVr21vwi+SBLIpG1VbJ2k8Z79QcUmnz+cpiLmNgoLAg9B0x19uKzjBqRHvXLlmsFvb7Yw2wgb1fknPr+P86sEC32rsdQASz9mBxgVTDSxRkzzwjJCxsi/K3pyPfipvImdEUShnB2tjI4I4P5U2rNowuxXjLwMojSbDBWw/bPU/1p0EkImSa1ijjZs5xxgr1+p6UxytjAWFxDImdpkU4GMdTxwQfrUd7cOI4QLRUiL7nG3q2eOR64zVpbi97uTX83yJJHvYM2wsp4yMYBqtbWkktwvVCrEFmYE/TFVzqMaYt5I5FLPu4UEZPAJ9OB+lP/tCcXSMVKh9yqQuMnHXHsanlVxWfMOhi1LzWaCPzANzNk43DjAHvjnHtUkE93LGY2smjcHGRycDoMdhkfrSWGoXZuhDjerDGAQNwxyKdY3cpkMuXRPMAYDgE56Y74xR00KvpoWg8Z2FdPG9DuJdvlwD79eaivpr5kaX7u4j5FG4Y9QB0qa6LxkXEkhcljnJyGBPtzn+dJMkM8ImP7l1BZipx04/yPpTlJvQSi7mdJFdeRHJF+6fduB4K7upB9Rx2qSdYbq5t282NTACTHGfl3HoeP51aa8j+yq0GJGjBHPDA8/mOCKz4pdOaKN3gEWFJjZBtBx/PnPFF1sUo3di9NbuLwSLNhFYKuPnPAxg+g6HNIuUbzZC4Jydq44+vrg1FazGOyVkVd/3mAb7nt6+tNf7QqRtF+8DEb3dSMk4547dP1qXLsHKi/5rJCTJ5Q2p84K4IB6Y9eacbh43DJEcMQDIE4PA4P50yDa26O6Zd6pzu5BOPu/TPr70ksZWZ/JBb7q/e+XHr+H9aJLYFr1F+1xQlhNCZfMLCNyuQD34qG3Nm8e63hlVWyWQAqWGAMY9D1/GpJJbYB0dpCM53KMYGOAKledI1EsUSyOMByRztOcD8s0oyfQ2UnHRMrtdQvbtZO0sSpjDOOcdsccc5qYwCWCRPtEboxG3cpA247dz9RViOcD98qMXHHzfxenP17VU1V4xqCgBhNjaFPQ5/LFJtppsOa71Kd5LPZokNqvnzFDlWf7y+5Pb8KpR6n4itL77NfaXOm1QyOWBTB7A961JZVeL95IqqD+8Qc7cdD69aZPM0koS3XeGwdgHUDjAJ4BpuSbuxuUbXe45NRkuI1dVcSHacoCCSDzye2eOa0YL9pI3hlt/OUfN8mMMTyef84qkHfI863berfIxOGH4jr3x9KgNvp8jWhtoHkVWDEKSNzDnJGfpk+1VD3vIuMuZGjJdxtNt3BFC7V8pwwH+f6V5X40nvJbTVreeLMumR71kH32AIZWP4Yz+NelNotrF5ywG4RNzSEINwG7nHX1/yK5X4jfYNP0FNZkjmluRLHb3MbrgyRMCGV/Xrx3rWj8aS6nXgMUqNRxls9Dz3xPfwTahZ3dvI6hrbyxJIWXJVjyMdRzVaS+trizltb6ZJUkBASOIjJxxkn3qnBbXXnOmn313LZxjFt5uciPOQMdKr6mL6MM0k8u8c/dFfRUafJBInF1lUqykZGk6CuoanJb3U32C2tYmmuZ2IJSMcYA78kD8azdJe6EmYIon68svaux8IWsGpXl9p10xxqWmXEO7OWEgxIp/NK5XRi3l+S0bPkdV6g1S0qy+RgpNo6bS44Jo4mlWAs3G5mAx/wB9dKtSC1ggaPIy7EbYjkE9gSO341TsJDaQIY2LN0dJrVWx9DU0tw00sVu0srQO43rsVAATzgD2rWKbdxSaL3h9Nc8QXP8AZVjGJHO5nZQdqoDjcT2GK9f0nRbXT1ijt4EhkcbWwuGZsDnNaFnrmj+GdFtPD/hrTIrCOZCqSy4MhBXLFv4ix6gGsLxZqA0HTJNUkvd+21DyB+pbsF9ORnFeBXpOekTpxmInWcYx6HnPiaFp/Euo3ktw95O1y0Syt1CIxUD9Dz7CtLS1PkxjqsnJXPXjj+tYlvIWhi82UGRoVkZiSdzMmWP1JJNa2hR3qvKJFLKF3QtjjHGB/Ot7Wikd9OPKkjS0WbESxtcEN5TMPlHQsT/XFZkEcransb7yMWI7bief0FXNBi8u8ickSEREbepBPb8hmm3/AJdvqojK7UD4f2BPt7ULcqRpXn2Se9gEdtHCb6+i3RRZx1HUevBNdVPPNqPiOJGtXgnMREkbNkg5bAH4Y/OuCs7kR6/byzymK3sw8zMQSFzwvTnuAK67wEslx4hhvbm7W5uGuSECEsI15AQ59sH2rKSvI5Lv6xHyQktps+G2ptsb5gIST0zu5Ncl8NozHDqWoFHaK3jVZFjOGYcuQv02r/31XusGk2reG7vTr8747tWZCqAcq5/wryCTSrnRrWXT/K+3Q2QZnFtNt80Et82QOeCPz9q0nF8qSNcTUfJZdTpbm8sbW1N+5EdpsB/1RYLxwD35J6YyenFYdzqMVxdRWb6hNDdz25mjhePDbdgIPOduMjOfQ1k6rezaPDJax3L2l1eToI7YXfmeXtwRtZuQ2CM+x5qHTfGOrW+oBEitpUKKZppU3gLwWAJyc4z0PUVnToqK1OOnhuVO8jY+Hlxq14ssdrFawi1eSQtcPiNmzgZ9OCa6+0srtoBFFrFh5jZYubgSEZ+mOlcb4Rv5dL8P63qEE0UUscbspcZ+b+H26+vpWfB438UYZodSt/MQFnXyU5X+fp+da+yjLVs6a62uzutS0S8uJHupNQ0rzmj8so8rNHJ2BIHfHfFPn8J3N7piRm+trdo1AVYo8LvXoQQAQO2Pb8K5/SfiRqFzZl7jSrIzq4QhTIu7cCVYDP8Ast+XvUWo+J9WvbAXVhqNra2txIixTLCGblsYyc9iDn1GO4qGowkm2csuVP4jqNF0jxZbWUlo39llch28ssBvxjPKknj0qhe6brXmSStNEiT7o1jjmlAU9CSWQcDufQcZrjbu61ia+uoRrt86tJ5cJSVlCHj72PQK+e3P0pt3LPaSIbzVLvXLtYTttobgohBbBJydxH09K1UaTfMUpX1udXNNrQmh0uzuI5IoAI7idPM8vAHygkLn0GxR9fbIGg3lreW/m61G8k0kIVwhHllmxjDKOuTwa5ufxRd2aHSLbZBDHIFFtZZJ5JyZHzk5PO0HJ7kVd8GX+qXPjvR7HU78XKyXiziCSBoWjwN5Kqe2B78VSjFLQ6aTfRnsHxGhuYfB73FoqI7TxxlyQAAz4yc9do579K8aubG1v9VtpPEmo39/pj5USQODCwGcEA4OM16l+0Y8ifCe2gjkZZrm/jEYSTYx2qxIz9K+bXis4YY4pWliwoKpNHtK46lSTkd/Y+1VRjeNx1HZneRWPgyO6mkjkjS0jAEUj+Uv/AiBk4zxg1jxSWhvJZdPhsbl0UxuilAqnr5gBxuxnmsWKxsI1gubdrlkeLzBFEWYE55ZyOg6cdfekvprRLcyQ36QoE4nUHDEMCPl2gggjvnNdCjYzc77ndeHl0yPUoYLvh1ZNz27xne5Pp6dOOor07xpaw6l4GvbGSISAXcMjRsOPkbJz+teK6NbNNqUC/2hDDJCUYoFBilcsPnX+6cdq9Y8UW9xr3h3W7G0lZXllXCxsAWAdeeeK5sQrSiaUtbnlOqaLGtlJcaDHGJY2MuPJRGXb1VkPOQO4JyK2LeSS4i0ORreOCaYASRrwobeM49s1zWqQXkd8dLbT5Y7i1TY7NAeMd92Md+prvbeyV5tHmjmLm3hhaZVG75iAScDp0NaVFy21Cnd9DldahuPOv8AUH02G7ie4d4popAyodx+/tzgYzz+eOtX9Cs9VtktLq+0yFLedsRiEH5FxweDgjBBzzWWvg3XNU1ZT4d0+8gknZmKQqYBweclmxyK7jwl8JfGC+Ql7qlrYwxOXFrNKXEYPXBB4PtyKqVlGxNm2Q69f6LpcNiupXj27y2RVEitFndvnbpnBAyT3xXO3qafriTND4g/s+NUDSedaOlwVx6jIC89geK9U1v4V6ZcG1udW8RMPslu0LeRCoLKWLE7mzgZPpVCTQ/hD4btoXnn+3MgwouLgyOo9MLjjms6cIxiu45Su9Dx2DRbVdkVvqmnyJtAx/aKRFh0zhkHf1rY0/wjrepW0kMmn28kO4eU6XSSDI4/h5+6a9S0z4h/DHSYGkstBtIpEBz5dgCWx/tf41F4h+KV3f28baS0GnFTujjuJAHY9iAOnHrVuT6Akr7HM+EvA+taL9tl+x2zI5jZVmDBZIxnIbj5TzwayJfC2l+JZ4ntNUNo0Mku4XYEjoxYZiI7leobPIqz4n8e69dvHbaterHZ+V84hTdubPQKecnPWvOLjxBIt/KujtPI8uVyRg5JB7ccYP51m0+a63NFJJNHq2nfDrSLGzcy6vNO/qLcICSc5wCSarR2ekQGe2vJkn3j+9wAPUd65PTfEWoz2k8MLFFhwDNIxZnY54A6D6VSN1qiN5hYNvbkKMMf9on2pu99SFtobPjC6tI5ibKOS4RUKyAKdoGBgDHbGPyork9bXUWiZTfOifxsrEAiikrBqfWOm6L4ekvk1HSrhIJUOVhuAHiLds98e2TXT6n4p8SwWUSahoUF7DGCS1o58tsdCQBkCvGtK8TeYE3rFdsR95GEU3/xLfpXUaN4oaBwttftFIf+WM425/P5T+FRCq46RdhVcMqmtzlfG8niTxTcS3N7LELJ5GZba2GxYj0Bxkc8Yyahs7XUp7GG0ur7VL2yib90HuGKliOcc/Qda9IuNW0i/UjXtKjZmG0zx/I2PqOv50jeH7C5ijGg63HEM/8AHvcjsfcY/lSSk9b3OWeHnHzONKWdsEjfRxCVVQHAJGPp3qW11qG8uJbOCKSykijBLtEdw7DBq74i0PxLY3KvLp00kbdZoPn6dOewrI+1XFvEYmEAPO5VGXB9/wAcY71Cc+xlFVNmizczQxyiCNZZgoLNJuwFx/D+fpVjQNFn1i8eSO6sBFG6gM7M0oJ6ZHp0HpWMz+Irq3e8fTFSMHBEsTcD1JHGenrVC21TWpGkAtbdm3Fn8pTuRiRjBA6dDxVK8XzSi2Lmb0tc9AOn3IS7ZXs5PIcLGRIWJIbBUnOc4B9BWJqTyecHsWkaYqVZCx+Re4wKTw7o/wDaluWvJ7iFEQF/IcIzkeoHJHHXvVq9sNLeJ1t7uRii8I68ke7Drk+9auN4XWlzRL3dDjJ01OSXY1v5kkgJZSfuZzhjzzkjOMVJDbG1vPOkvLuRuH/dPhC2P7nHpyK0bi2sxczQyfPPgb3V/KA4wACB/KpP7JkjkeOSaIR7QqxKGZjnHUnnjv3rj5GtjD2ZhTaZZx6pNc3VyFkjVTGrIyhh6k/5xTo5oobtLSOJpQSNuzBycZ7dK19S0TQ7G+SO3huMuv7xnkyUY98dunQ9qfY2emWaq9upcxuWIfBIck9vzNS6cU7SY5xV7Nmh4cMwEd0sSlFGEBVtwI6Hp/jXb2xWPe9zMIgNreUpO3cOmD+XHua4/wC3EQQx2q+VF9weWAWUc9FHT+lFxPwyxzzsxlG4Occ/ifbJ/IV006vs1ZI3p+6rWO4jaJ7ksJd5VSTuxy2OBg8gc5/Cs66SSR/LE0krhshIxyuPw71ysuoXkl20yMiDC73Y8/dx/M/l9anE1wkoMMp3Ebi6vwBySPUf/XqnW5jeNR6HQtL5c7W5M8KEEhXbO5h3+naorK3toHZIfkGfmZTnbxnAB7c8fWs6I3U0b3KSK4RSUcEbgR1/XvUmnq4JEjOXKco/AAIBByccfj2pJt6mvPLYsXv2lX87zIWtYwFGVIIP9DzVNpzez/ZLOeL5eHkLjADcEcc9+frx7TtarcXcpKs0Ei7FTcdrt3ODz+Peq11pdrJMJ7eJPtMhCOxHGAMDA6fWm4pq9yXfuS3tpPDGYLeYOvIMiRhFUDsAx5/AVkWEeoPDOt5cx3TscRYVkxxyCMnPPUg9KvX9q247JmjlUrgBiwGO+M/zqjNIzJPHGskkYX5lX+Jt3b865p7nNLVkNhYrbt5n2dI3Tqsb7trYznA/Efh71Be3RhZiLTfdJnaicM+O5Xt69a1Y7tsr58axXGdm1sENxwB+uDVKeewmto5CjwnduVUXp1zu4OeABwc/Ws5JWM+r0IreN7pRfz2iRmY/vUJI/BR9f5dqkWL7RdGS2vhEETei9cH1x3GTyPemXzo1t51pJcxuo+VYhwAT3A+lM06O4imw95JI0Q3MRy5JOQuDyB1/KoUW3sCg2/eRp21xISZFiCzRgfK52MGHTnuOe3YVh6hqbxCUsvmRZ+TAwR6896muZUuZHhN7cK6DJ/c5ViB0z3qpfLBGshkZWB2hHjX7vtg/X3pKm7WD2TaUU9Qg1VpH3NGGh8sIuOApByT+NbltMkzSbmZAEJ4OcHHy/wCOfpXLRLZWdiFBlnQlsoUzlskAggYB5Pt7Vd0azukmhkhWRE2kyI5wAqjAz6/d/X3qZUWjKdDk3LVvawxeZJuZos/L82EBH1z68jvT54Jr+BlhvltG3Lkhd3CjGf1OazJ7popFKyABVIK9QQfX3P8AhS2+FjV5JJV80F2dSMdMdO/0FQrtnM7uVzVNmohjRpCJfJIkkDFl2joT6k4PvzUHkXkkifZpgYQw8xmJGRyRgDv0/wDr1ZW4ilsA6uhZU3kDpIvTODyOg4qpFfBbhIvMSR94YQCPKrx/Ec9eaHJpg99UZMSut7NFJcGJwQY2VienXA/POa0Ybi8R44RCWDlVU57ev5nr9atyLaSMZHjZZFOWkX+EA/NnPrmo4Hje2tlkiiTZu2uMn5QeMf41nY0STRZgQsy+d5cQdAx3A5BxnBB6euPetLyUVV+YFSuCxyMEZGB7ZrMlfNsDbiSVARkt94djg9x1pzyyFUlhO+38tpBICThscD35zn6CmluTbqSXKtazxI+JGKAtsYbl3HkE00fY7i3MDAlH6Nj7pPOAfqP1qhbyvNK0cxaWRuSUXpg8EDPPUcU+beyuLVY3PmBWIb5lYDuR0x/Opba2HZly0jgjjlaM/vDkZZjyRjIxnvzTzukSNoyyHJUKBkZx0x3NUrBrwybh8u45KhdwI6dSP/11Na31xM8sbjy1XBVgnAcdeuM8bu/480knKyEoPqPtXzcP5iB494Vu5Az0Poe351ceXdHGzKsOFDvGc7gD0p3ypJCiW6FYyPuJneTnLE/xH1NZmpNK0H7lsl5CsgHy5IwcD26DinJOKaRrdRvGOpeu7WG+8mPLFN28quVOB0GR3zz6VAltcQmRJgfKyF4cq2T1I9ePQ4qG3mmRYpBtR+MqRjaB6+n19qnuJpI0D7BKJGYjA6HHAPYnrUrYyjdbkvlLGY1LSpHn94rkseuAeemcUySFdu5DLIHk2t55BwcA4X/69QXF0yHy2KyFgGKAYdT17ZBzn9ahTWo0uQI4y0JUFe5Geucfr9K00dmNtIsz21r9qxPlQgOUznjtk/h1qrMiw7pIkmUFxjAJLHjnHoKdcX0T/vFRdr4VT1wB2wahuJHlt4lRYSuQVK8lR/h7e1RKS1Juky/cXDNvkuZCI4mEgK8B1Yd88jBH61PNc2qCGWHZGyAbiDjg/eOOveqkFwWt3mkutyN0wcscZ7HHAx61HFHbXCfLcbUJyrFeoYc9ferTXRGj8iW/eW3tt8Nqrvcyb5GQ5+XbnIHrwO3esHxxa3d94C1CK5WMyxRCYMOWYKwbGPbB5rsbCJrO2cIwuSVwBkgBcYIz+lVru3d9KuY7i0gVZbdovNIDNgqRjIA6ZrenJKcX2JcTy7RIUTR7CQxqWaMqfU4Y1H4gtVdWkaFVXHarGn/udIVJFI8lzznoDirN0fMsmQjzY2HynHSvoKmlRnVT96mmeayX39h6pDqEILfZ5A5VT1U8MPxBIo8Gxxxo1xKAf7oqr4ltZhPdxCMnClsAZ4HJ/QE1L4GhN3OA7ERp0961qRS18iaep2MEZkjWWWJRGeOOtLDpsDa3p4KhgZgcE43BQWxnt0q8FUIB0Vfu4NXPCFiuqeKE8xY2itYmkKuuQx+6BjvywrnVTli5PYqrZK51NrbWdzFJNFYsVMQWNgjMWKkEbQBxg9+p5ry/4ypeaj4+sdCeby9OMa7Fi+6Ou4/UHIz6Yr2m205ELG3jAgnk8zyTISE7NjuM9xXCfE+3srebSjLCw1VQ5iIX5fK24YE5JPLKcn3rzKVZSnZfIqi4zmrnH6j5L2+IdyhIxHg9cjit7wtP5lgfOcht3lkgZwAP8TWJeN51mkbxqrxHl1/jBI7dsZNbDW0mnTR7WO3y0J2n1Hb9a1fY9WI/RQtuoZCplaRiDt5Xgiq+o7prozPhd2Dz9K29NWGa83JA6RsGVBIQTjnqRwTiuf1OSN7m4cHKJlfoen8qSeo2jR8NWL3r3VxI7bEZQ+1sblwx9D0IB7V0t8LbQdTgewlKxzIGEi53AcnIHrk5Oag+HBsJNKe1Z/Oe6nJVUk27uAgXI565PHvWp43sI7HVLbTZFVbi2jyyxD5QXOdufUA8++awTlKbfRHnUnz4vyQ+Lxk8yWulyO2JI3DT54UsSen1NYtvfS3WqWd1DbPaWInaIOSVWWMFgrHAzn5Wxz6cc1zr2UkcjNu+f/lmue54Fd1bXE1u0drbAukEYQofnCEMQMY45AHuCadSbilY3zCajBLuZt7onhvVFc3O6SSMSTx5bay5ZckHpnA4zUVj4bstW0ST7LcLBJKAVduFZhnOfXPy55rclsLGa2mvHRjJPGY5Y48pjB5JB5DZJH40r4SwcWMeyRRtCuoHyfJ0HQHNYXlflm9UeXGrZ2Z5h4OmvG1m50iby5ba4cA7hnOM4H4ZNdXoGif2XKC6gTQJsbc4bK9hnA6j1zXE/D2aQ6r9qmmaOSO5Ck5xjOR1r2KT+zoY08wGVXwZGViGLHp8vboO/c+tXi6nLozpzBNOPawyzgtVtryGa3jl8xGQOcfOjd8468ke3WktbPTrexNtZafHDZKAqqVDFmXbg/Xgc+1U7i+s7dl2rcIqO8aq2GiGO5wPXIAqKSa4us2sJ82aVsCM/KUyOpHp71wSqN2ieeptaDdTh0e3SSKPY9xfSKzqkmZVPJzk/d4646AVzEk8v2edUhitElDiF0VS0gycsxxkZ+bjp0Nb0TIJzGsKTCWQgSINrxgHack8nnHHTpg9qifw9dXd5bwW9jf3hiLbQIWKgd9xAAbhjjtkVtGpNLlRqnPaKOS12JbPS/tGmq9qxkV5DBBwUHBBbq2eTye1aPwUjtrvx3pMjateS3FklzKYJ4SA+UIBzk42lj+eK7NPAfiZUVbG30uy+Qo8d6m4TL6MAdwAyTz6npW74R8DX9teDULm/wBI0+4wYymnWhGBkEqWY8qcD1PHWu+jJuGu56WFptxvP8Tnv2krz7TomlabcSWAgknlxHMxViQijK45yC1ePXlrZxaILaGzuGmCfJnLKvrxJyM+or6E+IWheApru1n8ZNNfva+YLeEXDLtDEEn5cZ6DrWDb+N/h14dnT+wPCVozjALy4ZwPXJzXXSUlBI6ZuDZ474a8O69f3kC6RHqEFvcRhWKWkkg3DvlFIJz9OK7gfB7xjrMkTHRL1hgN5jQJDHu7/fcMPX7tbOt/HPUBqcdzprm0ijYbLeI/Jx2I7g1tWvx1S4hjlvLMGRvlQRzYZ2HXA/8Ar1o5NGdl2IfDfwDuowi63fW1nbpJvSCOcSMrDnP3cZz3yaX4haGugw3Kpq6KlzIMndl4zuyMAfw5/Gua8b/GrUZrJ7extbiyaSYKJmUn5e/JHFcc0PinxMmoXsN2JLbToWumkkJUSlBu4z24JzWM9fiNacrbHs/he1+Hy6e51yysdQu4WKzyzyPMrknIYKzHAPpiulj8eeCtLtGit7jTbaIDZtRVT5cYxgYr5QupJba2FjBfN9sOyRrj7QpjfcoONucrjPXn8K6rWvDwtr2TNkQ32OSRFIGCwQ4JJ96tpq1xN8zdje1nxh4d0TxXFdaNeyXlowb5FlOQQcbcd+vX0q9dfFjWtQv0tdH0lLVpBhHuHLZABOfpgV48unazLEJriyTceoP88JWz4WDW90szJNFFGrqzSZAVsHqCeM881coLlbMuZsm8YeL/ABbcztFqOomKOUbjEhITHY4HJ5rkZJkYb5LlnOPmye+ev09q674lRzrc6Je+XEIzpsW8Hkqdzc8eo/lXOW+mW7JHqmpQBYWY+XFv2tcgfyX+dOm04JsTT5rFmys3uLNbltSW109FPmSuDsJ/urnksfQfjUVz4gt4Z4o9Pe6g8oDE0rZZuOynhQfxNVbprnUL0NNbsLWMYSKIYSMegUDNV7nT5J5S8Nr5Sr0Dy+3vzVpdyW+iPTvBtkLux068uIWkkdpZQc/eAYgfL68Vwk13aBWVGa3aVshOPfgsPXPcV6j8PrWex8L6bI4XellK+0HcP4jkHvXjcv8AZ6RBZZJrglSfMC+WoH4ks36VlS1lI0m/dR0/hiS4nF3GdqgOi7V/h6/4VpzpIviDSYlCjM5EgbjegUkg+owKp+ET52nG5jXmaTqo6FRgg+vOT+NXbjzG8SWUkhBaOKaRc+m0KP1NTL4xr4SDxfbD+wp5ljBf7qkN04xRVXxneSW+mDzoGeFnG3BwGP4UVVGN0TOWp0V94VvrW6hOk3p1DAO2K4Ox19twOD9eKSLxBqWmObe+juIgDzHcLuVj6A9MfjXX21uYbxQykK7lo4nGRMeg98YwT9B61oazoSyTq8pjncMVw0e/LEHPHPHJ68D24rhjz8t5nLTxNWHxGFoHi2OQfupbi0GcMjgSRH/gJ5xXUWPiSRYw8kMdxDn71mQcfVD/AErmrvwho1wDPbzS2TkgAw4VQceh4P4Y61h3fh7WdIvGmhuoruPaBGyyeW569AT1/GlGadrM7KeMpy+I9p0Txoy4Wx1JeOsTNtYf8Af+hroLTXdJ1Bm/tfTLVnYjEigxufx6H86+aNP1rVIVePWvLuJAx2B4tjAfX1rSsPFU9qn7i5mtd38DnfGfr1/pWqlPub8tOSPd9Yk0O2doLfVJ7VLpArC5RZE4OfvfeFRf2PbrpofQ5NOu7iVSztDJhwucfL7/AFrxe+8ZXpCW1xb20oLbt0THJB6YByK6/wAH+JtMhgWS3kms7nIBEqHDH6jIxWl3a7IdGO0TW1XxB4gXS4/Ds1na2ccASEeZEsUrAD75ONx7dDzWTBc6n5a27zI6w/IFj4D89iOTXpdh4h07VNNS317T7S+iVdsbsgYL/wAC6iq8ngvwvqTxTaXe3emyDny1YTQnHbH3sfjWVSNSprFnBUws4vRnF3mpRNI1oqmQqPLJUjB29eoPf61mJqk8MrRRq/lysPnOWKnrya3PFfgPxTHevcaatnqUSZZI7WXEhJ65U4PYcDpXNmHU7Kd4Lyxu4pUTPlSRle+M9PrXO3U5kpIytO9pIZNJcLCXnkaItIWVjgGRfX8+ParWlzWRbZEoSUOPNVCS27oAeen+JqWF7SSzFrdWgut5HzSoC6t06nt9arfbltpJBGtqm0EZWPlnGMc/l9KUuVPmuOcYrWLubkdvc2k7CFbSKPc0aBCd4bPc+mefSoLuS4EsrTRs7+Yd8abcMxIAPt7/AFqjpN8zqwjYuEXcZAuQ2eufoc4rqtDtI9sV5HG6xblBCr8uT6k/iTXVCLqWKV5LUznGpMwna2gaTbiMAH82PXH60+a1kQFdQuolikG4OGC5PPB+pzW3GsE15cRXmofY7YQhpHcD5c9gR0yD05zimf2ZDBayMZMhJCyXF4cvnPQJ/COvX8jXR9X0NIR1MceZpJWTfuiZg0ax/NuBHp1/pzUU1zc6pqCBb6YyJg/Z0XOT1+bAOe3TgVfuGtLi8t4bRrmZes9zGMZT03Dg+w6fSup0KBLKVbzS2heXYys3RnB9Rjr9DWcoNdTojBN+8YdhaXyho7y1NuwQELIzkNngZzjPrU1zpcRtYVZ5YZHYnARuOeCc8gEfWreqQahHarJps0EU4f50uUaRfwIIwD07kVItylyiru8mUjbtDcE4z96kua1rI0cKdnuYWr6L5cUkjJLc5j+crKRjntjH+NZgt0jdV2zrNlQi7s5I6Pj1xn1rrYGFxaizWRldn3tHMpGW7jPYkdjVC5g0me5RpWWKZ8iMCMZIHJGSM9PSlKnF7I53TVzAuWWZXkuGRsMWwoBPHQY9/wBKpy3Wn3cLCXMK5G8XUDjYc44I/H25FX/KtEvHgka8vJJM7SoIU8fLuIFZczXFheItzZpgR7nmMhyG7hR1bknNS6T3E6bSvYLiNdrSpfQeSifI25lB5wQR6DHFWY7hbrMcN3byqw+Zo5PnP0/UfrS2rNfxtC1rELZT95yCrEHnYuc8E9SOavJHo0S+UzyFnOJDHGc49SPXIqfZq+pXKmrlVWkYJHMjA7QiNGQ7H689P14rFhsZpNTCZRLAsWeWOL7/ACQQQehz+HpWnfhDNNZvbpNGV3JK0fLAqeQR7Dk9s022uYPsW17YBIlZztJzwQOnXjgUm4pNIycoxT5Vuaduv2bUW0ia2iWxfchkY5yRjnZjgZJHBHTvUeoD7BAY7ea1eOIkqzqFIzgAlmPt61nrNeXRS9eBPJQEGNwSzEnO444x6fjXSWkBlhtp4LW3kdJVfaVyCRz0Ix1/rWio3j7xcIc8bSOD1+KeQF5LRILphkzbN0Xbg45xnnuRWc1nq4to9lrHJhz8zTMi7RxlQOmcnqPSvUdbe815lm1KQSBCTEoAREzxtAXgD8z71RsLO2jLowJK9GVctn0z75rNUYq90V9Wgumhynh+KWC+j3JKUaMCQzY2jnBBbr06DFVksNHS5uP7Lv5GlkI8hs4AweSfXkYrpNV01Rc+Z5gto3+RnGWZRkHIHQE59Ogqhpmg6cCZI5ozOwduE2R5OOdv/wCv9aylRbe5zyo62iPtYbtLWVhKhmLA5VMjG7pjPH/16l+zw/2ftslaNUG4q6nHTPHf19etRXVnqltckRSJK5AVX4Qn1bJPHBHucVLArw7A9uyQSHeJZeu9TztyfY8/SsZUZGM6UoblnSrOWTSwzTuglIYBhhlAByMY65J79CKiktktYM+fb3R3jeJE4BHQAfgOfWqF7qUlsrWse5TJIJBubB6A59M4H6Uk8941uXmcxxgKceVucjrhQOmcdTUKjd+7oYJNyNCLVEvI5JISsDk4YrjKEcdO1ASzBhlkmbMeWfYm1XVl2leffJrm/MkaWZPJltnacyF43LIIz/ewMgmr7yS3Ucce77PbLkM3msxJ9SB1/wD1U1QcVqazpNaGnNc2KOZGMigso2joMkhSMDO48jrRNiRp4hbbwVOJdx2swwcc8DNVdJaxiC22YDIHLyFlIDsTwx/zxV141kykF0yK7HzEEhdF54+mPyqvYpLmZrGglDmvqOS4a8UiNgjLvQ7SScnG4HtgA471BcyrCq2cMsbM0rbuMFzhckfniqupaJfGOye11FUMRPnruKmQHk+x+n0q3NY3rXltbyeSirE8kkxbeoOTjHHJIA6+tZuF1qzCNNWeorR+YxjFxA7kEBQwJC54JB4bjOQKrMBDBDE00ahSVkbnaB/Djjjvn8MVMLIJaSwi63PIQ0bnCbV74BJHOPapbW1UXcE853u24t5U27J7oBjB559vWiEIp3YoxtuRwSRyTeTLZ3KNKDHJ53yAYGcqRncOhHI4qLU7C1jEXkGSYxk5GAN35c47Vcvbi8tzHiGSc7djgDkE9vw6AjPvViGKGYPM9vLZ+WzQjcx+bK5DAng89eneipd6JET5u2hy8P2y6nQrYxKFYleclSfUE89qT7TeSIvmIUZWxgKVDHp90DNdLFbxJLbyOkE0oQ7o0lLbGJ6HHVc9R6ZNWGjtnluJJLRYEkxnbJj5h0PXI6nFSoKWiQmuiMKCSN/KDpDGGRhvkUkRgZ9Rwc4rRt7eGSxjs/LtoUVhIhR8B228ZzjI56VSt7O1N4LdvNe3RRIA0ZY/KOBnBJ5OT9am1Jrh9rXFtEUhILCMg4bP3dvUEf0qVFwJ5WtSS6hug222u5PMMLP+9U4Dg/d46jjgdeans72SCxnh1KMNLgJvUcY3DI5+uPwqO+8Qwr5lqyM1szruZpMMu0k7jg5zx29DWTrE7xP545gZi0hA+73C/rn3yKJSaKu0UL/Slla6ENxaiIz52vKqnbzg4/z0NZzpFaXUtoup2LsigtEJgSuelVfGEkOqRQGfTzEiXKxqJIyu4HPA4yR0yayrzwXZW1m0zwFOCcrKVJB6YBBAr6GnNypxm1qzroPmTjsZl3Zu+p3TpskhezuWDqcg/uXHUVU+H8dr/Z5eWTy13ZLY6Ve8LQ29rYatBbyTva2dnMxMrA7A6ldowAOSc/nWZ4N/thYxDp9vEQRyxGQR+NbzqXv8iacbSsbU+qXTOzJpkrRxnajyzAKwz94ADJ+ma6z4UTq2q6vd3cZRZESCJU7ZJP8AQflXI6h9sskcyNFNdyDqORHx+X4V2Hwy0uaPwrHdK0TGe6dp3kcnA2kA8DP8P0we1cuMlbDu3XQjEa6I7DxDrH9k6dcajuRktoGldTkFtoJ69OSBzXg2ma/feJfF17qV/KWK2b7FPSNMgBV/OvWtRhutR8MXzXxWJHhMfkjPLkE8dtvTBryG1hs9F1loixVnQIT1DZIbn06frXn4Cn7kpdTTBJc12bLeY1owLYJAX/x4VsS7pHjhXc3lKiZz15J/HrWaEQs0I+Y4Gcjvjk/mBWnYN0CLhEkjUjuDnn9a6T2L2Na1aRoxCpKvh8c42+9cdrzNb2ty8e3cz4Pvxyf511dxKySyMivvO4DjnqK5TxM8YtILeQN5zylnQjBx0HP41Mdxydkep+BtPk0bTtNkWGCNDbJJGQmX37dzljjpk03xe1xqEs+vNLJLIGjilUdAWHytjr6j8B61onKXQeNpiUGQXICIFPfHOM8f41x2o65fadr93dTW+LOS3CXdq2SGRgD09RgY9K48LJynJnjYCTlXbMea5NxqUccMnlvJOioX7EdSfocV3L2ULW7edIfMj+YhuQx4IyOoIzwRXN2q2JS3axsbdTIRMt/O7ySrkAkoOEBwDyScdxXaLqVu8hB89ULFgUVY4zwP4gvJ+pzxW9Sm6lkj0sXQ9rbUiju5LpWlmXEUeQkg4XJH3SevHJ5pq3GPNknQM6hlSPBOWAU5BPUd8/hUkl5oWnWxuZpbJYjIWK7xI7MRjPJ6cDNba32jiztbqZoniuCJIwJAPl44PpzmspYOV9ZanEsA+rPA/wCzr631O8QRrEEuQ0srL8hg3ZDqP4sZIOPSvdvDvgm81W3N1aTxpbSMskbPLtZRgbR39M1wXxT8SeHpNQlsYWtyj4uY0t2DFGHDqCOm4YOPUH1q74Z+I8/9hLbW1ndSSxuyyGJDwSc8+wORntj6V0VacKiSmtDuq0YVIJSex2994Bj06KRpLyNo2l3sEQfK2OCC2cnrz71XgXRoZ42k/etsA8wyYfO3Gc9jXM6p4m8U6rPE9nCscIIH72cHk89Fz+Nc7c6Zrt1M8Ooa15DEE+XaR85z93k+9Z1J0I9Vp8zl5sNT1Z1fifUdL0y2T7Ps8tR5jGNQu1+pOfWte1+Iek22nJDJfgtJtkT5jhe/b8a4ay8I6bHujmku7qKdAWaebOR2XjHJOeOOlPkjhtmmFvo9taWEABH7vMh6ZbJ6ZHHbnjpSeLg9Iq/4CeOhHSKO01f4l2UyhYYpJzjrGh5z05xXKaz4r8YXWlynTrWKyQJu8yWQM5GcDgdzWJcamq3TB7GZDakxAKwOOgJB6chh26/hWppqTN9qiaZpIoIdsbSHJYbwAT9MY/E0o13zLQUMVKc1HozkPEtlqi3NqnibW7h57pN6Kg+XacY5/M/RTXJ2t1Y2hkg/tDVvNZxG/kwIhCnpksSQD61698WNMS6k0NysTg2DRMA+MqeuPwVhn/aNeWeJ7AfYre5s9Ims7p3eNpcFgEVUxnHQcnrXoUPejeTNKlTlqND/ALNpkJNi9ldL5ZadJnuYwxGADzjkeg5rKvJtDt7jTbVdPvWkVxtDXAK4ZuWPy8n29qsCyuU0uG5vQSBkQqOWbaoJYf7Kgj2rCC3f9oROJi0ycMwfkjqDjtx/SuhRjbcPaNm0/iS1E0m+zYR4ZQzyb3yD1J4yOe4OK908BXunXkDxzTR/ZrrTSspUg/KYsEA9+9fPEFxFZ6Y0baZDPevmQSzNu+Unk46AjA/nXp/hzw7ez6XptzBcDnTkllD9B8pY4x29q5sQkomtGTbdxq2Pw9XwhJeQ6Jd6prKhEYz3Jj2KCFUgqcdBzxk81dlvvtdhrNxdQs0FrZzBdsmflI6Y7V5not0btkjst9tK9yjOM/K2OAA3tk9R3616hcWLWfh7Xo7mJFVrN9wc4RvYtQ4tfEzSMuZ+6eRy3FmSzmy1BcsQMTjMZz2+XkVb0vVrmEP9kaeaTyiJYpCWBTv9fWs7UZrmQotzaxWyg4LRDdGcd93c/jWp4Film1lzw0S25wysCM5Xj/8AXW80uVmCbTLWsa9qb6lp9nd3DlhZxxICojEY529vQ/rWfeXOq3PmJcyu8SBgzq2SF9eh4o+KM2zxldsGX9z5UezuMRr/ACNUNK1SzjmkjuY2dGB27ZSuCR39RRTj7qFKTFF/AzDy55ZTEeI9wAI/Go728knH7u3QLgr+7XlT6nB5qnc2arKrGU+W4JQkDchHY06zhmmnijsY/tFwzcHa2Rn2FaMg9N0CbVYtA0ue3uJYFtrAuGz1RAScHt06V5lrTTSXrTXU1uTITJ+7bK/Mc8fn07V7qtt9g+Fzi6WGKSHSGWUAcZKH7uPr2rw2aLTGVYhvLrnarZAB9u5rnotXbNprRHf+B4/L0ayj3JtMRZtoxksSf8KmmEbeLLgtk+TYqueflLPnn8BVjRLOFo4o42wI0VQPYCqejs0niDXJhlsXEduGAxjYv+JqOrZX2bGN8QYilrbxBshpSxBPy9M5z6Yop/xGZI4LS3upTlmcswHXAHXH1orel8JlU+I9XvLz/S45rhizqD5ZUYHXHGOQRils9WjeGYMkikkpKyHnA5K5P4ZNUJY41vWkjUvKijEjnavH060WdsXIeb7PNlHEO45YZH1788/hXkS95+8zzbJ9S9BeeZs8iQqUbeHPzEEHuPbFQf2lA0siuqsc72dgMjjjOfU1C4k0xikkUrFiN0h24/AcHHbvV/xAuk2Ol2+jLD59wzi4uLhgCYyw7dRkcKB/snvShSbvqCpPV3IdQmt5bMQ3EMUyKreY5XOGz9054HT9a5ubSUmmgXT42hkkblt+VVccnB6/hV/ybNY1b+0XePDEoDuY+pI6Y9R1/KtQS2dtbBLeQl15RRyyr1xuPTnAxSgpQZVNyg9GeeXNrrFjqM32S2kuIATve3XeARxwO3Sr+ia/cafEBJI5uSSXjmBA57bTXQ6jqyWsSyeT5TOwCjjoevA/Go31eybTYv7Qt4JHnZhGZlH3RgEYP6V0xqt6OJ2wxM9E0O0nxZLJM1xNGtouTg27FWPueorq9L8bWxfdFqcRZh/y3Qxkfiv9a86uIfD95fMtvayQx43LLaklVYrycAYOO9TL4XupYI5LF2udwBXzlVd2fcMcfiBVpr0N1iF9o948L+NI0t/L1S3a4jGNsyHzV+uRyK6i217QtUspAt404YbfJZRKVH0POPavl23t9d0SWaSaHULK2j4ZlO8B+uCFOV45yetX7bxRKZYmuYYLiORQyzI+HP8AwId/rmruaqUJLQ911Pw1oV4FZIrcrIR/x7s1s4/A5U1yer/DRry9SPT/ABS0cTEuLe9twMdcgOp/pXG2fiLeFlsdXu0cHKwz5cY9R6flXSad4s1m2Dx3VilyAQZHjf5gOvT8qnlhe9hOjF9C/beFtW0oS2P2V2gmAHmwMHQ8dOcY9+ldHeXviKexi028uoRaAjcFG3gYwp6jORVvQPG2mXI23UJt5HIU/LkMfpW/d2+l6lbRiGYxuTu3W+ASfcHINbRkrWJdK3Q5bTdP0W41Frq4+0RXWAsrXAZw44OQ3ODwK0DKkV0dsEN47zHg7BIB0yN3P+c0678LaxK8jWviOY712lWRVJHuOhPvWbH4Y/sgBp45ZN4x5yxgEc9M1s6ySsiI029Wad9pK3MbiS6hhuyF/gGFxztBwfz+tVDpdzEGkaSJ40Xc4E3LnHYADjrVq3sbON0mtbyYx4+ZGbIDY5XI69al1CPToHja5KI27kkkEntnmspu5pFdCvZ3sflB5LWZHlGPmjz+VMJErSWagwq6/NIUHAAz7YP0qSS6a5tgis8cMTHYjfwnnLetE9i0f+umt52JBCo3b8uhrFb3RairajHksbVNsJWVl53KwY/h1OfepbVRMwnjQjzT9x0DEtg44OfzqC404JK11Asr7sERb1BB7jnipbSG6MCTTWs0NxjI2Th9v1AxmtVPXQlxRU1Ka5VwqDy5I9pcFBsIz1JHIrLOlwPdyXE6ufObzDGX+Qk54wef1/Cuu0fSItQhNxeaz9nI3Rzh0+ZW25UEenPviueu5GluXij8xZY/lIK53D24/nUSbXTQfLcw3t7i0usW9iCS27EkxxyOD7cmtmC2l+ztPdQMk3IkX6emeCMfyos7Ewls24RDneWjGMflTriaJZWKtu3Ls+8WyPQ5/TFRFq2g/ZalBdOimMjLFLGZBtJRvlA9gOPXnrzUaaY0c88ixFpJwoO5chiO5H4D6mtnSbabHzzCKLjDMcGtS30+JpzJArPJn/WOSFB9h3rPmG4JHNWWnXyoyNCF2NkbFAJHcYxUzPJbtsyXIYkJwGHPbPWuuFnOGHzrjBDHufT6Vh67pTmN5t8jyKDgKccU41nswkrLQqWMcN1H50ijzCcdcZWpLtbjJ2iNI8d/X8axFs9SVA1rcTQTbs7toIOCSMg/Wluo7q4iMd5HGZ3b5nIYfiuDx9K15lYzjz9Sw7ztCd8YfHOG9D6HtzUDSW8blJ1zcbMkIxIYZ6Z9aidbjT9iM0peWTCsMsxBP3Qoyc4H4Ci5nkRS9rDMsg2kqYeAR1OT/hUXe6Dl3dtQtZXkvZUu4lSNoyC2MlTg8j14qHxPNZalfQWuhaW0cUUJjlLsxbcOCfYkZBx3+lQRy3Ul3LPdRzRszKgO3C+v5c/XitCxjuI7tWjEeMEk7uM/h6elDvNamFSHMzi9beykRGuZJ47YDJVoSxYgnBBPJ4I9am8L3M2rXQt7PzLS3tDtkE4JkkLD5eo/T0rsJFE/CFPm6/IHU56HPY980k0R3+abmJVjcl1WMFvYDPQdf0pJ8qskRCC2sIbGNRtGHaRMkodrluxJ9OTx9KiuNK05ZsoZGLsFlSMAqDjkevJ5yTxmoxCZo1fzXbDAINhLAcYGewwOhGeKle4kZDYRqgkIw0h4LYOc9MZqG3LRlezsU/sOk6JuJWRRLudnIY7Tn5eedv8AOq9q+oCBA4iK7h5anB4JOcke2DV4ZgURTSmTAGWI42HJwMZyf1plpeW8KTTRxxjKGQAKDgnGCQO/H161Ep6csjKpK3TcZLDbTxKrMRdeSFySVGCc7T6kcgZ5warXeoyW8EVvCrj7PbhWaQZDFRx9R2qrFqMOpWbyKHkZnCuF5Bcdc45HUdqeILtbHzoV8qJSHkUsxPDdM+ntx9KxhSi7uxn7PTRDoLmKaBIZZHO91jmDFWIzyAQe2Tn8K0fOYW0ka3jyKpSRCikMi9GG48HoD+dZUMyWe+eSGFDK443HeR26459O/pWbqHiC1S8KWkkDsoXemSQFB4PPHtknt1xQk4rY5m3HQ7OwaJrYLbeaBksZJGBcHI5x6HP6Gqt/eQwyzzzv5iDGJA2CjEEcZ9OawLLWmuHjW2Q2n2bCywGDO5TkZyD16YPIp2qw3EkDm5Wa7s1I87CHr246git42+E6E4tNdSaW6be1zbyY/dsPMTDBsDkk85H8j3qzHqks6yRi42rxJktuBOBwB+Nc4tjKI7i6s38tp8RxICMqBjn8hj2z7VmxXOrKly726QW5dl6Fjk8AAdh7j86wdKK1ucjTu2jrf7QnujessyhlBVAsmSCP72PxNRRXNvJA0Nw+1t+WzgMeMA5654PeuY0W62kAQ/v+HkLq23Z3I/vHH61o2955mLORriRi5IVV+RFHUktgYyf85FS4WRDTudDp95E8yyWqpbRPkM0eNxY8fl9fWpGsxJbuZrgSFz1UfLhTkZ79+nvWDF5ZieOOxaNWfZGsbYJJPJPXjGfxq+jSxWqi7u2SKQ4ZVJwpzgNwPp+YqOVNFptoreI9as7C7sp30w3oaR3KCQN5bdjjuO/4Vy3iS4m1a3kvJtSkd5M/u/uAH0210HjG6WzsftMax+ZExjhkdOQGH3sY6/WvLNZjJbzpdQld+u4tX0mBpudCDfT/ADCE3G6Nzw3dJb+EfFkEyqGex8oucDJY4X9a5zwdc3djIqqTcRnrGfun8alt0v8AUtA1Oxtbe5uZJhHzEhy21xjIHXvV7wx4D8XqUkWzaBT/AAzOuD9RmqnGKnK73OmjCa1saWoX135BPlWsKcgIi5yPrXrfgq6tI/BulWqgJdCATZC/ICSc59TyePpXlWs+CdStb21ttSht7RbhC4ZFZyACBn9a7/Tda0fw3oVultpAvJ7OARtPcvlOuc7M4JzXJio+1pqEGXPC1J+R0l3p82p2c3mW86R5BllXKgD3J49ODXifiOz0W31Bnvr157nflVtmAQNnuxHPPoK73UfGOra9bG3tDNLesuGjRgIkB9AOAOleKeJIdSbxXNp0ymW4hmCStH8yqc881hhqaoXimb0sPCkrXuzpbUzR3sYL4GWUk12mmiJlRVUEfaByP4sd647UpFjvY1GACd3PX2rstDgK2UFwJF2szbU3/Nu2jnHpzwfY1L2O4NQZoX8xWwQHbI69V4/WuJvLq1HjDTftgP2aGeJp2JySoYMf0rr9WIV5Q/J8lj165YY/rXEaNaR6l4wit5sMjM+Qwz0Q/wCFNWScmZ1p2i2e4apdjWNPR7O/+2W8pbySh2OygKQrY6nJxjpmuK8TzRmWU3ziCSYeSYjgsAAAAAOp6/jmrXhie6jtfnsZlt3bdH5gKMDuJxt68/5x2dp3h+S7ibWb93Nwys0cb4LAk5yx9T6dB0rhoxjGbcdjiwEE6kpGN4f1VLW0fTE0wtHFC0lkhbLMx4kUngAk7T2xg1Y1XTfEGr2lrZrem2nALyJNKAFC8cBBzjnqegrovDdjYzQO15AGCTMe6hCF5ORz3ratprdtQvIo0892cHeEG7GMFFxz/d6+9VUqcsvdWo8diHCp7u5wkXw1ZS7X/ihElVgCscORj1yzZwfWn6v4esDF9ha7v52jt9sDSlwkbDoDtG0Bjx079a65pYsCNLPaSvl5cBtwzyPXj0NLdSLbXSJ5CwtHIBbhXyBjpng4PJqHi5Rs2cMsZNvVnz7oGmyarfOzgQFHEbsRkRnkZI78ivcdH061iislhtsfZ4/LzCCEBIJO7uQWJ+uea4WOzj0/xVrUc0f3i0nl9OpLgj6Zr0nR4bNYXmeVlHlR5ijk4GQMlu5Pf1p4ycpKLjsdWNk/Z05RMg6ZbaffSGW6mYwstx5IkwuVHOMZwDkenPPenTztHem72NtmyVz1J5J/n1rWv4pZrSWARxySSuWY48oyqHOxTycfLz7/AFqvdahaGYpGGgEAYiPblYjwAASMnv71x4izPMnK7KcNxIda/cGMKD5j7z8xTbkDPsQefap5WuWuZdu5VYbjlPvDnj371FLdx3Ucv2uYRwy5AeJfm9MDHXqTmi8vljtjbrC6qZV3NGcMELYBBP15rL4mhpoIblZI4/JmnQhwFMaYRkyD19+Rjqams7HybW/ieDbGVKnnBclhtIz2x39TWXcXrxzySEjzFuGkijVRIRhQuRkfLwQcVqaS7SPdIHDqmAhyMsN3U/oM+1dtOPvI66F/ax1GfEm2tBFoVv5LLOLHdGxTdtCyflnG4c+prjb77feRwR2tmpVPMfBZQJGDBV3DoSw98ACvRfidiO+0REYbfsRz5illxvbr7ZrkNYuFe8nWO2MBQA7wNu8Y3E7R0BPXJGK3VdwkkaYp/vmYksWrPqNrbW0r3lm1r5E2Puu8m4O2c8qp46elcReaWyarNLa5aGbMcK7Tk4O1c++APzr0O6ggiu0vsMpjhQROHJSPepC5UcEdTj170XkFl9lN8sMbwyPmKRThY1J5Ax3JLdO3pXXTr6KSJjUtY8fFjdwTOxhZ1VsSFnDE+vNfQsbR2PhzU2EjCO00SUD8ICo/UivK7m3tb7ZeW8Yhla/WztgQUGwAAkAdiXA/zmvTvEUZfwp4mCbF8y0MKh2Kg7nUYz6kVdafMlc7qUtLnhei391a32npDYqlpLcoqDO7cd4zn1PTrXtfjzVGHw+18PAZHKo67htwPMAwcexxXCabjTdPsbG+tmhkFxD5cZUP8wYFSWHY+9dX4ikbUvA2ux3EgjSSNNp6lT5i456kcVrVWqKovRnj+6a13LCJIfNTKrv3JIvsehrovhgvma28fkosnlgFwMNguOOuDzXNXtmLG6S1uJFkmQfOEb5TxyAcdu5rtfh0qRarKEwVKJtw+5c7utXV+FsmErtGD8S2t7zxlqzeZ5cy3BjCumN2OOo6/WsW20u2dSk9zAiHGZFbcw9gO5rX+IFyqeNNXjkkIP2p8nZkZ3Hoe3GOKzra0gkvobdrhN0siCOQDIO4457g04NqKBtXHXFpDZy/ZYNN2THGftJZpOgIJXgDPXpWlHcT6PHI/wArgjDJGMBQw+6AB37nsMVN4wRrrUY78W7SWTtJhmBOCDhVDeuAKyFJ2zEylpmjJAmTIT1AI64+lKD5lciMuc9h1WQL8LW8tAx/spQV7pnAx/SvGdNsIZ9RhicszSTgJG3GAeeT3+lep+IBcv8ADLVIot7yJbW6rzjIZkJH6GvMPClvcLrlvM4QqoZiVcZBCn0PrUUtIyNp62PT9CW2t5DJOyqCflAPGazfBMguLaSUJhrrUZpQfbIH9Ks2lmptTeysUW3jeT64U1Z8FWqw29hGQyAL8u7jIyTWMmlFl22OU+OVuo1rTIY4woFoXfaOWJY4/QUVv/ES/wBKg8Slruwju7iG3WJA0Tsem7gqR64orSnN8q0OepL3nodTYXFuYl+3Q+XLtKykAMrOR8xC9x1qeJrWFlt45403kbFjj6gnjtgc+nY1Snvo13yIEVGO1WABIGf5n9OKhS8mW4j+zRhonwMupyB0PPTkj8vzrz78z1PPTv0L8zEWrNdSfN1YE8qc/wB7t9D0p1jc6ewiS6VEnjO9ppcgE9QAOnA59yTWVe217drJ9hhMW9mjeZ4/mB46DvnnnjHvXSeDNL01bKO88R3NjNdQFVgtAx/dkA4Z1GAzdh2FdVCk3d7HTCPu3ehJbR6VdKtlZLenyiSBBbB45Q38W5TkfTFVL3wvfPA5uXDW5dncQspkx2znB6+1WJb7Tb3WZXWyii+z/KZYcJt5H8Q6j8cDNaf2o3EgVbh7s+ZtY+YH+U9TuPYe3HvWlopjlOKZyy+F7di7C3aFkjVjIVPIIHBJ5yNx6etXtJ8K6RPsjuZIpnjhRGzx0ySc9zkn9Kmt5Ps7y2rSbIzEd8xxjJHIB6flS6KsWoSRxtbybIEOXI25Gc/KfWlFpu1yYVG5k1oum2Ef2MR2scW7CCVlLbuw5xyTj26UltbsjTrHpkVp5mS8oJkaYZ6cYFbyeG9PmQzWfh+KaYxn94zL+6PbnHH4H86s6J4es2Rre9vDdXLLu8qJdpUe7enNaOjfZXN+VSd2ZFhb6nJLBHCttuYljGYwqgf7RySTg9z2qpP8P9NlZJ5IHt5mJk8yE7drE4yOeB3OQa9I0KwS2hKTBUVmGwkbyR6jkfn1q9bwW00s1oyySOdqkuRgA+gHHA61pHBpu9xWjHVHh+ofD3W7Rg9lPb6hdhf3Mcg2O49iPlb8cZrlXm8VaeJ21LQ9Xs5ZGC75IJFVVz6kdPx5r6ljt9Ftd09t++uozhsA53KMdOgxUtnefaTL592GcEApFkY9M9+a1+qR2vqaqvJK9tD5f0TxRNDfRmZlulRgrI5Peu50/wAX2kbMINQuIAq7nWWPei+x74r1HxH4P8La1H/xMNBtZT1WQRhJT/wIfN1rzTxR8H9LDJdaDrV9aXRJAhuFEsbegzw386wnhZJ7m8a6aOhg8aanbpHthW7hkGVltpPMBA9jyK1LP4iWakecxjc/LiSM/nnp+tePXnhfxXoU4N3ZJdhScT2cpbII/ujDA/h2qlH4kvFuWikUM6nHlzZD4+pwfzrnaknZmqcGtD6CXxdo91A3nWsEkbHa5Q7ST9R1/OqmzwbMSwkvNMlfqZRlCe3PP868PbxHa2wMk9vPEc5JiHHtmrUHiebVLcx29/Jvi5EMwI3fh0OPwq736CUV0Z7Va6Z56GTTtZsZ1yeFPzfiPxqYWUyzNbtC8u8DlpdjD14Ix6968j8K+I7jTp18q3MkxlXzTuzwP89K9ptvFUV5DEsLQEsDkunA47A9KfLGLJbk0c7rOq6ha6kbS10t7q27s82NnHqATwc9ODUVnq1/fRmJYYbRg7AbpXG7HQj5ed3p2rckXwxcXMomFxYzsQXeJg6A+uD/AEpl94fv7aEXdvqUV9Zno8PDKO2Qf50Nt9BaGRNq2tbmjbRIyHzmc3I5A78r9ePatK0/tKQbkisvNY7lBkYfngc1n3LXEMAWWNEilfLyFA2wnrjt0AqOS+ube0tnt3heGZsO8SkYIbGCOmPwz0qZQUloLna3Luqya5Jb+WzQM3Vvs8BIXjofmPtUMMkNtDAZrO4nbb87PiMKc9eg9atSsFtCy4ldiCxbvz0zT7afTrxP3qvDcuOYic5J/nShGLVgu92Pi1ayjbKWLRdldhnP4mq1zrMiThY5SjE9iGyT0Ax+dQ32nWd1YNY283lEnKSFA2xhz+B9/asr7H4j0947fU7OwvoiNy3Ns5Tyh0+ZGzuJ9qHSSQO7e50VjqVy8jPNKzIQEC52/N61q2C290u6eZBI2R5Zbn8jXDW8t5fSyW0bT+UnzmQw4UdsD1/l71qWMV1tCB3ljXLElOMjGMf/AFqh0uwKVtLF/W7SS1mYW6faGOFSMEZGe5yelZzzX0UqmS1E+9gpVgoCLgc/lnpUqNfPMsn2uUPHkcjk/gelV5c3Nz5l46MykYx8v4f5NVf3bNCcJbonn+xLLII7eXzpAcbk/wBWOPlHTgnqR1/Ko7dYltlmkRi+SAq7sE9MY+tQhfJkbhWXGfmbJC9qvNIjpFMsA2B+u7GM9ee/0rPyHZ23M++gjljM8MThZOsYI2jjrnriqS2MuAFtEjAAXCE5wf4v07Vo3DL5C2yRq4Zsrs6oeuT6CqUJuWkaNniAwAdrsGB9CSf0A/GtYt/Imy9TTto5rdDH5UbDj7o5X8M/XvTINKt5AZ0KnJ+aRAAxPuQOKS2iNvOrNKzZlyzkjDDGMZ79qsXFuzSK8cwjVxyQPmatGkUtilNYbGVlu5cE44znr/eH9fWomhItXkntt4c8AkZ69D6n8O9T3RittOYqJCAuco25mI7deaqJd3TSxyxyAx8iQTSg4GMj5VPB/nUJWCS6lC+8z7RHFjyo9hkVgxAU9AMDnPPX8KrCy1QQhZGg+8AiheWB6kknrz1FapZrwFrWaJHdMCZlGQCTgbTya15Zlm0hNNvpnke3YMmVAVQRg8j7oNRKipbmTp33OL3W8BRVNvBcPIwYBtrH5QcE9O/P1FXtPudZacedHaAKchVbOPxI9K0L3SrKOeOZZoVZG2oAuTk4J+p6VHYTWYab95c4XndKMEZ7D/PaiNNR3YezSM64to7rUXk1BVnZQTjAfHoQQAeOw9azZdDlsDLJHZxXEMpBG2IIEVeCMjkkkA85rqBNbpNM0e3e+NqOQD065x1rHSTxFcSRlrW3it4nO5c72YHuD0HvjNROGuhhUw8m9jIWOHzImht5be7kADRyEEA91Lememe1WtSaW3slU4XzDs3xtuGR14bt15wM1sXGpSWcUsl3bukQJUsqhtwI4IA6jqTTbBLrVYkNyieVJhgQuDtGeOB179amcE3sZujd7HPW0kklyImYXeEAkjxtkYDoVOMKelIftcuo3DXUU8lqIxneqswOMMCVGAF+uT+HHWL4Pivr37Lb2ql5D5sjg7duOh3c8+npitYfDa7mJQailvbk8rGjSH8SxA/QVCw7taxP1bS1jgtQls3tU3qpO458teYypGMjOc49+/TiszUmtV8t7qEurZljAfYS5PPHpz06c16zpvw48N200hle+uthIfdKVQk+w/xqcWXhTS797gx2UKQkAs7D5GxnknJ6AflT+rTl1sSsFK92zy63l1m8jeO20u/bz+ksMB+UZODnH49PSuqtPDWu2sKCSCVnWIKVZgSD2wDjdx7V2Oo+NtF09ofPmgkV3wMOCOmf8/WuFufixpsLy2sX2q9vLcMIpNm4leSCRxg9BWkcLFL3mbRwcEhl74ZvfFyRaXdTzW5tnBPnAMwByMjgdx0+tU9N+HWieHfEKJrlil0rEeRdztuXd6Feg5x1rOvfit4qnmhfSfDdxEvkjIfaoJOOcHB9fzrnfiF8V/EV3eESWRtV2/ucHBznhyMnFdtPn5VCGxcIUaZ6PrWp+GLIyNYyWUyLIYmQHaVcdgoxn+VcjrPxMsNLkWSMW7AZU+Wvy/hXiNxd31/qBu7qcmSSTJI45PU0zU7JI1G+QEg+uTWnsXezKeIVtDvfGXxNvPFepW0n2iSFbZTDAioCzbj17deBj2qaz0vxNfXOyRRafOE3zvgj3wMmuA8Kpbv4o06OSOSSP7QhZFHLAEEgfgDXultdo9wHjji8s/KmeX9NoJ7dB61w4+tKhaMepzVMZKLSSDSbS18LaeWkvPtk4jkmacp8rHtgDtx3/SuBsWiMmo3qglrqUb2DAktnLc+ldp421+GTQJVjgQXvECjIEexFywI9s469a4TQtn9jQnBUeX52Mcc5JyfpWGGUnBzl1ZWBu5SnLdkGrx79VhXaQepOP4a6Xw3vSxjV2JdC2GPoP8iucjnkutSE3DeVgHIwAMV1OlKv2HcMbsHrxknit5LQ9K9ytq8hF5edeIUzx3OTWBoPmW3jeIwRNK+HaMLGXJyCOg57mt3UIXku9RMZYjcg6dMAZ/rSeDW2+MJJQ2Ejs3BB98DHuTUVGlB+hjiHak2zpIr6SC6jtrhY1kVzlJQRt+bb8oHbnGR610U8Zh09YSx3BBhumTVJ7V7poRceX5+4Dei9ATwG54Oc8/SrGr3kAsC25mSOQK3y/MPwrkoRja8TnyxK0pGHoV99m1XUIQVcOwWLvg4O4gnp2/KtG61AMz2lreNFJsXEKRBwecAnGTzn39ayPCMEd1eTzNGAWvZAykbgF4wPrg5/OtG4WH+1pbaWEMrTnM+4qq4OMEgjqMe2BWdT+I2cWLvKvKxJLJMsUitvYL83mBsjcQFIx1BAH60+ONXiikkZgQrKERslCwGWJ9sE4qPVybaTdCfMlV1DKjbtpOM59uOvtUU0kktw89oIxaNGGUs4XIHduOABx169q54wabl0OVwsrs43xDc2q+IXmt/OMUqLETOcPJjIZ/bpn6V0treXDWdvEW8pUYbWQdVIGN2OSO/41g67IZNQs7i609raEo6RSMRtlPU7f++hVm3urULpw2RG68r9zvYYYZGeO5BA+ldtSLlSR6NZc+Ei30OquIZYYTtvILoZKrGvC84BOSMgY/GqF5OsdwGnMLqQFIcZB7Zx398elDXMjl5plRmm3loT95ieo5/Kmvp7XsaQQyYdYiy44wAc7T6k5/P61xtOR5linfsv2yGKAMm4FYrYPgBiOuCen6mm2n2ua1S4EkzS+a4kWQ/u9oIBA7A9enpUv2WX7LEjW1xdPGUUIEG6PJ4cd+oBxnucVU1Gz8yWa6a6MA2xu7jlCA+eADwDz+Na06iUeVrcuMkk0PumlSZ7pJkVEVkjH8XVj1PbkjHXp9a2fC8tnPK93EGSTZ5UhY5DDIORjv8AKK5q4j/0K4mKecuxhvKncX4G0L1GRnk9vyrU+H7fvpII1AEK+ZIcYAYsBj8Bj/PAqnFqSbN8N/FidN8VIXuDY3Ee5lax2MCcBk8wnofxOfpXHX5mmheSO4YSSw4dBj5cgAKSeoz2+tdV8VZbiGfS5AySStp/Cgccytjjv1HNchc+ZZWXl3kiZKb5CUyOCMBfoeAB3J70qrbmkXi3asyPTwZNOiEqw+W0pV1kfcVG4ls846YwOvNWNRtrmWW401GNrZSCQBtoJZd4+Ve2MdT1HFUjdW+qaXJLaxo8MUhVtyAHPcnnuBkEnPFVZ7y++1yKsbNbYSKNwc7XZgNp/mcdh61Ub81jFXUtC3okmnt4it9IZA1xbzGY+YCQ2EyShPQhl57Gus1dI/8AhD73zcZmuEUMRnaQC2fzA/Oud8MXLTRG5uU/0q1jkhduncAfL2OCR64qT4i6qNN0jQYfMUB2luZACQxAwo4xgjk9fSupS59DupScqbOd0fTb19WjkFxGYJUG7afvkEYwcdOldP8AY/O8JPDcMU80xKxThwu/Jx71iaFL/aV3HPp7FhHCNxiIXDZJBPbuM98DiugWNpdEmhlnhgZFG15idgfI+9jJxWzqOzfUuE7RlY5W50mymWSGO0ZmWTEbuQco/oT2yueemfwqbQtIvNE8RfZriGDMXlxJLbPvhkGd2VbuRnB+laE2mkW0wM0l3DOCu+KBliiBXB2lgM5PNVNCjuoby3EyKYrWYFmjYlOpBJB6HjvWcazlpcww9ZuVmcj8UdS+y+Ib+BtNjm33Uu15W5XacHAH16nNc/oFo73KyTK8OdsiKy4DNn5SCPu/4V1/ieJ77xNfCRjJDJPK4OMHa0hIweMenWqGpX0GnMrQhbi4UGRVjBEStnAbGOSvv1+nFdEanuKPUucuha1GSS08D6fa5iZpLuVsIPm4UdBnpzjNY1raS3DboVDHO1o9x8xc8cj0rQ1GxXVfDNg9xqCR3Ed422R1I3RyBS24DoVIXgf3qpR6B9j1JJIL5JIhMjiXyygcj+7k5P1rWmrR3KpNJHpfi6Q2nw51EZH7+aFPu8j5ug+gFefeGLySWeSKVY/3MfH7rackgHnv09K67xlPcTeACkTQBxdI2ZBlQuDz6ZrlfBO2S2nury4kuEikQEE/K2ATgfU7fzrFStBs6ZyV0dH4rlm0zwVcSMpDzRDaoOThmA/lk1z/AIV17Voja6ROTdW0IEsALYZQBnarc84J68HGK1vHhe80GFJJxHJPOvJ6cA/p0pPA1lZXWyDDw6jaRL5kbciRRgblPbr0ptfuryCdRRauYvxHmnj1xpYNQDEIBJHKCrdOD6Zx70VnfE2zkh8Y3zTB9vmcFCCMAD/61Fa0o+4iOa70PYrXTbNrmKRLVFeRx5XmHdg8DAHXrVxbFC0kSwbp8MSEX5uepB64/GsCw1SCO5ZI1uRCGDJ5w2kFsYB4znj8KZNc3McH7pGt0C7pfLBCkFgAM9yOM/jXm80krdTzuZm2k11tla0eIwp0DgtsUDAUY+gHU9D9aguI7uYvJbxxudwUSKoV29gDwOMZ/Ks+S+kRLdZbhPlKsDztAH8XqfTjucUt3cXMl41uq6gZIn8vyHYIGO7kl1xn68enNOHNLUUXJvY1o5mt5JbSL7bmBFJmaBPLk6FwDjDAZPGOcVJexsqW7W7STSucs0aoqRcYAOOFzwcc9Ky9P1WWO8ZftE3kI23by8bc4wTg9D6VuvBPPpolEcUatnPl4VW9guCWOM8Y9a6YSb+ydCV91qZVn4f1LUpY2iunXzlO2SLLKw/u+m3uT3rp9M8E63bSKIdYdWRAzqI95TuQGxz9K0dAtppUtooIJIgqHLGPaCcjAHPYe1dpaxKttFFukZz8yEHknGOcdsH9K7VRjujenaO6K+j2N0lp5c0jykqoLFApZj6/59a27W1WNDGkCHggYGDj0qg8xFgVWKVywVeH27vXB/A1YaSSd2tUnaLKgtKpCsvrz7jgccVvDRFN9iPUYIWuoIp7dJpJW2K6KNkIUFvmyemR6dTWtZxFf3y4ckHc6sNp9T/9avMdP17xBqGsXcO6G0u7RjHDbXduZHkTP30OVDH2Pb1refUvFSywHT9HtrmEoPtBMvlsTyCRgn8cj8TTjVi0OVOSZ10DQzATIzMrejdf61Pb2lqskcghw0ZbaSSfvdfrVazgZUHmYtkI3lBguvHQt3PXnFSXd4pjEYiKRoQquRlgemf511Xgo7anNafPvoZt5fx3E91p8UsiSwICzSAhAT02nHJPepB9ojs4ba4hV3Mg3MRjgjgkj7v0FRosDRNu81hOjOjs2CGz054HQdxVRY7+2u4obO/kEkoOJXQtGcckYzgntWUYXNJS5TUvbaxhCxTPuO7OT0UY6E44GR1rA1jw7YXxKarpNpf2sqrsaOIM6vg55HOMAY+p6110CblSS6SOSdUwZNm0fgKyLi8hkAWyhSS6dCC0fyhecdSOPyNFaHs9Qpy9oeX6r8LdAv0nXSNQvbdd+0x/60I4PAAbnH4461yPiP4ZeKrG2a6sUiv38zKG1ba7DoTtPT869tktJGtF+1TBX3fPFETGo/HqTUljGqQ7ZLVHD/ef1TuCD0PTkVw8kZPRHYpOO7PmiTSvGGltHNcaHrKRMP8AWvCxyO/K54rU07xtNDEYZS0ew7SrEq4P0NfQtuVlkaDJtgTn5zwnHr/SsjVdG0S8M8utQ6Renyd0aTIWklUHBABH3uR0PNZypXNFPueZ6R40tJ41a6fLDjJ7/jXoGj+ONPW2S33J5Ei7WBY5PHrXnnibwLoLTO2lPdaU2AG2kmPP+6xz+Rrn4PA/jKEFdOjj1SPPAgbDso7hT2+npWKRb10Pal1y1a8S4hZ/s7gqsRYFQc8kd6uxXelXDb1giSRu2K+e77VdV0XUWs7uG8s3TKiO4Qo49Tg9uvNbWg+LrqOT95N5yjBIbgg+uaaZEoO9j3J7a3kiaNZTHu6HqFqsdP8As86XLXAmVB8zL8vzeuK4jTvFq7Csx8ss3ybjnHpkVvReILGztN15cN9pd8qowQU554757VSaJ5ZI2b2TN6v7uPJXcSqruP8AnNTCxJWQmaPzZB+4yhHzHrj8O3asjR9Y+3bhHEJJi2PL3b2Izw3Yj1xwa1WSe7YtJIgmUlR5ZOMe2fpSloNO+5kwLKwKxtPGqHkrkBuTnAzzW1a3luLeJYWuGYoQ2V2CqMBuHkZuTjhmZC3fHAqVIma9WQghduOO3bgcVMG92XJJ6IfLM+2QFk7ghgDWVqCtHayTISzBcBN/Cgd/XHrWtNDbPMJJp2Rhxt2Ng1V1hLb7I8cUjtujIJVMADv71bSsS79DmNO1W3kuplumEc7HDJMcBV4xjrmtVryaCy8uECZUO3arkuCTgHHT9ayLrw/DdX0d5b759yCMzElFUemfUV1uk6W1uxQx5hVtwkB6HHXnqfesFHzMlCS6lKIIZJJPIkjlcLlTwSeOf85q1FbW5ZvtCMQMEsWOM49v610EEGkiI7HV3HHJ5FZ15dNZr5cUlsvIw0gDHH5iqVRvSxpyJdTLbT1m2tCGj3ZUHJKk+hpk9hd2m1YYZWAOSVXOPp/hWtp9w5Jkfe5Y8YQ4FSSaow+9bO/zbAScKW9KnlqN6IvmXcwJ4dQjkja2R3Lgbkxtzgd8/jUtvp063iTSafbvA4+dWu1BiPf5cc1ozapAymWOFI9rhXcyDAPpXMav4it478bmI3fLjzAd+O4Pp/jWypVJaP8AMjnS1ub99YNcwRmzxDAcORuwCexxVKXTppNQaTdOyuoG9OgIHcj+tLq3ijwPpdpHcXVxcXjvsxCJeU3D8Olc1d/FKCGwFrpoxZxMWAbDNICehzx3/SnTo8qtcmU7m02h3l1NKsKPKzHncep/rSzeHL2xhE11DNBEcbQy5yP89q5tvjVeRzrOkcexRtWNFIwv0zWZ4i+KHiDxJbLa6bot2ZGU8iNm5J4Ix04z+dPkiCcjtYNFecG4ihvbiLAKyBNoYg4PPp/hW8o8HadbmaaSRh5nlgOzMWbGTxnjoe1eRWdr8Xb6IyWwkt0z9wzRx8HqMZyPesSTwb4ymdzqF5dWrCQiYiQFOuMjGScgZ6CmvZXH79j1w+LvB9vYvPeWVqj7pEjVXwUIUkFjnnPpU2qeNfDY0Bo1src332Xcr2qBkDkcDJ74x64zXmGkfDyxZBLqE09/nO8iYR4J6ZyD6enNdFpvhvwxaeXMbCZpB0OXdQPU5PPPoKbqRfwkxhcq2nxOgTTLm3uTLPIiBbZ3lJ2nPPA69h3pJfib41vdZa60fS9QSGSIRhdh2ADnf83Gck10LTaLYRqtlBb2jd4xbIjAn17/AMqypJYLif8A0zVYo7gvuhRUJLH35wBx+FZTryXQzqSUdEYOpR+NNSlRrrUPscQcu2+5LljyTlV4PPbNUrDwfqDrKmq31zLDITII4p1RWGB82TnHBIxjJxW9d/u4Zf8ARliOCJXB3Mx7fJ/F1znj6VZ+3QSwRJbyMcfK6q23JJA5zXLKrUfUwdSbRlW/hvR2tPLt7ISyqcnzpWOzHQhiefyxWhYaVaQ20X2wCGaJmkd4JyAysQOAOWwAuOneqCXDJdT21tbskMTeWd45dsZwue309KnkuJFtllRoZvMO0CJS7RkcZJHAI9OfwrG85tpHPKcpe6a6XQgSBzZQxcn7LJj95LuO4lh2/i4bGPSvJvHdrNea7e3N2wWUSsmwjAVV4GBXU6hqWtWsZljYiby3khkbP7r0OCOp5xnuPevM9eutau7x7u6vHmmlbczeYpyfyr1ctjKKfMyHGT3M/VkVLRyAwIK4IOO5qiLzci+bCdwPLDuKs30lzPZTedksFBBwOxHYfWorTT55oN6oWwu4lD0HvXfJpy0NYRfLqdh8M9Fur3WP7Tt1MdvZRs32lkJRXYbVB/PPrxW9rcmuGZ5o4pzJExLZDqMA9STxzjseau/Bz7Mvh2Sxm1GWGVZmdIlTeFLjG44+mOeld5Pe6Kba52TRNGyrI7JH/rQuQRjrkc9uteVi/eqe8jeOGi0ps8719pL61t7a6tzC80EPmZJH35lD8Y5wueeprK1O5axsWjSVY7wF1UKcYw2Diuu1/TbRdcF2/mLbbWjMFww3jcMLgHk/Lg4rzm/06a38TYnd3TziqluSMNgg++MfnRFK2hdNKEnZljQQ82oOhLFtu485rtbJPKsrfc2cuOp75rjtG+XXy6/cdivH1zXWaZJ5unQAglvNyB+NTJ6nTES6lP8Apm1seY75GOo/yKyPCEjf8JFK2CQYm3ADJI46DvWpdM2JWRBkmTORweDWN4RtYby/u1mjdtsYPDEEDPOCO/Ss6lnTZhi3am0ek+GpkvbkK2ZCEJIcbQSBxn86Z4rsWtGSR7gSSXMgXcy/cXHTPU8hag8GpdxxztdlizIfIygDRoF2hT+IPPvT/EV4ZLmGNmOUjVnzyMgf/Y4rKhT9mrIrAU+WlqUtAvpLpbqPcotrScRRbRtLuiKrv75IP5Vs3lxY2sS5AlXIwGUZAJ6n6e9YCzR24tbaD/R5I5nlIIyxOcKSAOhO/wDnWlvaa1YXVvHvG4tCoLbyvUD6nnGc1zz1meLVlzVWyW+ur2W3iisYLeQNMTO5bJxj5fu43Z6Dn1rP8PzSAt9o8tgXAjJSQBE67Tu69ew9BxWlYwyHFtNpcYjikjLR42Nlhy3OBwOx5pJJ3/tL7U0amNVEcrYyGw3qeM8YzVtxUOV9AlypNHFfEG31KTw6ZdSMUlxaTLnygQsX8OBxjBzn8q0vDMS3/hyCHy4nA+UsR86Ense1a/iqxhvtBu7aMPPI9m7b9p6gZHfqGwDx6elcp8NLnztPeBpliUESFj0wByPzApwblRfqdeH97DTj2OtFtZc2xaR2iVsmNCSzDI4Ht69elF0t3ZszXiNEXbzGUHAIVeFH4Y44x3qnqtslvdSXzzSsAVXaMMyt2wD1yAcmqSS/bPmkURgNhXlbc6twAvHOPfvWdlyO6+ZwcjevQ2bJpmtjcPdTK7uwRS2doyDwM9v5etQXBgnu3tb5WCqrSCZWZVK4wcY9+3XJqzp1jIbpsAiNIi42klSc57/hirU1mup2KQzB5CQNzL8u5CQTxkYHt71lo5Ii1mcpd2f2WRdPsormNbh1gO4jauWGHBGSe/uCa6Hwq1tHqU/2aJhEYAXkwQHk3r/Tn8aS4sY45Ht1ZpGP7wEna2ADzk8DjPGO2KpE3OmJPdaXcNerLMjSxMMiMdhgAeg9eMV0xqc7SZ24SSlUibfxBlA1nw/9oWRAYAvmZ6hpCApGOmev/wBauYstQjX/AEa9ZJmJLkTx8KwIKv65z+WK7BNf8S3t+jW8EEFuLQxLG4z5jjJI2nOPvLzj+tcKum3dxFfiaRzM8pVZMKPLBO7BGceoz/hUyio6srGxh7VyTL+n6fb20sv7+NYWYL5YAO89VPyjjBJHPUVS1WO3g1Jb24ha4tCFS4tS3DxDgsv91hzg9D70xLeSziiS3ltwnneXvDZBH8LHnpwfyrMivvtOvahpl1D8shVEiJ5Vhwxz2GQfWs1GXPzLoZ0nq5R6HafbNEutPebS3lka6YFXZArHZxhsE/NyPrWP4vgbUNShWFoz9lsFRgDlxuJIx+JqHToLaxgdbPmNJSTvGASRjnPPY/nUGs2/2bUrbUIbpUIz5nzdEXcfm/D+VdMVC66I6m4uC5djL8OW9vazfZbTUo3vr4vDHCsW0E4+Vi/GRx2rYvI7rTfCtxBfMwMQTzmA6kMMc+9TeHbqzkuBerp8EybhNBPkAxykAYGRgrjHUjqcVpeObmE6NcXEljdpNcJ+58lwTFITxuAOCnHDelaq+qM6c2ubzL3wtk1a40u/mhkXyHfEFvcvmLawJPyjp1HPeugu/Ec+n2MdlJpiT3yzCKeFXwFBXIdeOR2PevELLWdf0t5HsJJrIXLDP2dC7OB2A6cE/e9+ppfD1zqH9u21+91J9oLuXdpfn3A9GB559+KylRd+a5y/V5Od2dDqcr6l4luI5EWG5mb5VRMRKcEAcj8yM/rVKHTrgXWyO0tjJcKWaSVRuLA4O1egBwD06NUtzqerax4givLhbSF0AVyrEFtp4yh43dtw68ela7W7RWE7hBCEgIV1jaRo8fLJ+mMY96ak4NJlczj7tjD0eyaOS2tpre3mlupbpQDzEriPIPofn2c9K51rbxFcazBHeSQ3qLGszOqKvlrjO3cMDgYrb1ManpsVi4hci2ywdBuVctx75IAPTvWdY6dd6lcBpp5IXWVnt5Ap+XaAAuMc9xz0raFR3bNqcmveZqzWs+oWCRoweNi6hG7nYcY9wcVlaFZ3Emm6e6LiG4eSSQYwVICkDH0atTR7w6VNI7WxNsXjFvnqC27I/DBH0NaNtHJ5000jfuzvJGzAdhGVUr7kMvr0qedGzqXfMYPxJtby50nRLbTbeRp3mkkBjUlkVcKDkdPmz+VQ+GNNv5pWu795vtgmxIjIwZmPJ+YcHPJxT/Edq08a/wCl3ka2UWxI0QuCByTj0znLe9V9OglujbTWV8UupQqmDy2fEwJxgjjkDPPT9a6N6aRTcmrmZ8QNevh4hvLWOZrrSmwI4LgBxGO+w9Vw2cEUVW8RST32pi9urOOykmZlZGB+bB5PI5//AF0VvCyikVGFlsepRXVjBp0WLSOdkchJp/3ju4zt284woPH5dDVYXcc0Jhj8tpGLMXbCjnHPIwT/AI5qO58P6ldXNrplnahoII/kdoyHUlskAjgnJ/QV2emeCdPj01brW7yOK3aMEqWCEtjr2POOcVzQotvmMY0LatnLaZJ5k63Hn3FxcCPa0KhQ2Aw5X3HUdO1dlonhe1Fl9puZNSzt3bJZ4o1wfo3FYWoXulWuon7LcvJCY1SOCCU7VAwNxYnHPt+daHhKx1rxNqAvbqzSw0mEnyoTGGkm6jOWzgcVtCkl1OmEIx2Oh0q38OwTCOG8sYicBSs6vMSTyByfzzXRaRp+iW0x8tUGVBwXJChj6epIrm9StbOO5jtZ7W2dmbckcaoZB2woH3fckgCjTvGmg6HYBZ7s3Egiw7p/qg2eEDHmQgAD5Qeea2jZGjV9job+11vT5Rc22oebHv3i3e23FcnBAwQwHJ454Fb2mXnl2W64jMcuTuVUyD6Y/nXALqPiTxK8V5cQ/wBj6LCyyyvcKFluEVs4I6Kv867mDzg8rC03RRR4QZw7nrgdgK1jK5nJEBu3ltbgahGpjWfy4lXlpFPRuMAHnp7Vq20KxP8AIqEMMktnis1NR2sGuYZ7IrhlhlQYJ9crVd7ma+ZI4br5CQ22BMYbPHPJ9fStFoiXuaWo6dYTmKR4/LulYmIowDKcYJH4VBPNGk6Jeu1u4OIbyJmAb1DgdCfWn2dwSjRzLKzIRGXzvKk9uPw/rVqS2t7qFrMktvHzbuQFPcj3qHEqM2TFX8tY3u5mH8HTJI75GMiorm7jt48zWzMXJIYKBkdOnrWfBcDS4nhaSW+tI8fJEN0kGOuD/EPbr1rUF291p0dxZTWsxJLLKOBgenP4mki2R2N1D5E9tJebgzBowQVKKOxU8n0q80kcfEKrsG7IA2Llu5xyPXgiscQxtI8l/fwAQDld2CT1/wA4q1qkFgsULpO1s8gPyK/OfXHQ96anMOWJHcK0pkuL2dkAICLF8qovqTznP+FaKSsV2bkC7BjZjnPAPH0rK028UzzNHexSxRkrKsgywyP4sY4OOCaeslrMI3l82KOPGwAg706Dkdj6daHNW1QcuqsxhtpJLqZ7raWVh5flZI24+6w796mnMktvDEGEbgjlvTPWmpPCHbiFyx+YlsOeeOvtipr9H+y7YWj3kht8o6Hj06kVje+xqlbUhu5kkysaEcYUjqVFVb2NJLQnYUUcYx+dT6fBcs371RFCnyptw28564PTtWfqX2lb0xu8TKDtOG2hBxnJHf2H51Eot7lqSWxk/wBl31xd7ViWI5GZEY5OR23dPw9a6OzuGtYli2bt5+/sA3ADGCQBnpxmor66PmwyRwsYBnzZdxO3jjOOSMn8Koi4G9twdSOI0L7lx+eB2/xpa8o9OZNDPGd+L6M2uoQx6hG8YCrJGGABzjORkd/pXn198PvDl/G0lq82m3DqMGJ90YPH8Lc/yrqdRgW81NXkj8vzNoU+byc88itfSxa20RLOE6rhjliM4HPes1Ft7Gkmras8i1PwL4t0eRXtxDqEYXOY2+Y8dSrc5+hNc/a3moR6gZdUgdJEbaUnBRx/wE4Ne/3U7yRiaVZ3VYyFZwI+fpjH61z0kunavZSRa1psbjJCCZxNtHqG6A+w/OmqUnsS6sI7nnOneJPJux5Fy6YySc4rstL8UllW4kmOM/M2/k/hWTq/w/0G4hlvNKvbjT3QgIMCVc4zzzkD/GuQ1fSNW0JpUvZ45o+kU1q+5GOM8jqKmUZRHGcJXPbdH8UWvmFQNynDDaf4j3rW+1W11EPLZU3g8pw3Jz+dfOumatdQWvnGZflfYw3c54I47jGfzrqtM8VmaZEEhUjkZPBFJuxHs7vQ9ZSz8mNg11c3LOMMHmOPqB0z+FZl9Nb6a8itbTW7yDkGM4P54rFtvEgEiRxy4bGSw55rs7DxH9qsfI1A292uMmOddwYH60Kolurj9nLozBiv9PeJZiXjR+i7gBnp0xVDUvGMkbLbW9wfJjBDZl4OPbvWxqvgjw1r6M9hfXei3BHSJ/Mh/wC+D0/Aiuck+BeoY85PEwuI1+ZvIgJb8F3Vaqx7GbpSW7KKePYo7mT92SVAJGAOe5GeaYPiFavLJNsODjhWHBHt60sPw50Zbgx3LX9w4OHF1OIP0Az+tbth4U8I2EU0cnhmxc8eXM1z57Dn0zj8xT9rK10HInozm9Q+KUcCqI4pHJOBhhWbP4w1TW5PLs7e7IXnZBGzbic4PA616GdK0qN/JsPDmnQsoB3iFAc+wAJNaVpa3MduIpLw2snOCI8IT2HXNJze70BRXQ8ht9G8aTgxfZbmJG5U3Uwix74zn9K29H+FOsaokb33iGwgeP5lESGVlB59q7O9s9fsme4kuorq36sbePc6qBnO0k59P6Unhu8ebUY4dm1mbzN+CuQR0HPIxg/lWcnKUbplqyexRs/gxoqtu1DWdQvG7gbYx/U/rVqb4Z+EbHaIbAOOcm4kZ8/hnH6V3qlUX5mJrJ1WS0nmSNbtY5VYHGc/hiuWnUlzas1mlbQ5yOz0rQpLa0httHilmJ8u3EOHYKByHAJHOeTxWhK1j9rSaWOVJWGAXZcZJ6Zq0tnbW873UMNvNJIQTI+cjGeBzwOTwKh1FVuLYoywyHdyACWXuSPw5Fdj5JbGCv1KttqV9b2txO2lxQhGwPJfzMjOM8deo7DFVrmO7nnWTc0MhwXbcSrj0OO2cVfhS3hk8yF2lyfvbH/M5pLaDzrgsGkCKSQyMVJPoPUUkktkW436mdpmh30kz3V/eN5rkFVhVRtGORnHc81bm0yaB5FjjRY3yEUsQTx3ParN6Lq3XzreUzBR/q5OpPoGHT8RRb3zSW8kj5M6/wCrinG0jA/i/wARxTSVhcqTujLh0yORgyWqK6J8rBi3PftXPXnhiaCc3kVukYD/ADlFG8rnuxGenau6MxlJa3DsRyQq9P8AAe9cp4o1qWFW8mKYorFnllXajgYJCnHAHTJ5JPGaipJWtYynbtcxJbe5hhEbW0U8kvADTlSpz2bn261X1KzvNPSK2srGW4uJDta4aQNIgDc5POe/PoBzUia44t2m1GzijSGWMCSXdtXcGAznGB19ah1DxWLG+Vb1VSCUkRypHvUYUjPHAB7ZOcc4rms9VynKppNqxXEV1++mlgeK5RnaJSWbksoBYZ6kHoKvR2E0E6Las9tO8LBgrEgDHUL05x74zjvRD4m028mIl1B3k+6soJ+XBJUsT27HGR71SuPtGoajaQQ+RA9xJFG92yiQpE2cOvqM4B/3hW0IX0sEIxnJLuaukxyaokk1wsjWtsTChdSPOfHLe6jJH/6q5DxfYaHZTTyfZYGSGNdyBiNzk9sHjiuui8PeKtImk+z6xpVwhIVhPbMCxJIGSrYFcH8QbDUdJSUaysd2bnLIYmPDjtnrjHH5V6VKtQ5OSO5vUwWIpPnktDhfFV5ZJKIdIk2QXUBEijk53A7TnpyBU+lWskSrGqPLnghG/P61UfSWfSftK7kmCjg4w698E98/jXrvwm077Z4HMyWkNw6tI00cpXkgcDn2IxWDrezjdamlCisVUabscdpmj6nazC60+aPav3hwSy9wcdCOv4Vtvfzzqt3NdIfLK7VkbO8g5C89+hIFbGt6L4csIJby8ghtHCnZJENjnKgqQFwevHpXI6JJPqsttEuPJRRFlh93DHjHYmoqSVZKVrWFiMK6LUOa5s+INXmlitIr3y7y4EQRXjGXiG49c9wCOnYdazU0+8TzLS6UZV2kikJwZQycHHruRPzNTa7HfabDbNHHJ9pkLBnli546kdcZOeOODT9HbZHZx3Uha6dGmYE52GNgSB7bSCfcVi5aX6HNVioaIxdCjea4guEBdZHZgemFHGc9q1Uu5reKKFRG21iwYPkDn1FVtSUx2dvfRqsNmu8Ebhj/AGTxxg5P45qC13NoyyF03gsucjBHGMfUjik1fUuFZOKdy5a6uJLtVaNQgkZfmOd2Dk/zFWfC8tlPdXUPkJDL8zsY2O6TLLhQO2MGsPTNPmutQgBdYAIXdkdud3LH68D8K0fCzRf2eUe3t0uJXMnnlWLrFkgjIPfkdPWlKN4smrJSpvU9H0Kdv7NuJpMAxqWVFH8I7Z7n8c1jayGOpNd/fiCkYA6E44+uM/lWvZWpt/DlrZI3EMkbMxYkkBsnnv0rHurT7XMbe5Tdbkksc43c9KUbI64x5KPoijG1rqAhaW7I8qMxbsqzhMcDPBOOn41rWk8qI6wQo6gKQShLSPzjoeMYHWuVtdJ1W0vndXhdJSVMjjahznO0HjOM/pWhZXUD3L6ZcTOFdMhjxhgQqjI6ZPP49K4qsZRl3PAqU5J3Osjjv9S02TUJLiRzFhZty8qS2RtbuM8c8jiobieRLVPkbbjcocZDAdRk9DVc6zfSyiEyC6tk4EceE5P8JYkBhz9e1QztZpp73l1IIpCSrZkyA/QAYOD9M9qxqQb1MZRvqkb1tKsmmq0bQRDy8FBwWduDnPXivLfhzb/Z/FUmkzRJKomMZ3kheuASfToa6U6gyXCwK4LDEkjR8kKeAR74OfbIrnNPmfTvHLqgKSRSqzqDyCqgAH8j+ddGHbs42O3BN3ce6PRLu2sbSJsSb4pCI0WMFRkBRkFgPftUUcunTBvIgZIwFMfAK5AwPmB598jrUXjKL+17SPAaCW3ZmjnU5MaDb0B7HnNJFd2LadNfR3CjyuSzKSDgYCkdccdfeoUE7We5yJXV7llJp450DLLsCkZx6DOPTnH4ZoS9CxSxwyx5ZlIkYclWyQD79PxqhrniP7KmxXi2KVYgodpXGSfqeQCPSks5La+aa3htpC+wFJNhIkVl+UZ7jnPHqaznTkkTKkzXmvY8xNZ3UTQtHHGFeE7lHOcE+pOOc8/WkPlw2EcbJHFLLKWJHRwuBz+VY19J5CpaRtHGdkcGc7l3Yw2c9MEAj8Ki1GW6sbWxtHYTyQRyb7hSAjAkncSeg4xmtqUbSuzpwceWpdmlqUZTVEkikuZN8oZQp+VGHAXngDjJ+tM1KJY7hEMSzDy/MiGPkAzxnPsfrirmhCPUNKUtdI7qx2XCSDa54ba57deG6dQe1SXQi/1l3bJl0aB5FJKSDB2sGHoc8jsB6VnN+97xjUXNNyZzd+nk2nkWlpZ+SZWjb/SEARTyGPP1/OsXxRojNKdUs1Z2lXaVC52lQBjI5IPA6GvQfDugW+raT/oc0Mg84yTM4Gxj0KE9Qce386rah4Wm0W0mnmvbAWER3NhxIdmR8u3I54HP6VtF9Ujsp0KsbThHQ5C3jk+ylz/rYnDvGxwSg6/iNw/A1ONNfULLU0V8tdKEdZQcLu+7g+g5z9a29OaaOadovs8sEnzYEJyc44d8kEFTgA+2KmstP0WQhmEnlQOEFskmFfqRjuQOmPpWEr9zG0nvojlpYodNe10xbW7lhjgDM6jCRlMZlIxg4Pr71lXmrmNrm0s9UEMgIijlRA6lPQgjBVlOf613PimGS+sJreOx86CWJ/LjwQquM7eB3yeR7Z5ql4P8P6Hf6NLa6toN3FBHOJHBXEytsxsUj+Dnp7cCumnNbyO2jhk+p502j3kd5aILt5md4yE2EK6uSAW7HOM4Iq1a6esa3dzpePsqTyxxvvyVbOQPYEL/ADrtbjw1Y2viu1ntbiX+zXtYIVj54EfAyDypBHXPt3rP0BZoDLpGseXZRfbPtMMUSMoKJkFS209scZzXRKpGUXy6mbkr2MbyRaX0UEmbS4Nkiw+dkZDgDIB6hju59qv61Y3WoQwRmVhdNtHE21t4xwPUcD861/EmmjVNQn1KSZGO0bC2Gj2/wgE/d+nYmnrDbxfZooYrqK5hjK7pIyW3D/aIxkDgjPODWMnonbUibgpqSG2mlaolvFeXc4t7sxi3nnjPyBVGTwO4JAB7YNVb/S4tKjW9truN4bTMzPE+SMnrtHuQefT3rahs7XxDpS281uJZwWjjnDspVtykjIxyd2M9qw9Y0PUrC/jhsXhhto7dYmEjk4k/iyBwQB1z9ayi3dJs7KVel7Pla1Y/UbCdtLN400F0Q25ht2iVtpK4HpgdBUem+YVaMADbEshiYHBxgED6HiiFLexSB4XjtLUO/npIW2o3G4L29x9aittRW6guLeyljmtYoRJJIiOo5YYwuM5yacoqzscXKmvdOjv/AOz7y3kgnmtVW5V41M3yvgjkbh93jHGce1chpeiXmh3NybGUz/LmGEyAgn2YE859OtasFzcs3l3MYNokYcbSdzDrhh3z61U+yStP5kUd1GiAM6BMtj++uD/OumlNSTidFNp3jI5nxFqBuJTb6/ZSQpK4AWSIokXb0zwepFFbvidrHUYIp11S7ZlUq6mLf1I429uec44oruhBWNOVdDT0zxFJ5iFLrGeVDcgVfvoNL1wq2oQiSUD5ZYpCpA+g4P4ivOtVs9Njud2h6pcBlPCTpkfgRz/Oq1lrmo2Mn70EoDyyDI/wrRXtqaNo9eXw3b3Q8ywIYiMKwI5GBx8p6e/Gfep9Nsr+wiksY7OWBHkOTJjnjghuT+Ga4XSPGUL2qxtJDvLciQEH6+n5V1umeLNQmkjFrcKUC4ZSoKkY9ev865+Rp6aFKnC3ukc1/rWkayPDP2J/ssxzJOHVh5bAnp17c9hmodD0WysfEMd3cRFwGVmuJm8yVCem0bdvf7ozit61vtOu7otJaxROwCsyDhv6fyqxrFtqEUS3Gktb3SRR4KoSsiqfbkY47VouZyvKxD5k2kd7o99bXsI+z3Bmg5Vg8YXjv2Hf2rXhuRJI4zjAGXLEr+Brw9fFOpQQG3kt2jU5QK3c9TzSp44v7bLBwM/w5HT0xXXoZK/U9g1TU9P023e/1aWCCGPJ81l5wOMDuT7DJqwlxp81kLyG6Lxyf6t0O7I9ePavFZvFN7e2264hW8Rm3DzQrhD1OAeldH4f8YxPpMi6gbeGKEZVVQE4H+znk1DdjSx2q35kuFtLUiViA0imUZVewwOSfxrVisiN8zZeVgHkQABcc4Bx16+9eRf8Jk8Mt3qEFzCA4YKNmHRc8fXgDv3qnP4+vXjCi73fLuJLHrnP8uOKrRk3seuXKuERYyqqp53Dbgj3OKpwLLpt+TboixMQbmNs4ZvVccA+/wCdeYaX49up71Fl1AwwyEs7Fd2cdR+PSrd14yuptS3NqrW9uoxthYAZ+tJtRdik29T0hdNtvt8t2PKeN1+6ygOG5PLYx3HIHNWoYrKMmSfZFMuFDCTIx9eP6V4lqfjC1Fyc6ndzLg7t0gzWR/wlumbQZRdOM4JWY/MKLruB71Hf6VphdYprc+blpGUooDfQdRjIPXNYl5r0QkgSLVILe0jcO8awPKSB/DlsBR9M14ZeeMI5LsSWq3EcasP3RbJPrzUk2q65qRb7HpV5Ijf88oGcAZ9cVLcSryPcbnxtpa7its0kZ5AyAM/iSar23jUuPLhtYIxy0fmy/K+BnjsTXkVn4T8fXaZ/sW4jRl482RI/xwTmtK1+Fvje9j3T31hZKpUfvpWJOemMLS07DXOeht4ruGETSXen2rvIcbQG2Z6ngd/rWLdfEa6t5HWDVI8qpfd5IHPoOKyIfhJrM9/Haah4nS0dSMJFZnI987gMe9aKfBXRjM6XnibV5JsbmIRFDc/QmpU+hXJIhl+Js13m1v8AUZpJCMhV+WMcd/U1Np3xQsLWFLGZWIjzkjkFefz9Ktr8EvDBiEkOrawxPQ+eh4/Balsfg34JIk8ybWbpo8c/aBtbPbAUYPHTNJzBU2U7v4r6aq+ZHbJiNAqEkZA/z2rn7n4j6WrySESzSOSxLHgemB2rtP8AhU3g+ELcRaW1wEyGimklwfckH+VWrTwl4Xs4lkTw7pETsOFa3DnP/A81HtUi1RbPPL74xXV1bG3yCpGMdd3Tr7VlW3iHxFexolhpl7Mu3aqrE2Ov/wBevWUXT7OZYLPSbKMfxPHbIuMdOg+ta00n7oyLbqy9mI6DPoKhVo2K9hI8gTwr8QtWhDMsWnwkFj5t0v6quT+dWLHwDcm4SHXdfMIR8MijCj/gXP54xXp6yQxMqyKqL1MY+fIHPfvWJrPmTXMnkqgU/KkfI2jHXJ4/Co9q5Gnsox6GcPAng+3HlXEk63Icrl7jc2McMACODWdrPw8ghbfo99cpmNcltkgOcdBnI59M9K6WOwaW0jlukSUDZh+Dt9BkfToa27a6itYVtZodP+zYJKBDyD7gnvV3gyPeSPK18K+MYD9os7cX0UZ58hwWx67Tgn8M0J4r1SxlFvfQSoYyQwdcFfbB5r1S28RWNvcJCk29GyqjZtKD2NaV2PDF7ZyW8ttaTeZ97zowwye/Peuaas9UaRmee+H/ABktwDGcqcY4bBNdboviK9Yp9mvN7sw4YYx+Nc3rngfwtvabSdSbTpM/dJ8yI+208gfjXIm28T6C7NCDeWy/MXgyy4+nUUJW1RXOpaH0NFr1nqBNnq1vBdYO0hgMg+x6g1R8QaJo9tbRahps8lsVcK0W7Ixn9PxrxfSPGH+lNvUqzqDIVOR+IrpW8VyTQxo9xHNECSsZOWGOmfb8aLhydj0u11GGOEkody+g5NUb/Vbe4aPCurRuHBIx0rmvD+qxEGWSQRxKuVyMgt2GK1Fu45pCs9vHNGw3cSFdw9AR0pckea6J5ZWsaGl3FjFNLJLcKjztxGcgL+dY2uDRrm9ENtdZuixZCjZVGHP0HStq2s7fU7f7PFOElB+T7SoIA7AMBxj3H41Uu/DGtWzvcTM0kCAtiBFZsY9U/wAK0ikpXuS1dWOVHiLVrhTBPIquCqn+E89PenRNI58vynjCyDeS25s+oqaS+jS9Yw2bSuEVitxGN35en0rSsZBexPN9gitWJAXaT8xz1IxgdexouiuSwWsMigSFw7qMASjcoPrjOe3SrEEd/CzzTXVtLKfu+XZqhX6FmNJLOzXiwmNnRhwxA2H9ePrUqMoY5ZQFHID5A+lXF2JaJcxgHyciQnLFs8moozKBuLJ8pONp4pZJY0l8raBx8xx0ptqu8NtOxVOwucrn1I5qncSYxdRSPfhRKytgqvJB9P1rN1W7+1xi6hdYIk2ne3Q4yThunPQ1oSKVzJGsak5aRh0I/wAazfIjivh9nkkAdwfs5I2Z/vfify9KVmLW9x8bND+9eea481E3LGBHHz1PHPTnNWVs47hstIZ1h5SNGJK/UGorq4nIV5beK0KYyR82R7461WXVY4jLfKGSJ1AaQqdqEHGWA6jBxkenNS43KXcy9f0drxLmJmP2eQhzkZK8EYz/AMCPvWPb6Uttvt7CVJrnZ8+IC6Mo6Llxj/8AVXZiQSDzEuI5InUMHXG3OSQQPrms+W+dPMldAqxcGYkqM4p8pLin0OTu3vodttHpsrTiMncpG0E87TnP+eK5zX31A/vGuHgktkLsY4vMXnhl2kjI5IOK9UtTa3CxXMLuTJxvHK9f51Su/D9mrGZbMO75OcYDdyT2NTyqMubqczwivdHH+G/HmtLa2iT6bb3NvaSjd5kUmJAF4QKQORweeOOTWX4j8Ur4p1KAto4s4IpmBglPJkJ75+7np1710V94fmkdpBLIcfMiEnaq/QfKR/jVG9t7uS4kTzop7cE4jfAKDPClf8/WpnbextVq4nk5G7oxb5Y/7QNqmmwKN5VVbdtVATjG0jIAP/16e2jXsMUP9nK8UMyP8sUuFGScNhgeM578VqyRzw2f2wuCkagmNAG25HKhu/br0/Kmf2pcXpiaK38qHBKCQkAkdM4OPwPTFJSdtEYQbdtDk5/C9+14g1TXpMr8oUHG3jgen5VvaXDJpjGKzRIhIoZpsgKoHcnjdz3HI6VrGxk1OFLiSOVTHk4yGJx2BPb3qklkxiPnRpC0qlRuBVZBnOCM4DZ/iHPr61UpSluxTpu9zJvJY5p0kaW3uWdQivvZd5+ox+FaNhcFobeOzt0kYGQeZOwlkbIwVOeAOhGM8A81SvPDltcI32dGSRRhk3Hr9DkZ96kisRpsUP2CG4mkwAwHzIrdgec9e49KJpOJNWjeO4/T/K1LTJbCazWFZyR5CKo2HBYYwQD0PT2rG16wbTdMjax3uLiUGJnO0qFTAHs3p7+9dIIYLXU7S6tyoEzIZEZcBGDYIyfxA+tQeIZIXWztVVpILFWckIVV2diT15/uj8BWSmlsckd9DK0m3it7+7uWjyIrQqodtqsWG3bn33MT6DFX9M0iHD61BuuLKMC3kbeYzC+3pt4JB656c59q3/C+k2tvql3BrX2OYlAfs8bMxYkbhhlI+brxWbc+Np1gvdM0nw9bWmjlwFHmGRmXIwGXGFJI6jGOmTShPn92JvR1erOg13UPK0G0jXIfA/4EBVONmulTbC73CBJkVAcAIe+PUt361lahqiTahBFdboFCDaW+aIhucHjKn65HHUVoW95ZpqBmutR+xfu3tzIspQDcPlYY4xux146805aI7a8v3bii3qdq1s0Bm0+U2N1CYc7yVIySAF/PngjFQC0s7eKVbdWlLjdHcO24nAPy/wBPXI5rW8TyXkZsrO8uBcp5Qja5EYy4YDAxnPQdffuDWQkkkUaCNo4Y42kbzZsjZHtxuGBxlmHTHArCUrJRPGrQla6ehXsLS0u2TV7kANCxRkHGHDBQ2PYEHt06VRvEso7OPR7tp9t1O0cTBgyAFRwwPTsR+FXmt5JNNljju5bi4kuTsDHeA2wEDcp7k8ZP602eyaS7+15uZsSpKkbBfkZc5RQTkEhTkY71CvfUxUHfUpW8aRvdyJZypy625RS2+IfKNwI+/wAcD8uKr2iXN4Zbu3tw6xyKvlKhyVKgkkdyvy5J9TnGBWxpGsQ+UTBGRdpPt3XBCZ2j5iMjBCAjHA5PuajvLGyfVbK4Gry6cJmlfehwkhwu4gjgblUemTzmi/K22aJuM7mnb3y2LW9rDCs8DoJQ8jHJDDuvReD3B4qe4WJWC2JsY0G37RFCmTKvPynPGPQg9ap6za2S29xfLcTm8s1WSONz5RnXOS+SCM7uNp7ZHFPtFiu52uERTDJGxCr8oHqAR0A4I+lCg5Rbjshun7rkilcLY3F41vdWLQRLGGRolARJOvODzzgcj8a07GVIdRjupIoI2t4DEZVIU7cg7QuOMAMafDdafJJ9nntFmMkSIkgBDOT0J7EAg8+4qjZQ6TPeLayxy295ZSiSRXcIzhsfe7EY4JHFKLlZpDjGUlaI2FLW3glkZUuY7gu8jPxnecrj9enNSvdWl9JbzT2SyR2+9mjO8DaBzwOc89D61oaT4ZOvatFp7JJ/ZkEmWJTkY/hQdOQByemDR4i02XS9YuNLiuJ3tIkD2xkkywyORn+IYz24xQ4tLVmzw81T9ozNsrWAJFcNa2lvAIgsaQ3OCo9cbSTx37962dPtdOu7aRWnvIrWBAWjjwyxtnGCuM9CP59qxptLtU1CSVnlEzL5hjZCMrnqOxGFx04FW4Vh0HSLezhknuY/NM0jSTbVAUAnknpknv3rPlu0uphq2l+hj6vokNxZW66HLfRTxyNgxMI2djwSeQOCgH1FZvh201ax1a1k1yxu755WbdKH3CNe27k8nr27da259Ra0itb66a3lguC42wy5YkH+FhgDgj86tXc2mXL292unpG5mJiVzho3wcAMvXp0JrRScYNTOuniKlKnoSXepWk4guluNQW02BBbJZbgH+bHcc4I5P86ZcWUEMhWX7QUuEIchB91sZBAbcpA4yBVbTZpbiN9Rt/mUArItwCA5OMlV5z+HrxzUmqNcQobxojPNHmMiNugXBBBx2DDnHSo5m4crRy1MQ5aSQq6LDAt1psl3qCxkjAc7vLcEbWDbs89CO+fapFnkhsPsNjqEiRiNgJCpLbjz1LcjOev0FJY+I4L42l5cbFVZDuy/HHBBPTHfJ9az4r62W5nSGOSRzLiWI/N83Xbkj8cU1KTV3sNV5JbFuK5a1iR76cuzlNxdPlOd2cA9OcZqDUWjW7cQW06pc4AuoiCF3E5UAcAg9SRkjNMXULeVmaSMvHjcoOOQMAj1OOT+Jp9+t3NbyT2t88McMqCJ1G0MGDZznrgqB9SaId0THWV0XbxRCLeEhnztBR48598/w55OfWmxSLdahCYlzPaSmZjJOUjY9CMAfMcAccCq9xNLeIix2RZmdYnLlUVQQNh56k5PA65qhdN5Rn069+0TBGMfnIdu1umBtHb156VrGEpJs1ipNXsdPoojtrpkaHbGZXECCQ4YyNje2D1AJ/IfWsySdTdTW9xaW7RQeZtEqPhiqnIJJwc9OfT34radOZLW03Pvjhmw0inPGOjdMHI71Zu7yRrW3upbwzxrKzOUGS6gZGF5Af8Ahxn3rKzRMarSJtC1SyvkFzd6bCAgaMK9soCYwScMOQQeKsxXZk1ZvsZZLNy3yxYOCR90L02+/wBa5nUHj1WwnupkjtTKQEaOIwMpJ5QjoeAOvX1qbQ2uLK1RV3xzRZWKNj8zOqkhfTbkZBre0XGy3NnVla0WT65o+oWMyedBH9llCtJ9nONj5zsJ9x/PHWs+8uLnY+bqSSOMlGEcpjUcA7cLnrkgZ9K3rvX7rN5p+vrcjyAN4iVGiYYyCMc98HPcVU8mFppzFdFzOqsgdAyqB91gOvfk9avmjTei3G+WGsupzYS6ttcTTJhJGkzogcuJFGcAkEj359x1orQ1iOTT41u0hgulC7wDk5J9+oyfyoqm+fVFypqdnCR5YmuSRxfK0cbnB3KnIA9KoLqJLuzuzsxyGYng+ortr/wzoaxrItgobyt3EjYzz2zWT/Zenxg7bSP72ORn09a7o1VLYcaqkrnPzXcbEfNuk7kDk1NY6leW0itC1wnPYHBrufC1tC2lMwTy2wvMRKHk8/dxWhZWsU+tR20vmtCIkbZ5rYyTyetTOuo9CfbpGJpXiua2SGRoXjXlXaTIDH2Pbiur8PeL0a5877T5CkEBiDgn3xVNdLsLnUHFzbicAsAJGLDA6cE1xPiCNLDWmis18mMknap4HPYdqcKynoa06ylqet3Wq2moTtFewwSpIAuS/TPcN2H1rkvE/hq+S587w7drcWpHzJKRuj/GsfQZHclGZivPGa6nRJHWzeRWIdTwfzrf2drWZtz33RnxeAPH/lRYuLNI58f8vBwAemeOK1rL4R+ObiGQQ6lpJCgcNcN8xPYfLXb+Brq4uLy2sZpDJbTxl5Im5UkZwQO3TtivVdIt4Uf5YlyIkIOO5zmqhDnJn7h8/wB38EvF9vZCaXXtJBk4WMeZ8x9B8v6+2aYnwT8UKoebWdOUMcIRvOfwxX0GjNJqc80h3vGIkQtztDLkgfU1FPI7TFi3P2vZnH8IXOKvkSV2QeAx/BPxBGzf8T2wyjBc7XwMjPXHX2rXsfgZBKskmpeJriRY03N9mhCj/vpiePwrvrq/vJLm3DTHDzMrAAAEDIHA+gq9p9vF8y7WwyqW+Y84Dfp7Vm2k9jRR0OWi+C3gOwtRJO2oXLkdGuck8f7OBVu0+H/g+1LxQeH7VtqJse63SNvIPXJx7Yx1roolWRAHVWBKsQR3z1qaBj9puBnPyL156KP8TUu7LVkc4PC0enSQS6TplhFtOWQxjPmEjgN1H58V0lxHfQWkcTXKGXaGdyN+07sEAd+/5VFCiT7IZlDxnqp6c9a2tSghmhkWWNXUkqQR2xitYwXLciU3zWMFUkkG10Vg8vlhkjKh2OTyPTPp61fsWnjuJJLuIJcezblcDgc9RjHfmtGC3hIRTGCEUBc845BqK7RZIY7dxmOWQK4/vDGcH8a0hRIlV7mVrMZu7mON0uFGSsUkS5LkDJ3D0A7dOM0+/tb9rF4iZpk3fKY2OVXsCMcgYHvzXR2MMUjbnjUsrcH06f4CtNAOaJYdMFXaOHSGTzIH22nmKUVWUlQQO5Xg59+KsPJ5H75ZxEcDcpfO9h06nt/jVlma8vY0uMOpnKnAxkA8dK5XXp5IVbymCGSVgxVQCcLxXJUpqmdNOTmWZta3TP5l4zxuAGUdMY4/GqM2pWscRDI8rq4ZSxyVGOx/pjtWFBFG9/BCy/u25IBxnn2roNGsrWZpppYQ8gUMGYk4O7rXLe508tiKST7TIGWQr8vmFFC4xjsAevtWXftMrNFuuEVfWMjoTx7V2MlvCiNtjUDzGXA9BnFUPDqrfaiYLxEnjDBQHUHjml7PUXPoUtChEkaMFVmdGG6Z+p77f0z0zVu806d4cPBBHc5IZgpOF7lR69PasPV2ax1C4+xsYAFJATgA+1bMU0smjwSPK7Pk/MWOema15laxm4Nu5Ye1totsNtMuI1w6sP4h6j9e9NjXTw5hcFY2BLLjkEj7ykVbVVaxiuGUGXYPm78rk1QcCN1aMBTv7D3qX7ruC95WKN3omkJf7w8k+ch1ikUMvPB+Y4NXntLK1SK3kjuiH+YssStgY6ZzitlwrQB2RNzLljtAyeP8apuTFE8kfDK4QH2xVN67BFaGFcWWg/aZZxLKkjZyjlTk564p8UqNbxw28ckke9tzEj2zwK3WhhWRJFhiDtyWCDOeO9Oj4vpEHADnGPZQR/M1DVxp6HDavoNheXLKNPV5PuFgNrAg/wB7t1rEn+H1wLc3NpdBT5uRFLkkg9OR2r0C4kfz2YHDeYVyBzjB/wAKiYkMWDENlMnPWjlugu0eS39r4q0K586SGYW6HDSINyEZ5rU0vx2sES2rxiRgTkn74Ht2NemXUMYXaFwrxsGAJ5GBXEeOdE0ldMnvUsYUuAB86Daf0puOg766HT6P4tsNSuVmSdIWZ8CNTtx04Ct1zzXT6d4w1CwvWLWzT20TrulRgCg9GGenvXzJZTSxhGRypB6j8a9ItdQvUSGNblwrxfOAfvZVs5/IVko22K5ruzPZYPGGheMPEH2K70yMxCIohI+cuDnIYe2auaj4QMcby6LeIxcc210dpJ9Aw4NeLeECRqkeGYfOpyDg59c19C+G5H1CwAvCJsKcbgOMdKpuzJkrJM8z1Sx1q0t5zfafPEVX92TGGjY46K3b05zWbFcXRtVLGKykBUlCQcjuvv8AhXrtlPNDe+THIwiLbShOVI9CDWT8VvDehroqahHp8UNy86lniJTJB9FIFOEkyWuh5vOq/bPMPl/JweSW59M8Dk96u2rcHzhJbR54VmBUk/TpXOJbww2Ubxrh3nyzEkseB3POPat9GLWO9sMwjUgkZrW9ybNDhPGgx5rdDkEYA/E/55rIv75v3jfLFJtAQAb8Bu5PAHrjNaE/7yeSRwHaOIFCwzg4rD0ORzf30hOXikCxkjO0EZOPxAptgjT023nnsTDNDGiOCVkd2DE+4IP8/wAauWti4VbdpjcBem5d2B6elX2+WKWQff2Hn/gOaxtIkkW+hRZZAs0btIA5+YioT3NFG5kiEwPLb2MihkLPtlztDDjBGeMn8elTafNNcQw7FigeQbZPMYMgyfu59Qc4/rTdNuJLy71QXOyT/ShFkoMlCoJBOMmmaha28NtdeXEq7MbQOg59Kn2ilLlNZYeVOCqN6M18P5v2VZYVkiQ+bIh2qR6kdB0/nUlrGFQrBKY3kBXaWyCe/XtTIreE6duMYLGIgnuQFNUdWGNObGRsZQpzyOM9aUnbQzWpM0UMdmo8zJDMGCkcHHGQOnf1rPuLBZoUEoCkEsrBgRnkD6jHPNWyojuiigbRECAecH1571U1dFiuY1jyocDcAT61k3qJyWxkyWKtEloskShstkHgv0Ax+FRnT44kWEGSY5H3FBAwDyM/yFWbxFh8iSIbXyPmzz0H+NPkd1lhRWYB8FueuSKqKbG1GK2HpHaizDBmVyM/vBgMe5INZ+qiEunEocfxbMoDxk+uf0q+JZJGcyOzbFXbk5xnFVLZi88twwUyrcOqttGQAeKE9SJr3W2c49xPbvJ5CK0bHMiOp6ducYH4UttdtdRNb3Ub2iyDcXhnG58chAW+bbnGfX9K6Kx1G+uL7y5rqV1DYAJ7ZHFUNYvLrdORMwIxgjg/eUdfpRJNaI45Rc1ZaGSunDeyx+cI2cTrHDJnaxYZIz904HT2qvrVxqtjq95qFnHFAkpTe3lh/JZfl3bTxkeprpobO2+2RR+SNsm5HB/iG4jB9etTW1rbmykcwoWScRA4/hwePfpUtKPxa3FTo2TcjmLbxFfRtb3E1xNczNP5k6sMF0Yff4G0N246Z9s1LqSXlu0WqJBNHpYuT8jIuZPdmAztC+p5P0pdSiik0WWZoY1kSdUVkQJxk+mM16BawxxzQ26oGh3yLsf5hjD/AC8549ulS7QacUNxSasjlfG3haWx0y31yKU3MDxlptgBEALZXkdvm7//AKuP8Nwa9dP9mYLc2M4ZlDR+YcduD1wBn8K93SGGXRLmKSKN4zbrGVKjBUq2QR3rw2e7uLeJZoJPKdCdhUAbcHIwPwraKudMldam9HZ6fqWuC1laO3vISzTFXZJGKqTzu9genNXJmu5vDAsJGnS4MxUMgwFQYOcgEck9PXntSwaheTQ2OpyTf6bKriSdVCu3zY6gdcE89asAC60+K1nAeF4pCyEcE/5UVnVhc461W0eXoyhphjuLWWxQ+d8peQAkBlwxBQjqRyOc9+KtyWiyJbiHEIeNf38zHcgPO8gdct6dPxNYF7/xL9IsJ7MmGSPUFVCD0VlJI57ZJNdnqVtAlnfsIUJt7s+TuGQgcEsAD2J5xWEYXbdzz/ZvndmYOoWLXmp3ZupFiuvs4ifb0fJyZFHT+HH86khsdOuVjsbiMMsM7SL5rlTj+7nP169Qaff3VzHpmlzpcSCSSNt7bj83zEVLGsc82nwzRxvHKAXUoOSTyaqMdFc7aUElqhNKjuYSFtofNlDrDk8jyyw3pt6cjGCMD6VZhs76a/fVNI0aaOw2+S6QKSYyRg4YDb0A+X2qDw+xtY5prc+VIJUwV4x8tbEGpajYSTNY391akgk+TMyDIJwcA9feuhK14rZnb9WUkyBWFoUW+07yYvMASRk4xnjPp0/lUOlw6Xeg6jfWCz3EEjLHIVy/LdVB6pgnOeldhaSNqvhdL6/xNcMwDNtC5+TJJAwCSe/WvP8AXrmazvdH+zP5fmXixtwD8pcjAz0/CsZLVpHJom+U6W2uEj13NnPeRQLJt8uC6YGVg2AWAGRwOBwPeqtxrEmo6pL9ns0L7nW0e8iKlhjJT1ORnn1+tXhxa2s4AEsgO9gME/MKzr8mRImZjux1Bx6jtUxhGojWKVWPKVLa/m1Fvs2o6abG5j3SQS87WVlxjnpjrisW7h0++ktoY5op0tdyxKfm2yMcuSx+XccZAPGa0Jvn0/e5LMJGAJPPA4q/dadZJZQKtugEtsZnxnlxHw31qJ4b2Uk7nNLDfai9jJnhkm0q6t7+2YwkqInaUGUjOGYDAIbgdBjpzTfDti+i3TaZI7NZzgG3eQAksO5OepHFL4hjT7Dok23L+Sz5POSFBB/Ouc0PVtRlnuoZLp2jgdFiXAwo2Z4/Gk3J37HPUcmn5nc21vDcBrOZY3klXbIfmAIDjYwzk9MZ9xUWvl7bR4obuOe2eRfOZIm2uq79pOf+AjI9KjBa21+7ELugjaFo/mJ2Zi3HHpyAcUeJZpJ7ZbmZi8qzCMMf7pJJH6ms4Rbm9SfZpyRhXmjyXiFLOGWOaSQysECNzjlM8dQw6jGK2byG0sPD4heR3naTajIm7cM4BbuSOVB/2e9Ryuwk1NQceWk4Q91GxhgHrj5R+VSQQxS6HbSSLvf5W3E5OdjHr9a3i3LSRrGCenQyEuLO2u0dHYyqpLDdvDbeDgZ7gnIB9a0yLGa0UWcskyyyM0iGRTtKrgYUcnHJ/OoJtuIf3cQ8tZQmI1G3KEHt6VzPkRm7kzvI+yLJgucbs9cZ9zVeyWptCknKyOj028gtdTjhVnldMOnndflxzjkFc9M9OMVEYLjzri4zJJM2d8bjy/MGc8EdPfiuZ0e+u/7V1ux84m3juHRFYAlV3dATzj8a6DQWYXTnjMcyouRnClua0puVN2FCm4Nkc2nQwzM73CRTSRN5QWcsehwSQDnBNV7CPU9Pt5vOuxcRzjbDGijPX7zOcAY7DGTW1fwQi0gmWFFkZySQoHO4D+pqt4hsraDRZ5o4/mVV2hmLKM+x4rWdOM1Z9Tp+rKcW2RWl5EWhs76RmkDKSzRgbW6Bsjg49SKlvI4ElhMzsLYozGVmB3sz9CuOcH7uPfsak8MYshaSWqrG0lsQ42ggjAPQ8Vz/AIvJWXCkr5Uo8vBxt+TPH41hUo+zqcqOaNBNrzOj+0y6hYf2lCI3up4leI7SkjR5Knp3zg/QmmXGm3E2k4hhngadGMoc4CyBsk7uDt6fpXB21xcWninTVt7ieNfIjG0SHGG3Z4zjmu/sLy5m07XfNlL+RbMYyeqkZx/IU5RslFhUpKLUSK2tJv7HhtZFsriS2kLIIJDgBhlgw59+ORzRVbxXPLZ2Wny2zmJ7kJ5xX+P54xz+DH86KhU227GHK1sf/9k=">
            <a:extLst>
              <a:ext uri="{FF2B5EF4-FFF2-40B4-BE49-F238E27FC236}">
                <a16:creationId xmlns:a16="http://schemas.microsoft.com/office/drawing/2014/main" id="{A984EA6E-118A-41ED-B347-E5426574EA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68583" y="3613879"/>
            <a:ext cx="279817" cy="27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6B1FB28C-75FF-4D07-8DB8-1AD76428CEFE}"/>
              </a:ext>
            </a:extLst>
          </p:cNvPr>
          <p:cNvCxnSpPr>
            <a:cxnSpLocks/>
            <a:stCxn id="43" idx="6"/>
          </p:cNvCxnSpPr>
          <p:nvPr/>
        </p:nvCxnSpPr>
        <p:spPr>
          <a:xfrm flipV="1">
            <a:off x="2576998" y="3352964"/>
            <a:ext cx="7704016" cy="78881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C3F98BB2-96A9-4429-83C7-6302692818CD}"/>
              </a:ext>
            </a:extLst>
          </p:cNvPr>
          <p:cNvCxnSpPr>
            <a:cxnSpLocks/>
            <a:stCxn id="18" idx="6"/>
            <a:endCxn id="5" idx="5"/>
          </p:cNvCxnSpPr>
          <p:nvPr/>
        </p:nvCxnSpPr>
        <p:spPr>
          <a:xfrm flipH="1" flipV="1">
            <a:off x="2540076" y="3417684"/>
            <a:ext cx="4125333" cy="7275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BE42CE97-01B2-4970-B6C7-7A3E1E38341B}"/>
              </a:ext>
            </a:extLst>
          </p:cNvPr>
          <p:cNvCxnSpPr>
            <a:cxnSpLocks/>
            <a:endCxn id="19" idx="6"/>
          </p:cNvCxnSpPr>
          <p:nvPr/>
        </p:nvCxnSpPr>
        <p:spPr>
          <a:xfrm>
            <a:off x="6465440" y="3331836"/>
            <a:ext cx="3834361" cy="7789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9" name="圖片 28">
            <a:extLst>
              <a:ext uri="{FF2B5EF4-FFF2-40B4-BE49-F238E27FC236}">
                <a16:creationId xmlns:a16="http://schemas.microsoft.com/office/drawing/2014/main" id="{24DBB86C-BDFC-4CFB-8A30-4979A29AD3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370" y="-81411"/>
            <a:ext cx="1878630" cy="765223"/>
          </a:xfrm>
          <a:prstGeom prst="rect">
            <a:avLst/>
          </a:prstGeom>
        </p:spPr>
      </p:pic>
      <p:pic>
        <p:nvPicPr>
          <p:cNvPr id="1027" name="圖片 1026">
            <a:extLst>
              <a:ext uri="{FF2B5EF4-FFF2-40B4-BE49-F238E27FC236}">
                <a16:creationId xmlns:a16="http://schemas.microsoft.com/office/drawing/2014/main" id="{D84D3332-ADE1-46F1-B252-1416546304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9053" y="4292434"/>
            <a:ext cx="2389839" cy="2627604"/>
          </a:xfrm>
          <a:prstGeom prst="rect">
            <a:avLst/>
          </a:prstGeom>
        </p:spPr>
      </p:pic>
      <p:grpSp>
        <p:nvGrpSpPr>
          <p:cNvPr id="1049" name="群組 1048">
            <a:extLst>
              <a:ext uri="{FF2B5EF4-FFF2-40B4-BE49-F238E27FC236}">
                <a16:creationId xmlns:a16="http://schemas.microsoft.com/office/drawing/2014/main" id="{CA4E95D0-1EAA-4EB5-8DBD-CC6487266D6A}"/>
              </a:ext>
            </a:extLst>
          </p:cNvPr>
          <p:cNvGrpSpPr/>
          <p:nvPr/>
        </p:nvGrpSpPr>
        <p:grpSpPr>
          <a:xfrm>
            <a:off x="2328267" y="3205875"/>
            <a:ext cx="248731" cy="1059976"/>
            <a:chOff x="2328267" y="3205875"/>
            <a:chExt cx="248731" cy="1059976"/>
          </a:xfrm>
        </p:grpSpPr>
        <p:sp>
          <p:nvSpPr>
            <p:cNvPr id="5" name="橢圓 4">
              <a:extLst>
                <a:ext uri="{FF2B5EF4-FFF2-40B4-BE49-F238E27FC236}">
                  <a16:creationId xmlns:a16="http://schemas.microsoft.com/office/drawing/2014/main" id="{0349DEA4-0944-45AC-9020-9A2F4A27DE54}"/>
                </a:ext>
              </a:extLst>
            </p:cNvPr>
            <p:cNvSpPr/>
            <p:nvPr/>
          </p:nvSpPr>
          <p:spPr>
            <a:xfrm>
              <a:off x="2328267" y="3205875"/>
              <a:ext cx="248150" cy="24815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43" name="橢圓 42">
              <a:extLst>
                <a:ext uri="{FF2B5EF4-FFF2-40B4-BE49-F238E27FC236}">
                  <a16:creationId xmlns:a16="http://schemas.microsoft.com/office/drawing/2014/main" id="{74897321-67A4-4AF7-93C3-F61CB73D0668}"/>
                </a:ext>
              </a:extLst>
            </p:cNvPr>
            <p:cNvSpPr/>
            <p:nvPr/>
          </p:nvSpPr>
          <p:spPr>
            <a:xfrm>
              <a:off x="2328848" y="4017701"/>
              <a:ext cx="248150" cy="24815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pic>
        <p:nvPicPr>
          <p:cNvPr id="1040" name="圖片 1039">
            <a:extLst>
              <a:ext uri="{FF2B5EF4-FFF2-40B4-BE49-F238E27FC236}">
                <a16:creationId xmlns:a16="http://schemas.microsoft.com/office/drawing/2014/main" id="{D8C20B36-AC84-4C49-A0DE-E2FEABC614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624" y="25482"/>
            <a:ext cx="5450296" cy="148145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DA31A7C-3C8E-4417-B42C-814E05892F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2269" y="1297455"/>
            <a:ext cx="3810330" cy="1999661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D5815B3-5681-40E0-88D2-9BEDAD6A58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0741" y="1017498"/>
            <a:ext cx="2523963" cy="2298391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DDCC3BF8-80E3-4EBE-AFF9-1793559B14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046" y="1405770"/>
            <a:ext cx="3584759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8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Hunger TT\Graphic\123RF\World Map - edited.png">
            <a:extLst>
              <a:ext uri="{FF2B5EF4-FFF2-40B4-BE49-F238E27FC236}">
                <a16:creationId xmlns:a16="http://schemas.microsoft.com/office/drawing/2014/main" id="{007DDCC6-0C3B-422A-860C-9859F1F029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73"/>
          <a:stretch/>
        </p:blipFill>
        <p:spPr bwMode="auto">
          <a:xfrm>
            <a:off x="838200" y="848608"/>
            <a:ext cx="10515600" cy="60565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AF6F8912-00A8-48CA-BAF1-209EBD55A02E}"/>
              </a:ext>
            </a:extLst>
          </p:cNvPr>
          <p:cNvSpPr/>
          <p:nvPr/>
        </p:nvSpPr>
        <p:spPr>
          <a:xfrm>
            <a:off x="-43753" y="47124"/>
            <a:ext cx="12192000" cy="6858000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HK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C5C2BDE7-61DD-427A-9C3C-9BE6AFF50B07}"/>
              </a:ext>
            </a:extLst>
          </p:cNvPr>
          <p:cNvGrpSpPr/>
          <p:nvPr/>
        </p:nvGrpSpPr>
        <p:grpSpPr>
          <a:xfrm>
            <a:off x="-34116" y="-97971"/>
            <a:ext cx="12226116" cy="6990543"/>
            <a:chOff x="-34116" y="-97971"/>
            <a:chExt cx="12226116" cy="6990543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6119C0E6-AEDE-4E09-84AB-EEF44DAFA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8659" y="-97971"/>
              <a:ext cx="2083341" cy="848608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25FC159F-7C07-4424-9266-ADA9E0862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3989" y="1168909"/>
              <a:ext cx="3892411" cy="2919310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87B23BBD-82AC-4B1F-BEA9-79F50D295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7EC"/>
                </a:clrFrom>
                <a:clrTo>
                  <a:srgbClr val="FFF7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892" y="1796220"/>
              <a:ext cx="1952238" cy="1952238"/>
            </a:xfrm>
            <a:prstGeom prst="rect">
              <a:avLst/>
            </a:prstGeom>
          </p:spPr>
        </p:pic>
        <p:pic>
          <p:nvPicPr>
            <p:cNvPr id="55" name="圖片 54">
              <a:extLst>
                <a:ext uri="{FF2B5EF4-FFF2-40B4-BE49-F238E27FC236}">
                  <a16:creationId xmlns:a16="http://schemas.microsoft.com/office/drawing/2014/main" id="{5671BE35-CA69-4689-B4DE-69E7756B5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2061" y="1610021"/>
              <a:ext cx="2856080" cy="1138540"/>
            </a:xfrm>
            <a:prstGeom prst="rect">
              <a:avLst/>
            </a:prstGeom>
          </p:spPr>
        </p:pic>
        <p:pic>
          <p:nvPicPr>
            <p:cNvPr id="56" name="圖片 55">
              <a:extLst>
                <a:ext uri="{FF2B5EF4-FFF2-40B4-BE49-F238E27FC236}">
                  <a16:creationId xmlns:a16="http://schemas.microsoft.com/office/drawing/2014/main" id="{0A188BA4-6D89-45FD-9372-FE0B354C1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26067" y="1025946"/>
              <a:ext cx="3546450" cy="1112424"/>
            </a:xfrm>
            <a:prstGeom prst="rect">
              <a:avLst/>
            </a:prstGeom>
          </p:spPr>
        </p:pic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EFB748D7-5D6B-43AF-B1BB-769DC70F3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119" y="4027834"/>
              <a:ext cx="4125378" cy="2750252"/>
            </a:xfrm>
            <a:prstGeom prst="rect">
              <a:avLst/>
            </a:prstGeom>
          </p:spPr>
        </p:pic>
        <p:pic>
          <p:nvPicPr>
            <p:cNvPr id="58" name="圖片 57">
              <a:extLst>
                <a:ext uri="{FF2B5EF4-FFF2-40B4-BE49-F238E27FC236}">
                  <a16:creationId xmlns:a16="http://schemas.microsoft.com/office/drawing/2014/main" id="{D2D929E7-9897-44DF-866C-6B7211223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0067" y="3778437"/>
              <a:ext cx="3919582" cy="1130010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F2E82931-0C2C-44EE-BEA8-4E4CC352F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34116" y="144790"/>
              <a:ext cx="6718374" cy="1518036"/>
            </a:xfrm>
            <a:prstGeom prst="rect">
              <a:avLst/>
            </a:prstGeom>
          </p:spPr>
        </p:pic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2AA3F318-BD30-4A56-824D-BAA3D8639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770536" y="4055957"/>
              <a:ext cx="4852837" cy="1176630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41897637-6808-4A37-AF07-CE6690512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279207" y="5715942"/>
              <a:ext cx="6218459" cy="1176630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75A20143-3B69-4525-A59E-130580645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61772" y="2628564"/>
              <a:ext cx="4151736" cy="11766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3570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Hunger TT\Graphic\123RF\World Map - edited.png">
            <a:extLst>
              <a:ext uri="{FF2B5EF4-FFF2-40B4-BE49-F238E27FC236}">
                <a16:creationId xmlns:a16="http://schemas.microsoft.com/office/drawing/2014/main" id="{1E414461-88DE-4535-87E6-2C5BB0A12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73"/>
          <a:stretch/>
        </p:blipFill>
        <p:spPr bwMode="auto">
          <a:xfrm>
            <a:off x="838200" y="848608"/>
            <a:ext cx="10515600" cy="60565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582A7AE-BBEC-4CE2-96E5-1A5EED43E8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E590D081-A2CB-4651-A0B5-48E1DBECB537}"/>
              </a:ext>
            </a:extLst>
          </p:cNvPr>
          <p:cNvSpPr txBox="1">
            <a:spLocks/>
          </p:cNvSpPr>
          <p:nvPr/>
        </p:nvSpPr>
        <p:spPr>
          <a:xfrm>
            <a:off x="984926" y="1325563"/>
            <a:ext cx="7449457" cy="48867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000" b="1">
                <a:latin typeface="微軟正黑體 Light" panose="020B0304030504040204" pitchFamily="34" charset="-120"/>
                <a:ea typeface="微軟正黑體 Light" panose="020B0304030504040204" pitchFamily="34" charset="-120"/>
                <a:cs typeface="微軟正黑體 Light" panose="020B0304030504040204" pitchFamily="34" charset="-120"/>
              </a:rPr>
              <a:t> </a:t>
            </a:r>
            <a:endParaRPr lang="zh-HK" altLang="en-US" sz="3000" b="1" dirty="0">
              <a:latin typeface="微軟正黑體 Light" panose="020B0304030504040204" pitchFamily="34" charset="-120"/>
              <a:ea typeface="微軟正黑體 Light" panose="020B0304030504040204" pitchFamily="34" charset="-120"/>
              <a:cs typeface="微軟正黑體 Light" panose="020B0304030504040204" pitchFamily="34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C3DC8B5E-7272-4470-9C3E-008769FEF1E2}"/>
              </a:ext>
            </a:extLst>
          </p:cNvPr>
          <p:cNvGrpSpPr/>
          <p:nvPr/>
        </p:nvGrpSpPr>
        <p:grpSpPr>
          <a:xfrm>
            <a:off x="18927" y="-97971"/>
            <a:ext cx="12173073" cy="6986114"/>
            <a:chOff x="18927" y="-97971"/>
            <a:chExt cx="12173073" cy="6986114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6119C0E6-AEDE-4E09-84AB-EEF44DAFA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8659" y="-97971"/>
              <a:ext cx="2083341" cy="848608"/>
            </a:xfrm>
            <a:prstGeom prst="rect">
              <a:avLst/>
            </a:prstGeom>
          </p:spPr>
        </p:pic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4DDA955C-B5C5-4FA6-B93C-D8C22C3E6EDD}"/>
                </a:ext>
              </a:extLst>
            </p:cNvPr>
            <p:cNvGrpSpPr/>
            <p:nvPr/>
          </p:nvGrpSpPr>
          <p:grpSpPr>
            <a:xfrm>
              <a:off x="18927" y="454000"/>
              <a:ext cx="5426427" cy="4618459"/>
              <a:chOff x="18927" y="454000"/>
              <a:chExt cx="5426427" cy="4618459"/>
            </a:xfrm>
          </p:grpSpPr>
          <p:pic>
            <p:nvPicPr>
              <p:cNvPr id="1026" name="Picture 2" descr="https://www.fao.org/fileadmin/templates/medium/images/cover/medium_3_75a47279c78bbba079bb1fff344a69f0.jpg">
                <a:extLst>
                  <a:ext uri="{FF2B5EF4-FFF2-40B4-BE49-F238E27FC236}">
                    <a16:creationId xmlns:a16="http://schemas.microsoft.com/office/drawing/2014/main" id="{11AB9924-D5F5-411A-9DF8-3E8F86CF61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3798" y="2209737"/>
                <a:ext cx="4291556" cy="286272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6" name="圖片 25">
                <a:extLst>
                  <a:ext uri="{FF2B5EF4-FFF2-40B4-BE49-F238E27FC236}">
                    <a16:creationId xmlns:a16="http://schemas.microsoft.com/office/drawing/2014/main" id="{A129389B-EA99-4138-BF9D-C0DBB96C30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027839">
                <a:off x="18927" y="454000"/>
                <a:ext cx="3629259" cy="3877086"/>
              </a:xfrm>
              <a:prstGeom prst="rect">
                <a:avLst/>
              </a:prstGeom>
            </p:spPr>
          </p:pic>
        </p:grpSp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BA9926C9-55C5-4DF8-954A-B5BABC2AEF5A}"/>
                </a:ext>
              </a:extLst>
            </p:cNvPr>
            <p:cNvGrpSpPr/>
            <p:nvPr/>
          </p:nvGrpSpPr>
          <p:grpSpPr>
            <a:xfrm>
              <a:off x="5677299" y="165137"/>
              <a:ext cx="5600555" cy="4883760"/>
              <a:chOff x="5825777" y="1363223"/>
              <a:chExt cx="5797890" cy="5055838"/>
            </a:xfrm>
          </p:grpSpPr>
          <p:pic>
            <p:nvPicPr>
              <p:cNvPr id="1030" name="Picture 6" descr="俄烏衝突衝擊世界糧倉。(圖: AFP)">
                <a:extLst>
                  <a:ext uri="{FF2B5EF4-FFF2-40B4-BE49-F238E27FC236}">
                    <a16:creationId xmlns:a16="http://schemas.microsoft.com/office/drawing/2014/main" id="{230D4907-4C64-4A85-A425-2E9D38B6E9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19" r="5438"/>
              <a:stretch/>
            </p:blipFill>
            <p:spPr bwMode="auto">
              <a:xfrm>
                <a:off x="7017378" y="3457955"/>
                <a:ext cx="4606289" cy="296110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7" name="圖片 26">
                <a:extLst>
                  <a:ext uri="{FF2B5EF4-FFF2-40B4-BE49-F238E27FC236}">
                    <a16:creationId xmlns:a16="http://schemas.microsoft.com/office/drawing/2014/main" id="{D5B8B347-E8BB-4FAC-812E-D479D802C9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1017491">
                <a:off x="5825777" y="1363223"/>
                <a:ext cx="3979907" cy="3967611"/>
              </a:xfrm>
              <a:prstGeom prst="rect">
                <a:avLst/>
              </a:prstGeom>
            </p:spPr>
          </p:pic>
        </p:grpSp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F4054105-F3A4-4B9C-9E14-41D6891F6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3397" y="125681"/>
              <a:ext cx="5584420" cy="1481456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E070C9A8-A670-484D-AB0C-70DFAB501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83033" y="5095424"/>
              <a:ext cx="5285690" cy="1322947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0DA751D1-273F-4F2D-8BC7-2A0A1A4ED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44382" y="5056412"/>
              <a:ext cx="4913802" cy="1322947"/>
            </a:xfrm>
            <a:prstGeom prst="rect">
              <a:avLst/>
            </a:prstGeom>
          </p:spPr>
        </p:pic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66CFC73A-CCAF-4BE2-BD2A-F1E230C0A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313204" y="6464898"/>
              <a:ext cx="1878796" cy="423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6376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Hunger TT\Graphic\123RF\World Map - edited.png">
            <a:extLst>
              <a:ext uri="{FF2B5EF4-FFF2-40B4-BE49-F238E27FC236}">
                <a16:creationId xmlns:a16="http://schemas.microsoft.com/office/drawing/2014/main" id="{82D20B25-8495-44B6-98DD-C80F4DC9D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73"/>
          <a:stretch/>
        </p:blipFill>
        <p:spPr bwMode="auto">
          <a:xfrm>
            <a:off x="1062363" y="79684"/>
            <a:ext cx="9263645" cy="53354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Exclamation GIFs - Get the best GIF on GIPHY">
            <a:extLst>
              <a:ext uri="{FF2B5EF4-FFF2-40B4-BE49-F238E27FC236}">
                <a16:creationId xmlns:a16="http://schemas.microsoft.com/office/drawing/2014/main" id="{82B055C4-6380-4014-9BE3-B26DFA52AC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276" y="2750937"/>
            <a:ext cx="300311" cy="7708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xclamation GIFs - Get the best GIF on GIPHY">
            <a:extLst>
              <a:ext uri="{FF2B5EF4-FFF2-40B4-BE49-F238E27FC236}">
                <a16:creationId xmlns:a16="http://schemas.microsoft.com/office/drawing/2014/main" id="{BDFE19DB-E9EA-4DE7-B70C-3F4DA3B52B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369" y="1592143"/>
            <a:ext cx="272993" cy="7708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441477BC-29B6-4472-92E2-0B42EA96C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91420">
            <a:off x="7096228" y="889902"/>
            <a:ext cx="1924979" cy="202557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7FF6FCF-AE13-4EAF-BD60-51E7D556EA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5283" y="2034796"/>
            <a:ext cx="1792379" cy="202557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1305B0F-33DC-4196-8B43-54B5E34845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7189" y="110957"/>
            <a:ext cx="8939435" cy="5217422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36DFFEAC-2D54-48D0-AD69-735FCFFA168A}"/>
              </a:ext>
            </a:extLst>
          </p:cNvPr>
          <p:cNvGrpSpPr/>
          <p:nvPr/>
        </p:nvGrpSpPr>
        <p:grpSpPr>
          <a:xfrm>
            <a:off x="5559966" y="4653186"/>
            <a:ext cx="1022630" cy="2093857"/>
            <a:chOff x="118334" y="-2811087"/>
            <a:chExt cx="1195701" cy="2448224"/>
          </a:xfrm>
        </p:grpSpPr>
        <p:grpSp>
          <p:nvGrpSpPr>
            <p:cNvPr id="52" name="群組 51">
              <a:extLst>
                <a:ext uri="{FF2B5EF4-FFF2-40B4-BE49-F238E27FC236}">
                  <a16:creationId xmlns:a16="http://schemas.microsoft.com/office/drawing/2014/main" id="{04D71E08-C586-448A-850C-3D928529B552}"/>
                </a:ext>
              </a:extLst>
            </p:cNvPr>
            <p:cNvGrpSpPr/>
            <p:nvPr/>
          </p:nvGrpSpPr>
          <p:grpSpPr>
            <a:xfrm>
              <a:off x="262414" y="-2811087"/>
              <a:ext cx="1051621" cy="2448224"/>
              <a:chOff x="10365920" y="3078383"/>
              <a:chExt cx="1563606" cy="3725314"/>
            </a:xfrm>
          </p:grpSpPr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31795915-7506-44C9-B307-23CF4A31F3C3}"/>
                  </a:ext>
                </a:extLst>
              </p:cNvPr>
              <p:cNvSpPr/>
              <p:nvPr/>
            </p:nvSpPr>
            <p:spPr>
              <a:xfrm>
                <a:off x="10482876" y="3744024"/>
                <a:ext cx="844428" cy="3453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pic>
            <p:nvPicPr>
              <p:cNvPr id="56" name="圖片 55">
                <a:extLst>
                  <a:ext uri="{FF2B5EF4-FFF2-40B4-BE49-F238E27FC236}">
                    <a16:creationId xmlns:a16="http://schemas.microsoft.com/office/drawing/2014/main" id="{92DFC009-2969-49C3-A361-156BEA0CA6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94" t="20884" r="25502" b="1197"/>
              <a:stretch/>
            </p:blipFill>
            <p:spPr>
              <a:xfrm>
                <a:off x="10365920" y="3078383"/>
                <a:ext cx="1563606" cy="3725314"/>
              </a:xfrm>
              <a:prstGeom prst="rect">
                <a:avLst/>
              </a:prstGeom>
            </p:spPr>
          </p:pic>
        </p:grp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53A71C6-6FDE-445A-9795-9B4F39620266}"/>
                </a:ext>
              </a:extLst>
            </p:cNvPr>
            <p:cNvSpPr/>
            <p:nvPr/>
          </p:nvSpPr>
          <p:spPr>
            <a:xfrm rot="19329192">
              <a:off x="118334" y="-2796432"/>
              <a:ext cx="399815" cy="2196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8F9C02EE-7E30-4622-8E3F-F19DEA03D774}"/>
              </a:ext>
            </a:extLst>
          </p:cNvPr>
          <p:cNvGrpSpPr/>
          <p:nvPr/>
        </p:nvGrpSpPr>
        <p:grpSpPr>
          <a:xfrm>
            <a:off x="1637925" y="5044885"/>
            <a:ext cx="8939438" cy="1531058"/>
            <a:chOff x="-200623" y="5164013"/>
            <a:chExt cx="8939438" cy="1531058"/>
          </a:xfrm>
        </p:grpSpPr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CAEF0BB5-69B3-4A4C-BF47-B7557DAB026A}"/>
                </a:ext>
              </a:extLst>
            </p:cNvPr>
            <p:cNvGrpSpPr/>
            <p:nvPr/>
          </p:nvGrpSpPr>
          <p:grpSpPr>
            <a:xfrm>
              <a:off x="-200623" y="5164013"/>
              <a:ext cx="4808172" cy="1517438"/>
              <a:chOff x="-200623" y="5164013"/>
              <a:chExt cx="4808172" cy="1517438"/>
            </a:xfrm>
          </p:grpSpPr>
          <p:pic>
            <p:nvPicPr>
              <p:cNvPr id="36" name="Picture 2" descr="Male Pictogram silhouette illustration">
                <a:extLst>
                  <a:ext uri="{FF2B5EF4-FFF2-40B4-BE49-F238E27FC236}">
                    <a16:creationId xmlns:a16="http://schemas.microsoft.com/office/drawing/2014/main" id="{BA08029E-8904-40E7-9E60-D4C14B3D2B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3119" y="5164013"/>
                <a:ext cx="1503821" cy="1503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2" descr="Male Pictogram silhouette illustration">
                <a:extLst>
                  <a:ext uri="{FF2B5EF4-FFF2-40B4-BE49-F238E27FC236}">
                    <a16:creationId xmlns:a16="http://schemas.microsoft.com/office/drawing/2014/main" id="{067DFE9D-458F-416B-A4B9-17173E0B50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00623" y="5164013"/>
                <a:ext cx="1503821" cy="1503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2" descr="Male Pictogram silhouette illustration">
                <a:extLst>
                  <a:ext uri="{FF2B5EF4-FFF2-40B4-BE49-F238E27FC236}">
                    <a16:creationId xmlns:a16="http://schemas.microsoft.com/office/drawing/2014/main" id="{DDEC3EBA-D6C6-4F28-B596-7A285E1347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3408" y="5170823"/>
                <a:ext cx="1503821" cy="1503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2" descr="Male Pictogram silhouette illustration">
                <a:extLst>
                  <a:ext uri="{FF2B5EF4-FFF2-40B4-BE49-F238E27FC236}">
                    <a16:creationId xmlns:a16="http://schemas.microsoft.com/office/drawing/2014/main" id="{F6D2A1C1-1899-45B2-9368-70DA5EE5A3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3697" y="5177633"/>
                <a:ext cx="1503821" cy="1503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2" descr="Male Pictogram silhouette illustration">
                <a:extLst>
                  <a:ext uri="{FF2B5EF4-FFF2-40B4-BE49-F238E27FC236}">
                    <a16:creationId xmlns:a16="http://schemas.microsoft.com/office/drawing/2014/main" id="{66D9D529-C065-4B2F-A9A5-C525F4FCFB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728" y="5177633"/>
                <a:ext cx="1503821" cy="1503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5" name="群組 44">
              <a:extLst>
                <a:ext uri="{FF2B5EF4-FFF2-40B4-BE49-F238E27FC236}">
                  <a16:creationId xmlns:a16="http://schemas.microsoft.com/office/drawing/2014/main" id="{6B87D5AF-54FE-4072-9358-C1E1ED72D6D0}"/>
                </a:ext>
              </a:extLst>
            </p:cNvPr>
            <p:cNvGrpSpPr/>
            <p:nvPr/>
          </p:nvGrpSpPr>
          <p:grpSpPr>
            <a:xfrm>
              <a:off x="3930643" y="5177633"/>
              <a:ext cx="4808172" cy="1517438"/>
              <a:chOff x="-200623" y="5164013"/>
              <a:chExt cx="4808172" cy="1517438"/>
            </a:xfrm>
          </p:grpSpPr>
          <p:pic>
            <p:nvPicPr>
              <p:cNvPr id="46" name="Picture 2" descr="Male Pictogram silhouette illustration">
                <a:extLst>
                  <a:ext uri="{FF2B5EF4-FFF2-40B4-BE49-F238E27FC236}">
                    <a16:creationId xmlns:a16="http://schemas.microsoft.com/office/drawing/2014/main" id="{B0DEED4C-89D8-4F75-8BD8-A7E3E0AC5A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3119" y="5164013"/>
                <a:ext cx="1503821" cy="1503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2" descr="Male Pictogram silhouette illustration">
                <a:extLst>
                  <a:ext uri="{FF2B5EF4-FFF2-40B4-BE49-F238E27FC236}">
                    <a16:creationId xmlns:a16="http://schemas.microsoft.com/office/drawing/2014/main" id="{73DF039B-7E09-490B-A2D3-3A997CEB1A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00623" y="5164013"/>
                <a:ext cx="1503821" cy="1503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" name="Picture 2" descr="Male Pictogram silhouette illustration">
                <a:extLst>
                  <a:ext uri="{FF2B5EF4-FFF2-40B4-BE49-F238E27FC236}">
                    <a16:creationId xmlns:a16="http://schemas.microsoft.com/office/drawing/2014/main" id="{28DBAF79-9910-4220-BF9E-81FCCD4B72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3408" y="5170823"/>
                <a:ext cx="1503821" cy="1503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2" descr="Male Pictogram silhouette illustration">
                <a:extLst>
                  <a:ext uri="{FF2B5EF4-FFF2-40B4-BE49-F238E27FC236}">
                    <a16:creationId xmlns:a16="http://schemas.microsoft.com/office/drawing/2014/main" id="{B51F043F-57AC-410E-828E-D320023E68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3697" y="5177633"/>
                <a:ext cx="1503821" cy="1503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2" descr="Male Pictogram silhouette illustration">
                <a:extLst>
                  <a:ext uri="{FF2B5EF4-FFF2-40B4-BE49-F238E27FC236}">
                    <a16:creationId xmlns:a16="http://schemas.microsoft.com/office/drawing/2014/main" id="{30A3AFFD-BDDD-4964-9F70-C75B49D674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728" y="5177633"/>
                <a:ext cx="1503821" cy="1503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4" name="圖片 33">
            <a:extLst>
              <a:ext uri="{FF2B5EF4-FFF2-40B4-BE49-F238E27FC236}">
                <a16:creationId xmlns:a16="http://schemas.microsoft.com/office/drawing/2014/main" id="{F864C878-9879-44B1-839C-468F04334D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659" y="0"/>
            <a:ext cx="2083341" cy="84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9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Hunger TT\Graphic\123RF\World Map - edited.png">
            <a:extLst>
              <a:ext uri="{FF2B5EF4-FFF2-40B4-BE49-F238E27FC236}">
                <a16:creationId xmlns:a16="http://schemas.microsoft.com/office/drawing/2014/main" id="{6AFD82B1-FD68-9536-2656-338F6D5537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73"/>
          <a:stretch/>
        </p:blipFill>
        <p:spPr bwMode="auto">
          <a:xfrm>
            <a:off x="838200" y="848608"/>
            <a:ext cx="10515600" cy="60565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C83C669-FB18-E299-56E1-B63DF4192AA0}"/>
              </a:ext>
            </a:extLst>
          </p:cNvPr>
          <p:cNvSpPr/>
          <p:nvPr/>
        </p:nvSpPr>
        <p:spPr>
          <a:xfrm>
            <a:off x="367" y="-7222"/>
            <a:ext cx="12192000" cy="6858000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5500" cap="all" spc="200" dirty="0">
              <a:solidFill>
                <a:schemeClr val="tx1">
                  <a:lumMod val="65000"/>
                  <a:lumOff val="35000"/>
                </a:schemeClr>
              </a:solidFill>
              <a:latin typeface="DFBangShuHK-W8" panose="03000800000000000000" pitchFamily="66" charset="-120"/>
              <a:ea typeface="DFBangShuHK-W8" panose="03000800000000000000" pitchFamily="66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4415E20-F552-4795-8B88-0DFBDACD8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4274" y="3015209"/>
            <a:ext cx="4676037" cy="3846909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36BC1C93-B618-4D35-B7F5-7E9C66A64B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4274" y="4185741"/>
            <a:ext cx="4578493" cy="1505843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E2C6AC52-739E-4E1B-9A30-437A4A037BA2}"/>
              </a:ext>
            </a:extLst>
          </p:cNvPr>
          <p:cNvGrpSpPr/>
          <p:nvPr/>
        </p:nvGrpSpPr>
        <p:grpSpPr>
          <a:xfrm>
            <a:off x="526771" y="-97971"/>
            <a:ext cx="11931460" cy="6914531"/>
            <a:chOff x="526771" y="-97971"/>
            <a:chExt cx="11931460" cy="6914531"/>
          </a:xfrm>
        </p:grpSpPr>
        <p:pic>
          <p:nvPicPr>
            <p:cNvPr id="5" name="圖片 4" descr="一張含有 文字 的圖片&#10;&#10;自動產生的描述">
              <a:extLst>
                <a:ext uri="{FF2B5EF4-FFF2-40B4-BE49-F238E27FC236}">
                  <a16:creationId xmlns:a16="http://schemas.microsoft.com/office/drawing/2014/main" id="{D7DF2750-D130-D568-E0D2-D99445994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8659" y="-97971"/>
              <a:ext cx="2083341" cy="848608"/>
            </a:xfrm>
            <a:prstGeom prst="rect">
              <a:avLst/>
            </a:prstGeom>
          </p:spPr>
        </p:pic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6EA59FEB-A88D-4438-A611-D30DE8690FC4}"/>
                </a:ext>
              </a:extLst>
            </p:cNvPr>
            <p:cNvGrpSpPr/>
            <p:nvPr/>
          </p:nvGrpSpPr>
          <p:grpSpPr>
            <a:xfrm>
              <a:off x="8516295" y="2825356"/>
              <a:ext cx="3941936" cy="3991204"/>
              <a:chOff x="1101400" y="2739708"/>
              <a:chExt cx="4137745" cy="4071168"/>
            </a:xfrm>
          </p:grpSpPr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1969121C-B229-40CB-B971-87D69EF01BC4}"/>
                  </a:ext>
                </a:extLst>
              </p:cNvPr>
              <p:cNvSpPr/>
              <p:nvPr/>
            </p:nvSpPr>
            <p:spPr>
              <a:xfrm>
                <a:off x="2087572" y="3141934"/>
                <a:ext cx="877274" cy="5194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grpSp>
            <p:nvGrpSpPr>
              <p:cNvPr id="12" name="群組 11">
                <a:extLst>
                  <a:ext uri="{FF2B5EF4-FFF2-40B4-BE49-F238E27FC236}">
                    <a16:creationId xmlns:a16="http://schemas.microsoft.com/office/drawing/2014/main" id="{FF206599-F482-4343-8A08-4045F5DD01DF}"/>
                  </a:ext>
                </a:extLst>
              </p:cNvPr>
              <p:cNvGrpSpPr/>
              <p:nvPr/>
            </p:nvGrpSpPr>
            <p:grpSpPr>
              <a:xfrm>
                <a:off x="1101400" y="2739708"/>
                <a:ext cx="4137745" cy="4071168"/>
                <a:chOff x="-2402542" y="4579935"/>
                <a:chExt cx="4738640" cy="4650377"/>
              </a:xfrm>
            </p:grpSpPr>
            <p:sp>
              <p:nvSpPr>
                <p:cNvPr id="13" name="矩形 12">
                  <a:extLst>
                    <a:ext uri="{FF2B5EF4-FFF2-40B4-BE49-F238E27FC236}">
                      <a16:creationId xmlns:a16="http://schemas.microsoft.com/office/drawing/2014/main" id="{02C0257E-2E73-4BD0-A460-81BA195F5F7F}"/>
                    </a:ext>
                  </a:extLst>
                </p:cNvPr>
                <p:cNvSpPr/>
                <p:nvPr/>
              </p:nvSpPr>
              <p:spPr>
                <a:xfrm>
                  <a:off x="-112357" y="6184722"/>
                  <a:ext cx="848822" cy="2933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HK" altLang="en-US"/>
                </a:p>
              </p:txBody>
            </p:sp>
            <p:pic>
              <p:nvPicPr>
                <p:cNvPr id="14" name="圖片 13">
                  <a:extLst>
                    <a:ext uri="{FF2B5EF4-FFF2-40B4-BE49-F238E27FC236}">
                      <a16:creationId xmlns:a16="http://schemas.microsoft.com/office/drawing/2014/main" id="{FD7E0A5F-8359-419E-ABF5-E233DE62AF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402542" y="4579935"/>
                  <a:ext cx="4738640" cy="4650377"/>
                </a:xfrm>
                <a:prstGeom prst="rect">
                  <a:avLst/>
                </a:prstGeom>
              </p:spPr>
            </p:pic>
          </p:grpSp>
        </p:grpSp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705E7DFB-79FD-43C7-8482-2232F4A14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0575" y="141142"/>
              <a:ext cx="4060288" cy="1963082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09836A74-6280-4525-A524-8FCBE7A28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6771" y="1435222"/>
              <a:ext cx="10223878" cy="18289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310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4F51D9C602705541925FACB54E3EF73D" ma:contentTypeVersion="16" ma:contentTypeDescription="建立新的文件。" ma:contentTypeScope="" ma:versionID="09ced4ca044a2fbd97eb29ab46103a93">
  <xsd:schema xmlns:xsd="http://www.w3.org/2001/XMLSchema" xmlns:xs="http://www.w3.org/2001/XMLSchema" xmlns:p="http://schemas.microsoft.com/office/2006/metadata/properties" xmlns:ns2="efcd5c27-6f4e-4e25-837a-c842ebbc917d" xmlns:ns3="3a6b119e-661a-4e94-826c-1985c8f4926e" targetNamespace="http://schemas.microsoft.com/office/2006/metadata/properties" ma:root="true" ma:fieldsID="9287c54be8b800a9053b3b378e7cafff" ns2:_="" ns3:_="">
    <xsd:import namespace="efcd5c27-6f4e-4e25-837a-c842ebbc917d"/>
    <xsd:import namespace="3a6b119e-661a-4e94-826c-1985c8f492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cd5c27-6f4e-4e25-837a-c842ebbc91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影像標籤" ma:readOnly="false" ma:fieldId="{5cf76f15-5ced-4ddc-b409-7134ff3c332f}" ma:taxonomyMulti="true" ma:sspId="51705418-96fe-4708-b88c-a960795848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6b119e-661a-4e94-826c-1985c8f4926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6d0a407-9be6-4822-80f0-78a76493dce0}" ma:internalName="TaxCatchAll" ma:showField="CatchAllData" ma:web="3a6b119e-661a-4e94-826c-1985c8f492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5908BE-7B6E-41FF-B87E-AEEC520795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cd5c27-6f4e-4e25-837a-c842ebbc917d"/>
    <ds:schemaRef ds:uri="3a6b119e-661a-4e94-826c-1985c8f492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1BDF68-D0AA-41B3-BA07-84E73025EA7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20334</TotalTime>
  <Words>1447</Words>
  <Application>Microsoft Office PowerPoint</Application>
  <PresentationFormat>寬螢幕</PresentationFormat>
  <Paragraphs>117</Paragraphs>
  <Slides>14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31" baseType="lpstr">
      <vt:lpstr>DFBangShuHK-W8</vt:lpstr>
      <vt:lpstr>DFFangYuanGB5HK-W7</vt:lpstr>
      <vt:lpstr>DFFangYuanHK-W7</vt:lpstr>
      <vt:lpstr>宋体</vt:lpstr>
      <vt:lpstr>华文中宋</vt:lpstr>
      <vt:lpstr>微軟正黑體</vt:lpstr>
      <vt:lpstr>微軟正黑體 Light</vt:lpstr>
      <vt:lpstr>PMingLiU</vt:lpstr>
      <vt:lpstr>PMingLiU</vt:lpstr>
      <vt:lpstr>新微軟正黑體</vt:lpstr>
      <vt:lpstr>Arial</vt:lpstr>
      <vt:lpstr>Calibri</vt:lpstr>
      <vt:lpstr>Cooper Black</vt:lpstr>
      <vt:lpstr>Gill Sans MT</vt:lpstr>
      <vt:lpstr>Impact</vt:lpstr>
      <vt:lpstr>Wingdings</vt:lpstr>
      <vt:lpstr>Badge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 22- Hunger Talk</dc:title>
  <dc:creator>Winnie Chan</dc:creator>
  <cp:lastModifiedBy>Winnie Chan</cp:lastModifiedBy>
  <cp:revision>1098</cp:revision>
  <dcterms:created xsi:type="dcterms:W3CDTF">2022-03-15T02:57:16Z</dcterms:created>
  <dcterms:modified xsi:type="dcterms:W3CDTF">2023-10-03T12:39:02Z</dcterms:modified>
</cp:coreProperties>
</file>