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879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20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65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256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218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079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1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224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63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145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660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E71F-C1BA-4C93-A9A2-B7AB981963C8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9A4-4BF3-42E5-AE88-1DC11DF289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66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Z87qO-2uo&amp;list=PLeY_z4fw8p7K24cMZvj9M2KjmfLJ-9XRh&amp;index=10" TargetMode="External"/><Relationship Id="rId2" Type="http://schemas.openxmlformats.org/officeDocument/2006/relationships/hyperlink" Target="https://www.youtube.com/watch?v=aihgoAJMyek&amp;list=PLeY_z4fw8p7K24cMZvj9M2KjmfLJ-9XRh&amp;index=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-XT2OqYDwA&amp;t=22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04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0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15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5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64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43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47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51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影片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從工廠走進校園的拉法</a:t>
            </a:r>
            <a:r>
              <a:rPr lang="en-US" altLang="zh-TW" dirty="0"/>
              <a:t>》(</a:t>
            </a:r>
            <a:r>
              <a:rPr lang="zh-TW" altLang="en-US" dirty="0"/>
              <a:t>上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HK" dirty="0">
                <a:hlinkClick r:id="rId2"/>
              </a:rPr>
              <a:t>https://</a:t>
            </a:r>
            <a:r>
              <a:rPr lang="en-US" altLang="zh-HK" dirty="0" smtClean="0">
                <a:hlinkClick r:id="rId2"/>
              </a:rPr>
              <a:t>www.youtube.com/watch?v=aihgoAJMyek&amp;list=PLeY_z4fw8p7K24cMZvj9M2KjmfLJ-9XRh&amp;index=11</a:t>
            </a:r>
            <a:endParaRPr lang="en-US" altLang="zh-HK" dirty="0" smtClean="0"/>
          </a:p>
          <a:p>
            <a:r>
              <a:rPr lang="en-US" altLang="zh-TW" dirty="0"/>
              <a:t>《</a:t>
            </a:r>
            <a:r>
              <a:rPr lang="zh-TW" altLang="en-US" dirty="0"/>
              <a:t>從工廠走進校園的拉法</a:t>
            </a:r>
            <a:r>
              <a:rPr lang="en-US" altLang="zh-TW" dirty="0"/>
              <a:t>》(</a:t>
            </a:r>
            <a:r>
              <a:rPr lang="zh-TW" altLang="en-US" dirty="0"/>
              <a:t>下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HK" dirty="0">
                <a:hlinkClick r:id="rId3"/>
              </a:rPr>
              <a:t>https://www.youtube.com/watch?v=QqZ87qO-2uo&amp;list=PLeY_z4fw8p7K24cMZvj9M2KjmfLJ-9XRh&amp;index=10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974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86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21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2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影片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翠如走進孟加拉</a:t>
            </a:r>
            <a:r>
              <a:rPr lang="en-US" altLang="zh-TW" dirty="0"/>
              <a:t>】</a:t>
            </a:r>
            <a:r>
              <a:rPr lang="zh-TW" altLang="en-US" dirty="0"/>
              <a:t>之談婚論嫁</a:t>
            </a:r>
          </a:p>
          <a:p>
            <a:pPr marL="0" indent="0">
              <a:buNone/>
            </a:pPr>
            <a:r>
              <a:rPr lang="en-US" altLang="zh-HK" dirty="0">
                <a:hlinkClick r:id="rId2"/>
              </a:rPr>
              <a:t>https://www.youtube.com/watch?v=i-XT2OqYDwA&amp;t=22s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2377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44</Words>
  <Application>Microsoft Office PowerPoint</Application>
  <PresentationFormat>如螢幕大小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宋体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影片</vt:lpstr>
      <vt:lpstr>PowerPoint 簡報</vt:lpstr>
      <vt:lpstr>PowerPoint 簡報</vt:lpstr>
      <vt:lpstr>PowerPoint 簡報</vt:lpstr>
      <vt:lpstr>影片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Carissa Tsang</dc:creator>
  <cp:lastModifiedBy>Carissa Tsang</cp:lastModifiedBy>
  <cp:revision>2</cp:revision>
  <dcterms:created xsi:type="dcterms:W3CDTF">2019-09-05T03:51:00Z</dcterms:created>
  <dcterms:modified xsi:type="dcterms:W3CDTF">2019-10-28T08:24:03Z</dcterms:modified>
</cp:coreProperties>
</file>