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4"/>
  </p:sldMasterIdLst>
  <p:notesMasterIdLst>
    <p:notesMasterId r:id="rId55"/>
  </p:notesMasterIdLst>
  <p:sldIdLst>
    <p:sldId id="256" r:id="rId5"/>
    <p:sldId id="311" r:id="rId6"/>
    <p:sldId id="258" r:id="rId7"/>
    <p:sldId id="257" r:id="rId8"/>
    <p:sldId id="313" r:id="rId9"/>
    <p:sldId id="315" r:id="rId10"/>
    <p:sldId id="314" r:id="rId11"/>
    <p:sldId id="316" r:id="rId12"/>
    <p:sldId id="317" r:id="rId13"/>
    <p:sldId id="318" r:id="rId14"/>
    <p:sldId id="324" r:id="rId15"/>
    <p:sldId id="312" r:id="rId16"/>
    <p:sldId id="320" r:id="rId17"/>
    <p:sldId id="319" r:id="rId18"/>
    <p:sldId id="321" r:id="rId19"/>
    <p:sldId id="325" r:id="rId20"/>
    <p:sldId id="322" r:id="rId21"/>
    <p:sldId id="270" r:id="rId22"/>
    <p:sldId id="323" r:id="rId23"/>
    <p:sldId id="326" r:id="rId24"/>
    <p:sldId id="327" r:id="rId25"/>
    <p:sldId id="266" r:id="rId26"/>
    <p:sldId id="356" r:id="rId27"/>
    <p:sldId id="329" r:id="rId28"/>
    <p:sldId id="357" r:id="rId29"/>
    <p:sldId id="331" r:id="rId30"/>
    <p:sldId id="332" r:id="rId31"/>
    <p:sldId id="333" r:id="rId32"/>
    <p:sldId id="334" r:id="rId33"/>
    <p:sldId id="335" r:id="rId34"/>
    <p:sldId id="358" r:id="rId35"/>
    <p:sldId id="336" r:id="rId36"/>
    <p:sldId id="337" r:id="rId37"/>
    <p:sldId id="338" r:id="rId38"/>
    <p:sldId id="340" r:id="rId39"/>
    <p:sldId id="339" r:id="rId40"/>
    <p:sldId id="342" r:id="rId41"/>
    <p:sldId id="343" r:id="rId42"/>
    <p:sldId id="344" r:id="rId43"/>
    <p:sldId id="345" r:id="rId44"/>
    <p:sldId id="341" r:id="rId45"/>
    <p:sldId id="346" r:id="rId46"/>
    <p:sldId id="347" r:id="rId47"/>
    <p:sldId id="348" r:id="rId48"/>
    <p:sldId id="349" r:id="rId49"/>
    <p:sldId id="351" r:id="rId50"/>
    <p:sldId id="352" r:id="rId51"/>
    <p:sldId id="353" r:id="rId52"/>
    <p:sldId id="354" r:id="rId53"/>
    <p:sldId id="355" r:id="rId54"/>
  </p:sldIdLst>
  <p:sldSz cx="9144000" cy="5143500" type="screen16x9"/>
  <p:notesSz cx="6858000" cy="9144000"/>
  <p:embeddedFontLst>
    <p:embeddedFont>
      <p:font typeface="Bebas Neue" panose="02020500000000000000" charset="0"/>
      <p:regular r:id="rId56"/>
    </p:embeddedFont>
    <p:embeddedFont>
      <p:font typeface="Inter" panose="02020500000000000000" charset="0"/>
      <p:regular r:id="rId57"/>
      <p:bold r:id="rId58"/>
    </p:embeddedFont>
    <p:embeddedFont>
      <p:font typeface="Inter Black" panose="02020500000000000000" charset="0"/>
      <p:bold r:id="rId59"/>
    </p:embeddedFont>
    <p:embeddedFont>
      <p:font typeface="Lato" panose="02020500000000000000" charset="0"/>
      <p:regular r:id="rId60"/>
      <p:bold r:id="rId61"/>
      <p:italic r:id="rId62"/>
      <p:boldItalic r:id="rId63"/>
    </p:embeddedFont>
    <p:embeddedFont>
      <p:font typeface="Lato Black" panose="02020500000000000000" charset="0"/>
      <p:bold r:id="rId64"/>
      <p:boldItalic r:id="rId65"/>
    </p:embeddedFont>
    <p:embeddedFont>
      <p:font typeface="Roboto" panose="02020500000000000000"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A4A26A-DF82-4F59-B693-3E2333FCE4C6}">
  <a:tblStyle styleId="{DEA4A26A-DF82-4F59-B693-3E2333FCE4C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1569" autoAdjust="0"/>
  </p:normalViewPr>
  <p:slideViewPr>
    <p:cSldViewPr snapToGrid="0">
      <p:cViewPr varScale="1">
        <p:scale>
          <a:sx n="138" d="100"/>
          <a:sy n="138" d="100"/>
        </p:scale>
        <p:origin x="8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0957356226167"/>
          <c:y val="0.11326831886910621"/>
          <c:w val="0.63264937059097204"/>
          <c:h val="0.91679491883186504"/>
        </c:manualLayout>
      </c:layout>
      <c:pieChart>
        <c:varyColors val="1"/>
        <c:ser>
          <c:idx val="0"/>
          <c:order val="0"/>
          <c:tx>
            <c:strRef>
              <c:f>工作表1!$B$1</c:f>
              <c:strCache>
                <c:ptCount val="1"/>
                <c:pt idx="0">
                  <c:v>銷售</c:v>
                </c:pt>
              </c:strCache>
            </c:strRef>
          </c:tx>
          <c:spPr>
            <a:solidFill>
              <a:schemeClr val="tx2"/>
            </a:solidFill>
          </c:spPr>
          <c:explosion val="3"/>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053-4823-9085-7C8D27410EBA}"/>
              </c:ext>
            </c:extLst>
          </c:dPt>
          <c:dPt>
            <c:idx val="1"/>
            <c:bubble3D val="0"/>
            <c:spPr>
              <a:no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3053-4823-9085-7C8D27410EBA}"/>
              </c:ext>
            </c:extLst>
          </c:dPt>
          <c:dPt>
            <c:idx val="2"/>
            <c:bubble3D val="0"/>
            <c:spPr>
              <a:solidFill>
                <a:schemeClr val="tx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053-4823-9085-7C8D27410EBA}"/>
              </c:ext>
            </c:extLst>
          </c:dPt>
          <c:dPt>
            <c:idx val="3"/>
            <c:bubble3D val="0"/>
            <c:spPr>
              <a:solidFill>
                <a:schemeClr val="tx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3053-4823-9085-7C8D27410EBA}"/>
              </c:ext>
            </c:extLst>
          </c:dPt>
          <c:dLbls>
            <c:delete val="1"/>
          </c:dLbls>
          <c:cat>
            <c:strRef>
              <c:f>工作表1!$A$2:$A$5</c:f>
              <c:strCache>
                <c:ptCount val="4"/>
                <c:pt idx="0">
                  <c:v>第一季</c:v>
                </c:pt>
                <c:pt idx="1">
                  <c:v>第二季</c:v>
                </c:pt>
                <c:pt idx="2">
                  <c:v>第三季</c:v>
                </c:pt>
                <c:pt idx="3">
                  <c:v>第四季</c:v>
                </c:pt>
              </c:strCache>
            </c:strRef>
          </c:cat>
          <c:val>
            <c:numRef>
              <c:f>工作表1!$B$2:$B$5</c:f>
              <c:numCache>
                <c:formatCode>General</c:formatCode>
                <c:ptCount val="4"/>
                <c:pt idx="0">
                  <c:v>41</c:v>
                </c:pt>
                <c:pt idx="1">
                  <c:v>59</c:v>
                </c:pt>
                <c:pt idx="2">
                  <c:v>0</c:v>
                </c:pt>
                <c:pt idx="3">
                  <c:v>0</c:v>
                </c:pt>
              </c:numCache>
            </c:numRef>
          </c:val>
          <c:extLst>
            <c:ext xmlns:c16="http://schemas.microsoft.com/office/drawing/2014/chart" uri="{C3380CC4-5D6E-409C-BE32-E72D297353CC}">
              <c16:uniqueId val="{00000000-3053-4823-9085-7C8D27410EBA}"/>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zh-H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21621853595163"/>
          <c:y val="5.3234895680084597E-2"/>
          <c:w val="0.51175015663729773"/>
          <c:h val="0.76719845553528021"/>
        </c:manualLayout>
      </c:layout>
      <c:pieChart>
        <c:varyColors val="1"/>
        <c:ser>
          <c:idx val="0"/>
          <c:order val="0"/>
          <c:tx>
            <c:strRef>
              <c:f>工作表1!$B$1</c:f>
              <c:strCache>
                <c:ptCount val="1"/>
                <c:pt idx="0">
                  <c:v>銷售</c:v>
                </c:pt>
              </c:strCache>
            </c:strRef>
          </c:tx>
          <c:dPt>
            <c:idx val="0"/>
            <c:bubble3D val="0"/>
            <c:spPr>
              <a:solidFill>
                <a:schemeClr val="tx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063-427E-B15D-2B9E55EE362B}"/>
              </c:ext>
            </c:extLst>
          </c:dPt>
          <c:dPt>
            <c:idx val="1"/>
            <c:bubble3D val="0"/>
            <c:spPr>
              <a:no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063-427E-B15D-2B9E55EE362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F1A-4186-BB86-72A6F693B13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F1A-4186-BB86-72A6F693B13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F1A-4186-BB86-72A6F693B133}"/>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F1A-4186-BB86-72A6F693B133}"/>
              </c:ext>
            </c:extLst>
          </c:dPt>
          <c:dLbls>
            <c:delete val="1"/>
          </c:dLbls>
          <c:cat>
            <c:strRef>
              <c:f>工作表1!$A$2:$A$7</c:f>
              <c:strCache>
                <c:ptCount val="2"/>
                <c:pt idx="0">
                  <c:v>敘利亞</c:v>
                </c:pt>
                <c:pt idx="1">
                  <c:v>其他</c:v>
                </c:pt>
              </c:strCache>
            </c:strRef>
          </c:cat>
          <c:val>
            <c:numRef>
              <c:f>工作表1!$B$2:$B$7</c:f>
              <c:numCache>
                <c:formatCode>General</c:formatCode>
                <c:ptCount val="6"/>
                <c:pt idx="0">
                  <c:v>52</c:v>
                </c:pt>
                <c:pt idx="1">
                  <c:v>48</c:v>
                </c:pt>
              </c:numCache>
            </c:numRef>
          </c:val>
          <c:extLst>
            <c:ext xmlns:c16="http://schemas.microsoft.com/office/drawing/2014/chart" uri="{C3380CC4-5D6E-409C-BE32-E72D297353CC}">
              <c16:uniqueId val="{00000000-9063-427E-B15D-2B9E55EE362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zh-H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39267138906629"/>
          <c:y val="0.22840358926539733"/>
          <c:w val="0.63264937059097204"/>
          <c:h val="0.91679491883186504"/>
        </c:manualLayout>
      </c:layout>
      <c:pieChart>
        <c:varyColors val="1"/>
        <c:dLbls>
          <c:dLblPos val="ctr"/>
          <c:showLegendKey val="0"/>
          <c:showVal val="0"/>
          <c:showCatName val="0"/>
          <c:showSerName val="0"/>
          <c:showPercent val="1"/>
          <c:showBubbleSize val="0"/>
          <c:showLeaderLines val="0"/>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zh-H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21621853595163"/>
          <c:y val="5.3234895680084597E-2"/>
          <c:w val="0.51175015663729773"/>
          <c:h val="0.76719845553528021"/>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zh-H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ime.com/4162306/alan-kurdi-syria-drowned-boy-refugee-crisis/"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independent.co.uk/news/world/europe/eu-refugee-crisis-migrant-boats-die-mediterranean-sea-reckless-amnesty-international-european-union-a7827041.html" TargetMode="External"/><Relationship Id="rId4" Type="http://schemas.openxmlformats.org/officeDocument/2006/relationships/hyperlink" Target="https://www.youtube.com/watch?v=6_y_EcpiS7I"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ClalHMTdIpQ"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youtube.com/watch?v=ypIgxMf0VFg" TargetMode="External"/><Relationship Id="rId5" Type="http://schemas.openxmlformats.org/officeDocument/2006/relationships/hyperlink" Target="https://www.youtube.com/watch?v=ZEDoKtafAxA&amp;feature=emb_logo" TargetMode="External"/><Relationship Id="rId4" Type="http://schemas.openxmlformats.org/officeDocument/2006/relationships/hyperlink" Target="https://www.youtube.com/watch?v=A5OxUEUtxDU&amp;t=9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theguardian.com/uk-news/2020/feb/21/immigration-rules-post-brexit-could-fuel-modern-slavery-say-chariti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worldvision.org.hk/news/ireports/restoring_lives_of_children"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unhcr.org/hk/what-we-do" TargetMode="External"/><Relationship Id="rId5" Type="http://schemas.openxmlformats.org/officeDocument/2006/relationships/hyperlink" Target="https://www.worldvision.org.hk/news/shiqing/SQ150/world-watch" TargetMode="External"/><Relationship Id="rId4" Type="http://schemas.openxmlformats.org/officeDocument/2006/relationships/hyperlink" Target="https://www.worldvision.org.hk/news/ireports/keep_children_safe_during_monso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212529"/>
              </a:solidFill>
              <a:highlight>
                <a:srgbClr val="FFFFFF"/>
              </a:highlight>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參考短片 </a:t>
            </a:r>
            <a:r>
              <a:rPr lang="en-US" altLang="zh-HK" dirty="0"/>
              <a:t>: </a:t>
            </a:r>
            <a:r>
              <a:rPr lang="en-US" dirty="0"/>
              <a:t>Ted-Ed - What does it mean to be a refugee? - </a:t>
            </a:r>
            <a:r>
              <a:rPr lang="en-US" dirty="0" err="1"/>
              <a:t>Benedetta</a:t>
            </a:r>
            <a:r>
              <a:rPr lang="en-US" dirty="0"/>
              <a:t> </a:t>
            </a:r>
            <a:r>
              <a:rPr lang="en-US" dirty="0" err="1"/>
              <a:t>Berti</a:t>
            </a:r>
            <a:r>
              <a:rPr lang="en-US" dirty="0"/>
              <a:t> and Evelien </a:t>
            </a:r>
            <a:r>
              <a:rPr lang="en-US" dirty="0" err="1"/>
              <a:t>Borgman</a:t>
            </a:r>
            <a:r>
              <a:rPr lang="en-US" dirty="0"/>
              <a:t> https://www.youtube.com/watch?v=25bwiSikRsI</a:t>
            </a:r>
            <a:br>
              <a:rPr lang="en-US" dirty="0"/>
            </a:br>
            <a:br>
              <a:rPr lang="en-US" dirty="0"/>
            </a:br>
            <a:r>
              <a:rPr lang="zh-HK" altLang="en-US" dirty="0"/>
              <a:t>延伸閱讀 </a:t>
            </a:r>
            <a:r>
              <a:rPr lang="en-US" altLang="zh-HK" dirty="0"/>
              <a:t>: </a:t>
            </a:r>
            <a:r>
              <a:rPr lang="zh-HK" altLang="en-US" dirty="0"/>
              <a:t>聯合國難民署 </a:t>
            </a:r>
            <a:r>
              <a:rPr lang="en-US" altLang="zh-HK" dirty="0"/>
              <a:t>- </a:t>
            </a:r>
            <a:r>
              <a:rPr lang="zh-HK" altLang="en-US" dirty="0"/>
              <a:t>難民問與答 </a:t>
            </a:r>
            <a:r>
              <a:rPr lang="en-US" dirty="0"/>
              <a:t>https://www.unhcr.org/hk/about-us/faq-of-refugees </a:t>
            </a:r>
            <a:endParaRPr dirty="0"/>
          </a:p>
        </p:txBody>
      </p:sp>
    </p:spTree>
    <p:extLst>
      <p:ext uri="{BB962C8B-B14F-4D97-AF65-F5344CB8AC3E}">
        <p14:creationId xmlns:p14="http://schemas.microsoft.com/office/powerpoint/2010/main" val="320472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參考短片 </a:t>
            </a:r>
            <a:r>
              <a:rPr lang="en-US" altLang="zh-HK" dirty="0"/>
              <a:t>: </a:t>
            </a:r>
            <a:r>
              <a:rPr lang="en-US" dirty="0"/>
              <a:t>Ted-Ed - What does it mean to be a refugee? - </a:t>
            </a:r>
            <a:r>
              <a:rPr lang="en-US" dirty="0" err="1"/>
              <a:t>Benedetta</a:t>
            </a:r>
            <a:r>
              <a:rPr lang="en-US" dirty="0"/>
              <a:t> </a:t>
            </a:r>
            <a:r>
              <a:rPr lang="en-US" dirty="0" err="1"/>
              <a:t>Berti</a:t>
            </a:r>
            <a:r>
              <a:rPr lang="en-US" dirty="0"/>
              <a:t> and Evelien </a:t>
            </a:r>
            <a:r>
              <a:rPr lang="en-US" dirty="0" err="1"/>
              <a:t>Borgman</a:t>
            </a:r>
            <a:r>
              <a:rPr lang="en-US" dirty="0"/>
              <a:t> https://www.youtube.com/watch?v=25bwiSikRsI</a:t>
            </a:r>
            <a:br>
              <a:rPr lang="en-US" dirty="0"/>
            </a:br>
            <a:br>
              <a:rPr lang="en-US" dirty="0"/>
            </a:br>
            <a:r>
              <a:rPr lang="zh-HK" altLang="en-US" dirty="0"/>
              <a:t>延伸閱讀 </a:t>
            </a:r>
            <a:r>
              <a:rPr lang="en-US" altLang="zh-HK" dirty="0"/>
              <a:t>: </a:t>
            </a:r>
            <a:r>
              <a:rPr lang="zh-HK" altLang="en-US" dirty="0"/>
              <a:t>聯合國難民署 </a:t>
            </a:r>
            <a:r>
              <a:rPr lang="en-US" altLang="zh-HK" dirty="0"/>
              <a:t>- </a:t>
            </a:r>
            <a:r>
              <a:rPr lang="zh-HK" altLang="en-US" dirty="0"/>
              <a:t>難民問與答 </a:t>
            </a:r>
            <a:r>
              <a:rPr lang="en-US" dirty="0"/>
              <a:t>https://www.unhcr.org/hk/about-us/faq-of-refugees </a:t>
            </a:r>
            <a:endParaRPr dirty="0"/>
          </a:p>
        </p:txBody>
      </p:sp>
    </p:spTree>
    <p:extLst>
      <p:ext uri="{BB962C8B-B14F-4D97-AF65-F5344CB8AC3E}">
        <p14:creationId xmlns:p14="http://schemas.microsoft.com/office/powerpoint/2010/main" val="211819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11b2f975f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11b2f975f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337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11b2f975f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11b2f975f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13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11b2f975f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11b2f975f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66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11b2f975f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11b2f975f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參考短片 </a:t>
            </a:r>
            <a:r>
              <a:rPr lang="en-US" altLang="zh-HK" dirty="0"/>
              <a:t>: </a:t>
            </a:r>
            <a:r>
              <a:rPr lang="en-US" dirty="0"/>
              <a:t>UNHCR Teaching About Refugees – Refugee Rights https://www.youtube.com/watch?v=qpOEaBwFuj0 </a:t>
            </a:r>
            <a:endParaRPr dirty="0"/>
          </a:p>
        </p:txBody>
      </p:sp>
    </p:spTree>
    <p:extLst>
      <p:ext uri="{BB962C8B-B14F-4D97-AF65-F5344CB8AC3E}">
        <p14:creationId xmlns:p14="http://schemas.microsoft.com/office/powerpoint/2010/main" val="3479545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11b2f975f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11b2f975f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參考短片 </a:t>
            </a:r>
            <a:r>
              <a:rPr lang="en-US" altLang="zh-HK" dirty="0"/>
              <a:t>: </a:t>
            </a:r>
            <a:r>
              <a:rPr lang="en-US" dirty="0"/>
              <a:t>UNHCR Teaching About Refugees – Refugee Rights https://www.youtube.com/watch?v=qpOEaBwFuj0 </a:t>
            </a:r>
            <a:endParaRPr dirty="0"/>
          </a:p>
        </p:txBody>
      </p:sp>
    </p:spTree>
    <p:extLst>
      <p:ext uri="{BB962C8B-B14F-4D97-AF65-F5344CB8AC3E}">
        <p14:creationId xmlns:p14="http://schemas.microsoft.com/office/powerpoint/2010/main" val="225757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11b2f975fa9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11b2f975fa9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523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11b2f975fa9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11b2f975fa9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https://www.unhcr.org/hk/about-us/figures-at-a-glance</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11b2f975fa9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11b2f975fa9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延伸閱讀 </a:t>
            </a:r>
            <a:r>
              <a:rPr lang="en-US" altLang="zh-HK" dirty="0"/>
              <a:t>: </a:t>
            </a:r>
            <a:r>
              <a:rPr lang="en-US" dirty="0"/>
              <a:t>World Vision - Forced to Flee: Top Countries Refugees are Coming From 57%</a:t>
            </a:r>
            <a:br>
              <a:rPr lang="en-US" dirty="0"/>
            </a:br>
            <a:br>
              <a:rPr lang="en-US" dirty="0"/>
            </a:br>
            <a:endParaRPr dirty="0"/>
          </a:p>
        </p:txBody>
      </p:sp>
    </p:spTree>
    <p:extLst>
      <p:ext uri="{BB962C8B-B14F-4D97-AF65-F5344CB8AC3E}">
        <p14:creationId xmlns:p14="http://schemas.microsoft.com/office/powerpoint/2010/main" val="539630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745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11b2f975fa9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11b2f975fa9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延伸閱讀 </a:t>
            </a:r>
            <a:r>
              <a:rPr lang="en-US" altLang="zh-HK" dirty="0"/>
              <a:t>: </a:t>
            </a:r>
            <a:r>
              <a:rPr lang="en-US" dirty="0"/>
              <a:t>World Vision - Forced to Flee: Top Countries Refugees are Coming From 57% https://www.worldvision.org/refugees-news-stories/forced-to-flee-top-countries-refugees-coming-from </a:t>
            </a:r>
            <a:endParaRPr dirty="0"/>
          </a:p>
        </p:txBody>
      </p:sp>
    </p:spTree>
    <p:extLst>
      <p:ext uri="{BB962C8B-B14F-4D97-AF65-F5344CB8AC3E}">
        <p14:creationId xmlns:p14="http://schemas.microsoft.com/office/powerpoint/2010/main" val="3157572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768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448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006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689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453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參考短片 </a:t>
            </a:r>
            <a:r>
              <a:rPr lang="en-US" altLang="zh-HK" dirty="0"/>
              <a:t>: </a:t>
            </a:r>
            <a:r>
              <a:rPr lang="en-US" dirty="0"/>
              <a:t>National Geographic - Haunting Video Shows the Rohingya Refugee Crisis https://www.nationalgeographic.com/culture/people/reference/rohingya-people/ </a:t>
            </a:r>
          </a:p>
          <a:p>
            <a:pPr marL="0" lvl="0" indent="0" algn="l" rtl="0">
              <a:spcBef>
                <a:spcPts val="0"/>
              </a:spcBef>
              <a:spcAft>
                <a:spcPts val="0"/>
              </a:spcAft>
              <a:buNone/>
            </a:pPr>
            <a:r>
              <a:rPr lang="en-US" dirty="0"/>
              <a:t>Vox - South Sudan may be heading towards genocide https://www.youtube.com/watch?v=LkWldwFdTPo </a:t>
            </a:r>
          </a:p>
        </p:txBody>
      </p:sp>
    </p:spTree>
    <p:extLst>
      <p:ext uri="{BB962C8B-B14F-4D97-AF65-F5344CB8AC3E}">
        <p14:creationId xmlns:p14="http://schemas.microsoft.com/office/powerpoint/2010/main" val="414091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1b2f975fa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1b2f975fa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延伸閱讀 </a:t>
            </a:r>
            <a:r>
              <a:rPr lang="en-US" altLang="zh-HK" dirty="0"/>
              <a:t>: </a:t>
            </a:r>
            <a:r>
              <a:rPr lang="en-US" dirty="0"/>
              <a:t>World Vision - Syrian refugee crisis: Facts, FAQs, and how to help https://www.worldvision.org/refugees-news-stories/syrian-refugee-crisis-facts#fast-facts </a:t>
            </a:r>
            <a:endParaRPr dirty="0"/>
          </a:p>
        </p:txBody>
      </p:sp>
    </p:spTree>
    <p:extLst>
      <p:ext uri="{BB962C8B-B14F-4D97-AF65-F5344CB8AC3E}">
        <p14:creationId xmlns:p14="http://schemas.microsoft.com/office/powerpoint/2010/main" val="673101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9"/>
        <p:cNvGrpSpPr/>
        <p:nvPr/>
      </p:nvGrpSpPr>
      <p:grpSpPr>
        <a:xfrm>
          <a:off x="0" y="0"/>
          <a:ext cx="0" cy="0"/>
          <a:chOff x="0" y="0"/>
          <a:chExt cx="0" cy="0"/>
        </a:xfrm>
      </p:grpSpPr>
      <p:sp>
        <p:nvSpPr>
          <p:cNvPr id="3380" name="Google Shape;3380;g11b2f975fa9_0_8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1" name="Google Shape;3381;g11b2f975fa9_0_8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4390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f3e621430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f3e621430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9"/>
        <p:cNvGrpSpPr/>
        <p:nvPr/>
      </p:nvGrpSpPr>
      <p:grpSpPr>
        <a:xfrm>
          <a:off x="0" y="0"/>
          <a:ext cx="0" cy="0"/>
          <a:chOff x="0" y="0"/>
          <a:chExt cx="0" cy="0"/>
        </a:xfrm>
      </p:grpSpPr>
      <p:sp>
        <p:nvSpPr>
          <p:cNvPr id="3380" name="Google Shape;3380;g11b2f975fa9_0_8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1" name="Google Shape;3381;g11b2f975fa9_0_8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183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9"/>
        <p:cNvGrpSpPr/>
        <p:nvPr/>
      </p:nvGrpSpPr>
      <p:grpSpPr>
        <a:xfrm>
          <a:off x="0" y="0"/>
          <a:ext cx="0" cy="0"/>
          <a:chOff x="0" y="0"/>
          <a:chExt cx="0" cy="0"/>
        </a:xfrm>
      </p:grpSpPr>
      <p:sp>
        <p:nvSpPr>
          <p:cNvPr id="3380" name="Google Shape;3380;g11b2f975fa9_0_8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1" name="Google Shape;3381;g11b2f975fa9_0_8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8453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9"/>
        <p:cNvGrpSpPr/>
        <p:nvPr/>
      </p:nvGrpSpPr>
      <p:grpSpPr>
        <a:xfrm>
          <a:off x="0" y="0"/>
          <a:ext cx="0" cy="0"/>
          <a:chOff x="0" y="0"/>
          <a:chExt cx="0" cy="0"/>
        </a:xfrm>
      </p:grpSpPr>
      <p:sp>
        <p:nvSpPr>
          <p:cNvPr id="3380" name="Google Shape;3380;g11b2f975fa9_0_8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1" name="Google Shape;3381;g11b2f975fa9_0_8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2050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9"/>
        <p:cNvGrpSpPr/>
        <p:nvPr/>
      </p:nvGrpSpPr>
      <p:grpSpPr>
        <a:xfrm>
          <a:off x="0" y="0"/>
          <a:ext cx="0" cy="0"/>
          <a:chOff x="0" y="0"/>
          <a:chExt cx="0" cy="0"/>
        </a:xfrm>
      </p:grpSpPr>
      <p:sp>
        <p:nvSpPr>
          <p:cNvPr id="3380" name="Google Shape;3380;g11b2f975fa9_0_8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1" name="Google Shape;3381;g11b2f975fa9_0_8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HK" altLang="en-US" dirty="0"/>
              <a:t>參考短片 </a:t>
            </a:r>
            <a:r>
              <a:rPr lang="en-US" altLang="zh-HK" dirty="0"/>
              <a:t>: </a:t>
            </a:r>
            <a:r>
              <a:rPr lang="en-US" dirty="0"/>
              <a:t>BBC News - Rohingyas in Bangladesh Desperate for Aid  https://www.youtube.com/watch?v=M6Z2S8p_sXA </a:t>
            </a:r>
          </a:p>
          <a:p>
            <a:pPr marL="0" lvl="0" indent="0" algn="l" rtl="0">
              <a:spcBef>
                <a:spcPts val="0"/>
              </a:spcBef>
              <a:spcAft>
                <a:spcPts val="0"/>
              </a:spcAft>
              <a:buNone/>
            </a:pPr>
            <a:r>
              <a:rPr lang="zh-HK" altLang="en-US" dirty="0"/>
              <a:t>延伸閱讀 </a:t>
            </a:r>
            <a:r>
              <a:rPr lang="en-US" altLang="zh-HK" dirty="0"/>
              <a:t>: </a:t>
            </a:r>
            <a:r>
              <a:rPr lang="en-US" dirty="0"/>
              <a:t>ABC Life - What It's Like for Refugees Trying to Find Work in Regional Australia https://www.abc.net.au/life/refugees-trying-to-find-work-in-regional-australia/11224666 </a:t>
            </a:r>
            <a:endParaRPr dirty="0"/>
          </a:p>
        </p:txBody>
      </p:sp>
    </p:spTree>
    <p:extLst>
      <p:ext uri="{BB962C8B-B14F-4D97-AF65-F5344CB8AC3E}">
        <p14:creationId xmlns:p14="http://schemas.microsoft.com/office/powerpoint/2010/main" val="1073013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510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919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663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665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484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56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48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567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195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863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11b2f975fa9_0_8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11b2f975fa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zh-HK" sz="1100" b="0" i="0" u="none" strike="noStrike" cap="none" dirty="0">
                <a:solidFill>
                  <a:srgbClr val="000000"/>
                </a:solidFill>
                <a:effectLst/>
                <a:latin typeface="Arial"/>
                <a:ea typeface="Arial"/>
                <a:cs typeface="Arial"/>
                <a:sym typeface="Arial"/>
              </a:rPr>
              <a:t>參考短片</a:t>
            </a:r>
            <a:r>
              <a:rPr lang="en-US"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US" altLang="zh-HK" sz="1100" b="0" i="0" u="none" strike="noStrike" cap="none" dirty="0">
                <a:solidFill>
                  <a:srgbClr val="000000"/>
                </a:solidFill>
                <a:effectLst/>
                <a:latin typeface="Arial"/>
                <a:ea typeface="Arial"/>
                <a:cs typeface="Arial"/>
                <a:sym typeface="Arial"/>
              </a:rPr>
              <a:t>2015</a:t>
            </a:r>
            <a:r>
              <a:rPr lang="zh-HK" altLang="zh-HK" sz="1100" b="0" i="0" u="none" strike="noStrike" cap="none" dirty="0">
                <a:solidFill>
                  <a:srgbClr val="000000"/>
                </a:solidFill>
                <a:effectLst/>
                <a:latin typeface="Arial"/>
                <a:ea typeface="Arial"/>
                <a:cs typeface="Arial"/>
                <a:sym typeface="Arial"/>
              </a:rPr>
              <a:t>年一名三歲的敘利亞男童伏屍土耳其海灘，引起全球對敘利亞難民的關注。</a:t>
            </a:r>
            <a:endParaRPr lang="zh-TW" altLang="zh-HK" sz="1100" b="0" i="0" u="none" strike="noStrike" cap="none" dirty="0">
              <a:solidFill>
                <a:srgbClr val="000000"/>
              </a:solidFill>
              <a:effectLst/>
              <a:latin typeface="Arial"/>
              <a:ea typeface="Arial"/>
              <a:cs typeface="Arial"/>
              <a:sym typeface="Arial"/>
            </a:endParaRPr>
          </a:p>
          <a:p>
            <a:r>
              <a:rPr lang="en-US" altLang="zh-HK" sz="1100" b="0" i="0" u="none" strike="noStrike" cap="none" dirty="0">
                <a:solidFill>
                  <a:srgbClr val="000000"/>
                </a:solidFill>
                <a:effectLst/>
                <a:latin typeface="Arial"/>
                <a:ea typeface="Arial"/>
                <a:cs typeface="Arial"/>
                <a:sym typeface="Arial"/>
              </a:rPr>
              <a:t>TIME - Alan Kurdi's Story: Behind The Most Heartbreaking Photo of 2015</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3"/>
              </a:rPr>
              <a:t>https://time.com/4162306/alan-kurdi-syria-drowned-boy-refugee-crisis/</a:t>
            </a:r>
            <a:endParaRPr lang="zh-TW" altLang="zh-HK" sz="1100" b="0" i="0" u="none" strike="noStrike" cap="none" dirty="0">
              <a:solidFill>
                <a:srgbClr val="000000"/>
              </a:solidFill>
              <a:effectLst/>
              <a:latin typeface="Arial"/>
              <a:ea typeface="Arial"/>
              <a:cs typeface="Arial"/>
              <a:sym typeface="Arial"/>
            </a:endParaRPr>
          </a:p>
          <a:p>
            <a:r>
              <a:rPr lang="en-US"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US" altLang="zh-HK" sz="1100" b="0" i="0" u="none" strike="noStrike" cap="none" dirty="0">
                <a:solidFill>
                  <a:srgbClr val="000000"/>
                </a:solidFill>
                <a:effectLst/>
                <a:latin typeface="Arial"/>
                <a:ea typeface="Arial"/>
                <a:cs typeface="Arial"/>
                <a:sym typeface="Arial"/>
              </a:rPr>
              <a:t>AJ+ - Syrian 7-Year-Old Tells The Story Of Her Journey To Greece</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4"/>
              </a:rPr>
              <a:t>https://www.youtube.com/watch?v=6_y_EcpiS7I</a:t>
            </a:r>
            <a:endParaRPr lang="zh-TW" altLang="zh-HK" sz="1100" b="0" i="0" u="none" strike="noStrike" cap="none" dirty="0">
              <a:solidFill>
                <a:srgbClr val="000000"/>
              </a:solidFill>
              <a:effectLst/>
              <a:latin typeface="Arial"/>
              <a:ea typeface="Arial"/>
              <a:cs typeface="Arial"/>
              <a:sym typeface="Arial"/>
            </a:endParaRPr>
          </a:p>
          <a:p>
            <a:r>
              <a:rPr lang="en-US"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zh-HK" altLang="zh-HK" sz="1100" b="0" i="0" u="none" strike="noStrike" cap="none" dirty="0">
                <a:solidFill>
                  <a:srgbClr val="000000"/>
                </a:solidFill>
                <a:effectLst/>
                <a:latin typeface="Arial"/>
                <a:ea typeface="Arial"/>
                <a:cs typeface="Arial"/>
                <a:sym typeface="Arial"/>
              </a:rPr>
              <a:t>延伸閱讀</a:t>
            </a:r>
            <a:r>
              <a:rPr lang="en-US"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US" altLang="zh-HK" sz="1100" b="0" i="0" u="none" strike="noStrike" cap="none" dirty="0">
                <a:solidFill>
                  <a:srgbClr val="000000"/>
                </a:solidFill>
                <a:effectLst/>
                <a:latin typeface="Arial"/>
                <a:ea typeface="Arial"/>
                <a:cs typeface="Arial"/>
                <a:sym typeface="Arial"/>
              </a:rPr>
              <a:t>The Independent - EU's 'Reckless Operations' is Causing Refugees to Die in the Mediterranean, Says Amnesty International</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5"/>
              </a:rPr>
              <a:t>https://www.independent.co.uk/news/world/europe/eu-refugee-crisis-migrant-boats-die-mediterranean-sea-reckless-amnesty-international-european-union-a7827041.html</a:t>
            </a:r>
            <a:endParaRPr lang="zh-TW" altLang="zh-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4728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11b2f975fa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11b2f975fa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2.1</a:t>
            </a:r>
            <a:r>
              <a:rPr lang="zh-TW" altLang="zh-HK" sz="1100" b="0" i="0" u="none" strike="noStrike" cap="none" dirty="0">
                <a:solidFill>
                  <a:srgbClr val="000000"/>
                </a:solidFill>
                <a:effectLst/>
                <a:latin typeface="Arial"/>
                <a:ea typeface="Arial"/>
                <a:cs typeface="Arial"/>
                <a:sym typeface="Arial"/>
              </a:rPr>
              <a:t>維克托的逃難經歷</a:t>
            </a:r>
          </a:p>
          <a:p>
            <a:r>
              <a:rPr lang="en-US" altLang="zh-HK" sz="1100" b="0" i="0" u="sng" strike="noStrike" cap="none" dirty="0">
                <a:solidFill>
                  <a:srgbClr val="000000"/>
                </a:solidFill>
                <a:effectLst/>
                <a:latin typeface="Arial"/>
                <a:ea typeface="Arial"/>
                <a:cs typeface="Arial"/>
                <a:sym typeface="Arial"/>
                <a:hlinkClick r:id="rId3"/>
              </a:rPr>
              <a:t>https://www.youtube.com/watch?v=ClalHMTdIpQ</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2.2</a:t>
            </a:r>
            <a:r>
              <a:rPr lang="zh-TW" altLang="zh-HK" sz="1100" b="0" i="0" u="none" strike="noStrike" cap="none" dirty="0">
                <a:solidFill>
                  <a:srgbClr val="000000"/>
                </a:solidFill>
                <a:effectLst/>
                <a:latin typeface="Arial"/>
                <a:ea typeface="Arial"/>
                <a:cs typeface="Arial"/>
                <a:sym typeface="Arial"/>
              </a:rPr>
              <a:t>追夢的敘利亞女童</a:t>
            </a:r>
          </a:p>
          <a:p>
            <a:r>
              <a:rPr lang="en-HK" altLang="zh-HK" sz="1100" b="0" i="0" u="sng" strike="noStrike" cap="none" dirty="0">
                <a:solidFill>
                  <a:srgbClr val="000000"/>
                </a:solidFill>
                <a:effectLst/>
                <a:latin typeface="Arial"/>
                <a:ea typeface="Arial"/>
                <a:cs typeface="Arial"/>
                <a:sym typeface="Arial"/>
                <a:hlinkClick r:id="rId4"/>
              </a:rPr>
              <a:t>https://www.youtube.com/watch?v=A5OxUEUtxDU&amp;t=9s</a:t>
            </a:r>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US"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2.3</a:t>
            </a:r>
            <a:r>
              <a:rPr lang="zh-TW" altLang="zh-HK" sz="1100" b="0" i="0" u="none" strike="noStrike" cap="none" dirty="0">
                <a:solidFill>
                  <a:srgbClr val="000000"/>
                </a:solidFill>
                <a:effectLst/>
                <a:latin typeface="Arial"/>
                <a:ea typeface="Arial"/>
                <a:cs typeface="Arial"/>
                <a:sym typeface="Arial"/>
              </a:rPr>
              <a:t>約旦之旅：在難民營長大的一代</a:t>
            </a:r>
          </a:p>
          <a:p>
            <a:r>
              <a:rPr lang="en-GB" altLang="zh-HK" sz="1100" b="0" i="0" u="sng" strike="noStrike" cap="none" dirty="0">
                <a:solidFill>
                  <a:srgbClr val="000000"/>
                </a:solidFill>
                <a:effectLst/>
                <a:latin typeface="Arial"/>
                <a:ea typeface="Arial"/>
                <a:cs typeface="Arial"/>
                <a:sym typeface="Arial"/>
                <a:hlinkClick r:id="rId5"/>
              </a:rPr>
              <a:t>https://www.youtube.com/watch?v=ZEDoKtafAxA&amp;feature=emb_logo</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2.4</a:t>
            </a:r>
            <a:r>
              <a:rPr lang="zh-TW" altLang="zh-HK" sz="1100" b="0" i="0" u="none" strike="noStrike" cap="none" dirty="0">
                <a:solidFill>
                  <a:srgbClr val="000000"/>
                </a:solidFill>
                <a:effectLst/>
                <a:latin typeface="Arial"/>
                <a:ea typeface="Arial"/>
                <a:cs typeface="Arial"/>
                <a:sym typeface="Arial"/>
              </a:rPr>
              <a:t>真情分享難民營饑饉之旅</a:t>
            </a:r>
            <a:r>
              <a:rPr lang="en-HK" altLang="zh-HK" sz="1100" b="0" i="0" u="none" strike="noStrike" cap="none" dirty="0">
                <a:solidFill>
                  <a:srgbClr val="000000"/>
                </a:solidFill>
                <a:effectLst/>
                <a:latin typeface="Arial"/>
                <a:ea typeface="Arial"/>
                <a:cs typeface="Arial"/>
                <a:sym typeface="Arial"/>
              </a:rPr>
              <a:t>2019</a:t>
            </a:r>
            <a:r>
              <a:rPr lang="zh-TW" altLang="zh-HK" sz="1100" b="0" i="0" u="none" strike="noStrike" cap="none" dirty="0">
                <a:solidFill>
                  <a:srgbClr val="000000"/>
                </a:solidFill>
                <a:effectLst/>
                <a:latin typeface="Arial"/>
                <a:ea typeface="Arial"/>
                <a:cs typeface="Arial"/>
                <a:sym typeface="Arial"/>
              </a:rPr>
              <a:t>（方皓玟、吳業坤、</a:t>
            </a:r>
            <a:r>
              <a:rPr lang="en-HK" altLang="zh-HK" sz="1100" b="0" i="0" u="none" strike="noStrike" cap="none" dirty="0">
                <a:solidFill>
                  <a:srgbClr val="000000"/>
                </a:solidFill>
                <a:effectLst/>
                <a:latin typeface="Arial"/>
                <a:ea typeface="Arial"/>
                <a:cs typeface="Arial"/>
                <a:sym typeface="Arial"/>
              </a:rPr>
              <a:t>DJ</a:t>
            </a:r>
            <a:r>
              <a:rPr lang="zh-TW" altLang="zh-HK" sz="1100" b="0" i="0" u="none" strike="noStrike" cap="none" dirty="0">
                <a:solidFill>
                  <a:srgbClr val="000000"/>
                </a:solidFill>
                <a:effectLst/>
                <a:latin typeface="Arial"/>
                <a:ea typeface="Arial"/>
                <a:cs typeface="Arial"/>
                <a:sym typeface="Arial"/>
              </a:rPr>
              <a:t>急急子及阿雪）</a:t>
            </a:r>
          </a:p>
          <a:p>
            <a:r>
              <a:rPr lang="en-HK" altLang="zh-HK" sz="1100" b="0" i="0" u="sng" strike="noStrike" cap="none" dirty="0">
                <a:solidFill>
                  <a:srgbClr val="000000"/>
                </a:solidFill>
                <a:effectLst/>
                <a:latin typeface="Arial"/>
                <a:ea typeface="Arial"/>
                <a:cs typeface="Arial"/>
                <a:sym typeface="Arial"/>
                <a:hlinkClick r:id="rId6"/>
              </a:rPr>
              <a:t>https://www.youtube.com/watch?v=ypIgxMf0VFg</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860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11b2f975fa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11b2f975fa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https://www.worldvision.org.hk/news/shiqing/SQ148/feature-hunger</a:t>
            </a:r>
            <a:endParaRPr dirty="0"/>
          </a:p>
        </p:txBody>
      </p:sp>
    </p:spTree>
    <p:extLst>
      <p:ext uri="{BB962C8B-B14F-4D97-AF65-F5344CB8AC3E}">
        <p14:creationId xmlns:p14="http://schemas.microsoft.com/office/powerpoint/2010/main" val="2406945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11b2f975fa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11b2f975fa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HK" altLang="zh-HK" sz="1100" b="0" i="0" u="none" strike="noStrike" cap="none" dirty="0">
                <a:solidFill>
                  <a:srgbClr val="000000"/>
                </a:solidFill>
                <a:effectLst/>
                <a:latin typeface="Arial"/>
                <a:ea typeface="Arial"/>
                <a:cs typeface="Arial"/>
                <a:sym typeface="Arial"/>
              </a:rPr>
              <a:t>3.2 </a:t>
            </a:r>
            <a:r>
              <a:rPr lang="en-US" altLang="zh-HK" sz="1100" b="0" i="0" u="none" strike="noStrike" cap="none" dirty="0">
                <a:solidFill>
                  <a:srgbClr val="000000"/>
                </a:solidFill>
                <a:effectLst/>
                <a:latin typeface="Arial"/>
                <a:ea typeface="Arial"/>
                <a:cs typeface="Arial"/>
                <a:sym typeface="Arial"/>
              </a:rPr>
              <a:t>The Guardian - Immigration rules post-Brexit could fuel modern slavery, say charities</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3"/>
              </a:rPr>
              <a:t>https://www.theguardian.com/uk-news/2020/feb/21/immigration-rules-post-brexit-could-fuel-modern-slavery-say-charities</a:t>
            </a:r>
            <a:endParaRPr lang="zh-TW" altLang="zh-HK" sz="1100" b="0" i="0" u="none" strike="noStrike" cap="none" dirty="0">
              <a:solidFill>
                <a:srgbClr val="000000"/>
              </a:solidFill>
              <a:effectLst/>
              <a:latin typeface="Arial"/>
              <a:ea typeface="Arial"/>
              <a:cs typeface="Arial"/>
              <a:sym typeface="Arial"/>
            </a:endParaRPr>
          </a:p>
          <a:p>
            <a:r>
              <a:rPr lang="en-US" altLang="zh-HK" sz="1100" b="1"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75872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11b2f975fa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11b2f975fa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https://www.worldvision.org.hk/images/data/07_Learn/02_Resources/04_SEC/HumanTrafficking-Article01.pdf</a:t>
            </a:r>
            <a:br>
              <a:rPr lang="en-US"/>
            </a:br>
            <a:r>
              <a:rPr lang="en-US"/>
              <a:t>https://www.worldvision.org.hk/images/data/07_Learn/02_Resources/04_SEC/HumanTrafficking-Article02.pdf</a:t>
            </a:r>
            <a:endParaRPr/>
          </a:p>
        </p:txBody>
      </p:sp>
    </p:spTree>
    <p:extLst>
      <p:ext uri="{BB962C8B-B14F-4D97-AF65-F5344CB8AC3E}">
        <p14:creationId xmlns:p14="http://schemas.microsoft.com/office/powerpoint/2010/main" val="2563454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11b2f975fa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11b2f975fa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HK" altLang="zh-HK" sz="1100" b="0" i="0" u="none" strike="noStrike" cap="none" dirty="0">
                <a:solidFill>
                  <a:srgbClr val="000000"/>
                </a:solidFill>
                <a:effectLst/>
                <a:latin typeface="Arial"/>
                <a:ea typeface="Arial"/>
                <a:cs typeface="Arial"/>
                <a:sym typeface="Arial"/>
              </a:rPr>
              <a:t>5.1</a:t>
            </a:r>
            <a:r>
              <a:rPr lang="zh-HK" altLang="zh-HK" sz="1100" b="0" i="0" u="none" strike="noStrike" cap="none" dirty="0">
                <a:solidFill>
                  <a:srgbClr val="000000"/>
                </a:solidFill>
                <a:effectLst/>
                <a:latin typeface="Arial"/>
                <a:ea typeface="Arial"/>
                <a:cs typeface="Arial"/>
                <a:sym typeface="Arial"/>
              </a:rPr>
              <a:t>讓戰火孩子重獲新生</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3"/>
              </a:rPr>
              <a:t>https://www.worldvision.org.hk/news/ireports/restoring_lives_of_children</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5.2 </a:t>
            </a:r>
            <a:r>
              <a:rPr lang="zh-HK" altLang="zh-HK" sz="1100" b="0" i="0" u="none" strike="noStrike" cap="none" dirty="0">
                <a:solidFill>
                  <a:srgbClr val="000000"/>
                </a:solidFill>
                <a:effectLst/>
                <a:latin typeface="Arial"/>
                <a:ea typeface="Arial"/>
                <a:cs typeface="Arial"/>
                <a:sym typeface="Arial"/>
              </a:rPr>
              <a:t>狂風暴雨中保護難民孩子</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4"/>
              </a:rPr>
              <a:t>https://www.worldvision.org.hk/news/ireports/keep_children_safe_during_monsoons</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5.3 </a:t>
            </a:r>
            <a:r>
              <a:rPr lang="zh-HK" altLang="zh-HK" sz="1100" b="0" i="0" u="none" strike="noStrike" cap="none" dirty="0">
                <a:solidFill>
                  <a:srgbClr val="000000"/>
                </a:solidFill>
                <a:effectLst/>
                <a:latin typeface="Arial"/>
                <a:ea typeface="Arial"/>
                <a:cs typeface="Arial"/>
                <a:sym typeface="Arial"/>
              </a:rPr>
              <a:t>難民青年宣和平（烏干達）</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5"/>
              </a:rPr>
              <a:t>https://www.worldvision.org.hk/news/shiqing/SQ150/world-watch</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5.4</a:t>
            </a:r>
            <a:r>
              <a:rPr lang="zh-HK" altLang="zh-HK" sz="1100" b="0" i="0" u="none" strike="noStrike" cap="none" dirty="0">
                <a:solidFill>
                  <a:srgbClr val="000000"/>
                </a:solidFill>
                <a:effectLst/>
                <a:latin typeface="Arial"/>
                <a:ea typeface="Arial"/>
                <a:cs typeface="Arial"/>
                <a:sym typeface="Arial"/>
              </a:rPr>
              <a:t>聯合國難民署 </a:t>
            </a:r>
            <a:r>
              <a:rPr lang="en-HK" altLang="zh-HK" sz="1100" b="0" i="0" u="none" strike="noStrike" cap="none" dirty="0">
                <a:solidFill>
                  <a:srgbClr val="000000"/>
                </a:solidFill>
                <a:effectLst/>
                <a:latin typeface="Arial"/>
                <a:ea typeface="Arial"/>
                <a:cs typeface="Arial"/>
                <a:sym typeface="Arial"/>
              </a:rPr>
              <a:t>– </a:t>
            </a:r>
            <a:r>
              <a:rPr lang="zh-HK" altLang="zh-HK" sz="1100" b="0" i="0" u="none" strike="noStrike" cap="none" dirty="0">
                <a:solidFill>
                  <a:srgbClr val="000000"/>
                </a:solidFill>
                <a:effectLst/>
                <a:latin typeface="Arial"/>
                <a:ea typeface="Arial"/>
                <a:cs typeface="Arial"/>
                <a:sym typeface="Arial"/>
              </a:rPr>
              <a:t>我們的工作</a:t>
            </a:r>
            <a:endParaRPr lang="zh-TW" altLang="zh-HK" sz="1100" b="0" i="0" u="none" strike="noStrike" cap="none" dirty="0">
              <a:solidFill>
                <a:srgbClr val="000000"/>
              </a:solidFill>
              <a:effectLst/>
              <a:latin typeface="Arial"/>
              <a:ea typeface="Arial"/>
              <a:cs typeface="Arial"/>
              <a:sym typeface="Arial"/>
            </a:endParaRPr>
          </a:p>
          <a:p>
            <a:r>
              <a:rPr lang="en-US" altLang="zh-HK" sz="1100" b="0" i="0" u="sng" strike="noStrike" cap="none" dirty="0">
                <a:solidFill>
                  <a:srgbClr val="000000"/>
                </a:solidFill>
                <a:effectLst/>
                <a:latin typeface="Arial"/>
                <a:ea typeface="Arial"/>
                <a:cs typeface="Arial"/>
                <a:sym typeface="Arial"/>
                <a:hlinkClick r:id="rId6"/>
              </a:rPr>
              <a:t>https://www.unhcr.org/hk/what-we-do</a:t>
            </a:r>
            <a:endParaRPr lang="zh-TW" altLang="zh-HK" sz="1100" b="0" i="0" u="none" strike="noStrike" cap="none" dirty="0">
              <a:solidFill>
                <a:srgbClr val="000000"/>
              </a:solidFill>
              <a:effectLst/>
              <a:latin typeface="Arial"/>
              <a:ea typeface="Arial"/>
              <a:cs typeface="Arial"/>
              <a:sym typeface="Arial"/>
            </a:endParaRPr>
          </a:p>
          <a:p>
            <a:r>
              <a:rPr lang="zh-HK" altLang="zh-HK" sz="1100" b="0" i="0" u="none" strike="noStrike" cap="none" dirty="0">
                <a:solidFill>
                  <a:srgbClr val="000000"/>
                </a:solidFill>
                <a:effectLst/>
                <a:latin typeface="Arial"/>
                <a:ea typeface="Arial"/>
                <a:cs typeface="Arial"/>
                <a:sym typeface="Arial"/>
              </a:rPr>
              <a:t>資料來源：</a:t>
            </a:r>
            <a:r>
              <a:rPr lang="zh-TW" altLang="zh-HK" sz="1100" b="0" i="0" u="none" strike="noStrike" cap="none" dirty="0">
                <a:solidFill>
                  <a:srgbClr val="000000"/>
                </a:solidFill>
                <a:effectLst/>
                <a:latin typeface="Arial"/>
                <a:ea typeface="Arial"/>
                <a:cs typeface="Arial"/>
                <a:sym typeface="Arial"/>
              </a:rPr>
              <a:t>聯合國</a:t>
            </a:r>
            <a:r>
              <a:rPr lang="zh-HK" altLang="zh-HK" sz="1100" b="0" i="0" u="none" strike="noStrike" cap="none" dirty="0">
                <a:solidFill>
                  <a:srgbClr val="000000"/>
                </a:solidFill>
                <a:effectLst/>
                <a:latin typeface="Arial"/>
                <a:ea typeface="Arial"/>
                <a:cs typeface="Arial"/>
                <a:sym typeface="Arial"/>
              </a:rPr>
              <a:t>難民署 </a:t>
            </a:r>
            <a:r>
              <a:rPr lang="en-HK" altLang="zh-HK" sz="1100" b="0" i="0" u="none" strike="noStrike" cap="none" dirty="0">
                <a:solidFill>
                  <a:srgbClr val="000000"/>
                </a:solidFill>
                <a:effectLst/>
                <a:latin typeface="Arial"/>
                <a:ea typeface="Arial"/>
                <a:cs typeface="Arial"/>
                <a:sym typeface="Arial"/>
              </a:rPr>
              <a:t>(UNHCR)</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r>
              <a:rPr lang="en-HK" altLang="zh-HK" sz="1100" b="0" i="0" u="none" strike="noStrike" cap="none" dirty="0">
                <a:solidFill>
                  <a:srgbClr val="000000"/>
                </a:solidFill>
                <a:effectLst/>
                <a:latin typeface="Arial"/>
                <a:ea typeface="Arial"/>
                <a:cs typeface="Arial"/>
                <a:sym typeface="Arial"/>
              </a:rPr>
              <a:t> </a:t>
            </a:r>
            <a:endParaRPr lang="zh-TW" altLang="zh-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892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88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61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495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82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383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5150" y="-323775"/>
            <a:ext cx="9549147" cy="5371345"/>
            <a:chOff x="75" y="43850"/>
            <a:chExt cx="9144065" cy="5143488"/>
          </a:xfrm>
        </p:grpSpPr>
        <p:sp>
          <p:nvSpPr>
            <p:cNvPr id="10" name="Google Shape;10;p2"/>
            <p:cNvSpPr/>
            <p:nvPr/>
          </p:nvSpPr>
          <p:spPr>
            <a:xfrm>
              <a:off x="396675" y="43850"/>
              <a:ext cx="416111" cy="5143488"/>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917769" y="43850"/>
              <a:ext cx="415706" cy="5143488"/>
            </a:xfrm>
            <a:custGeom>
              <a:avLst/>
              <a:gdLst/>
              <a:ahLst/>
              <a:cxnLst/>
              <a:rect l="l" t="t" r="r" b="b"/>
              <a:pathLst>
                <a:path w="6152" h="58467" extrusionOk="0">
                  <a:moveTo>
                    <a:pt x="634" y="0"/>
                  </a:moveTo>
                  <a:lnTo>
                    <a:pt x="0" y="633"/>
                  </a:lnTo>
                  <a:lnTo>
                    <a:pt x="3572" y="4211"/>
                  </a:lnTo>
                  <a:lnTo>
                    <a:pt x="3572" y="13620"/>
                  </a:lnTo>
                  <a:lnTo>
                    <a:pt x="1888" y="13620"/>
                  </a:lnTo>
                  <a:lnTo>
                    <a:pt x="1888" y="58467"/>
                  </a:lnTo>
                  <a:lnTo>
                    <a:pt x="6151" y="58467"/>
                  </a:lnTo>
                  <a:lnTo>
                    <a:pt x="6151" y="13620"/>
                  </a:lnTo>
                  <a:lnTo>
                    <a:pt x="4475" y="13620"/>
                  </a:lnTo>
                  <a:lnTo>
                    <a:pt x="4475" y="3833"/>
                  </a:lnTo>
                  <a:lnTo>
                    <a:pt x="6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5" y="2818361"/>
              <a:ext cx="624159" cy="1168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5" y="1201714"/>
              <a:ext cx="9143843" cy="116833"/>
            </a:xfrm>
            <a:custGeom>
              <a:avLst/>
              <a:gdLst/>
              <a:ahLst/>
              <a:cxnLst/>
              <a:rect l="l" t="t" r="r" b="b"/>
              <a:pathLst>
                <a:path w="135319" h="1729" extrusionOk="0">
                  <a:moveTo>
                    <a:pt x="1" y="0"/>
                  </a:moveTo>
                  <a:lnTo>
                    <a:pt x="1" y="1729"/>
                  </a:lnTo>
                  <a:lnTo>
                    <a:pt x="135319" y="1729"/>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5" y="3780793"/>
              <a:ext cx="9143843" cy="116900"/>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5" y="1811575"/>
              <a:ext cx="624159" cy="116900"/>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215852" y="2818351"/>
              <a:ext cx="928288" cy="1168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215852" y="1811575"/>
              <a:ext cx="928288" cy="116900"/>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34350" y="4494799"/>
            <a:ext cx="9212700" cy="642458"/>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oogle Shape;19;p2"/>
          <p:cNvGrpSpPr/>
          <p:nvPr/>
        </p:nvGrpSpPr>
        <p:grpSpPr>
          <a:xfrm>
            <a:off x="205876" y="3970845"/>
            <a:ext cx="8732247" cy="536087"/>
            <a:chOff x="150825" y="4516821"/>
            <a:chExt cx="8732247" cy="536087"/>
          </a:xfrm>
        </p:grpSpPr>
        <p:sp>
          <p:nvSpPr>
            <p:cNvPr id="20" name="Google Shape;20;p2"/>
            <p:cNvSpPr/>
            <p:nvPr/>
          </p:nvSpPr>
          <p:spPr>
            <a:xfrm>
              <a:off x="1591565" y="483888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50825" y="4516821"/>
              <a:ext cx="8732247" cy="536087"/>
              <a:chOff x="157858" y="4546211"/>
              <a:chExt cx="8732247" cy="611204"/>
            </a:xfrm>
          </p:grpSpPr>
          <p:sp>
            <p:nvSpPr>
              <p:cNvPr id="22" name="Google Shape;22;p2"/>
              <p:cNvSpPr/>
              <p:nvPr/>
            </p:nvSpPr>
            <p:spPr>
              <a:xfrm>
                <a:off x="4667049" y="4913406"/>
                <a:ext cx="189068" cy="243193"/>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01511" y="4913406"/>
                <a:ext cx="188595" cy="243193"/>
              </a:xfrm>
              <a:custGeom>
                <a:avLst/>
                <a:gdLst/>
                <a:ahLst/>
                <a:cxnLst/>
                <a:rect l="l" t="t" r="r" b="b"/>
                <a:pathLst>
                  <a:path w="2791" h="3599" extrusionOk="0">
                    <a:moveTo>
                      <a:pt x="2298" y="0"/>
                    </a:moveTo>
                    <a:lnTo>
                      <a:pt x="1" y="3598"/>
                    </a:lnTo>
                    <a:lnTo>
                      <a:pt x="320" y="3598"/>
                    </a:lnTo>
                    <a:lnTo>
                      <a:pt x="2791" y="481"/>
                    </a:lnTo>
                    <a:lnTo>
                      <a:pt x="22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887386" y="4913406"/>
                <a:ext cx="188730" cy="243193"/>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7858" y="4913406"/>
                <a:ext cx="188662" cy="243193"/>
              </a:xfrm>
              <a:custGeom>
                <a:avLst/>
                <a:gdLst/>
                <a:ahLst/>
                <a:cxnLst/>
                <a:rect l="l" t="t" r="r" b="b"/>
                <a:pathLst>
                  <a:path w="2792" h="3599" extrusionOk="0">
                    <a:moveTo>
                      <a:pt x="493" y="0"/>
                    </a:moveTo>
                    <a:lnTo>
                      <a:pt x="0" y="481"/>
                    </a:lnTo>
                    <a:lnTo>
                      <a:pt x="2470" y="3598"/>
                    </a:lnTo>
                    <a:lnTo>
                      <a:pt x="2791" y="3598"/>
                    </a:lnTo>
                    <a:lnTo>
                      <a:pt x="4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708994" y="4846779"/>
                <a:ext cx="179135" cy="303265"/>
              </a:xfrm>
              <a:custGeom>
                <a:avLst/>
                <a:gdLst/>
                <a:ahLst/>
                <a:cxnLst/>
                <a:rect l="l" t="t" r="r" b="b"/>
                <a:pathLst>
                  <a:path w="2651" h="4488" extrusionOk="0">
                    <a:moveTo>
                      <a:pt x="1391" y="0"/>
                    </a:moveTo>
                    <a:cubicBezTo>
                      <a:pt x="1223" y="0"/>
                      <a:pt x="1057" y="91"/>
                      <a:pt x="942" y="224"/>
                    </a:cubicBezTo>
                    <a:cubicBezTo>
                      <a:pt x="801" y="384"/>
                      <a:pt x="730" y="596"/>
                      <a:pt x="667" y="801"/>
                    </a:cubicBezTo>
                    <a:cubicBezTo>
                      <a:pt x="321" y="1959"/>
                      <a:pt x="0" y="3285"/>
                      <a:pt x="97" y="4488"/>
                    </a:cubicBezTo>
                    <a:lnTo>
                      <a:pt x="1518" y="4488"/>
                    </a:lnTo>
                    <a:cubicBezTo>
                      <a:pt x="1876" y="4194"/>
                      <a:pt x="2189" y="3822"/>
                      <a:pt x="2466" y="3451"/>
                    </a:cubicBezTo>
                    <a:cubicBezTo>
                      <a:pt x="2535" y="3362"/>
                      <a:pt x="2600" y="3265"/>
                      <a:pt x="2626" y="3157"/>
                    </a:cubicBezTo>
                    <a:cubicBezTo>
                      <a:pt x="2650" y="3048"/>
                      <a:pt x="2626" y="2913"/>
                      <a:pt x="2543" y="2842"/>
                    </a:cubicBezTo>
                    <a:cubicBezTo>
                      <a:pt x="2491" y="2804"/>
                      <a:pt x="2428" y="2785"/>
                      <a:pt x="2363" y="2785"/>
                    </a:cubicBezTo>
                    <a:cubicBezTo>
                      <a:pt x="2274" y="2785"/>
                      <a:pt x="2171" y="2824"/>
                      <a:pt x="2082" y="2868"/>
                    </a:cubicBezTo>
                    <a:cubicBezTo>
                      <a:pt x="1722" y="3048"/>
                      <a:pt x="1409" y="3317"/>
                      <a:pt x="1179" y="3649"/>
                    </a:cubicBezTo>
                    <a:cubicBezTo>
                      <a:pt x="1563" y="2818"/>
                      <a:pt x="1787" y="1914"/>
                      <a:pt x="1896" y="999"/>
                    </a:cubicBezTo>
                    <a:cubicBezTo>
                      <a:pt x="1914" y="807"/>
                      <a:pt x="1928" y="615"/>
                      <a:pt x="1876" y="430"/>
                    </a:cubicBezTo>
                    <a:cubicBezTo>
                      <a:pt x="1825" y="244"/>
                      <a:pt x="1698" y="71"/>
                      <a:pt x="1512" y="14"/>
                    </a:cubicBezTo>
                    <a:cubicBezTo>
                      <a:pt x="1474" y="8"/>
                      <a:pt x="1435"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03458" y="5121466"/>
                <a:ext cx="215489" cy="34192"/>
              </a:xfrm>
              <a:custGeom>
                <a:avLst/>
                <a:gdLst/>
                <a:ahLst/>
                <a:cxnLst/>
                <a:rect l="l" t="t" r="r" b="b"/>
                <a:pathLst>
                  <a:path w="3189" h="506" extrusionOk="0">
                    <a:moveTo>
                      <a:pt x="1" y="0"/>
                    </a:moveTo>
                    <a:cubicBezTo>
                      <a:pt x="122" y="186"/>
                      <a:pt x="262" y="360"/>
                      <a:pt x="403" y="506"/>
                    </a:cubicBezTo>
                    <a:cubicBezTo>
                      <a:pt x="1268" y="487"/>
                      <a:pt x="2131" y="467"/>
                      <a:pt x="3002" y="449"/>
                    </a:cubicBezTo>
                    <a:cubicBezTo>
                      <a:pt x="3059" y="307"/>
                      <a:pt x="3124" y="168"/>
                      <a:pt x="3188" y="20"/>
                    </a:cubicBezTo>
                    <a:cubicBezTo>
                      <a:pt x="2144" y="14"/>
                      <a:pt x="1082" y="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515587" y="4783700"/>
                <a:ext cx="291943" cy="372904"/>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94684" y="4624201"/>
                <a:ext cx="469286" cy="522853"/>
              </a:xfrm>
              <a:custGeom>
                <a:avLst/>
                <a:gdLst/>
                <a:ahLst/>
                <a:cxnLst/>
                <a:rect l="l" t="t" r="r" b="b"/>
                <a:pathLst>
                  <a:path w="8200" h="9136" extrusionOk="0">
                    <a:moveTo>
                      <a:pt x="2804" y="0"/>
                    </a:moveTo>
                    <a:cubicBezTo>
                      <a:pt x="2483" y="0"/>
                      <a:pt x="2202" y="237"/>
                      <a:pt x="2060" y="526"/>
                    </a:cubicBezTo>
                    <a:cubicBezTo>
                      <a:pt x="1921" y="807"/>
                      <a:pt x="1895" y="1140"/>
                      <a:pt x="1888" y="1454"/>
                    </a:cubicBezTo>
                    <a:cubicBezTo>
                      <a:pt x="1868" y="3554"/>
                      <a:pt x="2681" y="5563"/>
                      <a:pt x="3475" y="7504"/>
                    </a:cubicBezTo>
                    <a:cubicBezTo>
                      <a:pt x="2988" y="6825"/>
                      <a:pt x="2279" y="6325"/>
                      <a:pt x="1543" y="5929"/>
                    </a:cubicBezTo>
                    <a:cubicBezTo>
                      <a:pt x="1337" y="5814"/>
                      <a:pt x="1114" y="5711"/>
                      <a:pt x="876" y="5691"/>
                    </a:cubicBezTo>
                    <a:lnTo>
                      <a:pt x="807" y="5691"/>
                    </a:lnTo>
                    <a:cubicBezTo>
                      <a:pt x="595" y="5691"/>
                      <a:pt x="371" y="5768"/>
                      <a:pt x="243" y="5935"/>
                    </a:cubicBezTo>
                    <a:cubicBezTo>
                      <a:pt x="0" y="6242"/>
                      <a:pt x="134" y="6689"/>
                      <a:pt x="300" y="7043"/>
                    </a:cubicBezTo>
                    <a:cubicBezTo>
                      <a:pt x="678" y="7811"/>
                      <a:pt x="1159" y="8521"/>
                      <a:pt x="1753" y="9135"/>
                    </a:cubicBezTo>
                    <a:cubicBezTo>
                      <a:pt x="3380" y="9109"/>
                      <a:pt x="5005" y="9090"/>
                      <a:pt x="6631" y="9071"/>
                    </a:cubicBezTo>
                    <a:cubicBezTo>
                      <a:pt x="7144" y="8706"/>
                      <a:pt x="7585" y="8246"/>
                      <a:pt x="7950" y="7726"/>
                    </a:cubicBezTo>
                    <a:cubicBezTo>
                      <a:pt x="8046" y="7599"/>
                      <a:pt x="8129" y="7465"/>
                      <a:pt x="8167" y="7311"/>
                    </a:cubicBezTo>
                    <a:cubicBezTo>
                      <a:pt x="8199" y="7158"/>
                      <a:pt x="8173" y="6978"/>
                      <a:pt x="8058" y="6869"/>
                    </a:cubicBezTo>
                    <a:cubicBezTo>
                      <a:pt x="7969" y="6792"/>
                      <a:pt x="7860" y="6760"/>
                      <a:pt x="7738" y="6760"/>
                    </a:cubicBezTo>
                    <a:cubicBezTo>
                      <a:pt x="7629" y="6760"/>
                      <a:pt x="7514" y="6786"/>
                      <a:pt x="7413" y="6818"/>
                    </a:cubicBezTo>
                    <a:cubicBezTo>
                      <a:pt x="6887" y="6984"/>
                      <a:pt x="6407" y="7285"/>
                      <a:pt x="6036" y="7682"/>
                    </a:cubicBezTo>
                    <a:cubicBezTo>
                      <a:pt x="6400" y="7259"/>
                      <a:pt x="6683" y="6728"/>
                      <a:pt x="6920" y="6222"/>
                    </a:cubicBezTo>
                    <a:cubicBezTo>
                      <a:pt x="6983" y="6095"/>
                      <a:pt x="7035" y="5960"/>
                      <a:pt x="7047" y="5820"/>
                    </a:cubicBezTo>
                    <a:cubicBezTo>
                      <a:pt x="7067" y="5685"/>
                      <a:pt x="7035" y="5531"/>
                      <a:pt x="6932" y="5430"/>
                    </a:cubicBezTo>
                    <a:cubicBezTo>
                      <a:pt x="6849" y="5339"/>
                      <a:pt x="6728" y="5307"/>
                      <a:pt x="6599" y="5307"/>
                    </a:cubicBezTo>
                    <a:cubicBezTo>
                      <a:pt x="6471" y="5307"/>
                      <a:pt x="6337" y="5339"/>
                      <a:pt x="6222" y="5391"/>
                    </a:cubicBezTo>
                    <a:cubicBezTo>
                      <a:pt x="5638" y="5634"/>
                      <a:pt x="5178" y="6127"/>
                      <a:pt x="4973" y="6722"/>
                    </a:cubicBezTo>
                    <a:cubicBezTo>
                      <a:pt x="4986" y="5685"/>
                      <a:pt x="4961" y="4648"/>
                      <a:pt x="4787" y="3624"/>
                    </a:cubicBezTo>
                    <a:cubicBezTo>
                      <a:pt x="4615" y="2600"/>
                      <a:pt x="4288" y="1595"/>
                      <a:pt x="3744" y="712"/>
                    </a:cubicBezTo>
                    <a:cubicBezTo>
                      <a:pt x="3534" y="366"/>
                      <a:pt x="3219"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350836" y="4783704"/>
                <a:ext cx="416104" cy="372903"/>
              </a:xfrm>
              <a:custGeom>
                <a:avLst/>
                <a:gdLst/>
                <a:ahLst/>
                <a:cxnLst/>
                <a:rect l="l" t="t" r="r" b="b"/>
                <a:pathLst>
                  <a:path w="9237" h="8278" extrusionOk="0">
                    <a:moveTo>
                      <a:pt x="2823" y="0"/>
                    </a:moveTo>
                    <a:cubicBezTo>
                      <a:pt x="2772" y="0"/>
                      <a:pt x="2728" y="0"/>
                      <a:pt x="2675" y="14"/>
                    </a:cubicBezTo>
                    <a:cubicBezTo>
                      <a:pt x="2374" y="65"/>
                      <a:pt x="2119" y="283"/>
                      <a:pt x="1959" y="552"/>
                    </a:cubicBezTo>
                    <a:cubicBezTo>
                      <a:pt x="1798" y="813"/>
                      <a:pt x="1735" y="1128"/>
                      <a:pt x="1697" y="1427"/>
                    </a:cubicBezTo>
                    <a:cubicBezTo>
                      <a:pt x="1575" y="2381"/>
                      <a:pt x="1729" y="3348"/>
                      <a:pt x="2010" y="4263"/>
                    </a:cubicBezTo>
                    <a:cubicBezTo>
                      <a:pt x="2291" y="5173"/>
                      <a:pt x="2695" y="6044"/>
                      <a:pt x="3104" y="6913"/>
                    </a:cubicBezTo>
                    <a:cubicBezTo>
                      <a:pt x="2625" y="6248"/>
                      <a:pt x="2010" y="5672"/>
                      <a:pt x="1280" y="5300"/>
                    </a:cubicBezTo>
                    <a:cubicBezTo>
                      <a:pt x="1107" y="5211"/>
                      <a:pt x="923" y="5128"/>
                      <a:pt x="723" y="5108"/>
                    </a:cubicBezTo>
                    <a:lnTo>
                      <a:pt x="646" y="5108"/>
                    </a:lnTo>
                    <a:cubicBezTo>
                      <a:pt x="474" y="5108"/>
                      <a:pt x="294" y="5160"/>
                      <a:pt x="179" y="5288"/>
                    </a:cubicBezTo>
                    <a:cubicBezTo>
                      <a:pt x="45" y="5429"/>
                      <a:pt x="1" y="5633"/>
                      <a:pt x="19" y="5826"/>
                    </a:cubicBezTo>
                    <a:cubicBezTo>
                      <a:pt x="45" y="6018"/>
                      <a:pt x="128" y="6197"/>
                      <a:pt x="217" y="6369"/>
                    </a:cubicBezTo>
                    <a:cubicBezTo>
                      <a:pt x="660" y="7182"/>
                      <a:pt x="1383" y="7849"/>
                      <a:pt x="2202" y="8277"/>
                    </a:cubicBezTo>
                    <a:cubicBezTo>
                      <a:pt x="3680" y="8136"/>
                      <a:pt x="5166" y="8065"/>
                      <a:pt x="6651" y="8065"/>
                    </a:cubicBezTo>
                    <a:cubicBezTo>
                      <a:pt x="7060" y="8065"/>
                      <a:pt x="7470" y="8072"/>
                      <a:pt x="7880" y="8085"/>
                    </a:cubicBezTo>
                    <a:cubicBezTo>
                      <a:pt x="8450" y="7515"/>
                      <a:pt x="8942" y="6766"/>
                      <a:pt x="9154" y="5991"/>
                    </a:cubicBezTo>
                    <a:cubicBezTo>
                      <a:pt x="9198" y="5832"/>
                      <a:pt x="9237" y="5666"/>
                      <a:pt x="9218" y="5498"/>
                    </a:cubicBezTo>
                    <a:cubicBezTo>
                      <a:pt x="9204" y="5332"/>
                      <a:pt x="9128" y="5166"/>
                      <a:pt x="8988" y="5076"/>
                    </a:cubicBezTo>
                    <a:cubicBezTo>
                      <a:pt x="8903" y="5025"/>
                      <a:pt x="8814" y="4999"/>
                      <a:pt x="8719" y="4999"/>
                    </a:cubicBezTo>
                    <a:cubicBezTo>
                      <a:pt x="8545" y="4999"/>
                      <a:pt x="8360" y="5070"/>
                      <a:pt x="8206" y="5160"/>
                    </a:cubicBezTo>
                    <a:cubicBezTo>
                      <a:pt x="7777" y="5403"/>
                      <a:pt x="7419" y="5767"/>
                      <a:pt x="7169" y="6190"/>
                    </a:cubicBezTo>
                    <a:cubicBezTo>
                      <a:pt x="7413" y="5621"/>
                      <a:pt x="7553" y="4993"/>
                      <a:pt x="7624" y="4378"/>
                    </a:cubicBezTo>
                    <a:cubicBezTo>
                      <a:pt x="7656" y="4085"/>
                      <a:pt x="7644" y="3739"/>
                      <a:pt x="7399" y="3572"/>
                    </a:cubicBezTo>
                    <a:cubicBezTo>
                      <a:pt x="7316" y="3515"/>
                      <a:pt x="7213" y="3489"/>
                      <a:pt x="7112" y="3489"/>
                    </a:cubicBezTo>
                    <a:cubicBezTo>
                      <a:pt x="7029" y="3489"/>
                      <a:pt x="6945" y="3501"/>
                      <a:pt x="6868" y="3533"/>
                    </a:cubicBezTo>
                    <a:cubicBezTo>
                      <a:pt x="6690" y="3604"/>
                      <a:pt x="6548" y="3725"/>
                      <a:pt x="6415" y="3861"/>
                    </a:cubicBezTo>
                    <a:cubicBezTo>
                      <a:pt x="5831" y="4455"/>
                      <a:pt x="5435" y="5223"/>
                      <a:pt x="5293" y="6044"/>
                    </a:cubicBezTo>
                    <a:cubicBezTo>
                      <a:pt x="5242" y="5153"/>
                      <a:pt x="5140" y="4251"/>
                      <a:pt x="4974" y="3368"/>
                    </a:cubicBezTo>
                    <a:cubicBezTo>
                      <a:pt x="4814" y="2490"/>
                      <a:pt x="4525" y="1619"/>
                      <a:pt x="4040" y="865"/>
                    </a:cubicBezTo>
                    <a:cubicBezTo>
                      <a:pt x="3886" y="628"/>
                      <a:pt x="3712" y="398"/>
                      <a:pt x="3482" y="224"/>
                    </a:cubicBezTo>
                    <a:cubicBezTo>
                      <a:pt x="3290" y="91"/>
                      <a:pt x="3059" y="0"/>
                      <a:pt x="2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84248" y="4546211"/>
                <a:ext cx="74532" cy="92574"/>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58124" y="5156536"/>
                <a:ext cx="127644" cy="878"/>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72684" y="4568646"/>
                <a:ext cx="610382" cy="587948"/>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Google Shape;34;p2"/>
          <p:cNvGrpSpPr/>
          <p:nvPr/>
        </p:nvGrpSpPr>
        <p:grpSpPr>
          <a:xfrm>
            <a:off x="-2061100" y="139190"/>
            <a:ext cx="13266205" cy="858447"/>
            <a:chOff x="-1256800" y="490350"/>
            <a:chExt cx="13266205" cy="646957"/>
          </a:xfrm>
        </p:grpSpPr>
        <p:sp>
          <p:nvSpPr>
            <p:cNvPr id="35" name="Google Shape;35;p2"/>
            <p:cNvSpPr/>
            <p:nvPr/>
          </p:nvSpPr>
          <p:spPr>
            <a:xfrm>
              <a:off x="-1256800" y="490350"/>
              <a:ext cx="6643680" cy="646957"/>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65725" y="490350"/>
              <a:ext cx="6643680" cy="646957"/>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txBox="1">
            <a:spLocks noGrp="1"/>
          </p:cNvSpPr>
          <p:nvPr>
            <p:ph type="ctrTitle"/>
          </p:nvPr>
        </p:nvSpPr>
        <p:spPr>
          <a:xfrm>
            <a:off x="882000" y="1139701"/>
            <a:ext cx="6643800" cy="2425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7200">
                <a:latin typeface="Inter Black"/>
                <a:ea typeface="Inter Black"/>
                <a:cs typeface="Inter Black"/>
                <a:sym typeface="Inter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2"/>
          <p:cNvSpPr txBox="1">
            <a:spLocks noGrp="1"/>
          </p:cNvSpPr>
          <p:nvPr>
            <p:ph type="subTitle" idx="1"/>
          </p:nvPr>
        </p:nvSpPr>
        <p:spPr>
          <a:xfrm>
            <a:off x="882000" y="3953150"/>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b="1"/>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0" name="Picture 4">
            <a:extLst>
              <a:ext uri="{FF2B5EF4-FFF2-40B4-BE49-F238E27FC236}">
                <a16:creationId xmlns:a16="http://schemas.microsoft.com/office/drawing/2014/main" id="{A3DAF6A4-1FE9-4F0D-BCE8-A5525ACBDF9C}"/>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5">
  <p:cSld name="BLANK_1_1_1_1_1_1_3_1_1_1">
    <p:spTree>
      <p:nvGrpSpPr>
        <p:cNvPr id="1" name="Shape 1762"/>
        <p:cNvGrpSpPr/>
        <p:nvPr/>
      </p:nvGrpSpPr>
      <p:grpSpPr>
        <a:xfrm>
          <a:off x="0" y="0"/>
          <a:ext cx="0" cy="0"/>
          <a:chOff x="0" y="0"/>
          <a:chExt cx="0" cy="0"/>
        </a:xfrm>
      </p:grpSpPr>
      <p:sp>
        <p:nvSpPr>
          <p:cNvPr id="1763" name="Google Shape;1763;p38"/>
          <p:cNvSpPr/>
          <p:nvPr/>
        </p:nvSpPr>
        <p:spPr>
          <a:xfrm>
            <a:off x="200025" y="938023"/>
            <a:ext cx="332455" cy="4109499"/>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8"/>
          <p:cNvSpPr/>
          <p:nvPr/>
        </p:nvSpPr>
        <p:spPr>
          <a:xfrm>
            <a:off x="-375" y="3345648"/>
            <a:ext cx="9143843" cy="122077"/>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8"/>
          <p:cNvSpPr/>
          <p:nvPr/>
        </p:nvSpPr>
        <p:spPr>
          <a:xfrm>
            <a:off x="-34800" y="4628725"/>
            <a:ext cx="921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8"/>
          <p:cNvSpPr/>
          <p:nvPr/>
        </p:nvSpPr>
        <p:spPr>
          <a:xfrm>
            <a:off x="7261015" y="446336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8"/>
          <p:cNvSpPr/>
          <p:nvPr/>
        </p:nvSpPr>
        <p:spPr>
          <a:xfrm>
            <a:off x="7734477" y="4415413"/>
            <a:ext cx="188595" cy="213304"/>
          </a:xfrm>
          <a:custGeom>
            <a:avLst/>
            <a:gdLst/>
            <a:ahLst/>
            <a:cxnLst/>
            <a:rect l="l" t="t" r="r" b="b"/>
            <a:pathLst>
              <a:path w="2791" h="3599" extrusionOk="0">
                <a:moveTo>
                  <a:pt x="2298" y="0"/>
                </a:moveTo>
                <a:lnTo>
                  <a:pt x="1" y="3598"/>
                </a:lnTo>
                <a:lnTo>
                  <a:pt x="320" y="3598"/>
                </a:lnTo>
                <a:lnTo>
                  <a:pt x="2791" y="481"/>
                </a:lnTo>
                <a:lnTo>
                  <a:pt x="22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8"/>
          <p:cNvSpPr/>
          <p:nvPr/>
        </p:nvSpPr>
        <p:spPr>
          <a:xfrm>
            <a:off x="1641977" y="4463363"/>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8"/>
          <p:cNvSpPr/>
          <p:nvPr/>
        </p:nvSpPr>
        <p:spPr>
          <a:xfrm>
            <a:off x="8633577" y="4323801"/>
            <a:ext cx="416104" cy="327064"/>
          </a:xfrm>
          <a:custGeom>
            <a:avLst/>
            <a:gdLst/>
            <a:ahLst/>
            <a:cxnLst/>
            <a:rect l="l" t="t" r="r" b="b"/>
            <a:pathLst>
              <a:path w="9237" h="8278" extrusionOk="0">
                <a:moveTo>
                  <a:pt x="2823" y="0"/>
                </a:moveTo>
                <a:cubicBezTo>
                  <a:pt x="2772" y="0"/>
                  <a:pt x="2728" y="0"/>
                  <a:pt x="2675" y="14"/>
                </a:cubicBezTo>
                <a:cubicBezTo>
                  <a:pt x="2374" y="65"/>
                  <a:pt x="2119" y="283"/>
                  <a:pt x="1959" y="552"/>
                </a:cubicBezTo>
                <a:cubicBezTo>
                  <a:pt x="1798" y="813"/>
                  <a:pt x="1735" y="1128"/>
                  <a:pt x="1697" y="1427"/>
                </a:cubicBezTo>
                <a:cubicBezTo>
                  <a:pt x="1575" y="2381"/>
                  <a:pt x="1729" y="3348"/>
                  <a:pt x="2010" y="4263"/>
                </a:cubicBezTo>
                <a:cubicBezTo>
                  <a:pt x="2291" y="5173"/>
                  <a:pt x="2695" y="6044"/>
                  <a:pt x="3104" y="6913"/>
                </a:cubicBezTo>
                <a:cubicBezTo>
                  <a:pt x="2625" y="6248"/>
                  <a:pt x="2010" y="5672"/>
                  <a:pt x="1280" y="5300"/>
                </a:cubicBezTo>
                <a:cubicBezTo>
                  <a:pt x="1107" y="5211"/>
                  <a:pt x="923" y="5128"/>
                  <a:pt x="723" y="5108"/>
                </a:cubicBezTo>
                <a:lnTo>
                  <a:pt x="646" y="5108"/>
                </a:lnTo>
                <a:cubicBezTo>
                  <a:pt x="474" y="5108"/>
                  <a:pt x="294" y="5160"/>
                  <a:pt x="179" y="5288"/>
                </a:cubicBezTo>
                <a:cubicBezTo>
                  <a:pt x="45" y="5429"/>
                  <a:pt x="1" y="5633"/>
                  <a:pt x="19" y="5826"/>
                </a:cubicBezTo>
                <a:cubicBezTo>
                  <a:pt x="45" y="6018"/>
                  <a:pt x="128" y="6197"/>
                  <a:pt x="217" y="6369"/>
                </a:cubicBezTo>
                <a:cubicBezTo>
                  <a:pt x="660" y="7182"/>
                  <a:pt x="1383" y="7849"/>
                  <a:pt x="2202" y="8277"/>
                </a:cubicBezTo>
                <a:cubicBezTo>
                  <a:pt x="3680" y="8136"/>
                  <a:pt x="5166" y="8065"/>
                  <a:pt x="6651" y="8065"/>
                </a:cubicBezTo>
                <a:cubicBezTo>
                  <a:pt x="7060" y="8065"/>
                  <a:pt x="7470" y="8072"/>
                  <a:pt x="7880" y="8085"/>
                </a:cubicBezTo>
                <a:cubicBezTo>
                  <a:pt x="8450" y="7515"/>
                  <a:pt x="8942" y="6766"/>
                  <a:pt x="9154" y="5991"/>
                </a:cubicBezTo>
                <a:cubicBezTo>
                  <a:pt x="9198" y="5832"/>
                  <a:pt x="9237" y="5666"/>
                  <a:pt x="9218" y="5498"/>
                </a:cubicBezTo>
                <a:cubicBezTo>
                  <a:pt x="9204" y="5332"/>
                  <a:pt x="9128" y="5166"/>
                  <a:pt x="8988" y="5076"/>
                </a:cubicBezTo>
                <a:cubicBezTo>
                  <a:pt x="8903" y="5025"/>
                  <a:pt x="8814" y="4999"/>
                  <a:pt x="8719" y="4999"/>
                </a:cubicBezTo>
                <a:cubicBezTo>
                  <a:pt x="8545" y="4999"/>
                  <a:pt x="8360" y="5070"/>
                  <a:pt x="8206" y="5160"/>
                </a:cubicBezTo>
                <a:cubicBezTo>
                  <a:pt x="7777" y="5403"/>
                  <a:pt x="7419" y="5767"/>
                  <a:pt x="7169" y="6190"/>
                </a:cubicBezTo>
                <a:cubicBezTo>
                  <a:pt x="7413" y="5621"/>
                  <a:pt x="7553" y="4993"/>
                  <a:pt x="7624" y="4378"/>
                </a:cubicBezTo>
                <a:cubicBezTo>
                  <a:pt x="7656" y="4085"/>
                  <a:pt x="7644" y="3739"/>
                  <a:pt x="7399" y="3572"/>
                </a:cubicBezTo>
                <a:cubicBezTo>
                  <a:pt x="7316" y="3515"/>
                  <a:pt x="7213" y="3489"/>
                  <a:pt x="7112" y="3489"/>
                </a:cubicBezTo>
                <a:cubicBezTo>
                  <a:pt x="7029" y="3489"/>
                  <a:pt x="6945" y="3501"/>
                  <a:pt x="6868" y="3533"/>
                </a:cubicBezTo>
                <a:cubicBezTo>
                  <a:pt x="6690" y="3604"/>
                  <a:pt x="6548" y="3725"/>
                  <a:pt x="6415" y="3861"/>
                </a:cubicBezTo>
                <a:cubicBezTo>
                  <a:pt x="5831" y="4455"/>
                  <a:pt x="5435" y="5223"/>
                  <a:pt x="5293" y="6044"/>
                </a:cubicBezTo>
                <a:cubicBezTo>
                  <a:pt x="5242" y="5153"/>
                  <a:pt x="5140" y="4251"/>
                  <a:pt x="4974" y="3368"/>
                </a:cubicBezTo>
                <a:cubicBezTo>
                  <a:pt x="4814" y="2490"/>
                  <a:pt x="4525" y="1619"/>
                  <a:pt x="4040" y="865"/>
                </a:cubicBezTo>
                <a:cubicBezTo>
                  <a:pt x="3886" y="628"/>
                  <a:pt x="3712" y="398"/>
                  <a:pt x="3482" y="224"/>
                </a:cubicBezTo>
                <a:cubicBezTo>
                  <a:pt x="3290" y="91"/>
                  <a:pt x="3059" y="0"/>
                  <a:pt x="2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0" name="Google Shape;1770;p38"/>
          <p:cNvGrpSpPr/>
          <p:nvPr/>
        </p:nvGrpSpPr>
        <p:grpSpPr>
          <a:xfrm flipH="1">
            <a:off x="665801" y="4114796"/>
            <a:ext cx="610382" cy="536087"/>
            <a:chOff x="465651" y="-1506279"/>
            <a:chExt cx="610382" cy="536087"/>
          </a:xfrm>
        </p:grpSpPr>
        <p:sp>
          <p:nvSpPr>
            <p:cNvPr id="1771" name="Google Shape;1771;p38"/>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8"/>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8"/>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38"/>
          <p:cNvSpPr/>
          <p:nvPr/>
        </p:nvSpPr>
        <p:spPr>
          <a:xfrm>
            <a:off x="-375" y="2227925"/>
            <a:ext cx="9143843" cy="122077"/>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76" name="Google Shape;1776;p38"/>
          <p:cNvSpPr txBox="1">
            <a:spLocks noGrp="1"/>
          </p:cNvSpPr>
          <p:nvPr>
            <p:ph type="subTitle" idx="1"/>
          </p:nvPr>
        </p:nvSpPr>
        <p:spPr>
          <a:xfrm>
            <a:off x="3260389" y="1611750"/>
            <a:ext cx="4847400" cy="391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77" name="Google Shape;1777;p38"/>
          <p:cNvSpPr txBox="1">
            <a:spLocks noGrp="1"/>
          </p:cNvSpPr>
          <p:nvPr>
            <p:ph type="title" idx="2" hasCustomPrompt="1"/>
          </p:nvPr>
        </p:nvSpPr>
        <p:spPr>
          <a:xfrm>
            <a:off x="2251425" y="1549950"/>
            <a:ext cx="1008900" cy="51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78" name="Google Shape;1778;p38"/>
          <p:cNvSpPr txBox="1">
            <a:spLocks noGrp="1"/>
          </p:cNvSpPr>
          <p:nvPr>
            <p:ph type="subTitle" idx="3"/>
          </p:nvPr>
        </p:nvSpPr>
        <p:spPr>
          <a:xfrm>
            <a:off x="3260388" y="2636775"/>
            <a:ext cx="4847400" cy="391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79" name="Google Shape;1779;p38"/>
          <p:cNvSpPr txBox="1">
            <a:spLocks noGrp="1"/>
          </p:cNvSpPr>
          <p:nvPr>
            <p:ph type="title" idx="4" hasCustomPrompt="1"/>
          </p:nvPr>
        </p:nvSpPr>
        <p:spPr>
          <a:xfrm>
            <a:off x="2251425" y="2574975"/>
            <a:ext cx="1008900" cy="51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80" name="Google Shape;1780;p38"/>
          <p:cNvSpPr txBox="1">
            <a:spLocks noGrp="1"/>
          </p:cNvSpPr>
          <p:nvPr>
            <p:ph type="subTitle" idx="5"/>
          </p:nvPr>
        </p:nvSpPr>
        <p:spPr>
          <a:xfrm>
            <a:off x="3260389" y="3723600"/>
            <a:ext cx="4847400" cy="391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81" name="Google Shape;1781;p38"/>
          <p:cNvSpPr txBox="1">
            <a:spLocks noGrp="1"/>
          </p:cNvSpPr>
          <p:nvPr>
            <p:ph type="title" idx="6" hasCustomPrompt="1"/>
          </p:nvPr>
        </p:nvSpPr>
        <p:spPr>
          <a:xfrm>
            <a:off x="2251425" y="3661800"/>
            <a:ext cx="1008900" cy="51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82" name="Google Shape;1782;p38"/>
          <p:cNvSpPr/>
          <p:nvPr/>
        </p:nvSpPr>
        <p:spPr>
          <a:xfrm>
            <a:off x="3832203" y="446336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8"/>
          <p:cNvSpPr/>
          <p:nvPr/>
        </p:nvSpPr>
        <p:spPr>
          <a:xfrm>
            <a:off x="4347077" y="4463363"/>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8"/>
          <p:cNvSpPr/>
          <p:nvPr/>
        </p:nvSpPr>
        <p:spPr>
          <a:xfrm>
            <a:off x="6022778" y="4370672"/>
            <a:ext cx="291943" cy="327082"/>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4">
            <a:extLst>
              <a:ext uri="{FF2B5EF4-FFF2-40B4-BE49-F238E27FC236}">
                <a16:creationId xmlns:a16="http://schemas.microsoft.com/office/drawing/2014/main" id="{F0470DDA-2B7B-4E65-A66A-06472299FCBE}"/>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802"/>
        <p:cNvGrpSpPr/>
        <p:nvPr/>
      </p:nvGrpSpPr>
      <p:grpSpPr>
        <a:xfrm>
          <a:off x="0" y="0"/>
          <a:ext cx="0" cy="0"/>
          <a:chOff x="0" y="0"/>
          <a:chExt cx="0" cy="0"/>
        </a:xfrm>
      </p:grpSpPr>
      <p:sp>
        <p:nvSpPr>
          <p:cNvPr id="1803" name="Google Shape;1803;p40"/>
          <p:cNvSpPr/>
          <p:nvPr/>
        </p:nvSpPr>
        <p:spPr>
          <a:xfrm flipH="1">
            <a:off x="8265699" y="262024"/>
            <a:ext cx="469270" cy="4785524"/>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0"/>
          <p:cNvSpPr/>
          <p:nvPr/>
        </p:nvSpPr>
        <p:spPr>
          <a:xfrm>
            <a:off x="351349" y="262024"/>
            <a:ext cx="469270" cy="4785524"/>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0"/>
          <p:cNvSpPr/>
          <p:nvPr/>
        </p:nvSpPr>
        <p:spPr>
          <a:xfrm>
            <a:off x="-34650" y="4597425"/>
            <a:ext cx="9212700" cy="62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0"/>
          <p:cNvSpPr/>
          <p:nvPr/>
        </p:nvSpPr>
        <p:spPr>
          <a:xfrm>
            <a:off x="-225" y="4124200"/>
            <a:ext cx="9143843" cy="148802"/>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0"/>
          <p:cNvSpPr/>
          <p:nvPr/>
        </p:nvSpPr>
        <p:spPr>
          <a:xfrm>
            <a:off x="1777265" y="4425688"/>
            <a:ext cx="188595" cy="213304"/>
          </a:xfrm>
          <a:custGeom>
            <a:avLst/>
            <a:gdLst/>
            <a:ahLst/>
            <a:cxnLst/>
            <a:rect l="l" t="t" r="r" b="b"/>
            <a:pathLst>
              <a:path w="2791" h="3599" extrusionOk="0">
                <a:moveTo>
                  <a:pt x="2298" y="0"/>
                </a:moveTo>
                <a:lnTo>
                  <a:pt x="1" y="3598"/>
                </a:lnTo>
                <a:lnTo>
                  <a:pt x="320" y="3598"/>
                </a:lnTo>
                <a:lnTo>
                  <a:pt x="2791" y="481"/>
                </a:lnTo>
                <a:lnTo>
                  <a:pt x="22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0"/>
          <p:cNvSpPr/>
          <p:nvPr/>
        </p:nvSpPr>
        <p:spPr>
          <a:xfrm>
            <a:off x="8265702" y="44256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0"/>
          <p:cNvSpPr/>
          <p:nvPr/>
        </p:nvSpPr>
        <p:spPr>
          <a:xfrm>
            <a:off x="1178362" y="4425688"/>
            <a:ext cx="188662" cy="213304"/>
          </a:xfrm>
          <a:custGeom>
            <a:avLst/>
            <a:gdLst/>
            <a:ahLst/>
            <a:cxnLst/>
            <a:rect l="l" t="t" r="r" b="b"/>
            <a:pathLst>
              <a:path w="2792" h="3599" extrusionOk="0">
                <a:moveTo>
                  <a:pt x="493" y="0"/>
                </a:moveTo>
                <a:lnTo>
                  <a:pt x="0" y="481"/>
                </a:lnTo>
                <a:lnTo>
                  <a:pt x="2470" y="3598"/>
                </a:lnTo>
                <a:lnTo>
                  <a:pt x="2791" y="3598"/>
                </a:lnTo>
                <a:lnTo>
                  <a:pt x="4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0"/>
          <p:cNvSpPr/>
          <p:nvPr/>
        </p:nvSpPr>
        <p:spPr>
          <a:xfrm>
            <a:off x="8673511" y="4342474"/>
            <a:ext cx="179135" cy="265993"/>
          </a:xfrm>
          <a:custGeom>
            <a:avLst/>
            <a:gdLst/>
            <a:ahLst/>
            <a:cxnLst/>
            <a:rect l="l" t="t" r="r" b="b"/>
            <a:pathLst>
              <a:path w="2651" h="4488" extrusionOk="0">
                <a:moveTo>
                  <a:pt x="1391" y="0"/>
                </a:moveTo>
                <a:cubicBezTo>
                  <a:pt x="1223" y="0"/>
                  <a:pt x="1057" y="91"/>
                  <a:pt x="942" y="224"/>
                </a:cubicBezTo>
                <a:cubicBezTo>
                  <a:pt x="801" y="384"/>
                  <a:pt x="730" y="596"/>
                  <a:pt x="667" y="801"/>
                </a:cubicBezTo>
                <a:cubicBezTo>
                  <a:pt x="321" y="1959"/>
                  <a:pt x="0" y="3285"/>
                  <a:pt x="97" y="4488"/>
                </a:cubicBezTo>
                <a:lnTo>
                  <a:pt x="1518" y="4488"/>
                </a:lnTo>
                <a:cubicBezTo>
                  <a:pt x="1876" y="4194"/>
                  <a:pt x="2189" y="3822"/>
                  <a:pt x="2466" y="3451"/>
                </a:cubicBezTo>
                <a:cubicBezTo>
                  <a:pt x="2535" y="3362"/>
                  <a:pt x="2600" y="3265"/>
                  <a:pt x="2626" y="3157"/>
                </a:cubicBezTo>
                <a:cubicBezTo>
                  <a:pt x="2650" y="3048"/>
                  <a:pt x="2626" y="2913"/>
                  <a:pt x="2543" y="2842"/>
                </a:cubicBezTo>
                <a:cubicBezTo>
                  <a:pt x="2491" y="2804"/>
                  <a:pt x="2428" y="2785"/>
                  <a:pt x="2363" y="2785"/>
                </a:cubicBezTo>
                <a:cubicBezTo>
                  <a:pt x="2274" y="2785"/>
                  <a:pt x="2171" y="2824"/>
                  <a:pt x="2082" y="2868"/>
                </a:cubicBezTo>
                <a:cubicBezTo>
                  <a:pt x="1722" y="3048"/>
                  <a:pt x="1409" y="3317"/>
                  <a:pt x="1179" y="3649"/>
                </a:cubicBezTo>
                <a:cubicBezTo>
                  <a:pt x="1563" y="2818"/>
                  <a:pt x="1787" y="1914"/>
                  <a:pt x="1896" y="999"/>
                </a:cubicBezTo>
                <a:cubicBezTo>
                  <a:pt x="1914" y="807"/>
                  <a:pt x="1928" y="615"/>
                  <a:pt x="1876" y="430"/>
                </a:cubicBezTo>
                <a:cubicBezTo>
                  <a:pt x="1825" y="244"/>
                  <a:pt x="1698" y="71"/>
                  <a:pt x="1512" y="14"/>
                </a:cubicBezTo>
                <a:cubicBezTo>
                  <a:pt x="1474" y="8"/>
                  <a:pt x="1435"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0"/>
          <p:cNvSpPr/>
          <p:nvPr/>
        </p:nvSpPr>
        <p:spPr>
          <a:xfrm flipH="1">
            <a:off x="7198952" y="4311939"/>
            <a:ext cx="416104" cy="327064"/>
          </a:xfrm>
          <a:custGeom>
            <a:avLst/>
            <a:gdLst/>
            <a:ahLst/>
            <a:cxnLst/>
            <a:rect l="l" t="t" r="r" b="b"/>
            <a:pathLst>
              <a:path w="9237" h="8278" extrusionOk="0">
                <a:moveTo>
                  <a:pt x="2823" y="0"/>
                </a:moveTo>
                <a:cubicBezTo>
                  <a:pt x="2772" y="0"/>
                  <a:pt x="2728" y="0"/>
                  <a:pt x="2675" y="14"/>
                </a:cubicBezTo>
                <a:cubicBezTo>
                  <a:pt x="2374" y="65"/>
                  <a:pt x="2119" y="283"/>
                  <a:pt x="1959" y="552"/>
                </a:cubicBezTo>
                <a:cubicBezTo>
                  <a:pt x="1798" y="813"/>
                  <a:pt x="1735" y="1128"/>
                  <a:pt x="1697" y="1427"/>
                </a:cubicBezTo>
                <a:cubicBezTo>
                  <a:pt x="1575" y="2381"/>
                  <a:pt x="1729" y="3348"/>
                  <a:pt x="2010" y="4263"/>
                </a:cubicBezTo>
                <a:cubicBezTo>
                  <a:pt x="2291" y="5173"/>
                  <a:pt x="2695" y="6044"/>
                  <a:pt x="3104" y="6913"/>
                </a:cubicBezTo>
                <a:cubicBezTo>
                  <a:pt x="2625" y="6248"/>
                  <a:pt x="2010" y="5672"/>
                  <a:pt x="1280" y="5300"/>
                </a:cubicBezTo>
                <a:cubicBezTo>
                  <a:pt x="1107" y="5211"/>
                  <a:pt x="923" y="5128"/>
                  <a:pt x="723" y="5108"/>
                </a:cubicBezTo>
                <a:lnTo>
                  <a:pt x="646" y="5108"/>
                </a:lnTo>
                <a:cubicBezTo>
                  <a:pt x="474" y="5108"/>
                  <a:pt x="294" y="5160"/>
                  <a:pt x="179" y="5288"/>
                </a:cubicBezTo>
                <a:cubicBezTo>
                  <a:pt x="45" y="5429"/>
                  <a:pt x="1" y="5633"/>
                  <a:pt x="19" y="5826"/>
                </a:cubicBezTo>
                <a:cubicBezTo>
                  <a:pt x="45" y="6018"/>
                  <a:pt x="128" y="6197"/>
                  <a:pt x="217" y="6369"/>
                </a:cubicBezTo>
                <a:cubicBezTo>
                  <a:pt x="660" y="7182"/>
                  <a:pt x="1383" y="7849"/>
                  <a:pt x="2202" y="8277"/>
                </a:cubicBezTo>
                <a:cubicBezTo>
                  <a:pt x="3680" y="8136"/>
                  <a:pt x="5166" y="8065"/>
                  <a:pt x="6651" y="8065"/>
                </a:cubicBezTo>
                <a:cubicBezTo>
                  <a:pt x="7060" y="8065"/>
                  <a:pt x="7470" y="8072"/>
                  <a:pt x="7880" y="8085"/>
                </a:cubicBezTo>
                <a:cubicBezTo>
                  <a:pt x="8450" y="7515"/>
                  <a:pt x="8942" y="6766"/>
                  <a:pt x="9154" y="5991"/>
                </a:cubicBezTo>
                <a:cubicBezTo>
                  <a:pt x="9198" y="5832"/>
                  <a:pt x="9237" y="5666"/>
                  <a:pt x="9218" y="5498"/>
                </a:cubicBezTo>
                <a:cubicBezTo>
                  <a:pt x="9204" y="5332"/>
                  <a:pt x="9128" y="5166"/>
                  <a:pt x="8988" y="5076"/>
                </a:cubicBezTo>
                <a:cubicBezTo>
                  <a:pt x="8903" y="5025"/>
                  <a:pt x="8814" y="4999"/>
                  <a:pt x="8719" y="4999"/>
                </a:cubicBezTo>
                <a:cubicBezTo>
                  <a:pt x="8545" y="4999"/>
                  <a:pt x="8360" y="5070"/>
                  <a:pt x="8206" y="5160"/>
                </a:cubicBezTo>
                <a:cubicBezTo>
                  <a:pt x="7777" y="5403"/>
                  <a:pt x="7419" y="5767"/>
                  <a:pt x="7169" y="6190"/>
                </a:cubicBezTo>
                <a:cubicBezTo>
                  <a:pt x="7413" y="5621"/>
                  <a:pt x="7553" y="4993"/>
                  <a:pt x="7624" y="4378"/>
                </a:cubicBezTo>
                <a:cubicBezTo>
                  <a:pt x="7656" y="4085"/>
                  <a:pt x="7644" y="3739"/>
                  <a:pt x="7399" y="3572"/>
                </a:cubicBezTo>
                <a:cubicBezTo>
                  <a:pt x="7316" y="3515"/>
                  <a:pt x="7213" y="3489"/>
                  <a:pt x="7112" y="3489"/>
                </a:cubicBezTo>
                <a:cubicBezTo>
                  <a:pt x="7029" y="3489"/>
                  <a:pt x="6945" y="3501"/>
                  <a:pt x="6868" y="3533"/>
                </a:cubicBezTo>
                <a:cubicBezTo>
                  <a:pt x="6690" y="3604"/>
                  <a:pt x="6548" y="3725"/>
                  <a:pt x="6415" y="3861"/>
                </a:cubicBezTo>
                <a:cubicBezTo>
                  <a:pt x="5831" y="4455"/>
                  <a:pt x="5435" y="5223"/>
                  <a:pt x="5293" y="6044"/>
                </a:cubicBezTo>
                <a:cubicBezTo>
                  <a:pt x="5242" y="5153"/>
                  <a:pt x="5140" y="4251"/>
                  <a:pt x="4974" y="3368"/>
                </a:cubicBezTo>
                <a:cubicBezTo>
                  <a:pt x="4814" y="2490"/>
                  <a:pt x="4525" y="1619"/>
                  <a:pt x="4040" y="865"/>
                </a:cubicBezTo>
                <a:cubicBezTo>
                  <a:pt x="3886" y="628"/>
                  <a:pt x="3712" y="398"/>
                  <a:pt x="3482" y="224"/>
                </a:cubicBezTo>
                <a:cubicBezTo>
                  <a:pt x="3290" y="91"/>
                  <a:pt x="3059" y="0"/>
                  <a:pt x="2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2" name="Google Shape;1812;p40"/>
          <p:cNvGrpSpPr/>
          <p:nvPr/>
        </p:nvGrpSpPr>
        <p:grpSpPr>
          <a:xfrm>
            <a:off x="351351" y="4092021"/>
            <a:ext cx="610382" cy="536087"/>
            <a:chOff x="465651" y="-1506279"/>
            <a:chExt cx="610382" cy="536087"/>
          </a:xfrm>
        </p:grpSpPr>
        <p:sp>
          <p:nvSpPr>
            <p:cNvPr id="1813" name="Google Shape;1813;p40"/>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0"/>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0"/>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6" name="Google Shape;1816;p40"/>
          <p:cNvSpPr/>
          <p:nvPr/>
        </p:nvSpPr>
        <p:spPr>
          <a:xfrm>
            <a:off x="0" y="395350"/>
            <a:ext cx="3622605" cy="406782"/>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0"/>
          <p:cNvSpPr/>
          <p:nvPr/>
        </p:nvSpPr>
        <p:spPr>
          <a:xfrm>
            <a:off x="3552825" y="395350"/>
            <a:ext cx="3622605" cy="406782"/>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0"/>
          <p:cNvSpPr/>
          <p:nvPr/>
        </p:nvSpPr>
        <p:spPr>
          <a:xfrm>
            <a:off x="7077075" y="395350"/>
            <a:ext cx="3622605" cy="406782"/>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0"/>
          <p:cNvSpPr/>
          <p:nvPr/>
        </p:nvSpPr>
        <p:spPr>
          <a:xfrm>
            <a:off x="7533525" y="938400"/>
            <a:ext cx="838660" cy="327049"/>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0"/>
          <p:cNvSpPr/>
          <p:nvPr/>
        </p:nvSpPr>
        <p:spPr>
          <a:xfrm>
            <a:off x="715100" y="938400"/>
            <a:ext cx="838660" cy="327049"/>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4">
            <a:extLst>
              <a:ext uri="{FF2B5EF4-FFF2-40B4-BE49-F238E27FC236}">
                <a16:creationId xmlns:a16="http://schemas.microsoft.com/office/drawing/2014/main" id="{7DCD6600-9E4A-4586-8601-384D23D21A2F}"/>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821"/>
        <p:cNvGrpSpPr/>
        <p:nvPr/>
      </p:nvGrpSpPr>
      <p:grpSpPr>
        <a:xfrm>
          <a:off x="0" y="0"/>
          <a:ext cx="0" cy="0"/>
          <a:chOff x="0" y="0"/>
          <a:chExt cx="0" cy="0"/>
        </a:xfrm>
      </p:grpSpPr>
      <p:sp>
        <p:nvSpPr>
          <p:cNvPr id="1822" name="Google Shape;1822;p41"/>
          <p:cNvSpPr/>
          <p:nvPr/>
        </p:nvSpPr>
        <p:spPr>
          <a:xfrm flipH="1">
            <a:off x="715091" y="252539"/>
            <a:ext cx="291951" cy="4632724"/>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1"/>
          <p:cNvSpPr/>
          <p:nvPr/>
        </p:nvSpPr>
        <p:spPr>
          <a:xfrm flipH="1">
            <a:off x="-144407" y="1296829"/>
            <a:ext cx="925582" cy="122073"/>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1"/>
          <p:cNvSpPr/>
          <p:nvPr/>
        </p:nvSpPr>
        <p:spPr>
          <a:xfrm flipH="1">
            <a:off x="-144470" y="696925"/>
            <a:ext cx="925582" cy="1220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1"/>
          <p:cNvSpPr/>
          <p:nvPr/>
        </p:nvSpPr>
        <p:spPr>
          <a:xfrm flipH="1">
            <a:off x="-93700" y="4579785"/>
            <a:ext cx="9321900" cy="63244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1"/>
          <p:cNvSpPr/>
          <p:nvPr/>
        </p:nvSpPr>
        <p:spPr>
          <a:xfrm flipH="1">
            <a:off x="6885033" y="466816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1"/>
          <p:cNvSpPr/>
          <p:nvPr/>
        </p:nvSpPr>
        <p:spPr>
          <a:xfrm flipH="1">
            <a:off x="111108" y="466816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1"/>
          <p:cNvSpPr/>
          <p:nvPr/>
        </p:nvSpPr>
        <p:spPr>
          <a:xfrm flipH="1">
            <a:off x="2768272" y="4668163"/>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1"/>
          <p:cNvSpPr/>
          <p:nvPr/>
        </p:nvSpPr>
        <p:spPr>
          <a:xfrm flipH="1">
            <a:off x="7940920" y="4611285"/>
            <a:ext cx="291943" cy="327082"/>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1"/>
          <p:cNvSpPr/>
          <p:nvPr/>
        </p:nvSpPr>
        <p:spPr>
          <a:xfrm>
            <a:off x="1227340" y="4510426"/>
            <a:ext cx="416109" cy="391204"/>
          </a:xfrm>
          <a:custGeom>
            <a:avLst/>
            <a:gdLst/>
            <a:ahLst/>
            <a:cxnLst/>
            <a:rect l="l" t="t" r="r" b="b"/>
            <a:pathLst>
              <a:path w="8200" h="9136" extrusionOk="0">
                <a:moveTo>
                  <a:pt x="2804" y="0"/>
                </a:moveTo>
                <a:cubicBezTo>
                  <a:pt x="2483" y="0"/>
                  <a:pt x="2202" y="237"/>
                  <a:pt x="2060" y="526"/>
                </a:cubicBezTo>
                <a:cubicBezTo>
                  <a:pt x="1921" y="807"/>
                  <a:pt x="1895" y="1140"/>
                  <a:pt x="1888" y="1454"/>
                </a:cubicBezTo>
                <a:cubicBezTo>
                  <a:pt x="1868" y="3554"/>
                  <a:pt x="2681" y="5563"/>
                  <a:pt x="3475" y="7504"/>
                </a:cubicBezTo>
                <a:cubicBezTo>
                  <a:pt x="2988" y="6825"/>
                  <a:pt x="2279" y="6325"/>
                  <a:pt x="1543" y="5929"/>
                </a:cubicBezTo>
                <a:cubicBezTo>
                  <a:pt x="1337" y="5814"/>
                  <a:pt x="1114" y="5711"/>
                  <a:pt x="876" y="5691"/>
                </a:cubicBezTo>
                <a:lnTo>
                  <a:pt x="807" y="5691"/>
                </a:lnTo>
                <a:cubicBezTo>
                  <a:pt x="595" y="5691"/>
                  <a:pt x="371" y="5768"/>
                  <a:pt x="243" y="5935"/>
                </a:cubicBezTo>
                <a:cubicBezTo>
                  <a:pt x="0" y="6242"/>
                  <a:pt x="134" y="6689"/>
                  <a:pt x="300" y="7043"/>
                </a:cubicBezTo>
                <a:cubicBezTo>
                  <a:pt x="678" y="7811"/>
                  <a:pt x="1159" y="8521"/>
                  <a:pt x="1753" y="9135"/>
                </a:cubicBezTo>
                <a:cubicBezTo>
                  <a:pt x="3380" y="9109"/>
                  <a:pt x="5005" y="9090"/>
                  <a:pt x="6631" y="9071"/>
                </a:cubicBezTo>
                <a:cubicBezTo>
                  <a:pt x="7144" y="8706"/>
                  <a:pt x="7585" y="8246"/>
                  <a:pt x="7950" y="7726"/>
                </a:cubicBezTo>
                <a:cubicBezTo>
                  <a:pt x="8046" y="7599"/>
                  <a:pt x="8129" y="7465"/>
                  <a:pt x="8167" y="7311"/>
                </a:cubicBezTo>
                <a:cubicBezTo>
                  <a:pt x="8199" y="7158"/>
                  <a:pt x="8173" y="6978"/>
                  <a:pt x="8058" y="6869"/>
                </a:cubicBezTo>
                <a:cubicBezTo>
                  <a:pt x="7969" y="6792"/>
                  <a:pt x="7860" y="6760"/>
                  <a:pt x="7738" y="6760"/>
                </a:cubicBezTo>
                <a:cubicBezTo>
                  <a:pt x="7629" y="6760"/>
                  <a:pt x="7514" y="6786"/>
                  <a:pt x="7413" y="6818"/>
                </a:cubicBezTo>
                <a:cubicBezTo>
                  <a:pt x="6887" y="6984"/>
                  <a:pt x="6407" y="7285"/>
                  <a:pt x="6036" y="7682"/>
                </a:cubicBezTo>
                <a:cubicBezTo>
                  <a:pt x="6400" y="7259"/>
                  <a:pt x="6683" y="6728"/>
                  <a:pt x="6920" y="6222"/>
                </a:cubicBezTo>
                <a:cubicBezTo>
                  <a:pt x="6983" y="6095"/>
                  <a:pt x="7035" y="5960"/>
                  <a:pt x="7047" y="5820"/>
                </a:cubicBezTo>
                <a:cubicBezTo>
                  <a:pt x="7067" y="5685"/>
                  <a:pt x="7035" y="5531"/>
                  <a:pt x="6932" y="5430"/>
                </a:cubicBezTo>
                <a:cubicBezTo>
                  <a:pt x="6849" y="5339"/>
                  <a:pt x="6728" y="5307"/>
                  <a:pt x="6599" y="5307"/>
                </a:cubicBezTo>
                <a:cubicBezTo>
                  <a:pt x="6471" y="5307"/>
                  <a:pt x="6337" y="5339"/>
                  <a:pt x="6222" y="5391"/>
                </a:cubicBezTo>
                <a:cubicBezTo>
                  <a:pt x="5638" y="5634"/>
                  <a:pt x="5178" y="6127"/>
                  <a:pt x="4973" y="6722"/>
                </a:cubicBezTo>
                <a:cubicBezTo>
                  <a:pt x="4986" y="5685"/>
                  <a:pt x="4961" y="4648"/>
                  <a:pt x="4787" y="3624"/>
                </a:cubicBezTo>
                <a:cubicBezTo>
                  <a:pt x="4615" y="2600"/>
                  <a:pt x="4288" y="1595"/>
                  <a:pt x="3744" y="712"/>
                </a:cubicBezTo>
                <a:cubicBezTo>
                  <a:pt x="3534" y="366"/>
                  <a:pt x="3219"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1"/>
          <p:cNvSpPr/>
          <p:nvPr/>
        </p:nvSpPr>
        <p:spPr>
          <a:xfrm flipH="1">
            <a:off x="4888465" y="252539"/>
            <a:ext cx="291951" cy="4343019"/>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2" name="Google Shape;1832;p41"/>
          <p:cNvGrpSpPr/>
          <p:nvPr/>
        </p:nvGrpSpPr>
        <p:grpSpPr>
          <a:xfrm flipH="1">
            <a:off x="4787308" y="4059472"/>
            <a:ext cx="610382" cy="536087"/>
            <a:chOff x="465651" y="-1506279"/>
            <a:chExt cx="610382" cy="536087"/>
          </a:xfrm>
        </p:grpSpPr>
        <p:sp>
          <p:nvSpPr>
            <p:cNvPr id="1833" name="Google Shape;1833;p41"/>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1"/>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1"/>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6" name="Google Shape;1836;p41"/>
          <p:cNvSpPr/>
          <p:nvPr/>
        </p:nvSpPr>
        <p:spPr>
          <a:xfrm flipH="1">
            <a:off x="-144407" y="2706529"/>
            <a:ext cx="925582" cy="122073"/>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1"/>
          <p:cNvSpPr/>
          <p:nvPr/>
        </p:nvSpPr>
        <p:spPr>
          <a:xfrm flipH="1">
            <a:off x="-144470" y="2106625"/>
            <a:ext cx="925582" cy="1220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1"/>
          <p:cNvSpPr/>
          <p:nvPr/>
        </p:nvSpPr>
        <p:spPr>
          <a:xfrm flipH="1">
            <a:off x="-144407" y="4068266"/>
            <a:ext cx="925582" cy="122073"/>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1"/>
          <p:cNvSpPr/>
          <p:nvPr/>
        </p:nvSpPr>
        <p:spPr>
          <a:xfrm flipH="1">
            <a:off x="-144470" y="3468363"/>
            <a:ext cx="925582" cy="1220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0" name="Google Shape;1840;p41"/>
          <p:cNvGrpSpPr/>
          <p:nvPr/>
        </p:nvGrpSpPr>
        <p:grpSpPr>
          <a:xfrm>
            <a:off x="924876" y="478999"/>
            <a:ext cx="8219138" cy="162325"/>
            <a:chOff x="238125" y="5110325"/>
            <a:chExt cx="3087000" cy="51775"/>
          </a:xfrm>
        </p:grpSpPr>
        <p:sp>
          <p:nvSpPr>
            <p:cNvPr id="1841" name="Google Shape;1841;p41"/>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1"/>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1"/>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1"/>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1"/>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1"/>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1"/>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1"/>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1"/>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1"/>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1"/>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1"/>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1"/>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1"/>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1"/>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1"/>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1"/>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1"/>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1"/>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1"/>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1"/>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1"/>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1"/>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1"/>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1"/>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1"/>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1"/>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1"/>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1"/>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1"/>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1"/>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1"/>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1"/>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1"/>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1"/>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1"/>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1"/>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1"/>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1"/>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1"/>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1"/>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1"/>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1"/>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1"/>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1"/>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1"/>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1"/>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1"/>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1"/>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1"/>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1"/>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1"/>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1"/>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1"/>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1"/>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1"/>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1"/>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1"/>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1"/>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0" name="Google Shape;1900;p41"/>
          <p:cNvSpPr/>
          <p:nvPr/>
        </p:nvSpPr>
        <p:spPr>
          <a:xfrm flipH="1">
            <a:off x="3675108" y="466816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1"/>
          <p:cNvSpPr/>
          <p:nvPr/>
        </p:nvSpPr>
        <p:spPr>
          <a:xfrm>
            <a:off x="7940925" y="897024"/>
            <a:ext cx="1377326" cy="454699"/>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Picture 4">
            <a:extLst>
              <a:ext uri="{FF2B5EF4-FFF2-40B4-BE49-F238E27FC236}">
                <a16:creationId xmlns:a16="http://schemas.microsoft.com/office/drawing/2014/main" id="{8F5ADFBC-AA6F-4D54-B0C9-D619FF5E5B03}"/>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p:nvPr/>
        </p:nvSpPr>
        <p:spPr>
          <a:xfrm>
            <a:off x="4101447" y="1150523"/>
            <a:ext cx="1562135" cy="51569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79475" y="377875"/>
            <a:ext cx="1731062" cy="703456"/>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5400000">
            <a:off x="6303681" y="2503095"/>
            <a:ext cx="4513565" cy="263124"/>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5400000">
            <a:off x="-1935219" y="2503095"/>
            <a:ext cx="4513565" cy="263124"/>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0" y="4384550"/>
            <a:ext cx="9212700" cy="75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3"/>
          <p:cNvGrpSpPr/>
          <p:nvPr/>
        </p:nvGrpSpPr>
        <p:grpSpPr>
          <a:xfrm>
            <a:off x="4" y="839205"/>
            <a:ext cx="6619454" cy="145001"/>
            <a:chOff x="238125" y="5110325"/>
            <a:chExt cx="3087000" cy="51775"/>
          </a:xfrm>
        </p:grpSpPr>
        <p:sp>
          <p:nvSpPr>
            <p:cNvPr id="46" name="Google Shape;46;p3"/>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 y="1264830"/>
            <a:ext cx="6619454" cy="145001"/>
            <a:chOff x="238125" y="5110325"/>
            <a:chExt cx="3087000" cy="51775"/>
          </a:xfrm>
        </p:grpSpPr>
        <p:sp>
          <p:nvSpPr>
            <p:cNvPr id="106" name="Google Shape;106;p3"/>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3"/>
          <p:cNvGrpSpPr/>
          <p:nvPr/>
        </p:nvGrpSpPr>
        <p:grpSpPr>
          <a:xfrm>
            <a:off x="8649150" y="839205"/>
            <a:ext cx="1353649" cy="145001"/>
            <a:chOff x="8801775" y="839205"/>
            <a:chExt cx="1353649" cy="145001"/>
          </a:xfrm>
        </p:grpSpPr>
        <p:sp>
          <p:nvSpPr>
            <p:cNvPr id="166" name="Google Shape;166;p3"/>
            <p:cNvSpPr/>
            <p:nvPr/>
          </p:nvSpPr>
          <p:spPr>
            <a:xfrm>
              <a:off x="8801775" y="905850"/>
              <a:ext cx="1353649" cy="1322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950433" y="839205"/>
              <a:ext cx="110914" cy="145001"/>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8950433" y="839205"/>
              <a:ext cx="110914" cy="145001"/>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172260" y="839205"/>
              <a:ext cx="110968" cy="145001"/>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172260" y="839205"/>
              <a:ext cx="110968" cy="145001"/>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394035" y="839205"/>
              <a:ext cx="111021" cy="145001"/>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9394035" y="839205"/>
              <a:ext cx="111021" cy="145001"/>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a:off x="8649150" y="1264830"/>
            <a:ext cx="1353649" cy="145001"/>
            <a:chOff x="8801775" y="839205"/>
            <a:chExt cx="1353649" cy="145001"/>
          </a:xfrm>
        </p:grpSpPr>
        <p:sp>
          <p:nvSpPr>
            <p:cNvPr id="174" name="Google Shape;174;p3"/>
            <p:cNvSpPr/>
            <p:nvPr/>
          </p:nvSpPr>
          <p:spPr>
            <a:xfrm>
              <a:off x="8801775" y="905850"/>
              <a:ext cx="1353649" cy="1322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950433" y="839205"/>
              <a:ext cx="110914" cy="145001"/>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950433" y="839205"/>
              <a:ext cx="110914" cy="145001"/>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9172260" y="839205"/>
              <a:ext cx="110968" cy="145001"/>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9172260" y="839205"/>
              <a:ext cx="110968" cy="145001"/>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9394035" y="839205"/>
              <a:ext cx="111021" cy="145001"/>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9394035" y="839205"/>
              <a:ext cx="111021" cy="145001"/>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3"/>
          <p:cNvGrpSpPr/>
          <p:nvPr/>
        </p:nvGrpSpPr>
        <p:grpSpPr>
          <a:xfrm>
            <a:off x="329875" y="3935761"/>
            <a:ext cx="8799958" cy="515687"/>
            <a:chOff x="329875" y="3935761"/>
            <a:chExt cx="8799958" cy="515687"/>
          </a:xfrm>
        </p:grpSpPr>
        <p:sp>
          <p:nvSpPr>
            <p:cNvPr id="182" name="Google Shape;182;p3"/>
            <p:cNvSpPr/>
            <p:nvPr/>
          </p:nvSpPr>
          <p:spPr>
            <a:xfrm>
              <a:off x="1591565" y="417053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941627" y="4200888"/>
              <a:ext cx="188595" cy="213304"/>
            </a:xfrm>
            <a:custGeom>
              <a:avLst/>
              <a:gdLst/>
              <a:ahLst/>
              <a:cxnLst/>
              <a:rect l="l" t="t" r="r" b="b"/>
              <a:pathLst>
                <a:path w="2791" h="3599" extrusionOk="0">
                  <a:moveTo>
                    <a:pt x="2298" y="0"/>
                  </a:moveTo>
                  <a:lnTo>
                    <a:pt x="1" y="3598"/>
                  </a:lnTo>
                  <a:lnTo>
                    <a:pt x="320" y="3598"/>
                  </a:lnTo>
                  <a:lnTo>
                    <a:pt x="2791" y="481"/>
                  </a:lnTo>
                  <a:lnTo>
                    <a:pt x="22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664652" y="42008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564975" y="4200888"/>
              <a:ext cx="188662" cy="213304"/>
            </a:xfrm>
            <a:custGeom>
              <a:avLst/>
              <a:gdLst/>
              <a:ahLst/>
              <a:cxnLst/>
              <a:rect l="l" t="t" r="r" b="b"/>
              <a:pathLst>
                <a:path w="2792" h="3599" extrusionOk="0">
                  <a:moveTo>
                    <a:pt x="493" y="0"/>
                  </a:moveTo>
                  <a:lnTo>
                    <a:pt x="0" y="481"/>
                  </a:lnTo>
                  <a:lnTo>
                    <a:pt x="2470" y="3598"/>
                  </a:lnTo>
                  <a:lnTo>
                    <a:pt x="2791" y="3598"/>
                  </a:lnTo>
                  <a:lnTo>
                    <a:pt x="4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510961" y="4144199"/>
              <a:ext cx="179135" cy="265993"/>
            </a:xfrm>
            <a:custGeom>
              <a:avLst/>
              <a:gdLst/>
              <a:ahLst/>
              <a:cxnLst/>
              <a:rect l="l" t="t" r="r" b="b"/>
              <a:pathLst>
                <a:path w="2651" h="4488" extrusionOk="0">
                  <a:moveTo>
                    <a:pt x="1391" y="0"/>
                  </a:moveTo>
                  <a:cubicBezTo>
                    <a:pt x="1223" y="0"/>
                    <a:pt x="1057" y="91"/>
                    <a:pt x="942" y="224"/>
                  </a:cubicBezTo>
                  <a:cubicBezTo>
                    <a:pt x="801" y="384"/>
                    <a:pt x="730" y="596"/>
                    <a:pt x="667" y="801"/>
                  </a:cubicBezTo>
                  <a:cubicBezTo>
                    <a:pt x="321" y="1959"/>
                    <a:pt x="0" y="3285"/>
                    <a:pt x="97" y="4488"/>
                  </a:cubicBezTo>
                  <a:lnTo>
                    <a:pt x="1518" y="4488"/>
                  </a:lnTo>
                  <a:cubicBezTo>
                    <a:pt x="1876" y="4194"/>
                    <a:pt x="2189" y="3822"/>
                    <a:pt x="2466" y="3451"/>
                  </a:cubicBezTo>
                  <a:cubicBezTo>
                    <a:pt x="2535" y="3362"/>
                    <a:pt x="2600" y="3265"/>
                    <a:pt x="2626" y="3157"/>
                  </a:cubicBezTo>
                  <a:cubicBezTo>
                    <a:pt x="2650" y="3048"/>
                    <a:pt x="2626" y="2913"/>
                    <a:pt x="2543" y="2842"/>
                  </a:cubicBezTo>
                  <a:cubicBezTo>
                    <a:pt x="2491" y="2804"/>
                    <a:pt x="2428" y="2785"/>
                    <a:pt x="2363" y="2785"/>
                  </a:cubicBezTo>
                  <a:cubicBezTo>
                    <a:pt x="2274" y="2785"/>
                    <a:pt x="2171" y="2824"/>
                    <a:pt x="2082" y="2868"/>
                  </a:cubicBezTo>
                  <a:cubicBezTo>
                    <a:pt x="1722" y="3048"/>
                    <a:pt x="1409" y="3317"/>
                    <a:pt x="1179" y="3649"/>
                  </a:cubicBezTo>
                  <a:cubicBezTo>
                    <a:pt x="1563" y="2818"/>
                    <a:pt x="1787" y="1914"/>
                    <a:pt x="1896" y="999"/>
                  </a:cubicBezTo>
                  <a:cubicBezTo>
                    <a:pt x="1914" y="807"/>
                    <a:pt x="1928" y="615"/>
                    <a:pt x="1876" y="430"/>
                  </a:cubicBezTo>
                  <a:cubicBezTo>
                    <a:pt x="1825" y="244"/>
                    <a:pt x="1698" y="71"/>
                    <a:pt x="1512" y="14"/>
                  </a:cubicBezTo>
                  <a:cubicBezTo>
                    <a:pt x="1474" y="8"/>
                    <a:pt x="1435"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813224" y="4002649"/>
              <a:ext cx="340892" cy="381895"/>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329875" y="3955601"/>
              <a:ext cx="469286" cy="458604"/>
            </a:xfrm>
            <a:custGeom>
              <a:avLst/>
              <a:gdLst/>
              <a:ahLst/>
              <a:cxnLst/>
              <a:rect l="l" t="t" r="r" b="b"/>
              <a:pathLst>
                <a:path w="8200" h="9136" extrusionOk="0">
                  <a:moveTo>
                    <a:pt x="2804" y="0"/>
                  </a:moveTo>
                  <a:cubicBezTo>
                    <a:pt x="2483" y="0"/>
                    <a:pt x="2202" y="237"/>
                    <a:pt x="2060" y="526"/>
                  </a:cubicBezTo>
                  <a:cubicBezTo>
                    <a:pt x="1921" y="807"/>
                    <a:pt x="1895" y="1140"/>
                    <a:pt x="1888" y="1454"/>
                  </a:cubicBezTo>
                  <a:cubicBezTo>
                    <a:pt x="1868" y="3554"/>
                    <a:pt x="2681" y="5563"/>
                    <a:pt x="3475" y="7504"/>
                  </a:cubicBezTo>
                  <a:cubicBezTo>
                    <a:pt x="2988" y="6825"/>
                    <a:pt x="2279" y="6325"/>
                    <a:pt x="1543" y="5929"/>
                  </a:cubicBezTo>
                  <a:cubicBezTo>
                    <a:pt x="1337" y="5814"/>
                    <a:pt x="1114" y="5711"/>
                    <a:pt x="876" y="5691"/>
                  </a:cubicBezTo>
                  <a:lnTo>
                    <a:pt x="807" y="5691"/>
                  </a:lnTo>
                  <a:cubicBezTo>
                    <a:pt x="595" y="5691"/>
                    <a:pt x="371" y="5768"/>
                    <a:pt x="243" y="5935"/>
                  </a:cubicBezTo>
                  <a:cubicBezTo>
                    <a:pt x="0" y="6242"/>
                    <a:pt x="134" y="6689"/>
                    <a:pt x="300" y="7043"/>
                  </a:cubicBezTo>
                  <a:cubicBezTo>
                    <a:pt x="678" y="7811"/>
                    <a:pt x="1159" y="8521"/>
                    <a:pt x="1753" y="9135"/>
                  </a:cubicBezTo>
                  <a:cubicBezTo>
                    <a:pt x="3380" y="9109"/>
                    <a:pt x="5005" y="9090"/>
                    <a:pt x="6631" y="9071"/>
                  </a:cubicBezTo>
                  <a:cubicBezTo>
                    <a:pt x="7144" y="8706"/>
                    <a:pt x="7585" y="8246"/>
                    <a:pt x="7950" y="7726"/>
                  </a:cubicBezTo>
                  <a:cubicBezTo>
                    <a:pt x="8046" y="7599"/>
                    <a:pt x="8129" y="7465"/>
                    <a:pt x="8167" y="7311"/>
                  </a:cubicBezTo>
                  <a:cubicBezTo>
                    <a:pt x="8199" y="7158"/>
                    <a:pt x="8173" y="6978"/>
                    <a:pt x="8058" y="6869"/>
                  </a:cubicBezTo>
                  <a:cubicBezTo>
                    <a:pt x="7969" y="6792"/>
                    <a:pt x="7860" y="6760"/>
                    <a:pt x="7738" y="6760"/>
                  </a:cubicBezTo>
                  <a:cubicBezTo>
                    <a:pt x="7629" y="6760"/>
                    <a:pt x="7514" y="6786"/>
                    <a:pt x="7413" y="6818"/>
                  </a:cubicBezTo>
                  <a:cubicBezTo>
                    <a:pt x="6887" y="6984"/>
                    <a:pt x="6407" y="7285"/>
                    <a:pt x="6036" y="7682"/>
                  </a:cubicBezTo>
                  <a:cubicBezTo>
                    <a:pt x="6400" y="7259"/>
                    <a:pt x="6683" y="6728"/>
                    <a:pt x="6920" y="6222"/>
                  </a:cubicBezTo>
                  <a:cubicBezTo>
                    <a:pt x="6983" y="6095"/>
                    <a:pt x="7035" y="5960"/>
                    <a:pt x="7047" y="5820"/>
                  </a:cubicBezTo>
                  <a:cubicBezTo>
                    <a:pt x="7067" y="5685"/>
                    <a:pt x="7035" y="5531"/>
                    <a:pt x="6932" y="5430"/>
                  </a:cubicBezTo>
                  <a:cubicBezTo>
                    <a:pt x="6849" y="5339"/>
                    <a:pt x="6728" y="5307"/>
                    <a:pt x="6599" y="5307"/>
                  </a:cubicBezTo>
                  <a:cubicBezTo>
                    <a:pt x="6471" y="5307"/>
                    <a:pt x="6337" y="5339"/>
                    <a:pt x="6222" y="5391"/>
                  </a:cubicBezTo>
                  <a:cubicBezTo>
                    <a:pt x="5638" y="5634"/>
                    <a:pt x="5178" y="6127"/>
                    <a:pt x="4973" y="6722"/>
                  </a:cubicBezTo>
                  <a:cubicBezTo>
                    <a:pt x="4986" y="5685"/>
                    <a:pt x="4961" y="4648"/>
                    <a:pt x="4787" y="3624"/>
                  </a:cubicBezTo>
                  <a:cubicBezTo>
                    <a:pt x="4615" y="2600"/>
                    <a:pt x="4288" y="1595"/>
                    <a:pt x="3744" y="712"/>
                  </a:cubicBezTo>
                  <a:cubicBezTo>
                    <a:pt x="3534" y="366"/>
                    <a:pt x="3219"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8519451" y="3935761"/>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293802" y="418183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3"/>
          <p:cNvSpPr txBox="1">
            <a:spLocks noGrp="1"/>
          </p:cNvSpPr>
          <p:nvPr>
            <p:ph type="title"/>
          </p:nvPr>
        </p:nvSpPr>
        <p:spPr>
          <a:xfrm>
            <a:off x="720000" y="1832538"/>
            <a:ext cx="5951100" cy="1274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2" name="Google Shape;192;p3"/>
          <p:cNvSpPr txBox="1">
            <a:spLocks noGrp="1"/>
          </p:cNvSpPr>
          <p:nvPr>
            <p:ph type="title" idx="2" hasCustomPrompt="1"/>
          </p:nvPr>
        </p:nvSpPr>
        <p:spPr>
          <a:xfrm>
            <a:off x="6619300" y="675125"/>
            <a:ext cx="1809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3" name="Google Shape;193;p3"/>
          <p:cNvSpPr txBox="1">
            <a:spLocks noGrp="1"/>
          </p:cNvSpPr>
          <p:nvPr>
            <p:ph type="subTitle" idx="1"/>
          </p:nvPr>
        </p:nvSpPr>
        <p:spPr>
          <a:xfrm>
            <a:off x="720000" y="3154863"/>
            <a:ext cx="4360200" cy="381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600"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5" name="Picture 4">
            <a:extLst>
              <a:ext uri="{FF2B5EF4-FFF2-40B4-BE49-F238E27FC236}">
                <a16:creationId xmlns:a16="http://schemas.microsoft.com/office/drawing/2014/main" id="{268B3E33-81F6-4214-B8D3-D6B0B47D8144}"/>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4"/>
        <p:cNvGrpSpPr/>
        <p:nvPr/>
      </p:nvGrpSpPr>
      <p:grpSpPr>
        <a:xfrm>
          <a:off x="0" y="0"/>
          <a:ext cx="0" cy="0"/>
          <a:chOff x="0" y="0"/>
          <a:chExt cx="0" cy="0"/>
        </a:xfrm>
      </p:grpSpPr>
      <p:grpSp>
        <p:nvGrpSpPr>
          <p:cNvPr id="195" name="Google Shape;195;p4"/>
          <p:cNvGrpSpPr/>
          <p:nvPr/>
        </p:nvGrpSpPr>
        <p:grpSpPr>
          <a:xfrm>
            <a:off x="231850" y="1833468"/>
            <a:ext cx="8912178" cy="2254661"/>
            <a:chOff x="231850" y="1833468"/>
            <a:chExt cx="8912178" cy="2254661"/>
          </a:xfrm>
        </p:grpSpPr>
        <p:grpSp>
          <p:nvGrpSpPr>
            <p:cNvPr id="196" name="Google Shape;196;p4"/>
            <p:cNvGrpSpPr/>
            <p:nvPr/>
          </p:nvGrpSpPr>
          <p:grpSpPr>
            <a:xfrm>
              <a:off x="231850" y="1833468"/>
              <a:ext cx="8912178" cy="762598"/>
              <a:chOff x="75" y="1811575"/>
              <a:chExt cx="624159" cy="762598"/>
            </a:xfrm>
          </p:grpSpPr>
          <p:sp>
            <p:nvSpPr>
              <p:cNvPr id="197" name="Google Shape;197;p4"/>
              <p:cNvSpPr/>
              <p:nvPr/>
            </p:nvSpPr>
            <p:spPr>
              <a:xfrm>
                <a:off x="75" y="2457323"/>
                <a:ext cx="624159" cy="1168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75" y="1811575"/>
                <a:ext cx="624159" cy="116900"/>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4"/>
            <p:cNvSpPr/>
            <p:nvPr/>
          </p:nvSpPr>
          <p:spPr>
            <a:xfrm>
              <a:off x="231850" y="3225253"/>
              <a:ext cx="8912109" cy="1168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31850" y="3971278"/>
              <a:ext cx="8912109" cy="1168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4"/>
          <p:cNvSpPr/>
          <p:nvPr/>
        </p:nvSpPr>
        <p:spPr>
          <a:xfrm>
            <a:off x="0" y="-95850"/>
            <a:ext cx="416111" cy="5143488"/>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4"/>
          <p:cNvGrpSpPr/>
          <p:nvPr/>
        </p:nvGrpSpPr>
        <p:grpSpPr>
          <a:xfrm>
            <a:off x="0" y="3761908"/>
            <a:ext cx="9212700" cy="1530184"/>
            <a:chOff x="0" y="4159867"/>
            <a:chExt cx="9212700" cy="1019058"/>
          </a:xfrm>
        </p:grpSpPr>
        <p:sp>
          <p:nvSpPr>
            <p:cNvPr id="203" name="Google Shape;203;p4"/>
            <p:cNvSpPr/>
            <p:nvPr/>
          </p:nvSpPr>
          <p:spPr>
            <a:xfrm flipH="1">
              <a:off x="8382150" y="4377121"/>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rgbClr val="D2A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4"/>
            <p:cNvGrpSpPr/>
            <p:nvPr/>
          </p:nvGrpSpPr>
          <p:grpSpPr>
            <a:xfrm>
              <a:off x="0" y="4159867"/>
              <a:ext cx="9212700" cy="1019058"/>
              <a:chOff x="0" y="4159867"/>
              <a:chExt cx="9212700" cy="1019058"/>
            </a:xfrm>
          </p:grpSpPr>
          <p:sp>
            <p:nvSpPr>
              <p:cNvPr id="205" name="Google Shape;205;p4"/>
              <p:cNvSpPr/>
              <p:nvPr/>
            </p:nvSpPr>
            <p:spPr>
              <a:xfrm>
                <a:off x="0" y="4663223"/>
                <a:ext cx="9212700" cy="51570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4"/>
              <p:cNvSpPr/>
              <p:nvPr/>
            </p:nvSpPr>
            <p:spPr>
              <a:xfrm>
                <a:off x="1470165" y="469918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flipH="1">
                <a:off x="4184814" y="469918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flipH="1">
                <a:off x="6778065" y="46991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flipH="1">
                <a:off x="8694410" y="4699188"/>
                <a:ext cx="188662" cy="213304"/>
              </a:xfrm>
              <a:custGeom>
                <a:avLst/>
                <a:gdLst/>
                <a:ahLst/>
                <a:cxnLst/>
                <a:rect l="l" t="t" r="r" b="b"/>
                <a:pathLst>
                  <a:path w="2792" h="3599" extrusionOk="0">
                    <a:moveTo>
                      <a:pt x="493" y="0"/>
                    </a:moveTo>
                    <a:lnTo>
                      <a:pt x="0" y="481"/>
                    </a:lnTo>
                    <a:lnTo>
                      <a:pt x="2470" y="3598"/>
                    </a:lnTo>
                    <a:lnTo>
                      <a:pt x="2791" y="3598"/>
                    </a:lnTo>
                    <a:lnTo>
                      <a:pt x="4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flipH="1">
                <a:off x="843752" y="4646424"/>
                <a:ext cx="179135" cy="265993"/>
              </a:xfrm>
              <a:custGeom>
                <a:avLst/>
                <a:gdLst/>
                <a:ahLst/>
                <a:cxnLst/>
                <a:rect l="l" t="t" r="r" b="b"/>
                <a:pathLst>
                  <a:path w="2651" h="4488" extrusionOk="0">
                    <a:moveTo>
                      <a:pt x="1391" y="0"/>
                    </a:moveTo>
                    <a:cubicBezTo>
                      <a:pt x="1223" y="0"/>
                      <a:pt x="1057" y="91"/>
                      <a:pt x="942" y="224"/>
                    </a:cubicBezTo>
                    <a:cubicBezTo>
                      <a:pt x="801" y="384"/>
                      <a:pt x="730" y="596"/>
                      <a:pt x="667" y="801"/>
                    </a:cubicBezTo>
                    <a:cubicBezTo>
                      <a:pt x="321" y="1959"/>
                      <a:pt x="0" y="3285"/>
                      <a:pt x="97" y="4488"/>
                    </a:cubicBezTo>
                    <a:lnTo>
                      <a:pt x="1518" y="4488"/>
                    </a:lnTo>
                    <a:cubicBezTo>
                      <a:pt x="1876" y="4194"/>
                      <a:pt x="2189" y="3822"/>
                      <a:pt x="2466" y="3451"/>
                    </a:cubicBezTo>
                    <a:cubicBezTo>
                      <a:pt x="2535" y="3362"/>
                      <a:pt x="2600" y="3265"/>
                      <a:pt x="2626" y="3157"/>
                    </a:cubicBezTo>
                    <a:cubicBezTo>
                      <a:pt x="2650" y="3048"/>
                      <a:pt x="2626" y="2913"/>
                      <a:pt x="2543" y="2842"/>
                    </a:cubicBezTo>
                    <a:cubicBezTo>
                      <a:pt x="2491" y="2804"/>
                      <a:pt x="2428" y="2785"/>
                      <a:pt x="2363" y="2785"/>
                    </a:cubicBezTo>
                    <a:cubicBezTo>
                      <a:pt x="2274" y="2785"/>
                      <a:pt x="2171" y="2824"/>
                      <a:pt x="2082" y="2868"/>
                    </a:cubicBezTo>
                    <a:cubicBezTo>
                      <a:pt x="1722" y="3048"/>
                      <a:pt x="1409" y="3317"/>
                      <a:pt x="1179" y="3649"/>
                    </a:cubicBezTo>
                    <a:cubicBezTo>
                      <a:pt x="1563" y="2818"/>
                      <a:pt x="1787" y="1914"/>
                      <a:pt x="1896" y="999"/>
                    </a:cubicBezTo>
                    <a:cubicBezTo>
                      <a:pt x="1914" y="807"/>
                      <a:pt x="1928" y="615"/>
                      <a:pt x="1876" y="430"/>
                    </a:cubicBezTo>
                    <a:cubicBezTo>
                      <a:pt x="1825" y="244"/>
                      <a:pt x="1698" y="71"/>
                      <a:pt x="1512" y="14"/>
                    </a:cubicBezTo>
                    <a:cubicBezTo>
                      <a:pt x="1474" y="8"/>
                      <a:pt x="1435"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flipH="1">
                <a:off x="114989" y="4159867"/>
                <a:ext cx="460324" cy="515702"/>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flipH="1">
                <a:off x="8055162" y="4912437"/>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flipH="1">
                <a:off x="7968103" y="4182537"/>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14;p4"/>
              <p:cNvSpPr/>
              <p:nvPr/>
            </p:nvSpPr>
            <p:spPr>
              <a:xfrm flipH="1">
                <a:off x="5183714" y="469918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flipH="1">
                <a:off x="2534115" y="471023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6" name="Google Shape;216;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4"/>
          <p:cNvSpPr txBox="1">
            <a:spLocks noGrp="1"/>
          </p:cNvSpPr>
          <p:nvPr>
            <p:ph type="body" idx="1"/>
          </p:nvPr>
        </p:nvSpPr>
        <p:spPr>
          <a:xfrm>
            <a:off x="720000" y="1017725"/>
            <a:ext cx="7704000" cy="605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6" name="Picture 4">
            <a:extLst>
              <a:ext uri="{FF2B5EF4-FFF2-40B4-BE49-F238E27FC236}">
                <a16:creationId xmlns:a16="http://schemas.microsoft.com/office/drawing/2014/main" id="{BC7DE192-854C-4412-9CE0-A2AF3C92E7DC}"/>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2"/>
        <p:cNvGrpSpPr/>
        <p:nvPr/>
      </p:nvGrpSpPr>
      <p:grpSpPr>
        <a:xfrm>
          <a:off x="0" y="0"/>
          <a:ext cx="0" cy="0"/>
          <a:chOff x="0" y="0"/>
          <a:chExt cx="0" cy="0"/>
        </a:xfrm>
      </p:grpSpPr>
      <p:grpSp>
        <p:nvGrpSpPr>
          <p:cNvPr id="343" name="Google Shape;343;p8"/>
          <p:cNvGrpSpPr/>
          <p:nvPr/>
        </p:nvGrpSpPr>
        <p:grpSpPr>
          <a:xfrm>
            <a:off x="6535075" y="2862386"/>
            <a:ext cx="2608923" cy="1631229"/>
            <a:chOff x="6535075" y="2922624"/>
            <a:chExt cx="2608923" cy="1631229"/>
          </a:xfrm>
        </p:grpSpPr>
        <p:sp>
          <p:nvSpPr>
            <p:cNvPr id="344" name="Google Shape;344;p8"/>
            <p:cNvSpPr/>
            <p:nvPr/>
          </p:nvSpPr>
          <p:spPr>
            <a:xfrm flipH="1">
              <a:off x="8720921" y="2922624"/>
              <a:ext cx="224952" cy="1631229"/>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6626388" y="3607976"/>
              <a:ext cx="2517610" cy="47951"/>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a:off x="6535075" y="2922624"/>
              <a:ext cx="224952" cy="1631229"/>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a:off x="6626388" y="3932330"/>
              <a:ext cx="2517610" cy="47951"/>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6626388" y="4179435"/>
              <a:ext cx="2517610" cy="47951"/>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8"/>
          <p:cNvSpPr/>
          <p:nvPr/>
        </p:nvSpPr>
        <p:spPr>
          <a:xfrm>
            <a:off x="-34350" y="4466925"/>
            <a:ext cx="9212700" cy="72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txBox="1">
            <a:spLocks noGrp="1"/>
          </p:cNvSpPr>
          <p:nvPr>
            <p:ph type="title"/>
          </p:nvPr>
        </p:nvSpPr>
        <p:spPr>
          <a:xfrm>
            <a:off x="3542475" y="535000"/>
            <a:ext cx="4886400" cy="2203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351" name="Google Shape;351;p8"/>
          <p:cNvSpPr/>
          <p:nvPr/>
        </p:nvSpPr>
        <p:spPr>
          <a:xfrm>
            <a:off x="1564523" y="750025"/>
            <a:ext cx="1602362" cy="521745"/>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4666424" y="2931924"/>
            <a:ext cx="1009140" cy="393527"/>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flipH="1">
            <a:off x="8428898" y="1216750"/>
            <a:ext cx="1602362" cy="521745"/>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4">
            <a:extLst>
              <a:ext uri="{FF2B5EF4-FFF2-40B4-BE49-F238E27FC236}">
                <a16:creationId xmlns:a16="http://schemas.microsoft.com/office/drawing/2014/main" id="{3E230DE3-B5E5-4CF0-9A12-1C410EBF71B5}"/>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7"/>
        <p:cNvGrpSpPr/>
        <p:nvPr/>
      </p:nvGrpSpPr>
      <p:grpSpPr>
        <a:xfrm>
          <a:off x="0" y="0"/>
          <a:ext cx="0" cy="0"/>
          <a:chOff x="0" y="0"/>
          <a:chExt cx="0" cy="0"/>
        </a:xfrm>
      </p:grpSpPr>
      <p:sp>
        <p:nvSpPr>
          <p:cNvPr id="448" name="Google Shape;448;p11"/>
          <p:cNvSpPr/>
          <p:nvPr/>
        </p:nvSpPr>
        <p:spPr>
          <a:xfrm>
            <a:off x="8330904" y="442475"/>
            <a:ext cx="330946" cy="4028669"/>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72350" y="442475"/>
            <a:ext cx="330946" cy="4028669"/>
          </a:xfrm>
          <a:custGeom>
            <a:avLst/>
            <a:gdLst/>
            <a:ahLst/>
            <a:cxnLst/>
            <a:rect l="l" t="t" r="r" b="b"/>
            <a:pathLst>
              <a:path w="6158" h="58467" extrusionOk="0">
                <a:moveTo>
                  <a:pt x="5517" y="0"/>
                </a:moveTo>
                <a:lnTo>
                  <a:pt x="1684" y="3833"/>
                </a:lnTo>
                <a:lnTo>
                  <a:pt x="1684" y="13620"/>
                </a:lnTo>
                <a:lnTo>
                  <a:pt x="1" y="13620"/>
                </a:lnTo>
                <a:lnTo>
                  <a:pt x="1" y="58467"/>
                </a:lnTo>
                <a:lnTo>
                  <a:pt x="4264" y="58467"/>
                </a:lnTo>
                <a:lnTo>
                  <a:pt x="4264" y="13620"/>
                </a:lnTo>
                <a:lnTo>
                  <a:pt x="2586" y="13620"/>
                </a:lnTo>
                <a:lnTo>
                  <a:pt x="2586" y="4211"/>
                </a:lnTo>
                <a:lnTo>
                  <a:pt x="6158" y="633"/>
                </a:lnTo>
                <a:lnTo>
                  <a:pt x="5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389075" y="266479"/>
            <a:ext cx="1042698" cy="406626"/>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6890498" y="1400975"/>
            <a:ext cx="1123431" cy="370880"/>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11"/>
          <p:cNvGrpSpPr/>
          <p:nvPr/>
        </p:nvGrpSpPr>
        <p:grpSpPr>
          <a:xfrm>
            <a:off x="-34350" y="4026616"/>
            <a:ext cx="9212700" cy="1250009"/>
            <a:chOff x="-34350" y="3893266"/>
            <a:chExt cx="9212700" cy="1250009"/>
          </a:xfrm>
        </p:grpSpPr>
        <p:sp>
          <p:nvSpPr>
            <p:cNvPr id="453" name="Google Shape;453;p11"/>
            <p:cNvSpPr/>
            <p:nvPr/>
          </p:nvSpPr>
          <p:spPr>
            <a:xfrm>
              <a:off x="-34350" y="4284975"/>
              <a:ext cx="9212700" cy="858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3353690" y="407203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6821840" y="407203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5739052" y="407203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7904978" y="3972822"/>
              <a:ext cx="291943" cy="327082"/>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903299" y="3893266"/>
              <a:ext cx="416109" cy="406643"/>
            </a:xfrm>
            <a:custGeom>
              <a:avLst/>
              <a:gdLst/>
              <a:ahLst/>
              <a:cxnLst/>
              <a:rect l="l" t="t" r="r" b="b"/>
              <a:pathLst>
                <a:path w="8200" h="9136" extrusionOk="0">
                  <a:moveTo>
                    <a:pt x="2804" y="0"/>
                  </a:moveTo>
                  <a:cubicBezTo>
                    <a:pt x="2483" y="0"/>
                    <a:pt x="2202" y="237"/>
                    <a:pt x="2060" y="526"/>
                  </a:cubicBezTo>
                  <a:cubicBezTo>
                    <a:pt x="1921" y="807"/>
                    <a:pt x="1895" y="1140"/>
                    <a:pt x="1888" y="1454"/>
                  </a:cubicBezTo>
                  <a:cubicBezTo>
                    <a:pt x="1868" y="3554"/>
                    <a:pt x="2681" y="5563"/>
                    <a:pt x="3475" y="7504"/>
                  </a:cubicBezTo>
                  <a:cubicBezTo>
                    <a:pt x="2988" y="6825"/>
                    <a:pt x="2279" y="6325"/>
                    <a:pt x="1543" y="5929"/>
                  </a:cubicBezTo>
                  <a:cubicBezTo>
                    <a:pt x="1337" y="5814"/>
                    <a:pt x="1114" y="5711"/>
                    <a:pt x="876" y="5691"/>
                  </a:cubicBezTo>
                  <a:lnTo>
                    <a:pt x="807" y="5691"/>
                  </a:lnTo>
                  <a:cubicBezTo>
                    <a:pt x="595" y="5691"/>
                    <a:pt x="371" y="5768"/>
                    <a:pt x="243" y="5935"/>
                  </a:cubicBezTo>
                  <a:cubicBezTo>
                    <a:pt x="0" y="6242"/>
                    <a:pt x="134" y="6689"/>
                    <a:pt x="300" y="7043"/>
                  </a:cubicBezTo>
                  <a:cubicBezTo>
                    <a:pt x="678" y="7811"/>
                    <a:pt x="1159" y="8521"/>
                    <a:pt x="1753" y="9135"/>
                  </a:cubicBezTo>
                  <a:cubicBezTo>
                    <a:pt x="3380" y="9109"/>
                    <a:pt x="5005" y="9090"/>
                    <a:pt x="6631" y="9071"/>
                  </a:cubicBezTo>
                  <a:cubicBezTo>
                    <a:pt x="7144" y="8706"/>
                    <a:pt x="7585" y="8246"/>
                    <a:pt x="7950" y="7726"/>
                  </a:cubicBezTo>
                  <a:cubicBezTo>
                    <a:pt x="8046" y="7599"/>
                    <a:pt x="8129" y="7465"/>
                    <a:pt x="8167" y="7311"/>
                  </a:cubicBezTo>
                  <a:cubicBezTo>
                    <a:pt x="8199" y="7158"/>
                    <a:pt x="8173" y="6978"/>
                    <a:pt x="8058" y="6869"/>
                  </a:cubicBezTo>
                  <a:cubicBezTo>
                    <a:pt x="7969" y="6792"/>
                    <a:pt x="7860" y="6760"/>
                    <a:pt x="7738" y="6760"/>
                  </a:cubicBezTo>
                  <a:cubicBezTo>
                    <a:pt x="7629" y="6760"/>
                    <a:pt x="7514" y="6786"/>
                    <a:pt x="7413" y="6818"/>
                  </a:cubicBezTo>
                  <a:cubicBezTo>
                    <a:pt x="6887" y="6984"/>
                    <a:pt x="6407" y="7285"/>
                    <a:pt x="6036" y="7682"/>
                  </a:cubicBezTo>
                  <a:cubicBezTo>
                    <a:pt x="6400" y="7259"/>
                    <a:pt x="6683" y="6728"/>
                    <a:pt x="6920" y="6222"/>
                  </a:cubicBezTo>
                  <a:cubicBezTo>
                    <a:pt x="6983" y="6095"/>
                    <a:pt x="7035" y="5960"/>
                    <a:pt x="7047" y="5820"/>
                  </a:cubicBezTo>
                  <a:cubicBezTo>
                    <a:pt x="7067" y="5685"/>
                    <a:pt x="7035" y="5531"/>
                    <a:pt x="6932" y="5430"/>
                  </a:cubicBezTo>
                  <a:cubicBezTo>
                    <a:pt x="6849" y="5339"/>
                    <a:pt x="6728" y="5307"/>
                    <a:pt x="6599" y="5307"/>
                  </a:cubicBezTo>
                  <a:cubicBezTo>
                    <a:pt x="6471" y="5307"/>
                    <a:pt x="6337" y="5339"/>
                    <a:pt x="6222" y="5391"/>
                  </a:cubicBezTo>
                  <a:cubicBezTo>
                    <a:pt x="5638" y="5634"/>
                    <a:pt x="5178" y="6127"/>
                    <a:pt x="4973" y="6722"/>
                  </a:cubicBezTo>
                  <a:cubicBezTo>
                    <a:pt x="4986" y="5685"/>
                    <a:pt x="4961" y="4648"/>
                    <a:pt x="4787" y="3624"/>
                  </a:cubicBezTo>
                  <a:cubicBezTo>
                    <a:pt x="4615" y="2600"/>
                    <a:pt x="4288" y="1595"/>
                    <a:pt x="3744" y="712"/>
                  </a:cubicBezTo>
                  <a:cubicBezTo>
                    <a:pt x="3534" y="366"/>
                    <a:pt x="3219"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4432852" y="4015164"/>
              <a:ext cx="416104" cy="327064"/>
            </a:xfrm>
            <a:custGeom>
              <a:avLst/>
              <a:gdLst/>
              <a:ahLst/>
              <a:cxnLst/>
              <a:rect l="l" t="t" r="r" b="b"/>
              <a:pathLst>
                <a:path w="9237" h="8278" extrusionOk="0">
                  <a:moveTo>
                    <a:pt x="2823" y="0"/>
                  </a:moveTo>
                  <a:cubicBezTo>
                    <a:pt x="2772" y="0"/>
                    <a:pt x="2728" y="0"/>
                    <a:pt x="2675" y="14"/>
                  </a:cubicBezTo>
                  <a:cubicBezTo>
                    <a:pt x="2374" y="65"/>
                    <a:pt x="2119" y="283"/>
                    <a:pt x="1959" y="552"/>
                  </a:cubicBezTo>
                  <a:cubicBezTo>
                    <a:pt x="1798" y="813"/>
                    <a:pt x="1735" y="1128"/>
                    <a:pt x="1697" y="1427"/>
                  </a:cubicBezTo>
                  <a:cubicBezTo>
                    <a:pt x="1575" y="2381"/>
                    <a:pt x="1729" y="3348"/>
                    <a:pt x="2010" y="4263"/>
                  </a:cubicBezTo>
                  <a:cubicBezTo>
                    <a:pt x="2291" y="5173"/>
                    <a:pt x="2695" y="6044"/>
                    <a:pt x="3104" y="6913"/>
                  </a:cubicBezTo>
                  <a:cubicBezTo>
                    <a:pt x="2625" y="6248"/>
                    <a:pt x="2010" y="5672"/>
                    <a:pt x="1280" y="5300"/>
                  </a:cubicBezTo>
                  <a:cubicBezTo>
                    <a:pt x="1107" y="5211"/>
                    <a:pt x="923" y="5128"/>
                    <a:pt x="723" y="5108"/>
                  </a:cubicBezTo>
                  <a:lnTo>
                    <a:pt x="646" y="5108"/>
                  </a:lnTo>
                  <a:cubicBezTo>
                    <a:pt x="474" y="5108"/>
                    <a:pt x="294" y="5160"/>
                    <a:pt x="179" y="5288"/>
                  </a:cubicBezTo>
                  <a:cubicBezTo>
                    <a:pt x="45" y="5429"/>
                    <a:pt x="1" y="5633"/>
                    <a:pt x="19" y="5826"/>
                  </a:cubicBezTo>
                  <a:cubicBezTo>
                    <a:pt x="45" y="6018"/>
                    <a:pt x="128" y="6197"/>
                    <a:pt x="217" y="6369"/>
                  </a:cubicBezTo>
                  <a:cubicBezTo>
                    <a:pt x="660" y="7182"/>
                    <a:pt x="1383" y="7849"/>
                    <a:pt x="2202" y="8277"/>
                  </a:cubicBezTo>
                  <a:cubicBezTo>
                    <a:pt x="3680" y="8136"/>
                    <a:pt x="5166" y="8065"/>
                    <a:pt x="6651" y="8065"/>
                  </a:cubicBezTo>
                  <a:cubicBezTo>
                    <a:pt x="7060" y="8065"/>
                    <a:pt x="7470" y="8072"/>
                    <a:pt x="7880" y="8085"/>
                  </a:cubicBezTo>
                  <a:cubicBezTo>
                    <a:pt x="8450" y="7515"/>
                    <a:pt x="8942" y="6766"/>
                    <a:pt x="9154" y="5991"/>
                  </a:cubicBezTo>
                  <a:cubicBezTo>
                    <a:pt x="9198" y="5832"/>
                    <a:pt x="9237" y="5666"/>
                    <a:pt x="9218" y="5498"/>
                  </a:cubicBezTo>
                  <a:cubicBezTo>
                    <a:pt x="9204" y="5332"/>
                    <a:pt x="9128" y="5166"/>
                    <a:pt x="8988" y="5076"/>
                  </a:cubicBezTo>
                  <a:cubicBezTo>
                    <a:pt x="8903" y="5025"/>
                    <a:pt x="8814" y="4999"/>
                    <a:pt x="8719" y="4999"/>
                  </a:cubicBezTo>
                  <a:cubicBezTo>
                    <a:pt x="8545" y="4999"/>
                    <a:pt x="8360" y="5070"/>
                    <a:pt x="8206" y="5160"/>
                  </a:cubicBezTo>
                  <a:cubicBezTo>
                    <a:pt x="7777" y="5403"/>
                    <a:pt x="7419" y="5767"/>
                    <a:pt x="7169" y="6190"/>
                  </a:cubicBezTo>
                  <a:cubicBezTo>
                    <a:pt x="7413" y="5621"/>
                    <a:pt x="7553" y="4993"/>
                    <a:pt x="7624" y="4378"/>
                  </a:cubicBezTo>
                  <a:cubicBezTo>
                    <a:pt x="7656" y="4085"/>
                    <a:pt x="7644" y="3739"/>
                    <a:pt x="7399" y="3572"/>
                  </a:cubicBezTo>
                  <a:cubicBezTo>
                    <a:pt x="7316" y="3515"/>
                    <a:pt x="7213" y="3489"/>
                    <a:pt x="7112" y="3489"/>
                  </a:cubicBezTo>
                  <a:cubicBezTo>
                    <a:pt x="7029" y="3489"/>
                    <a:pt x="6945" y="3501"/>
                    <a:pt x="6868" y="3533"/>
                  </a:cubicBezTo>
                  <a:cubicBezTo>
                    <a:pt x="6690" y="3604"/>
                    <a:pt x="6548" y="3725"/>
                    <a:pt x="6415" y="3861"/>
                  </a:cubicBezTo>
                  <a:cubicBezTo>
                    <a:pt x="5831" y="4455"/>
                    <a:pt x="5435" y="5223"/>
                    <a:pt x="5293" y="6044"/>
                  </a:cubicBezTo>
                  <a:cubicBezTo>
                    <a:pt x="5242" y="5153"/>
                    <a:pt x="5140" y="4251"/>
                    <a:pt x="4974" y="3368"/>
                  </a:cubicBezTo>
                  <a:cubicBezTo>
                    <a:pt x="4814" y="2490"/>
                    <a:pt x="4525" y="1619"/>
                    <a:pt x="4040" y="865"/>
                  </a:cubicBezTo>
                  <a:cubicBezTo>
                    <a:pt x="3886" y="628"/>
                    <a:pt x="3712" y="398"/>
                    <a:pt x="3482" y="224"/>
                  </a:cubicBezTo>
                  <a:cubicBezTo>
                    <a:pt x="3290" y="91"/>
                    <a:pt x="3059" y="0"/>
                    <a:pt x="2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11"/>
          <p:cNvGrpSpPr/>
          <p:nvPr/>
        </p:nvGrpSpPr>
        <p:grpSpPr>
          <a:xfrm>
            <a:off x="-42126" y="858148"/>
            <a:ext cx="9212843" cy="213297"/>
            <a:chOff x="238125" y="5110325"/>
            <a:chExt cx="3087000" cy="51775"/>
          </a:xfrm>
        </p:grpSpPr>
        <p:sp>
          <p:nvSpPr>
            <p:cNvPr id="461" name="Google Shape;461;p11"/>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11"/>
          <p:cNvGrpSpPr/>
          <p:nvPr/>
        </p:nvGrpSpPr>
        <p:grpSpPr>
          <a:xfrm>
            <a:off x="-42185" y="3826579"/>
            <a:ext cx="9261137" cy="591707"/>
            <a:chOff x="-1256800" y="490350"/>
            <a:chExt cx="13266205" cy="646957"/>
          </a:xfrm>
        </p:grpSpPr>
        <p:sp>
          <p:nvSpPr>
            <p:cNvPr id="521" name="Google Shape;521;p11"/>
            <p:cNvSpPr/>
            <p:nvPr/>
          </p:nvSpPr>
          <p:spPr>
            <a:xfrm>
              <a:off x="-1256800" y="490350"/>
              <a:ext cx="6643680" cy="646957"/>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5365725" y="490350"/>
              <a:ext cx="6643680" cy="646957"/>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11"/>
          <p:cNvSpPr txBox="1">
            <a:spLocks noGrp="1"/>
          </p:cNvSpPr>
          <p:nvPr>
            <p:ph type="title" hasCustomPrompt="1"/>
          </p:nvPr>
        </p:nvSpPr>
        <p:spPr>
          <a:xfrm>
            <a:off x="1239038" y="1816200"/>
            <a:ext cx="42204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24" name="Google Shape;524;p11"/>
          <p:cNvSpPr txBox="1">
            <a:spLocks noGrp="1"/>
          </p:cNvSpPr>
          <p:nvPr>
            <p:ph type="subTitle" idx="1"/>
          </p:nvPr>
        </p:nvSpPr>
        <p:spPr>
          <a:xfrm>
            <a:off x="5583263" y="2237100"/>
            <a:ext cx="2321700" cy="6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79" name="Picture 4">
            <a:extLst>
              <a:ext uri="{FF2B5EF4-FFF2-40B4-BE49-F238E27FC236}">
                <a16:creationId xmlns:a16="http://schemas.microsoft.com/office/drawing/2014/main" id="{30379656-2F68-416E-865A-E3DC5926BD4C}"/>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25"/>
        <p:cNvGrpSpPr/>
        <p:nvPr/>
      </p:nvGrpSpPr>
      <p:grpSpPr>
        <a:xfrm>
          <a:off x="0" y="0"/>
          <a:ext cx="0" cy="0"/>
          <a:chOff x="0" y="0"/>
          <a:chExt cx="0" cy="0"/>
        </a:xfrm>
      </p:grpSpPr>
      <p:pic>
        <p:nvPicPr>
          <p:cNvPr id="2" name="Picture 4">
            <a:extLst>
              <a:ext uri="{FF2B5EF4-FFF2-40B4-BE49-F238E27FC236}">
                <a16:creationId xmlns:a16="http://schemas.microsoft.com/office/drawing/2014/main" id="{C076CDBF-3A4C-414F-A891-61A5B3E804D8}"/>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30"/>
        <p:cNvGrpSpPr/>
        <p:nvPr/>
      </p:nvGrpSpPr>
      <p:grpSpPr>
        <a:xfrm>
          <a:off x="0" y="0"/>
          <a:ext cx="0" cy="0"/>
          <a:chOff x="0" y="0"/>
          <a:chExt cx="0" cy="0"/>
        </a:xfrm>
      </p:grpSpPr>
      <p:grpSp>
        <p:nvGrpSpPr>
          <p:cNvPr id="831" name="Google Shape;831;p21"/>
          <p:cNvGrpSpPr/>
          <p:nvPr/>
        </p:nvGrpSpPr>
        <p:grpSpPr>
          <a:xfrm>
            <a:off x="0" y="1098399"/>
            <a:ext cx="9184800" cy="3841030"/>
            <a:chOff x="0" y="1098399"/>
            <a:chExt cx="9184800" cy="3841030"/>
          </a:xfrm>
        </p:grpSpPr>
        <p:sp>
          <p:nvSpPr>
            <p:cNvPr id="832" name="Google Shape;832;p21"/>
            <p:cNvSpPr/>
            <p:nvPr/>
          </p:nvSpPr>
          <p:spPr>
            <a:xfrm rot="5400000">
              <a:off x="7113423" y="2868052"/>
              <a:ext cx="3841030" cy="301725"/>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1"/>
            <p:cNvSpPr/>
            <p:nvPr/>
          </p:nvSpPr>
          <p:spPr>
            <a:xfrm rot="5400000">
              <a:off x="-1769652" y="2868052"/>
              <a:ext cx="3841030" cy="301725"/>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1"/>
            <p:cNvSpPr/>
            <p:nvPr/>
          </p:nvSpPr>
          <p:spPr>
            <a:xfrm>
              <a:off x="75" y="4135643"/>
              <a:ext cx="9143843" cy="116900"/>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40525" y="3120850"/>
              <a:ext cx="486472" cy="1168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a:off x="40525" y="1988950"/>
              <a:ext cx="486472" cy="116900"/>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p:nvPr/>
          </p:nvSpPr>
          <p:spPr>
            <a:xfrm>
              <a:off x="8428899" y="3120851"/>
              <a:ext cx="674565" cy="116850"/>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1"/>
            <p:cNvSpPr/>
            <p:nvPr/>
          </p:nvSpPr>
          <p:spPr>
            <a:xfrm>
              <a:off x="8428899" y="1988950"/>
              <a:ext cx="674565" cy="116900"/>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21"/>
          <p:cNvGrpSpPr/>
          <p:nvPr/>
        </p:nvGrpSpPr>
        <p:grpSpPr>
          <a:xfrm>
            <a:off x="283929" y="1098401"/>
            <a:ext cx="8644835" cy="144996"/>
            <a:chOff x="238125" y="5110325"/>
            <a:chExt cx="3087000" cy="51775"/>
          </a:xfrm>
        </p:grpSpPr>
        <p:sp>
          <p:nvSpPr>
            <p:cNvPr id="840" name="Google Shape;840;p21"/>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1"/>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1"/>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1"/>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1"/>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1"/>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1"/>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1"/>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1"/>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1"/>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1"/>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1"/>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1"/>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1"/>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1"/>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1"/>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1"/>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1"/>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1"/>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1"/>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1"/>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1"/>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21"/>
          <p:cNvSpPr/>
          <p:nvPr/>
        </p:nvSpPr>
        <p:spPr>
          <a:xfrm>
            <a:off x="-34350" y="4525359"/>
            <a:ext cx="9212700" cy="679066"/>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 name="Google Shape;900;p21"/>
          <p:cNvGrpSpPr/>
          <p:nvPr/>
        </p:nvGrpSpPr>
        <p:grpSpPr>
          <a:xfrm>
            <a:off x="669005" y="4009672"/>
            <a:ext cx="7920701" cy="567245"/>
            <a:chOff x="715111" y="4392873"/>
            <a:chExt cx="7920701" cy="567245"/>
          </a:xfrm>
        </p:grpSpPr>
        <p:grpSp>
          <p:nvGrpSpPr>
            <p:cNvPr id="901" name="Google Shape;901;p21"/>
            <p:cNvGrpSpPr/>
            <p:nvPr/>
          </p:nvGrpSpPr>
          <p:grpSpPr>
            <a:xfrm>
              <a:off x="715111" y="4392873"/>
              <a:ext cx="7920701" cy="567245"/>
              <a:chOff x="715111" y="4392873"/>
              <a:chExt cx="7920701" cy="567245"/>
            </a:xfrm>
          </p:grpSpPr>
          <p:sp>
            <p:nvSpPr>
              <p:cNvPr id="902" name="Google Shape;902;p21"/>
              <p:cNvSpPr/>
              <p:nvPr/>
            </p:nvSpPr>
            <p:spPr>
              <a:xfrm flipH="1">
                <a:off x="6211852" y="47127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flipH="1">
                <a:off x="1710564" y="47127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flipH="1">
                <a:off x="5422475" y="4712713"/>
                <a:ext cx="188595" cy="213304"/>
              </a:xfrm>
              <a:custGeom>
                <a:avLst/>
                <a:gdLst/>
                <a:ahLst/>
                <a:cxnLst/>
                <a:rect l="l" t="t" r="r" b="b"/>
                <a:pathLst>
                  <a:path w="2791" h="3599" extrusionOk="0">
                    <a:moveTo>
                      <a:pt x="2298" y="0"/>
                    </a:moveTo>
                    <a:lnTo>
                      <a:pt x="1" y="3598"/>
                    </a:lnTo>
                    <a:lnTo>
                      <a:pt x="320" y="3598"/>
                    </a:lnTo>
                    <a:lnTo>
                      <a:pt x="2791" y="481"/>
                    </a:lnTo>
                    <a:lnTo>
                      <a:pt x="22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flipH="1">
                <a:off x="3540965" y="4712713"/>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1"/>
              <p:cNvSpPr/>
              <p:nvPr/>
            </p:nvSpPr>
            <p:spPr>
              <a:xfrm flipH="1">
                <a:off x="7152747" y="4712713"/>
                <a:ext cx="188662" cy="213304"/>
              </a:xfrm>
              <a:custGeom>
                <a:avLst/>
                <a:gdLst/>
                <a:ahLst/>
                <a:cxnLst/>
                <a:rect l="l" t="t" r="r" b="b"/>
                <a:pathLst>
                  <a:path w="2792" h="3599" extrusionOk="0">
                    <a:moveTo>
                      <a:pt x="493" y="0"/>
                    </a:moveTo>
                    <a:lnTo>
                      <a:pt x="0" y="481"/>
                    </a:lnTo>
                    <a:lnTo>
                      <a:pt x="2470" y="3598"/>
                    </a:lnTo>
                    <a:lnTo>
                      <a:pt x="2791" y="3598"/>
                    </a:lnTo>
                    <a:lnTo>
                      <a:pt x="4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1"/>
              <p:cNvSpPr/>
              <p:nvPr/>
            </p:nvSpPr>
            <p:spPr>
              <a:xfrm flipH="1">
                <a:off x="8456677" y="4686374"/>
                <a:ext cx="179135" cy="265993"/>
              </a:xfrm>
              <a:custGeom>
                <a:avLst/>
                <a:gdLst/>
                <a:ahLst/>
                <a:cxnLst/>
                <a:rect l="l" t="t" r="r" b="b"/>
                <a:pathLst>
                  <a:path w="2651" h="4488" extrusionOk="0">
                    <a:moveTo>
                      <a:pt x="1391" y="0"/>
                    </a:moveTo>
                    <a:cubicBezTo>
                      <a:pt x="1223" y="0"/>
                      <a:pt x="1057" y="91"/>
                      <a:pt x="942" y="224"/>
                    </a:cubicBezTo>
                    <a:cubicBezTo>
                      <a:pt x="801" y="384"/>
                      <a:pt x="730" y="596"/>
                      <a:pt x="667" y="801"/>
                    </a:cubicBezTo>
                    <a:cubicBezTo>
                      <a:pt x="321" y="1959"/>
                      <a:pt x="0" y="3285"/>
                      <a:pt x="97" y="4488"/>
                    </a:cubicBezTo>
                    <a:lnTo>
                      <a:pt x="1518" y="4488"/>
                    </a:lnTo>
                    <a:cubicBezTo>
                      <a:pt x="1876" y="4194"/>
                      <a:pt x="2189" y="3822"/>
                      <a:pt x="2466" y="3451"/>
                    </a:cubicBezTo>
                    <a:cubicBezTo>
                      <a:pt x="2535" y="3362"/>
                      <a:pt x="2600" y="3265"/>
                      <a:pt x="2626" y="3157"/>
                    </a:cubicBezTo>
                    <a:cubicBezTo>
                      <a:pt x="2650" y="3048"/>
                      <a:pt x="2626" y="2913"/>
                      <a:pt x="2543" y="2842"/>
                    </a:cubicBezTo>
                    <a:cubicBezTo>
                      <a:pt x="2491" y="2804"/>
                      <a:pt x="2428" y="2785"/>
                      <a:pt x="2363" y="2785"/>
                    </a:cubicBezTo>
                    <a:cubicBezTo>
                      <a:pt x="2274" y="2785"/>
                      <a:pt x="2171" y="2824"/>
                      <a:pt x="2082" y="2868"/>
                    </a:cubicBezTo>
                    <a:cubicBezTo>
                      <a:pt x="1722" y="3048"/>
                      <a:pt x="1409" y="3317"/>
                      <a:pt x="1179" y="3649"/>
                    </a:cubicBezTo>
                    <a:cubicBezTo>
                      <a:pt x="1563" y="2818"/>
                      <a:pt x="1787" y="1914"/>
                      <a:pt x="1896" y="999"/>
                    </a:cubicBezTo>
                    <a:cubicBezTo>
                      <a:pt x="1914" y="807"/>
                      <a:pt x="1928" y="615"/>
                      <a:pt x="1876" y="430"/>
                    </a:cubicBezTo>
                    <a:cubicBezTo>
                      <a:pt x="1825" y="244"/>
                      <a:pt x="1698" y="71"/>
                      <a:pt x="1512" y="14"/>
                    </a:cubicBezTo>
                    <a:cubicBezTo>
                      <a:pt x="1474" y="8"/>
                      <a:pt x="1435"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a:off x="715111" y="4501514"/>
                <a:ext cx="469286" cy="458604"/>
              </a:xfrm>
              <a:custGeom>
                <a:avLst/>
                <a:gdLst/>
                <a:ahLst/>
                <a:cxnLst/>
                <a:rect l="l" t="t" r="r" b="b"/>
                <a:pathLst>
                  <a:path w="8200" h="9136" extrusionOk="0">
                    <a:moveTo>
                      <a:pt x="2804" y="0"/>
                    </a:moveTo>
                    <a:cubicBezTo>
                      <a:pt x="2483" y="0"/>
                      <a:pt x="2202" y="237"/>
                      <a:pt x="2060" y="526"/>
                    </a:cubicBezTo>
                    <a:cubicBezTo>
                      <a:pt x="1921" y="807"/>
                      <a:pt x="1895" y="1140"/>
                      <a:pt x="1888" y="1454"/>
                    </a:cubicBezTo>
                    <a:cubicBezTo>
                      <a:pt x="1868" y="3554"/>
                      <a:pt x="2681" y="5563"/>
                      <a:pt x="3475" y="7504"/>
                    </a:cubicBezTo>
                    <a:cubicBezTo>
                      <a:pt x="2988" y="6825"/>
                      <a:pt x="2279" y="6325"/>
                      <a:pt x="1543" y="5929"/>
                    </a:cubicBezTo>
                    <a:cubicBezTo>
                      <a:pt x="1337" y="5814"/>
                      <a:pt x="1114" y="5711"/>
                      <a:pt x="876" y="5691"/>
                    </a:cubicBezTo>
                    <a:lnTo>
                      <a:pt x="807" y="5691"/>
                    </a:lnTo>
                    <a:cubicBezTo>
                      <a:pt x="595" y="5691"/>
                      <a:pt x="371" y="5768"/>
                      <a:pt x="243" y="5935"/>
                    </a:cubicBezTo>
                    <a:cubicBezTo>
                      <a:pt x="0" y="6242"/>
                      <a:pt x="134" y="6689"/>
                      <a:pt x="300" y="7043"/>
                    </a:cubicBezTo>
                    <a:cubicBezTo>
                      <a:pt x="678" y="7811"/>
                      <a:pt x="1159" y="8521"/>
                      <a:pt x="1753" y="9135"/>
                    </a:cubicBezTo>
                    <a:cubicBezTo>
                      <a:pt x="3380" y="9109"/>
                      <a:pt x="5005" y="9090"/>
                      <a:pt x="6631" y="9071"/>
                    </a:cubicBezTo>
                    <a:cubicBezTo>
                      <a:pt x="7144" y="8706"/>
                      <a:pt x="7585" y="8246"/>
                      <a:pt x="7950" y="7726"/>
                    </a:cubicBezTo>
                    <a:cubicBezTo>
                      <a:pt x="8046" y="7599"/>
                      <a:pt x="8129" y="7465"/>
                      <a:pt x="8167" y="7311"/>
                    </a:cubicBezTo>
                    <a:cubicBezTo>
                      <a:pt x="8199" y="7158"/>
                      <a:pt x="8173" y="6978"/>
                      <a:pt x="8058" y="6869"/>
                    </a:cubicBezTo>
                    <a:cubicBezTo>
                      <a:pt x="7969" y="6792"/>
                      <a:pt x="7860" y="6760"/>
                      <a:pt x="7738" y="6760"/>
                    </a:cubicBezTo>
                    <a:cubicBezTo>
                      <a:pt x="7629" y="6760"/>
                      <a:pt x="7514" y="6786"/>
                      <a:pt x="7413" y="6818"/>
                    </a:cubicBezTo>
                    <a:cubicBezTo>
                      <a:pt x="6887" y="6984"/>
                      <a:pt x="6407" y="7285"/>
                      <a:pt x="6036" y="7682"/>
                    </a:cubicBezTo>
                    <a:cubicBezTo>
                      <a:pt x="6400" y="7259"/>
                      <a:pt x="6683" y="6728"/>
                      <a:pt x="6920" y="6222"/>
                    </a:cubicBezTo>
                    <a:cubicBezTo>
                      <a:pt x="6983" y="6095"/>
                      <a:pt x="7035" y="5960"/>
                      <a:pt x="7047" y="5820"/>
                    </a:cubicBezTo>
                    <a:cubicBezTo>
                      <a:pt x="7067" y="5685"/>
                      <a:pt x="7035" y="5531"/>
                      <a:pt x="6932" y="5430"/>
                    </a:cubicBezTo>
                    <a:cubicBezTo>
                      <a:pt x="6849" y="5339"/>
                      <a:pt x="6728" y="5307"/>
                      <a:pt x="6599" y="5307"/>
                    </a:cubicBezTo>
                    <a:cubicBezTo>
                      <a:pt x="6471" y="5307"/>
                      <a:pt x="6337" y="5339"/>
                      <a:pt x="6222" y="5391"/>
                    </a:cubicBezTo>
                    <a:cubicBezTo>
                      <a:pt x="5638" y="5634"/>
                      <a:pt x="5178" y="6127"/>
                      <a:pt x="4973" y="6722"/>
                    </a:cubicBezTo>
                    <a:cubicBezTo>
                      <a:pt x="4986" y="5685"/>
                      <a:pt x="4961" y="4648"/>
                      <a:pt x="4787" y="3624"/>
                    </a:cubicBezTo>
                    <a:cubicBezTo>
                      <a:pt x="4615" y="2600"/>
                      <a:pt x="4288" y="1595"/>
                      <a:pt x="3744" y="712"/>
                    </a:cubicBezTo>
                    <a:cubicBezTo>
                      <a:pt x="3534" y="366"/>
                      <a:pt x="3219"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flipH="1">
                <a:off x="4149889" y="4392873"/>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21"/>
            <p:cNvSpPr/>
            <p:nvPr/>
          </p:nvSpPr>
          <p:spPr>
            <a:xfrm flipH="1">
              <a:off x="2702115" y="4712713"/>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1" name="Google Shape;911;p21"/>
          <p:cNvSpPr txBox="1">
            <a:spLocks noGrp="1"/>
          </p:cNvSpPr>
          <p:nvPr>
            <p:ph type="title" hasCustomPrompt="1"/>
          </p:nvPr>
        </p:nvSpPr>
        <p:spPr>
          <a:xfrm>
            <a:off x="720000" y="1915175"/>
            <a:ext cx="1569000" cy="79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5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2" name="Google Shape;912;p21"/>
          <p:cNvSpPr txBox="1">
            <a:spLocks noGrp="1"/>
          </p:cNvSpPr>
          <p:nvPr>
            <p:ph type="subTitle" idx="1"/>
          </p:nvPr>
        </p:nvSpPr>
        <p:spPr>
          <a:xfrm>
            <a:off x="720000" y="3097075"/>
            <a:ext cx="2170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3" name="Google Shape;913;p2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14" name="Google Shape;914;p21"/>
          <p:cNvSpPr txBox="1">
            <a:spLocks noGrp="1"/>
          </p:cNvSpPr>
          <p:nvPr>
            <p:ph type="subTitle" idx="3"/>
          </p:nvPr>
        </p:nvSpPr>
        <p:spPr>
          <a:xfrm>
            <a:off x="720000" y="2672849"/>
            <a:ext cx="21702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5" name="Google Shape;915;p21"/>
          <p:cNvSpPr txBox="1">
            <a:spLocks noGrp="1"/>
          </p:cNvSpPr>
          <p:nvPr>
            <p:ph type="title" idx="4" hasCustomPrompt="1"/>
          </p:nvPr>
        </p:nvSpPr>
        <p:spPr>
          <a:xfrm>
            <a:off x="3001320" y="1915175"/>
            <a:ext cx="1569000" cy="79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5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6" name="Google Shape;916;p21"/>
          <p:cNvSpPr txBox="1">
            <a:spLocks noGrp="1"/>
          </p:cNvSpPr>
          <p:nvPr>
            <p:ph type="subTitle" idx="5"/>
          </p:nvPr>
        </p:nvSpPr>
        <p:spPr>
          <a:xfrm>
            <a:off x="3001320" y="3097075"/>
            <a:ext cx="2170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7" name="Google Shape;917;p21"/>
          <p:cNvSpPr txBox="1">
            <a:spLocks noGrp="1"/>
          </p:cNvSpPr>
          <p:nvPr>
            <p:ph type="subTitle" idx="6"/>
          </p:nvPr>
        </p:nvSpPr>
        <p:spPr>
          <a:xfrm>
            <a:off x="3001323" y="2672849"/>
            <a:ext cx="21702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8" name="Google Shape;918;p21"/>
          <p:cNvSpPr txBox="1">
            <a:spLocks noGrp="1"/>
          </p:cNvSpPr>
          <p:nvPr>
            <p:ph type="title" idx="7" hasCustomPrompt="1"/>
          </p:nvPr>
        </p:nvSpPr>
        <p:spPr>
          <a:xfrm>
            <a:off x="5282639" y="1915175"/>
            <a:ext cx="1569000" cy="79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5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9" name="Google Shape;919;p21"/>
          <p:cNvSpPr txBox="1">
            <a:spLocks noGrp="1"/>
          </p:cNvSpPr>
          <p:nvPr>
            <p:ph type="subTitle" idx="8"/>
          </p:nvPr>
        </p:nvSpPr>
        <p:spPr>
          <a:xfrm>
            <a:off x="5282639" y="3097075"/>
            <a:ext cx="2170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0" name="Google Shape;920;p21"/>
          <p:cNvSpPr txBox="1">
            <a:spLocks noGrp="1"/>
          </p:cNvSpPr>
          <p:nvPr>
            <p:ph type="subTitle" idx="9"/>
          </p:nvPr>
        </p:nvSpPr>
        <p:spPr>
          <a:xfrm>
            <a:off x="5282647" y="2672849"/>
            <a:ext cx="21702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92" name="Picture 4">
            <a:extLst>
              <a:ext uri="{FF2B5EF4-FFF2-40B4-BE49-F238E27FC236}">
                <a16:creationId xmlns:a16="http://schemas.microsoft.com/office/drawing/2014/main" id="{8171F120-2ED5-44C8-B4C4-5A5A850A92E3}"/>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405"/>
        <p:cNvGrpSpPr/>
        <p:nvPr/>
      </p:nvGrpSpPr>
      <p:grpSpPr>
        <a:xfrm>
          <a:off x="0" y="0"/>
          <a:ext cx="0" cy="0"/>
          <a:chOff x="0" y="0"/>
          <a:chExt cx="0" cy="0"/>
        </a:xfrm>
      </p:grpSpPr>
      <p:sp>
        <p:nvSpPr>
          <p:cNvPr id="1406" name="Google Shape;1406;p31"/>
          <p:cNvSpPr/>
          <p:nvPr/>
        </p:nvSpPr>
        <p:spPr>
          <a:xfrm>
            <a:off x="312750" y="1702559"/>
            <a:ext cx="1146389" cy="447077"/>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1"/>
          <p:cNvSpPr/>
          <p:nvPr/>
        </p:nvSpPr>
        <p:spPr>
          <a:xfrm>
            <a:off x="7947773" y="2019075"/>
            <a:ext cx="1123431" cy="370880"/>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1"/>
          <p:cNvSpPr/>
          <p:nvPr/>
        </p:nvSpPr>
        <p:spPr>
          <a:xfrm rot="-5400000">
            <a:off x="3309662" y="2932475"/>
            <a:ext cx="3833926" cy="150674"/>
          </a:xfrm>
          <a:custGeom>
            <a:avLst/>
            <a:gdLst/>
            <a:ahLst/>
            <a:cxnLst/>
            <a:rect l="l" t="t" r="r" b="b"/>
            <a:pathLst>
              <a:path w="135319" h="1729" extrusionOk="0">
                <a:moveTo>
                  <a:pt x="1" y="0"/>
                </a:moveTo>
                <a:lnTo>
                  <a:pt x="1" y="1728"/>
                </a:lnTo>
                <a:lnTo>
                  <a:pt x="135319" y="1728"/>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1"/>
          <p:cNvSpPr/>
          <p:nvPr/>
        </p:nvSpPr>
        <p:spPr>
          <a:xfrm>
            <a:off x="8291925" y="179575"/>
            <a:ext cx="591146" cy="4867962"/>
          </a:xfrm>
          <a:custGeom>
            <a:avLst/>
            <a:gdLst/>
            <a:ahLst/>
            <a:cxnLst/>
            <a:rect l="l" t="t" r="r" b="b"/>
            <a:pathLst>
              <a:path w="6152" h="58467" extrusionOk="0">
                <a:moveTo>
                  <a:pt x="634" y="0"/>
                </a:moveTo>
                <a:lnTo>
                  <a:pt x="0" y="633"/>
                </a:lnTo>
                <a:lnTo>
                  <a:pt x="3572" y="4211"/>
                </a:lnTo>
                <a:lnTo>
                  <a:pt x="3572" y="13620"/>
                </a:lnTo>
                <a:lnTo>
                  <a:pt x="1888" y="13620"/>
                </a:lnTo>
                <a:lnTo>
                  <a:pt x="1888" y="58467"/>
                </a:lnTo>
                <a:lnTo>
                  <a:pt x="6151" y="58467"/>
                </a:lnTo>
                <a:lnTo>
                  <a:pt x="6151" y="13620"/>
                </a:lnTo>
                <a:lnTo>
                  <a:pt x="4475" y="13620"/>
                </a:lnTo>
                <a:lnTo>
                  <a:pt x="4475" y="3833"/>
                </a:lnTo>
                <a:lnTo>
                  <a:pt x="6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1"/>
          <p:cNvSpPr/>
          <p:nvPr/>
        </p:nvSpPr>
        <p:spPr>
          <a:xfrm>
            <a:off x="-69075" y="1255225"/>
            <a:ext cx="9281869" cy="122007"/>
          </a:xfrm>
          <a:custGeom>
            <a:avLst/>
            <a:gdLst/>
            <a:ahLst/>
            <a:cxnLst/>
            <a:rect l="l" t="t" r="r" b="b"/>
            <a:pathLst>
              <a:path w="135319" h="1729" extrusionOk="0">
                <a:moveTo>
                  <a:pt x="1" y="0"/>
                </a:moveTo>
                <a:lnTo>
                  <a:pt x="1" y="1729"/>
                </a:lnTo>
                <a:lnTo>
                  <a:pt x="135319" y="1729"/>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1"/>
          <p:cNvSpPr/>
          <p:nvPr/>
        </p:nvSpPr>
        <p:spPr>
          <a:xfrm>
            <a:off x="-69075" y="2900922"/>
            <a:ext cx="9281869" cy="122077"/>
          </a:xfrm>
          <a:custGeom>
            <a:avLst/>
            <a:gdLst/>
            <a:ahLst/>
            <a:cxnLst/>
            <a:rect l="l" t="t" r="r" b="b"/>
            <a:pathLst>
              <a:path w="135319" h="1730" extrusionOk="0">
                <a:moveTo>
                  <a:pt x="1" y="1"/>
                </a:moveTo>
                <a:lnTo>
                  <a:pt x="1" y="1729"/>
                </a:lnTo>
                <a:lnTo>
                  <a:pt x="135319" y="1729"/>
                </a:lnTo>
                <a:lnTo>
                  <a:pt x="135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1"/>
          <p:cNvSpPr/>
          <p:nvPr/>
        </p:nvSpPr>
        <p:spPr>
          <a:xfrm>
            <a:off x="-34475" y="4529331"/>
            <a:ext cx="9212700" cy="665619"/>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3" name="Google Shape;1413;p31"/>
          <p:cNvGrpSpPr/>
          <p:nvPr/>
        </p:nvGrpSpPr>
        <p:grpSpPr>
          <a:xfrm>
            <a:off x="103283" y="4037184"/>
            <a:ext cx="8006571" cy="540021"/>
            <a:chOff x="-69074" y="4402096"/>
            <a:chExt cx="8006571" cy="540021"/>
          </a:xfrm>
        </p:grpSpPr>
        <p:sp>
          <p:nvSpPr>
            <p:cNvPr id="1414" name="Google Shape;1414;p31"/>
            <p:cNvSpPr/>
            <p:nvPr/>
          </p:nvSpPr>
          <p:spPr>
            <a:xfrm>
              <a:off x="3507490" y="46719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1"/>
            <p:cNvSpPr/>
            <p:nvPr/>
          </p:nvSpPr>
          <p:spPr>
            <a:xfrm>
              <a:off x="2403977" y="4724863"/>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1"/>
            <p:cNvSpPr/>
            <p:nvPr/>
          </p:nvSpPr>
          <p:spPr>
            <a:xfrm>
              <a:off x="6151575" y="4671913"/>
              <a:ext cx="188662" cy="213304"/>
            </a:xfrm>
            <a:custGeom>
              <a:avLst/>
              <a:gdLst/>
              <a:ahLst/>
              <a:cxnLst/>
              <a:rect l="l" t="t" r="r" b="b"/>
              <a:pathLst>
                <a:path w="2792" h="3599" extrusionOk="0">
                  <a:moveTo>
                    <a:pt x="493" y="0"/>
                  </a:moveTo>
                  <a:lnTo>
                    <a:pt x="0" y="481"/>
                  </a:lnTo>
                  <a:lnTo>
                    <a:pt x="2470" y="3598"/>
                  </a:lnTo>
                  <a:lnTo>
                    <a:pt x="2791" y="3598"/>
                  </a:lnTo>
                  <a:lnTo>
                    <a:pt x="4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1"/>
            <p:cNvSpPr/>
            <p:nvPr/>
          </p:nvSpPr>
          <p:spPr>
            <a:xfrm>
              <a:off x="7645553" y="4615035"/>
              <a:ext cx="291943" cy="327082"/>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1"/>
            <p:cNvSpPr/>
            <p:nvPr/>
          </p:nvSpPr>
          <p:spPr>
            <a:xfrm>
              <a:off x="4785125" y="4479576"/>
              <a:ext cx="469286" cy="458604"/>
            </a:xfrm>
            <a:custGeom>
              <a:avLst/>
              <a:gdLst/>
              <a:ahLst/>
              <a:cxnLst/>
              <a:rect l="l" t="t" r="r" b="b"/>
              <a:pathLst>
                <a:path w="8200" h="9136" extrusionOk="0">
                  <a:moveTo>
                    <a:pt x="2804" y="0"/>
                  </a:moveTo>
                  <a:cubicBezTo>
                    <a:pt x="2483" y="0"/>
                    <a:pt x="2202" y="237"/>
                    <a:pt x="2060" y="526"/>
                  </a:cubicBezTo>
                  <a:cubicBezTo>
                    <a:pt x="1921" y="807"/>
                    <a:pt x="1895" y="1140"/>
                    <a:pt x="1888" y="1454"/>
                  </a:cubicBezTo>
                  <a:cubicBezTo>
                    <a:pt x="1868" y="3554"/>
                    <a:pt x="2681" y="5563"/>
                    <a:pt x="3475" y="7504"/>
                  </a:cubicBezTo>
                  <a:cubicBezTo>
                    <a:pt x="2988" y="6825"/>
                    <a:pt x="2279" y="6325"/>
                    <a:pt x="1543" y="5929"/>
                  </a:cubicBezTo>
                  <a:cubicBezTo>
                    <a:pt x="1337" y="5814"/>
                    <a:pt x="1114" y="5711"/>
                    <a:pt x="876" y="5691"/>
                  </a:cubicBezTo>
                  <a:lnTo>
                    <a:pt x="807" y="5691"/>
                  </a:lnTo>
                  <a:cubicBezTo>
                    <a:pt x="595" y="5691"/>
                    <a:pt x="371" y="5768"/>
                    <a:pt x="243" y="5935"/>
                  </a:cubicBezTo>
                  <a:cubicBezTo>
                    <a:pt x="0" y="6242"/>
                    <a:pt x="134" y="6689"/>
                    <a:pt x="300" y="7043"/>
                  </a:cubicBezTo>
                  <a:cubicBezTo>
                    <a:pt x="678" y="7811"/>
                    <a:pt x="1159" y="8521"/>
                    <a:pt x="1753" y="9135"/>
                  </a:cubicBezTo>
                  <a:cubicBezTo>
                    <a:pt x="3380" y="9109"/>
                    <a:pt x="5005" y="9090"/>
                    <a:pt x="6631" y="9071"/>
                  </a:cubicBezTo>
                  <a:cubicBezTo>
                    <a:pt x="7144" y="8706"/>
                    <a:pt x="7585" y="8246"/>
                    <a:pt x="7950" y="7726"/>
                  </a:cubicBezTo>
                  <a:cubicBezTo>
                    <a:pt x="8046" y="7599"/>
                    <a:pt x="8129" y="7465"/>
                    <a:pt x="8167" y="7311"/>
                  </a:cubicBezTo>
                  <a:cubicBezTo>
                    <a:pt x="8199" y="7158"/>
                    <a:pt x="8173" y="6978"/>
                    <a:pt x="8058" y="6869"/>
                  </a:cubicBezTo>
                  <a:cubicBezTo>
                    <a:pt x="7969" y="6792"/>
                    <a:pt x="7860" y="6760"/>
                    <a:pt x="7738" y="6760"/>
                  </a:cubicBezTo>
                  <a:cubicBezTo>
                    <a:pt x="7629" y="6760"/>
                    <a:pt x="7514" y="6786"/>
                    <a:pt x="7413" y="6818"/>
                  </a:cubicBezTo>
                  <a:cubicBezTo>
                    <a:pt x="6887" y="6984"/>
                    <a:pt x="6407" y="7285"/>
                    <a:pt x="6036" y="7682"/>
                  </a:cubicBezTo>
                  <a:cubicBezTo>
                    <a:pt x="6400" y="7259"/>
                    <a:pt x="6683" y="6728"/>
                    <a:pt x="6920" y="6222"/>
                  </a:cubicBezTo>
                  <a:cubicBezTo>
                    <a:pt x="6983" y="6095"/>
                    <a:pt x="7035" y="5960"/>
                    <a:pt x="7047" y="5820"/>
                  </a:cubicBezTo>
                  <a:cubicBezTo>
                    <a:pt x="7067" y="5685"/>
                    <a:pt x="7035" y="5531"/>
                    <a:pt x="6932" y="5430"/>
                  </a:cubicBezTo>
                  <a:cubicBezTo>
                    <a:pt x="6849" y="5339"/>
                    <a:pt x="6728" y="5307"/>
                    <a:pt x="6599" y="5307"/>
                  </a:cubicBezTo>
                  <a:cubicBezTo>
                    <a:pt x="6471" y="5307"/>
                    <a:pt x="6337" y="5339"/>
                    <a:pt x="6222" y="5391"/>
                  </a:cubicBezTo>
                  <a:cubicBezTo>
                    <a:pt x="5638" y="5634"/>
                    <a:pt x="5178" y="6127"/>
                    <a:pt x="4973" y="6722"/>
                  </a:cubicBezTo>
                  <a:cubicBezTo>
                    <a:pt x="4986" y="5685"/>
                    <a:pt x="4961" y="4648"/>
                    <a:pt x="4787" y="3624"/>
                  </a:cubicBezTo>
                  <a:cubicBezTo>
                    <a:pt x="4615" y="2600"/>
                    <a:pt x="4288" y="1595"/>
                    <a:pt x="3744" y="712"/>
                  </a:cubicBezTo>
                  <a:cubicBezTo>
                    <a:pt x="3534" y="366"/>
                    <a:pt x="3219"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31"/>
            <p:cNvGrpSpPr/>
            <p:nvPr/>
          </p:nvGrpSpPr>
          <p:grpSpPr>
            <a:xfrm>
              <a:off x="-69074" y="4402096"/>
              <a:ext cx="610382" cy="536087"/>
              <a:chOff x="465651" y="5434396"/>
              <a:chExt cx="610382" cy="536087"/>
            </a:xfrm>
          </p:grpSpPr>
          <p:sp>
            <p:nvSpPr>
              <p:cNvPr id="1420" name="Google Shape;1420;p31"/>
              <p:cNvSpPr/>
              <p:nvPr/>
            </p:nvSpPr>
            <p:spPr>
              <a:xfrm>
                <a:off x="577215" y="5434396"/>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1"/>
              <p:cNvSpPr/>
              <p:nvPr/>
            </p:nvSpPr>
            <p:spPr>
              <a:xfrm>
                <a:off x="851091" y="5969712"/>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1"/>
              <p:cNvSpPr/>
              <p:nvPr/>
            </p:nvSpPr>
            <p:spPr>
              <a:xfrm>
                <a:off x="465651" y="5454073"/>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23" name="Google Shape;1423;p3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4" name="Google Shape;1424;p31"/>
          <p:cNvSpPr txBox="1">
            <a:spLocks noGrp="1"/>
          </p:cNvSpPr>
          <p:nvPr>
            <p:ph type="subTitle" idx="1"/>
          </p:nvPr>
        </p:nvSpPr>
        <p:spPr>
          <a:xfrm>
            <a:off x="2843525" y="2019068"/>
            <a:ext cx="1941600" cy="638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5" name="Google Shape;1425;p31"/>
          <p:cNvSpPr txBox="1">
            <a:spLocks noGrp="1"/>
          </p:cNvSpPr>
          <p:nvPr>
            <p:ph type="subTitle" idx="2"/>
          </p:nvPr>
        </p:nvSpPr>
        <p:spPr>
          <a:xfrm>
            <a:off x="2843525" y="1654925"/>
            <a:ext cx="1941600" cy="3912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26" name="Google Shape;1426;p31"/>
          <p:cNvSpPr txBox="1">
            <a:spLocks noGrp="1"/>
          </p:cNvSpPr>
          <p:nvPr>
            <p:ph type="subTitle" idx="3"/>
          </p:nvPr>
        </p:nvSpPr>
        <p:spPr>
          <a:xfrm>
            <a:off x="5668125" y="2019068"/>
            <a:ext cx="1941600" cy="63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7" name="Google Shape;1427;p31"/>
          <p:cNvSpPr txBox="1">
            <a:spLocks noGrp="1"/>
          </p:cNvSpPr>
          <p:nvPr>
            <p:ph type="subTitle" idx="4"/>
          </p:nvPr>
        </p:nvSpPr>
        <p:spPr>
          <a:xfrm>
            <a:off x="5668125" y="1654925"/>
            <a:ext cx="19416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28" name="Google Shape;1428;p31"/>
          <p:cNvSpPr txBox="1">
            <a:spLocks noGrp="1"/>
          </p:cNvSpPr>
          <p:nvPr>
            <p:ph type="subTitle" idx="5"/>
          </p:nvPr>
        </p:nvSpPr>
        <p:spPr>
          <a:xfrm>
            <a:off x="5668125" y="3634222"/>
            <a:ext cx="1941600" cy="63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9" name="Google Shape;1429;p31"/>
          <p:cNvSpPr txBox="1">
            <a:spLocks noGrp="1"/>
          </p:cNvSpPr>
          <p:nvPr>
            <p:ph type="subTitle" idx="6"/>
          </p:nvPr>
        </p:nvSpPr>
        <p:spPr>
          <a:xfrm>
            <a:off x="5668125" y="3270069"/>
            <a:ext cx="19416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30" name="Google Shape;1430;p31"/>
          <p:cNvSpPr txBox="1">
            <a:spLocks noGrp="1"/>
          </p:cNvSpPr>
          <p:nvPr>
            <p:ph type="subTitle" idx="7"/>
          </p:nvPr>
        </p:nvSpPr>
        <p:spPr>
          <a:xfrm>
            <a:off x="2843525" y="3634222"/>
            <a:ext cx="1941600" cy="638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31" name="Google Shape;1431;p31"/>
          <p:cNvSpPr txBox="1">
            <a:spLocks noGrp="1"/>
          </p:cNvSpPr>
          <p:nvPr>
            <p:ph type="subTitle" idx="8"/>
          </p:nvPr>
        </p:nvSpPr>
        <p:spPr>
          <a:xfrm>
            <a:off x="2843525" y="3270069"/>
            <a:ext cx="1941600" cy="3912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28" name="Picture 4">
            <a:extLst>
              <a:ext uri="{FF2B5EF4-FFF2-40B4-BE49-F238E27FC236}">
                <a16:creationId xmlns:a16="http://schemas.microsoft.com/office/drawing/2014/main" id="{6F7F693D-42C2-4F18-9BCE-390AB72AE55D}"/>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3">
  <p:cSld name="BLANK_1_1_1_1_1_1_3_1_1">
    <p:spTree>
      <p:nvGrpSpPr>
        <p:cNvPr id="1" name="Shape 1653"/>
        <p:cNvGrpSpPr/>
        <p:nvPr/>
      </p:nvGrpSpPr>
      <p:grpSpPr>
        <a:xfrm>
          <a:off x="0" y="0"/>
          <a:ext cx="0" cy="0"/>
          <a:chOff x="0" y="0"/>
          <a:chExt cx="0" cy="0"/>
        </a:xfrm>
      </p:grpSpPr>
      <p:sp>
        <p:nvSpPr>
          <p:cNvPr id="1654" name="Google Shape;1654;p36"/>
          <p:cNvSpPr/>
          <p:nvPr/>
        </p:nvSpPr>
        <p:spPr>
          <a:xfrm>
            <a:off x="-103875" y="4262525"/>
            <a:ext cx="9316500" cy="971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6"/>
          <p:cNvSpPr/>
          <p:nvPr/>
        </p:nvSpPr>
        <p:spPr>
          <a:xfrm>
            <a:off x="-271800" y="1542608"/>
            <a:ext cx="9548785" cy="122007"/>
          </a:xfrm>
          <a:custGeom>
            <a:avLst/>
            <a:gdLst/>
            <a:ahLst/>
            <a:cxnLst/>
            <a:rect l="l" t="t" r="r" b="b"/>
            <a:pathLst>
              <a:path w="135319" h="1729" extrusionOk="0">
                <a:moveTo>
                  <a:pt x="1" y="0"/>
                </a:moveTo>
                <a:lnTo>
                  <a:pt x="1" y="1729"/>
                </a:lnTo>
                <a:lnTo>
                  <a:pt x="135319" y="1729"/>
                </a:lnTo>
                <a:lnTo>
                  <a:pt x="13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6"/>
          <p:cNvSpPr/>
          <p:nvPr/>
        </p:nvSpPr>
        <p:spPr>
          <a:xfrm>
            <a:off x="6172240" y="4075138"/>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6"/>
          <p:cNvSpPr/>
          <p:nvPr/>
        </p:nvSpPr>
        <p:spPr>
          <a:xfrm>
            <a:off x="8205227" y="4071388"/>
            <a:ext cx="188595" cy="213304"/>
          </a:xfrm>
          <a:custGeom>
            <a:avLst/>
            <a:gdLst/>
            <a:ahLst/>
            <a:cxnLst/>
            <a:rect l="l" t="t" r="r" b="b"/>
            <a:pathLst>
              <a:path w="2791" h="3599" extrusionOk="0">
                <a:moveTo>
                  <a:pt x="2298" y="0"/>
                </a:moveTo>
                <a:lnTo>
                  <a:pt x="1" y="3598"/>
                </a:lnTo>
                <a:lnTo>
                  <a:pt x="320" y="3598"/>
                </a:lnTo>
                <a:lnTo>
                  <a:pt x="2791" y="481"/>
                </a:lnTo>
                <a:lnTo>
                  <a:pt x="22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6"/>
          <p:cNvSpPr/>
          <p:nvPr/>
        </p:nvSpPr>
        <p:spPr>
          <a:xfrm>
            <a:off x="4369790" y="40713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6"/>
          <p:cNvSpPr/>
          <p:nvPr/>
        </p:nvSpPr>
        <p:spPr>
          <a:xfrm>
            <a:off x="2292603" y="4024097"/>
            <a:ext cx="291943" cy="327082"/>
          </a:xfrm>
          <a:custGeom>
            <a:avLst/>
            <a:gdLst/>
            <a:ahLst/>
            <a:cxnLst/>
            <a:rect l="l" t="t" r="r" b="b"/>
            <a:pathLst>
              <a:path w="5564" h="7107" extrusionOk="0">
                <a:moveTo>
                  <a:pt x="4571" y="1"/>
                </a:moveTo>
                <a:cubicBezTo>
                  <a:pt x="4334" y="7"/>
                  <a:pt x="4110" y="122"/>
                  <a:pt x="3942" y="288"/>
                </a:cubicBezTo>
                <a:cubicBezTo>
                  <a:pt x="3777" y="456"/>
                  <a:pt x="3655" y="654"/>
                  <a:pt x="3540" y="864"/>
                </a:cubicBezTo>
                <a:cubicBezTo>
                  <a:pt x="2580" y="2593"/>
                  <a:pt x="2093" y="4577"/>
                  <a:pt x="2145" y="6548"/>
                </a:cubicBezTo>
                <a:cubicBezTo>
                  <a:pt x="2061" y="5845"/>
                  <a:pt x="1709" y="5186"/>
                  <a:pt x="1223" y="4660"/>
                </a:cubicBezTo>
                <a:cubicBezTo>
                  <a:pt x="1108" y="4533"/>
                  <a:pt x="979" y="4418"/>
                  <a:pt x="819" y="4347"/>
                </a:cubicBezTo>
                <a:cubicBezTo>
                  <a:pt x="736" y="4309"/>
                  <a:pt x="639" y="4289"/>
                  <a:pt x="550" y="4289"/>
                </a:cubicBezTo>
                <a:cubicBezTo>
                  <a:pt x="467" y="4289"/>
                  <a:pt x="391" y="4302"/>
                  <a:pt x="320" y="4335"/>
                </a:cubicBezTo>
                <a:cubicBezTo>
                  <a:pt x="160" y="4418"/>
                  <a:pt x="57" y="4604"/>
                  <a:pt x="25" y="4782"/>
                </a:cubicBezTo>
                <a:cubicBezTo>
                  <a:pt x="0" y="4968"/>
                  <a:pt x="33" y="5154"/>
                  <a:pt x="77" y="5333"/>
                </a:cubicBezTo>
                <a:cubicBezTo>
                  <a:pt x="217" y="5915"/>
                  <a:pt x="506" y="6555"/>
                  <a:pt x="878" y="7086"/>
                </a:cubicBezTo>
                <a:cubicBezTo>
                  <a:pt x="1959" y="7092"/>
                  <a:pt x="3021" y="7100"/>
                  <a:pt x="4065" y="7106"/>
                </a:cubicBezTo>
                <a:cubicBezTo>
                  <a:pt x="4820" y="5339"/>
                  <a:pt x="5517" y="3520"/>
                  <a:pt x="5555" y="1600"/>
                </a:cubicBezTo>
                <a:cubicBezTo>
                  <a:pt x="5563" y="1248"/>
                  <a:pt x="5543" y="890"/>
                  <a:pt x="5390" y="571"/>
                </a:cubicBezTo>
                <a:cubicBezTo>
                  <a:pt x="5236" y="256"/>
                  <a:pt x="4929" y="1"/>
                  <a:pt x="4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6"/>
          <p:cNvSpPr/>
          <p:nvPr/>
        </p:nvSpPr>
        <p:spPr>
          <a:xfrm>
            <a:off x="8506477" y="4024101"/>
            <a:ext cx="416104" cy="327064"/>
          </a:xfrm>
          <a:custGeom>
            <a:avLst/>
            <a:gdLst/>
            <a:ahLst/>
            <a:cxnLst/>
            <a:rect l="l" t="t" r="r" b="b"/>
            <a:pathLst>
              <a:path w="9237" h="8278" extrusionOk="0">
                <a:moveTo>
                  <a:pt x="2823" y="0"/>
                </a:moveTo>
                <a:cubicBezTo>
                  <a:pt x="2772" y="0"/>
                  <a:pt x="2728" y="0"/>
                  <a:pt x="2675" y="14"/>
                </a:cubicBezTo>
                <a:cubicBezTo>
                  <a:pt x="2374" y="65"/>
                  <a:pt x="2119" y="283"/>
                  <a:pt x="1959" y="552"/>
                </a:cubicBezTo>
                <a:cubicBezTo>
                  <a:pt x="1798" y="813"/>
                  <a:pt x="1735" y="1128"/>
                  <a:pt x="1697" y="1427"/>
                </a:cubicBezTo>
                <a:cubicBezTo>
                  <a:pt x="1575" y="2381"/>
                  <a:pt x="1729" y="3348"/>
                  <a:pt x="2010" y="4263"/>
                </a:cubicBezTo>
                <a:cubicBezTo>
                  <a:pt x="2291" y="5173"/>
                  <a:pt x="2695" y="6044"/>
                  <a:pt x="3104" y="6913"/>
                </a:cubicBezTo>
                <a:cubicBezTo>
                  <a:pt x="2625" y="6248"/>
                  <a:pt x="2010" y="5672"/>
                  <a:pt x="1280" y="5300"/>
                </a:cubicBezTo>
                <a:cubicBezTo>
                  <a:pt x="1107" y="5211"/>
                  <a:pt x="923" y="5128"/>
                  <a:pt x="723" y="5108"/>
                </a:cubicBezTo>
                <a:lnTo>
                  <a:pt x="646" y="5108"/>
                </a:lnTo>
                <a:cubicBezTo>
                  <a:pt x="474" y="5108"/>
                  <a:pt x="294" y="5160"/>
                  <a:pt x="179" y="5288"/>
                </a:cubicBezTo>
                <a:cubicBezTo>
                  <a:pt x="45" y="5429"/>
                  <a:pt x="1" y="5633"/>
                  <a:pt x="19" y="5826"/>
                </a:cubicBezTo>
                <a:cubicBezTo>
                  <a:pt x="45" y="6018"/>
                  <a:pt x="128" y="6197"/>
                  <a:pt x="217" y="6369"/>
                </a:cubicBezTo>
                <a:cubicBezTo>
                  <a:pt x="660" y="7182"/>
                  <a:pt x="1383" y="7849"/>
                  <a:pt x="2202" y="8277"/>
                </a:cubicBezTo>
                <a:cubicBezTo>
                  <a:pt x="3680" y="8136"/>
                  <a:pt x="5166" y="8065"/>
                  <a:pt x="6651" y="8065"/>
                </a:cubicBezTo>
                <a:cubicBezTo>
                  <a:pt x="7060" y="8065"/>
                  <a:pt x="7470" y="8072"/>
                  <a:pt x="7880" y="8085"/>
                </a:cubicBezTo>
                <a:cubicBezTo>
                  <a:pt x="8450" y="7515"/>
                  <a:pt x="8942" y="6766"/>
                  <a:pt x="9154" y="5991"/>
                </a:cubicBezTo>
                <a:cubicBezTo>
                  <a:pt x="9198" y="5832"/>
                  <a:pt x="9237" y="5666"/>
                  <a:pt x="9218" y="5498"/>
                </a:cubicBezTo>
                <a:cubicBezTo>
                  <a:pt x="9204" y="5332"/>
                  <a:pt x="9128" y="5166"/>
                  <a:pt x="8988" y="5076"/>
                </a:cubicBezTo>
                <a:cubicBezTo>
                  <a:pt x="8903" y="5025"/>
                  <a:pt x="8814" y="4999"/>
                  <a:pt x="8719" y="4999"/>
                </a:cubicBezTo>
                <a:cubicBezTo>
                  <a:pt x="8545" y="4999"/>
                  <a:pt x="8360" y="5070"/>
                  <a:pt x="8206" y="5160"/>
                </a:cubicBezTo>
                <a:cubicBezTo>
                  <a:pt x="7777" y="5403"/>
                  <a:pt x="7419" y="5767"/>
                  <a:pt x="7169" y="6190"/>
                </a:cubicBezTo>
                <a:cubicBezTo>
                  <a:pt x="7413" y="5621"/>
                  <a:pt x="7553" y="4993"/>
                  <a:pt x="7624" y="4378"/>
                </a:cubicBezTo>
                <a:cubicBezTo>
                  <a:pt x="7656" y="4085"/>
                  <a:pt x="7644" y="3739"/>
                  <a:pt x="7399" y="3572"/>
                </a:cubicBezTo>
                <a:cubicBezTo>
                  <a:pt x="7316" y="3515"/>
                  <a:pt x="7213" y="3489"/>
                  <a:pt x="7112" y="3489"/>
                </a:cubicBezTo>
                <a:cubicBezTo>
                  <a:pt x="7029" y="3489"/>
                  <a:pt x="6945" y="3501"/>
                  <a:pt x="6868" y="3533"/>
                </a:cubicBezTo>
                <a:cubicBezTo>
                  <a:pt x="6690" y="3604"/>
                  <a:pt x="6548" y="3725"/>
                  <a:pt x="6415" y="3861"/>
                </a:cubicBezTo>
                <a:cubicBezTo>
                  <a:pt x="5831" y="4455"/>
                  <a:pt x="5435" y="5223"/>
                  <a:pt x="5293" y="6044"/>
                </a:cubicBezTo>
                <a:cubicBezTo>
                  <a:pt x="5242" y="5153"/>
                  <a:pt x="5140" y="4251"/>
                  <a:pt x="4974" y="3368"/>
                </a:cubicBezTo>
                <a:cubicBezTo>
                  <a:pt x="4814" y="2490"/>
                  <a:pt x="4525" y="1619"/>
                  <a:pt x="4040" y="865"/>
                </a:cubicBezTo>
                <a:cubicBezTo>
                  <a:pt x="3886" y="628"/>
                  <a:pt x="3712" y="398"/>
                  <a:pt x="3482" y="224"/>
                </a:cubicBezTo>
                <a:cubicBezTo>
                  <a:pt x="3290" y="91"/>
                  <a:pt x="3059" y="0"/>
                  <a:pt x="2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36"/>
          <p:cNvGrpSpPr/>
          <p:nvPr/>
        </p:nvGrpSpPr>
        <p:grpSpPr>
          <a:xfrm>
            <a:off x="179901" y="3743234"/>
            <a:ext cx="610382" cy="536087"/>
            <a:chOff x="465651" y="-1506279"/>
            <a:chExt cx="610382" cy="536087"/>
          </a:xfrm>
        </p:grpSpPr>
        <p:sp>
          <p:nvSpPr>
            <p:cNvPr id="1662" name="Google Shape;1662;p36"/>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6"/>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6"/>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6"/>
          <p:cNvGrpSpPr/>
          <p:nvPr/>
        </p:nvGrpSpPr>
        <p:grpSpPr>
          <a:xfrm>
            <a:off x="-103822" y="1196350"/>
            <a:ext cx="9316566" cy="213297"/>
            <a:chOff x="238125" y="5110325"/>
            <a:chExt cx="3087000" cy="51775"/>
          </a:xfrm>
        </p:grpSpPr>
        <p:sp>
          <p:nvSpPr>
            <p:cNvPr id="1666" name="Google Shape;1666;p36"/>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6"/>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6"/>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6"/>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6"/>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6"/>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6"/>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6"/>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6"/>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6"/>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6"/>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6"/>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6"/>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6"/>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6"/>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6"/>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6"/>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6"/>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6"/>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6"/>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6"/>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6"/>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6"/>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6"/>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6"/>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6"/>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6"/>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6"/>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6"/>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6"/>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6"/>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6"/>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6"/>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6"/>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6"/>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6"/>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6"/>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6"/>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6"/>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6"/>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6"/>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6"/>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6"/>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6"/>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6"/>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6"/>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6"/>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6"/>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6"/>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6"/>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6"/>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6"/>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6"/>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6"/>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6"/>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6"/>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6"/>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6"/>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6"/>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5" name="Google Shape;1725;p36"/>
          <p:cNvSpPr/>
          <p:nvPr/>
        </p:nvSpPr>
        <p:spPr>
          <a:xfrm>
            <a:off x="-604835" y="2380831"/>
            <a:ext cx="1184896" cy="391199"/>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6"/>
          <p:cNvSpPr/>
          <p:nvPr/>
        </p:nvSpPr>
        <p:spPr>
          <a:xfrm flipH="1">
            <a:off x="8506473" y="2695526"/>
            <a:ext cx="1374688" cy="536105"/>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28" name="Google Shape;1728;p36"/>
          <p:cNvSpPr txBox="1">
            <a:spLocks noGrp="1"/>
          </p:cNvSpPr>
          <p:nvPr>
            <p:ph type="subTitle" idx="1"/>
          </p:nvPr>
        </p:nvSpPr>
        <p:spPr>
          <a:xfrm>
            <a:off x="723063" y="2543825"/>
            <a:ext cx="14775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29" name="Google Shape;1729;p36"/>
          <p:cNvSpPr txBox="1">
            <a:spLocks noGrp="1"/>
          </p:cNvSpPr>
          <p:nvPr>
            <p:ph type="title" idx="2" hasCustomPrompt="1"/>
          </p:nvPr>
        </p:nvSpPr>
        <p:spPr>
          <a:xfrm>
            <a:off x="723063" y="2078650"/>
            <a:ext cx="1477500" cy="5148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30" name="Google Shape;1730;p36"/>
          <p:cNvSpPr txBox="1">
            <a:spLocks noGrp="1"/>
          </p:cNvSpPr>
          <p:nvPr>
            <p:ph type="subTitle" idx="3"/>
          </p:nvPr>
        </p:nvSpPr>
        <p:spPr>
          <a:xfrm>
            <a:off x="2796537" y="2543825"/>
            <a:ext cx="14775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31" name="Google Shape;1731;p36"/>
          <p:cNvSpPr txBox="1">
            <a:spLocks noGrp="1"/>
          </p:cNvSpPr>
          <p:nvPr>
            <p:ph type="title" idx="4" hasCustomPrompt="1"/>
          </p:nvPr>
        </p:nvSpPr>
        <p:spPr>
          <a:xfrm>
            <a:off x="2796534" y="2078650"/>
            <a:ext cx="1477500" cy="5148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32" name="Google Shape;1732;p36"/>
          <p:cNvSpPr txBox="1">
            <a:spLocks noGrp="1"/>
          </p:cNvSpPr>
          <p:nvPr>
            <p:ph type="subTitle" idx="5"/>
          </p:nvPr>
        </p:nvSpPr>
        <p:spPr>
          <a:xfrm>
            <a:off x="4869986" y="2543825"/>
            <a:ext cx="14775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33" name="Google Shape;1733;p36"/>
          <p:cNvSpPr txBox="1">
            <a:spLocks noGrp="1"/>
          </p:cNvSpPr>
          <p:nvPr>
            <p:ph type="title" idx="6" hasCustomPrompt="1"/>
          </p:nvPr>
        </p:nvSpPr>
        <p:spPr>
          <a:xfrm>
            <a:off x="4869979" y="2078650"/>
            <a:ext cx="1477500" cy="5148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34" name="Google Shape;1734;p36"/>
          <p:cNvSpPr txBox="1">
            <a:spLocks noGrp="1"/>
          </p:cNvSpPr>
          <p:nvPr>
            <p:ph type="subTitle" idx="7"/>
          </p:nvPr>
        </p:nvSpPr>
        <p:spPr>
          <a:xfrm>
            <a:off x="6943414" y="2543825"/>
            <a:ext cx="1477500" cy="3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2"/>
                </a:solidFill>
                <a:latin typeface="Inter"/>
                <a:ea typeface="Inter"/>
                <a:cs typeface="Inter"/>
                <a:sym typeface="In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35" name="Google Shape;1735;p36"/>
          <p:cNvSpPr txBox="1">
            <a:spLocks noGrp="1"/>
          </p:cNvSpPr>
          <p:nvPr>
            <p:ph type="title" idx="8" hasCustomPrompt="1"/>
          </p:nvPr>
        </p:nvSpPr>
        <p:spPr>
          <a:xfrm>
            <a:off x="6943421" y="2078650"/>
            <a:ext cx="1477500" cy="5148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84" name="Picture 4">
            <a:extLst>
              <a:ext uri="{FF2B5EF4-FFF2-40B4-BE49-F238E27FC236}">
                <a16:creationId xmlns:a16="http://schemas.microsoft.com/office/drawing/2014/main" id="{6DD64726-4597-4DB3-A6AF-421E8BAE1AC0}"/>
              </a:ext>
            </a:extLst>
          </p:cNvPr>
          <p:cNvPicPr>
            <a:picLocks noChangeAspect="1"/>
          </p:cNvPicPr>
          <p:nvPr userDrawn="1"/>
        </p:nvPicPr>
        <p:blipFill>
          <a:blip r:embed="rId2"/>
          <a:stretch>
            <a:fillRect/>
          </a:stretch>
        </p:blipFill>
        <p:spPr>
          <a:xfrm>
            <a:off x="7554684" y="4495058"/>
            <a:ext cx="1589316" cy="64844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1pPr>
            <a:lvl2pPr lvl="1"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2pPr>
            <a:lvl3pPr lvl="2"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3pPr>
            <a:lvl4pPr lvl="3"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4pPr>
            <a:lvl5pPr lvl="4"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5pPr>
            <a:lvl6pPr lvl="5"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6pPr>
            <a:lvl7pPr lvl="6"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7pPr>
            <a:lvl8pPr lvl="7"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8pPr>
            <a:lvl9pPr lvl="8" rtl="0">
              <a:spcBef>
                <a:spcPts val="0"/>
              </a:spcBef>
              <a:spcAft>
                <a:spcPts val="0"/>
              </a:spcAft>
              <a:buClr>
                <a:srgbClr val="025AB1"/>
              </a:buClr>
              <a:buSzPts val="3000"/>
              <a:buFont typeface="Inter Black"/>
              <a:buNone/>
              <a:defRPr sz="3000">
                <a:solidFill>
                  <a:srgbClr val="025AB1"/>
                </a:solidFill>
                <a:latin typeface="Inter Black"/>
                <a:ea typeface="Inter Black"/>
                <a:cs typeface="Inter Black"/>
                <a:sym typeface="Inter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1pPr>
            <a:lvl2pPr marL="914400" lvl="1"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2pPr>
            <a:lvl3pPr marL="1371600" lvl="2"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3pPr>
            <a:lvl4pPr marL="1828800" lvl="3"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4pPr>
            <a:lvl5pPr marL="2286000" lvl="4"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5pPr>
            <a:lvl6pPr marL="2743200" lvl="5"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6pPr>
            <a:lvl7pPr marL="3200400" lvl="6"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7pPr>
            <a:lvl8pPr marL="3657600" lvl="7"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8pPr>
            <a:lvl9pPr marL="4114800" lvl="8" indent="-317500">
              <a:lnSpc>
                <a:spcPct val="100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7" r:id="rId5"/>
    <p:sldLayoutId id="2147483658" r:id="rId6"/>
    <p:sldLayoutId id="2147483667" r:id="rId7"/>
    <p:sldLayoutId id="2147483677" r:id="rId8"/>
    <p:sldLayoutId id="2147483682" r:id="rId9"/>
    <p:sldLayoutId id="2147483684" r:id="rId10"/>
    <p:sldLayoutId id="2147483686" r:id="rId11"/>
    <p:sldLayoutId id="214748368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25bwiSikRsI" TargetMode="External"/><Relationship Id="rId7"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unhcr.org/hk/about-us/faq-of-refugees"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hyperlink" Target="https://www.youtube.com/watch?v=qpOEaBwFuj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hart" Target="../charts/chart1.xml"/><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chart" Target="../charts/chart2.xml"/><Relationship Id="rId4" Type="http://schemas.openxmlformats.org/officeDocument/2006/relationships/image" Target="../media/image26.png"/><Relationship Id="rId9"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hyperlink" Target="https://www.worldvision.org.hk/images/data/07_Learn/02_Resources/04_SEC/Refugee-WVResourceKit.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hyperlink" Target="https://www.worldvision.org/refugees-news-stories/forced-to-flee-top-countries-refugees-coming-from" TargetMode="Externa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LkWldwFdTPo" TargetMode="External"/><Relationship Id="rId7"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hyperlink" Target="https://www.nationalgeographic.com/culture/people/reference/rohingya-people/" TargetMode="Externa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hyperlink" Target="https://www.worldvision.org/refugees-news-stories/syrian-refugee-crisis-facts#fast-fact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3.JP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M6Z2S8p_sXA" TargetMode="External"/><Relationship Id="rId7"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hyperlink" Target="https://www.abc.net.au/life/refugees-trying-to-find-work-in-regional-australia/11224666" TargetMode="Externa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66.JPG"/><Relationship Id="rId4" Type="http://schemas.openxmlformats.org/officeDocument/2006/relationships/hyperlink" Target="https://www.vox.com/2015/9/27/9394959/syriarefugeema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bbc.com/news/worldeurope34131911"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68.JP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time.com/4162306/alan-kurdi-syria-drowned-boy-refugee-crisis/" TargetMode="External"/><Relationship Id="rId7" Type="http://schemas.openxmlformats.org/officeDocument/2006/relationships/hyperlink" Target="https://www.independent.co.uk/news/world/europe/eu-refugee-crisis-migrant-boats-die-mediterranean-sea-reckless-amnesty-international-european-union-a7827041.html"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hyperlink" Target="https://www.youtube.com/watch?v=6_y_EcpiS7I" TargetMode="External"/><Relationship Id="rId4" Type="http://schemas.openxmlformats.org/officeDocument/2006/relationships/image" Target="../media/image73.png"/><Relationship Id="rId9" Type="http://schemas.openxmlformats.org/officeDocument/2006/relationships/image" Target="../media/image76.JPG"/></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youtube.com/watch?v=ClalHMTdIpQ" TargetMode="External"/><Relationship Id="rId7" Type="http://schemas.openxmlformats.org/officeDocument/2006/relationships/hyperlink" Target="https://www.youtube.com/watch?v=ZEDoKtafAxA&amp;feature=emb_logo"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1.JPG"/><Relationship Id="rId5" Type="http://schemas.openxmlformats.org/officeDocument/2006/relationships/hyperlink" Target="https://www.youtube.com/watch?v=A5OxUEUtxDU&amp;t=9s" TargetMode="External"/><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hyperlink" Target="https://www.youtube.com/watch?v=ypIgxMf0VF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storm.mg/amparticle/1897344"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83.JP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hyperlink" Target="https://www.theguardian.com/uk-news/2020/feb/21/immigration-rules-post-brexit-could-fuel-modern-slavery-say-charities"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84.JP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hyperlink" Target="https://www.worldvision.org.hk/news/shiqing/SQ148/feature-hunger" TargetMode="External"/><Relationship Id="rId7" Type="http://schemas.openxmlformats.org/officeDocument/2006/relationships/image" Target="../media/image86.JP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hyperlink" Target="https://www.worldvision.org/child-protection-news-stories/child-trafficking-survivor-begins-new-life-trauma-recovery-center" TargetMode="Externa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worldvision.org.hk/news/ireports/restoring_lives_of_children" TargetMode="External"/><Relationship Id="rId7" Type="http://schemas.openxmlformats.org/officeDocument/2006/relationships/hyperlink" Target="https://www.worldvision.org.hk/news/shiqing/SQ150/world-watch"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88.png"/><Relationship Id="rId11" Type="http://schemas.openxmlformats.org/officeDocument/2006/relationships/image" Target="../media/image91.JPG"/><Relationship Id="rId5" Type="http://schemas.openxmlformats.org/officeDocument/2006/relationships/hyperlink" Target="https://www.worldvision.org.hk/news/ireports/keep_children_safe_during_monsoons" TargetMode="External"/><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hyperlink" Target="https://www.unhcr.org/hk/what-we-d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8E1"/>
        </a:solidFill>
        <a:effectLst/>
      </p:bgPr>
    </p:bg>
    <p:spTree>
      <p:nvGrpSpPr>
        <p:cNvPr id="1" name="Shape 1911"/>
        <p:cNvGrpSpPr/>
        <p:nvPr/>
      </p:nvGrpSpPr>
      <p:grpSpPr>
        <a:xfrm>
          <a:off x="0" y="0"/>
          <a:ext cx="0" cy="0"/>
          <a:chOff x="0" y="0"/>
          <a:chExt cx="0" cy="0"/>
        </a:xfrm>
      </p:grpSpPr>
      <p:sp>
        <p:nvSpPr>
          <p:cNvPr id="1913" name="Google Shape;1913;p45"/>
          <p:cNvSpPr/>
          <p:nvPr/>
        </p:nvSpPr>
        <p:spPr>
          <a:xfrm>
            <a:off x="4429376" y="1574800"/>
            <a:ext cx="1667699" cy="55054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5"/>
          <p:cNvSpPr txBox="1">
            <a:spLocks noGrp="1"/>
          </p:cNvSpPr>
          <p:nvPr>
            <p:ph type="ctrTitle"/>
          </p:nvPr>
        </p:nvSpPr>
        <p:spPr>
          <a:xfrm>
            <a:off x="702996" y="1099214"/>
            <a:ext cx="6643800" cy="24258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TW" altLang="en-US" sz="5400" dirty="0">
                <a:solidFill>
                  <a:schemeClr val="accent3"/>
                </a:solidFill>
                <a:latin typeface="DFHeiHK-W9" panose="020B0900000000000000" pitchFamily="34" charset="-120"/>
                <a:ea typeface="DFHeiHK-W9" panose="020B0900000000000000" pitchFamily="34" charset="-120"/>
              </a:rPr>
              <a:t>教學資源</a:t>
            </a:r>
            <a:r>
              <a:rPr lang="en" sz="5400" dirty="0">
                <a:solidFill>
                  <a:srgbClr val="1B2848"/>
                </a:solidFill>
                <a:latin typeface="DFHeiHK-W9" panose="020B0900000000000000" pitchFamily="34" charset="-120"/>
                <a:ea typeface="DFHeiHK-W9" panose="020B0900000000000000" pitchFamily="34" charset="-120"/>
              </a:rPr>
              <a:t> </a:t>
            </a:r>
            <a:br>
              <a:rPr lang="en" dirty="0">
                <a:solidFill>
                  <a:schemeClr val="accent2"/>
                </a:solidFill>
                <a:latin typeface="DFHeiHK-W9" panose="020B0900000000000000" pitchFamily="34" charset="-120"/>
                <a:ea typeface="DFHeiHK-W9" panose="020B0900000000000000" pitchFamily="34" charset="-120"/>
              </a:rPr>
            </a:br>
            <a:r>
              <a:rPr lang="zh-TW" altLang="en-US" dirty="0">
                <a:solidFill>
                  <a:schemeClr val="accent2"/>
                </a:solidFill>
                <a:latin typeface="DFHeiHK-W9" panose="020B0900000000000000" pitchFamily="34" charset="-120"/>
                <a:ea typeface="DFHeiHK-W9" panose="020B0900000000000000" pitchFamily="34" charset="-120"/>
              </a:rPr>
              <a:t>難民危機</a:t>
            </a:r>
            <a:r>
              <a:rPr lang="en" dirty="0">
                <a:solidFill>
                  <a:srgbClr val="1B2848"/>
                </a:solidFill>
              </a:rPr>
              <a:t> </a:t>
            </a:r>
            <a:r>
              <a:rPr lang="en-US" sz="5400" dirty="0">
                <a:solidFill>
                  <a:schemeClr val="bg2">
                    <a:lumMod val="75000"/>
                  </a:schemeClr>
                </a:solidFill>
              </a:rPr>
              <a:t>Refugee Crisis</a:t>
            </a:r>
            <a:endParaRPr dirty="0">
              <a:solidFill>
                <a:schemeClr val="bg2">
                  <a:lumMod val="75000"/>
                </a:schemeClr>
              </a:solidFill>
            </a:endParaRPr>
          </a:p>
        </p:txBody>
      </p:sp>
      <p:sp>
        <p:nvSpPr>
          <p:cNvPr id="1914" name="Google Shape;1914;p45"/>
          <p:cNvSpPr/>
          <p:nvPr/>
        </p:nvSpPr>
        <p:spPr>
          <a:xfrm>
            <a:off x="715100" y="-1010650"/>
            <a:ext cx="1667697" cy="55054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5"/>
          <p:cNvSpPr txBox="1">
            <a:spLocks noGrp="1"/>
          </p:cNvSpPr>
          <p:nvPr>
            <p:ph type="subTitle" idx="1"/>
          </p:nvPr>
        </p:nvSpPr>
        <p:spPr>
          <a:xfrm>
            <a:off x="813264" y="3816870"/>
            <a:ext cx="4359000"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中學適用</a:t>
            </a:r>
            <a:endParaRPr dirty="0"/>
          </a:p>
        </p:txBody>
      </p:sp>
      <p:grpSp>
        <p:nvGrpSpPr>
          <p:cNvPr id="1916" name="Google Shape;1916;p45"/>
          <p:cNvGrpSpPr/>
          <p:nvPr/>
        </p:nvGrpSpPr>
        <p:grpSpPr>
          <a:xfrm>
            <a:off x="6091743" y="1259750"/>
            <a:ext cx="1531115" cy="3516810"/>
            <a:chOff x="9461062" y="1465497"/>
            <a:chExt cx="1531115" cy="3516810"/>
          </a:xfrm>
        </p:grpSpPr>
        <p:sp>
          <p:nvSpPr>
            <p:cNvPr id="1917" name="Google Shape;1917;p45"/>
            <p:cNvSpPr/>
            <p:nvPr/>
          </p:nvSpPr>
          <p:spPr>
            <a:xfrm>
              <a:off x="9469316" y="3260660"/>
              <a:ext cx="819989" cy="610340"/>
            </a:xfrm>
            <a:custGeom>
              <a:avLst/>
              <a:gdLst/>
              <a:ahLst/>
              <a:cxnLst/>
              <a:rect l="l" t="t" r="r" b="b"/>
              <a:pathLst>
                <a:path w="15025" h="11183" extrusionOk="0">
                  <a:moveTo>
                    <a:pt x="52" y="0"/>
                  </a:moveTo>
                  <a:cubicBezTo>
                    <a:pt x="27" y="0"/>
                    <a:pt x="1" y="26"/>
                    <a:pt x="1" y="51"/>
                  </a:cubicBezTo>
                  <a:lnTo>
                    <a:pt x="1" y="11126"/>
                  </a:lnTo>
                  <a:cubicBezTo>
                    <a:pt x="1" y="11158"/>
                    <a:pt x="27" y="11183"/>
                    <a:pt x="52" y="11183"/>
                  </a:cubicBezTo>
                  <a:lnTo>
                    <a:pt x="14967" y="11183"/>
                  </a:lnTo>
                  <a:cubicBezTo>
                    <a:pt x="14999" y="11183"/>
                    <a:pt x="15024" y="11158"/>
                    <a:pt x="15024" y="11126"/>
                  </a:cubicBezTo>
                  <a:lnTo>
                    <a:pt x="15024" y="51"/>
                  </a:lnTo>
                  <a:cubicBezTo>
                    <a:pt x="15024" y="26"/>
                    <a:pt x="14999" y="0"/>
                    <a:pt x="1496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5"/>
            <p:cNvSpPr/>
            <p:nvPr/>
          </p:nvSpPr>
          <p:spPr>
            <a:xfrm>
              <a:off x="9469316" y="3260660"/>
              <a:ext cx="115044" cy="163514"/>
            </a:xfrm>
            <a:custGeom>
              <a:avLst/>
              <a:gdLst/>
              <a:ahLst/>
              <a:cxnLst/>
              <a:rect l="l" t="t" r="r" b="b"/>
              <a:pathLst>
                <a:path w="2108" h="2996" extrusionOk="0">
                  <a:moveTo>
                    <a:pt x="391" y="0"/>
                  </a:moveTo>
                  <a:cubicBezTo>
                    <a:pt x="175" y="0"/>
                    <a:pt x="1" y="174"/>
                    <a:pt x="1" y="390"/>
                  </a:cubicBezTo>
                  <a:lnTo>
                    <a:pt x="1" y="2996"/>
                  </a:lnTo>
                  <a:cubicBezTo>
                    <a:pt x="520" y="2996"/>
                    <a:pt x="949" y="2567"/>
                    <a:pt x="949" y="2042"/>
                  </a:cubicBezTo>
                  <a:lnTo>
                    <a:pt x="949" y="1114"/>
                  </a:lnTo>
                  <a:lnTo>
                    <a:pt x="1159" y="1114"/>
                  </a:lnTo>
                  <a:cubicBezTo>
                    <a:pt x="1685" y="1114"/>
                    <a:pt x="2107" y="692"/>
                    <a:pt x="2107" y="166"/>
                  </a:cubicBezTo>
                  <a:lnTo>
                    <a:pt x="2107" y="0"/>
                  </a:ln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5"/>
            <p:cNvSpPr/>
            <p:nvPr/>
          </p:nvSpPr>
          <p:spPr>
            <a:xfrm>
              <a:off x="10173934" y="3260660"/>
              <a:ext cx="115372" cy="163514"/>
            </a:xfrm>
            <a:custGeom>
              <a:avLst/>
              <a:gdLst/>
              <a:ahLst/>
              <a:cxnLst/>
              <a:rect l="l" t="t" r="r" b="b"/>
              <a:pathLst>
                <a:path w="2114" h="2996" extrusionOk="0">
                  <a:moveTo>
                    <a:pt x="1" y="0"/>
                  </a:moveTo>
                  <a:lnTo>
                    <a:pt x="1" y="166"/>
                  </a:lnTo>
                  <a:cubicBezTo>
                    <a:pt x="1" y="692"/>
                    <a:pt x="423" y="1114"/>
                    <a:pt x="949" y="1114"/>
                  </a:cubicBezTo>
                  <a:lnTo>
                    <a:pt x="1159" y="1114"/>
                  </a:lnTo>
                  <a:lnTo>
                    <a:pt x="1159" y="2042"/>
                  </a:lnTo>
                  <a:cubicBezTo>
                    <a:pt x="1159" y="2567"/>
                    <a:pt x="1589" y="2996"/>
                    <a:pt x="2113" y="2996"/>
                  </a:cubicBezTo>
                  <a:lnTo>
                    <a:pt x="2113" y="390"/>
                  </a:lnTo>
                  <a:cubicBezTo>
                    <a:pt x="2113" y="174"/>
                    <a:pt x="1935" y="0"/>
                    <a:pt x="1723"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5"/>
            <p:cNvSpPr/>
            <p:nvPr/>
          </p:nvSpPr>
          <p:spPr>
            <a:xfrm>
              <a:off x="9469316" y="3707432"/>
              <a:ext cx="115044" cy="163569"/>
            </a:xfrm>
            <a:custGeom>
              <a:avLst/>
              <a:gdLst/>
              <a:ahLst/>
              <a:cxnLst/>
              <a:rect l="l" t="t" r="r" b="b"/>
              <a:pathLst>
                <a:path w="2108" h="2997" extrusionOk="0">
                  <a:moveTo>
                    <a:pt x="1" y="1"/>
                  </a:moveTo>
                  <a:lnTo>
                    <a:pt x="1" y="2606"/>
                  </a:lnTo>
                  <a:cubicBezTo>
                    <a:pt x="1" y="2818"/>
                    <a:pt x="175" y="2997"/>
                    <a:pt x="391" y="2997"/>
                  </a:cubicBezTo>
                  <a:lnTo>
                    <a:pt x="2107" y="2997"/>
                  </a:lnTo>
                  <a:lnTo>
                    <a:pt x="2107" y="2831"/>
                  </a:lnTo>
                  <a:cubicBezTo>
                    <a:pt x="2107" y="2305"/>
                    <a:pt x="1685" y="1883"/>
                    <a:pt x="1159" y="1883"/>
                  </a:cubicBezTo>
                  <a:lnTo>
                    <a:pt x="949" y="1883"/>
                  </a:lnTo>
                  <a:lnTo>
                    <a:pt x="949" y="949"/>
                  </a:lnTo>
                  <a:cubicBezTo>
                    <a:pt x="949" y="423"/>
                    <a:pt x="520" y="1"/>
                    <a:pt x="1"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5"/>
            <p:cNvSpPr/>
            <p:nvPr/>
          </p:nvSpPr>
          <p:spPr>
            <a:xfrm>
              <a:off x="10173934" y="3707432"/>
              <a:ext cx="115372" cy="163569"/>
            </a:xfrm>
            <a:custGeom>
              <a:avLst/>
              <a:gdLst/>
              <a:ahLst/>
              <a:cxnLst/>
              <a:rect l="l" t="t" r="r" b="b"/>
              <a:pathLst>
                <a:path w="2114" h="2997" extrusionOk="0">
                  <a:moveTo>
                    <a:pt x="2113" y="1"/>
                  </a:moveTo>
                  <a:cubicBezTo>
                    <a:pt x="1589" y="1"/>
                    <a:pt x="1159" y="423"/>
                    <a:pt x="1159" y="949"/>
                  </a:cubicBezTo>
                  <a:lnTo>
                    <a:pt x="1159" y="1883"/>
                  </a:lnTo>
                  <a:lnTo>
                    <a:pt x="949" y="1883"/>
                  </a:lnTo>
                  <a:cubicBezTo>
                    <a:pt x="423" y="1883"/>
                    <a:pt x="1" y="2305"/>
                    <a:pt x="1" y="2831"/>
                  </a:cubicBezTo>
                  <a:lnTo>
                    <a:pt x="1" y="2997"/>
                  </a:lnTo>
                  <a:lnTo>
                    <a:pt x="1723" y="2997"/>
                  </a:lnTo>
                  <a:cubicBezTo>
                    <a:pt x="1935" y="2997"/>
                    <a:pt x="2113" y="2818"/>
                    <a:pt x="2113" y="2606"/>
                  </a:cubicBezTo>
                  <a:lnTo>
                    <a:pt x="2113" y="1"/>
                  </a:ln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5"/>
            <p:cNvSpPr/>
            <p:nvPr/>
          </p:nvSpPr>
          <p:spPr>
            <a:xfrm>
              <a:off x="9461062" y="3495726"/>
              <a:ext cx="825119" cy="72752"/>
            </a:xfrm>
            <a:custGeom>
              <a:avLst/>
              <a:gdLst/>
              <a:ahLst/>
              <a:cxnLst/>
              <a:rect l="l" t="t" r="r" b="b"/>
              <a:pathLst>
                <a:path w="15119" h="1333" extrusionOk="0">
                  <a:moveTo>
                    <a:pt x="51" y="1"/>
                  </a:moveTo>
                  <a:cubicBezTo>
                    <a:pt x="19" y="1"/>
                    <a:pt x="0" y="21"/>
                    <a:pt x="0" y="45"/>
                  </a:cubicBezTo>
                  <a:lnTo>
                    <a:pt x="0" y="1282"/>
                  </a:lnTo>
                  <a:cubicBezTo>
                    <a:pt x="0" y="1313"/>
                    <a:pt x="19" y="1333"/>
                    <a:pt x="51" y="1333"/>
                  </a:cubicBezTo>
                  <a:lnTo>
                    <a:pt x="15074" y="1333"/>
                  </a:lnTo>
                  <a:cubicBezTo>
                    <a:pt x="15100" y="1333"/>
                    <a:pt x="15119" y="1313"/>
                    <a:pt x="15119" y="1282"/>
                  </a:cubicBezTo>
                  <a:lnTo>
                    <a:pt x="15119" y="45"/>
                  </a:lnTo>
                  <a:cubicBezTo>
                    <a:pt x="15119" y="21"/>
                    <a:pt x="15100" y="1"/>
                    <a:pt x="15074" y="1"/>
                  </a:cubicBezTo>
                  <a:cubicBezTo>
                    <a:pt x="15049" y="1"/>
                    <a:pt x="15023" y="21"/>
                    <a:pt x="15023" y="45"/>
                  </a:cubicBezTo>
                  <a:lnTo>
                    <a:pt x="15023" y="1236"/>
                  </a:lnTo>
                  <a:lnTo>
                    <a:pt x="96" y="1236"/>
                  </a:lnTo>
                  <a:lnTo>
                    <a:pt x="96" y="45"/>
                  </a:lnTo>
                  <a:cubicBezTo>
                    <a:pt x="96" y="21"/>
                    <a:pt x="77" y="1"/>
                    <a:pt x="51"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5"/>
            <p:cNvSpPr/>
            <p:nvPr/>
          </p:nvSpPr>
          <p:spPr>
            <a:xfrm>
              <a:off x="9787925" y="3077280"/>
              <a:ext cx="69583" cy="130822"/>
            </a:xfrm>
            <a:custGeom>
              <a:avLst/>
              <a:gdLst/>
              <a:ahLst/>
              <a:cxnLst/>
              <a:rect l="l" t="t" r="r" b="b"/>
              <a:pathLst>
                <a:path w="1275" h="2397" extrusionOk="0">
                  <a:moveTo>
                    <a:pt x="1204" y="0"/>
                  </a:moveTo>
                  <a:lnTo>
                    <a:pt x="1204" y="0"/>
                  </a:lnTo>
                  <a:cubicBezTo>
                    <a:pt x="922" y="294"/>
                    <a:pt x="641" y="563"/>
                    <a:pt x="359" y="858"/>
                  </a:cubicBezTo>
                  <a:cubicBezTo>
                    <a:pt x="1" y="1229"/>
                    <a:pt x="136" y="1850"/>
                    <a:pt x="167" y="2368"/>
                  </a:cubicBezTo>
                  <a:cubicBezTo>
                    <a:pt x="186" y="2387"/>
                    <a:pt x="214" y="2397"/>
                    <a:pt x="241" y="2397"/>
                  </a:cubicBezTo>
                  <a:cubicBezTo>
                    <a:pt x="261" y="2397"/>
                    <a:pt x="280" y="2392"/>
                    <a:pt x="296" y="2382"/>
                  </a:cubicBezTo>
                  <a:cubicBezTo>
                    <a:pt x="334" y="2362"/>
                    <a:pt x="359" y="2317"/>
                    <a:pt x="379" y="2279"/>
                  </a:cubicBezTo>
                  <a:cubicBezTo>
                    <a:pt x="512" y="2042"/>
                    <a:pt x="583" y="1759"/>
                    <a:pt x="583" y="1484"/>
                  </a:cubicBezTo>
                  <a:cubicBezTo>
                    <a:pt x="775" y="1440"/>
                    <a:pt x="967" y="1363"/>
                    <a:pt x="1121" y="1229"/>
                  </a:cubicBezTo>
                  <a:cubicBezTo>
                    <a:pt x="1230" y="858"/>
                    <a:pt x="1274" y="384"/>
                    <a:pt x="120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5"/>
            <p:cNvSpPr/>
            <p:nvPr/>
          </p:nvSpPr>
          <p:spPr>
            <a:xfrm>
              <a:off x="9762535" y="3159037"/>
              <a:ext cx="222557" cy="101678"/>
            </a:xfrm>
            <a:custGeom>
              <a:avLst/>
              <a:gdLst/>
              <a:ahLst/>
              <a:cxnLst/>
              <a:rect l="l" t="t" r="r" b="b"/>
              <a:pathLst>
                <a:path w="4078" h="1863" extrusionOk="0">
                  <a:moveTo>
                    <a:pt x="684" y="0"/>
                  </a:moveTo>
                  <a:cubicBezTo>
                    <a:pt x="308" y="0"/>
                    <a:pt x="1" y="308"/>
                    <a:pt x="1" y="684"/>
                  </a:cubicBezTo>
                  <a:lnTo>
                    <a:pt x="1" y="1862"/>
                  </a:lnTo>
                  <a:lnTo>
                    <a:pt x="589" y="1862"/>
                  </a:lnTo>
                  <a:lnTo>
                    <a:pt x="589" y="684"/>
                  </a:lnTo>
                  <a:cubicBezTo>
                    <a:pt x="589" y="627"/>
                    <a:pt x="627" y="583"/>
                    <a:pt x="684" y="583"/>
                  </a:cubicBezTo>
                  <a:lnTo>
                    <a:pt x="3393" y="583"/>
                  </a:lnTo>
                  <a:cubicBezTo>
                    <a:pt x="3443" y="583"/>
                    <a:pt x="3488" y="627"/>
                    <a:pt x="3488" y="684"/>
                  </a:cubicBezTo>
                  <a:lnTo>
                    <a:pt x="3488" y="1862"/>
                  </a:lnTo>
                  <a:lnTo>
                    <a:pt x="4078" y="1862"/>
                  </a:lnTo>
                  <a:lnTo>
                    <a:pt x="4078" y="684"/>
                  </a:lnTo>
                  <a:cubicBezTo>
                    <a:pt x="4078" y="308"/>
                    <a:pt x="3771" y="0"/>
                    <a:pt x="3393"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5"/>
            <p:cNvSpPr/>
            <p:nvPr/>
          </p:nvSpPr>
          <p:spPr>
            <a:xfrm>
              <a:off x="9831967" y="3077280"/>
              <a:ext cx="109368" cy="130331"/>
            </a:xfrm>
            <a:custGeom>
              <a:avLst/>
              <a:gdLst/>
              <a:ahLst/>
              <a:cxnLst/>
              <a:rect l="l" t="t" r="r" b="b"/>
              <a:pathLst>
                <a:path w="2004" h="2388" extrusionOk="0">
                  <a:moveTo>
                    <a:pt x="397" y="0"/>
                  </a:moveTo>
                  <a:cubicBezTo>
                    <a:pt x="128" y="722"/>
                    <a:pt x="0" y="1511"/>
                    <a:pt x="154" y="2273"/>
                  </a:cubicBezTo>
                  <a:cubicBezTo>
                    <a:pt x="222" y="2331"/>
                    <a:pt x="318" y="2363"/>
                    <a:pt x="411" y="2363"/>
                  </a:cubicBezTo>
                  <a:cubicBezTo>
                    <a:pt x="492" y="2363"/>
                    <a:pt x="571" y="2339"/>
                    <a:pt x="627" y="2285"/>
                  </a:cubicBezTo>
                  <a:cubicBezTo>
                    <a:pt x="698" y="2349"/>
                    <a:pt x="795" y="2388"/>
                    <a:pt x="884" y="2388"/>
                  </a:cubicBezTo>
                  <a:cubicBezTo>
                    <a:pt x="980" y="2388"/>
                    <a:pt x="1076" y="2356"/>
                    <a:pt x="1146" y="2285"/>
                  </a:cubicBezTo>
                  <a:cubicBezTo>
                    <a:pt x="1205" y="2337"/>
                    <a:pt x="1282" y="2363"/>
                    <a:pt x="1359" y="2363"/>
                  </a:cubicBezTo>
                  <a:cubicBezTo>
                    <a:pt x="1434" y="2363"/>
                    <a:pt x="1509" y="2339"/>
                    <a:pt x="1569" y="2291"/>
                  </a:cubicBezTo>
                  <a:cubicBezTo>
                    <a:pt x="1598" y="2305"/>
                    <a:pt x="1632" y="2310"/>
                    <a:pt x="1668" y="2310"/>
                  </a:cubicBezTo>
                  <a:cubicBezTo>
                    <a:pt x="1734" y="2310"/>
                    <a:pt x="1805" y="2291"/>
                    <a:pt x="1864" y="2266"/>
                  </a:cubicBezTo>
                  <a:cubicBezTo>
                    <a:pt x="2004" y="1511"/>
                    <a:pt x="1927" y="730"/>
                    <a:pt x="1690"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5"/>
            <p:cNvSpPr/>
            <p:nvPr/>
          </p:nvSpPr>
          <p:spPr>
            <a:xfrm>
              <a:off x="9828188" y="3116576"/>
              <a:ext cx="105166" cy="42079"/>
            </a:xfrm>
            <a:custGeom>
              <a:avLst/>
              <a:gdLst/>
              <a:ahLst/>
              <a:cxnLst/>
              <a:rect l="l" t="t" r="r" b="b"/>
              <a:pathLst>
                <a:path w="1927" h="771" extrusionOk="0">
                  <a:moveTo>
                    <a:pt x="314" y="0"/>
                  </a:moveTo>
                  <a:cubicBezTo>
                    <a:pt x="252" y="0"/>
                    <a:pt x="190" y="20"/>
                    <a:pt x="142" y="61"/>
                  </a:cubicBezTo>
                  <a:cubicBezTo>
                    <a:pt x="57" y="125"/>
                    <a:pt x="13" y="227"/>
                    <a:pt x="19" y="336"/>
                  </a:cubicBezTo>
                  <a:cubicBezTo>
                    <a:pt x="19" y="413"/>
                    <a:pt x="19" y="496"/>
                    <a:pt x="13" y="579"/>
                  </a:cubicBezTo>
                  <a:cubicBezTo>
                    <a:pt x="7" y="631"/>
                    <a:pt x="7" y="675"/>
                    <a:pt x="1" y="720"/>
                  </a:cubicBezTo>
                  <a:cubicBezTo>
                    <a:pt x="1" y="746"/>
                    <a:pt x="19" y="771"/>
                    <a:pt x="51" y="771"/>
                  </a:cubicBezTo>
                  <a:cubicBezTo>
                    <a:pt x="77" y="771"/>
                    <a:pt x="96" y="752"/>
                    <a:pt x="103" y="720"/>
                  </a:cubicBezTo>
                  <a:cubicBezTo>
                    <a:pt x="103" y="675"/>
                    <a:pt x="103" y="637"/>
                    <a:pt x="110" y="592"/>
                  </a:cubicBezTo>
                  <a:cubicBezTo>
                    <a:pt x="116" y="502"/>
                    <a:pt x="122" y="419"/>
                    <a:pt x="116" y="330"/>
                  </a:cubicBezTo>
                  <a:cubicBezTo>
                    <a:pt x="110" y="253"/>
                    <a:pt x="142" y="182"/>
                    <a:pt x="199" y="138"/>
                  </a:cubicBezTo>
                  <a:cubicBezTo>
                    <a:pt x="233" y="112"/>
                    <a:pt x="276" y="99"/>
                    <a:pt x="317" y="99"/>
                  </a:cubicBezTo>
                  <a:cubicBezTo>
                    <a:pt x="345" y="99"/>
                    <a:pt x="373" y="105"/>
                    <a:pt x="397" y="118"/>
                  </a:cubicBezTo>
                  <a:cubicBezTo>
                    <a:pt x="455" y="144"/>
                    <a:pt x="494" y="221"/>
                    <a:pt x="480" y="285"/>
                  </a:cubicBezTo>
                  <a:lnTo>
                    <a:pt x="480" y="297"/>
                  </a:lnTo>
                  <a:cubicBezTo>
                    <a:pt x="480" y="324"/>
                    <a:pt x="494" y="348"/>
                    <a:pt x="518" y="348"/>
                  </a:cubicBezTo>
                  <a:cubicBezTo>
                    <a:pt x="523" y="349"/>
                    <a:pt x="527" y="350"/>
                    <a:pt x="532" y="350"/>
                  </a:cubicBezTo>
                  <a:cubicBezTo>
                    <a:pt x="556" y="350"/>
                    <a:pt x="571" y="332"/>
                    <a:pt x="577" y="310"/>
                  </a:cubicBezTo>
                  <a:lnTo>
                    <a:pt x="577" y="304"/>
                  </a:lnTo>
                  <a:cubicBezTo>
                    <a:pt x="595" y="208"/>
                    <a:pt x="686" y="132"/>
                    <a:pt x="781" y="125"/>
                  </a:cubicBezTo>
                  <a:cubicBezTo>
                    <a:pt x="785" y="125"/>
                    <a:pt x="789" y="125"/>
                    <a:pt x="794" y="125"/>
                  </a:cubicBezTo>
                  <a:cubicBezTo>
                    <a:pt x="880" y="125"/>
                    <a:pt x="968" y="199"/>
                    <a:pt x="993" y="297"/>
                  </a:cubicBezTo>
                  <a:cubicBezTo>
                    <a:pt x="999" y="317"/>
                    <a:pt x="1018" y="330"/>
                    <a:pt x="1044" y="336"/>
                  </a:cubicBezTo>
                  <a:cubicBezTo>
                    <a:pt x="1064" y="330"/>
                    <a:pt x="1082" y="317"/>
                    <a:pt x="1088" y="291"/>
                  </a:cubicBezTo>
                  <a:cubicBezTo>
                    <a:pt x="1106" y="227"/>
                    <a:pt x="1172" y="162"/>
                    <a:pt x="1242" y="162"/>
                  </a:cubicBezTo>
                  <a:cubicBezTo>
                    <a:pt x="1249" y="162"/>
                    <a:pt x="1255" y="163"/>
                    <a:pt x="1262" y="164"/>
                  </a:cubicBezTo>
                  <a:cubicBezTo>
                    <a:pt x="1345" y="164"/>
                    <a:pt x="1422" y="233"/>
                    <a:pt x="1428" y="310"/>
                  </a:cubicBezTo>
                  <a:cubicBezTo>
                    <a:pt x="1434" y="336"/>
                    <a:pt x="1454" y="356"/>
                    <a:pt x="1478" y="356"/>
                  </a:cubicBezTo>
                  <a:cubicBezTo>
                    <a:pt x="1511" y="348"/>
                    <a:pt x="1531" y="330"/>
                    <a:pt x="1531" y="304"/>
                  </a:cubicBezTo>
                  <a:cubicBezTo>
                    <a:pt x="1525" y="233"/>
                    <a:pt x="1575" y="164"/>
                    <a:pt x="1646" y="144"/>
                  </a:cubicBezTo>
                  <a:cubicBezTo>
                    <a:pt x="1660" y="140"/>
                    <a:pt x="1675" y="138"/>
                    <a:pt x="1690" y="138"/>
                  </a:cubicBezTo>
                  <a:cubicBezTo>
                    <a:pt x="1744" y="138"/>
                    <a:pt x="1802" y="163"/>
                    <a:pt x="1832" y="208"/>
                  </a:cubicBezTo>
                  <a:cubicBezTo>
                    <a:pt x="1839" y="223"/>
                    <a:pt x="1854" y="232"/>
                    <a:pt x="1870" y="232"/>
                  </a:cubicBezTo>
                  <a:cubicBezTo>
                    <a:pt x="1881" y="232"/>
                    <a:pt x="1891" y="228"/>
                    <a:pt x="1901" y="221"/>
                  </a:cubicBezTo>
                  <a:cubicBezTo>
                    <a:pt x="1921" y="208"/>
                    <a:pt x="1927" y="176"/>
                    <a:pt x="1915" y="156"/>
                  </a:cubicBezTo>
                  <a:cubicBezTo>
                    <a:pt x="1864" y="82"/>
                    <a:pt x="1775" y="38"/>
                    <a:pt x="1687" y="38"/>
                  </a:cubicBezTo>
                  <a:cubicBezTo>
                    <a:pt x="1662" y="38"/>
                    <a:pt x="1637" y="42"/>
                    <a:pt x="1614" y="49"/>
                  </a:cubicBezTo>
                  <a:cubicBezTo>
                    <a:pt x="1549" y="67"/>
                    <a:pt x="1498" y="112"/>
                    <a:pt x="1466" y="164"/>
                  </a:cubicBezTo>
                  <a:cubicBezTo>
                    <a:pt x="1422" y="105"/>
                    <a:pt x="1345" y="67"/>
                    <a:pt x="1268" y="61"/>
                  </a:cubicBezTo>
                  <a:cubicBezTo>
                    <a:pt x="1179" y="61"/>
                    <a:pt x="1094" y="99"/>
                    <a:pt x="1044" y="170"/>
                  </a:cubicBezTo>
                  <a:cubicBezTo>
                    <a:pt x="985" y="87"/>
                    <a:pt x="894" y="27"/>
                    <a:pt x="801" y="27"/>
                  </a:cubicBezTo>
                  <a:cubicBezTo>
                    <a:pt x="792" y="27"/>
                    <a:pt x="783" y="28"/>
                    <a:pt x="775" y="29"/>
                  </a:cubicBezTo>
                  <a:cubicBezTo>
                    <a:pt x="686" y="35"/>
                    <a:pt x="609" y="79"/>
                    <a:pt x="551" y="144"/>
                  </a:cubicBezTo>
                  <a:cubicBezTo>
                    <a:pt x="526" y="93"/>
                    <a:pt x="488" y="55"/>
                    <a:pt x="441" y="29"/>
                  </a:cubicBezTo>
                  <a:cubicBezTo>
                    <a:pt x="402" y="10"/>
                    <a:pt x="358" y="0"/>
                    <a:pt x="314"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5"/>
            <p:cNvSpPr/>
            <p:nvPr/>
          </p:nvSpPr>
          <p:spPr>
            <a:xfrm>
              <a:off x="9852693" y="3127109"/>
              <a:ext cx="10860" cy="78755"/>
            </a:xfrm>
            <a:custGeom>
              <a:avLst/>
              <a:gdLst/>
              <a:ahLst/>
              <a:cxnLst/>
              <a:rect l="l" t="t" r="r" b="b"/>
              <a:pathLst>
                <a:path w="199" h="1443" extrusionOk="0">
                  <a:moveTo>
                    <a:pt x="75" y="1"/>
                  </a:moveTo>
                  <a:cubicBezTo>
                    <a:pt x="52" y="1"/>
                    <a:pt x="31" y="24"/>
                    <a:pt x="31" y="48"/>
                  </a:cubicBezTo>
                  <a:cubicBezTo>
                    <a:pt x="0" y="495"/>
                    <a:pt x="19" y="956"/>
                    <a:pt x="95" y="1404"/>
                  </a:cubicBezTo>
                  <a:cubicBezTo>
                    <a:pt x="102" y="1423"/>
                    <a:pt x="121" y="1443"/>
                    <a:pt x="146" y="1443"/>
                  </a:cubicBezTo>
                  <a:lnTo>
                    <a:pt x="154" y="1443"/>
                  </a:lnTo>
                  <a:cubicBezTo>
                    <a:pt x="178" y="1436"/>
                    <a:pt x="198" y="1410"/>
                    <a:pt x="192" y="1384"/>
                  </a:cubicBezTo>
                  <a:cubicBezTo>
                    <a:pt x="121" y="943"/>
                    <a:pt x="95" y="495"/>
                    <a:pt x="128" y="54"/>
                  </a:cubicBezTo>
                  <a:cubicBezTo>
                    <a:pt x="134" y="28"/>
                    <a:pt x="108" y="2"/>
                    <a:pt x="83" y="2"/>
                  </a:cubicBezTo>
                  <a:cubicBezTo>
                    <a:pt x="80" y="1"/>
                    <a:pt x="78" y="1"/>
                    <a:pt x="7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5"/>
            <p:cNvSpPr/>
            <p:nvPr/>
          </p:nvSpPr>
          <p:spPr>
            <a:xfrm>
              <a:off x="9881235" y="3126127"/>
              <a:ext cx="9878" cy="79083"/>
            </a:xfrm>
            <a:custGeom>
              <a:avLst/>
              <a:gdLst/>
              <a:ahLst/>
              <a:cxnLst/>
              <a:rect l="l" t="t" r="r" b="b"/>
              <a:pathLst>
                <a:path w="181" h="1449" extrusionOk="0">
                  <a:moveTo>
                    <a:pt x="53" y="0"/>
                  </a:moveTo>
                  <a:cubicBezTo>
                    <a:pt x="34" y="0"/>
                    <a:pt x="15" y="22"/>
                    <a:pt x="15" y="46"/>
                  </a:cubicBezTo>
                  <a:cubicBezTo>
                    <a:pt x="1" y="500"/>
                    <a:pt x="27" y="955"/>
                    <a:pt x="84" y="1410"/>
                  </a:cubicBezTo>
                  <a:cubicBezTo>
                    <a:pt x="84" y="1434"/>
                    <a:pt x="104" y="1448"/>
                    <a:pt x="130" y="1448"/>
                  </a:cubicBezTo>
                  <a:lnTo>
                    <a:pt x="136" y="1448"/>
                  </a:lnTo>
                  <a:cubicBezTo>
                    <a:pt x="161" y="1448"/>
                    <a:pt x="181" y="1422"/>
                    <a:pt x="181" y="1396"/>
                  </a:cubicBezTo>
                  <a:cubicBezTo>
                    <a:pt x="122" y="949"/>
                    <a:pt x="98" y="494"/>
                    <a:pt x="110" y="46"/>
                  </a:cubicBezTo>
                  <a:cubicBezTo>
                    <a:pt x="110" y="20"/>
                    <a:pt x="92" y="1"/>
                    <a:pt x="59" y="1"/>
                  </a:cubicBezTo>
                  <a:cubicBezTo>
                    <a:pt x="57" y="0"/>
                    <a:pt x="55" y="0"/>
                    <a:pt x="53"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5"/>
            <p:cNvSpPr/>
            <p:nvPr/>
          </p:nvSpPr>
          <p:spPr>
            <a:xfrm>
              <a:off x="9905085" y="3127600"/>
              <a:ext cx="9441" cy="77609"/>
            </a:xfrm>
            <a:custGeom>
              <a:avLst/>
              <a:gdLst/>
              <a:ahLst/>
              <a:cxnLst/>
              <a:rect l="l" t="t" r="r" b="b"/>
              <a:pathLst>
                <a:path w="173" h="1422" extrusionOk="0">
                  <a:moveTo>
                    <a:pt x="51" y="0"/>
                  </a:moveTo>
                  <a:cubicBezTo>
                    <a:pt x="19" y="0"/>
                    <a:pt x="0" y="19"/>
                    <a:pt x="0" y="51"/>
                  </a:cubicBezTo>
                  <a:lnTo>
                    <a:pt x="69" y="1375"/>
                  </a:lnTo>
                  <a:cubicBezTo>
                    <a:pt x="69" y="1401"/>
                    <a:pt x="96" y="1421"/>
                    <a:pt x="122" y="1421"/>
                  </a:cubicBezTo>
                  <a:cubicBezTo>
                    <a:pt x="146" y="1421"/>
                    <a:pt x="172" y="1401"/>
                    <a:pt x="166" y="1369"/>
                  </a:cubicBezTo>
                  <a:lnTo>
                    <a:pt x="102" y="45"/>
                  </a:lnTo>
                  <a:cubicBezTo>
                    <a:pt x="96" y="19"/>
                    <a:pt x="77" y="0"/>
                    <a:pt x="5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5"/>
            <p:cNvSpPr/>
            <p:nvPr/>
          </p:nvSpPr>
          <p:spPr>
            <a:xfrm>
              <a:off x="9828420" y="2397026"/>
              <a:ext cx="193305" cy="680309"/>
            </a:xfrm>
            <a:custGeom>
              <a:avLst/>
              <a:gdLst/>
              <a:ahLst/>
              <a:cxnLst/>
              <a:rect l="l" t="t" r="r" b="b"/>
              <a:pathLst>
                <a:path w="3542" h="12465" extrusionOk="0">
                  <a:moveTo>
                    <a:pt x="1013" y="1"/>
                  </a:moveTo>
                  <a:cubicBezTo>
                    <a:pt x="724" y="1909"/>
                    <a:pt x="706" y="3861"/>
                    <a:pt x="955" y="5774"/>
                  </a:cubicBezTo>
                  <a:cubicBezTo>
                    <a:pt x="455" y="6140"/>
                    <a:pt x="302" y="6773"/>
                    <a:pt x="225" y="7387"/>
                  </a:cubicBezTo>
                  <a:cubicBezTo>
                    <a:pt x="1" y="9077"/>
                    <a:pt x="85" y="10805"/>
                    <a:pt x="462" y="12464"/>
                  </a:cubicBezTo>
                  <a:lnTo>
                    <a:pt x="1755" y="12464"/>
                  </a:lnTo>
                  <a:cubicBezTo>
                    <a:pt x="2697" y="7810"/>
                    <a:pt x="3445" y="3265"/>
                    <a:pt x="3542" y="1121"/>
                  </a:cubicBezTo>
                  <a:lnTo>
                    <a:pt x="101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5"/>
            <p:cNvSpPr/>
            <p:nvPr/>
          </p:nvSpPr>
          <p:spPr>
            <a:xfrm>
              <a:off x="9869447" y="2707572"/>
              <a:ext cx="62161" cy="9551"/>
            </a:xfrm>
            <a:custGeom>
              <a:avLst/>
              <a:gdLst/>
              <a:ahLst/>
              <a:cxnLst/>
              <a:rect l="l" t="t" r="r" b="b"/>
              <a:pathLst>
                <a:path w="1139" h="175" extrusionOk="0">
                  <a:moveTo>
                    <a:pt x="454" y="1"/>
                  </a:moveTo>
                  <a:cubicBezTo>
                    <a:pt x="316" y="1"/>
                    <a:pt x="179" y="11"/>
                    <a:pt x="45" y="33"/>
                  </a:cubicBezTo>
                  <a:cubicBezTo>
                    <a:pt x="13" y="33"/>
                    <a:pt x="0" y="59"/>
                    <a:pt x="0" y="84"/>
                  </a:cubicBezTo>
                  <a:cubicBezTo>
                    <a:pt x="6" y="112"/>
                    <a:pt x="25" y="131"/>
                    <a:pt x="48" y="131"/>
                  </a:cubicBezTo>
                  <a:cubicBezTo>
                    <a:pt x="51" y="131"/>
                    <a:pt x="54" y="131"/>
                    <a:pt x="57" y="130"/>
                  </a:cubicBezTo>
                  <a:cubicBezTo>
                    <a:pt x="188" y="110"/>
                    <a:pt x="321" y="99"/>
                    <a:pt x="455" y="99"/>
                  </a:cubicBezTo>
                  <a:cubicBezTo>
                    <a:pt x="663" y="99"/>
                    <a:pt x="873" y="124"/>
                    <a:pt x="1076" y="175"/>
                  </a:cubicBezTo>
                  <a:lnTo>
                    <a:pt x="1088" y="175"/>
                  </a:lnTo>
                  <a:cubicBezTo>
                    <a:pt x="1106" y="175"/>
                    <a:pt x="1126" y="161"/>
                    <a:pt x="1133" y="142"/>
                  </a:cubicBezTo>
                  <a:cubicBezTo>
                    <a:pt x="1139" y="116"/>
                    <a:pt x="1126" y="84"/>
                    <a:pt x="1100" y="78"/>
                  </a:cubicBezTo>
                  <a:cubicBezTo>
                    <a:pt x="889" y="27"/>
                    <a:pt x="671" y="1"/>
                    <a:pt x="454"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5"/>
            <p:cNvSpPr/>
            <p:nvPr/>
          </p:nvSpPr>
          <p:spPr>
            <a:xfrm>
              <a:off x="9854343" y="2070380"/>
              <a:ext cx="181298" cy="400763"/>
            </a:xfrm>
            <a:custGeom>
              <a:avLst/>
              <a:gdLst/>
              <a:ahLst/>
              <a:cxnLst/>
              <a:rect l="l" t="t" r="r" b="b"/>
              <a:pathLst>
                <a:path w="3322" h="7343" extrusionOk="0">
                  <a:moveTo>
                    <a:pt x="3239" y="1"/>
                  </a:moveTo>
                  <a:cubicBezTo>
                    <a:pt x="1254" y="2184"/>
                    <a:pt x="205" y="5135"/>
                    <a:pt x="0" y="6459"/>
                  </a:cubicBezTo>
                  <a:lnTo>
                    <a:pt x="3322" y="7342"/>
                  </a:lnTo>
                  <a:lnTo>
                    <a:pt x="3322" y="7342"/>
                  </a:lnTo>
                  <a:lnTo>
                    <a:pt x="32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5"/>
            <p:cNvSpPr/>
            <p:nvPr/>
          </p:nvSpPr>
          <p:spPr>
            <a:xfrm>
              <a:off x="9786506" y="4759686"/>
              <a:ext cx="104839" cy="141629"/>
            </a:xfrm>
            <a:custGeom>
              <a:avLst/>
              <a:gdLst/>
              <a:ahLst/>
              <a:cxnLst/>
              <a:rect l="l" t="t" r="r" b="b"/>
              <a:pathLst>
                <a:path w="1921" h="2595" extrusionOk="0">
                  <a:moveTo>
                    <a:pt x="97" y="1"/>
                  </a:moveTo>
                  <a:lnTo>
                    <a:pt x="33" y="2030"/>
                  </a:lnTo>
                  <a:lnTo>
                    <a:pt x="1" y="2594"/>
                  </a:lnTo>
                  <a:lnTo>
                    <a:pt x="1608" y="2594"/>
                  </a:lnTo>
                  <a:lnTo>
                    <a:pt x="1608" y="1992"/>
                  </a:lnTo>
                  <a:lnTo>
                    <a:pt x="1921" y="116"/>
                  </a:lnTo>
                  <a:lnTo>
                    <a:pt x="97"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5"/>
            <p:cNvSpPr/>
            <p:nvPr/>
          </p:nvSpPr>
          <p:spPr>
            <a:xfrm>
              <a:off x="9539609" y="4951198"/>
              <a:ext cx="404892" cy="31109"/>
            </a:xfrm>
            <a:custGeom>
              <a:avLst/>
              <a:gdLst/>
              <a:ahLst/>
              <a:cxnLst/>
              <a:rect l="l" t="t" r="r" b="b"/>
              <a:pathLst>
                <a:path w="7419" h="570" extrusionOk="0">
                  <a:moveTo>
                    <a:pt x="25" y="1"/>
                  </a:moveTo>
                  <a:cubicBezTo>
                    <a:pt x="13" y="1"/>
                    <a:pt x="0" y="13"/>
                    <a:pt x="0" y="25"/>
                  </a:cubicBezTo>
                  <a:lnTo>
                    <a:pt x="0" y="544"/>
                  </a:lnTo>
                  <a:cubicBezTo>
                    <a:pt x="0" y="563"/>
                    <a:pt x="13" y="569"/>
                    <a:pt x="25" y="569"/>
                  </a:cubicBezTo>
                  <a:lnTo>
                    <a:pt x="7393" y="569"/>
                  </a:lnTo>
                  <a:cubicBezTo>
                    <a:pt x="7405" y="569"/>
                    <a:pt x="7419" y="563"/>
                    <a:pt x="7419" y="544"/>
                  </a:cubicBezTo>
                  <a:lnTo>
                    <a:pt x="7419" y="25"/>
                  </a:lnTo>
                  <a:cubicBezTo>
                    <a:pt x="7419" y="13"/>
                    <a:pt x="7405" y="1"/>
                    <a:pt x="7393"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5"/>
            <p:cNvSpPr/>
            <p:nvPr/>
          </p:nvSpPr>
          <p:spPr>
            <a:xfrm>
              <a:off x="9554617" y="4855797"/>
              <a:ext cx="371383" cy="95456"/>
            </a:xfrm>
            <a:custGeom>
              <a:avLst/>
              <a:gdLst/>
              <a:ahLst/>
              <a:cxnLst/>
              <a:rect l="l" t="t" r="r" b="b"/>
              <a:pathLst>
                <a:path w="6805" h="1749" extrusionOk="0">
                  <a:moveTo>
                    <a:pt x="3847" y="0"/>
                  </a:moveTo>
                  <a:cubicBezTo>
                    <a:pt x="3693" y="0"/>
                    <a:pt x="3552" y="77"/>
                    <a:pt x="3457" y="199"/>
                  </a:cubicBezTo>
                  <a:cubicBezTo>
                    <a:pt x="2452" y="1504"/>
                    <a:pt x="0" y="295"/>
                    <a:pt x="0" y="1749"/>
                  </a:cubicBezTo>
                  <a:lnTo>
                    <a:pt x="6804" y="1749"/>
                  </a:lnTo>
                  <a:lnTo>
                    <a:pt x="6804" y="487"/>
                  </a:lnTo>
                  <a:cubicBezTo>
                    <a:pt x="6804" y="219"/>
                    <a:pt x="6586" y="0"/>
                    <a:pt x="6317" y="0"/>
                  </a:cubicBezTo>
                  <a:lnTo>
                    <a:pt x="6273" y="0"/>
                  </a:lnTo>
                  <a:cubicBezTo>
                    <a:pt x="6101" y="0"/>
                    <a:pt x="5947" y="90"/>
                    <a:pt x="5857" y="231"/>
                  </a:cubicBezTo>
                  <a:lnTo>
                    <a:pt x="5818" y="289"/>
                  </a:lnTo>
                  <a:cubicBezTo>
                    <a:pt x="5658" y="550"/>
                    <a:pt x="5371" y="718"/>
                    <a:pt x="5056" y="718"/>
                  </a:cubicBezTo>
                  <a:lnTo>
                    <a:pt x="5005" y="718"/>
                  </a:lnTo>
                  <a:cubicBezTo>
                    <a:pt x="4698" y="718"/>
                    <a:pt x="4423" y="544"/>
                    <a:pt x="4282" y="269"/>
                  </a:cubicBezTo>
                  <a:cubicBezTo>
                    <a:pt x="4199" y="103"/>
                    <a:pt x="4033" y="0"/>
                    <a:pt x="38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5"/>
            <p:cNvSpPr/>
            <p:nvPr/>
          </p:nvSpPr>
          <p:spPr>
            <a:xfrm>
              <a:off x="9854015" y="4906936"/>
              <a:ext cx="74768" cy="43880"/>
            </a:xfrm>
            <a:custGeom>
              <a:avLst/>
              <a:gdLst/>
              <a:ahLst/>
              <a:cxnLst/>
              <a:rect l="l" t="t" r="r" b="b"/>
              <a:pathLst>
                <a:path w="1370" h="804" extrusionOk="0">
                  <a:moveTo>
                    <a:pt x="965" y="0"/>
                  </a:moveTo>
                  <a:cubicBezTo>
                    <a:pt x="810" y="0"/>
                    <a:pt x="654" y="36"/>
                    <a:pt x="512" y="107"/>
                  </a:cubicBezTo>
                  <a:cubicBezTo>
                    <a:pt x="261" y="236"/>
                    <a:pt x="77" y="472"/>
                    <a:pt x="6" y="741"/>
                  </a:cubicBezTo>
                  <a:cubicBezTo>
                    <a:pt x="0" y="766"/>
                    <a:pt x="13" y="798"/>
                    <a:pt x="39" y="804"/>
                  </a:cubicBezTo>
                  <a:lnTo>
                    <a:pt x="51" y="804"/>
                  </a:lnTo>
                  <a:cubicBezTo>
                    <a:pt x="77" y="804"/>
                    <a:pt x="96" y="786"/>
                    <a:pt x="102" y="766"/>
                  </a:cubicBezTo>
                  <a:cubicBezTo>
                    <a:pt x="160" y="523"/>
                    <a:pt x="332" y="305"/>
                    <a:pt x="556" y="189"/>
                  </a:cubicBezTo>
                  <a:cubicBezTo>
                    <a:pt x="682" y="127"/>
                    <a:pt x="819" y="96"/>
                    <a:pt x="956" y="96"/>
                  </a:cubicBezTo>
                  <a:cubicBezTo>
                    <a:pt x="1070" y="96"/>
                    <a:pt x="1185" y="117"/>
                    <a:pt x="1292" y="159"/>
                  </a:cubicBezTo>
                  <a:cubicBezTo>
                    <a:pt x="1299" y="162"/>
                    <a:pt x="1306" y="164"/>
                    <a:pt x="1313" y="164"/>
                  </a:cubicBezTo>
                  <a:cubicBezTo>
                    <a:pt x="1331" y="164"/>
                    <a:pt x="1348" y="152"/>
                    <a:pt x="1357" y="133"/>
                  </a:cubicBezTo>
                  <a:cubicBezTo>
                    <a:pt x="1369" y="107"/>
                    <a:pt x="1357" y="82"/>
                    <a:pt x="1331" y="68"/>
                  </a:cubicBezTo>
                  <a:cubicBezTo>
                    <a:pt x="1214" y="23"/>
                    <a:pt x="1090" y="0"/>
                    <a:pt x="965"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5"/>
            <p:cNvSpPr/>
            <p:nvPr/>
          </p:nvSpPr>
          <p:spPr>
            <a:xfrm>
              <a:off x="9568970" y="4776714"/>
              <a:ext cx="155812" cy="122472"/>
            </a:xfrm>
            <a:custGeom>
              <a:avLst/>
              <a:gdLst/>
              <a:ahLst/>
              <a:cxnLst/>
              <a:rect l="l" t="t" r="r" b="b"/>
              <a:pathLst>
                <a:path w="2855" h="2244" extrusionOk="0">
                  <a:moveTo>
                    <a:pt x="2278" y="169"/>
                  </a:moveTo>
                  <a:cubicBezTo>
                    <a:pt x="2347" y="169"/>
                    <a:pt x="2417" y="197"/>
                    <a:pt x="2464" y="240"/>
                  </a:cubicBezTo>
                  <a:cubicBezTo>
                    <a:pt x="2573" y="336"/>
                    <a:pt x="2618" y="483"/>
                    <a:pt x="2642" y="598"/>
                  </a:cubicBezTo>
                  <a:cubicBezTo>
                    <a:pt x="2751" y="1071"/>
                    <a:pt x="2681" y="1623"/>
                    <a:pt x="2450" y="2084"/>
                  </a:cubicBezTo>
                  <a:cubicBezTo>
                    <a:pt x="2444" y="2070"/>
                    <a:pt x="2438" y="2052"/>
                    <a:pt x="2426" y="2032"/>
                  </a:cubicBezTo>
                  <a:cubicBezTo>
                    <a:pt x="2220" y="1558"/>
                    <a:pt x="2074" y="950"/>
                    <a:pt x="2060" y="515"/>
                  </a:cubicBezTo>
                  <a:cubicBezTo>
                    <a:pt x="2060" y="406"/>
                    <a:pt x="2066" y="285"/>
                    <a:pt x="2137" y="220"/>
                  </a:cubicBezTo>
                  <a:cubicBezTo>
                    <a:pt x="2176" y="185"/>
                    <a:pt x="2226" y="169"/>
                    <a:pt x="2278" y="169"/>
                  </a:cubicBezTo>
                  <a:close/>
                  <a:moveTo>
                    <a:pt x="485" y="99"/>
                  </a:moveTo>
                  <a:cubicBezTo>
                    <a:pt x="621" y="105"/>
                    <a:pt x="748" y="170"/>
                    <a:pt x="857" y="233"/>
                  </a:cubicBezTo>
                  <a:cubicBezTo>
                    <a:pt x="1599" y="655"/>
                    <a:pt x="2125" y="1623"/>
                    <a:pt x="2335" y="2070"/>
                  </a:cubicBezTo>
                  <a:cubicBezTo>
                    <a:pt x="2349" y="2090"/>
                    <a:pt x="2355" y="2108"/>
                    <a:pt x="2361" y="2128"/>
                  </a:cubicBezTo>
                  <a:cubicBezTo>
                    <a:pt x="1714" y="1987"/>
                    <a:pt x="1094" y="1661"/>
                    <a:pt x="615" y="1201"/>
                  </a:cubicBezTo>
                  <a:cubicBezTo>
                    <a:pt x="390" y="995"/>
                    <a:pt x="255" y="809"/>
                    <a:pt x="178" y="611"/>
                  </a:cubicBezTo>
                  <a:cubicBezTo>
                    <a:pt x="146" y="528"/>
                    <a:pt x="101" y="362"/>
                    <a:pt x="172" y="240"/>
                  </a:cubicBezTo>
                  <a:cubicBezTo>
                    <a:pt x="230" y="150"/>
                    <a:pt x="338" y="99"/>
                    <a:pt x="461" y="99"/>
                  </a:cubicBezTo>
                  <a:close/>
                  <a:moveTo>
                    <a:pt x="457" y="1"/>
                  </a:moveTo>
                  <a:cubicBezTo>
                    <a:pt x="304" y="1"/>
                    <a:pt x="161" y="75"/>
                    <a:pt x="89" y="188"/>
                  </a:cubicBezTo>
                  <a:cubicBezTo>
                    <a:pt x="0" y="342"/>
                    <a:pt x="38" y="522"/>
                    <a:pt x="89" y="649"/>
                  </a:cubicBezTo>
                  <a:cubicBezTo>
                    <a:pt x="172" y="855"/>
                    <a:pt x="313" y="1053"/>
                    <a:pt x="544" y="1270"/>
                  </a:cubicBezTo>
                  <a:cubicBezTo>
                    <a:pt x="1062" y="1763"/>
                    <a:pt x="1734" y="2108"/>
                    <a:pt x="2438" y="2244"/>
                  </a:cubicBezTo>
                  <a:lnTo>
                    <a:pt x="2470" y="2244"/>
                  </a:lnTo>
                  <a:cubicBezTo>
                    <a:pt x="2483" y="2237"/>
                    <a:pt x="2489" y="2230"/>
                    <a:pt x="2496" y="2218"/>
                  </a:cubicBezTo>
                  <a:cubicBezTo>
                    <a:pt x="2765" y="1718"/>
                    <a:pt x="2854" y="1104"/>
                    <a:pt x="2739" y="578"/>
                  </a:cubicBezTo>
                  <a:cubicBezTo>
                    <a:pt x="2707" y="445"/>
                    <a:pt x="2656" y="279"/>
                    <a:pt x="2535" y="170"/>
                  </a:cubicBezTo>
                  <a:cubicBezTo>
                    <a:pt x="2465" y="108"/>
                    <a:pt x="2367" y="69"/>
                    <a:pt x="2272" y="69"/>
                  </a:cubicBezTo>
                  <a:cubicBezTo>
                    <a:pt x="2200" y="69"/>
                    <a:pt x="2129" y="91"/>
                    <a:pt x="2074" y="144"/>
                  </a:cubicBezTo>
                  <a:cubicBezTo>
                    <a:pt x="1971" y="240"/>
                    <a:pt x="1959" y="386"/>
                    <a:pt x="1965" y="522"/>
                  </a:cubicBezTo>
                  <a:cubicBezTo>
                    <a:pt x="1971" y="796"/>
                    <a:pt x="2036" y="1136"/>
                    <a:pt x="2131" y="1476"/>
                  </a:cubicBezTo>
                  <a:cubicBezTo>
                    <a:pt x="1844" y="1008"/>
                    <a:pt x="1427" y="451"/>
                    <a:pt x="902" y="150"/>
                  </a:cubicBezTo>
                  <a:cubicBezTo>
                    <a:pt x="787" y="79"/>
                    <a:pt x="653" y="10"/>
                    <a:pt x="492" y="2"/>
                  </a:cubicBezTo>
                  <a:cubicBezTo>
                    <a:pt x="480" y="1"/>
                    <a:pt x="468" y="1"/>
                    <a:pt x="45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5"/>
            <p:cNvSpPr/>
            <p:nvPr/>
          </p:nvSpPr>
          <p:spPr>
            <a:xfrm>
              <a:off x="10816445" y="4754828"/>
              <a:ext cx="105493" cy="146486"/>
            </a:xfrm>
            <a:custGeom>
              <a:avLst/>
              <a:gdLst/>
              <a:ahLst/>
              <a:cxnLst/>
              <a:rect l="l" t="t" r="r" b="b"/>
              <a:pathLst>
                <a:path w="1933" h="2684" extrusionOk="0">
                  <a:moveTo>
                    <a:pt x="0" y="1"/>
                  </a:moveTo>
                  <a:lnTo>
                    <a:pt x="358" y="2119"/>
                  </a:lnTo>
                  <a:lnTo>
                    <a:pt x="326" y="2683"/>
                  </a:lnTo>
                  <a:lnTo>
                    <a:pt x="1933" y="2683"/>
                  </a:lnTo>
                  <a:lnTo>
                    <a:pt x="1933" y="2081"/>
                  </a:lnTo>
                  <a:lnTo>
                    <a:pt x="1830"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5"/>
            <p:cNvSpPr/>
            <p:nvPr/>
          </p:nvSpPr>
          <p:spPr>
            <a:xfrm>
              <a:off x="10586848" y="4951198"/>
              <a:ext cx="405329" cy="31109"/>
            </a:xfrm>
            <a:custGeom>
              <a:avLst/>
              <a:gdLst/>
              <a:ahLst/>
              <a:cxnLst/>
              <a:rect l="l" t="t" r="r" b="b"/>
              <a:pathLst>
                <a:path w="7427" h="570" extrusionOk="0">
                  <a:moveTo>
                    <a:pt x="33" y="1"/>
                  </a:moveTo>
                  <a:cubicBezTo>
                    <a:pt x="15" y="1"/>
                    <a:pt x="1" y="13"/>
                    <a:pt x="1" y="25"/>
                  </a:cubicBezTo>
                  <a:lnTo>
                    <a:pt x="1" y="544"/>
                  </a:lnTo>
                  <a:cubicBezTo>
                    <a:pt x="1" y="563"/>
                    <a:pt x="15" y="569"/>
                    <a:pt x="33" y="569"/>
                  </a:cubicBezTo>
                  <a:lnTo>
                    <a:pt x="7395" y="569"/>
                  </a:lnTo>
                  <a:cubicBezTo>
                    <a:pt x="7413" y="569"/>
                    <a:pt x="7427" y="563"/>
                    <a:pt x="7427" y="544"/>
                  </a:cubicBezTo>
                  <a:lnTo>
                    <a:pt x="7427" y="25"/>
                  </a:lnTo>
                  <a:cubicBezTo>
                    <a:pt x="7427" y="13"/>
                    <a:pt x="7413" y="1"/>
                    <a:pt x="739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5"/>
            <p:cNvSpPr/>
            <p:nvPr/>
          </p:nvSpPr>
          <p:spPr>
            <a:xfrm>
              <a:off x="10601856" y="4855797"/>
              <a:ext cx="371819" cy="95456"/>
            </a:xfrm>
            <a:custGeom>
              <a:avLst/>
              <a:gdLst/>
              <a:ahLst/>
              <a:cxnLst/>
              <a:rect l="l" t="t" r="r" b="b"/>
              <a:pathLst>
                <a:path w="6813" h="1749" extrusionOk="0">
                  <a:moveTo>
                    <a:pt x="3855" y="0"/>
                  </a:moveTo>
                  <a:cubicBezTo>
                    <a:pt x="3702" y="0"/>
                    <a:pt x="3554" y="77"/>
                    <a:pt x="3457" y="199"/>
                  </a:cubicBezTo>
                  <a:cubicBezTo>
                    <a:pt x="2459" y="1504"/>
                    <a:pt x="1" y="295"/>
                    <a:pt x="1" y="1749"/>
                  </a:cubicBezTo>
                  <a:lnTo>
                    <a:pt x="6812" y="1749"/>
                  </a:lnTo>
                  <a:lnTo>
                    <a:pt x="6812" y="487"/>
                  </a:lnTo>
                  <a:cubicBezTo>
                    <a:pt x="6812" y="219"/>
                    <a:pt x="6594" y="0"/>
                    <a:pt x="6325" y="0"/>
                  </a:cubicBezTo>
                  <a:lnTo>
                    <a:pt x="6275" y="0"/>
                  </a:lnTo>
                  <a:cubicBezTo>
                    <a:pt x="6107" y="0"/>
                    <a:pt x="5948" y="90"/>
                    <a:pt x="5865" y="231"/>
                  </a:cubicBezTo>
                  <a:lnTo>
                    <a:pt x="5826" y="289"/>
                  </a:lnTo>
                  <a:cubicBezTo>
                    <a:pt x="5666" y="550"/>
                    <a:pt x="5378" y="718"/>
                    <a:pt x="5064" y="718"/>
                  </a:cubicBezTo>
                  <a:lnTo>
                    <a:pt x="5014" y="718"/>
                  </a:lnTo>
                  <a:cubicBezTo>
                    <a:pt x="4706" y="718"/>
                    <a:pt x="4425" y="544"/>
                    <a:pt x="4290" y="269"/>
                  </a:cubicBezTo>
                  <a:cubicBezTo>
                    <a:pt x="4207" y="103"/>
                    <a:pt x="4041" y="0"/>
                    <a:pt x="38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5"/>
            <p:cNvSpPr/>
            <p:nvPr/>
          </p:nvSpPr>
          <p:spPr>
            <a:xfrm>
              <a:off x="10901582" y="4906936"/>
              <a:ext cx="74549" cy="43880"/>
            </a:xfrm>
            <a:custGeom>
              <a:avLst/>
              <a:gdLst/>
              <a:ahLst/>
              <a:cxnLst/>
              <a:rect l="l" t="t" r="r" b="b"/>
              <a:pathLst>
                <a:path w="1366" h="804" extrusionOk="0">
                  <a:moveTo>
                    <a:pt x="964" y="0"/>
                  </a:moveTo>
                  <a:cubicBezTo>
                    <a:pt x="808" y="0"/>
                    <a:pt x="652" y="36"/>
                    <a:pt x="514" y="107"/>
                  </a:cubicBezTo>
                  <a:cubicBezTo>
                    <a:pt x="264" y="236"/>
                    <a:pt x="72" y="472"/>
                    <a:pt x="9" y="741"/>
                  </a:cubicBezTo>
                  <a:cubicBezTo>
                    <a:pt x="1" y="766"/>
                    <a:pt x="15" y="798"/>
                    <a:pt x="39" y="804"/>
                  </a:cubicBezTo>
                  <a:lnTo>
                    <a:pt x="53" y="804"/>
                  </a:lnTo>
                  <a:cubicBezTo>
                    <a:pt x="72" y="804"/>
                    <a:pt x="98" y="786"/>
                    <a:pt x="98" y="766"/>
                  </a:cubicBezTo>
                  <a:cubicBezTo>
                    <a:pt x="162" y="523"/>
                    <a:pt x="334" y="305"/>
                    <a:pt x="559" y="189"/>
                  </a:cubicBezTo>
                  <a:cubicBezTo>
                    <a:pt x="681" y="127"/>
                    <a:pt x="818" y="96"/>
                    <a:pt x="956" y="96"/>
                  </a:cubicBezTo>
                  <a:cubicBezTo>
                    <a:pt x="1071" y="96"/>
                    <a:pt x="1187" y="117"/>
                    <a:pt x="1294" y="159"/>
                  </a:cubicBezTo>
                  <a:cubicBezTo>
                    <a:pt x="1301" y="162"/>
                    <a:pt x="1308" y="164"/>
                    <a:pt x="1315" y="164"/>
                  </a:cubicBezTo>
                  <a:cubicBezTo>
                    <a:pt x="1333" y="164"/>
                    <a:pt x="1349" y="152"/>
                    <a:pt x="1359" y="133"/>
                  </a:cubicBezTo>
                  <a:cubicBezTo>
                    <a:pt x="1365" y="107"/>
                    <a:pt x="1353" y="82"/>
                    <a:pt x="1327" y="68"/>
                  </a:cubicBezTo>
                  <a:cubicBezTo>
                    <a:pt x="1213" y="23"/>
                    <a:pt x="1088" y="0"/>
                    <a:pt x="964"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5"/>
            <p:cNvSpPr/>
            <p:nvPr/>
          </p:nvSpPr>
          <p:spPr>
            <a:xfrm>
              <a:off x="10616537" y="4776714"/>
              <a:ext cx="155921" cy="122472"/>
            </a:xfrm>
            <a:custGeom>
              <a:avLst/>
              <a:gdLst/>
              <a:ahLst/>
              <a:cxnLst/>
              <a:rect l="l" t="t" r="r" b="b"/>
              <a:pathLst>
                <a:path w="2857" h="2244" extrusionOk="0">
                  <a:moveTo>
                    <a:pt x="2277" y="169"/>
                  </a:moveTo>
                  <a:cubicBezTo>
                    <a:pt x="2344" y="169"/>
                    <a:pt x="2415" y="197"/>
                    <a:pt x="2466" y="240"/>
                  </a:cubicBezTo>
                  <a:cubicBezTo>
                    <a:pt x="2568" y="336"/>
                    <a:pt x="2612" y="483"/>
                    <a:pt x="2638" y="598"/>
                  </a:cubicBezTo>
                  <a:cubicBezTo>
                    <a:pt x="2747" y="1071"/>
                    <a:pt x="2677" y="1623"/>
                    <a:pt x="2452" y="2084"/>
                  </a:cubicBezTo>
                  <a:cubicBezTo>
                    <a:pt x="2446" y="2070"/>
                    <a:pt x="2434" y="2052"/>
                    <a:pt x="2428" y="2032"/>
                  </a:cubicBezTo>
                  <a:cubicBezTo>
                    <a:pt x="2222" y="1558"/>
                    <a:pt x="2075" y="950"/>
                    <a:pt x="2062" y="515"/>
                  </a:cubicBezTo>
                  <a:cubicBezTo>
                    <a:pt x="2056" y="406"/>
                    <a:pt x="2062" y="285"/>
                    <a:pt x="2139" y="220"/>
                  </a:cubicBezTo>
                  <a:cubicBezTo>
                    <a:pt x="2177" y="185"/>
                    <a:pt x="2226" y="169"/>
                    <a:pt x="2277" y="169"/>
                  </a:cubicBezTo>
                  <a:close/>
                  <a:moveTo>
                    <a:pt x="488" y="99"/>
                  </a:moveTo>
                  <a:cubicBezTo>
                    <a:pt x="623" y="105"/>
                    <a:pt x="750" y="170"/>
                    <a:pt x="853" y="233"/>
                  </a:cubicBezTo>
                  <a:cubicBezTo>
                    <a:pt x="1595" y="655"/>
                    <a:pt x="2121" y="1623"/>
                    <a:pt x="2337" y="2070"/>
                  </a:cubicBezTo>
                  <a:cubicBezTo>
                    <a:pt x="2343" y="2090"/>
                    <a:pt x="2357" y="2108"/>
                    <a:pt x="2363" y="2128"/>
                  </a:cubicBezTo>
                  <a:cubicBezTo>
                    <a:pt x="1710" y="1987"/>
                    <a:pt x="1096" y="1661"/>
                    <a:pt x="609" y="1201"/>
                  </a:cubicBezTo>
                  <a:cubicBezTo>
                    <a:pt x="392" y="995"/>
                    <a:pt x="257" y="809"/>
                    <a:pt x="180" y="611"/>
                  </a:cubicBezTo>
                  <a:cubicBezTo>
                    <a:pt x="148" y="528"/>
                    <a:pt x="103" y="362"/>
                    <a:pt x="174" y="240"/>
                  </a:cubicBezTo>
                  <a:cubicBezTo>
                    <a:pt x="225" y="150"/>
                    <a:pt x="340" y="99"/>
                    <a:pt x="461" y="99"/>
                  </a:cubicBezTo>
                  <a:close/>
                  <a:moveTo>
                    <a:pt x="458" y="1"/>
                  </a:moveTo>
                  <a:cubicBezTo>
                    <a:pt x="300" y="1"/>
                    <a:pt x="163" y="75"/>
                    <a:pt x="91" y="188"/>
                  </a:cubicBezTo>
                  <a:cubicBezTo>
                    <a:pt x="1" y="342"/>
                    <a:pt x="39" y="522"/>
                    <a:pt x="91" y="649"/>
                  </a:cubicBezTo>
                  <a:cubicBezTo>
                    <a:pt x="168" y="855"/>
                    <a:pt x="316" y="1053"/>
                    <a:pt x="546" y="1270"/>
                  </a:cubicBezTo>
                  <a:cubicBezTo>
                    <a:pt x="1064" y="1763"/>
                    <a:pt x="1737" y="2108"/>
                    <a:pt x="2440" y="2244"/>
                  </a:cubicBezTo>
                  <a:lnTo>
                    <a:pt x="2472" y="2244"/>
                  </a:lnTo>
                  <a:cubicBezTo>
                    <a:pt x="2479" y="2237"/>
                    <a:pt x="2485" y="2230"/>
                    <a:pt x="2491" y="2218"/>
                  </a:cubicBezTo>
                  <a:cubicBezTo>
                    <a:pt x="2766" y="1718"/>
                    <a:pt x="2856" y="1104"/>
                    <a:pt x="2735" y="578"/>
                  </a:cubicBezTo>
                  <a:cubicBezTo>
                    <a:pt x="2709" y="445"/>
                    <a:pt x="2658" y="279"/>
                    <a:pt x="2529" y="170"/>
                  </a:cubicBezTo>
                  <a:cubicBezTo>
                    <a:pt x="2464" y="108"/>
                    <a:pt x="2368" y="69"/>
                    <a:pt x="2272" y="69"/>
                  </a:cubicBezTo>
                  <a:cubicBezTo>
                    <a:pt x="2199" y="69"/>
                    <a:pt x="2127" y="91"/>
                    <a:pt x="2068" y="144"/>
                  </a:cubicBezTo>
                  <a:cubicBezTo>
                    <a:pt x="1967" y="240"/>
                    <a:pt x="1959" y="386"/>
                    <a:pt x="1959" y="522"/>
                  </a:cubicBezTo>
                  <a:cubicBezTo>
                    <a:pt x="1973" y="796"/>
                    <a:pt x="2030" y="1136"/>
                    <a:pt x="2127" y="1476"/>
                  </a:cubicBezTo>
                  <a:cubicBezTo>
                    <a:pt x="1844" y="1008"/>
                    <a:pt x="1429" y="451"/>
                    <a:pt x="904" y="150"/>
                  </a:cubicBezTo>
                  <a:cubicBezTo>
                    <a:pt x="789" y="79"/>
                    <a:pt x="647" y="10"/>
                    <a:pt x="494" y="2"/>
                  </a:cubicBezTo>
                  <a:cubicBezTo>
                    <a:pt x="482" y="1"/>
                    <a:pt x="470" y="1"/>
                    <a:pt x="45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5"/>
            <p:cNvSpPr/>
            <p:nvPr/>
          </p:nvSpPr>
          <p:spPr>
            <a:xfrm>
              <a:off x="9752615" y="2845271"/>
              <a:ext cx="547878" cy="1930242"/>
            </a:xfrm>
            <a:custGeom>
              <a:avLst/>
              <a:gdLst/>
              <a:ahLst/>
              <a:cxnLst/>
              <a:rect l="l" t="t" r="r" b="b"/>
              <a:pathLst>
                <a:path w="10039" h="35367" extrusionOk="0">
                  <a:moveTo>
                    <a:pt x="5154" y="1"/>
                  </a:moveTo>
                  <a:cubicBezTo>
                    <a:pt x="4361" y="3469"/>
                    <a:pt x="3156" y="10287"/>
                    <a:pt x="2665" y="14544"/>
                  </a:cubicBezTo>
                  <a:cubicBezTo>
                    <a:pt x="2517" y="15792"/>
                    <a:pt x="2434" y="16816"/>
                    <a:pt x="2434" y="17469"/>
                  </a:cubicBezTo>
                  <a:cubicBezTo>
                    <a:pt x="2204" y="18436"/>
                    <a:pt x="1921" y="19780"/>
                    <a:pt x="1646" y="21322"/>
                  </a:cubicBezTo>
                  <a:cubicBezTo>
                    <a:pt x="840" y="25751"/>
                    <a:pt x="1" y="32082"/>
                    <a:pt x="98" y="35367"/>
                  </a:cubicBezTo>
                  <a:lnTo>
                    <a:pt x="3003" y="35367"/>
                  </a:lnTo>
                  <a:cubicBezTo>
                    <a:pt x="4879" y="30501"/>
                    <a:pt x="6799" y="23780"/>
                    <a:pt x="6178" y="18276"/>
                  </a:cubicBezTo>
                  <a:cubicBezTo>
                    <a:pt x="7824" y="14613"/>
                    <a:pt x="9801" y="10294"/>
                    <a:pt x="10039" y="7458"/>
                  </a:cubicBezTo>
                  <a:lnTo>
                    <a:pt x="10039" y="167"/>
                  </a:lnTo>
                  <a:lnTo>
                    <a:pt x="5154" y="1"/>
                  </a:ln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5"/>
            <p:cNvSpPr/>
            <p:nvPr/>
          </p:nvSpPr>
          <p:spPr>
            <a:xfrm>
              <a:off x="10300439" y="2834465"/>
              <a:ext cx="657138" cy="1941049"/>
            </a:xfrm>
            <a:custGeom>
              <a:avLst/>
              <a:gdLst/>
              <a:ahLst/>
              <a:cxnLst/>
              <a:rect l="l" t="t" r="r" b="b"/>
              <a:pathLst>
                <a:path w="12041" h="35565" extrusionOk="0">
                  <a:moveTo>
                    <a:pt x="5409" y="0"/>
                  </a:moveTo>
                  <a:lnTo>
                    <a:pt x="1" y="365"/>
                  </a:lnTo>
                  <a:lnTo>
                    <a:pt x="1" y="7656"/>
                  </a:lnTo>
                  <a:cubicBezTo>
                    <a:pt x="403" y="9544"/>
                    <a:pt x="1517" y="12418"/>
                    <a:pt x="2566" y="15298"/>
                  </a:cubicBezTo>
                  <a:cubicBezTo>
                    <a:pt x="2964" y="16394"/>
                    <a:pt x="3355" y="17494"/>
                    <a:pt x="3694" y="18537"/>
                  </a:cubicBezTo>
                  <a:cubicBezTo>
                    <a:pt x="3957" y="19357"/>
                    <a:pt x="4250" y="20362"/>
                    <a:pt x="4564" y="21482"/>
                  </a:cubicBezTo>
                  <a:cubicBezTo>
                    <a:pt x="5716" y="25547"/>
                    <a:pt x="7221" y="31441"/>
                    <a:pt x="8719" y="35565"/>
                  </a:cubicBezTo>
                  <a:lnTo>
                    <a:pt x="11938" y="35565"/>
                  </a:lnTo>
                  <a:cubicBezTo>
                    <a:pt x="12041" y="31365"/>
                    <a:pt x="10191" y="22692"/>
                    <a:pt x="7880" y="17744"/>
                  </a:cubicBezTo>
                  <a:cubicBezTo>
                    <a:pt x="7751" y="14569"/>
                    <a:pt x="6498" y="4385"/>
                    <a:pt x="5409"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5"/>
            <p:cNvSpPr/>
            <p:nvPr/>
          </p:nvSpPr>
          <p:spPr>
            <a:xfrm>
              <a:off x="10440478" y="3669337"/>
              <a:ext cx="200290" cy="337562"/>
            </a:xfrm>
            <a:custGeom>
              <a:avLst/>
              <a:gdLst/>
              <a:ahLst/>
              <a:cxnLst/>
              <a:rect l="l" t="t" r="r" b="b"/>
              <a:pathLst>
                <a:path w="3670" h="6185" extrusionOk="0">
                  <a:moveTo>
                    <a:pt x="88" y="0"/>
                  </a:moveTo>
                  <a:cubicBezTo>
                    <a:pt x="59" y="0"/>
                    <a:pt x="30" y="1"/>
                    <a:pt x="0" y="1"/>
                  </a:cubicBezTo>
                  <a:cubicBezTo>
                    <a:pt x="398" y="1097"/>
                    <a:pt x="789" y="2197"/>
                    <a:pt x="1128" y="3240"/>
                  </a:cubicBezTo>
                  <a:cubicBezTo>
                    <a:pt x="1391" y="4060"/>
                    <a:pt x="1684" y="5065"/>
                    <a:pt x="1998" y="6185"/>
                  </a:cubicBezTo>
                  <a:cubicBezTo>
                    <a:pt x="2677" y="5724"/>
                    <a:pt x="3188" y="5020"/>
                    <a:pt x="3394" y="4220"/>
                  </a:cubicBezTo>
                  <a:cubicBezTo>
                    <a:pt x="3669" y="3145"/>
                    <a:pt x="3374" y="1942"/>
                    <a:pt x="2632" y="1115"/>
                  </a:cubicBezTo>
                  <a:cubicBezTo>
                    <a:pt x="1993" y="413"/>
                    <a:pt x="1045" y="0"/>
                    <a:pt x="88"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5"/>
            <p:cNvSpPr/>
            <p:nvPr/>
          </p:nvSpPr>
          <p:spPr>
            <a:xfrm>
              <a:off x="9842445" y="3639046"/>
              <a:ext cx="173658" cy="369981"/>
            </a:xfrm>
            <a:custGeom>
              <a:avLst/>
              <a:gdLst/>
              <a:ahLst/>
              <a:cxnLst/>
              <a:rect l="l" t="t" r="r" b="b"/>
              <a:pathLst>
                <a:path w="3182" h="6779" extrusionOk="0">
                  <a:moveTo>
                    <a:pt x="1019" y="0"/>
                  </a:moveTo>
                  <a:cubicBezTo>
                    <a:pt x="871" y="1248"/>
                    <a:pt x="788" y="2272"/>
                    <a:pt x="788" y="2925"/>
                  </a:cubicBezTo>
                  <a:cubicBezTo>
                    <a:pt x="558" y="3892"/>
                    <a:pt x="275" y="5236"/>
                    <a:pt x="0" y="6778"/>
                  </a:cubicBezTo>
                  <a:cubicBezTo>
                    <a:pt x="1211" y="6529"/>
                    <a:pt x="2279" y="5632"/>
                    <a:pt x="2715" y="4474"/>
                  </a:cubicBezTo>
                  <a:cubicBezTo>
                    <a:pt x="3182" y="3257"/>
                    <a:pt x="2931" y="1798"/>
                    <a:pt x="2094" y="799"/>
                  </a:cubicBezTo>
                  <a:cubicBezTo>
                    <a:pt x="1805" y="454"/>
                    <a:pt x="1434" y="160"/>
                    <a:pt x="1019"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5"/>
            <p:cNvSpPr/>
            <p:nvPr/>
          </p:nvSpPr>
          <p:spPr>
            <a:xfrm>
              <a:off x="10230624" y="2884458"/>
              <a:ext cx="72748" cy="375930"/>
            </a:xfrm>
            <a:custGeom>
              <a:avLst/>
              <a:gdLst/>
              <a:ahLst/>
              <a:cxnLst/>
              <a:rect l="l" t="t" r="r" b="b"/>
              <a:pathLst>
                <a:path w="1333" h="6888" extrusionOk="0">
                  <a:moveTo>
                    <a:pt x="45" y="0"/>
                  </a:moveTo>
                  <a:cubicBezTo>
                    <a:pt x="19" y="6"/>
                    <a:pt x="1" y="31"/>
                    <a:pt x="7" y="57"/>
                  </a:cubicBezTo>
                  <a:cubicBezTo>
                    <a:pt x="296" y="2329"/>
                    <a:pt x="704" y="4615"/>
                    <a:pt x="1230" y="6849"/>
                  </a:cubicBezTo>
                  <a:cubicBezTo>
                    <a:pt x="1236" y="6875"/>
                    <a:pt x="1256" y="6887"/>
                    <a:pt x="1280" y="6887"/>
                  </a:cubicBezTo>
                  <a:lnTo>
                    <a:pt x="1294" y="6887"/>
                  </a:lnTo>
                  <a:cubicBezTo>
                    <a:pt x="1319" y="6881"/>
                    <a:pt x="1333" y="6855"/>
                    <a:pt x="1325" y="6823"/>
                  </a:cubicBezTo>
                  <a:cubicBezTo>
                    <a:pt x="801" y="4595"/>
                    <a:pt x="391" y="2317"/>
                    <a:pt x="103" y="45"/>
                  </a:cubicBezTo>
                  <a:cubicBezTo>
                    <a:pt x="96" y="18"/>
                    <a:pt x="77"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5"/>
            <p:cNvSpPr/>
            <p:nvPr/>
          </p:nvSpPr>
          <p:spPr>
            <a:xfrm>
              <a:off x="10168081" y="2882329"/>
              <a:ext cx="164980" cy="281292"/>
            </a:xfrm>
            <a:custGeom>
              <a:avLst/>
              <a:gdLst/>
              <a:ahLst/>
              <a:cxnLst/>
              <a:rect l="l" t="t" r="r" b="b"/>
              <a:pathLst>
                <a:path w="3023" h="5154" extrusionOk="0">
                  <a:moveTo>
                    <a:pt x="51" y="1"/>
                  </a:moveTo>
                  <a:cubicBezTo>
                    <a:pt x="27" y="7"/>
                    <a:pt x="1" y="25"/>
                    <a:pt x="7" y="51"/>
                  </a:cubicBezTo>
                  <a:cubicBezTo>
                    <a:pt x="83" y="1466"/>
                    <a:pt x="295" y="2881"/>
                    <a:pt x="635" y="4250"/>
                  </a:cubicBezTo>
                  <a:cubicBezTo>
                    <a:pt x="635" y="4264"/>
                    <a:pt x="641" y="4276"/>
                    <a:pt x="653" y="4282"/>
                  </a:cubicBezTo>
                  <a:cubicBezTo>
                    <a:pt x="1365" y="4705"/>
                    <a:pt x="2139" y="5000"/>
                    <a:pt x="2958" y="5153"/>
                  </a:cubicBezTo>
                  <a:lnTo>
                    <a:pt x="2964" y="5153"/>
                  </a:lnTo>
                  <a:cubicBezTo>
                    <a:pt x="2990" y="5153"/>
                    <a:pt x="3009" y="5133"/>
                    <a:pt x="3016" y="5115"/>
                  </a:cubicBezTo>
                  <a:cubicBezTo>
                    <a:pt x="3022" y="5083"/>
                    <a:pt x="3002" y="5056"/>
                    <a:pt x="2978" y="5056"/>
                  </a:cubicBezTo>
                  <a:cubicBezTo>
                    <a:pt x="2171" y="4903"/>
                    <a:pt x="1415" y="4622"/>
                    <a:pt x="724" y="4205"/>
                  </a:cubicBezTo>
                  <a:cubicBezTo>
                    <a:pt x="391" y="2849"/>
                    <a:pt x="180" y="1446"/>
                    <a:pt x="103" y="45"/>
                  </a:cubicBezTo>
                  <a:cubicBezTo>
                    <a:pt x="103" y="19"/>
                    <a:pt x="83"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5"/>
            <p:cNvSpPr/>
            <p:nvPr/>
          </p:nvSpPr>
          <p:spPr>
            <a:xfrm>
              <a:off x="10498260" y="2873215"/>
              <a:ext cx="122957" cy="181743"/>
            </a:xfrm>
            <a:custGeom>
              <a:avLst/>
              <a:gdLst/>
              <a:ahLst/>
              <a:cxnLst/>
              <a:rect l="l" t="t" r="r" b="b"/>
              <a:pathLst>
                <a:path w="2253" h="3330" extrusionOk="0">
                  <a:moveTo>
                    <a:pt x="51" y="0"/>
                  </a:moveTo>
                  <a:cubicBezTo>
                    <a:pt x="25" y="0"/>
                    <a:pt x="0" y="20"/>
                    <a:pt x="0" y="52"/>
                  </a:cubicBezTo>
                  <a:cubicBezTo>
                    <a:pt x="51" y="1427"/>
                    <a:pt x="928" y="2741"/>
                    <a:pt x="2176" y="3323"/>
                  </a:cubicBezTo>
                  <a:cubicBezTo>
                    <a:pt x="2182" y="3329"/>
                    <a:pt x="2189" y="3329"/>
                    <a:pt x="2196" y="3329"/>
                  </a:cubicBezTo>
                  <a:cubicBezTo>
                    <a:pt x="2214" y="3329"/>
                    <a:pt x="2234" y="3317"/>
                    <a:pt x="2240" y="3303"/>
                  </a:cubicBezTo>
                  <a:cubicBezTo>
                    <a:pt x="2252" y="3279"/>
                    <a:pt x="2240" y="3246"/>
                    <a:pt x="2214" y="3232"/>
                  </a:cubicBezTo>
                  <a:cubicBezTo>
                    <a:pt x="999" y="2670"/>
                    <a:pt x="146" y="1389"/>
                    <a:pt x="102" y="45"/>
                  </a:cubicBezTo>
                  <a:cubicBezTo>
                    <a:pt x="102" y="20"/>
                    <a:pt x="69" y="0"/>
                    <a:pt x="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5"/>
            <p:cNvSpPr/>
            <p:nvPr/>
          </p:nvSpPr>
          <p:spPr>
            <a:xfrm>
              <a:off x="9994096" y="2874906"/>
              <a:ext cx="98944" cy="179342"/>
            </a:xfrm>
            <a:custGeom>
              <a:avLst/>
              <a:gdLst/>
              <a:ahLst/>
              <a:cxnLst/>
              <a:rect l="l" t="t" r="r" b="b"/>
              <a:pathLst>
                <a:path w="1813" h="3286" extrusionOk="0">
                  <a:moveTo>
                    <a:pt x="1752" y="1"/>
                  </a:moveTo>
                  <a:cubicBezTo>
                    <a:pt x="1726" y="1"/>
                    <a:pt x="1711" y="24"/>
                    <a:pt x="1711" y="46"/>
                  </a:cubicBezTo>
                  <a:cubicBezTo>
                    <a:pt x="1640" y="1275"/>
                    <a:pt x="1012" y="2453"/>
                    <a:pt x="27" y="3195"/>
                  </a:cubicBezTo>
                  <a:cubicBezTo>
                    <a:pt x="7" y="3215"/>
                    <a:pt x="1" y="3248"/>
                    <a:pt x="21" y="3266"/>
                  </a:cubicBezTo>
                  <a:cubicBezTo>
                    <a:pt x="27" y="3278"/>
                    <a:pt x="45" y="3286"/>
                    <a:pt x="59" y="3286"/>
                  </a:cubicBezTo>
                  <a:cubicBezTo>
                    <a:pt x="71" y="3286"/>
                    <a:pt x="78" y="3286"/>
                    <a:pt x="90" y="3278"/>
                  </a:cubicBezTo>
                  <a:cubicBezTo>
                    <a:pt x="1096" y="2518"/>
                    <a:pt x="1735" y="1307"/>
                    <a:pt x="1806" y="52"/>
                  </a:cubicBezTo>
                  <a:cubicBezTo>
                    <a:pt x="1812" y="28"/>
                    <a:pt x="1787" y="1"/>
                    <a:pt x="1761" y="1"/>
                  </a:cubicBezTo>
                  <a:cubicBezTo>
                    <a:pt x="1758" y="1"/>
                    <a:pt x="1755" y="1"/>
                    <a:pt x="17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5"/>
            <p:cNvSpPr/>
            <p:nvPr/>
          </p:nvSpPr>
          <p:spPr>
            <a:xfrm>
              <a:off x="9880253" y="3796830"/>
              <a:ext cx="112152" cy="23523"/>
            </a:xfrm>
            <a:custGeom>
              <a:avLst/>
              <a:gdLst/>
              <a:ahLst/>
              <a:cxnLst/>
              <a:rect l="l" t="t" r="r" b="b"/>
              <a:pathLst>
                <a:path w="2055" h="431" extrusionOk="0">
                  <a:moveTo>
                    <a:pt x="48" y="1"/>
                  </a:moveTo>
                  <a:cubicBezTo>
                    <a:pt x="26" y="1"/>
                    <a:pt x="6" y="18"/>
                    <a:pt x="1" y="40"/>
                  </a:cubicBezTo>
                  <a:cubicBezTo>
                    <a:pt x="1" y="73"/>
                    <a:pt x="13" y="97"/>
                    <a:pt x="45" y="97"/>
                  </a:cubicBezTo>
                  <a:lnTo>
                    <a:pt x="1992" y="431"/>
                  </a:lnTo>
                  <a:lnTo>
                    <a:pt x="1998" y="431"/>
                  </a:lnTo>
                  <a:cubicBezTo>
                    <a:pt x="2022" y="431"/>
                    <a:pt x="2042" y="418"/>
                    <a:pt x="2048" y="392"/>
                  </a:cubicBezTo>
                  <a:cubicBezTo>
                    <a:pt x="2055" y="366"/>
                    <a:pt x="2036" y="342"/>
                    <a:pt x="2010" y="335"/>
                  </a:cubicBezTo>
                  <a:lnTo>
                    <a:pt x="57" y="2"/>
                  </a:lnTo>
                  <a:cubicBezTo>
                    <a:pt x="54" y="1"/>
                    <a:pt x="51" y="1"/>
                    <a:pt x="4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5"/>
            <p:cNvSpPr/>
            <p:nvPr/>
          </p:nvSpPr>
          <p:spPr>
            <a:xfrm>
              <a:off x="9898808" y="3254275"/>
              <a:ext cx="364725" cy="1491548"/>
            </a:xfrm>
            <a:custGeom>
              <a:avLst/>
              <a:gdLst/>
              <a:ahLst/>
              <a:cxnLst/>
              <a:rect l="l" t="t" r="r" b="b"/>
              <a:pathLst>
                <a:path w="6683" h="27329" extrusionOk="0">
                  <a:moveTo>
                    <a:pt x="6624" y="0"/>
                  </a:moveTo>
                  <a:cubicBezTo>
                    <a:pt x="6604" y="0"/>
                    <a:pt x="6585" y="13"/>
                    <a:pt x="6580" y="34"/>
                  </a:cubicBezTo>
                  <a:cubicBezTo>
                    <a:pt x="5779" y="3305"/>
                    <a:pt x="4627" y="6499"/>
                    <a:pt x="3174" y="9533"/>
                  </a:cubicBezTo>
                  <a:cubicBezTo>
                    <a:pt x="3053" y="9591"/>
                    <a:pt x="2931" y="9654"/>
                    <a:pt x="2816" y="9719"/>
                  </a:cubicBezTo>
                  <a:cubicBezTo>
                    <a:pt x="2701" y="9783"/>
                    <a:pt x="2579" y="9854"/>
                    <a:pt x="2450" y="9911"/>
                  </a:cubicBezTo>
                  <a:cubicBezTo>
                    <a:pt x="2438" y="9917"/>
                    <a:pt x="2432" y="9931"/>
                    <a:pt x="2426" y="9943"/>
                  </a:cubicBezTo>
                  <a:cubicBezTo>
                    <a:pt x="2426" y="9962"/>
                    <a:pt x="2426" y="9975"/>
                    <a:pt x="2438" y="9988"/>
                  </a:cubicBezTo>
                  <a:cubicBezTo>
                    <a:pt x="2535" y="10097"/>
                    <a:pt x="2630" y="10212"/>
                    <a:pt x="2719" y="10321"/>
                  </a:cubicBezTo>
                  <a:cubicBezTo>
                    <a:pt x="2804" y="10422"/>
                    <a:pt x="2887" y="10525"/>
                    <a:pt x="2970" y="10622"/>
                  </a:cubicBezTo>
                  <a:cubicBezTo>
                    <a:pt x="2899" y="10685"/>
                    <a:pt x="2822" y="10756"/>
                    <a:pt x="2752" y="10826"/>
                  </a:cubicBezTo>
                  <a:cubicBezTo>
                    <a:pt x="2669" y="10903"/>
                    <a:pt x="2579" y="10980"/>
                    <a:pt x="2496" y="11051"/>
                  </a:cubicBezTo>
                  <a:cubicBezTo>
                    <a:pt x="2483" y="11063"/>
                    <a:pt x="2477" y="11075"/>
                    <a:pt x="2477" y="11089"/>
                  </a:cubicBezTo>
                  <a:cubicBezTo>
                    <a:pt x="2477" y="11101"/>
                    <a:pt x="2483" y="11114"/>
                    <a:pt x="2489" y="11121"/>
                  </a:cubicBezTo>
                  <a:cubicBezTo>
                    <a:pt x="2586" y="11243"/>
                    <a:pt x="2681" y="11358"/>
                    <a:pt x="2784" y="11473"/>
                  </a:cubicBezTo>
                  <a:cubicBezTo>
                    <a:pt x="2881" y="11595"/>
                    <a:pt x="2982" y="11716"/>
                    <a:pt x="3085" y="11837"/>
                  </a:cubicBezTo>
                  <a:cubicBezTo>
                    <a:pt x="2656" y="17246"/>
                    <a:pt x="1625" y="22437"/>
                    <a:pt x="12" y="27264"/>
                  </a:cubicBezTo>
                  <a:cubicBezTo>
                    <a:pt x="0" y="27290"/>
                    <a:pt x="12" y="27321"/>
                    <a:pt x="38" y="27329"/>
                  </a:cubicBezTo>
                  <a:lnTo>
                    <a:pt x="57" y="27329"/>
                  </a:lnTo>
                  <a:cubicBezTo>
                    <a:pt x="77" y="27329"/>
                    <a:pt x="95" y="27315"/>
                    <a:pt x="101" y="27297"/>
                  </a:cubicBezTo>
                  <a:cubicBezTo>
                    <a:pt x="1721" y="22457"/>
                    <a:pt x="2758" y="17253"/>
                    <a:pt x="3180" y="11825"/>
                  </a:cubicBezTo>
                  <a:cubicBezTo>
                    <a:pt x="3188" y="11813"/>
                    <a:pt x="3180" y="11799"/>
                    <a:pt x="3174" y="11793"/>
                  </a:cubicBezTo>
                  <a:cubicBezTo>
                    <a:pt x="3065" y="11665"/>
                    <a:pt x="2964" y="11536"/>
                    <a:pt x="2854" y="11409"/>
                  </a:cubicBezTo>
                  <a:cubicBezTo>
                    <a:pt x="2771" y="11306"/>
                    <a:pt x="2681" y="11204"/>
                    <a:pt x="2592" y="11095"/>
                  </a:cubicBezTo>
                  <a:cubicBezTo>
                    <a:pt x="2669" y="11031"/>
                    <a:pt x="2745" y="10960"/>
                    <a:pt x="2816" y="10897"/>
                  </a:cubicBezTo>
                  <a:cubicBezTo>
                    <a:pt x="2899" y="10814"/>
                    <a:pt x="2988" y="10737"/>
                    <a:pt x="3073" y="10667"/>
                  </a:cubicBezTo>
                  <a:cubicBezTo>
                    <a:pt x="3085" y="10653"/>
                    <a:pt x="3091" y="10647"/>
                    <a:pt x="3091" y="10634"/>
                  </a:cubicBezTo>
                  <a:cubicBezTo>
                    <a:pt x="3091" y="10614"/>
                    <a:pt x="3085" y="10602"/>
                    <a:pt x="3079" y="10596"/>
                  </a:cubicBezTo>
                  <a:cubicBezTo>
                    <a:pt x="2982" y="10487"/>
                    <a:pt x="2887" y="10372"/>
                    <a:pt x="2796" y="10256"/>
                  </a:cubicBezTo>
                  <a:cubicBezTo>
                    <a:pt x="2713" y="10161"/>
                    <a:pt x="2636" y="10064"/>
                    <a:pt x="2553" y="9969"/>
                  </a:cubicBezTo>
                  <a:cubicBezTo>
                    <a:pt x="2662" y="9917"/>
                    <a:pt x="2765" y="9860"/>
                    <a:pt x="2867" y="9802"/>
                  </a:cubicBezTo>
                  <a:cubicBezTo>
                    <a:pt x="2982" y="9739"/>
                    <a:pt x="3103" y="9674"/>
                    <a:pt x="3232" y="9610"/>
                  </a:cubicBezTo>
                  <a:cubicBezTo>
                    <a:pt x="3238" y="9604"/>
                    <a:pt x="3245" y="9597"/>
                    <a:pt x="3251" y="9591"/>
                  </a:cubicBezTo>
                  <a:cubicBezTo>
                    <a:pt x="4716" y="6543"/>
                    <a:pt x="5869" y="3337"/>
                    <a:pt x="6675" y="60"/>
                  </a:cubicBezTo>
                  <a:cubicBezTo>
                    <a:pt x="6683" y="34"/>
                    <a:pt x="6663" y="8"/>
                    <a:pt x="6637" y="2"/>
                  </a:cubicBezTo>
                  <a:cubicBezTo>
                    <a:pt x="6633" y="1"/>
                    <a:pt x="6628" y="0"/>
                    <a:pt x="6624"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5"/>
            <p:cNvSpPr/>
            <p:nvPr/>
          </p:nvSpPr>
          <p:spPr>
            <a:xfrm>
              <a:off x="10596331" y="3053757"/>
              <a:ext cx="327068" cy="1686827"/>
            </a:xfrm>
            <a:custGeom>
              <a:avLst/>
              <a:gdLst/>
              <a:ahLst/>
              <a:cxnLst/>
              <a:rect l="l" t="t" r="r" b="b"/>
              <a:pathLst>
                <a:path w="5993" h="30907" extrusionOk="0">
                  <a:moveTo>
                    <a:pt x="58" y="0"/>
                  </a:moveTo>
                  <a:cubicBezTo>
                    <a:pt x="54" y="0"/>
                    <a:pt x="51" y="1"/>
                    <a:pt x="47" y="1"/>
                  </a:cubicBezTo>
                  <a:cubicBezTo>
                    <a:pt x="21" y="1"/>
                    <a:pt x="1" y="27"/>
                    <a:pt x="8" y="54"/>
                  </a:cubicBezTo>
                  <a:cubicBezTo>
                    <a:pt x="334" y="2146"/>
                    <a:pt x="647" y="4264"/>
                    <a:pt x="949" y="6314"/>
                  </a:cubicBezTo>
                  <a:cubicBezTo>
                    <a:pt x="1250" y="8349"/>
                    <a:pt x="1563" y="10462"/>
                    <a:pt x="1883" y="12548"/>
                  </a:cubicBezTo>
                  <a:lnTo>
                    <a:pt x="1307" y="13528"/>
                  </a:lnTo>
                  <a:cubicBezTo>
                    <a:pt x="1300" y="13540"/>
                    <a:pt x="1300" y="13553"/>
                    <a:pt x="1307" y="13566"/>
                  </a:cubicBezTo>
                  <a:cubicBezTo>
                    <a:pt x="1307" y="13579"/>
                    <a:pt x="1320" y="13591"/>
                    <a:pt x="1333" y="13597"/>
                  </a:cubicBezTo>
                  <a:cubicBezTo>
                    <a:pt x="1416" y="13643"/>
                    <a:pt x="1512" y="13694"/>
                    <a:pt x="1602" y="13745"/>
                  </a:cubicBezTo>
                  <a:cubicBezTo>
                    <a:pt x="1672" y="13783"/>
                    <a:pt x="1749" y="13828"/>
                    <a:pt x="1826" y="13866"/>
                  </a:cubicBezTo>
                  <a:cubicBezTo>
                    <a:pt x="1787" y="13963"/>
                    <a:pt x="1761" y="14052"/>
                    <a:pt x="1737" y="14142"/>
                  </a:cubicBezTo>
                  <a:cubicBezTo>
                    <a:pt x="1711" y="14244"/>
                    <a:pt x="1678" y="14353"/>
                    <a:pt x="1634" y="14456"/>
                  </a:cubicBezTo>
                  <a:cubicBezTo>
                    <a:pt x="1628" y="14468"/>
                    <a:pt x="1634" y="14480"/>
                    <a:pt x="1634" y="14494"/>
                  </a:cubicBezTo>
                  <a:cubicBezTo>
                    <a:pt x="1640" y="14507"/>
                    <a:pt x="1652" y="14513"/>
                    <a:pt x="1666" y="14519"/>
                  </a:cubicBezTo>
                  <a:cubicBezTo>
                    <a:pt x="1775" y="14551"/>
                    <a:pt x="1890" y="14583"/>
                    <a:pt x="2006" y="14616"/>
                  </a:cubicBezTo>
                  <a:cubicBezTo>
                    <a:pt x="2107" y="14648"/>
                    <a:pt x="2210" y="14672"/>
                    <a:pt x="2313" y="14705"/>
                  </a:cubicBezTo>
                  <a:cubicBezTo>
                    <a:pt x="3906" y="19711"/>
                    <a:pt x="5116" y="25151"/>
                    <a:pt x="5891" y="30868"/>
                  </a:cubicBezTo>
                  <a:cubicBezTo>
                    <a:pt x="5897" y="30894"/>
                    <a:pt x="5915" y="30906"/>
                    <a:pt x="5941" y="30906"/>
                  </a:cubicBezTo>
                  <a:lnTo>
                    <a:pt x="5948" y="30906"/>
                  </a:lnTo>
                  <a:cubicBezTo>
                    <a:pt x="5974" y="30906"/>
                    <a:pt x="5992" y="30880"/>
                    <a:pt x="5992" y="30855"/>
                  </a:cubicBezTo>
                  <a:cubicBezTo>
                    <a:pt x="5206" y="25119"/>
                    <a:pt x="4003" y="19673"/>
                    <a:pt x="2396" y="14648"/>
                  </a:cubicBezTo>
                  <a:cubicBezTo>
                    <a:pt x="2390" y="14634"/>
                    <a:pt x="2382" y="14622"/>
                    <a:pt x="2363" y="14616"/>
                  </a:cubicBezTo>
                  <a:cubicBezTo>
                    <a:pt x="2254" y="14583"/>
                    <a:pt x="2139" y="14551"/>
                    <a:pt x="2030" y="14519"/>
                  </a:cubicBezTo>
                  <a:cubicBezTo>
                    <a:pt x="1935" y="14494"/>
                    <a:pt x="1838" y="14468"/>
                    <a:pt x="1749" y="14442"/>
                  </a:cubicBezTo>
                  <a:cubicBezTo>
                    <a:pt x="1781" y="14353"/>
                    <a:pt x="1806" y="14258"/>
                    <a:pt x="1832" y="14173"/>
                  </a:cubicBezTo>
                  <a:cubicBezTo>
                    <a:pt x="1858" y="14072"/>
                    <a:pt x="1890" y="13963"/>
                    <a:pt x="1935" y="13860"/>
                  </a:cubicBezTo>
                  <a:cubicBezTo>
                    <a:pt x="1941" y="13841"/>
                    <a:pt x="1935" y="13809"/>
                    <a:pt x="1909" y="13803"/>
                  </a:cubicBezTo>
                  <a:cubicBezTo>
                    <a:pt x="1826" y="13751"/>
                    <a:pt x="1737" y="13706"/>
                    <a:pt x="1646" y="13655"/>
                  </a:cubicBezTo>
                  <a:cubicBezTo>
                    <a:pt x="1569" y="13617"/>
                    <a:pt x="1492" y="13573"/>
                    <a:pt x="1422" y="13534"/>
                  </a:cubicBezTo>
                  <a:lnTo>
                    <a:pt x="1979" y="12580"/>
                  </a:lnTo>
                  <a:cubicBezTo>
                    <a:pt x="1986" y="12574"/>
                    <a:pt x="1986" y="12560"/>
                    <a:pt x="1986" y="12548"/>
                  </a:cubicBezTo>
                  <a:cubicBezTo>
                    <a:pt x="1660" y="10462"/>
                    <a:pt x="1345" y="8343"/>
                    <a:pt x="1045" y="6294"/>
                  </a:cubicBezTo>
                  <a:cubicBezTo>
                    <a:pt x="744" y="4252"/>
                    <a:pt x="431" y="2134"/>
                    <a:pt x="104" y="40"/>
                  </a:cubicBezTo>
                  <a:cubicBezTo>
                    <a:pt x="104" y="18"/>
                    <a:pt x="84" y="0"/>
                    <a:pt x="58"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5"/>
            <p:cNvSpPr/>
            <p:nvPr/>
          </p:nvSpPr>
          <p:spPr>
            <a:xfrm>
              <a:off x="10494713" y="3819261"/>
              <a:ext cx="120229" cy="37058"/>
            </a:xfrm>
            <a:custGeom>
              <a:avLst/>
              <a:gdLst/>
              <a:ahLst/>
              <a:cxnLst/>
              <a:rect l="l" t="t" r="r" b="b"/>
              <a:pathLst>
                <a:path w="2203" h="679" extrusionOk="0">
                  <a:moveTo>
                    <a:pt x="2152" y="1"/>
                  </a:moveTo>
                  <a:cubicBezTo>
                    <a:pt x="2144" y="1"/>
                    <a:pt x="2134" y="3"/>
                    <a:pt x="2125" y="7"/>
                  </a:cubicBezTo>
                  <a:cubicBezTo>
                    <a:pt x="1466" y="301"/>
                    <a:pt x="769" y="493"/>
                    <a:pt x="45" y="577"/>
                  </a:cubicBezTo>
                  <a:cubicBezTo>
                    <a:pt x="19" y="583"/>
                    <a:pt x="1" y="608"/>
                    <a:pt x="7" y="634"/>
                  </a:cubicBezTo>
                  <a:cubicBezTo>
                    <a:pt x="7" y="660"/>
                    <a:pt x="27" y="679"/>
                    <a:pt x="51" y="679"/>
                  </a:cubicBezTo>
                  <a:lnTo>
                    <a:pt x="58" y="679"/>
                  </a:lnTo>
                  <a:cubicBezTo>
                    <a:pt x="787" y="590"/>
                    <a:pt x="1499" y="398"/>
                    <a:pt x="2170" y="90"/>
                  </a:cubicBezTo>
                  <a:cubicBezTo>
                    <a:pt x="2190" y="84"/>
                    <a:pt x="2202" y="52"/>
                    <a:pt x="2190" y="26"/>
                  </a:cubicBezTo>
                  <a:cubicBezTo>
                    <a:pt x="2186" y="9"/>
                    <a:pt x="2170" y="1"/>
                    <a:pt x="2152"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5"/>
            <p:cNvSpPr/>
            <p:nvPr/>
          </p:nvSpPr>
          <p:spPr>
            <a:xfrm>
              <a:off x="10537622" y="3667699"/>
              <a:ext cx="33291" cy="68822"/>
            </a:xfrm>
            <a:custGeom>
              <a:avLst/>
              <a:gdLst/>
              <a:ahLst/>
              <a:cxnLst/>
              <a:rect l="l" t="t" r="r" b="b"/>
              <a:pathLst>
                <a:path w="610" h="1261" extrusionOk="0">
                  <a:moveTo>
                    <a:pt x="553" y="1"/>
                  </a:moveTo>
                  <a:cubicBezTo>
                    <a:pt x="535" y="1"/>
                    <a:pt x="515" y="12"/>
                    <a:pt x="506" y="31"/>
                  </a:cubicBezTo>
                  <a:lnTo>
                    <a:pt x="7" y="1190"/>
                  </a:lnTo>
                  <a:cubicBezTo>
                    <a:pt x="1" y="1216"/>
                    <a:pt x="7" y="1242"/>
                    <a:pt x="33" y="1254"/>
                  </a:cubicBezTo>
                  <a:cubicBezTo>
                    <a:pt x="39" y="1254"/>
                    <a:pt x="46" y="1260"/>
                    <a:pt x="52" y="1260"/>
                  </a:cubicBezTo>
                  <a:cubicBezTo>
                    <a:pt x="72" y="1260"/>
                    <a:pt x="90" y="1248"/>
                    <a:pt x="96" y="1228"/>
                  </a:cubicBezTo>
                  <a:lnTo>
                    <a:pt x="595" y="70"/>
                  </a:lnTo>
                  <a:cubicBezTo>
                    <a:pt x="609" y="44"/>
                    <a:pt x="595" y="13"/>
                    <a:pt x="571" y="5"/>
                  </a:cubicBezTo>
                  <a:cubicBezTo>
                    <a:pt x="566" y="2"/>
                    <a:pt x="559" y="1"/>
                    <a:pt x="553"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5"/>
            <p:cNvSpPr/>
            <p:nvPr/>
          </p:nvSpPr>
          <p:spPr>
            <a:xfrm>
              <a:off x="10565892" y="3696898"/>
              <a:ext cx="40222" cy="39951"/>
            </a:xfrm>
            <a:custGeom>
              <a:avLst/>
              <a:gdLst/>
              <a:ahLst/>
              <a:cxnLst/>
              <a:rect l="l" t="t" r="r" b="b"/>
              <a:pathLst>
                <a:path w="737" h="732" extrusionOk="0">
                  <a:moveTo>
                    <a:pt x="683" y="1"/>
                  </a:moveTo>
                  <a:cubicBezTo>
                    <a:pt x="670" y="1"/>
                    <a:pt x="657" y="6"/>
                    <a:pt x="647" y="16"/>
                  </a:cubicBezTo>
                  <a:lnTo>
                    <a:pt x="21" y="649"/>
                  </a:lnTo>
                  <a:cubicBezTo>
                    <a:pt x="1" y="669"/>
                    <a:pt x="1" y="699"/>
                    <a:pt x="21" y="719"/>
                  </a:cubicBezTo>
                  <a:cubicBezTo>
                    <a:pt x="27" y="725"/>
                    <a:pt x="39" y="732"/>
                    <a:pt x="53" y="732"/>
                  </a:cubicBezTo>
                  <a:cubicBezTo>
                    <a:pt x="65" y="732"/>
                    <a:pt x="77" y="725"/>
                    <a:pt x="91" y="719"/>
                  </a:cubicBezTo>
                  <a:lnTo>
                    <a:pt x="718" y="79"/>
                  </a:lnTo>
                  <a:cubicBezTo>
                    <a:pt x="737" y="60"/>
                    <a:pt x="737" y="28"/>
                    <a:pt x="718" y="16"/>
                  </a:cubicBezTo>
                  <a:cubicBezTo>
                    <a:pt x="708" y="6"/>
                    <a:pt x="695" y="1"/>
                    <a:pt x="683"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5"/>
            <p:cNvSpPr/>
            <p:nvPr/>
          </p:nvSpPr>
          <p:spPr>
            <a:xfrm>
              <a:off x="10577503" y="3919793"/>
              <a:ext cx="54520" cy="47319"/>
            </a:xfrm>
            <a:custGeom>
              <a:avLst/>
              <a:gdLst/>
              <a:ahLst/>
              <a:cxnLst/>
              <a:rect l="l" t="t" r="r" b="b"/>
              <a:pathLst>
                <a:path w="999" h="867" extrusionOk="0">
                  <a:moveTo>
                    <a:pt x="52" y="0"/>
                  </a:moveTo>
                  <a:cubicBezTo>
                    <a:pt x="40" y="0"/>
                    <a:pt x="29" y="5"/>
                    <a:pt x="20" y="15"/>
                  </a:cubicBezTo>
                  <a:cubicBezTo>
                    <a:pt x="0" y="41"/>
                    <a:pt x="0" y="72"/>
                    <a:pt x="26" y="86"/>
                  </a:cubicBezTo>
                  <a:lnTo>
                    <a:pt x="910" y="854"/>
                  </a:lnTo>
                  <a:cubicBezTo>
                    <a:pt x="922" y="860"/>
                    <a:pt x="936" y="866"/>
                    <a:pt x="942" y="866"/>
                  </a:cubicBezTo>
                  <a:cubicBezTo>
                    <a:pt x="954" y="866"/>
                    <a:pt x="974" y="860"/>
                    <a:pt x="980" y="848"/>
                  </a:cubicBezTo>
                  <a:cubicBezTo>
                    <a:pt x="999" y="828"/>
                    <a:pt x="992" y="795"/>
                    <a:pt x="974" y="777"/>
                  </a:cubicBezTo>
                  <a:lnTo>
                    <a:pt x="91" y="15"/>
                  </a:lnTo>
                  <a:cubicBezTo>
                    <a:pt x="78" y="5"/>
                    <a:pt x="65" y="0"/>
                    <a:pt x="52"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5"/>
            <p:cNvSpPr/>
            <p:nvPr/>
          </p:nvSpPr>
          <p:spPr>
            <a:xfrm>
              <a:off x="9915126" y="3932891"/>
              <a:ext cx="38530" cy="58671"/>
            </a:xfrm>
            <a:custGeom>
              <a:avLst/>
              <a:gdLst/>
              <a:ahLst/>
              <a:cxnLst/>
              <a:rect l="l" t="t" r="r" b="b"/>
              <a:pathLst>
                <a:path w="706" h="1075" extrusionOk="0">
                  <a:moveTo>
                    <a:pt x="55" y="1"/>
                  </a:moveTo>
                  <a:cubicBezTo>
                    <a:pt x="45" y="1"/>
                    <a:pt x="35" y="4"/>
                    <a:pt x="27" y="12"/>
                  </a:cubicBezTo>
                  <a:cubicBezTo>
                    <a:pt x="1" y="24"/>
                    <a:pt x="1" y="56"/>
                    <a:pt x="14" y="82"/>
                  </a:cubicBezTo>
                  <a:cubicBezTo>
                    <a:pt x="245" y="383"/>
                    <a:pt x="443" y="709"/>
                    <a:pt x="603" y="1049"/>
                  </a:cubicBezTo>
                  <a:cubicBezTo>
                    <a:pt x="615" y="1069"/>
                    <a:pt x="629" y="1075"/>
                    <a:pt x="647" y="1075"/>
                  </a:cubicBezTo>
                  <a:lnTo>
                    <a:pt x="667" y="1075"/>
                  </a:lnTo>
                  <a:cubicBezTo>
                    <a:pt x="692" y="1061"/>
                    <a:pt x="706" y="1030"/>
                    <a:pt x="692" y="1010"/>
                  </a:cubicBezTo>
                  <a:cubicBezTo>
                    <a:pt x="526" y="658"/>
                    <a:pt x="328" y="325"/>
                    <a:pt x="91" y="18"/>
                  </a:cubicBezTo>
                  <a:cubicBezTo>
                    <a:pt x="83" y="7"/>
                    <a:pt x="69" y="1"/>
                    <a:pt x="5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5"/>
            <p:cNvSpPr/>
            <p:nvPr/>
          </p:nvSpPr>
          <p:spPr>
            <a:xfrm>
              <a:off x="9945579" y="3919138"/>
              <a:ext cx="41641" cy="21394"/>
            </a:xfrm>
            <a:custGeom>
              <a:avLst/>
              <a:gdLst/>
              <a:ahLst/>
              <a:cxnLst/>
              <a:rect l="l" t="t" r="r" b="b"/>
              <a:pathLst>
                <a:path w="763" h="392" extrusionOk="0">
                  <a:moveTo>
                    <a:pt x="52" y="1"/>
                  </a:moveTo>
                  <a:cubicBezTo>
                    <a:pt x="36" y="1"/>
                    <a:pt x="22" y="10"/>
                    <a:pt x="13" y="27"/>
                  </a:cubicBezTo>
                  <a:cubicBezTo>
                    <a:pt x="0" y="53"/>
                    <a:pt x="13" y="84"/>
                    <a:pt x="39" y="98"/>
                  </a:cubicBezTo>
                  <a:lnTo>
                    <a:pt x="685" y="391"/>
                  </a:lnTo>
                  <a:lnTo>
                    <a:pt x="704" y="391"/>
                  </a:lnTo>
                  <a:cubicBezTo>
                    <a:pt x="724" y="391"/>
                    <a:pt x="736" y="385"/>
                    <a:pt x="748" y="367"/>
                  </a:cubicBezTo>
                  <a:cubicBezTo>
                    <a:pt x="762" y="340"/>
                    <a:pt x="748" y="314"/>
                    <a:pt x="724" y="302"/>
                  </a:cubicBezTo>
                  <a:lnTo>
                    <a:pt x="77" y="7"/>
                  </a:lnTo>
                  <a:cubicBezTo>
                    <a:pt x="69" y="3"/>
                    <a:pt x="60" y="1"/>
                    <a:pt x="52"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5"/>
            <p:cNvSpPr/>
            <p:nvPr/>
          </p:nvSpPr>
          <p:spPr>
            <a:xfrm>
              <a:off x="9943123" y="3667263"/>
              <a:ext cx="48299" cy="44426"/>
            </a:xfrm>
            <a:custGeom>
              <a:avLst/>
              <a:gdLst/>
              <a:ahLst/>
              <a:cxnLst/>
              <a:rect l="l" t="t" r="r" b="b"/>
              <a:pathLst>
                <a:path w="885" h="814" extrusionOk="0">
                  <a:moveTo>
                    <a:pt x="832" y="0"/>
                  </a:moveTo>
                  <a:cubicBezTo>
                    <a:pt x="821" y="0"/>
                    <a:pt x="810" y="5"/>
                    <a:pt x="801" y="13"/>
                  </a:cubicBezTo>
                  <a:lnTo>
                    <a:pt x="19" y="725"/>
                  </a:lnTo>
                  <a:cubicBezTo>
                    <a:pt x="1" y="743"/>
                    <a:pt x="1" y="775"/>
                    <a:pt x="19" y="795"/>
                  </a:cubicBezTo>
                  <a:cubicBezTo>
                    <a:pt x="25" y="808"/>
                    <a:pt x="39" y="814"/>
                    <a:pt x="51" y="814"/>
                  </a:cubicBezTo>
                  <a:cubicBezTo>
                    <a:pt x="64" y="814"/>
                    <a:pt x="78" y="808"/>
                    <a:pt x="84" y="801"/>
                  </a:cubicBezTo>
                  <a:lnTo>
                    <a:pt x="864" y="84"/>
                  </a:lnTo>
                  <a:cubicBezTo>
                    <a:pt x="884" y="72"/>
                    <a:pt x="884" y="39"/>
                    <a:pt x="870" y="21"/>
                  </a:cubicBezTo>
                  <a:cubicBezTo>
                    <a:pt x="860" y="7"/>
                    <a:pt x="846" y="0"/>
                    <a:pt x="832"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5"/>
            <p:cNvSpPr/>
            <p:nvPr/>
          </p:nvSpPr>
          <p:spPr>
            <a:xfrm>
              <a:off x="10236149" y="1778335"/>
              <a:ext cx="745549" cy="1046633"/>
            </a:xfrm>
            <a:custGeom>
              <a:avLst/>
              <a:gdLst/>
              <a:ahLst/>
              <a:cxnLst/>
              <a:rect l="l" t="t" r="r" b="b"/>
              <a:pathLst>
                <a:path w="13661" h="19177" extrusionOk="0">
                  <a:moveTo>
                    <a:pt x="6081" y="1"/>
                  </a:moveTo>
                  <a:cubicBezTo>
                    <a:pt x="4904" y="979"/>
                    <a:pt x="4148" y="2453"/>
                    <a:pt x="4033" y="3975"/>
                  </a:cubicBezTo>
                  <a:cubicBezTo>
                    <a:pt x="1" y="6312"/>
                    <a:pt x="1844" y="11106"/>
                    <a:pt x="2798" y="14607"/>
                  </a:cubicBezTo>
                  <a:cubicBezTo>
                    <a:pt x="3124" y="15804"/>
                    <a:pt x="3623" y="17009"/>
                    <a:pt x="4533" y="17854"/>
                  </a:cubicBezTo>
                  <a:cubicBezTo>
                    <a:pt x="5535" y="18786"/>
                    <a:pt x="6928" y="19176"/>
                    <a:pt x="8306" y="19176"/>
                  </a:cubicBezTo>
                  <a:cubicBezTo>
                    <a:pt x="8573" y="19176"/>
                    <a:pt x="8840" y="19161"/>
                    <a:pt x="9103" y="19133"/>
                  </a:cubicBezTo>
                  <a:cubicBezTo>
                    <a:pt x="10255" y="19006"/>
                    <a:pt x="11420" y="18622"/>
                    <a:pt x="12246" y="17815"/>
                  </a:cubicBezTo>
                  <a:cubicBezTo>
                    <a:pt x="13289" y="16797"/>
                    <a:pt x="13661" y="15165"/>
                    <a:pt x="13245" y="13769"/>
                  </a:cubicBezTo>
                  <a:cubicBezTo>
                    <a:pt x="12822" y="12368"/>
                    <a:pt x="11676" y="11254"/>
                    <a:pt x="10300" y="10767"/>
                  </a:cubicBezTo>
                  <a:cubicBezTo>
                    <a:pt x="10542" y="9263"/>
                    <a:pt x="10191" y="7676"/>
                    <a:pt x="9339" y="6421"/>
                  </a:cubicBezTo>
                  <a:cubicBezTo>
                    <a:pt x="8482" y="5160"/>
                    <a:pt x="7132" y="4199"/>
                    <a:pt x="5646" y="3874"/>
                  </a:cubicBezTo>
                  <a:cubicBezTo>
                    <a:pt x="7215" y="3437"/>
                    <a:pt x="8559" y="2580"/>
                    <a:pt x="9774" y="1499"/>
                  </a:cubicBezTo>
                  <a:cubicBezTo>
                    <a:pt x="9230" y="1331"/>
                    <a:pt x="8702" y="1208"/>
                    <a:pt x="8133" y="1208"/>
                  </a:cubicBezTo>
                  <a:cubicBezTo>
                    <a:pt x="8094" y="1208"/>
                    <a:pt x="8055" y="1209"/>
                    <a:pt x="8015" y="1210"/>
                  </a:cubicBezTo>
                  <a:cubicBezTo>
                    <a:pt x="7945" y="884"/>
                    <a:pt x="7842" y="565"/>
                    <a:pt x="7771" y="237"/>
                  </a:cubicBezTo>
                  <a:cubicBezTo>
                    <a:pt x="7375" y="423"/>
                    <a:pt x="6946" y="775"/>
                    <a:pt x="6677" y="1121"/>
                  </a:cubicBezTo>
                  <a:cubicBezTo>
                    <a:pt x="6574" y="698"/>
                    <a:pt x="6356" y="334"/>
                    <a:pt x="60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5"/>
            <p:cNvSpPr/>
            <p:nvPr/>
          </p:nvSpPr>
          <p:spPr>
            <a:xfrm>
              <a:off x="10445104" y="1987313"/>
              <a:ext cx="98890" cy="17792"/>
            </a:xfrm>
            <a:custGeom>
              <a:avLst/>
              <a:gdLst/>
              <a:ahLst/>
              <a:cxnLst/>
              <a:rect l="l" t="t" r="r" b="b"/>
              <a:pathLst>
                <a:path w="1812" h="326" extrusionOk="0">
                  <a:moveTo>
                    <a:pt x="1757" y="1"/>
                  </a:moveTo>
                  <a:cubicBezTo>
                    <a:pt x="1749" y="1"/>
                    <a:pt x="1742" y="3"/>
                    <a:pt x="1735" y="6"/>
                  </a:cubicBezTo>
                  <a:cubicBezTo>
                    <a:pt x="1406" y="153"/>
                    <a:pt x="1045" y="227"/>
                    <a:pt x="684" y="227"/>
                  </a:cubicBezTo>
                  <a:cubicBezTo>
                    <a:pt x="478" y="227"/>
                    <a:pt x="271" y="202"/>
                    <a:pt x="71" y="154"/>
                  </a:cubicBezTo>
                  <a:cubicBezTo>
                    <a:pt x="66" y="152"/>
                    <a:pt x="61" y="152"/>
                    <a:pt x="57" y="152"/>
                  </a:cubicBezTo>
                  <a:cubicBezTo>
                    <a:pt x="36" y="152"/>
                    <a:pt x="19" y="165"/>
                    <a:pt x="14" y="185"/>
                  </a:cubicBezTo>
                  <a:cubicBezTo>
                    <a:pt x="0" y="217"/>
                    <a:pt x="20" y="243"/>
                    <a:pt x="45" y="249"/>
                  </a:cubicBezTo>
                  <a:cubicBezTo>
                    <a:pt x="257" y="300"/>
                    <a:pt x="475" y="326"/>
                    <a:pt x="692" y="326"/>
                  </a:cubicBezTo>
                  <a:cubicBezTo>
                    <a:pt x="1063" y="326"/>
                    <a:pt x="1435" y="249"/>
                    <a:pt x="1773" y="95"/>
                  </a:cubicBezTo>
                  <a:cubicBezTo>
                    <a:pt x="1799" y="83"/>
                    <a:pt x="1812" y="57"/>
                    <a:pt x="1799" y="31"/>
                  </a:cubicBezTo>
                  <a:cubicBezTo>
                    <a:pt x="1795" y="13"/>
                    <a:pt x="1777" y="1"/>
                    <a:pt x="175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5"/>
            <p:cNvSpPr/>
            <p:nvPr/>
          </p:nvSpPr>
          <p:spPr>
            <a:xfrm>
              <a:off x="10453795" y="2020387"/>
              <a:ext cx="63634" cy="22813"/>
            </a:xfrm>
            <a:custGeom>
              <a:avLst/>
              <a:gdLst/>
              <a:ahLst/>
              <a:cxnLst/>
              <a:rect l="l" t="t" r="r" b="b"/>
              <a:pathLst>
                <a:path w="1166" h="418" extrusionOk="0">
                  <a:moveTo>
                    <a:pt x="298" y="1"/>
                  </a:moveTo>
                  <a:cubicBezTo>
                    <a:pt x="213" y="1"/>
                    <a:pt x="129" y="9"/>
                    <a:pt x="45" y="27"/>
                  </a:cubicBezTo>
                  <a:cubicBezTo>
                    <a:pt x="19" y="33"/>
                    <a:pt x="1" y="59"/>
                    <a:pt x="7" y="85"/>
                  </a:cubicBezTo>
                  <a:cubicBezTo>
                    <a:pt x="12" y="107"/>
                    <a:pt x="33" y="125"/>
                    <a:pt x="55" y="125"/>
                  </a:cubicBezTo>
                  <a:cubicBezTo>
                    <a:pt x="58" y="125"/>
                    <a:pt x="61" y="125"/>
                    <a:pt x="64" y="124"/>
                  </a:cubicBezTo>
                  <a:cubicBezTo>
                    <a:pt x="140" y="107"/>
                    <a:pt x="218" y="99"/>
                    <a:pt x="296" y="99"/>
                  </a:cubicBezTo>
                  <a:cubicBezTo>
                    <a:pt x="582" y="99"/>
                    <a:pt x="865" y="208"/>
                    <a:pt x="1076" y="405"/>
                  </a:cubicBezTo>
                  <a:cubicBezTo>
                    <a:pt x="1082" y="417"/>
                    <a:pt x="1095" y="417"/>
                    <a:pt x="1108" y="417"/>
                  </a:cubicBezTo>
                  <a:cubicBezTo>
                    <a:pt x="1121" y="417"/>
                    <a:pt x="1133" y="417"/>
                    <a:pt x="1147" y="405"/>
                  </a:cubicBezTo>
                  <a:cubicBezTo>
                    <a:pt x="1165" y="385"/>
                    <a:pt x="1165" y="354"/>
                    <a:pt x="1139" y="334"/>
                  </a:cubicBezTo>
                  <a:cubicBezTo>
                    <a:pt x="913" y="118"/>
                    <a:pt x="608" y="1"/>
                    <a:pt x="298" y="1"/>
                  </a:cubicBezTo>
                  <a:close/>
                </a:path>
              </a:pathLst>
            </a:custGeom>
            <a:solidFill>
              <a:srgbClr val="D1A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5"/>
            <p:cNvSpPr/>
            <p:nvPr/>
          </p:nvSpPr>
          <p:spPr>
            <a:xfrm>
              <a:off x="10541538" y="2005869"/>
              <a:ext cx="387482" cy="789846"/>
            </a:xfrm>
            <a:custGeom>
              <a:avLst/>
              <a:gdLst/>
              <a:ahLst/>
              <a:cxnLst/>
              <a:rect l="l" t="t" r="r" b="b"/>
              <a:pathLst>
                <a:path w="7100" h="14472" extrusionOk="0">
                  <a:moveTo>
                    <a:pt x="50" y="0"/>
                  </a:moveTo>
                  <a:cubicBezTo>
                    <a:pt x="32" y="0"/>
                    <a:pt x="16" y="13"/>
                    <a:pt x="6" y="30"/>
                  </a:cubicBezTo>
                  <a:cubicBezTo>
                    <a:pt x="0" y="57"/>
                    <a:pt x="14" y="89"/>
                    <a:pt x="38" y="95"/>
                  </a:cubicBezTo>
                  <a:cubicBezTo>
                    <a:pt x="1338" y="606"/>
                    <a:pt x="2472" y="1534"/>
                    <a:pt x="3226" y="2713"/>
                  </a:cubicBezTo>
                  <a:cubicBezTo>
                    <a:pt x="3982" y="3891"/>
                    <a:pt x="4360" y="5306"/>
                    <a:pt x="4289" y="6701"/>
                  </a:cubicBezTo>
                  <a:cubicBezTo>
                    <a:pt x="4289" y="6719"/>
                    <a:pt x="4295" y="6739"/>
                    <a:pt x="4315" y="6745"/>
                  </a:cubicBezTo>
                  <a:cubicBezTo>
                    <a:pt x="5421" y="7392"/>
                    <a:pt x="6305" y="8500"/>
                    <a:pt x="6741" y="9786"/>
                  </a:cubicBezTo>
                  <a:cubicBezTo>
                    <a:pt x="6927" y="10343"/>
                    <a:pt x="6996" y="10867"/>
                    <a:pt x="6952" y="11342"/>
                  </a:cubicBezTo>
                  <a:cubicBezTo>
                    <a:pt x="6889" y="11904"/>
                    <a:pt x="6658" y="12397"/>
                    <a:pt x="6299" y="12743"/>
                  </a:cubicBezTo>
                  <a:cubicBezTo>
                    <a:pt x="5200" y="13784"/>
                    <a:pt x="3640" y="14376"/>
                    <a:pt x="2056" y="14376"/>
                  </a:cubicBezTo>
                  <a:cubicBezTo>
                    <a:pt x="1888" y="14376"/>
                    <a:pt x="1719" y="14370"/>
                    <a:pt x="1550" y="14356"/>
                  </a:cubicBezTo>
                  <a:cubicBezTo>
                    <a:pt x="1518" y="14356"/>
                    <a:pt x="1498" y="14376"/>
                    <a:pt x="1498" y="14400"/>
                  </a:cubicBezTo>
                  <a:cubicBezTo>
                    <a:pt x="1492" y="14427"/>
                    <a:pt x="1512" y="14453"/>
                    <a:pt x="1542" y="14453"/>
                  </a:cubicBezTo>
                  <a:cubicBezTo>
                    <a:pt x="1716" y="14465"/>
                    <a:pt x="1888" y="14471"/>
                    <a:pt x="2062" y="14471"/>
                  </a:cubicBezTo>
                  <a:cubicBezTo>
                    <a:pt x="3675" y="14471"/>
                    <a:pt x="5249" y="13870"/>
                    <a:pt x="6369" y="12814"/>
                  </a:cubicBezTo>
                  <a:cubicBezTo>
                    <a:pt x="6747" y="12456"/>
                    <a:pt x="6984" y="11936"/>
                    <a:pt x="7048" y="11354"/>
                  </a:cubicBezTo>
                  <a:cubicBezTo>
                    <a:pt x="7099" y="10867"/>
                    <a:pt x="7022" y="10329"/>
                    <a:pt x="6830" y="9753"/>
                  </a:cubicBezTo>
                  <a:cubicBezTo>
                    <a:pt x="6395" y="8461"/>
                    <a:pt x="5506" y="7341"/>
                    <a:pt x="4392" y="6675"/>
                  </a:cubicBezTo>
                  <a:cubicBezTo>
                    <a:pt x="4455" y="5267"/>
                    <a:pt x="4071" y="3846"/>
                    <a:pt x="3309" y="2662"/>
                  </a:cubicBezTo>
                  <a:cubicBezTo>
                    <a:pt x="2541" y="1465"/>
                    <a:pt x="1396" y="524"/>
                    <a:pt x="71" y="6"/>
                  </a:cubicBezTo>
                  <a:cubicBezTo>
                    <a:pt x="64" y="2"/>
                    <a:pt x="57" y="0"/>
                    <a:pt x="50"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5"/>
            <p:cNvSpPr/>
            <p:nvPr/>
          </p:nvSpPr>
          <p:spPr>
            <a:xfrm>
              <a:off x="10432497" y="1814957"/>
              <a:ext cx="165308" cy="184963"/>
            </a:xfrm>
            <a:custGeom>
              <a:avLst/>
              <a:gdLst/>
              <a:ahLst/>
              <a:cxnLst/>
              <a:rect l="l" t="t" r="r" b="b"/>
              <a:pathLst>
                <a:path w="3029" h="3389" extrusionOk="0">
                  <a:moveTo>
                    <a:pt x="2645" y="911"/>
                  </a:moveTo>
                  <a:cubicBezTo>
                    <a:pt x="2715" y="911"/>
                    <a:pt x="2780" y="931"/>
                    <a:pt x="2818" y="975"/>
                  </a:cubicBezTo>
                  <a:cubicBezTo>
                    <a:pt x="2920" y="1090"/>
                    <a:pt x="2857" y="1289"/>
                    <a:pt x="2780" y="1436"/>
                  </a:cubicBezTo>
                  <a:cubicBezTo>
                    <a:pt x="2427" y="2121"/>
                    <a:pt x="1909" y="2697"/>
                    <a:pt x="1390" y="3221"/>
                  </a:cubicBezTo>
                  <a:cubicBezTo>
                    <a:pt x="1416" y="2530"/>
                    <a:pt x="1806" y="1487"/>
                    <a:pt x="2319" y="1064"/>
                  </a:cubicBezTo>
                  <a:cubicBezTo>
                    <a:pt x="2388" y="1007"/>
                    <a:pt x="2479" y="943"/>
                    <a:pt x="2568" y="917"/>
                  </a:cubicBezTo>
                  <a:cubicBezTo>
                    <a:pt x="2594" y="911"/>
                    <a:pt x="2619" y="911"/>
                    <a:pt x="2645" y="911"/>
                  </a:cubicBezTo>
                  <a:close/>
                  <a:moveTo>
                    <a:pt x="488" y="98"/>
                  </a:moveTo>
                  <a:cubicBezTo>
                    <a:pt x="686" y="98"/>
                    <a:pt x="814" y="354"/>
                    <a:pt x="866" y="514"/>
                  </a:cubicBezTo>
                  <a:cubicBezTo>
                    <a:pt x="1128" y="1230"/>
                    <a:pt x="1218" y="2421"/>
                    <a:pt x="1282" y="3209"/>
                  </a:cubicBezTo>
                  <a:lnTo>
                    <a:pt x="1282" y="3227"/>
                  </a:lnTo>
                  <a:cubicBezTo>
                    <a:pt x="532" y="2588"/>
                    <a:pt x="104" y="1596"/>
                    <a:pt x="168" y="603"/>
                  </a:cubicBezTo>
                  <a:cubicBezTo>
                    <a:pt x="174" y="494"/>
                    <a:pt x="187" y="373"/>
                    <a:pt x="237" y="278"/>
                  </a:cubicBezTo>
                  <a:cubicBezTo>
                    <a:pt x="290" y="175"/>
                    <a:pt x="385" y="104"/>
                    <a:pt x="476" y="98"/>
                  </a:cubicBezTo>
                  <a:close/>
                  <a:moveTo>
                    <a:pt x="488" y="1"/>
                  </a:moveTo>
                  <a:cubicBezTo>
                    <a:pt x="482" y="1"/>
                    <a:pt x="475" y="1"/>
                    <a:pt x="468" y="1"/>
                  </a:cubicBezTo>
                  <a:cubicBezTo>
                    <a:pt x="340" y="9"/>
                    <a:pt x="219" y="98"/>
                    <a:pt x="148" y="232"/>
                  </a:cubicBezTo>
                  <a:cubicBezTo>
                    <a:pt x="92" y="347"/>
                    <a:pt x="78" y="476"/>
                    <a:pt x="65" y="597"/>
                  </a:cubicBezTo>
                  <a:cubicBezTo>
                    <a:pt x="1" y="1660"/>
                    <a:pt x="482" y="2722"/>
                    <a:pt x="1313" y="3375"/>
                  </a:cubicBezTo>
                  <a:cubicBezTo>
                    <a:pt x="1321" y="3381"/>
                    <a:pt x="1333" y="3389"/>
                    <a:pt x="1345" y="3389"/>
                  </a:cubicBezTo>
                  <a:cubicBezTo>
                    <a:pt x="1359" y="3389"/>
                    <a:pt x="1371" y="3381"/>
                    <a:pt x="1377" y="3375"/>
                  </a:cubicBezTo>
                  <a:cubicBezTo>
                    <a:pt x="1927" y="2825"/>
                    <a:pt x="2485" y="2216"/>
                    <a:pt x="2863" y="1481"/>
                  </a:cubicBezTo>
                  <a:cubicBezTo>
                    <a:pt x="3029" y="1161"/>
                    <a:pt x="2964" y="994"/>
                    <a:pt x="2888" y="904"/>
                  </a:cubicBezTo>
                  <a:cubicBezTo>
                    <a:pt x="2828" y="845"/>
                    <a:pt x="2746" y="812"/>
                    <a:pt x="2657" y="812"/>
                  </a:cubicBezTo>
                  <a:cubicBezTo>
                    <a:pt x="2622" y="812"/>
                    <a:pt x="2586" y="817"/>
                    <a:pt x="2550" y="828"/>
                  </a:cubicBezTo>
                  <a:cubicBezTo>
                    <a:pt x="2434" y="854"/>
                    <a:pt x="2338" y="923"/>
                    <a:pt x="2255" y="987"/>
                  </a:cubicBezTo>
                  <a:cubicBezTo>
                    <a:pt x="1826" y="1345"/>
                    <a:pt x="1474" y="2127"/>
                    <a:pt x="1345" y="2786"/>
                  </a:cubicBezTo>
                  <a:cubicBezTo>
                    <a:pt x="1282" y="2012"/>
                    <a:pt x="1179" y="1097"/>
                    <a:pt x="961" y="482"/>
                  </a:cubicBezTo>
                  <a:cubicBezTo>
                    <a:pt x="850" y="173"/>
                    <a:pt x="685" y="1"/>
                    <a:pt x="48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5"/>
            <p:cNvSpPr/>
            <p:nvPr/>
          </p:nvSpPr>
          <p:spPr>
            <a:xfrm>
              <a:off x="10839900" y="2709100"/>
              <a:ext cx="56976" cy="30345"/>
            </a:xfrm>
            <a:custGeom>
              <a:avLst/>
              <a:gdLst/>
              <a:ahLst/>
              <a:cxnLst/>
              <a:rect l="l" t="t" r="r" b="b"/>
              <a:pathLst>
                <a:path w="1044" h="556" extrusionOk="0">
                  <a:moveTo>
                    <a:pt x="56" y="1"/>
                  </a:moveTo>
                  <a:cubicBezTo>
                    <a:pt x="36" y="1"/>
                    <a:pt x="16" y="12"/>
                    <a:pt x="7" y="31"/>
                  </a:cubicBezTo>
                  <a:cubicBezTo>
                    <a:pt x="1" y="50"/>
                    <a:pt x="7" y="82"/>
                    <a:pt x="31" y="94"/>
                  </a:cubicBezTo>
                  <a:lnTo>
                    <a:pt x="967" y="555"/>
                  </a:lnTo>
                  <a:lnTo>
                    <a:pt x="991" y="555"/>
                  </a:lnTo>
                  <a:cubicBezTo>
                    <a:pt x="1011" y="555"/>
                    <a:pt x="1024" y="549"/>
                    <a:pt x="1038" y="531"/>
                  </a:cubicBezTo>
                  <a:cubicBezTo>
                    <a:pt x="1044" y="505"/>
                    <a:pt x="1038" y="479"/>
                    <a:pt x="1011" y="466"/>
                  </a:cubicBezTo>
                  <a:lnTo>
                    <a:pt x="77" y="5"/>
                  </a:lnTo>
                  <a:cubicBezTo>
                    <a:pt x="70" y="2"/>
                    <a:pt x="63" y="1"/>
                    <a:pt x="56"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5"/>
            <p:cNvSpPr/>
            <p:nvPr/>
          </p:nvSpPr>
          <p:spPr>
            <a:xfrm>
              <a:off x="10885579" y="2551699"/>
              <a:ext cx="57085" cy="30181"/>
            </a:xfrm>
            <a:custGeom>
              <a:avLst/>
              <a:gdLst/>
              <a:ahLst/>
              <a:cxnLst/>
              <a:rect l="l" t="t" r="r" b="b"/>
              <a:pathLst>
                <a:path w="1046" h="553" extrusionOk="0">
                  <a:moveTo>
                    <a:pt x="980" y="1"/>
                  </a:moveTo>
                  <a:cubicBezTo>
                    <a:pt x="973" y="1"/>
                    <a:pt x="967" y="1"/>
                    <a:pt x="961" y="3"/>
                  </a:cubicBezTo>
                  <a:lnTo>
                    <a:pt x="33" y="457"/>
                  </a:lnTo>
                  <a:cubicBezTo>
                    <a:pt x="15" y="470"/>
                    <a:pt x="1" y="496"/>
                    <a:pt x="15" y="520"/>
                  </a:cubicBezTo>
                  <a:cubicBezTo>
                    <a:pt x="21" y="540"/>
                    <a:pt x="39" y="553"/>
                    <a:pt x="59" y="553"/>
                  </a:cubicBezTo>
                  <a:cubicBezTo>
                    <a:pt x="65" y="553"/>
                    <a:pt x="71" y="547"/>
                    <a:pt x="78" y="547"/>
                  </a:cubicBezTo>
                  <a:lnTo>
                    <a:pt x="1007" y="92"/>
                  </a:lnTo>
                  <a:cubicBezTo>
                    <a:pt x="1032" y="80"/>
                    <a:pt x="1045" y="53"/>
                    <a:pt x="1032" y="29"/>
                  </a:cubicBezTo>
                  <a:cubicBezTo>
                    <a:pt x="1022" y="9"/>
                    <a:pt x="1001" y="1"/>
                    <a:pt x="980"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5"/>
            <p:cNvSpPr/>
            <p:nvPr/>
          </p:nvSpPr>
          <p:spPr>
            <a:xfrm>
              <a:off x="10899605" y="2602401"/>
              <a:ext cx="34273" cy="9933"/>
            </a:xfrm>
            <a:custGeom>
              <a:avLst/>
              <a:gdLst/>
              <a:ahLst/>
              <a:cxnLst/>
              <a:rect l="l" t="t" r="r" b="b"/>
              <a:pathLst>
                <a:path w="628" h="182" extrusionOk="0">
                  <a:moveTo>
                    <a:pt x="580" y="0"/>
                  </a:moveTo>
                  <a:cubicBezTo>
                    <a:pt x="577" y="0"/>
                    <a:pt x="574" y="1"/>
                    <a:pt x="570" y="2"/>
                  </a:cubicBezTo>
                  <a:lnTo>
                    <a:pt x="45" y="85"/>
                  </a:lnTo>
                  <a:cubicBezTo>
                    <a:pt x="20" y="85"/>
                    <a:pt x="0" y="111"/>
                    <a:pt x="7" y="137"/>
                  </a:cubicBezTo>
                  <a:cubicBezTo>
                    <a:pt x="7" y="161"/>
                    <a:pt x="26" y="181"/>
                    <a:pt x="51" y="181"/>
                  </a:cubicBezTo>
                  <a:lnTo>
                    <a:pt x="59" y="181"/>
                  </a:lnTo>
                  <a:lnTo>
                    <a:pt x="583" y="98"/>
                  </a:lnTo>
                  <a:cubicBezTo>
                    <a:pt x="615" y="98"/>
                    <a:pt x="627" y="72"/>
                    <a:pt x="627" y="46"/>
                  </a:cubicBezTo>
                  <a:cubicBezTo>
                    <a:pt x="622" y="18"/>
                    <a:pt x="602" y="0"/>
                    <a:pt x="580"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5"/>
            <p:cNvSpPr/>
            <p:nvPr/>
          </p:nvSpPr>
          <p:spPr>
            <a:xfrm>
              <a:off x="10699042" y="2120973"/>
              <a:ext cx="31926" cy="28762"/>
            </a:xfrm>
            <a:custGeom>
              <a:avLst/>
              <a:gdLst/>
              <a:ahLst/>
              <a:cxnLst/>
              <a:rect l="l" t="t" r="r" b="b"/>
              <a:pathLst>
                <a:path w="585" h="527" extrusionOk="0">
                  <a:moveTo>
                    <a:pt x="530" y="0"/>
                  </a:moveTo>
                  <a:cubicBezTo>
                    <a:pt x="517" y="0"/>
                    <a:pt x="504" y="5"/>
                    <a:pt x="494" y="15"/>
                  </a:cubicBezTo>
                  <a:lnTo>
                    <a:pt x="21" y="444"/>
                  </a:lnTo>
                  <a:cubicBezTo>
                    <a:pt x="1" y="462"/>
                    <a:pt x="1" y="495"/>
                    <a:pt x="21" y="515"/>
                  </a:cubicBezTo>
                  <a:cubicBezTo>
                    <a:pt x="27" y="521"/>
                    <a:pt x="39" y="527"/>
                    <a:pt x="53" y="527"/>
                  </a:cubicBezTo>
                  <a:cubicBezTo>
                    <a:pt x="65" y="527"/>
                    <a:pt x="77" y="527"/>
                    <a:pt x="85" y="515"/>
                  </a:cubicBezTo>
                  <a:lnTo>
                    <a:pt x="558" y="86"/>
                  </a:lnTo>
                  <a:cubicBezTo>
                    <a:pt x="577" y="66"/>
                    <a:pt x="584" y="34"/>
                    <a:pt x="564" y="15"/>
                  </a:cubicBezTo>
                  <a:cubicBezTo>
                    <a:pt x="555" y="5"/>
                    <a:pt x="543" y="0"/>
                    <a:pt x="530"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5"/>
            <p:cNvSpPr/>
            <p:nvPr/>
          </p:nvSpPr>
          <p:spPr>
            <a:xfrm>
              <a:off x="10731241" y="2204258"/>
              <a:ext cx="30726" cy="17847"/>
            </a:xfrm>
            <a:custGeom>
              <a:avLst/>
              <a:gdLst/>
              <a:ahLst/>
              <a:cxnLst/>
              <a:rect l="l" t="t" r="r" b="b"/>
              <a:pathLst>
                <a:path w="563" h="327" extrusionOk="0">
                  <a:moveTo>
                    <a:pt x="502" y="1"/>
                  </a:moveTo>
                  <a:cubicBezTo>
                    <a:pt x="495" y="1"/>
                    <a:pt x="487" y="2"/>
                    <a:pt x="480" y="6"/>
                  </a:cubicBezTo>
                  <a:lnTo>
                    <a:pt x="33" y="230"/>
                  </a:lnTo>
                  <a:cubicBezTo>
                    <a:pt x="7" y="242"/>
                    <a:pt x="1" y="274"/>
                    <a:pt x="13" y="301"/>
                  </a:cubicBezTo>
                  <a:cubicBezTo>
                    <a:pt x="19" y="313"/>
                    <a:pt x="39" y="327"/>
                    <a:pt x="51" y="327"/>
                  </a:cubicBezTo>
                  <a:cubicBezTo>
                    <a:pt x="64" y="327"/>
                    <a:pt x="71" y="327"/>
                    <a:pt x="77" y="319"/>
                  </a:cubicBezTo>
                  <a:lnTo>
                    <a:pt x="524" y="96"/>
                  </a:lnTo>
                  <a:cubicBezTo>
                    <a:pt x="551" y="82"/>
                    <a:pt x="563" y="50"/>
                    <a:pt x="551" y="26"/>
                  </a:cubicBezTo>
                  <a:cubicBezTo>
                    <a:pt x="542" y="11"/>
                    <a:pt x="522" y="1"/>
                    <a:pt x="502"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5"/>
            <p:cNvSpPr/>
            <p:nvPr/>
          </p:nvSpPr>
          <p:spPr>
            <a:xfrm>
              <a:off x="10569535" y="2009417"/>
              <a:ext cx="18119" cy="27507"/>
            </a:xfrm>
            <a:custGeom>
              <a:avLst/>
              <a:gdLst/>
              <a:ahLst/>
              <a:cxnLst/>
              <a:rect l="l" t="t" r="r" b="b"/>
              <a:pathLst>
                <a:path w="332" h="504" extrusionOk="0">
                  <a:moveTo>
                    <a:pt x="277" y="1"/>
                  </a:moveTo>
                  <a:cubicBezTo>
                    <a:pt x="261" y="1"/>
                    <a:pt x="245" y="11"/>
                    <a:pt x="237" y="24"/>
                  </a:cubicBezTo>
                  <a:lnTo>
                    <a:pt x="12" y="426"/>
                  </a:lnTo>
                  <a:cubicBezTo>
                    <a:pt x="0" y="452"/>
                    <a:pt x="6" y="485"/>
                    <a:pt x="31" y="497"/>
                  </a:cubicBezTo>
                  <a:cubicBezTo>
                    <a:pt x="39" y="497"/>
                    <a:pt x="45" y="503"/>
                    <a:pt x="51" y="503"/>
                  </a:cubicBezTo>
                  <a:cubicBezTo>
                    <a:pt x="69" y="503"/>
                    <a:pt x="89" y="491"/>
                    <a:pt x="95" y="479"/>
                  </a:cubicBezTo>
                  <a:lnTo>
                    <a:pt x="320" y="74"/>
                  </a:lnTo>
                  <a:cubicBezTo>
                    <a:pt x="332" y="48"/>
                    <a:pt x="326" y="24"/>
                    <a:pt x="300" y="10"/>
                  </a:cubicBezTo>
                  <a:cubicBezTo>
                    <a:pt x="293" y="4"/>
                    <a:pt x="285" y="1"/>
                    <a:pt x="27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5"/>
            <p:cNvSpPr/>
            <p:nvPr/>
          </p:nvSpPr>
          <p:spPr>
            <a:xfrm>
              <a:off x="10758474" y="2759530"/>
              <a:ext cx="22376" cy="41097"/>
            </a:xfrm>
            <a:custGeom>
              <a:avLst/>
              <a:gdLst/>
              <a:ahLst/>
              <a:cxnLst/>
              <a:rect l="l" t="t" r="r" b="b"/>
              <a:pathLst>
                <a:path w="410" h="753" extrusionOk="0">
                  <a:moveTo>
                    <a:pt x="56" y="1"/>
                  </a:moveTo>
                  <a:cubicBezTo>
                    <a:pt x="51" y="1"/>
                    <a:pt x="45" y="2"/>
                    <a:pt x="39" y="3"/>
                  </a:cubicBezTo>
                  <a:cubicBezTo>
                    <a:pt x="13" y="15"/>
                    <a:pt x="1" y="48"/>
                    <a:pt x="13" y="74"/>
                  </a:cubicBezTo>
                  <a:lnTo>
                    <a:pt x="308" y="727"/>
                  </a:lnTo>
                  <a:cubicBezTo>
                    <a:pt x="314" y="745"/>
                    <a:pt x="333" y="753"/>
                    <a:pt x="353" y="753"/>
                  </a:cubicBezTo>
                  <a:lnTo>
                    <a:pt x="371" y="753"/>
                  </a:lnTo>
                  <a:cubicBezTo>
                    <a:pt x="397" y="739"/>
                    <a:pt x="409" y="707"/>
                    <a:pt x="397" y="688"/>
                  </a:cubicBezTo>
                  <a:lnTo>
                    <a:pt x="102" y="29"/>
                  </a:lnTo>
                  <a:cubicBezTo>
                    <a:pt x="93" y="9"/>
                    <a:pt x="75" y="1"/>
                    <a:pt x="56"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5"/>
            <p:cNvSpPr/>
            <p:nvPr/>
          </p:nvSpPr>
          <p:spPr>
            <a:xfrm>
              <a:off x="10003169" y="2011709"/>
              <a:ext cx="609221" cy="868328"/>
            </a:xfrm>
            <a:custGeom>
              <a:avLst/>
              <a:gdLst/>
              <a:ahLst/>
              <a:cxnLst/>
              <a:rect l="l" t="t" r="r" b="b"/>
              <a:pathLst>
                <a:path w="11163" h="15910" extrusionOk="0">
                  <a:moveTo>
                    <a:pt x="3968" y="0"/>
                  </a:moveTo>
                  <a:lnTo>
                    <a:pt x="512" y="1076"/>
                  </a:lnTo>
                  <a:cubicBezTo>
                    <a:pt x="89" y="5902"/>
                    <a:pt x="0" y="10683"/>
                    <a:pt x="326" y="15516"/>
                  </a:cubicBezTo>
                  <a:cubicBezTo>
                    <a:pt x="1960" y="15780"/>
                    <a:pt x="3623" y="15910"/>
                    <a:pt x="5286" y="15910"/>
                  </a:cubicBezTo>
                  <a:cubicBezTo>
                    <a:pt x="7257" y="15910"/>
                    <a:pt x="9230" y="15727"/>
                    <a:pt x="11157" y="15369"/>
                  </a:cubicBezTo>
                  <a:cubicBezTo>
                    <a:pt x="11163" y="10653"/>
                    <a:pt x="11157" y="5793"/>
                    <a:pt x="11157" y="1076"/>
                  </a:cubicBezTo>
                  <a:lnTo>
                    <a:pt x="7573" y="20"/>
                  </a:lnTo>
                  <a:cubicBezTo>
                    <a:pt x="7573" y="20"/>
                    <a:pt x="6586" y="647"/>
                    <a:pt x="5664" y="647"/>
                  </a:cubicBezTo>
                  <a:cubicBezTo>
                    <a:pt x="4557" y="647"/>
                    <a:pt x="3968" y="0"/>
                    <a:pt x="3968"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5"/>
            <p:cNvSpPr/>
            <p:nvPr/>
          </p:nvSpPr>
          <p:spPr>
            <a:xfrm>
              <a:off x="10001082" y="2189522"/>
              <a:ext cx="17901" cy="294173"/>
            </a:xfrm>
            <a:custGeom>
              <a:avLst/>
              <a:gdLst/>
              <a:ahLst/>
              <a:cxnLst/>
              <a:rect l="l" t="t" r="r" b="b"/>
              <a:pathLst>
                <a:path w="328" h="5390" extrusionOk="0">
                  <a:moveTo>
                    <a:pt x="277" y="1"/>
                  </a:moveTo>
                  <a:cubicBezTo>
                    <a:pt x="251" y="1"/>
                    <a:pt x="225" y="21"/>
                    <a:pt x="225" y="45"/>
                  </a:cubicBezTo>
                  <a:lnTo>
                    <a:pt x="0" y="5339"/>
                  </a:lnTo>
                  <a:cubicBezTo>
                    <a:pt x="0" y="5365"/>
                    <a:pt x="20" y="5384"/>
                    <a:pt x="53" y="5390"/>
                  </a:cubicBezTo>
                  <a:cubicBezTo>
                    <a:pt x="77" y="5390"/>
                    <a:pt x="97" y="5365"/>
                    <a:pt x="103" y="5339"/>
                  </a:cubicBezTo>
                  <a:lnTo>
                    <a:pt x="321" y="51"/>
                  </a:lnTo>
                  <a:cubicBezTo>
                    <a:pt x="328" y="27"/>
                    <a:pt x="301" y="1"/>
                    <a:pt x="27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5"/>
            <p:cNvSpPr/>
            <p:nvPr/>
          </p:nvSpPr>
          <p:spPr>
            <a:xfrm>
              <a:off x="10189706" y="2026936"/>
              <a:ext cx="259941" cy="44917"/>
            </a:xfrm>
            <a:custGeom>
              <a:avLst/>
              <a:gdLst/>
              <a:ahLst/>
              <a:cxnLst/>
              <a:rect l="l" t="t" r="r" b="b"/>
              <a:pathLst>
                <a:path w="4763" h="823" extrusionOk="0">
                  <a:moveTo>
                    <a:pt x="4709" y="1"/>
                  </a:moveTo>
                  <a:cubicBezTo>
                    <a:pt x="4698" y="1"/>
                    <a:pt x="4688" y="4"/>
                    <a:pt x="4680" y="10"/>
                  </a:cubicBezTo>
                  <a:cubicBezTo>
                    <a:pt x="4013" y="471"/>
                    <a:pt x="3194" y="726"/>
                    <a:pt x="2388" y="726"/>
                  </a:cubicBezTo>
                  <a:lnTo>
                    <a:pt x="2362" y="726"/>
                  </a:lnTo>
                  <a:cubicBezTo>
                    <a:pt x="1561" y="726"/>
                    <a:pt x="749" y="483"/>
                    <a:pt x="83" y="35"/>
                  </a:cubicBezTo>
                  <a:cubicBezTo>
                    <a:pt x="76" y="27"/>
                    <a:pt x="66" y="24"/>
                    <a:pt x="57" y="24"/>
                  </a:cubicBezTo>
                  <a:cubicBezTo>
                    <a:pt x="41" y="24"/>
                    <a:pt x="25" y="32"/>
                    <a:pt x="13" y="48"/>
                  </a:cubicBezTo>
                  <a:cubicBezTo>
                    <a:pt x="0" y="67"/>
                    <a:pt x="7" y="99"/>
                    <a:pt x="33" y="111"/>
                  </a:cubicBezTo>
                  <a:cubicBezTo>
                    <a:pt x="710" y="572"/>
                    <a:pt x="1543" y="823"/>
                    <a:pt x="2362" y="823"/>
                  </a:cubicBezTo>
                  <a:lnTo>
                    <a:pt x="2388" y="823"/>
                  </a:lnTo>
                  <a:cubicBezTo>
                    <a:pt x="3213" y="823"/>
                    <a:pt x="4052" y="560"/>
                    <a:pt x="4737" y="87"/>
                  </a:cubicBezTo>
                  <a:cubicBezTo>
                    <a:pt x="4757" y="73"/>
                    <a:pt x="4763" y="42"/>
                    <a:pt x="4749" y="22"/>
                  </a:cubicBezTo>
                  <a:cubicBezTo>
                    <a:pt x="4738" y="7"/>
                    <a:pt x="4723" y="1"/>
                    <a:pt x="4709"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5"/>
            <p:cNvSpPr/>
            <p:nvPr/>
          </p:nvSpPr>
          <p:spPr>
            <a:xfrm>
              <a:off x="10133535" y="2373230"/>
              <a:ext cx="364779" cy="370035"/>
            </a:xfrm>
            <a:custGeom>
              <a:avLst/>
              <a:gdLst/>
              <a:ahLst/>
              <a:cxnLst/>
              <a:rect l="l" t="t" r="r" b="b"/>
              <a:pathLst>
                <a:path w="6684" h="6780" extrusionOk="0">
                  <a:moveTo>
                    <a:pt x="58" y="1"/>
                  </a:moveTo>
                  <a:cubicBezTo>
                    <a:pt x="54" y="1"/>
                    <a:pt x="49" y="1"/>
                    <a:pt x="45" y="2"/>
                  </a:cubicBezTo>
                  <a:cubicBezTo>
                    <a:pt x="19" y="14"/>
                    <a:pt x="1" y="40"/>
                    <a:pt x="13" y="65"/>
                  </a:cubicBezTo>
                  <a:cubicBezTo>
                    <a:pt x="1030" y="3131"/>
                    <a:pt x="3559" y="5705"/>
                    <a:pt x="6606" y="6774"/>
                  </a:cubicBezTo>
                  <a:cubicBezTo>
                    <a:pt x="6613" y="6780"/>
                    <a:pt x="6619" y="6780"/>
                    <a:pt x="6625" y="6780"/>
                  </a:cubicBezTo>
                  <a:cubicBezTo>
                    <a:pt x="6645" y="6780"/>
                    <a:pt x="6663" y="6768"/>
                    <a:pt x="6669" y="6748"/>
                  </a:cubicBezTo>
                  <a:cubicBezTo>
                    <a:pt x="6683" y="6723"/>
                    <a:pt x="6663" y="6691"/>
                    <a:pt x="6637" y="6685"/>
                  </a:cubicBezTo>
                  <a:cubicBezTo>
                    <a:pt x="3623" y="5622"/>
                    <a:pt x="1114" y="3075"/>
                    <a:pt x="102" y="34"/>
                  </a:cubicBezTo>
                  <a:cubicBezTo>
                    <a:pt x="97" y="13"/>
                    <a:pt x="78" y="1"/>
                    <a:pt x="5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5"/>
            <p:cNvSpPr/>
            <p:nvPr/>
          </p:nvSpPr>
          <p:spPr>
            <a:xfrm>
              <a:off x="10162897" y="2707190"/>
              <a:ext cx="237565" cy="72097"/>
            </a:xfrm>
            <a:custGeom>
              <a:avLst/>
              <a:gdLst/>
              <a:ahLst/>
              <a:cxnLst/>
              <a:rect l="l" t="t" r="r" b="b"/>
              <a:pathLst>
                <a:path w="4353" h="1321" extrusionOk="0">
                  <a:moveTo>
                    <a:pt x="55" y="0"/>
                  </a:moveTo>
                  <a:cubicBezTo>
                    <a:pt x="40" y="0"/>
                    <a:pt x="26" y="6"/>
                    <a:pt x="19" y="22"/>
                  </a:cubicBezTo>
                  <a:cubicBezTo>
                    <a:pt x="0" y="40"/>
                    <a:pt x="6" y="73"/>
                    <a:pt x="25" y="85"/>
                  </a:cubicBezTo>
                  <a:cubicBezTo>
                    <a:pt x="1114" y="885"/>
                    <a:pt x="2477" y="1320"/>
                    <a:pt x="3827" y="1320"/>
                  </a:cubicBezTo>
                  <a:cubicBezTo>
                    <a:pt x="3987" y="1320"/>
                    <a:pt x="4148" y="1314"/>
                    <a:pt x="4308" y="1302"/>
                  </a:cubicBezTo>
                  <a:cubicBezTo>
                    <a:pt x="4333" y="1302"/>
                    <a:pt x="4352" y="1276"/>
                    <a:pt x="4352" y="1251"/>
                  </a:cubicBezTo>
                  <a:cubicBezTo>
                    <a:pt x="4346" y="1225"/>
                    <a:pt x="4326" y="1205"/>
                    <a:pt x="4302" y="1205"/>
                  </a:cubicBezTo>
                  <a:cubicBezTo>
                    <a:pt x="4145" y="1217"/>
                    <a:pt x="3987" y="1223"/>
                    <a:pt x="3829" y="1223"/>
                  </a:cubicBezTo>
                  <a:cubicBezTo>
                    <a:pt x="2495" y="1223"/>
                    <a:pt x="1153" y="792"/>
                    <a:pt x="83" y="8"/>
                  </a:cubicBezTo>
                  <a:cubicBezTo>
                    <a:pt x="75" y="3"/>
                    <a:pt x="65" y="0"/>
                    <a:pt x="55"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5"/>
            <p:cNvSpPr/>
            <p:nvPr/>
          </p:nvSpPr>
          <p:spPr>
            <a:xfrm>
              <a:off x="10275662" y="2017985"/>
              <a:ext cx="365434" cy="661916"/>
            </a:xfrm>
            <a:custGeom>
              <a:avLst/>
              <a:gdLst/>
              <a:ahLst/>
              <a:cxnLst/>
              <a:rect l="l" t="t" r="r" b="b"/>
              <a:pathLst>
                <a:path w="6696" h="12128" extrusionOk="0">
                  <a:moveTo>
                    <a:pt x="3418" y="0"/>
                  </a:moveTo>
                  <a:cubicBezTo>
                    <a:pt x="2208" y="1312"/>
                    <a:pt x="1108" y="2772"/>
                    <a:pt x="550" y="4469"/>
                  </a:cubicBezTo>
                  <a:cubicBezTo>
                    <a:pt x="0" y="6165"/>
                    <a:pt x="57" y="8136"/>
                    <a:pt x="1043" y="9622"/>
                  </a:cubicBezTo>
                  <a:cubicBezTo>
                    <a:pt x="1638" y="10511"/>
                    <a:pt x="2529" y="11190"/>
                    <a:pt x="3520" y="11593"/>
                  </a:cubicBezTo>
                  <a:cubicBezTo>
                    <a:pt x="4439" y="11973"/>
                    <a:pt x="5441" y="12127"/>
                    <a:pt x="6432" y="12127"/>
                  </a:cubicBezTo>
                  <a:cubicBezTo>
                    <a:pt x="6511" y="12127"/>
                    <a:pt x="6590" y="12126"/>
                    <a:pt x="6669" y="12125"/>
                  </a:cubicBezTo>
                  <a:cubicBezTo>
                    <a:pt x="6669" y="11843"/>
                    <a:pt x="6695" y="11522"/>
                    <a:pt x="6689" y="11241"/>
                  </a:cubicBezTo>
                  <a:cubicBezTo>
                    <a:pt x="5670" y="10960"/>
                    <a:pt x="4666" y="10588"/>
                    <a:pt x="3789" y="9986"/>
                  </a:cubicBezTo>
                  <a:cubicBezTo>
                    <a:pt x="2919" y="9392"/>
                    <a:pt x="2175" y="8559"/>
                    <a:pt x="1838" y="7560"/>
                  </a:cubicBezTo>
                  <a:cubicBezTo>
                    <a:pt x="1389" y="6281"/>
                    <a:pt x="1626" y="4846"/>
                    <a:pt x="2189" y="3611"/>
                  </a:cubicBezTo>
                  <a:cubicBezTo>
                    <a:pt x="2752" y="2382"/>
                    <a:pt x="3572" y="1320"/>
                    <a:pt x="4423" y="269"/>
                  </a:cubicBezTo>
                  <a:cubicBezTo>
                    <a:pt x="4122" y="71"/>
                    <a:pt x="3776" y="0"/>
                    <a:pt x="34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5"/>
            <p:cNvSpPr/>
            <p:nvPr/>
          </p:nvSpPr>
          <p:spPr>
            <a:xfrm>
              <a:off x="10244227" y="2224288"/>
              <a:ext cx="146425" cy="201173"/>
            </a:xfrm>
            <a:custGeom>
              <a:avLst/>
              <a:gdLst/>
              <a:ahLst/>
              <a:cxnLst/>
              <a:rect l="l" t="t" r="r" b="b"/>
              <a:pathLst>
                <a:path w="2683" h="3686" extrusionOk="0">
                  <a:moveTo>
                    <a:pt x="1959" y="0"/>
                  </a:moveTo>
                  <a:cubicBezTo>
                    <a:pt x="1950" y="0"/>
                    <a:pt x="1942" y="1"/>
                    <a:pt x="1933" y="4"/>
                  </a:cubicBezTo>
                  <a:cubicBezTo>
                    <a:pt x="1868" y="23"/>
                    <a:pt x="1850" y="113"/>
                    <a:pt x="1856" y="182"/>
                  </a:cubicBezTo>
                  <a:cubicBezTo>
                    <a:pt x="1868" y="484"/>
                    <a:pt x="1933" y="785"/>
                    <a:pt x="2048" y="1060"/>
                  </a:cubicBezTo>
                  <a:cubicBezTo>
                    <a:pt x="1927" y="1143"/>
                    <a:pt x="1837" y="1284"/>
                    <a:pt x="1830" y="1431"/>
                  </a:cubicBezTo>
                  <a:cubicBezTo>
                    <a:pt x="1658" y="1272"/>
                    <a:pt x="1472" y="1092"/>
                    <a:pt x="1300" y="932"/>
                  </a:cubicBezTo>
                  <a:cubicBezTo>
                    <a:pt x="1286" y="778"/>
                    <a:pt x="1254" y="619"/>
                    <a:pt x="1241" y="465"/>
                  </a:cubicBezTo>
                  <a:cubicBezTo>
                    <a:pt x="1126" y="477"/>
                    <a:pt x="1011" y="536"/>
                    <a:pt x="934" y="625"/>
                  </a:cubicBezTo>
                  <a:cubicBezTo>
                    <a:pt x="851" y="714"/>
                    <a:pt x="807" y="811"/>
                    <a:pt x="813" y="932"/>
                  </a:cubicBezTo>
                  <a:cubicBezTo>
                    <a:pt x="796" y="929"/>
                    <a:pt x="778" y="927"/>
                    <a:pt x="761" y="927"/>
                  </a:cubicBezTo>
                  <a:cubicBezTo>
                    <a:pt x="669" y="927"/>
                    <a:pt x="578" y="971"/>
                    <a:pt x="524" y="1041"/>
                  </a:cubicBezTo>
                  <a:cubicBezTo>
                    <a:pt x="455" y="1124"/>
                    <a:pt x="429" y="1233"/>
                    <a:pt x="473" y="1335"/>
                  </a:cubicBezTo>
                  <a:cubicBezTo>
                    <a:pt x="464" y="1333"/>
                    <a:pt x="454" y="1332"/>
                    <a:pt x="444" y="1332"/>
                  </a:cubicBezTo>
                  <a:cubicBezTo>
                    <a:pt x="376" y="1332"/>
                    <a:pt x="307" y="1368"/>
                    <a:pt x="263" y="1419"/>
                  </a:cubicBezTo>
                  <a:cubicBezTo>
                    <a:pt x="211" y="1482"/>
                    <a:pt x="192" y="1559"/>
                    <a:pt x="186" y="1642"/>
                  </a:cubicBezTo>
                  <a:cubicBezTo>
                    <a:pt x="178" y="1719"/>
                    <a:pt x="178" y="1789"/>
                    <a:pt x="192" y="1872"/>
                  </a:cubicBezTo>
                  <a:cubicBezTo>
                    <a:pt x="71" y="1898"/>
                    <a:pt x="0" y="2034"/>
                    <a:pt x="6" y="2155"/>
                  </a:cubicBezTo>
                  <a:cubicBezTo>
                    <a:pt x="12" y="2276"/>
                    <a:pt x="77" y="2385"/>
                    <a:pt x="148" y="2487"/>
                  </a:cubicBezTo>
                  <a:cubicBezTo>
                    <a:pt x="505" y="3018"/>
                    <a:pt x="1011" y="3422"/>
                    <a:pt x="1599" y="3685"/>
                  </a:cubicBezTo>
                  <a:lnTo>
                    <a:pt x="2547" y="2442"/>
                  </a:lnTo>
                  <a:cubicBezTo>
                    <a:pt x="2662" y="1995"/>
                    <a:pt x="2682" y="1508"/>
                    <a:pt x="2606" y="1047"/>
                  </a:cubicBezTo>
                  <a:cubicBezTo>
                    <a:pt x="2541" y="682"/>
                    <a:pt x="2323" y="382"/>
                    <a:pt x="2092" y="87"/>
                  </a:cubicBezTo>
                  <a:cubicBezTo>
                    <a:pt x="2059" y="49"/>
                    <a:pt x="2013" y="0"/>
                    <a:pt x="195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5"/>
            <p:cNvSpPr/>
            <p:nvPr/>
          </p:nvSpPr>
          <p:spPr>
            <a:xfrm>
              <a:off x="10252236" y="2276082"/>
              <a:ext cx="44424" cy="74553"/>
            </a:xfrm>
            <a:custGeom>
              <a:avLst/>
              <a:gdLst/>
              <a:ahLst/>
              <a:cxnLst/>
              <a:rect l="l" t="t" r="r" b="b"/>
              <a:pathLst>
                <a:path w="814" h="1366" extrusionOk="0">
                  <a:moveTo>
                    <a:pt x="766" y="0"/>
                  </a:moveTo>
                  <a:cubicBezTo>
                    <a:pt x="754" y="0"/>
                    <a:pt x="741" y="5"/>
                    <a:pt x="731" y="15"/>
                  </a:cubicBezTo>
                  <a:cubicBezTo>
                    <a:pt x="360" y="355"/>
                    <a:pt x="104" y="816"/>
                    <a:pt x="7" y="1307"/>
                  </a:cubicBezTo>
                  <a:cubicBezTo>
                    <a:pt x="1" y="1333"/>
                    <a:pt x="21" y="1360"/>
                    <a:pt x="45" y="1366"/>
                  </a:cubicBezTo>
                  <a:lnTo>
                    <a:pt x="53" y="1366"/>
                  </a:lnTo>
                  <a:cubicBezTo>
                    <a:pt x="78" y="1366"/>
                    <a:pt x="98" y="1346"/>
                    <a:pt x="104" y="1327"/>
                  </a:cubicBezTo>
                  <a:cubicBezTo>
                    <a:pt x="193" y="854"/>
                    <a:pt x="443" y="412"/>
                    <a:pt x="795" y="86"/>
                  </a:cubicBezTo>
                  <a:cubicBezTo>
                    <a:pt x="814" y="66"/>
                    <a:pt x="814" y="34"/>
                    <a:pt x="795" y="15"/>
                  </a:cubicBezTo>
                  <a:cubicBezTo>
                    <a:pt x="789" y="5"/>
                    <a:pt x="778" y="0"/>
                    <a:pt x="766"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5"/>
            <p:cNvSpPr/>
            <p:nvPr/>
          </p:nvSpPr>
          <p:spPr>
            <a:xfrm>
              <a:off x="10331492" y="2357566"/>
              <a:ext cx="474966" cy="413697"/>
            </a:xfrm>
            <a:custGeom>
              <a:avLst/>
              <a:gdLst/>
              <a:ahLst/>
              <a:cxnLst/>
              <a:rect l="l" t="t" r="r" b="b"/>
              <a:pathLst>
                <a:path w="8703" h="7580" extrusionOk="0">
                  <a:moveTo>
                    <a:pt x="948" y="0"/>
                  </a:moveTo>
                  <a:lnTo>
                    <a:pt x="0" y="1243"/>
                  </a:lnTo>
                  <a:cubicBezTo>
                    <a:pt x="1243" y="2535"/>
                    <a:pt x="4815" y="7227"/>
                    <a:pt x="6248" y="7528"/>
                  </a:cubicBezTo>
                  <a:cubicBezTo>
                    <a:pt x="6413" y="7563"/>
                    <a:pt x="6572" y="7579"/>
                    <a:pt x="6724" y="7579"/>
                  </a:cubicBezTo>
                  <a:cubicBezTo>
                    <a:pt x="7903" y="7579"/>
                    <a:pt x="8703" y="6603"/>
                    <a:pt x="8629" y="5781"/>
                  </a:cubicBezTo>
                  <a:cubicBezTo>
                    <a:pt x="8559" y="4987"/>
                    <a:pt x="8060" y="2573"/>
                    <a:pt x="7465" y="443"/>
                  </a:cubicBezTo>
                  <a:lnTo>
                    <a:pt x="4437" y="1666"/>
                  </a:lnTo>
                  <a:lnTo>
                    <a:pt x="4942" y="3067"/>
                  </a:lnTo>
                  <a:cubicBezTo>
                    <a:pt x="4942" y="3067"/>
                    <a:pt x="2951" y="1575"/>
                    <a:pt x="94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5"/>
            <p:cNvSpPr/>
            <p:nvPr/>
          </p:nvSpPr>
          <p:spPr>
            <a:xfrm>
              <a:off x="10591802" y="2522718"/>
              <a:ext cx="62598" cy="94474"/>
            </a:xfrm>
            <a:custGeom>
              <a:avLst/>
              <a:gdLst/>
              <a:ahLst/>
              <a:cxnLst/>
              <a:rect l="l" t="t" r="r" b="b"/>
              <a:pathLst>
                <a:path w="1147" h="1731" extrusionOk="0">
                  <a:moveTo>
                    <a:pt x="58" y="1"/>
                  </a:moveTo>
                  <a:cubicBezTo>
                    <a:pt x="37" y="1"/>
                    <a:pt x="18" y="13"/>
                    <a:pt x="7" y="34"/>
                  </a:cubicBezTo>
                  <a:cubicBezTo>
                    <a:pt x="1" y="61"/>
                    <a:pt x="15" y="85"/>
                    <a:pt x="39" y="91"/>
                  </a:cubicBezTo>
                  <a:cubicBezTo>
                    <a:pt x="353" y="207"/>
                    <a:pt x="629" y="425"/>
                    <a:pt x="801" y="713"/>
                  </a:cubicBezTo>
                  <a:cubicBezTo>
                    <a:pt x="981" y="1001"/>
                    <a:pt x="1052" y="1346"/>
                    <a:pt x="1005" y="1680"/>
                  </a:cubicBezTo>
                  <a:cubicBezTo>
                    <a:pt x="999" y="1704"/>
                    <a:pt x="1019" y="1730"/>
                    <a:pt x="1044" y="1730"/>
                  </a:cubicBezTo>
                  <a:lnTo>
                    <a:pt x="1052" y="1730"/>
                  </a:lnTo>
                  <a:cubicBezTo>
                    <a:pt x="1076" y="1730"/>
                    <a:pt x="1096" y="1718"/>
                    <a:pt x="1102" y="1692"/>
                  </a:cubicBezTo>
                  <a:cubicBezTo>
                    <a:pt x="1147" y="1334"/>
                    <a:pt x="1070" y="968"/>
                    <a:pt x="884" y="661"/>
                  </a:cubicBezTo>
                  <a:cubicBezTo>
                    <a:pt x="698" y="354"/>
                    <a:pt x="411" y="124"/>
                    <a:pt x="71" y="2"/>
                  </a:cubicBezTo>
                  <a:cubicBezTo>
                    <a:pt x="67" y="1"/>
                    <a:pt x="63" y="1"/>
                    <a:pt x="5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5"/>
            <p:cNvSpPr/>
            <p:nvPr/>
          </p:nvSpPr>
          <p:spPr>
            <a:xfrm>
              <a:off x="10504113" y="2070380"/>
              <a:ext cx="265507" cy="387828"/>
            </a:xfrm>
            <a:custGeom>
              <a:avLst/>
              <a:gdLst/>
              <a:ahLst/>
              <a:cxnLst/>
              <a:rect l="l" t="t" r="r" b="b"/>
              <a:pathLst>
                <a:path w="4865" h="7106" extrusionOk="0">
                  <a:moveTo>
                    <a:pt x="1978" y="1"/>
                  </a:moveTo>
                  <a:lnTo>
                    <a:pt x="102" y="1525"/>
                  </a:lnTo>
                  <a:cubicBezTo>
                    <a:pt x="102" y="1525"/>
                    <a:pt x="0" y="4033"/>
                    <a:pt x="845" y="7106"/>
                  </a:cubicBezTo>
                  <a:lnTo>
                    <a:pt x="4864" y="5474"/>
                  </a:lnTo>
                  <a:cubicBezTo>
                    <a:pt x="4864" y="5474"/>
                    <a:pt x="4154" y="1595"/>
                    <a:pt x="197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5"/>
            <p:cNvSpPr/>
            <p:nvPr/>
          </p:nvSpPr>
          <p:spPr>
            <a:xfrm>
              <a:off x="10507320" y="2272262"/>
              <a:ext cx="259941" cy="188402"/>
            </a:xfrm>
            <a:custGeom>
              <a:avLst/>
              <a:gdLst/>
              <a:ahLst/>
              <a:cxnLst/>
              <a:rect l="l" t="t" r="r" b="b"/>
              <a:pathLst>
                <a:path w="4763" h="3452" extrusionOk="0">
                  <a:moveTo>
                    <a:pt x="56" y="1"/>
                  </a:moveTo>
                  <a:cubicBezTo>
                    <a:pt x="52" y="1"/>
                    <a:pt x="49" y="1"/>
                    <a:pt x="45" y="2"/>
                  </a:cubicBezTo>
                  <a:cubicBezTo>
                    <a:pt x="19" y="2"/>
                    <a:pt x="0" y="27"/>
                    <a:pt x="0" y="53"/>
                  </a:cubicBezTo>
                  <a:cubicBezTo>
                    <a:pt x="128" y="1205"/>
                    <a:pt x="340" y="2331"/>
                    <a:pt x="641" y="3421"/>
                  </a:cubicBezTo>
                  <a:cubicBezTo>
                    <a:pt x="641" y="3433"/>
                    <a:pt x="653" y="3445"/>
                    <a:pt x="665" y="3445"/>
                  </a:cubicBezTo>
                  <a:cubicBezTo>
                    <a:pt x="672" y="3451"/>
                    <a:pt x="679" y="3451"/>
                    <a:pt x="685" y="3451"/>
                  </a:cubicBezTo>
                  <a:lnTo>
                    <a:pt x="704" y="3451"/>
                  </a:lnTo>
                  <a:lnTo>
                    <a:pt x="4724" y="1820"/>
                  </a:lnTo>
                  <a:cubicBezTo>
                    <a:pt x="4750" y="1814"/>
                    <a:pt x="4763" y="1781"/>
                    <a:pt x="4750" y="1755"/>
                  </a:cubicBezTo>
                  <a:cubicBezTo>
                    <a:pt x="4744" y="1740"/>
                    <a:pt x="4723" y="1729"/>
                    <a:pt x="4701" y="1729"/>
                  </a:cubicBezTo>
                  <a:cubicBezTo>
                    <a:pt x="4696" y="1729"/>
                    <a:pt x="4691" y="1729"/>
                    <a:pt x="4686" y="1731"/>
                  </a:cubicBezTo>
                  <a:lnTo>
                    <a:pt x="718" y="3336"/>
                  </a:lnTo>
                  <a:cubicBezTo>
                    <a:pt x="429" y="2275"/>
                    <a:pt x="218" y="1167"/>
                    <a:pt x="95" y="41"/>
                  </a:cubicBezTo>
                  <a:cubicBezTo>
                    <a:pt x="95" y="19"/>
                    <a:pt x="78" y="1"/>
                    <a:pt x="56"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5"/>
            <p:cNvSpPr/>
            <p:nvPr/>
          </p:nvSpPr>
          <p:spPr>
            <a:xfrm>
              <a:off x="10119796" y="1465497"/>
              <a:ext cx="313424" cy="261917"/>
            </a:xfrm>
            <a:custGeom>
              <a:avLst/>
              <a:gdLst/>
              <a:ahLst/>
              <a:cxnLst/>
              <a:rect l="l" t="t" r="r" b="b"/>
              <a:pathLst>
                <a:path w="5743" h="4799" extrusionOk="0">
                  <a:moveTo>
                    <a:pt x="3138" y="1"/>
                  </a:moveTo>
                  <a:cubicBezTo>
                    <a:pt x="2396" y="1"/>
                    <a:pt x="1656" y="285"/>
                    <a:pt x="1108" y="785"/>
                  </a:cubicBezTo>
                  <a:cubicBezTo>
                    <a:pt x="853" y="1021"/>
                    <a:pt x="629" y="1335"/>
                    <a:pt x="641" y="1680"/>
                  </a:cubicBezTo>
                  <a:cubicBezTo>
                    <a:pt x="613" y="1671"/>
                    <a:pt x="587" y="1666"/>
                    <a:pt x="561" y="1666"/>
                  </a:cubicBezTo>
                  <a:cubicBezTo>
                    <a:pt x="451" y="1666"/>
                    <a:pt x="359" y="1748"/>
                    <a:pt x="277" y="1841"/>
                  </a:cubicBezTo>
                  <a:cubicBezTo>
                    <a:pt x="91" y="2078"/>
                    <a:pt x="0" y="2391"/>
                    <a:pt x="52" y="2693"/>
                  </a:cubicBezTo>
                  <a:cubicBezTo>
                    <a:pt x="97" y="2986"/>
                    <a:pt x="277" y="3263"/>
                    <a:pt x="532" y="3422"/>
                  </a:cubicBezTo>
                  <a:lnTo>
                    <a:pt x="5288" y="4799"/>
                  </a:lnTo>
                  <a:cubicBezTo>
                    <a:pt x="5601" y="4177"/>
                    <a:pt x="5743" y="3473"/>
                    <a:pt x="5692" y="2776"/>
                  </a:cubicBezTo>
                  <a:cubicBezTo>
                    <a:pt x="5672" y="2474"/>
                    <a:pt x="5608" y="2167"/>
                    <a:pt x="5436" y="1918"/>
                  </a:cubicBezTo>
                  <a:cubicBezTo>
                    <a:pt x="5286" y="1708"/>
                    <a:pt x="5039" y="1552"/>
                    <a:pt x="4786" y="1552"/>
                  </a:cubicBezTo>
                  <a:cubicBezTo>
                    <a:pt x="4744" y="1552"/>
                    <a:pt x="4703" y="1556"/>
                    <a:pt x="4661" y="1565"/>
                  </a:cubicBezTo>
                  <a:cubicBezTo>
                    <a:pt x="4795" y="1322"/>
                    <a:pt x="4763" y="1015"/>
                    <a:pt x="4647" y="766"/>
                  </a:cubicBezTo>
                  <a:cubicBezTo>
                    <a:pt x="4540" y="516"/>
                    <a:pt x="4322" y="318"/>
                    <a:pt x="4079" y="196"/>
                  </a:cubicBezTo>
                  <a:cubicBezTo>
                    <a:pt x="3829" y="67"/>
                    <a:pt x="3554" y="16"/>
                    <a:pt x="3279" y="4"/>
                  </a:cubicBezTo>
                  <a:cubicBezTo>
                    <a:pt x="3232" y="2"/>
                    <a:pt x="3185" y="1"/>
                    <a:pt x="313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5"/>
            <p:cNvSpPr/>
            <p:nvPr/>
          </p:nvSpPr>
          <p:spPr>
            <a:xfrm>
              <a:off x="10219722" y="1814302"/>
              <a:ext cx="196743" cy="232718"/>
            </a:xfrm>
            <a:custGeom>
              <a:avLst/>
              <a:gdLst/>
              <a:ahLst/>
              <a:cxnLst/>
              <a:rect l="l" t="t" r="r" b="b"/>
              <a:pathLst>
                <a:path w="3605" h="4264" extrusionOk="0">
                  <a:moveTo>
                    <a:pt x="3041" y="1"/>
                  </a:moveTo>
                  <a:lnTo>
                    <a:pt x="1735" y="276"/>
                  </a:lnTo>
                  <a:lnTo>
                    <a:pt x="366" y="1933"/>
                  </a:lnTo>
                  <a:cubicBezTo>
                    <a:pt x="366" y="1980"/>
                    <a:pt x="366" y="2030"/>
                    <a:pt x="358" y="2081"/>
                  </a:cubicBezTo>
                  <a:cubicBezTo>
                    <a:pt x="358" y="2241"/>
                    <a:pt x="334" y="2408"/>
                    <a:pt x="302" y="2586"/>
                  </a:cubicBezTo>
                  <a:cubicBezTo>
                    <a:pt x="257" y="2855"/>
                    <a:pt x="110" y="3259"/>
                    <a:pt x="0" y="3617"/>
                  </a:cubicBezTo>
                  <a:cubicBezTo>
                    <a:pt x="0" y="3617"/>
                    <a:pt x="589" y="4264"/>
                    <a:pt x="1690" y="4264"/>
                  </a:cubicBezTo>
                  <a:cubicBezTo>
                    <a:pt x="2618" y="4264"/>
                    <a:pt x="3605" y="3637"/>
                    <a:pt x="3605" y="3637"/>
                  </a:cubicBezTo>
                  <a:cubicBezTo>
                    <a:pt x="3362" y="2657"/>
                    <a:pt x="2919" y="943"/>
                    <a:pt x="3041"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5"/>
            <p:cNvSpPr/>
            <p:nvPr/>
          </p:nvSpPr>
          <p:spPr>
            <a:xfrm>
              <a:off x="10236149" y="1836733"/>
              <a:ext cx="123722" cy="118761"/>
            </a:xfrm>
            <a:custGeom>
              <a:avLst/>
              <a:gdLst/>
              <a:ahLst/>
              <a:cxnLst/>
              <a:rect l="l" t="t" r="r" b="b"/>
              <a:pathLst>
                <a:path w="2267" h="2176" extrusionOk="0">
                  <a:moveTo>
                    <a:pt x="2267" y="0"/>
                  </a:moveTo>
                  <a:lnTo>
                    <a:pt x="2267" y="0"/>
                  </a:lnTo>
                  <a:cubicBezTo>
                    <a:pt x="2048" y="320"/>
                    <a:pt x="1824" y="627"/>
                    <a:pt x="1555" y="902"/>
                  </a:cubicBezTo>
                  <a:cubicBezTo>
                    <a:pt x="1210" y="1254"/>
                    <a:pt x="775" y="1542"/>
                    <a:pt x="288" y="1638"/>
                  </a:cubicBezTo>
                  <a:cubicBezTo>
                    <a:pt x="219" y="1658"/>
                    <a:pt x="142" y="1664"/>
                    <a:pt x="57" y="1670"/>
                  </a:cubicBezTo>
                  <a:cubicBezTo>
                    <a:pt x="57" y="1830"/>
                    <a:pt x="33" y="1997"/>
                    <a:pt x="1" y="2175"/>
                  </a:cubicBezTo>
                  <a:cubicBezTo>
                    <a:pt x="532" y="2106"/>
                    <a:pt x="1038" y="1876"/>
                    <a:pt x="1434" y="1510"/>
                  </a:cubicBezTo>
                  <a:cubicBezTo>
                    <a:pt x="1870" y="1120"/>
                    <a:pt x="2164" y="576"/>
                    <a:pt x="2267"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5"/>
            <p:cNvSpPr/>
            <p:nvPr/>
          </p:nvSpPr>
          <p:spPr>
            <a:xfrm>
              <a:off x="10144245" y="1552330"/>
              <a:ext cx="241440" cy="375766"/>
            </a:xfrm>
            <a:custGeom>
              <a:avLst/>
              <a:gdLst/>
              <a:ahLst/>
              <a:cxnLst/>
              <a:rect l="l" t="t" r="r" b="b"/>
              <a:pathLst>
                <a:path w="4424" h="6885" extrusionOk="0">
                  <a:moveTo>
                    <a:pt x="2119" y="0"/>
                  </a:moveTo>
                  <a:lnTo>
                    <a:pt x="154" y="558"/>
                  </a:lnTo>
                  <a:cubicBezTo>
                    <a:pt x="65" y="1844"/>
                    <a:pt x="1" y="2739"/>
                    <a:pt x="33" y="4027"/>
                  </a:cubicBezTo>
                  <a:cubicBezTo>
                    <a:pt x="39" y="4251"/>
                    <a:pt x="45" y="4475"/>
                    <a:pt x="65" y="4698"/>
                  </a:cubicBezTo>
                  <a:cubicBezTo>
                    <a:pt x="72" y="4789"/>
                    <a:pt x="72" y="4878"/>
                    <a:pt x="84" y="4974"/>
                  </a:cubicBezTo>
                  <a:cubicBezTo>
                    <a:pt x="122" y="5512"/>
                    <a:pt x="213" y="6094"/>
                    <a:pt x="597" y="6478"/>
                  </a:cubicBezTo>
                  <a:cubicBezTo>
                    <a:pt x="863" y="6750"/>
                    <a:pt x="1248" y="6884"/>
                    <a:pt x="1633" y="6884"/>
                  </a:cubicBezTo>
                  <a:cubicBezTo>
                    <a:pt x="1747" y="6884"/>
                    <a:pt x="1861" y="6872"/>
                    <a:pt x="1972" y="6849"/>
                  </a:cubicBezTo>
                  <a:cubicBezTo>
                    <a:pt x="2459" y="6753"/>
                    <a:pt x="2894" y="6465"/>
                    <a:pt x="3239" y="6113"/>
                  </a:cubicBezTo>
                  <a:cubicBezTo>
                    <a:pt x="3593" y="5761"/>
                    <a:pt x="3868" y="5339"/>
                    <a:pt x="4136" y="4922"/>
                  </a:cubicBezTo>
                  <a:lnTo>
                    <a:pt x="4424" y="4801"/>
                  </a:lnTo>
                  <a:lnTo>
                    <a:pt x="4424" y="3022"/>
                  </a:lnTo>
                  <a:lnTo>
                    <a:pt x="4315" y="960"/>
                  </a:lnTo>
                  <a:lnTo>
                    <a:pt x="21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5"/>
            <p:cNvSpPr/>
            <p:nvPr/>
          </p:nvSpPr>
          <p:spPr>
            <a:xfrm>
              <a:off x="10350320" y="1719010"/>
              <a:ext cx="101127" cy="100968"/>
            </a:xfrm>
            <a:custGeom>
              <a:avLst/>
              <a:gdLst/>
              <a:ahLst/>
              <a:cxnLst/>
              <a:rect l="l" t="t" r="r" b="b"/>
              <a:pathLst>
                <a:path w="1853" h="1850" extrusionOk="0">
                  <a:moveTo>
                    <a:pt x="923" y="0"/>
                  </a:moveTo>
                  <a:cubicBezTo>
                    <a:pt x="411" y="0"/>
                    <a:pt x="1" y="415"/>
                    <a:pt x="1" y="928"/>
                  </a:cubicBezTo>
                  <a:cubicBezTo>
                    <a:pt x="1" y="1440"/>
                    <a:pt x="411" y="1850"/>
                    <a:pt x="923" y="1850"/>
                  </a:cubicBezTo>
                  <a:cubicBezTo>
                    <a:pt x="1436" y="1850"/>
                    <a:pt x="1852" y="1440"/>
                    <a:pt x="1852" y="928"/>
                  </a:cubicBezTo>
                  <a:cubicBezTo>
                    <a:pt x="1852" y="415"/>
                    <a:pt x="1436" y="0"/>
                    <a:pt x="92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5"/>
            <p:cNvSpPr/>
            <p:nvPr/>
          </p:nvSpPr>
          <p:spPr>
            <a:xfrm>
              <a:off x="10369967" y="1746953"/>
              <a:ext cx="61179" cy="53431"/>
            </a:xfrm>
            <a:custGeom>
              <a:avLst/>
              <a:gdLst/>
              <a:ahLst/>
              <a:cxnLst/>
              <a:rect l="l" t="t" r="r" b="b"/>
              <a:pathLst>
                <a:path w="1121" h="979" extrusionOk="0">
                  <a:moveTo>
                    <a:pt x="977" y="1"/>
                  </a:moveTo>
                  <a:cubicBezTo>
                    <a:pt x="584" y="1"/>
                    <a:pt x="219" y="241"/>
                    <a:pt x="71" y="614"/>
                  </a:cubicBezTo>
                  <a:cubicBezTo>
                    <a:pt x="25" y="717"/>
                    <a:pt x="7" y="819"/>
                    <a:pt x="0" y="928"/>
                  </a:cubicBezTo>
                  <a:cubicBezTo>
                    <a:pt x="0" y="954"/>
                    <a:pt x="19" y="978"/>
                    <a:pt x="45" y="978"/>
                  </a:cubicBezTo>
                  <a:lnTo>
                    <a:pt x="51" y="978"/>
                  </a:lnTo>
                  <a:cubicBezTo>
                    <a:pt x="77" y="978"/>
                    <a:pt x="96" y="960"/>
                    <a:pt x="96" y="934"/>
                  </a:cubicBezTo>
                  <a:cubicBezTo>
                    <a:pt x="102" y="832"/>
                    <a:pt x="122" y="742"/>
                    <a:pt x="160" y="646"/>
                  </a:cubicBezTo>
                  <a:cubicBezTo>
                    <a:pt x="289" y="318"/>
                    <a:pt x="615" y="97"/>
                    <a:pt x="964" y="97"/>
                  </a:cubicBezTo>
                  <a:cubicBezTo>
                    <a:pt x="997" y="97"/>
                    <a:pt x="1029" y="99"/>
                    <a:pt x="1062" y="103"/>
                  </a:cubicBezTo>
                  <a:cubicBezTo>
                    <a:pt x="1088" y="103"/>
                    <a:pt x="1114" y="83"/>
                    <a:pt x="1120" y="57"/>
                  </a:cubicBezTo>
                  <a:cubicBezTo>
                    <a:pt x="1120" y="32"/>
                    <a:pt x="1100" y="6"/>
                    <a:pt x="1076" y="6"/>
                  </a:cubicBezTo>
                  <a:cubicBezTo>
                    <a:pt x="1043" y="2"/>
                    <a:pt x="1010" y="1"/>
                    <a:pt x="97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5"/>
            <p:cNvSpPr/>
            <p:nvPr/>
          </p:nvSpPr>
          <p:spPr>
            <a:xfrm>
              <a:off x="10389178" y="1757323"/>
              <a:ext cx="35692" cy="25269"/>
            </a:xfrm>
            <a:custGeom>
              <a:avLst/>
              <a:gdLst/>
              <a:ahLst/>
              <a:cxnLst/>
              <a:rect l="l" t="t" r="r" b="b"/>
              <a:pathLst>
                <a:path w="654" h="463" extrusionOk="0">
                  <a:moveTo>
                    <a:pt x="55" y="1"/>
                  </a:moveTo>
                  <a:cubicBezTo>
                    <a:pt x="32" y="1"/>
                    <a:pt x="12" y="17"/>
                    <a:pt x="6" y="40"/>
                  </a:cubicBezTo>
                  <a:cubicBezTo>
                    <a:pt x="0" y="66"/>
                    <a:pt x="19" y="91"/>
                    <a:pt x="45" y="97"/>
                  </a:cubicBezTo>
                  <a:cubicBezTo>
                    <a:pt x="89" y="111"/>
                    <a:pt x="128" y="123"/>
                    <a:pt x="172" y="143"/>
                  </a:cubicBezTo>
                  <a:cubicBezTo>
                    <a:pt x="326" y="200"/>
                    <a:pt x="461" y="303"/>
                    <a:pt x="556" y="437"/>
                  </a:cubicBezTo>
                  <a:cubicBezTo>
                    <a:pt x="570" y="450"/>
                    <a:pt x="582" y="463"/>
                    <a:pt x="602" y="463"/>
                  </a:cubicBezTo>
                  <a:cubicBezTo>
                    <a:pt x="609" y="463"/>
                    <a:pt x="621" y="456"/>
                    <a:pt x="627" y="450"/>
                  </a:cubicBezTo>
                  <a:cubicBezTo>
                    <a:pt x="653" y="437"/>
                    <a:pt x="653" y="404"/>
                    <a:pt x="641" y="380"/>
                  </a:cubicBezTo>
                  <a:cubicBezTo>
                    <a:pt x="532" y="232"/>
                    <a:pt x="384" y="117"/>
                    <a:pt x="211" y="46"/>
                  </a:cubicBezTo>
                  <a:cubicBezTo>
                    <a:pt x="160" y="28"/>
                    <a:pt x="115" y="14"/>
                    <a:pt x="65" y="2"/>
                  </a:cubicBezTo>
                  <a:cubicBezTo>
                    <a:pt x="61" y="1"/>
                    <a:pt x="58" y="1"/>
                    <a:pt x="5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5"/>
            <p:cNvSpPr/>
            <p:nvPr/>
          </p:nvSpPr>
          <p:spPr>
            <a:xfrm>
              <a:off x="10207498" y="1715189"/>
              <a:ext cx="33236" cy="96766"/>
            </a:xfrm>
            <a:custGeom>
              <a:avLst/>
              <a:gdLst/>
              <a:ahLst/>
              <a:cxnLst/>
              <a:rect l="l" t="t" r="r" b="b"/>
              <a:pathLst>
                <a:path w="609" h="1773" extrusionOk="0">
                  <a:moveTo>
                    <a:pt x="550" y="1"/>
                  </a:moveTo>
                  <a:cubicBezTo>
                    <a:pt x="532" y="1"/>
                    <a:pt x="516" y="13"/>
                    <a:pt x="506" y="32"/>
                  </a:cubicBezTo>
                  <a:lnTo>
                    <a:pt x="103" y="1016"/>
                  </a:lnTo>
                  <a:cubicBezTo>
                    <a:pt x="59" y="1126"/>
                    <a:pt x="0" y="1267"/>
                    <a:pt x="39" y="1407"/>
                  </a:cubicBezTo>
                  <a:cubicBezTo>
                    <a:pt x="65" y="1503"/>
                    <a:pt x="129" y="1593"/>
                    <a:pt x="224" y="1651"/>
                  </a:cubicBezTo>
                  <a:cubicBezTo>
                    <a:pt x="307" y="1708"/>
                    <a:pt x="410" y="1740"/>
                    <a:pt x="493" y="1766"/>
                  </a:cubicBezTo>
                  <a:cubicBezTo>
                    <a:pt x="499" y="1766"/>
                    <a:pt x="506" y="1772"/>
                    <a:pt x="506" y="1772"/>
                  </a:cubicBezTo>
                  <a:cubicBezTo>
                    <a:pt x="532" y="1772"/>
                    <a:pt x="552" y="1752"/>
                    <a:pt x="558" y="1734"/>
                  </a:cubicBezTo>
                  <a:cubicBezTo>
                    <a:pt x="564" y="1708"/>
                    <a:pt x="552" y="1683"/>
                    <a:pt x="526" y="1676"/>
                  </a:cubicBezTo>
                  <a:cubicBezTo>
                    <a:pt x="443" y="1651"/>
                    <a:pt x="352" y="1619"/>
                    <a:pt x="283" y="1574"/>
                  </a:cubicBezTo>
                  <a:cubicBezTo>
                    <a:pt x="206" y="1522"/>
                    <a:pt x="154" y="1459"/>
                    <a:pt x="135" y="1388"/>
                  </a:cubicBezTo>
                  <a:cubicBezTo>
                    <a:pt x="109" y="1285"/>
                    <a:pt x="148" y="1176"/>
                    <a:pt x="192" y="1055"/>
                  </a:cubicBezTo>
                  <a:lnTo>
                    <a:pt x="596" y="70"/>
                  </a:lnTo>
                  <a:cubicBezTo>
                    <a:pt x="609" y="44"/>
                    <a:pt x="596" y="18"/>
                    <a:pt x="570" y="6"/>
                  </a:cubicBezTo>
                  <a:cubicBezTo>
                    <a:pt x="563" y="2"/>
                    <a:pt x="556" y="1"/>
                    <a:pt x="550"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5"/>
            <p:cNvSpPr/>
            <p:nvPr/>
          </p:nvSpPr>
          <p:spPr>
            <a:xfrm>
              <a:off x="10262727" y="1693740"/>
              <a:ext cx="74768" cy="43444"/>
            </a:xfrm>
            <a:custGeom>
              <a:avLst/>
              <a:gdLst/>
              <a:ahLst/>
              <a:cxnLst/>
              <a:rect l="l" t="t" r="r" b="b"/>
              <a:pathLst>
                <a:path w="1370" h="796" extrusionOk="0">
                  <a:moveTo>
                    <a:pt x="711" y="1"/>
                  </a:moveTo>
                  <a:cubicBezTo>
                    <a:pt x="698" y="1"/>
                    <a:pt x="685" y="1"/>
                    <a:pt x="672" y="2"/>
                  </a:cubicBezTo>
                  <a:cubicBezTo>
                    <a:pt x="589" y="2"/>
                    <a:pt x="506" y="21"/>
                    <a:pt x="429" y="53"/>
                  </a:cubicBezTo>
                  <a:cubicBezTo>
                    <a:pt x="237" y="130"/>
                    <a:pt x="77" y="277"/>
                    <a:pt x="1" y="475"/>
                  </a:cubicBezTo>
                  <a:cubicBezTo>
                    <a:pt x="163" y="669"/>
                    <a:pt x="417" y="795"/>
                    <a:pt x="679" y="795"/>
                  </a:cubicBezTo>
                  <a:cubicBezTo>
                    <a:pt x="686" y="795"/>
                    <a:pt x="692" y="795"/>
                    <a:pt x="698" y="795"/>
                  </a:cubicBezTo>
                  <a:cubicBezTo>
                    <a:pt x="961" y="789"/>
                    <a:pt x="1210" y="655"/>
                    <a:pt x="1369" y="437"/>
                  </a:cubicBezTo>
                  <a:cubicBezTo>
                    <a:pt x="1286" y="257"/>
                    <a:pt x="1127" y="110"/>
                    <a:pt x="935" y="47"/>
                  </a:cubicBezTo>
                  <a:cubicBezTo>
                    <a:pt x="864" y="19"/>
                    <a:pt x="787" y="1"/>
                    <a:pt x="7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5"/>
            <p:cNvSpPr/>
            <p:nvPr/>
          </p:nvSpPr>
          <p:spPr>
            <a:xfrm>
              <a:off x="10259562" y="1691284"/>
              <a:ext cx="81426" cy="31928"/>
            </a:xfrm>
            <a:custGeom>
              <a:avLst/>
              <a:gdLst/>
              <a:ahLst/>
              <a:cxnLst/>
              <a:rect l="l" t="t" r="r" b="b"/>
              <a:pathLst>
                <a:path w="1492" h="585" extrusionOk="0">
                  <a:moveTo>
                    <a:pt x="751" y="0"/>
                  </a:moveTo>
                  <a:cubicBezTo>
                    <a:pt x="640" y="0"/>
                    <a:pt x="528" y="23"/>
                    <a:pt x="429" y="66"/>
                  </a:cubicBezTo>
                  <a:cubicBezTo>
                    <a:pt x="237" y="149"/>
                    <a:pt x="77" y="322"/>
                    <a:pt x="6" y="520"/>
                  </a:cubicBezTo>
                  <a:cubicBezTo>
                    <a:pt x="0" y="547"/>
                    <a:pt x="12" y="571"/>
                    <a:pt x="39" y="577"/>
                  </a:cubicBezTo>
                  <a:cubicBezTo>
                    <a:pt x="45" y="585"/>
                    <a:pt x="51" y="585"/>
                    <a:pt x="51" y="585"/>
                  </a:cubicBezTo>
                  <a:cubicBezTo>
                    <a:pt x="77" y="585"/>
                    <a:pt x="89" y="571"/>
                    <a:pt x="103" y="553"/>
                  </a:cubicBezTo>
                  <a:cubicBezTo>
                    <a:pt x="160" y="379"/>
                    <a:pt x="301" y="232"/>
                    <a:pt x="467" y="155"/>
                  </a:cubicBezTo>
                  <a:cubicBezTo>
                    <a:pt x="556" y="116"/>
                    <a:pt x="651" y="96"/>
                    <a:pt x="746" y="96"/>
                  </a:cubicBezTo>
                  <a:cubicBezTo>
                    <a:pt x="836" y="96"/>
                    <a:pt x="927" y="114"/>
                    <a:pt x="1011" y="149"/>
                  </a:cubicBezTo>
                  <a:cubicBezTo>
                    <a:pt x="1185" y="219"/>
                    <a:pt x="1326" y="367"/>
                    <a:pt x="1389" y="539"/>
                  </a:cubicBezTo>
                  <a:cubicBezTo>
                    <a:pt x="1399" y="558"/>
                    <a:pt x="1415" y="570"/>
                    <a:pt x="1433" y="570"/>
                  </a:cubicBezTo>
                  <a:cubicBezTo>
                    <a:pt x="1440" y="570"/>
                    <a:pt x="1447" y="568"/>
                    <a:pt x="1453" y="565"/>
                  </a:cubicBezTo>
                  <a:cubicBezTo>
                    <a:pt x="1480" y="559"/>
                    <a:pt x="1492" y="527"/>
                    <a:pt x="1480" y="500"/>
                  </a:cubicBezTo>
                  <a:cubicBezTo>
                    <a:pt x="1409" y="308"/>
                    <a:pt x="1241" y="143"/>
                    <a:pt x="1049" y="60"/>
                  </a:cubicBezTo>
                  <a:cubicBezTo>
                    <a:pt x="957" y="20"/>
                    <a:pt x="854" y="0"/>
                    <a:pt x="75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5"/>
            <p:cNvSpPr/>
            <p:nvPr/>
          </p:nvSpPr>
          <p:spPr>
            <a:xfrm>
              <a:off x="10282265" y="1693740"/>
              <a:ext cx="35365" cy="31164"/>
            </a:xfrm>
            <a:custGeom>
              <a:avLst/>
              <a:gdLst/>
              <a:ahLst/>
              <a:cxnLst/>
              <a:rect l="l" t="t" r="r" b="b"/>
              <a:pathLst>
                <a:path w="648" h="571" extrusionOk="0">
                  <a:moveTo>
                    <a:pt x="353" y="1"/>
                  </a:moveTo>
                  <a:cubicBezTo>
                    <a:pt x="340" y="1"/>
                    <a:pt x="327" y="1"/>
                    <a:pt x="314" y="2"/>
                  </a:cubicBezTo>
                  <a:cubicBezTo>
                    <a:pt x="231" y="2"/>
                    <a:pt x="148" y="21"/>
                    <a:pt x="71" y="53"/>
                  </a:cubicBezTo>
                  <a:cubicBezTo>
                    <a:pt x="27" y="104"/>
                    <a:pt x="1" y="174"/>
                    <a:pt x="1" y="245"/>
                  </a:cubicBezTo>
                  <a:cubicBezTo>
                    <a:pt x="1" y="425"/>
                    <a:pt x="148" y="571"/>
                    <a:pt x="326" y="571"/>
                  </a:cubicBezTo>
                  <a:cubicBezTo>
                    <a:pt x="506" y="571"/>
                    <a:pt x="647" y="425"/>
                    <a:pt x="647" y="245"/>
                  </a:cubicBezTo>
                  <a:cubicBezTo>
                    <a:pt x="647" y="168"/>
                    <a:pt x="621" y="98"/>
                    <a:pt x="577" y="47"/>
                  </a:cubicBezTo>
                  <a:cubicBezTo>
                    <a:pt x="506" y="19"/>
                    <a:pt x="429" y="1"/>
                    <a:pt x="353"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5"/>
            <p:cNvSpPr/>
            <p:nvPr/>
          </p:nvSpPr>
          <p:spPr>
            <a:xfrm>
              <a:off x="10144955" y="1693740"/>
              <a:ext cx="74822" cy="43444"/>
            </a:xfrm>
            <a:custGeom>
              <a:avLst/>
              <a:gdLst/>
              <a:ahLst/>
              <a:cxnLst/>
              <a:rect l="l" t="t" r="r" b="b"/>
              <a:pathLst>
                <a:path w="1371" h="796" extrusionOk="0">
                  <a:moveTo>
                    <a:pt x="716" y="1"/>
                  </a:moveTo>
                  <a:cubicBezTo>
                    <a:pt x="703" y="1"/>
                    <a:pt x="691" y="1"/>
                    <a:pt x="679" y="2"/>
                  </a:cubicBezTo>
                  <a:cubicBezTo>
                    <a:pt x="590" y="2"/>
                    <a:pt x="507" y="21"/>
                    <a:pt x="430" y="53"/>
                  </a:cubicBezTo>
                  <a:cubicBezTo>
                    <a:pt x="238" y="130"/>
                    <a:pt x="77" y="277"/>
                    <a:pt x="0" y="475"/>
                  </a:cubicBezTo>
                  <a:cubicBezTo>
                    <a:pt x="170" y="669"/>
                    <a:pt x="424" y="795"/>
                    <a:pt x="681" y="795"/>
                  </a:cubicBezTo>
                  <a:cubicBezTo>
                    <a:pt x="687" y="795"/>
                    <a:pt x="693" y="795"/>
                    <a:pt x="699" y="795"/>
                  </a:cubicBezTo>
                  <a:cubicBezTo>
                    <a:pt x="968" y="789"/>
                    <a:pt x="1211" y="655"/>
                    <a:pt x="1370" y="437"/>
                  </a:cubicBezTo>
                  <a:cubicBezTo>
                    <a:pt x="1288" y="257"/>
                    <a:pt x="1128" y="110"/>
                    <a:pt x="942" y="47"/>
                  </a:cubicBezTo>
                  <a:cubicBezTo>
                    <a:pt x="866" y="19"/>
                    <a:pt x="788"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5"/>
            <p:cNvSpPr/>
            <p:nvPr/>
          </p:nvSpPr>
          <p:spPr>
            <a:xfrm>
              <a:off x="10141844" y="1691284"/>
              <a:ext cx="81426" cy="31928"/>
            </a:xfrm>
            <a:custGeom>
              <a:avLst/>
              <a:gdLst/>
              <a:ahLst/>
              <a:cxnLst/>
              <a:rect l="l" t="t" r="r" b="b"/>
              <a:pathLst>
                <a:path w="1492" h="585" extrusionOk="0">
                  <a:moveTo>
                    <a:pt x="754" y="0"/>
                  </a:moveTo>
                  <a:cubicBezTo>
                    <a:pt x="645" y="0"/>
                    <a:pt x="535" y="23"/>
                    <a:pt x="435" y="66"/>
                  </a:cubicBezTo>
                  <a:cubicBezTo>
                    <a:pt x="243" y="149"/>
                    <a:pt x="83" y="322"/>
                    <a:pt x="13" y="520"/>
                  </a:cubicBezTo>
                  <a:cubicBezTo>
                    <a:pt x="0" y="547"/>
                    <a:pt x="13" y="571"/>
                    <a:pt x="39" y="577"/>
                  </a:cubicBezTo>
                  <a:cubicBezTo>
                    <a:pt x="45" y="585"/>
                    <a:pt x="51" y="585"/>
                    <a:pt x="57" y="585"/>
                  </a:cubicBezTo>
                  <a:cubicBezTo>
                    <a:pt x="77" y="585"/>
                    <a:pt x="96" y="571"/>
                    <a:pt x="103" y="553"/>
                  </a:cubicBezTo>
                  <a:cubicBezTo>
                    <a:pt x="166" y="379"/>
                    <a:pt x="301" y="232"/>
                    <a:pt x="473" y="155"/>
                  </a:cubicBezTo>
                  <a:cubicBezTo>
                    <a:pt x="559" y="116"/>
                    <a:pt x="654" y="96"/>
                    <a:pt x="749" y="96"/>
                  </a:cubicBezTo>
                  <a:cubicBezTo>
                    <a:pt x="841" y="96"/>
                    <a:pt x="933" y="114"/>
                    <a:pt x="1017" y="149"/>
                  </a:cubicBezTo>
                  <a:cubicBezTo>
                    <a:pt x="1185" y="219"/>
                    <a:pt x="1325" y="367"/>
                    <a:pt x="1395" y="539"/>
                  </a:cubicBezTo>
                  <a:cubicBezTo>
                    <a:pt x="1400" y="558"/>
                    <a:pt x="1415" y="570"/>
                    <a:pt x="1433" y="570"/>
                  </a:cubicBezTo>
                  <a:cubicBezTo>
                    <a:pt x="1440" y="570"/>
                    <a:pt x="1447" y="568"/>
                    <a:pt x="1454" y="565"/>
                  </a:cubicBezTo>
                  <a:cubicBezTo>
                    <a:pt x="1478" y="559"/>
                    <a:pt x="1492" y="527"/>
                    <a:pt x="1486" y="500"/>
                  </a:cubicBezTo>
                  <a:cubicBezTo>
                    <a:pt x="1409" y="308"/>
                    <a:pt x="1248" y="143"/>
                    <a:pt x="1050" y="60"/>
                  </a:cubicBezTo>
                  <a:cubicBezTo>
                    <a:pt x="957" y="20"/>
                    <a:pt x="856" y="0"/>
                    <a:pt x="754"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5"/>
            <p:cNvSpPr/>
            <p:nvPr/>
          </p:nvSpPr>
          <p:spPr>
            <a:xfrm>
              <a:off x="10164874" y="1693740"/>
              <a:ext cx="35365" cy="31164"/>
            </a:xfrm>
            <a:custGeom>
              <a:avLst/>
              <a:gdLst/>
              <a:ahLst/>
              <a:cxnLst/>
              <a:rect l="l" t="t" r="r" b="b"/>
              <a:pathLst>
                <a:path w="648" h="571" extrusionOk="0">
                  <a:moveTo>
                    <a:pt x="351" y="1"/>
                  </a:moveTo>
                  <a:cubicBezTo>
                    <a:pt x="338" y="1"/>
                    <a:pt x="326" y="1"/>
                    <a:pt x="314" y="2"/>
                  </a:cubicBezTo>
                  <a:cubicBezTo>
                    <a:pt x="225" y="2"/>
                    <a:pt x="142" y="21"/>
                    <a:pt x="65" y="53"/>
                  </a:cubicBezTo>
                  <a:cubicBezTo>
                    <a:pt x="27" y="104"/>
                    <a:pt x="1" y="174"/>
                    <a:pt x="1" y="245"/>
                  </a:cubicBezTo>
                  <a:cubicBezTo>
                    <a:pt x="1" y="425"/>
                    <a:pt x="142" y="571"/>
                    <a:pt x="320" y="571"/>
                  </a:cubicBezTo>
                  <a:cubicBezTo>
                    <a:pt x="500" y="571"/>
                    <a:pt x="648" y="425"/>
                    <a:pt x="648" y="245"/>
                  </a:cubicBezTo>
                  <a:cubicBezTo>
                    <a:pt x="648" y="168"/>
                    <a:pt x="621" y="98"/>
                    <a:pt x="577" y="47"/>
                  </a:cubicBezTo>
                  <a:cubicBezTo>
                    <a:pt x="501" y="19"/>
                    <a:pt x="423" y="1"/>
                    <a:pt x="351"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5"/>
            <p:cNvSpPr/>
            <p:nvPr/>
          </p:nvSpPr>
          <p:spPr>
            <a:xfrm>
              <a:off x="10269713" y="1637253"/>
              <a:ext cx="78588" cy="56651"/>
            </a:xfrm>
            <a:custGeom>
              <a:avLst/>
              <a:gdLst/>
              <a:ahLst/>
              <a:cxnLst/>
              <a:rect l="l" t="t" r="r" b="b"/>
              <a:pathLst>
                <a:path w="1440" h="1038" extrusionOk="0">
                  <a:moveTo>
                    <a:pt x="198" y="0"/>
                  </a:moveTo>
                  <a:cubicBezTo>
                    <a:pt x="83" y="89"/>
                    <a:pt x="0" y="231"/>
                    <a:pt x="6" y="371"/>
                  </a:cubicBezTo>
                  <a:cubicBezTo>
                    <a:pt x="479" y="538"/>
                    <a:pt x="928" y="761"/>
                    <a:pt x="1344" y="1037"/>
                  </a:cubicBezTo>
                  <a:cubicBezTo>
                    <a:pt x="1370" y="1017"/>
                    <a:pt x="1440" y="940"/>
                    <a:pt x="1421" y="914"/>
                  </a:cubicBezTo>
                  <a:cubicBezTo>
                    <a:pt x="1120" y="500"/>
                    <a:pt x="685" y="172"/>
                    <a:pt x="198"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5"/>
            <p:cNvSpPr/>
            <p:nvPr/>
          </p:nvSpPr>
          <p:spPr>
            <a:xfrm>
              <a:off x="10132020" y="1624645"/>
              <a:ext cx="79352" cy="55560"/>
            </a:xfrm>
            <a:custGeom>
              <a:avLst/>
              <a:gdLst/>
              <a:ahLst/>
              <a:cxnLst/>
              <a:rect l="l" t="t" r="r" b="b"/>
              <a:pathLst>
                <a:path w="1454" h="1018" extrusionOk="0">
                  <a:moveTo>
                    <a:pt x="1262" y="1"/>
                  </a:moveTo>
                  <a:cubicBezTo>
                    <a:pt x="775" y="167"/>
                    <a:pt x="334" y="486"/>
                    <a:pt x="21" y="897"/>
                  </a:cubicBezTo>
                  <a:cubicBezTo>
                    <a:pt x="1" y="923"/>
                    <a:pt x="71" y="999"/>
                    <a:pt x="97" y="1018"/>
                  </a:cubicBezTo>
                  <a:cubicBezTo>
                    <a:pt x="520" y="749"/>
                    <a:pt x="975" y="539"/>
                    <a:pt x="1448" y="377"/>
                  </a:cubicBezTo>
                  <a:cubicBezTo>
                    <a:pt x="1454" y="237"/>
                    <a:pt x="1371" y="90"/>
                    <a:pt x="1262"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5"/>
            <p:cNvSpPr/>
            <p:nvPr/>
          </p:nvSpPr>
          <p:spPr>
            <a:xfrm>
              <a:off x="10179555" y="1832967"/>
              <a:ext cx="117445" cy="31055"/>
            </a:xfrm>
            <a:custGeom>
              <a:avLst/>
              <a:gdLst/>
              <a:ahLst/>
              <a:cxnLst/>
              <a:rect l="l" t="t" r="r" b="b"/>
              <a:pathLst>
                <a:path w="2152" h="569" extrusionOk="0">
                  <a:moveTo>
                    <a:pt x="2104" y="1"/>
                  </a:moveTo>
                  <a:cubicBezTo>
                    <a:pt x="2098" y="1"/>
                    <a:pt x="2093" y="2"/>
                    <a:pt x="2087" y="5"/>
                  </a:cubicBezTo>
                  <a:lnTo>
                    <a:pt x="45" y="472"/>
                  </a:lnTo>
                  <a:cubicBezTo>
                    <a:pt x="19" y="478"/>
                    <a:pt x="1" y="504"/>
                    <a:pt x="7" y="530"/>
                  </a:cubicBezTo>
                  <a:cubicBezTo>
                    <a:pt x="13" y="555"/>
                    <a:pt x="33" y="568"/>
                    <a:pt x="57" y="568"/>
                  </a:cubicBezTo>
                  <a:lnTo>
                    <a:pt x="65" y="568"/>
                  </a:lnTo>
                  <a:lnTo>
                    <a:pt x="2107" y="94"/>
                  </a:lnTo>
                  <a:cubicBezTo>
                    <a:pt x="2131" y="87"/>
                    <a:pt x="2151" y="63"/>
                    <a:pt x="2145" y="37"/>
                  </a:cubicBezTo>
                  <a:cubicBezTo>
                    <a:pt x="2140" y="16"/>
                    <a:pt x="2123" y="1"/>
                    <a:pt x="2104"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5"/>
            <p:cNvSpPr/>
            <p:nvPr/>
          </p:nvSpPr>
          <p:spPr>
            <a:xfrm>
              <a:off x="10145664" y="1536939"/>
              <a:ext cx="256775" cy="191840"/>
            </a:xfrm>
            <a:custGeom>
              <a:avLst/>
              <a:gdLst/>
              <a:ahLst/>
              <a:cxnLst/>
              <a:rect l="l" t="t" r="r" b="b"/>
              <a:pathLst>
                <a:path w="4705" h="3515" extrusionOk="0">
                  <a:moveTo>
                    <a:pt x="2427" y="1"/>
                  </a:moveTo>
                  <a:lnTo>
                    <a:pt x="96" y="692"/>
                  </a:lnTo>
                  <a:lnTo>
                    <a:pt x="1" y="2043"/>
                  </a:lnTo>
                  <a:cubicBezTo>
                    <a:pt x="102" y="1691"/>
                    <a:pt x="276" y="1440"/>
                    <a:pt x="539" y="1185"/>
                  </a:cubicBezTo>
                  <a:cubicBezTo>
                    <a:pt x="933" y="1399"/>
                    <a:pt x="1380" y="1503"/>
                    <a:pt x="1828" y="1503"/>
                  </a:cubicBezTo>
                  <a:cubicBezTo>
                    <a:pt x="2303" y="1503"/>
                    <a:pt x="2780" y="1386"/>
                    <a:pt x="3195" y="1159"/>
                  </a:cubicBezTo>
                  <a:cubicBezTo>
                    <a:pt x="3688" y="1857"/>
                    <a:pt x="4014" y="2669"/>
                    <a:pt x="4135" y="3514"/>
                  </a:cubicBezTo>
                  <a:cubicBezTo>
                    <a:pt x="4289" y="3405"/>
                    <a:pt x="4475" y="3342"/>
                    <a:pt x="4673" y="3342"/>
                  </a:cubicBezTo>
                  <a:lnTo>
                    <a:pt x="4705" y="3342"/>
                  </a:lnTo>
                  <a:lnTo>
                    <a:pt x="4551" y="973"/>
                  </a:lnTo>
                  <a:lnTo>
                    <a:pt x="2427" y="1"/>
                  </a:ln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圖片 2">
            <a:extLst>
              <a:ext uri="{FF2B5EF4-FFF2-40B4-BE49-F238E27FC236}">
                <a16:creationId xmlns:a16="http://schemas.microsoft.com/office/drawing/2014/main" id="{ACB8F217-A3A1-4F55-AD68-57EA566BAB4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09;p49">
            <a:extLst>
              <a:ext uri="{FF2B5EF4-FFF2-40B4-BE49-F238E27FC236}">
                <a16:creationId xmlns:a16="http://schemas.microsoft.com/office/drawing/2014/main" id="{ABC4C1B6-345E-4994-8676-90E77B480F3D}"/>
              </a:ext>
            </a:extLst>
          </p:cNvPr>
          <p:cNvSpPr txBox="1">
            <a:spLocks noGrp="1"/>
          </p:cNvSpPr>
          <p:nvPr>
            <p:ph type="title"/>
          </p:nvPr>
        </p:nvSpPr>
        <p:spPr>
          <a:xfrm>
            <a:off x="647237" y="279503"/>
            <a:ext cx="7527888" cy="1274700"/>
          </a:xfrm>
          <a:prstGeom prst="rect">
            <a:avLst/>
          </a:prstGeom>
        </p:spPr>
        <p:txBody>
          <a:bodyPr spcFirstLastPara="1" wrap="square" lIns="91425" tIns="91425" rIns="91425" bIns="91425" anchor="ctr" anchorCtr="0">
            <a:noAutofit/>
          </a:bodyPr>
          <a:lstStyle/>
          <a:p>
            <a:pPr marL="0" lvl="0" indent="0"/>
            <a:r>
              <a:rPr lang="zh-TW" altLang="en-US" sz="4400" dirty="0">
                <a:latin typeface="DFHeiHK-W9" panose="020B0900000000000000" pitchFamily="34" charset="-120"/>
                <a:ea typeface="DFHeiHK-W9" panose="020B0900000000000000" pitchFamily="34" charset="-120"/>
              </a:rPr>
              <a:t>尋求庇護者 </a:t>
            </a:r>
            <a:r>
              <a:rPr lang="en-US" altLang="zh-TW" sz="4400" dirty="0">
                <a:latin typeface="DFHeiHK-W9" panose="020B0900000000000000" pitchFamily="34" charset="-120"/>
                <a:ea typeface="DFHeiHK-W9" panose="020B0900000000000000" pitchFamily="34" charset="-120"/>
              </a:rPr>
              <a:t>(Asylum Seeker)</a:t>
            </a:r>
            <a:endParaRPr lang="zh-TW" altLang="en-US" sz="4400" dirty="0">
              <a:latin typeface="DFHeiHK-W9" panose="020B0900000000000000" pitchFamily="34" charset="-120"/>
              <a:ea typeface="DFHeiHK-W9" panose="020B0900000000000000" pitchFamily="34" charset="-120"/>
            </a:endParaRPr>
          </a:p>
        </p:txBody>
      </p:sp>
      <p:sp>
        <p:nvSpPr>
          <p:cNvPr id="314" name="Google Shape;2209;p49">
            <a:extLst>
              <a:ext uri="{FF2B5EF4-FFF2-40B4-BE49-F238E27FC236}">
                <a16:creationId xmlns:a16="http://schemas.microsoft.com/office/drawing/2014/main" id="{6A403BEF-33D6-4B43-AD5F-25EB3684E786}"/>
              </a:ext>
            </a:extLst>
          </p:cNvPr>
          <p:cNvSpPr txBox="1">
            <a:spLocks/>
          </p:cNvSpPr>
          <p:nvPr/>
        </p:nvSpPr>
        <p:spPr>
          <a:xfrm>
            <a:off x="499055" y="1442616"/>
            <a:ext cx="8145890" cy="2792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marL="342900" indent="-342900">
              <a:lnSpc>
                <a:spcPct val="150000"/>
              </a:lnSpc>
              <a:buFont typeface="Arial" panose="020B0604020202020204" pitchFamily="34" charset="0"/>
              <a:buChar char="•"/>
            </a:pPr>
            <a:r>
              <a:rPr lang="zh-TW" altLang="en-US" sz="2400" dirty="0">
                <a:solidFill>
                  <a:schemeClr val="bg2">
                    <a:lumMod val="50000"/>
                  </a:schemeClr>
                </a:solidFill>
                <a:latin typeface="DFHeiHK-W9" panose="020B0900000000000000" pitchFamily="34" charset="-120"/>
                <a:ea typeface="DFHeiHK-W9" panose="020B0900000000000000" pitchFamily="34" charset="-120"/>
              </a:rPr>
              <a:t>國家</a:t>
            </a:r>
            <a:r>
              <a:rPr lang="zh-TW" altLang="en-US" sz="2400" dirty="0">
                <a:latin typeface="DFHeiHK-W9" panose="020B0900000000000000" pitchFamily="34" charset="-120"/>
                <a:ea typeface="DFHeiHK-W9" panose="020B0900000000000000" pitchFamily="34" charset="-120"/>
              </a:rPr>
              <a:t>需要</a:t>
            </a:r>
            <a:r>
              <a:rPr lang="zh-TW" altLang="en-US" sz="2400" dirty="0">
                <a:solidFill>
                  <a:schemeClr val="bg2">
                    <a:lumMod val="50000"/>
                  </a:schemeClr>
                </a:solidFill>
                <a:latin typeface="DFHeiHK-W9" panose="020B0900000000000000" pitchFamily="34" charset="-120"/>
                <a:ea typeface="DFHeiHK-W9" panose="020B0900000000000000" pitchFamily="34" charset="-120"/>
              </a:rPr>
              <a:t>履行國際義務</a:t>
            </a:r>
            <a:r>
              <a:rPr lang="zh-TW" altLang="en-US" sz="2400" dirty="0">
                <a:latin typeface="DFHeiHK-W9" panose="020B0900000000000000" pitchFamily="34" charset="-120"/>
                <a:ea typeface="DFHeiHK-W9" panose="020B0900000000000000" pitchFamily="34" charset="-120"/>
              </a:rPr>
              <a:t>考慮尋求庇護者的庇護申請</a:t>
            </a:r>
            <a:br>
              <a:rPr lang="en-US" altLang="zh-TW" sz="2400" dirty="0">
                <a:latin typeface="DFHeiHK-W9" panose="020B0900000000000000" pitchFamily="34" charset="-120"/>
                <a:ea typeface="DFHeiHK-W9" panose="020B0900000000000000" pitchFamily="34" charset="-120"/>
              </a:rPr>
            </a:br>
            <a:r>
              <a:rPr lang="zh-TW" altLang="en-US" sz="2400" dirty="0">
                <a:latin typeface="DFHeiHK-W9" panose="020B0900000000000000" pitchFamily="34" charset="-120"/>
                <a:ea typeface="DFHeiHK-W9" panose="020B0900000000000000" pitchFamily="34" charset="-120"/>
              </a:rPr>
              <a:t>確保他們的申請是經過</a:t>
            </a:r>
            <a:r>
              <a:rPr lang="zh-TW" altLang="en-US" sz="2400" dirty="0">
                <a:solidFill>
                  <a:schemeClr val="bg2">
                    <a:lumMod val="50000"/>
                  </a:schemeClr>
                </a:solidFill>
                <a:latin typeface="DFHeiHK-W9" panose="020B0900000000000000" pitchFamily="34" charset="-120"/>
                <a:ea typeface="DFHeiHK-W9" panose="020B0900000000000000" pitchFamily="34" charset="-120"/>
              </a:rPr>
              <a:t>公平的法律程序審核</a:t>
            </a:r>
            <a:endParaRPr lang="en-US" altLang="zh-TW" sz="2400" dirty="0">
              <a:solidFill>
                <a:schemeClr val="bg2">
                  <a:lumMod val="50000"/>
                </a:schemeClr>
              </a:solidFill>
              <a:latin typeface="DFHeiHK-W9" panose="020B0900000000000000" pitchFamily="34" charset="-120"/>
              <a:ea typeface="DFHeiHK-W9" panose="020B0900000000000000" pitchFamily="34" charset="-120"/>
            </a:endParaRPr>
          </a:p>
          <a:p>
            <a:pPr marL="342900" indent="-34290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在等待難民身分被審批的過程中</a:t>
            </a:r>
            <a:br>
              <a:rPr lang="en-US" altLang="zh-TW" sz="2400" dirty="0">
                <a:latin typeface="DFHeiHK-W9" panose="020B0900000000000000" pitchFamily="34" charset="-120"/>
                <a:ea typeface="DFHeiHK-W9" panose="020B0900000000000000" pitchFamily="34" charset="-120"/>
              </a:rPr>
            </a:br>
            <a:r>
              <a:rPr lang="zh-TW" altLang="en-US" sz="2400" dirty="0">
                <a:latin typeface="DFHeiHK-W9" panose="020B0900000000000000" pitchFamily="34" charset="-120"/>
                <a:ea typeface="DFHeiHK-W9" panose="020B0900000000000000" pitchFamily="34" charset="-120"/>
              </a:rPr>
              <a:t>國家需要</a:t>
            </a:r>
            <a:r>
              <a:rPr lang="zh-TW" altLang="en-US" sz="2400" dirty="0">
                <a:solidFill>
                  <a:schemeClr val="bg2">
                    <a:lumMod val="50000"/>
                  </a:schemeClr>
                </a:solidFill>
                <a:latin typeface="DFHeiHK-W9" panose="020B0900000000000000" pitchFamily="34" charset="-120"/>
                <a:ea typeface="DFHeiHK-W9" panose="020B0900000000000000" pitchFamily="34" charset="-120"/>
              </a:rPr>
              <a:t>確保</a:t>
            </a:r>
            <a:r>
              <a:rPr lang="zh-TW" altLang="en-US" sz="2400" dirty="0">
                <a:latin typeface="DFHeiHK-W9" panose="020B0900000000000000" pitchFamily="34" charset="-120"/>
                <a:ea typeface="DFHeiHK-W9" panose="020B0900000000000000" pitchFamily="34" charset="-120"/>
              </a:rPr>
              <a:t>尋求庇護者</a:t>
            </a:r>
            <a:br>
              <a:rPr lang="en-US" altLang="zh-TW" sz="2400" dirty="0">
                <a:latin typeface="DFHeiHK-W9" panose="020B0900000000000000" pitchFamily="34" charset="-120"/>
                <a:ea typeface="DFHeiHK-W9" panose="020B0900000000000000" pitchFamily="34" charset="-120"/>
              </a:rPr>
            </a:br>
            <a:r>
              <a:rPr lang="zh-TW" altLang="en-US" sz="2400" dirty="0">
                <a:latin typeface="DFHeiHK-W9" panose="020B0900000000000000" pitchFamily="34" charset="-120"/>
                <a:ea typeface="DFHeiHK-W9" panose="020B0900000000000000" pitchFamily="34" charset="-120"/>
              </a:rPr>
              <a:t>在本國能</a:t>
            </a:r>
            <a:r>
              <a:rPr lang="zh-TW" altLang="en-US" sz="2400" dirty="0">
                <a:solidFill>
                  <a:schemeClr val="bg2">
                    <a:lumMod val="50000"/>
                  </a:schemeClr>
                </a:solidFill>
                <a:latin typeface="DFHeiHK-W9" panose="020B0900000000000000" pitchFamily="34" charset="-120"/>
                <a:ea typeface="DFHeiHK-W9" panose="020B0900000000000000" pitchFamily="34" charset="-120"/>
              </a:rPr>
              <a:t>安全</a:t>
            </a:r>
            <a:r>
              <a:rPr lang="zh-TW" altLang="en-US" sz="2400" dirty="0">
                <a:latin typeface="DFHeiHK-W9" panose="020B0900000000000000" pitchFamily="34" charset="-120"/>
                <a:ea typeface="DFHeiHK-W9" panose="020B0900000000000000" pitchFamily="34" charset="-120"/>
              </a:rPr>
              <a:t>及</a:t>
            </a:r>
            <a:r>
              <a:rPr lang="zh-TW" altLang="en-US" sz="2400" dirty="0">
                <a:solidFill>
                  <a:schemeClr val="bg2">
                    <a:lumMod val="50000"/>
                  </a:schemeClr>
                </a:solidFill>
                <a:latin typeface="DFHeiHK-W9" panose="020B0900000000000000" pitchFamily="34" charset="-120"/>
                <a:ea typeface="DFHeiHK-W9" panose="020B0900000000000000" pitchFamily="34" charset="-120"/>
              </a:rPr>
              <a:t>有尊嚴地</a:t>
            </a:r>
            <a:r>
              <a:rPr lang="zh-TW" altLang="en-US" sz="2400" dirty="0">
                <a:latin typeface="DFHeiHK-W9" panose="020B0900000000000000" pitchFamily="34" charset="-120"/>
                <a:ea typeface="DFHeiHK-W9" panose="020B0900000000000000" pitchFamily="34" charset="-120"/>
              </a:rPr>
              <a:t>居住 </a:t>
            </a:r>
          </a:p>
        </p:txBody>
      </p:sp>
      <p:grpSp>
        <p:nvGrpSpPr>
          <p:cNvPr id="145" name="Google Shape;2947;p60">
            <a:extLst>
              <a:ext uri="{FF2B5EF4-FFF2-40B4-BE49-F238E27FC236}">
                <a16:creationId xmlns:a16="http://schemas.microsoft.com/office/drawing/2014/main" id="{93463B76-3C77-404F-992F-538008B0BAF0}"/>
              </a:ext>
            </a:extLst>
          </p:cNvPr>
          <p:cNvGrpSpPr/>
          <p:nvPr/>
        </p:nvGrpSpPr>
        <p:grpSpPr>
          <a:xfrm>
            <a:off x="6817379" y="2158036"/>
            <a:ext cx="739321" cy="2862524"/>
            <a:chOff x="8175125" y="2067450"/>
            <a:chExt cx="739321" cy="2862524"/>
          </a:xfrm>
        </p:grpSpPr>
        <p:sp>
          <p:nvSpPr>
            <p:cNvPr id="146" name="Google Shape;2948;p60">
              <a:extLst>
                <a:ext uri="{FF2B5EF4-FFF2-40B4-BE49-F238E27FC236}">
                  <a16:creationId xmlns:a16="http://schemas.microsoft.com/office/drawing/2014/main" id="{35A240E2-8B3B-49FD-984B-3CDB396C549D}"/>
                </a:ext>
              </a:extLst>
            </p:cNvPr>
            <p:cNvSpPr/>
            <p:nvPr/>
          </p:nvSpPr>
          <p:spPr>
            <a:xfrm>
              <a:off x="8175125" y="4872725"/>
              <a:ext cx="408179" cy="57250"/>
            </a:xfrm>
            <a:custGeom>
              <a:avLst/>
              <a:gdLst/>
              <a:ahLst/>
              <a:cxnLst/>
              <a:rect l="l" t="t" r="r" b="b"/>
              <a:pathLst>
                <a:path w="5383" h="755" extrusionOk="0">
                  <a:moveTo>
                    <a:pt x="5362" y="1"/>
                  </a:moveTo>
                  <a:lnTo>
                    <a:pt x="0" y="65"/>
                  </a:lnTo>
                  <a:lnTo>
                    <a:pt x="17" y="755"/>
                  </a:lnTo>
                  <a:lnTo>
                    <a:pt x="5383" y="691"/>
                  </a:lnTo>
                  <a:lnTo>
                    <a:pt x="53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49;p60">
              <a:extLst>
                <a:ext uri="{FF2B5EF4-FFF2-40B4-BE49-F238E27FC236}">
                  <a16:creationId xmlns:a16="http://schemas.microsoft.com/office/drawing/2014/main" id="{D1802F3F-85D8-438F-92B3-E149DE3FD59D}"/>
                </a:ext>
              </a:extLst>
            </p:cNvPr>
            <p:cNvSpPr/>
            <p:nvPr/>
          </p:nvSpPr>
          <p:spPr>
            <a:xfrm>
              <a:off x="8175125" y="4754811"/>
              <a:ext cx="406663" cy="122841"/>
            </a:xfrm>
            <a:custGeom>
              <a:avLst/>
              <a:gdLst/>
              <a:ahLst/>
              <a:cxnLst/>
              <a:rect l="l" t="t" r="r" b="b"/>
              <a:pathLst>
                <a:path w="5363" h="1620" extrusionOk="0">
                  <a:moveTo>
                    <a:pt x="3175" y="1"/>
                  </a:moveTo>
                  <a:lnTo>
                    <a:pt x="0" y="1620"/>
                  </a:lnTo>
                  <a:lnTo>
                    <a:pt x="0" y="1620"/>
                  </a:lnTo>
                  <a:lnTo>
                    <a:pt x="5362" y="1556"/>
                  </a:lnTo>
                  <a:lnTo>
                    <a:pt x="5175"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50;p60">
              <a:extLst>
                <a:ext uri="{FF2B5EF4-FFF2-40B4-BE49-F238E27FC236}">
                  <a16:creationId xmlns:a16="http://schemas.microsoft.com/office/drawing/2014/main" id="{7CF03EFF-78A1-46E0-87C7-D41910D42EDA}"/>
                </a:ext>
              </a:extLst>
            </p:cNvPr>
            <p:cNvSpPr/>
            <p:nvPr/>
          </p:nvSpPr>
          <p:spPr>
            <a:xfrm>
              <a:off x="8404581" y="4548558"/>
              <a:ext cx="163029" cy="206327"/>
            </a:xfrm>
            <a:custGeom>
              <a:avLst/>
              <a:gdLst/>
              <a:ahLst/>
              <a:cxnLst/>
              <a:rect l="l" t="t" r="r" b="b"/>
              <a:pathLst>
                <a:path w="2150" h="2721" extrusionOk="0">
                  <a:moveTo>
                    <a:pt x="0" y="0"/>
                  </a:moveTo>
                  <a:lnTo>
                    <a:pt x="149" y="2721"/>
                  </a:lnTo>
                  <a:lnTo>
                    <a:pt x="2149" y="2721"/>
                  </a:lnTo>
                  <a:lnTo>
                    <a:pt x="200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51;p60">
              <a:extLst>
                <a:ext uri="{FF2B5EF4-FFF2-40B4-BE49-F238E27FC236}">
                  <a16:creationId xmlns:a16="http://schemas.microsoft.com/office/drawing/2014/main" id="{63047A69-FFB7-4E2B-A64A-7C172A07C94D}"/>
                </a:ext>
              </a:extLst>
            </p:cNvPr>
            <p:cNvSpPr/>
            <p:nvPr/>
          </p:nvSpPr>
          <p:spPr>
            <a:xfrm>
              <a:off x="8342554" y="3132840"/>
              <a:ext cx="282154" cy="1559999"/>
            </a:xfrm>
            <a:custGeom>
              <a:avLst/>
              <a:gdLst/>
              <a:ahLst/>
              <a:cxnLst/>
              <a:rect l="l" t="t" r="r" b="b"/>
              <a:pathLst>
                <a:path w="3721" h="20573" extrusionOk="0">
                  <a:moveTo>
                    <a:pt x="380" y="1"/>
                  </a:moveTo>
                  <a:lnTo>
                    <a:pt x="0" y="20572"/>
                  </a:lnTo>
                  <a:lnTo>
                    <a:pt x="3720" y="20572"/>
                  </a:lnTo>
                  <a:lnTo>
                    <a:pt x="1882"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2;p60">
              <a:extLst>
                <a:ext uri="{FF2B5EF4-FFF2-40B4-BE49-F238E27FC236}">
                  <a16:creationId xmlns:a16="http://schemas.microsoft.com/office/drawing/2014/main" id="{72DCE837-DB01-4CB8-85A0-5709307FBD8C}"/>
                </a:ext>
              </a:extLst>
            </p:cNvPr>
            <p:cNvSpPr/>
            <p:nvPr/>
          </p:nvSpPr>
          <p:spPr>
            <a:xfrm>
              <a:off x="8426496" y="4872725"/>
              <a:ext cx="408179" cy="57250"/>
            </a:xfrm>
            <a:custGeom>
              <a:avLst/>
              <a:gdLst/>
              <a:ahLst/>
              <a:cxnLst/>
              <a:rect l="l" t="t" r="r" b="b"/>
              <a:pathLst>
                <a:path w="5383" h="755" extrusionOk="0">
                  <a:moveTo>
                    <a:pt x="5361" y="1"/>
                  </a:moveTo>
                  <a:lnTo>
                    <a:pt x="0" y="65"/>
                  </a:lnTo>
                  <a:lnTo>
                    <a:pt x="15" y="755"/>
                  </a:lnTo>
                  <a:lnTo>
                    <a:pt x="5383" y="691"/>
                  </a:lnTo>
                  <a:lnTo>
                    <a:pt x="53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3;p60">
              <a:extLst>
                <a:ext uri="{FF2B5EF4-FFF2-40B4-BE49-F238E27FC236}">
                  <a16:creationId xmlns:a16="http://schemas.microsoft.com/office/drawing/2014/main" id="{CA2D0E1C-78BA-49CA-B947-F25E921CEB39}"/>
                </a:ext>
              </a:extLst>
            </p:cNvPr>
            <p:cNvSpPr/>
            <p:nvPr/>
          </p:nvSpPr>
          <p:spPr>
            <a:xfrm>
              <a:off x="8426495" y="4754811"/>
              <a:ext cx="406511" cy="122841"/>
            </a:xfrm>
            <a:custGeom>
              <a:avLst/>
              <a:gdLst/>
              <a:ahLst/>
              <a:cxnLst/>
              <a:rect l="l" t="t" r="r" b="b"/>
              <a:pathLst>
                <a:path w="5361" h="1620" extrusionOk="0">
                  <a:moveTo>
                    <a:pt x="3175" y="1"/>
                  </a:moveTo>
                  <a:lnTo>
                    <a:pt x="0" y="1620"/>
                  </a:lnTo>
                  <a:lnTo>
                    <a:pt x="0" y="1620"/>
                  </a:lnTo>
                  <a:lnTo>
                    <a:pt x="5361" y="1556"/>
                  </a:lnTo>
                  <a:lnTo>
                    <a:pt x="5173"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54;p60">
              <a:extLst>
                <a:ext uri="{FF2B5EF4-FFF2-40B4-BE49-F238E27FC236}">
                  <a16:creationId xmlns:a16="http://schemas.microsoft.com/office/drawing/2014/main" id="{10FC5239-44A5-44FE-9F42-2FFA35793240}"/>
                </a:ext>
              </a:extLst>
            </p:cNvPr>
            <p:cNvSpPr/>
            <p:nvPr/>
          </p:nvSpPr>
          <p:spPr>
            <a:xfrm>
              <a:off x="8650189" y="4548558"/>
              <a:ext cx="168640" cy="206327"/>
            </a:xfrm>
            <a:custGeom>
              <a:avLst/>
              <a:gdLst/>
              <a:ahLst/>
              <a:cxnLst/>
              <a:rect l="l" t="t" r="r" b="b"/>
              <a:pathLst>
                <a:path w="2224" h="2721" extrusionOk="0">
                  <a:moveTo>
                    <a:pt x="0" y="0"/>
                  </a:moveTo>
                  <a:lnTo>
                    <a:pt x="225" y="2721"/>
                  </a:lnTo>
                  <a:lnTo>
                    <a:pt x="2223" y="2721"/>
                  </a:lnTo>
                  <a:lnTo>
                    <a:pt x="200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55;p60">
              <a:extLst>
                <a:ext uri="{FF2B5EF4-FFF2-40B4-BE49-F238E27FC236}">
                  <a16:creationId xmlns:a16="http://schemas.microsoft.com/office/drawing/2014/main" id="{FF72DB87-BE15-4BBB-AC14-D18B91F5638F}"/>
                </a:ext>
              </a:extLst>
            </p:cNvPr>
            <p:cNvSpPr/>
            <p:nvPr/>
          </p:nvSpPr>
          <p:spPr>
            <a:xfrm>
              <a:off x="8485187" y="3132840"/>
              <a:ext cx="386341" cy="1583127"/>
            </a:xfrm>
            <a:custGeom>
              <a:avLst/>
              <a:gdLst/>
              <a:ahLst/>
              <a:cxnLst/>
              <a:rect l="l" t="t" r="r" b="b"/>
              <a:pathLst>
                <a:path w="5095" h="20878" extrusionOk="0">
                  <a:moveTo>
                    <a:pt x="1" y="1"/>
                  </a:moveTo>
                  <a:lnTo>
                    <a:pt x="1059" y="20878"/>
                  </a:lnTo>
                  <a:lnTo>
                    <a:pt x="5095" y="20711"/>
                  </a:lnTo>
                  <a:cubicBezTo>
                    <a:pt x="5095" y="20711"/>
                    <a:pt x="4646" y="10449"/>
                    <a:pt x="4458" y="6617"/>
                  </a:cubicBezTo>
                  <a:cubicBezTo>
                    <a:pt x="4266" y="2779"/>
                    <a:pt x="2396" y="171"/>
                    <a:pt x="2396" y="171"/>
                  </a:cubicBezTo>
                  <a:lnTo>
                    <a:pt x="1"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56;p60">
              <a:extLst>
                <a:ext uri="{FF2B5EF4-FFF2-40B4-BE49-F238E27FC236}">
                  <a16:creationId xmlns:a16="http://schemas.microsoft.com/office/drawing/2014/main" id="{3311105F-C94E-4352-9B16-7E51F09A84F1}"/>
                </a:ext>
              </a:extLst>
            </p:cNvPr>
            <p:cNvSpPr/>
            <p:nvPr/>
          </p:nvSpPr>
          <p:spPr>
            <a:xfrm>
              <a:off x="8475481" y="3451851"/>
              <a:ext cx="88794" cy="1241751"/>
            </a:xfrm>
            <a:custGeom>
              <a:avLst/>
              <a:gdLst/>
              <a:ahLst/>
              <a:cxnLst/>
              <a:rect l="l" t="t" r="r" b="b"/>
              <a:pathLst>
                <a:path w="1171" h="16376" extrusionOk="0">
                  <a:moveTo>
                    <a:pt x="11" y="0"/>
                  </a:moveTo>
                  <a:cubicBezTo>
                    <a:pt x="6" y="0"/>
                    <a:pt x="1" y="0"/>
                    <a:pt x="1" y="5"/>
                  </a:cubicBezTo>
                  <a:lnTo>
                    <a:pt x="1155" y="16365"/>
                  </a:lnTo>
                  <a:cubicBezTo>
                    <a:pt x="1155" y="16371"/>
                    <a:pt x="1160" y="16376"/>
                    <a:pt x="1160" y="16376"/>
                  </a:cubicBezTo>
                  <a:cubicBezTo>
                    <a:pt x="1165" y="16376"/>
                    <a:pt x="1170" y="16371"/>
                    <a:pt x="1170" y="16365"/>
                  </a:cubicBezTo>
                  <a:lnTo>
                    <a:pt x="16" y="5"/>
                  </a:lnTo>
                  <a:cubicBezTo>
                    <a:pt x="16" y="0"/>
                    <a:pt x="16" y="0"/>
                    <a:pt x="1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57;p60">
              <a:extLst>
                <a:ext uri="{FF2B5EF4-FFF2-40B4-BE49-F238E27FC236}">
                  <a16:creationId xmlns:a16="http://schemas.microsoft.com/office/drawing/2014/main" id="{CFF5EFFE-C576-4882-9F15-072B6CF1AD79}"/>
                </a:ext>
              </a:extLst>
            </p:cNvPr>
            <p:cNvSpPr/>
            <p:nvPr/>
          </p:nvSpPr>
          <p:spPr>
            <a:xfrm>
              <a:off x="8319047" y="2540316"/>
              <a:ext cx="451553" cy="605558"/>
            </a:xfrm>
            <a:custGeom>
              <a:avLst/>
              <a:gdLst/>
              <a:ahLst/>
              <a:cxnLst/>
              <a:rect l="l" t="t" r="r" b="b"/>
              <a:pathLst>
                <a:path w="5955" h="7986" extrusionOk="0">
                  <a:moveTo>
                    <a:pt x="4074" y="0"/>
                  </a:moveTo>
                  <a:lnTo>
                    <a:pt x="2106" y="353"/>
                  </a:lnTo>
                  <a:cubicBezTo>
                    <a:pt x="2106" y="353"/>
                    <a:pt x="295" y="1700"/>
                    <a:pt x="145" y="3180"/>
                  </a:cubicBezTo>
                  <a:cubicBezTo>
                    <a:pt x="1" y="4666"/>
                    <a:pt x="690" y="7815"/>
                    <a:pt x="690" y="7815"/>
                  </a:cubicBezTo>
                  <a:lnTo>
                    <a:pt x="4587" y="7985"/>
                  </a:lnTo>
                  <a:cubicBezTo>
                    <a:pt x="4587" y="7985"/>
                    <a:pt x="5954" y="4324"/>
                    <a:pt x="5532" y="1727"/>
                  </a:cubicBezTo>
                  <a:cubicBezTo>
                    <a:pt x="5399" y="935"/>
                    <a:pt x="4848" y="561"/>
                    <a:pt x="4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8;p60">
              <a:extLst>
                <a:ext uri="{FF2B5EF4-FFF2-40B4-BE49-F238E27FC236}">
                  <a16:creationId xmlns:a16="http://schemas.microsoft.com/office/drawing/2014/main" id="{531353B9-6CD1-41D0-8188-339C55CB0CB2}"/>
                </a:ext>
              </a:extLst>
            </p:cNvPr>
            <p:cNvSpPr/>
            <p:nvPr/>
          </p:nvSpPr>
          <p:spPr>
            <a:xfrm>
              <a:off x="8622587" y="3076045"/>
              <a:ext cx="191768" cy="292770"/>
            </a:xfrm>
            <a:custGeom>
              <a:avLst/>
              <a:gdLst/>
              <a:ahLst/>
              <a:cxnLst/>
              <a:rect l="l" t="t" r="r" b="b"/>
              <a:pathLst>
                <a:path w="2529" h="3861" extrusionOk="0">
                  <a:moveTo>
                    <a:pt x="2528" y="1"/>
                  </a:moveTo>
                  <a:lnTo>
                    <a:pt x="0" y="353"/>
                  </a:lnTo>
                  <a:lnTo>
                    <a:pt x="488" y="3812"/>
                  </a:lnTo>
                  <a:lnTo>
                    <a:pt x="2400" y="3861"/>
                  </a:lnTo>
                  <a:lnTo>
                    <a:pt x="252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59;p60">
              <a:extLst>
                <a:ext uri="{FF2B5EF4-FFF2-40B4-BE49-F238E27FC236}">
                  <a16:creationId xmlns:a16="http://schemas.microsoft.com/office/drawing/2014/main" id="{770EE75C-66D6-423C-B61F-0F5277FBA92E}"/>
                </a:ext>
              </a:extLst>
            </p:cNvPr>
            <p:cNvSpPr/>
            <p:nvPr/>
          </p:nvSpPr>
          <p:spPr>
            <a:xfrm>
              <a:off x="8457206" y="3681156"/>
              <a:ext cx="457240" cy="319006"/>
            </a:xfrm>
            <a:custGeom>
              <a:avLst/>
              <a:gdLst/>
              <a:ahLst/>
              <a:cxnLst/>
              <a:rect l="l" t="t" r="r" b="b"/>
              <a:pathLst>
                <a:path w="6030" h="4207" extrusionOk="0">
                  <a:moveTo>
                    <a:pt x="0" y="1"/>
                  </a:moveTo>
                  <a:lnTo>
                    <a:pt x="0" y="4207"/>
                  </a:lnTo>
                  <a:lnTo>
                    <a:pt x="6029" y="4207"/>
                  </a:lnTo>
                  <a:lnTo>
                    <a:pt x="6029"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60;p60">
              <a:extLst>
                <a:ext uri="{FF2B5EF4-FFF2-40B4-BE49-F238E27FC236}">
                  <a16:creationId xmlns:a16="http://schemas.microsoft.com/office/drawing/2014/main" id="{1A6C821E-6EAB-4071-8AE4-B4C39427DA81}"/>
                </a:ext>
              </a:extLst>
            </p:cNvPr>
            <p:cNvSpPr/>
            <p:nvPr/>
          </p:nvSpPr>
          <p:spPr>
            <a:xfrm>
              <a:off x="8659516" y="3365027"/>
              <a:ext cx="145134" cy="231122"/>
            </a:xfrm>
            <a:custGeom>
              <a:avLst/>
              <a:gdLst/>
              <a:ahLst/>
              <a:cxnLst/>
              <a:rect l="l" t="t" r="r" b="b"/>
              <a:pathLst>
                <a:path w="1914" h="3048" extrusionOk="0">
                  <a:moveTo>
                    <a:pt x="1" y="1"/>
                  </a:moveTo>
                  <a:lnTo>
                    <a:pt x="267" y="2689"/>
                  </a:lnTo>
                  <a:lnTo>
                    <a:pt x="1743" y="3047"/>
                  </a:lnTo>
                  <a:lnTo>
                    <a:pt x="1913" y="50"/>
                  </a:lnTo>
                  <a:lnTo>
                    <a:pt x="1"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61;p60">
              <a:extLst>
                <a:ext uri="{FF2B5EF4-FFF2-40B4-BE49-F238E27FC236}">
                  <a16:creationId xmlns:a16="http://schemas.microsoft.com/office/drawing/2014/main" id="{C516A38F-0210-44F2-8B63-567B985D713C}"/>
                </a:ext>
              </a:extLst>
            </p:cNvPr>
            <p:cNvSpPr/>
            <p:nvPr/>
          </p:nvSpPr>
          <p:spPr>
            <a:xfrm>
              <a:off x="8618568" y="3491509"/>
              <a:ext cx="194877" cy="315518"/>
            </a:xfrm>
            <a:custGeom>
              <a:avLst/>
              <a:gdLst/>
              <a:ahLst/>
              <a:cxnLst/>
              <a:rect l="l" t="t" r="r" b="b"/>
              <a:pathLst>
                <a:path w="2570" h="4161" extrusionOk="0">
                  <a:moveTo>
                    <a:pt x="2036" y="0"/>
                  </a:moveTo>
                  <a:lnTo>
                    <a:pt x="861" y="898"/>
                  </a:lnTo>
                  <a:cubicBezTo>
                    <a:pt x="861" y="898"/>
                    <a:pt x="33" y="2031"/>
                    <a:pt x="6" y="2748"/>
                  </a:cubicBezTo>
                  <a:cubicBezTo>
                    <a:pt x="1" y="2865"/>
                    <a:pt x="80" y="2967"/>
                    <a:pt x="198" y="2983"/>
                  </a:cubicBezTo>
                  <a:cubicBezTo>
                    <a:pt x="210" y="2985"/>
                    <a:pt x="223" y="2986"/>
                    <a:pt x="235" y="2986"/>
                  </a:cubicBezTo>
                  <a:cubicBezTo>
                    <a:pt x="323" y="2986"/>
                    <a:pt x="406" y="2935"/>
                    <a:pt x="444" y="2855"/>
                  </a:cubicBezTo>
                  <a:lnTo>
                    <a:pt x="620" y="2480"/>
                  </a:lnTo>
                  <a:lnTo>
                    <a:pt x="620" y="2480"/>
                  </a:lnTo>
                  <a:cubicBezTo>
                    <a:pt x="620" y="2480"/>
                    <a:pt x="455" y="4160"/>
                    <a:pt x="929" y="4160"/>
                  </a:cubicBezTo>
                  <a:cubicBezTo>
                    <a:pt x="936" y="4160"/>
                    <a:pt x="944" y="4160"/>
                    <a:pt x="951" y="4159"/>
                  </a:cubicBezTo>
                  <a:cubicBezTo>
                    <a:pt x="951" y="4159"/>
                    <a:pt x="1128" y="3982"/>
                    <a:pt x="1187" y="3634"/>
                  </a:cubicBezTo>
                  <a:cubicBezTo>
                    <a:pt x="1187" y="3634"/>
                    <a:pt x="1219" y="3908"/>
                    <a:pt x="1304" y="4014"/>
                  </a:cubicBezTo>
                  <a:cubicBezTo>
                    <a:pt x="1348" y="4067"/>
                    <a:pt x="1408" y="4091"/>
                    <a:pt x="1467" y="4091"/>
                  </a:cubicBezTo>
                  <a:cubicBezTo>
                    <a:pt x="1558" y="4091"/>
                    <a:pt x="1646" y="4033"/>
                    <a:pt x="1668" y="3929"/>
                  </a:cubicBezTo>
                  <a:lnTo>
                    <a:pt x="1743" y="3609"/>
                  </a:lnTo>
                  <a:cubicBezTo>
                    <a:pt x="1743" y="3609"/>
                    <a:pt x="1748" y="3876"/>
                    <a:pt x="1908" y="3935"/>
                  </a:cubicBezTo>
                  <a:cubicBezTo>
                    <a:pt x="1927" y="3942"/>
                    <a:pt x="1946" y="3945"/>
                    <a:pt x="1964" y="3945"/>
                  </a:cubicBezTo>
                  <a:cubicBezTo>
                    <a:pt x="2015" y="3945"/>
                    <a:pt x="2064" y="3920"/>
                    <a:pt x="2095" y="3881"/>
                  </a:cubicBezTo>
                  <a:cubicBezTo>
                    <a:pt x="2159" y="3790"/>
                    <a:pt x="2234" y="3577"/>
                    <a:pt x="2250" y="3325"/>
                  </a:cubicBezTo>
                  <a:cubicBezTo>
                    <a:pt x="2250" y="3325"/>
                    <a:pt x="2325" y="3392"/>
                    <a:pt x="2398" y="3392"/>
                  </a:cubicBezTo>
                  <a:cubicBezTo>
                    <a:pt x="2484" y="3392"/>
                    <a:pt x="2569" y="3299"/>
                    <a:pt x="2529" y="2897"/>
                  </a:cubicBezTo>
                  <a:cubicBezTo>
                    <a:pt x="2416" y="1759"/>
                    <a:pt x="2036" y="0"/>
                    <a:pt x="20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62;p60">
              <a:extLst>
                <a:ext uri="{FF2B5EF4-FFF2-40B4-BE49-F238E27FC236}">
                  <a16:creationId xmlns:a16="http://schemas.microsoft.com/office/drawing/2014/main" id="{3A1C6D80-6733-4009-820D-4B92B8BCADD4}"/>
                </a:ext>
              </a:extLst>
            </p:cNvPr>
            <p:cNvSpPr/>
            <p:nvPr/>
          </p:nvSpPr>
          <p:spPr>
            <a:xfrm>
              <a:off x="8597488" y="3679488"/>
              <a:ext cx="68169" cy="76737"/>
            </a:xfrm>
            <a:custGeom>
              <a:avLst/>
              <a:gdLst/>
              <a:ahLst/>
              <a:cxnLst/>
              <a:rect l="l" t="t" r="r" b="b"/>
              <a:pathLst>
                <a:path w="899" h="1012" extrusionOk="0">
                  <a:moveTo>
                    <a:pt x="898" y="1"/>
                  </a:moveTo>
                  <a:lnTo>
                    <a:pt x="128" y="23"/>
                  </a:lnTo>
                  <a:lnTo>
                    <a:pt x="0" y="553"/>
                  </a:lnTo>
                  <a:lnTo>
                    <a:pt x="572" y="1012"/>
                  </a:lnTo>
                  <a:lnTo>
                    <a:pt x="898"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63;p60">
              <a:extLst>
                <a:ext uri="{FF2B5EF4-FFF2-40B4-BE49-F238E27FC236}">
                  <a16:creationId xmlns:a16="http://schemas.microsoft.com/office/drawing/2014/main" id="{51645AEE-1C79-40F8-B623-BE2C9DFA2CBB}"/>
                </a:ext>
              </a:extLst>
            </p:cNvPr>
            <p:cNvSpPr/>
            <p:nvPr/>
          </p:nvSpPr>
          <p:spPr>
            <a:xfrm>
              <a:off x="8526968" y="2576942"/>
              <a:ext cx="295576" cy="599265"/>
            </a:xfrm>
            <a:custGeom>
              <a:avLst/>
              <a:gdLst/>
              <a:ahLst/>
              <a:cxnLst/>
              <a:rect l="l" t="t" r="r" b="b"/>
              <a:pathLst>
                <a:path w="3898" h="7903" extrusionOk="0">
                  <a:moveTo>
                    <a:pt x="1463" y="0"/>
                  </a:moveTo>
                  <a:cubicBezTo>
                    <a:pt x="1363" y="0"/>
                    <a:pt x="1262" y="12"/>
                    <a:pt x="1160" y="35"/>
                  </a:cubicBezTo>
                  <a:cubicBezTo>
                    <a:pt x="449" y="201"/>
                    <a:pt x="0" y="906"/>
                    <a:pt x="161" y="1617"/>
                  </a:cubicBezTo>
                  <a:lnTo>
                    <a:pt x="1251" y="6893"/>
                  </a:lnTo>
                  <a:cubicBezTo>
                    <a:pt x="1385" y="7497"/>
                    <a:pt x="1921" y="7903"/>
                    <a:pt x="2508" y="7903"/>
                  </a:cubicBezTo>
                  <a:cubicBezTo>
                    <a:pt x="2623" y="7903"/>
                    <a:pt x="2739" y="7887"/>
                    <a:pt x="2854" y="7855"/>
                  </a:cubicBezTo>
                  <a:cubicBezTo>
                    <a:pt x="3501" y="7673"/>
                    <a:pt x="3897" y="7027"/>
                    <a:pt x="3769" y="6370"/>
                  </a:cubicBezTo>
                  <a:lnTo>
                    <a:pt x="2763" y="1072"/>
                  </a:lnTo>
                  <a:cubicBezTo>
                    <a:pt x="2635" y="437"/>
                    <a:pt x="2082" y="0"/>
                    <a:pt x="14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64;p60">
              <a:extLst>
                <a:ext uri="{FF2B5EF4-FFF2-40B4-BE49-F238E27FC236}">
                  <a16:creationId xmlns:a16="http://schemas.microsoft.com/office/drawing/2014/main" id="{01DA1E9F-1752-4A7E-BDA2-7A88DF878583}"/>
                </a:ext>
              </a:extLst>
            </p:cNvPr>
            <p:cNvSpPr/>
            <p:nvPr/>
          </p:nvSpPr>
          <p:spPr>
            <a:xfrm>
              <a:off x="8550475" y="2758172"/>
              <a:ext cx="77875" cy="385659"/>
            </a:xfrm>
            <a:custGeom>
              <a:avLst/>
              <a:gdLst/>
              <a:ahLst/>
              <a:cxnLst/>
              <a:rect l="l" t="t" r="r" b="b"/>
              <a:pathLst>
                <a:path w="1027" h="5086" extrusionOk="0">
                  <a:moveTo>
                    <a:pt x="12" y="1"/>
                  </a:moveTo>
                  <a:cubicBezTo>
                    <a:pt x="11" y="1"/>
                    <a:pt x="11" y="1"/>
                    <a:pt x="11" y="3"/>
                  </a:cubicBezTo>
                  <a:cubicBezTo>
                    <a:pt x="6" y="3"/>
                    <a:pt x="1" y="8"/>
                    <a:pt x="1" y="13"/>
                  </a:cubicBezTo>
                  <a:lnTo>
                    <a:pt x="946" y="4545"/>
                  </a:lnTo>
                  <a:lnTo>
                    <a:pt x="1010" y="5075"/>
                  </a:lnTo>
                  <a:cubicBezTo>
                    <a:pt x="1010" y="5080"/>
                    <a:pt x="1015" y="5085"/>
                    <a:pt x="1022" y="5085"/>
                  </a:cubicBezTo>
                  <a:cubicBezTo>
                    <a:pt x="1022" y="5085"/>
                    <a:pt x="1027" y="5080"/>
                    <a:pt x="1027" y="5075"/>
                  </a:cubicBezTo>
                  <a:lnTo>
                    <a:pt x="963" y="4540"/>
                  </a:lnTo>
                  <a:lnTo>
                    <a:pt x="21" y="8"/>
                  </a:lnTo>
                  <a:cubicBezTo>
                    <a:pt x="18" y="5"/>
                    <a:pt x="1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65;p60">
              <a:extLst>
                <a:ext uri="{FF2B5EF4-FFF2-40B4-BE49-F238E27FC236}">
                  <a16:creationId xmlns:a16="http://schemas.microsoft.com/office/drawing/2014/main" id="{0C61819A-A3E4-4331-8BED-6CB2A4FDF068}"/>
                </a:ext>
              </a:extLst>
            </p:cNvPr>
            <p:cNvSpPr/>
            <p:nvPr/>
          </p:nvSpPr>
          <p:spPr>
            <a:xfrm>
              <a:off x="8287427" y="2378119"/>
              <a:ext cx="252126" cy="370114"/>
            </a:xfrm>
            <a:custGeom>
              <a:avLst/>
              <a:gdLst/>
              <a:ahLst/>
              <a:cxnLst/>
              <a:rect l="l" t="t" r="r" b="b"/>
              <a:pathLst>
                <a:path w="3325" h="4881" extrusionOk="0">
                  <a:moveTo>
                    <a:pt x="1962" y="1"/>
                  </a:moveTo>
                  <a:cubicBezTo>
                    <a:pt x="1962" y="1"/>
                    <a:pt x="1908" y="1380"/>
                    <a:pt x="1289" y="2321"/>
                  </a:cubicBezTo>
                  <a:cubicBezTo>
                    <a:pt x="668" y="3262"/>
                    <a:pt x="1" y="3881"/>
                    <a:pt x="840" y="4881"/>
                  </a:cubicBezTo>
                  <a:lnTo>
                    <a:pt x="3112" y="3373"/>
                  </a:lnTo>
                  <a:lnTo>
                    <a:pt x="3325" y="210"/>
                  </a:lnTo>
                  <a:lnTo>
                    <a:pt x="1962"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66;p60">
              <a:extLst>
                <a:ext uri="{FF2B5EF4-FFF2-40B4-BE49-F238E27FC236}">
                  <a16:creationId xmlns:a16="http://schemas.microsoft.com/office/drawing/2014/main" id="{07039920-4F74-43C3-8B24-F1CA72F00D12}"/>
                </a:ext>
              </a:extLst>
            </p:cNvPr>
            <p:cNvSpPr/>
            <p:nvPr/>
          </p:nvSpPr>
          <p:spPr>
            <a:xfrm>
              <a:off x="8316620" y="2118483"/>
              <a:ext cx="301945" cy="317717"/>
            </a:xfrm>
            <a:custGeom>
              <a:avLst/>
              <a:gdLst/>
              <a:ahLst/>
              <a:cxnLst/>
              <a:rect l="l" t="t" r="r" b="b"/>
              <a:pathLst>
                <a:path w="3982" h="4190" extrusionOk="0">
                  <a:moveTo>
                    <a:pt x="1436" y="0"/>
                  </a:moveTo>
                  <a:cubicBezTo>
                    <a:pt x="1391" y="0"/>
                    <a:pt x="1345" y="2"/>
                    <a:pt x="1299" y="5"/>
                  </a:cubicBezTo>
                  <a:cubicBezTo>
                    <a:pt x="1257" y="10"/>
                    <a:pt x="1213" y="15"/>
                    <a:pt x="1171" y="20"/>
                  </a:cubicBezTo>
                  <a:cubicBezTo>
                    <a:pt x="1171" y="20"/>
                    <a:pt x="776" y="58"/>
                    <a:pt x="475" y="416"/>
                  </a:cubicBezTo>
                  <a:cubicBezTo>
                    <a:pt x="327" y="593"/>
                    <a:pt x="204" y="844"/>
                    <a:pt x="166" y="1202"/>
                  </a:cubicBezTo>
                  <a:cubicBezTo>
                    <a:pt x="166" y="1202"/>
                    <a:pt x="129" y="1480"/>
                    <a:pt x="65" y="2206"/>
                  </a:cubicBezTo>
                  <a:cubicBezTo>
                    <a:pt x="48" y="2367"/>
                    <a:pt x="26" y="2554"/>
                    <a:pt x="11" y="2768"/>
                  </a:cubicBezTo>
                  <a:cubicBezTo>
                    <a:pt x="6" y="2795"/>
                    <a:pt x="6" y="2821"/>
                    <a:pt x="6" y="2848"/>
                  </a:cubicBezTo>
                  <a:cubicBezTo>
                    <a:pt x="1" y="3003"/>
                    <a:pt x="16" y="3168"/>
                    <a:pt x="59" y="3329"/>
                  </a:cubicBezTo>
                  <a:cubicBezTo>
                    <a:pt x="70" y="3356"/>
                    <a:pt x="75" y="3383"/>
                    <a:pt x="85" y="3409"/>
                  </a:cubicBezTo>
                  <a:cubicBezTo>
                    <a:pt x="225" y="3826"/>
                    <a:pt x="540" y="4184"/>
                    <a:pt x="1048" y="4189"/>
                  </a:cubicBezTo>
                  <a:cubicBezTo>
                    <a:pt x="1193" y="4189"/>
                    <a:pt x="1341" y="4162"/>
                    <a:pt x="1491" y="4120"/>
                  </a:cubicBezTo>
                  <a:lnTo>
                    <a:pt x="1491" y="4115"/>
                  </a:lnTo>
                  <a:cubicBezTo>
                    <a:pt x="1733" y="4039"/>
                    <a:pt x="1978" y="3911"/>
                    <a:pt x="2207" y="3757"/>
                  </a:cubicBezTo>
                  <a:lnTo>
                    <a:pt x="2453" y="3558"/>
                  </a:lnTo>
                  <a:lnTo>
                    <a:pt x="2747" y="3313"/>
                  </a:lnTo>
                  <a:cubicBezTo>
                    <a:pt x="3982" y="2105"/>
                    <a:pt x="3121" y="0"/>
                    <a:pt x="14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67;p60">
              <a:extLst>
                <a:ext uri="{FF2B5EF4-FFF2-40B4-BE49-F238E27FC236}">
                  <a16:creationId xmlns:a16="http://schemas.microsoft.com/office/drawing/2014/main" id="{CD93FFD7-497D-4339-B43F-A064816DE861}"/>
                </a:ext>
              </a:extLst>
            </p:cNvPr>
            <p:cNvSpPr/>
            <p:nvPr/>
          </p:nvSpPr>
          <p:spPr>
            <a:xfrm>
              <a:off x="8297588" y="2273552"/>
              <a:ext cx="32075" cy="64226"/>
            </a:xfrm>
            <a:custGeom>
              <a:avLst/>
              <a:gdLst/>
              <a:ahLst/>
              <a:cxnLst/>
              <a:rect l="l" t="t" r="r" b="b"/>
              <a:pathLst>
                <a:path w="423" h="847" extrusionOk="0">
                  <a:moveTo>
                    <a:pt x="422" y="1"/>
                  </a:moveTo>
                  <a:lnTo>
                    <a:pt x="38" y="568"/>
                  </a:lnTo>
                  <a:cubicBezTo>
                    <a:pt x="0" y="615"/>
                    <a:pt x="21" y="691"/>
                    <a:pt x="75" y="712"/>
                  </a:cubicBezTo>
                  <a:lnTo>
                    <a:pt x="358" y="846"/>
                  </a:lnTo>
                  <a:lnTo>
                    <a:pt x="422"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68;p60">
              <a:extLst>
                <a:ext uri="{FF2B5EF4-FFF2-40B4-BE49-F238E27FC236}">
                  <a16:creationId xmlns:a16="http://schemas.microsoft.com/office/drawing/2014/main" id="{A5DCFE90-6EC3-40BC-8B9E-C6D08920352A}"/>
                </a:ext>
              </a:extLst>
            </p:cNvPr>
            <p:cNvSpPr/>
            <p:nvPr/>
          </p:nvSpPr>
          <p:spPr>
            <a:xfrm>
              <a:off x="8336108" y="2203865"/>
              <a:ext cx="62785" cy="42691"/>
            </a:xfrm>
            <a:custGeom>
              <a:avLst/>
              <a:gdLst/>
              <a:ahLst/>
              <a:cxnLst/>
              <a:rect l="l" t="t" r="r" b="b"/>
              <a:pathLst>
                <a:path w="828" h="563" extrusionOk="0">
                  <a:moveTo>
                    <a:pt x="178" y="1"/>
                  </a:moveTo>
                  <a:cubicBezTo>
                    <a:pt x="17" y="1"/>
                    <a:pt x="0" y="177"/>
                    <a:pt x="0" y="177"/>
                  </a:cubicBezTo>
                  <a:lnTo>
                    <a:pt x="828" y="562"/>
                  </a:lnTo>
                  <a:cubicBezTo>
                    <a:pt x="828" y="562"/>
                    <a:pt x="711" y="273"/>
                    <a:pt x="422" y="91"/>
                  </a:cubicBezTo>
                  <a:cubicBezTo>
                    <a:pt x="317" y="25"/>
                    <a:pt x="238" y="1"/>
                    <a:pt x="1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69;p60">
              <a:extLst>
                <a:ext uri="{FF2B5EF4-FFF2-40B4-BE49-F238E27FC236}">
                  <a16:creationId xmlns:a16="http://schemas.microsoft.com/office/drawing/2014/main" id="{FB83D1FF-B89B-401E-B463-89AC5ACFAB36}"/>
                </a:ext>
              </a:extLst>
            </p:cNvPr>
            <p:cNvSpPr/>
            <p:nvPr/>
          </p:nvSpPr>
          <p:spPr>
            <a:xfrm>
              <a:off x="8352639" y="2067450"/>
              <a:ext cx="359195" cy="545503"/>
            </a:xfrm>
            <a:custGeom>
              <a:avLst/>
              <a:gdLst/>
              <a:ahLst/>
              <a:cxnLst/>
              <a:rect l="l" t="t" r="r" b="b"/>
              <a:pathLst>
                <a:path w="4737" h="7194" extrusionOk="0">
                  <a:moveTo>
                    <a:pt x="1795" y="0"/>
                  </a:moveTo>
                  <a:cubicBezTo>
                    <a:pt x="331" y="0"/>
                    <a:pt x="0" y="1089"/>
                    <a:pt x="0" y="1089"/>
                  </a:cubicBezTo>
                  <a:cubicBezTo>
                    <a:pt x="1347" y="1089"/>
                    <a:pt x="979" y="7193"/>
                    <a:pt x="979" y="7193"/>
                  </a:cubicBezTo>
                  <a:cubicBezTo>
                    <a:pt x="1600" y="6659"/>
                    <a:pt x="2259" y="6494"/>
                    <a:pt x="2838" y="6494"/>
                  </a:cubicBezTo>
                  <a:cubicBezTo>
                    <a:pt x="3791" y="6494"/>
                    <a:pt x="4529" y="6942"/>
                    <a:pt x="4529" y="6942"/>
                  </a:cubicBezTo>
                  <a:cubicBezTo>
                    <a:pt x="4063" y="5669"/>
                    <a:pt x="2785" y="5824"/>
                    <a:pt x="4085" y="3718"/>
                  </a:cubicBezTo>
                  <a:cubicBezTo>
                    <a:pt x="4736" y="2660"/>
                    <a:pt x="4581" y="1816"/>
                    <a:pt x="4298" y="1255"/>
                  </a:cubicBezTo>
                  <a:cubicBezTo>
                    <a:pt x="4048" y="758"/>
                    <a:pt x="3587" y="389"/>
                    <a:pt x="3053" y="218"/>
                  </a:cubicBezTo>
                  <a:cubicBezTo>
                    <a:pt x="2561" y="63"/>
                    <a:pt x="2146" y="0"/>
                    <a:pt x="1795"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70;p60">
              <a:extLst>
                <a:ext uri="{FF2B5EF4-FFF2-40B4-BE49-F238E27FC236}">
                  <a16:creationId xmlns:a16="http://schemas.microsoft.com/office/drawing/2014/main" id="{529C2F3C-D866-4FA6-A889-01E350315345}"/>
                </a:ext>
              </a:extLst>
            </p:cNvPr>
            <p:cNvSpPr/>
            <p:nvPr/>
          </p:nvSpPr>
          <p:spPr>
            <a:xfrm>
              <a:off x="8323976" y="2503691"/>
              <a:ext cx="372086" cy="251747"/>
            </a:xfrm>
            <a:custGeom>
              <a:avLst/>
              <a:gdLst/>
              <a:ahLst/>
              <a:cxnLst/>
              <a:rect l="l" t="t" r="r" b="b"/>
              <a:pathLst>
                <a:path w="4907" h="3320" extrusionOk="0">
                  <a:moveTo>
                    <a:pt x="2743" y="1"/>
                  </a:moveTo>
                  <a:cubicBezTo>
                    <a:pt x="2691" y="1"/>
                    <a:pt x="2639" y="3"/>
                    <a:pt x="2586" y="7"/>
                  </a:cubicBezTo>
                  <a:cubicBezTo>
                    <a:pt x="1303" y="120"/>
                    <a:pt x="0" y="2583"/>
                    <a:pt x="0" y="2583"/>
                  </a:cubicBezTo>
                  <a:cubicBezTo>
                    <a:pt x="121" y="3114"/>
                    <a:pt x="351" y="3319"/>
                    <a:pt x="634" y="3319"/>
                  </a:cubicBezTo>
                  <a:cubicBezTo>
                    <a:pt x="1313" y="3319"/>
                    <a:pt x="2297" y="2142"/>
                    <a:pt x="2822" y="1440"/>
                  </a:cubicBezTo>
                  <a:cubicBezTo>
                    <a:pt x="3118" y="1042"/>
                    <a:pt x="3512" y="922"/>
                    <a:pt x="3877" y="922"/>
                  </a:cubicBezTo>
                  <a:cubicBezTo>
                    <a:pt x="4423" y="922"/>
                    <a:pt x="4907" y="1189"/>
                    <a:pt x="4907" y="1189"/>
                  </a:cubicBezTo>
                  <a:cubicBezTo>
                    <a:pt x="4907" y="1189"/>
                    <a:pt x="3948" y="1"/>
                    <a:pt x="274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71;p60">
              <a:extLst>
                <a:ext uri="{FF2B5EF4-FFF2-40B4-BE49-F238E27FC236}">
                  <a16:creationId xmlns:a16="http://schemas.microsoft.com/office/drawing/2014/main" id="{062025D1-717A-431B-A7DB-D4D9EB6E9028}"/>
                </a:ext>
              </a:extLst>
            </p:cNvPr>
            <p:cNvSpPr/>
            <p:nvPr/>
          </p:nvSpPr>
          <p:spPr>
            <a:xfrm>
              <a:off x="8333682" y="2258917"/>
              <a:ext cx="67259" cy="39051"/>
            </a:xfrm>
            <a:custGeom>
              <a:avLst/>
              <a:gdLst/>
              <a:ahLst/>
              <a:cxnLst/>
              <a:rect l="l" t="t" r="r" b="b"/>
              <a:pathLst>
                <a:path w="887" h="515" extrusionOk="0">
                  <a:moveTo>
                    <a:pt x="468" y="0"/>
                  </a:moveTo>
                  <a:cubicBezTo>
                    <a:pt x="458" y="0"/>
                    <a:pt x="448" y="1"/>
                    <a:pt x="438" y="2"/>
                  </a:cubicBezTo>
                  <a:cubicBezTo>
                    <a:pt x="385" y="2"/>
                    <a:pt x="331" y="13"/>
                    <a:pt x="277" y="34"/>
                  </a:cubicBezTo>
                  <a:cubicBezTo>
                    <a:pt x="154" y="82"/>
                    <a:pt x="48" y="184"/>
                    <a:pt x="0" y="307"/>
                  </a:cubicBezTo>
                  <a:cubicBezTo>
                    <a:pt x="109" y="436"/>
                    <a:pt x="272" y="515"/>
                    <a:pt x="439" y="515"/>
                  </a:cubicBezTo>
                  <a:cubicBezTo>
                    <a:pt x="444" y="515"/>
                    <a:pt x="449" y="515"/>
                    <a:pt x="454" y="515"/>
                  </a:cubicBezTo>
                  <a:cubicBezTo>
                    <a:pt x="625" y="515"/>
                    <a:pt x="785" y="424"/>
                    <a:pt x="887" y="285"/>
                  </a:cubicBezTo>
                  <a:cubicBezTo>
                    <a:pt x="834" y="167"/>
                    <a:pt x="731" y="71"/>
                    <a:pt x="610" y="28"/>
                  </a:cubicBezTo>
                  <a:cubicBezTo>
                    <a:pt x="565" y="10"/>
                    <a:pt x="517" y="0"/>
                    <a:pt x="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72;p60">
              <a:extLst>
                <a:ext uri="{FF2B5EF4-FFF2-40B4-BE49-F238E27FC236}">
                  <a16:creationId xmlns:a16="http://schemas.microsoft.com/office/drawing/2014/main" id="{F500AE31-00F8-4898-80DB-0B54B2C9257D}"/>
                </a:ext>
              </a:extLst>
            </p:cNvPr>
            <p:cNvSpPr/>
            <p:nvPr/>
          </p:nvSpPr>
          <p:spPr>
            <a:xfrm>
              <a:off x="8330724" y="2256718"/>
              <a:ext cx="73553" cy="28739"/>
            </a:xfrm>
            <a:custGeom>
              <a:avLst/>
              <a:gdLst/>
              <a:ahLst/>
              <a:cxnLst/>
              <a:rect l="l" t="t" r="r" b="b"/>
              <a:pathLst>
                <a:path w="970" h="379" extrusionOk="0">
                  <a:moveTo>
                    <a:pt x="490" y="1"/>
                  </a:moveTo>
                  <a:cubicBezTo>
                    <a:pt x="419" y="1"/>
                    <a:pt x="348" y="14"/>
                    <a:pt x="284" y="42"/>
                  </a:cubicBezTo>
                  <a:cubicBezTo>
                    <a:pt x="156" y="100"/>
                    <a:pt x="55" y="208"/>
                    <a:pt x="7" y="336"/>
                  </a:cubicBezTo>
                  <a:cubicBezTo>
                    <a:pt x="1" y="351"/>
                    <a:pt x="12" y="373"/>
                    <a:pt x="28" y="378"/>
                  </a:cubicBezTo>
                  <a:lnTo>
                    <a:pt x="39" y="378"/>
                  </a:lnTo>
                  <a:cubicBezTo>
                    <a:pt x="50" y="378"/>
                    <a:pt x="65" y="373"/>
                    <a:pt x="65" y="356"/>
                  </a:cubicBezTo>
                  <a:cubicBezTo>
                    <a:pt x="109" y="245"/>
                    <a:pt x="200" y="149"/>
                    <a:pt x="306" y="100"/>
                  </a:cubicBezTo>
                  <a:cubicBezTo>
                    <a:pt x="364" y="75"/>
                    <a:pt x="425" y="64"/>
                    <a:pt x="487" y="64"/>
                  </a:cubicBezTo>
                  <a:cubicBezTo>
                    <a:pt x="546" y="64"/>
                    <a:pt x="604" y="74"/>
                    <a:pt x="659" y="95"/>
                  </a:cubicBezTo>
                  <a:cubicBezTo>
                    <a:pt x="770" y="143"/>
                    <a:pt x="862" y="240"/>
                    <a:pt x="905" y="351"/>
                  </a:cubicBezTo>
                  <a:cubicBezTo>
                    <a:pt x="909" y="364"/>
                    <a:pt x="922" y="370"/>
                    <a:pt x="935" y="370"/>
                  </a:cubicBezTo>
                  <a:cubicBezTo>
                    <a:pt x="939" y="370"/>
                    <a:pt x="943" y="369"/>
                    <a:pt x="948" y="368"/>
                  </a:cubicBezTo>
                  <a:cubicBezTo>
                    <a:pt x="963" y="363"/>
                    <a:pt x="969" y="341"/>
                    <a:pt x="963" y="324"/>
                  </a:cubicBezTo>
                  <a:cubicBezTo>
                    <a:pt x="915" y="196"/>
                    <a:pt x="809" y="90"/>
                    <a:pt x="686" y="36"/>
                  </a:cubicBezTo>
                  <a:cubicBezTo>
                    <a:pt x="624" y="13"/>
                    <a:pt x="556" y="1"/>
                    <a:pt x="49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73;p60">
              <a:extLst>
                <a:ext uri="{FF2B5EF4-FFF2-40B4-BE49-F238E27FC236}">
                  <a16:creationId xmlns:a16="http://schemas.microsoft.com/office/drawing/2014/main" id="{D39D7315-529F-4B27-B341-2083F88CFC1D}"/>
                </a:ext>
              </a:extLst>
            </p:cNvPr>
            <p:cNvSpPr/>
            <p:nvPr/>
          </p:nvSpPr>
          <p:spPr>
            <a:xfrm>
              <a:off x="8351501" y="2258917"/>
              <a:ext cx="32075" cy="28132"/>
            </a:xfrm>
            <a:custGeom>
              <a:avLst/>
              <a:gdLst/>
              <a:ahLst/>
              <a:cxnLst/>
              <a:rect l="l" t="t" r="r" b="b"/>
              <a:pathLst>
                <a:path w="423" h="371" extrusionOk="0">
                  <a:moveTo>
                    <a:pt x="233" y="0"/>
                  </a:moveTo>
                  <a:cubicBezTo>
                    <a:pt x="223" y="0"/>
                    <a:pt x="213" y="1"/>
                    <a:pt x="203" y="2"/>
                  </a:cubicBezTo>
                  <a:cubicBezTo>
                    <a:pt x="150" y="2"/>
                    <a:pt x="96" y="13"/>
                    <a:pt x="42" y="34"/>
                  </a:cubicBezTo>
                  <a:cubicBezTo>
                    <a:pt x="15" y="66"/>
                    <a:pt x="0" y="114"/>
                    <a:pt x="0" y="162"/>
                  </a:cubicBezTo>
                  <a:cubicBezTo>
                    <a:pt x="0" y="275"/>
                    <a:pt x="96" y="371"/>
                    <a:pt x="208" y="371"/>
                  </a:cubicBezTo>
                  <a:cubicBezTo>
                    <a:pt x="326" y="371"/>
                    <a:pt x="422" y="275"/>
                    <a:pt x="422" y="162"/>
                  </a:cubicBezTo>
                  <a:cubicBezTo>
                    <a:pt x="422" y="109"/>
                    <a:pt x="400" y="66"/>
                    <a:pt x="375" y="28"/>
                  </a:cubicBezTo>
                  <a:cubicBezTo>
                    <a:pt x="330" y="10"/>
                    <a:pt x="282" y="0"/>
                    <a:pt x="2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74;p60">
              <a:extLst>
                <a:ext uri="{FF2B5EF4-FFF2-40B4-BE49-F238E27FC236}">
                  <a16:creationId xmlns:a16="http://schemas.microsoft.com/office/drawing/2014/main" id="{F0E032CD-8F14-455D-932E-A4934E0C3608}"/>
                </a:ext>
              </a:extLst>
            </p:cNvPr>
            <p:cNvSpPr/>
            <p:nvPr/>
          </p:nvSpPr>
          <p:spPr>
            <a:xfrm>
              <a:off x="8321018" y="2358859"/>
              <a:ext cx="54444" cy="18199"/>
            </a:xfrm>
            <a:custGeom>
              <a:avLst/>
              <a:gdLst/>
              <a:ahLst/>
              <a:cxnLst/>
              <a:rect l="l" t="t" r="r" b="b"/>
              <a:pathLst>
                <a:path w="718" h="240" extrusionOk="0">
                  <a:moveTo>
                    <a:pt x="369" y="0"/>
                  </a:moveTo>
                  <a:cubicBezTo>
                    <a:pt x="311" y="0"/>
                    <a:pt x="256" y="8"/>
                    <a:pt x="205" y="25"/>
                  </a:cubicBezTo>
                  <a:cubicBezTo>
                    <a:pt x="124" y="52"/>
                    <a:pt x="54" y="100"/>
                    <a:pt x="1" y="159"/>
                  </a:cubicBezTo>
                  <a:cubicBezTo>
                    <a:pt x="12" y="186"/>
                    <a:pt x="17" y="213"/>
                    <a:pt x="27" y="239"/>
                  </a:cubicBezTo>
                  <a:cubicBezTo>
                    <a:pt x="71" y="170"/>
                    <a:pt x="140" y="116"/>
                    <a:pt x="225" y="89"/>
                  </a:cubicBezTo>
                  <a:cubicBezTo>
                    <a:pt x="269" y="75"/>
                    <a:pt x="316" y="68"/>
                    <a:pt x="366" y="68"/>
                  </a:cubicBezTo>
                  <a:cubicBezTo>
                    <a:pt x="461" y="68"/>
                    <a:pt x="564" y="94"/>
                    <a:pt x="669" y="143"/>
                  </a:cubicBezTo>
                  <a:cubicBezTo>
                    <a:pt x="673" y="145"/>
                    <a:pt x="677" y="145"/>
                    <a:pt x="682" y="145"/>
                  </a:cubicBezTo>
                  <a:cubicBezTo>
                    <a:pt x="695" y="145"/>
                    <a:pt x="708" y="139"/>
                    <a:pt x="712" y="127"/>
                  </a:cubicBezTo>
                  <a:cubicBezTo>
                    <a:pt x="718" y="111"/>
                    <a:pt x="712" y="89"/>
                    <a:pt x="696" y="79"/>
                  </a:cubicBezTo>
                  <a:cubicBezTo>
                    <a:pt x="586" y="27"/>
                    <a:pt x="473" y="0"/>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75;p60">
              <a:extLst>
                <a:ext uri="{FF2B5EF4-FFF2-40B4-BE49-F238E27FC236}">
                  <a16:creationId xmlns:a16="http://schemas.microsoft.com/office/drawing/2014/main" id="{049A0A66-32AE-44EA-9285-D93C2731405E}"/>
                </a:ext>
              </a:extLst>
            </p:cNvPr>
            <p:cNvSpPr/>
            <p:nvPr/>
          </p:nvSpPr>
          <p:spPr>
            <a:xfrm>
              <a:off x="8705695" y="3708302"/>
              <a:ext cx="5384" cy="61269"/>
            </a:xfrm>
            <a:custGeom>
              <a:avLst/>
              <a:gdLst/>
              <a:ahLst/>
              <a:cxnLst/>
              <a:rect l="l" t="t" r="r" b="b"/>
              <a:pathLst>
                <a:path w="71" h="808" extrusionOk="0">
                  <a:moveTo>
                    <a:pt x="38" y="1"/>
                  </a:moveTo>
                  <a:cubicBezTo>
                    <a:pt x="16" y="1"/>
                    <a:pt x="1" y="17"/>
                    <a:pt x="1" y="33"/>
                  </a:cubicBezTo>
                  <a:lnTo>
                    <a:pt x="1" y="775"/>
                  </a:lnTo>
                  <a:cubicBezTo>
                    <a:pt x="1" y="797"/>
                    <a:pt x="16" y="807"/>
                    <a:pt x="38" y="807"/>
                  </a:cubicBezTo>
                  <a:cubicBezTo>
                    <a:pt x="53" y="807"/>
                    <a:pt x="70" y="797"/>
                    <a:pt x="70" y="775"/>
                  </a:cubicBezTo>
                  <a:lnTo>
                    <a:pt x="70" y="33"/>
                  </a:lnTo>
                  <a:cubicBezTo>
                    <a:pt x="70" y="17"/>
                    <a:pt x="53" y="1"/>
                    <a:pt x="38"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76;p60">
              <a:extLst>
                <a:ext uri="{FF2B5EF4-FFF2-40B4-BE49-F238E27FC236}">
                  <a16:creationId xmlns:a16="http://schemas.microsoft.com/office/drawing/2014/main" id="{C9E9190D-1207-4DB7-A185-DDA9A9636149}"/>
                </a:ext>
              </a:extLst>
            </p:cNvPr>
            <p:cNvSpPr/>
            <p:nvPr/>
          </p:nvSpPr>
          <p:spPr>
            <a:xfrm>
              <a:off x="8748235" y="3707165"/>
              <a:ext cx="5308" cy="61648"/>
            </a:xfrm>
            <a:custGeom>
              <a:avLst/>
              <a:gdLst/>
              <a:ahLst/>
              <a:cxnLst/>
              <a:rect l="l" t="t" r="r" b="b"/>
              <a:pathLst>
                <a:path w="70" h="813" extrusionOk="0">
                  <a:moveTo>
                    <a:pt x="33" y="0"/>
                  </a:moveTo>
                  <a:cubicBezTo>
                    <a:pt x="17" y="0"/>
                    <a:pt x="0" y="16"/>
                    <a:pt x="0" y="37"/>
                  </a:cubicBezTo>
                  <a:lnTo>
                    <a:pt x="0" y="775"/>
                  </a:lnTo>
                  <a:cubicBezTo>
                    <a:pt x="0" y="797"/>
                    <a:pt x="17" y="812"/>
                    <a:pt x="33" y="812"/>
                  </a:cubicBezTo>
                  <a:cubicBezTo>
                    <a:pt x="54" y="812"/>
                    <a:pt x="70" y="797"/>
                    <a:pt x="70" y="775"/>
                  </a:cubicBezTo>
                  <a:lnTo>
                    <a:pt x="70" y="37"/>
                  </a:lnTo>
                  <a:cubicBezTo>
                    <a:pt x="70" y="16"/>
                    <a:pt x="54" y="0"/>
                    <a:pt x="33" y="0"/>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77;p60">
              <a:extLst>
                <a:ext uri="{FF2B5EF4-FFF2-40B4-BE49-F238E27FC236}">
                  <a16:creationId xmlns:a16="http://schemas.microsoft.com/office/drawing/2014/main" id="{F42B9749-ABA0-428B-AF8A-7BF435DBA514}"/>
                </a:ext>
              </a:extLst>
            </p:cNvPr>
            <p:cNvSpPr/>
            <p:nvPr/>
          </p:nvSpPr>
          <p:spPr>
            <a:xfrm>
              <a:off x="8786755" y="3685630"/>
              <a:ext cx="5308" cy="61269"/>
            </a:xfrm>
            <a:custGeom>
              <a:avLst/>
              <a:gdLst/>
              <a:ahLst/>
              <a:cxnLst/>
              <a:rect l="l" t="t" r="r" b="b"/>
              <a:pathLst>
                <a:path w="70" h="808" extrusionOk="0">
                  <a:moveTo>
                    <a:pt x="32" y="1"/>
                  </a:moveTo>
                  <a:cubicBezTo>
                    <a:pt x="16" y="1"/>
                    <a:pt x="0" y="16"/>
                    <a:pt x="0" y="33"/>
                  </a:cubicBezTo>
                  <a:lnTo>
                    <a:pt x="0" y="776"/>
                  </a:lnTo>
                  <a:cubicBezTo>
                    <a:pt x="0" y="792"/>
                    <a:pt x="16" y="808"/>
                    <a:pt x="32" y="808"/>
                  </a:cubicBezTo>
                  <a:cubicBezTo>
                    <a:pt x="54" y="808"/>
                    <a:pt x="70" y="792"/>
                    <a:pt x="70" y="776"/>
                  </a:cubicBezTo>
                  <a:lnTo>
                    <a:pt x="70" y="33"/>
                  </a:lnTo>
                  <a:cubicBezTo>
                    <a:pt x="70" y="16"/>
                    <a:pt x="54" y="1"/>
                    <a:pt x="32"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2211;p49">
            <a:extLst>
              <a:ext uri="{FF2B5EF4-FFF2-40B4-BE49-F238E27FC236}">
                <a16:creationId xmlns:a16="http://schemas.microsoft.com/office/drawing/2014/main" id="{A6F1B960-1D50-4013-B682-9B0D84B8A335}"/>
              </a:ext>
            </a:extLst>
          </p:cNvPr>
          <p:cNvSpPr txBox="1">
            <a:spLocks/>
          </p:cNvSpPr>
          <p:nvPr/>
        </p:nvSpPr>
        <p:spPr>
          <a:xfrm>
            <a:off x="7331347" y="438654"/>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41" name="矩形 40">
            <a:extLst>
              <a:ext uri="{FF2B5EF4-FFF2-40B4-BE49-F238E27FC236}">
                <a16:creationId xmlns:a16="http://schemas.microsoft.com/office/drawing/2014/main" id="{797FCE34-DA48-4F77-8CD3-1B8549E37425}"/>
              </a:ext>
            </a:extLst>
          </p:cNvPr>
          <p:cNvSpPr/>
          <p:nvPr/>
        </p:nvSpPr>
        <p:spPr>
          <a:xfrm>
            <a:off x="5724627" y="58607"/>
            <a:ext cx="3416320" cy="307777"/>
          </a:xfrm>
          <a:prstGeom prst="rect">
            <a:avLst/>
          </a:prstGeom>
        </p:spPr>
        <p:txBody>
          <a:bodyPr wrap="none">
            <a:spAutoFit/>
          </a:bodyPr>
          <a:lstStyle/>
          <a:p>
            <a:pPr marL="0" lvl="0" indent="0"/>
            <a:r>
              <a:rPr lang="zh-TW" altLang="en-US" dirty="0">
                <a:latin typeface="DFHeiHK-W9" panose="020B0900000000000000" pitchFamily="34" charset="-120"/>
                <a:ea typeface="DFHeiHK-W9" panose="020B0900000000000000" pitchFamily="34" charset="-120"/>
                <a:sym typeface="Inter Black"/>
              </a:rPr>
              <a:t>移民者、難民及尋求庇護者有什麼分別</a:t>
            </a:r>
            <a:r>
              <a:rPr lang="en-US" altLang="zh-TW" dirty="0">
                <a:latin typeface="DFHeiHK-W9" panose="020B0900000000000000" pitchFamily="34" charset="-120"/>
                <a:ea typeface="DFHeiHK-W9" panose="020B0900000000000000" pitchFamily="34" charset="-120"/>
                <a:sym typeface="Inter Black"/>
              </a:rPr>
              <a:t>﹖</a:t>
            </a:r>
            <a:endParaRPr lang="zh-TW" altLang="en-US" dirty="0">
              <a:latin typeface="DFHeiHK-W9" panose="020B0900000000000000" pitchFamily="34" charset="-120"/>
              <a:ea typeface="DFHeiHK-W9" panose="020B0900000000000000" pitchFamily="34" charset="-120"/>
              <a:sym typeface="Inter Black"/>
            </a:endParaRPr>
          </a:p>
        </p:txBody>
      </p:sp>
      <p:pic>
        <p:nvPicPr>
          <p:cNvPr id="3" name="圖片 2">
            <a:extLst>
              <a:ext uri="{FF2B5EF4-FFF2-40B4-BE49-F238E27FC236}">
                <a16:creationId xmlns:a16="http://schemas.microsoft.com/office/drawing/2014/main" id="{4B78BAF1-1E44-49F6-B87B-CE242C83EA2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3254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209;p49">
            <a:extLst>
              <a:ext uri="{FF2B5EF4-FFF2-40B4-BE49-F238E27FC236}">
                <a16:creationId xmlns:a16="http://schemas.microsoft.com/office/drawing/2014/main" id="{6A403BEF-33D6-4B43-AD5F-25EB3684E786}"/>
              </a:ext>
            </a:extLst>
          </p:cNvPr>
          <p:cNvSpPr txBox="1">
            <a:spLocks/>
          </p:cNvSpPr>
          <p:nvPr/>
        </p:nvSpPr>
        <p:spPr>
          <a:xfrm>
            <a:off x="1452318" y="890142"/>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參考短片</a:t>
            </a:r>
            <a:endParaRPr lang="zh-TW" altLang="en-US" sz="2400" dirty="0">
              <a:latin typeface="DFHeiHK-W9" panose="020B0900000000000000" pitchFamily="34" charset="-120"/>
              <a:ea typeface="DFHeiHK-W9" panose="020B0900000000000000" pitchFamily="34" charset="-120"/>
            </a:endParaRPr>
          </a:p>
        </p:txBody>
      </p:sp>
      <p:grpSp>
        <p:nvGrpSpPr>
          <p:cNvPr id="145" name="Google Shape;2947;p60">
            <a:extLst>
              <a:ext uri="{FF2B5EF4-FFF2-40B4-BE49-F238E27FC236}">
                <a16:creationId xmlns:a16="http://schemas.microsoft.com/office/drawing/2014/main" id="{93463B76-3C77-404F-992F-538008B0BAF0}"/>
              </a:ext>
            </a:extLst>
          </p:cNvPr>
          <p:cNvGrpSpPr/>
          <p:nvPr/>
        </p:nvGrpSpPr>
        <p:grpSpPr>
          <a:xfrm>
            <a:off x="6796598" y="2128437"/>
            <a:ext cx="739321" cy="2862524"/>
            <a:chOff x="8175125" y="2067450"/>
            <a:chExt cx="739321" cy="2862524"/>
          </a:xfrm>
        </p:grpSpPr>
        <p:sp>
          <p:nvSpPr>
            <p:cNvPr id="146" name="Google Shape;2948;p60">
              <a:extLst>
                <a:ext uri="{FF2B5EF4-FFF2-40B4-BE49-F238E27FC236}">
                  <a16:creationId xmlns:a16="http://schemas.microsoft.com/office/drawing/2014/main" id="{35A240E2-8B3B-49FD-984B-3CDB396C549D}"/>
                </a:ext>
              </a:extLst>
            </p:cNvPr>
            <p:cNvSpPr/>
            <p:nvPr/>
          </p:nvSpPr>
          <p:spPr>
            <a:xfrm>
              <a:off x="8175125" y="4872725"/>
              <a:ext cx="408179" cy="57250"/>
            </a:xfrm>
            <a:custGeom>
              <a:avLst/>
              <a:gdLst/>
              <a:ahLst/>
              <a:cxnLst/>
              <a:rect l="l" t="t" r="r" b="b"/>
              <a:pathLst>
                <a:path w="5383" h="755" extrusionOk="0">
                  <a:moveTo>
                    <a:pt x="5362" y="1"/>
                  </a:moveTo>
                  <a:lnTo>
                    <a:pt x="0" y="65"/>
                  </a:lnTo>
                  <a:lnTo>
                    <a:pt x="17" y="755"/>
                  </a:lnTo>
                  <a:lnTo>
                    <a:pt x="5383" y="691"/>
                  </a:lnTo>
                  <a:lnTo>
                    <a:pt x="53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49;p60">
              <a:extLst>
                <a:ext uri="{FF2B5EF4-FFF2-40B4-BE49-F238E27FC236}">
                  <a16:creationId xmlns:a16="http://schemas.microsoft.com/office/drawing/2014/main" id="{D1802F3F-85D8-438F-92B3-E149DE3FD59D}"/>
                </a:ext>
              </a:extLst>
            </p:cNvPr>
            <p:cNvSpPr/>
            <p:nvPr/>
          </p:nvSpPr>
          <p:spPr>
            <a:xfrm>
              <a:off x="8175125" y="4754811"/>
              <a:ext cx="406663" cy="122841"/>
            </a:xfrm>
            <a:custGeom>
              <a:avLst/>
              <a:gdLst/>
              <a:ahLst/>
              <a:cxnLst/>
              <a:rect l="l" t="t" r="r" b="b"/>
              <a:pathLst>
                <a:path w="5363" h="1620" extrusionOk="0">
                  <a:moveTo>
                    <a:pt x="3175" y="1"/>
                  </a:moveTo>
                  <a:lnTo>
                    <a:pt x="0" y="1620"/>
                  </a:lnTo>
                  <a:lnTo>
                    <a:pt x="0" y="1620"/>
                  </a:lnTo>
                  <a:lnTo>
                    <a:pt x="5362" y="1556"/>
                  </a:lnTo>
                  <a:lnTo>
                    <a:pt x="5175"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50;p60">
              <a:extLst>
                <a:ext uri="{FF2B5EF4-FFF2-40B4-BE49-F238E27FC236}">
                  <a16:creationId xmlns:a16="http://schemas.microsoft.com/office/drawing/2014/main" id="{7CF03EFF-78A1-46E0-87C7-D41910D42EDA}"/>
                </a:ext>
              </a:extLst>
            </p:cNvPr>
            <p:cNvSpPr/>
            <p:nvPr/>
          </p:nvSpPr>
          <p:spPr>
            <a:xfrm>
              <a:off x="8404581" y="4548558"/>
              <a:ext cx="163029" cy="206327"/>
            </a:xfrm>
            <a:custGeom>
              <a:avLst/>
              <a:gdLst/>
              <a:ahLst/>
              <a:cxnLst/>
              <a:rect l="l" t="t" r="r" b="b"/>
              <a:pathLst>
                <a:path w="2150" h="2721" extrusionOk="0">
                  <a:moveTo>
                    <a:pt x="0" y="0"/>
                  </a:moveTo>
                  <a:lnTo>
                    <a:pt x="149" y="2721"/>
                  </a:lnTo>
                  <a:lnTo>
                    <a:pt x="2149" y="2721"/>
                  </a:lnTo>
                  <a:lnTo>
                    <a:pt x="200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51;p60">
              <a:extLst>
                <a:ext uri="{FF2B5EF4-FFF2-40B4-BE49-F238E27FC236}">
                  <a16:creationId xmlns:a16="http://schemas.microsoft.com/office/drawing/2014/main" id="{63047A69-FFB7-4E2B-A64A-7C172A07C94D}"/>
                </a:ext>
              </a:extLst>
            </p:cNvPr>
            <p:cNvSpPr/>
            <p:nvPr/>
          </p:nvSpPr>
          <p:spPr>
            <a:xfrm>
              <a:off x="8342554" y="3132840"/>
              <a:ext cx="282154" cy="1559999"/>
            </a:xfrm>
            <a:custGeom>
              <a:avLst/>
              <a:gdLst/>
              <a:ahLst/>
              <a:cxnLst/>
              <a:rect l="l" t="t" r="r" b="b"/>
              <a:pathLst>
                <a:path w="3721" h="20573" extrusionOk="0">
                  <a:moveTo>
                    <a:pt x="380" y="1"/>
                  </a:moveTo>
                  <a:lnTo>
                    <a:pt x="0" y="20572"/>
                  </a:lnTo>
                  <a:lnTo>
                    <a:pt x="3720" y="20572"/>
                  </a:lnTo>
                  <a:lnTo>
                    <a:pt x="1882"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2;p60">
              <a:extLst>
                <a:ext uri="{FF2B5EF4-FFF2-40B4-BE49-F238E27FC236}">
                  <a16:creationId xmlns:a16="http://schemas.microsoft.com/office/drawing/2014/main" id="{72DCE837-DB01-4CB8-85A0-5709307FBD8C}"/>
                </a:ext>
              </a:extLst>
            </p:cNvPr>
            <p:cNvSpPr/>
            <p:nvPr/>
          </p:nvSpPr>
          <p:spPr>
            <a:xfrm>
              <a:off x="8426496" y="4872725"/>
              <a:ext cx="408179" cy="57250"/>
            </a:xfrm>
            <a:custGeom>
              <a:avLst/>
              <a:gdLst/>
              <a:ahLst/>
              <a:cxnLst/>
              <a:rect l="l" t="t" r="r" b="b"/>
              <a:pathLst>
                <a:path w="5383" h="755" extrusionOk="0">
                  <a:moveTo>
                    <a:pt x="5361" y="1"/>
                  </a:moveTo>
                  <a:lnTo>
                    <a:pt x="0" y="65"/>
                  </a:lnTo>
                  <a:lnTo>
                    <a:pt x="15" y="755"/>
                  </a:lnTo>
                  <a:lnTo>
                    <a:pt x="5383" y="691"/>
                  </a:lnTo>
                  <a:lnTo>
                    <a:pt x="53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3;p60">
              <a:extLst>
                <a:ext uri="{FF2B5EF4-FFF2-40B4-BE49-F238E27FC236}">
                  <a16:creationId xmlns:a16="http://schemas.microsoft.com/office/drawing/2014/main" id="{CA2D0E1C-78BA-49CA-B947-F25E921CEB39}"/>
                </a:ext>
              </a:extLst>
            </p:cNvPr>
            <p:cNvSpPr/>
            <p:nvPr/>
          </p:nvSpPr>
          <p:spPr>
            <a:xfrm>
              <a:off x="8426495" y="4754811"/>
              <a:ext cx="406511" cy="122841"/>
            </a:xfrm>
            <a:custGeom>
              <a:avLst/>
              <a:gdLst/>
              <a:ahLst/>
              <a:cxnLst/>
              <a:rect l="l" t="t" r="r" b="b"/>
              <a:pathLst>
                <a:path w="5361" h="1620" extrusionOk="0">
                  <a:moveTo>
                    <a:pt x="3175" y="1"/>
                  </a:moveTo>
                  <a:lnTo>
                    <a:pt x="0" y="1620"/>
                  </a:lnTo>
                  <a:lnTo>
                    <a:pt x="0" y="1620"/>
                  </a:lnTo>
                  <a:lnTo>
                    <a:pt x="5361" y="1556"/>
                  </a:lnTo>
                  <a:lnTo>
                    <a:pt x="5173"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54;p60">
              <a:extLst>
                <a:ext uri="{FF2B5EF4-FFF2-40B4-BE49-F238E27FC236}">
                  <a16:creationId xmlns:a16="http://schemas.microsoft.com/office/drawing/2014/main" id="{10FC5239-44A5-44FE-9F42-2FFA35793240}"/>
                </a:ext>
              </a:extLst>
            </p:cNvPr>
            <p:cNvSpPr/>
            <p:nvPr/>
          </p:nvSpPr>
          <p:spPr>
            <a:xfrm>
              <a:off x="8650189" y="4548558"/>
              <a:ext cx="168640" cy="206327"/>
            </a:xfrm>
            <a:custGeom>
              <a:avLst/>
              <a:gdLst/>
              <a:ahLst/>
              <a:cxnLst/>
              <a:rect l="l" t="t" r="r" b="b"/>
              <a:pathLst>
                <a:path w="2224" h="2721" extrusionOk="0">
                  <a:moveTo>
                    <a:pt x="0" y="0"/>
                  </a:moveTo>
                  <a:lnTo>
                    <a:pt x="225" y="2721"/>
                  </a:lnTo>
                  <a:lnTo>
                    <a:pt x="2223" y="2721"/>
                  </a:lnTo>
                  <a:lnTo>
                    <a:pt x="200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55;p60">
              <a:extLst>
                <a:ext uri="{FF2B5EF4-FFF2-40B4-BE49-F238E27FC236}">
                  <a16:creationId xmlns:a16="http://schemas.microsoft.com/office/drawing/2014/main" id="{FF72DB87-BE15-4BBB-AC14-D18B91F5638F}"/>
                </a:ext>
              </a:extLst>
            </p:cNvPr>
            <p:cNvSpPr/>
            <p:nvPr/>
          </p:nvSpPr>
          <p:spPr>
            <a:xfrm>
              <a:off x="8485187" y="3132840"/>
              <a:ext cx="386341" cy="1583127"/>
            </a:xfrm>
            <a:custGeom>
              <a:avLst/>
              <a:gdLst/>
              <a:ahLst/>
              <a:cxnLst/>
              <a:rect l="l" t="t" r="r" b="b"/>
              <a:pathLst>
                <a:path w="5095" h="20878" extrusionOk="0">
                  <a:moveTo>
                    <a:pt x="1" y="1"/>
                  </a:moveTo>
                  <a:lnTo>
                    <a:pt x="1059" y="20878"/>
                  </a:lnTo>
                  <a:lnTo>
                    <a:pt x="5095" y="20711"/>
                  </a:lnTo>
                  <a:cubicBezTo>
                    <a:pt x="5095" y="20711"/>
                    <a:pt x="4646" y="10449"/>
                    <a:pt x="4458" y="6617"/>
                  </a:cubicBezTo>
                  <a:cubicBezTo>
                    <a:pt x="4266" y="2779"/>
                    <a:pt x="2396" y="171"/>
                    <a:pt x="2396" y="171"/>
                  </a:cubicBezTo>
                  <a:lnTo>
                    <a:pt x="1"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56;p60">
              <a:extLst>
                <a:ext uri="{FF2B5EF4-FFF2-40B4-BE49-F238E27FC236}">
                  <a16:creationId xmlns:a16="http://schemas.microsoft.com/office/drawing/2014/main" id="{3311105F-C94E-4352-9B16-7E51F09A84F1}"/>
                </a:ext>
              </a:extLst>
            </p:cNvPr>
            <p:cNvSpPr/>
            <p:nvPr/>
          </p:nvSpPr>
          <p:spPr>
            <a:xfrm>
              <a:off x="8475481" y="3451851"/>
              <a:ext cx="88794" cy="1241751"/>
            </a:xfrm>
            <a:custGeom>
              <a:avLst/>
              <a:gdLst/>
              <a:ahLst/>
              <a:cxnLst/>
              <a:rect l="l" t="t" r="r" b="b"/>
              <a:pathLst>
                <a:path w="1171" h="16376" extrusionOk="0">
                  <a:moveTo>
                    <a:pt x="11" y="0"/>
                  </a:moveTo>
                  <a:cubicBezTo>
                    <a:pt x="6" y="0"/>
                    <a:pt x="1" y="0"/>
                    <a:pt x="1" y="5"/>
                  </a:cubicBezTo>
                  <a:lnTo>
                    <a:pt x="1155" y="16365"/>
                  </a:lnTo>
                  <a:cubicBezTo>
                    <a:pt x="1155" y="16371"/>
                    <a:pt x="1160" y="16376"/>
                    <a:pt x="1160" y="16376"/>
                  </a:cubicBezTo>
                  <a:cubicBezTo>
                    <a:pt x="1165" y="16376"/>
                    <a:pt x="1170" y="16371"/>
                    <a:pt x="1170" y="16365"/>
                  </a:cubicBezTo>
                  <a:lnTo>
                    <a:pt x="16" y="5"/>
                  </a:lnTo>
                  <a:cubicBezTo>
                    <a:pt x="16" y="0"/>
                    <a:pt x="16" y="0"/>
                    <a:pt x="1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57;p60">
              <a:extLst>
                <a:ext uri="{FF2B5EF4-FFF2-40B4-BE49-F238E27FC236}">
                  <a16:creationId xmlns:a16="http://schemas.microsoft.com/office/drawing/2014/main" id="{CFF5EFFE-C576-4882-9F15-072B6CF1AD79}"/>
                </a:ext>
              </a:extLst>
            </p:cNvPr>
            <p:cNvSpPr/>
            <p:nvPr/>
          </p:nvSpPr>
          <p:spPr>
            <a:xfrm>
              <a:off x="8319047" y="2540316"/>
              <a:ext cx="451553" cy="605558"/>
            </a:xfrm>
            <a:custGeom>
              <a:avLst/>
              <a:gdLst/>
              <a:ahLst/>
              <a:cxnLst/>
              <a:rect l="l" t="t" r="r" b="b"/>
              <a:pathLst>
                <a:path w="5955" h="7986" extrusionOk="0">
                  <a:moveTo>
                    <a:pt x="4074" y="0"/>
                  </a:moveTo>
                  <a:lnTo>
                    <a:pt x="2106" y="353"/>
                  </a:lnTo>
                  <a:cubicBezTo>
                    <a:pt x="2106" y="353"/>
                    <a:pt x="295" y="1700"/>
                    <a:pt x="145" y="3180"/>
                  </a:cubicBezTo>
                  <a:cubicBezTo>
                    <a:pt x="1" y="4666"/>
                    <a:pt x="690" y="7815"/>
                    <a:pt x="690" y="7815"/>
                  </a:cubicBezTo>
                  <a:lnTo>
                    <a:pt x="4587" y="7985"/>
                  </a:lnTo>
                  <a:cubicBezTo>
                    <a:pt x="4587" y="7985"/>
                    <a:pt x="5954" y="4324"/>
                    <a:pt x="5532" y="1727"/>
                  </a:cubicBezTo>
                  <a:cubicBezTo>
                    <a:pt x="5399" y="935"/>
                    <a:pt x="4848" y="561"/>
                    <a:pt x="4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8;p60">
              <a:extLst>
                <a:ext uri="{FF2B5EF4-FFF2-40B4-BE49-F238E27FC236}">
                  <a16:creationId xmlns:a16="http://schemas.microsoft.com/office/drawing/2014/main" id="{531353B9-6CD1-41D0-8188-339C55CB0CB2}"/>
                </a:ext>
              </a:extLst>
            </p:cNvPr>
            <p:cNvSpPr/>
            <p:nvPr/>
          </p:nvSpPr>
          <p:spPr>
            <a:xfrm>
              <a:off x="8622587" y="3076045"/>
              <a:ext cx="191768" cy="292770"/>
            </a:xfrm>
            <a:custGeom>
              <a:avLst/>
              <a:gdLst/>
              <a:ahLst/>
              <a:cxnLst/>
              <a:rect l="l" t="t" r="r" b="b"/>
              <a:pathLst>
                <a:path w="2529" h="3861" extrusionOk="0">
                  <a:moveTo>
                    <a:pt x="2528" y="1"/>
                  </a:moveTo>
                  <a:lnTo>
                    <a:pt x="0" y="353"/>
                  </a:lnTo>
                  <a:lnTo>
                    <a:pt x="488" y="3812"/>
                  </a:lnTo>
                  <a:lnTo>
                    <a:pt x="2400" y="3861"/>
                  </a:lnTo>
                  <a:lnTo>
                    <a:pt x="252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59;p60">
              <a:extLst>
                <a:ext uri="{FF2B5EF4-FFF2-40B4-BE49-F238E27FC236}">
                  <a16:creationId xmlns:a16="http://schemas.microsoft.com/office/drawing/2014/main" id="{770EE75C-66D6-423C-B61F-0F5277FBA92E}"/>
                </a:ext>
              </a:extLst>
            </p:cNvPr>
            <p:cNvSpPr/>
            <p:nvPr/>
          </p:nvSpPr>
          <p:spPr>
            <a:xfrm>
              <a:off x="8457206" y="3681156"/>
              <a:ext cx="457240" cy="319006"/>
            </a:xfrm>
            <a:custGeom>
              <a:avLst/>
              <a:gdLst/>
              <a:ahLst/>
              <a:cxnLst/>
              <a:rect l="l" t="t" r="r" b="b"/>
              <a:pathLst>
                <a:path w="6030" h="4207" extrusionOk="0">
                  <a:moveTo>
                    <a:pt x="0" y="1"/>
                  </a:moveTo>
                  <a:lnTo>
                    <a:pt x="0" y="4207"/>
                  </a:lnTo>
                  <a:lnTo>
                    <a:pt x="6029" y="4207"/>
                  </a:lnTo>
                  <a:lnTo>
                    <a:pt x="6029"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60;p60">
              <a:extLst>
                <a:ext uri="{FF2B5EF4-FFF2-40B4-BE49-F238E27FC236}">
                  <a16:creationId xmlns:a16="http://schemas.microsoft.com/office/drawing/2014/main" id="{1A6C821E-6EAB-4071-8AE4-B4C39427DA81}"/>
                </a:ext>
              </a:extLst>
            </p:cNvPr>
            <p:cNvSpPr/>
            <p:nvPr/>
          </p:nvSpPr>
          <p:spPr>
            <a:xfrm>
              <a:off x="8659516" y="3365027"/>
              <a:ext cx="145134" cy="231122"/>
            </a:xfrm>
            <a:custGeom>
              <a:avLst/>
              <a:gdLst/>
              <a:ahLst/>
              <a:cxnLst/>
              <a:rect l="l" t="t" r="r" b="b"/>
              <a:pathLst>
                <a:path w="1914" h="3048" extrusionOk="0">
                  <a:moveTo>
                    <a:pt x="1" y="1"/>
                  </a:moveTo>
                  <a:lnTo>
                    <a:pt x="267" y="2689"/>
                  </a:lnTo>
                  <a:lnTo>
                    <a:pt x="1743" y="3047"/>
                  </a:lnTo>
                  <a:lnTo>
                    <a:pt x="1913" y="50"/>
                  </a:lnTo>
                  <a:lnTo>
                    <a:pt x="1"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61;p60">
              <a:extLst>
                <a:ext uri="{FF2B5EF4-FFF2-40B4-BE49-F238E27FC236}">
                  <a16:creationId xmlns:a16="http://schemas.microsoft.com/office/drawing/2014/main" id="{C516A38F-0210-44F2-8B63-567B985D713C}"/>
                </a:ext>
              </a:extLst>
            </p:cNvPr>
            <p:cNvSpPr/>
            <p:nvPr/>
          </p:nvSpPr>
          <p:spPr>
            <a:xfrm>
              <a:off x="8618568" y="3491509"/>
              <a:ext cx="194877" cy="315518"/>
            </a:xfrm>
            <a:custGeom>
              <a:avLst/>
              <a:gdLst/>
              <a:ahLst/>
              <a:cxnLst/>
              <a:rect l="l" t="t" r="r" b="b"/>
              <a:pathLst>
                <a:path w="2570" h="4161" extrusionOk="0">
                  <a:moveTo>
                    <a:pt x="2036" y="0"/>
                  </a:moveTo>
                  <a:lnTo>
                    <a:pt x="861" y="898"/>
                  </a:lnTo>
                  <a:cubicBezTo>
                    <a:pt x="861" y="898"/>
                    <a:pt x="33" y="2031"/>
                    <a:pt x="6" y="2748"/>
                  </a:cubicBezTo>
                  <a:cubicBezTo>
                    <a:pt x="1" y="2865"/>
                    <a:pt x="80" y="2967"/>
                    <a:pt x="198" y="2983"/>
                  </a:cubicBezTo>
                  <a:cubicBezTo>
                    <a:pt x="210" y="2985"/>
                    <a:pt x="223" y="2986"/>
                    <a:pt x="235" y="2986"/>
                  </a:cubicBezTo>
                  <a:cubicBezTo>
                    <a:pt x="323" y="2986"/>
                    <a:pt x="406" y="2935"/>
                    <a:pt x="444" y="2855"/>
                  </a:cubicBezTo>
                  <a:lnTo>
                    <a:pt x="620" y="2480"/>
                  </a:lnTo>
                  <a:lnTo>
                    <a:pt x="620" y="2480"/>
                  </a:lnTo>
                  <a:cubicBezTo>
                    <a:pt x="620" y="2480"/>
                    <a:pt x="455" y="4160"/>
                    <a:pt x="929" y="4160"/>
                  </a:cubicBezTo>
                  <a:cubicBezTo>
                    <a:pt x="936" y="4160"/>
                    <a:pt x="944" y="4160"/>
                    <a:pt x="951" y="4159"/>
                  </a:cubicBezTo>
                  <a:cubicBezTo>
                    <a:pt x="951" y="4159"/>
                    <a:pt x="1128" y="3982"/>
                    <a:pt x="1187" y="3634"/>
                  </a:cubicBezTo>
                  <a:cubicBezTo>
                    <a:pt x="1187" y="3634"/>
                    <a:pt x="1219" y="3908"/>
                    <a:pt x="1304" y="4014"/>
                  </a:cubicBezTo>
                  <a:cubicBezTo>
                    <a:pt x="1348" y="4067"/>
                    <a:pt x="1408" y="4091"/>
                    <a:pt x="1467" y="4091"/>
                  </a:cubicBezTo>
                  <a:cubicBezTo>
                    <a:pt x="1558" y="4091"/>
                    <a:pt x="1646" y="4033"/>
                    <a:pt x="1668" y="3929"/>
                  </a:cubicBezTo>
                  <a:lnTo>
                    <a:pt x="1743" y="3609"/>
                  </a:lnTo>
                  <a:cubicBezTo>
                    <a:pt x="1743" y="3609"/>
                    <a:pt x="1748" y="3876"/>
                    <a:pt x="1908" y="3935"/>
                  </a:cubicBezTo>
                  <a:cubicBezTo>
                    <a:pt x="1927" y="3942"/>
                    <a:pt x="1946" y="3945"/>
                    <a:pt x="1964" y="3945"/>
                  </a:cubicBezTo>
                  <a:cubicBezTo>
                    <a:pt x="2015" y="3945"/>
                    <a:pt x="2064" y="3920"/>
                    <a:pt x="2095" y="3881"/>
                  </a:cubicBezTo>
                  <a:cubicBezTo>
                    <a:pt x="2159" y="3790"/>
                    <a:pt x="2234" y="3577"/>
                    <a:pt x="2250" y="3325"/>
                  </a:cubicBezTo>
                  <a:cubicBezTo>
                    <a:pt x="2250" y="3325"/>
                    <a:pt x="2325" y="3392"/>
                    <a:pt x="2398" y="3392"/>
                  </a:cubicBezTo>
                  <a:cubicBezTo>
                    <a:pt x="2484" y="3392"/>
                    <a:pt x="2569" y="3299"/>
                    <a:pt x="2529" y="2897"/>
                  </a:cubicBezTo>
                  <a:cubicBezTo>
                    <a:pt x="2416" y="1759"/>
                    <a:pt x="2036" y="0"/>
                    <a:pt x="20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62;p60">
              <a:extLst>
                <a:ext uri="{FF2B5EF4-FFF2-40B4-BE49-F238E27FC236}">
                  <a16:creationId xmlns:a16="http://schemas.microsoft.com/office/drawing/2014/main" id="{3A1C6D80-6733-4009-820D-4B92B8BCADD4}"/>
                </a:ext>
              </a:extLst>
            </p:cNvPr>
            <p:cNvSpPr/>
            <p:nvPr/>
          </p:nvSpPr>
          <p:spPr>
            <a:xfrm>
              <a:off x="8597488" y="3679488"/>
              <a:ext cx="68169" cy="76737"/>
            </a:xfrm>
            <a:custGeom>
              <a:avLst/>
              <a:gdLst/>
              <a:ahLst/>
              <a:cxnLst/>
              <a:rect l="l" t="t" r="r" b="b"/>
              <a:pathLst>
                <a:path w="899" h="1012" extrusionOk="0">
                  <a:moveTo>
                    <a:pt x="898" y="1"/>
                  </a:moveTo>
                  <a:lnTo>
                    <a:pt x="128" y="23"/>
                  </a:lnTo>
                  <a:lnTo>
                    <a:pt x="0" y="553"/>
                  </a:lnTo>
                  <a:lnTo>
                    <a:pt x="572" y="1012"/>
                  </a:lnTo>
                  <a:lnTo>
                    <a:pt x="898"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63;p60">
              <a:extLst>
                <a:ext uri="{FF2B5EF4-FFF2-40B4-BE49-F238E27FC236}">
                  <a16:creationId xmlns:a16="http://schemas.microsoft.com/office/drawing/2014/main" id="{51645AEE-1C79-40F8-B623-BE2C9DFA2CBB}"/>
                </a:ext>
              </a:extLst>
            </p:cNvPr>
            <p:cNvSpPr/>
            <p:nvPr/>
          </p:nvSpPr>
          <p:spPr>
            <a:xfrm>
              <a:off x="8526968" y="2576942"/>
              <a:ext cx="295576" cy="599265"/>
            </a:xfrm>
            <a:custGeom>
              <a:avLst/>
              <a:gdLst/>
              <a:ahLst/>
              <a:cxnLst/>
              <a:rect l="l" t="t" r="r" b="b"/>
              <a:pathLst>
                <a:path w="3898" h="7903" extrusionOk="0">
                  <a:moveTo>
                    <a:pt x="1463" y="0"/>
                  </a:moveTo>
                  <a:cubicBezTo>
                    <a:pt x="1363" y="0"/>
                    <a:pt x="1262" y="12"/>
                    <a:pt x="1160" y="35"/>
                  </a:cubicBezTo>
                  <a:cubicBezTo>
                    <a:pt x="449" y="201"/>
                    <a:pt x="0" y="906"/>
                    <a:pt x="161" y="1617"/>
                  </a:cubicBezTo>
                  <a:lnTo>
                    <a:pt x="1251" y="6893"/>
                  </a:lnTo>
                  <a:cubicBezTo>
                    <a:pt x="1385" y="7497"/>
                    <a:pt x="1921" y="7903"/>
                    <a:pt x="2508" y="7903"/>
                  </a:cubicBezTo>
                  <a:cubicBezTo>
                    <a:pt x="2623" y="7903"/>
                    <a:pt x="2739" y="7887"/>
                    <a:pt x="2854" y="7855"/>
                  </a:cubicBezTo>
                  <a:cubicBezTo>
                    <a:pt x="3501" y="7673"/>
                    <a:pt x="3897" y="7027"/>
                    <a:pt x="3769" y="6370"/>
                  </a:cubicBezTo>
                  <a:lnTo>
                    <a:pt x="2763" y="1072"/>
                  </a:lnTo>
                  <a:cubicBezTo>
                    <a:pt x="2635" y="437"/>
                    <a:pt x="2082" y="0"/>
                    <a:pt x="14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64;p60">
              <a:extLst>
                <a:ext uri="{FF2B5EF4-FFF2-40B4-BE49-F238E27FC236}">
                  <a16:creationId xmlns:a16="http://schemas.microsoft.com/office/drawing/2014/main" id="{01DA1E9F-1752-4A7E-BDA2-7A88DF878583}"/>
                </a:ext>
              </a:extLst>
            </p:cNvPr>
            <p:cNvSpPr/>
            <p:nvPr/>
          </p:nvSpPr>
          <p:spPr>
            <a:xfrm>
              <a:off x="8550475" y="2758172"/>
              <a:ext cx="77875" cy="385659"/>
            </a:xfrm>
            <a:custGeom>
              <a:avLst/>
              <a:gdLst/>
              <a:ahLst/>
              <a:cxnLst/>
              <a:rect l="l" t="t" r="r" b="b"/>
              <a:pathLst>
                <a:path w="1027" h="5086" extrusionOk="0">
                  <a:moveTo>
                    <a:pt x="12" y="1"/>
                  </a:moveTo>
                  <a:cubicBezTo>
                    <a:pt x="11" y="1"/>
                    <a:pt x="11" y="1"/>
                    <a:pt x="11" y="3"/>
                  </a:cubicBezTo>
                  <a:cubicBezTo>
                    <a:pt x="6" y="3"/>
                    <a:pt x="1" y="8"/>
                    <a:pt x="1" y="13"/>
                  </a:cubicBezTo>
                  <a:lnTo>
                    <a:pt x="946" y="4545"/>
                  </a:lnTo>
                  <a:lnTo>
                    <a:pt x="1010" y="5075"/>
                  </a:lnTo>
                  <a:cubicBezTo>
                    <a:pt x="1010" y="5080"/>
                    <a:pt x="1015" y="5085"/>
                    <a:pt x="1022" y="5085"/>
                  </a:cubicBezTo>
                  <a:cubicBezTo>
                    <a:pt x="1022" y="5085"/>
                    <a:pt x="1027" y="5080"/>
                    <a:pt x="1027" y="5075"/>
                  </a:cubicBezTo>
                  <a:lnTo>
                    <a:pt x="963" y="4540"/>
                  </a:lnTo>
                  <a:lnTo>
                    <a:pt x="21" y="8"/>
                  </a:lnTo>
                  <a:cubicBezTo>
                    <a:pt x="18" y="5"/>
                    <a:pt x="1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65;p60">
              <a:extLst>
                <a:ext uri="{FF2B5EF4-FFF2-40B4-BE49-F238E27FC236}">
                  <a16:creationId xmlns:a16="http://schemas.microsoft.com/office/drawing/2014/main" id="{0C61819A-A3E4-4331-8BED-6CB2A4FDF068}"/>
                </a:ext>
              </a:extLst>
            </p:cNvPr>
            <p:cNvSpPr/>
            <p:nvPr/>
          </p:nvSpPr>
          <p:spPr>
            <a:xfrm>
              <a:off x="8287427" y="2378119"/>
              <a:ext cx="252126" cy="370114"/>
            </a:xfrm>
            <a:custGeom>
              <a:avLst/>
              <a:gdLst/>
              <a:ahLst/>
              <a:cxnLst/>
              <a:rect l="l" t="t" r="r" b="b"/>
              <a:pathLst>
                <a:path w="3325" h="4881" extrusionOk="0">
                  <a:moveTo>
                    <a:pt x="1962" y="1"/>
                  </a:moveTo>
                  <a:cubicBezTo>
                    <a:pt x="1962" y="1"/>
                    <a:pt x="1908" y="1380"/>
                    <a:pt x="1289" y="2321"/>
                  </a:cubicBezTo>
                  <a:cubicBezTo>
                    <a:pt x="668" y="3262"/>
                    <a:pt x="1" y="3881"/>
                    <a:pt x="840" y="4881"/>
                  </a:cubicBezTo>
                  <a:lnTo>
                    <a:pt x="3112" y="3373"/>
                  </a:lnTo>
                  <a:lnTo>
                    <a:pt x="3325" y="210"/>
                  </a:lnTo>
                  <a:lnTo>
                    <a:pt x="1962"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66;p60">
              <a:extLst>
                <a:ext uri="{FF2B5EF4-FFF2-40B4-BE49-F238E27FC236}">
                  <a16:creationId xmlns:a16="http://schemas.microsoft.com/office/drawing/2014/main" id="{07039920-4F74-43C3-8B24-F1CA72F00D12}"/>
                </a:ext>
              </a:extLst>
            </p:cNvPr>
            <p:cNvSpPr/>
            <p:nvPr/>
          </p:nvSpPr>
          <p:spPr>
            <a:xfrm>
              <a:off x="8316620" y="2118483"/>
              <a:ext cx="301945" cy="317717"/>
            </a:xfrm>
            <a:custGeom>
              <a:avLst/>
              <a:gdLst/>
              <a:ahLst/>
              <a:cxnLst/>
              <a:rect l="l" t="t" r="r" b="b"/>
              <a:pathLst>
                <a:path w="3982" h="4190" extrusionOk="0">
                  <a:moveTo>
                    <a:pt x="1436" y="0"/>
                  </a:moveTo>
                  <a:cubicBezTo>
                    <a:pt x="1391" y="0"/>
                    <a:pt x="1345" y="2"/>
                    <a:pt x="1299" y="5"/>
                  </a:cubicBezTo>
                  <a:cubicBezTo>
                    <a:pt x="1257" y="10"/>
                    <a:pt x="1213" y="15"/>
                    <a:pt x="1171" y="20"/>
                  </a:cubicBezTo>
                  <a:cubicBezTo>
                    <a:pt x="1171" y="20"/>
                    <a:pt x="776" y="58"/>
                    <a:pt x="475" y="416"/>
                  </a:cubicBezTo>
                  <a:cubicBezTo>
                    <a:pt x="327" y="593"/>
                    <a:pt x="204" y="844"/>
                    <a:pt x="166" y="1202"/>
                  </a:cubicBezTo>
                  <a:cubicBezTo>
                    <a:pt x="166" y="1202"/>
                    <a:pt x="129" y="1480"/>
                    <a:pt x="65" y="2206"/>
                  </a:cubicBezTo>
                  <a:cubicBezTo>
                    <a:pt x="48" y="2367"/>
                    <a:pt x="26" y="2554"/>
                    <a:pt x="11" y="2768"/>
                  </a:cubicBezTo>
                  <a:cubicBezTo>
                    <a:pt x="6" y="2795"/>
                    <a:pt x="6" y="2821"/>
                    <a:pt x="6" y="2848"/>
                  </a:cubicBezTo>
                  <a:cubicBezTo>
                    <a:pt x="1" y="3003"/>
                    <a:pt x="16" y="3168"/>
                    <a:pt x="59" y="3329"/>
                  </a:cubicBezTo>
                  <a:cubicBezTo>
                    <a:pt x="70" y="3356"/>
                    <a:pt x="75" y="3383"/>
                    <a:pt x="85" y="3409"/>
                  </a:cubicBezTo>
                  <a:cubicBezTo>
                    <a:pt x="225" y="3826"/>
                    <a:pt x="540" y="4184"/>
                    <a:pt x="1048" y="4189"/>
                  </a:cubicBezTo>
                  <a:cubicBezTo>
                    <a:pt x="1193" y="4189"/>
                    <a:pt x="1341" y="4162"/>
                    <a:pt x="1491" y="4120"/>
                  </a:cubicBezTo>
                  <a:lnTo>
                    <a:pt x="1491" y="4115"/>
                  </a:lnTo>
                  <a:cubicBezTo>
                    <a:pt x="1733" y="4039"/>
                    <a:pt x="1978" y="3911"/>
                    <a:pt x="2207" y="3757"/>
                  </a:cubicBezTo>
                  <a:lnTo>
                    <a:pt x="2453" y="3558"/>
                  </a:lnTo>
                  <a:lnTo>
                    <a:pt x="2747" y="3313"/>
                  </a:lnTo>
                  <a:cubicBezTo>
                    <a:pt x="3982" y="2105"/>
                    <a:pt x="3121" y="0"/>
                    <a:pt x="14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67;p60">
              <a:extLst>
                <a:ext uri="{FF2B5EF4-FFF2-40B4-BE49-F238E27FC236}">
                  <a16:creationId xmlns:a16="http://schemas.microsoft.com/office/drawing/2014/main" id="{CD93FFD7-497D-4339-B43F-A064816DE861}"/>
                </a:ext>
              </a:extLst>
            </p:cNvPr>
            <p:cNvSpPr/>
            <p:nvPr/>
          </p:nvSpPr>
          <p:spPr>
            <a:xfrm>
              <a:off x="8297588" y="2273552"/>
              <a:ext cx="32075" cy="64226"/>
            </a:xfrm>
            <a:custGeom>
              <a:avLst/>
              <a:gdLst/>
              <a:ahLst/>
              <a:cxnLst/>
              <a:rect l="l" t="t" r="r" b="b"/>
              <a:pathLst>
                <a:path w="423" h="847" extrusionOk="0">
                  <a:moveTo>
                    <a:pt x="422" y="1"/>
                  </a:moveTo>
                  <a:lnTo>
                    <a:pt x="38" y="568"/>
                  </a:lnTo>
                  <a:cubicBezTo>
                    <a:pt x="0" y="615"/>
                    <a:pt x="21" y="691"/>
                    <a:pt x="75" y="712"/>
                  </a:cubicBezTo>
                  <a:lnTo>
                    <a:pt x="358" y="846"/>
                  </a:lnTo>
                  <a:lnTo>
                    <a:pt x="422"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68;p60">
              <a:extLst>
                <a:ext uri="{FF2B5EF4-FFF2-40B4-BE49-F238E27FC236}">
                  <a16:creationId xmlns:a16="http://schemas.microsoft.com/office/drawing/2014/main" id="{A5DCFE90-6EC3-40BC-8B9E-C6D08920352A}"/>
                </a:ext>
              </a:extLst>
            </p:cNvPr>
            <p:cNvSpPr/>
            <p:nvPr/>
          </p:nvSpPr>
          <p:spPr>
            <a:xfrm>
              <a:off x="8336108" y="2203865"/>
              <a:ext cx="62785" cy="42691"/>
            </a:xfrm>
            <a:custGeom>
              <a:avLst/>
              <a:gdLst/>
              <a:ahLst/>
              <a:cxnLst/>
              <a:rect l="l" t="t" r="r" b="b"/>
              <a:pathLst>
                <a:path w="828" h="563" extrusionOk="0">
                  <a:moveTo>
                    <a:pt x="178" y="1"/>
                  </a:moveTo>
                  <a:cubicBezTo>
                    <a:pt x="17" y="1"/>
                    <a:pt x="0" y="177"/>
                    <a:pt x="0" y="177"/>
                  </a:cubicBezTo>
                  <a:lnTo>
                    <a:pt x="828" y="562"/>
                  </a:lnTo>
                  <a:cubicBezTo>
                    <a:pt x="828" y="562"/>
                    <a:pt x="711" y="273"/>
                    <a:pt x="422" y="91"/>
                  </a:cubicBezTo>
                  <a:cubicBezTo>
                    <a:pt x="317" y="25"/>
                    <a:pt x="238" y="1"/>
                    <a:pt x="1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69;p60">
              <a:extLst>
                <a:ext uri="{FF2B5EF4-FFF2-40B4-BE49-F238E27FC236}">
                  <a16:creationId xmlns:a16="http://schemas.microsoft.com/office/drawing/2014/main" id="{FB83D1FF-B89B-401E-B463-89AC5ACFAB36}"/>
                </a:ext>
              </a:extLst>
            </p:cNvPr>
            <p:cNvSpPr/>
            <p:nvPr/>
          </p:nvSpPr>
          <p:spPr>
            <a:xfrm>
              <a:off x="8352639" y="2067450"/>
              <a:ext cx="359195" cy="545503"/>
            </a:xfrm>
            <a:custGeom>
              <a:avLst/>
              <a:gdLst/>
              <a:ahLst/>
              <a:cxnLst/>
              <a:rect l="l" t="t" r="r" b="b"/>
              <a:pathLst>
                <a:path w="4737" h="7194" extrusionOk="0">
                  <a:moveTo>
                    <a:pt x="1795" y="0"/>
                  </a:moveTo>
                  <a:cubicBezTo>
                    <a:pt x="331" y="0"/>
                    <a:pt x="0" y="1089"/>
                    <a:pt x="0" y="1089"/>
                  </a:cubicBezTo>
                  <a:cubicBezTo>
                    <a:pt x="1347" y="1089"/>
                    <a:pt x="979" y="7193"/>
                    <a:pt x="979" y="7193"/>
                  </a:cubicBezTo>
                  <a:cubicBezTo>
                    <a:pt x="1600" y="6659"/>
                    <a:pt x="2259" y="6494"/>
                    <a:pt x="2838" y="6494"/>
                  </a:cubicBezTo>
                  <a:cubicBezTo>
                    <a:pt x="3791" y="6494"/>
                    <a:pt x="4529" y="6942"/>
                    <a:pt x="4529" y="6942"/>
                  </a:cubicBezTo>
                  <a:cubicBezTo>
                    <a:pt x="4063" y="5669"/>
                    <a:pt x="2785" y="5824"/>
                    <a:pt x="4085" y="3718"/>
                  </a:cubicBezTo>
                  <a:cubicBezTo>
                    <a:pt x="4736" y="2660"/>
                    <a:pt x="4581" y="1816"/>
                    <a:pt x="4298" y="1255"/>
                  </a:cubicBezTo>
                  <a:cubicBezTo>
                    <a:pt x="4048" y="758"/>
                    <a:pt x="3587" y="389"/>
                    <a:pt x="3053" y="218"/>
                  </a:cubicBezTo>
                  <a:cubicBezTo>
                    <a:pt x="2561" y="63"/>
                    <a:pt x="2146" y="0"/>
                    <a:pt x="1795"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70;p60">
              <a:extLst>
                <a:ext uri="{FF2B5EF4-FFF2-40B4-BE49-F238E27FC236}">
                  <a16:creationId xmlns:a16="http://schemas.microsoft.com/office/drawing/2014/main" id="{529C2F3C-D866-4FA6-A889-01E350315345}"/>
                </a:ext>
              </a:extLst>
            </p:cNvPr>
            <p:cNvSpPr/>
            <p:nvPr/>
          </p:nvSpPr>
          <p:spPr>
            <a:xfrm>
              <a:off x="8323976" y="2503691"/>
              <a:ext cx="372086" cy="251747"/>
            </a:xfrm>
            <a:custGeom>
              <a:avLst/>
              <a:gdLst/>
              <a:ahLst/>
              <a:cxnLst/>
              <a:rect l="l" t="t" r="r" b="b"/>
              <a:pathLst>
                <a:path w="4907" h="3320" extrusionOk="0">
                  <a:moveTo>
                    <a:pt x="2743" y="1"/>
                  </a:moveTo>
                  <a:cubicBezTo>
                    <a:pt x="2691" y="1"/>
                    <a:pt x="2639" y="3"/>
                    <a:pt x="2586" y="7"/>
                  </a:cubicBezTo>
                  <a:cubicBezTo>
                    <a:pt x="1303" y="120"/>
                    <a:pt x="0" y="2583"/>
                    <a:pt x="0" y="2583"/>
                  </a:cubicBezTo>
                  <a:cubicBezTo>
                    <a:pt x="121" y="3114"/>
                    <a:pt x="351" y="3319"/>
                    <a:pt x="634" y="3319"/>
                  </a:cubicBezTo>
                  <a:cubicBezTo>
                    <a:pt x="1313" y="3319"/>
                    <a:pt x="2297" y="2142"/>
                    <a:pt x="2822" y="1440"/>
                  </a:cubicBezTo>
                  <a:cubicBezTo>
                    <a:pt x="3118" y="1042"/>
                    <a:pt x="3512" y="922"/>
                    <a:pt x="3877" y="922"/>
                  </a:cubicBezTo>
                  <a:cubicBezTo>
                    <a:pt x="4423" y="922"/>
                    <a:pt x="4907" y="1189"/>
                    <a:pt x="4907" y="1189"/>
                  </a:cubicBezTo>
                  <a:cubicBezTo>
                    <a:pt x="4907" y="1189"/>
                    <a:pt x="3948" y="1"/>
                    <a:pt x="274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71;p60">
              <a:extLst>
                <a:ext uri="{FF2B5EF4-FFF2-40B4-BE49-F238E27FC236}">
                  <a16:creationId xmlns:a16="http://schemas.microsoft.com/office/drawing/2014/main" id="{062025D1-717A-431B-A7DB-D4D9EB6E9028}"/>
                </a:ext>
              </a:extLst>
            </p:cNvPr>
            <p:cNvSpPr/>
            <p:nvPr/>
          </p:nvSpPr>
          <p:spPr>
            <a:xfrm>
              <a:off x="8333682" y="2258917"/>
              <a:ext cx="67259" cy="39051"/>
            </a:xfrm>
            <a:custGeom>
              <a:avLst/>
              <a:gdLst/>
              <a:ahLst/>
              <a:cxnLst/>
              <a:rect l="l" t="t" r="r" b="b"/>
              <a:pathLst>
                <a:path w="887" h="515" extrusionOk="0">
                  <a:moveTo>
                    <a:pt x="468" y="0"/>
                  </a:moveTo>
                  <a:cubicBezTo>
                    <a:pt x="458" y="0"/>
                    <a:pt x="448" y="1"/>
                    <a:pt x="438" y="2"/>
                  </a:cubicBezTo>
                  <a:cubicBezTo>
                    <a:pt x="385" y="2"/>
                    <a:pt x="331" y="13"/>
                    <a:pt x="277" y="34"/>
                  </a:cubicBezTo>
                  <a:cubicBezTo>
                    <a:pt x="154" y="82"/>
                    <a:pt x="48" y="184"/>
                    <a:pt x="0" y="307"/>
                  </a:cubicBezTo>
                  <a:cubicBezTo>
                    <a:pt x="109" y="436"/>
                    <a:pt x="272" y="515"/>
                    <a:pt x="439" y="515"/>
                  </a:cubicBezTo>
                  <a:cubicBezTo>
                    <a:pt x="444" y="515"/>
                    <a:pt x="449" y="515"/>
                    <a:pt x="454" y="515"/>
                  </a:cubicBezTo>
                  <a:cubicBezTo>
                    <a:pt x="625" y="515"/>
                    <a:pt x="785" y="424"/>
                    <a:pt x="887" y="285"/>
                  </a:cubicBezTo>
                  <a:cubicBezTo>
                    <a:pt x="834" y="167"/>
                    <a:pt x="731" y="71"/>
                    <a:pt x="610" y="28"/>
                  </a:cubicBezTo>
                  <a:cubicBezTo>
                    <a:pt x="565" y="10"/>
                    <a:pt x="517" y="0"/>
                    <a:pt x="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72;p60">
              <a:extLst>
                <a:ext uri="{FF2B5EF4-FFF2-40B4-BE49-F238E27FC236}">
                  <a16:creationId xmlns:a16="http://schemas.microsoft.com/office/drawing/2014/main" id="{F500AE31-00F8-4898-80DB-0B54B2C9257D}"/>
                </a:ext>
              </a:extLst>
            </p:cNvPr>
            <p:cNvSpPr/>
            <p:nvPr/>
          </p:nvSpPr>
          <p:spPr>
            <a:xfrm>
              <a:off x="8330724" y="2256718"/>
              <a:ext cx="73553" cy="28739"/>
            </a:xfrm>
            <a:custGeom>
              <a:avLst/>
              <a:gdLst/>
              <a:ahLst/>
              <a:cxnLst/>
              <a:rect l="l" t="t" r="r" b="b"/>
              <a:pathLst>
                <a:path w="970" h="379" extrusionOk="0">
                  <a:moveTo>
                    <a:pt x="490" y="1"/>
                  </a:moveTo>
                  <a:cubicBezTo>
                    <a:pt x="419" y="1"/>
                    <a:pt x="348" y="14"/>
                    <a:pt x="284" y="42"/>
                  </a:cubicBezTo>
                  <a:cubicBezTo>
                    <a:pt x="156" y="100"/>
                    <a:pt x="55" y="208"/>
                    <a:pt x="7" y="336"/>
                  </a:cubicBezTo>
                  <a:cubicBezTo>
                    <a:pt x="1" y="351"/>
                    <a:pt x="12" y="373"/>
                    <a:pt x="28" y="378"/>
                  </a:cubicBezTo>
                  <a:lnTo>
                    <a:pt x="39" y="378"/>
                  </a:lnTo>
                  <a:cubicBezTo>
                    <a:pt x="50" y="378"/>
                    <a:pt x="65" y="373"/>
                    <a:pt x="65" y="356"/>
                  </a:cubicBezTo>
                  <a:cubicBezTo>
                    <a:pt x="109" y="245"/>
                    <a:pt x="200" y="149"/>
                    <a:pt x="306" y="100"/>
                  </a:cubicBezTo>
                  <a:cubicBezTo>
                    <a:pt x="364" y="75"/>
                    <a:pt x="425" y="64"/>
                    <a:pt x="487" y="64"/>
                  </a:cubicBezTo>
                  <a:cubicBezTo>
                    <a:pt x="546" y="64"/>
                    <a:pt x="604" y="74"/>
                    <a:pt x="659" y="95"/>
                  </a:cubicBezTo>
                  <a:cubicBezTo>
                    <a:pt x="770" y="143"/>
                    <a:pt x="862" y="240"/>
                    <a:pt x="905" y="351"/>
                  </a:cubicBezTo>
                  <a:cubicBezTo>
                    <a:pt x="909" y="364"/>
                    <a:pt x="922" y="370"/>
                    <a:pt x="935" y="370"/>
                  </a:cubicBezTo>
                  <a:cubicBezTo>
                    <a:pt x="939" y="370"/>
                    <a:pt x="943" y="369"/>
                    <a:pt x="948" y="368"/>
                  </a:cubicBezTo>
                  <a:cubicBezTo>
                    <a:pt x="963" y="363"/>
                    <a:pt x="969" y="341"/>
                    <a:pt x="963" y="324"/>
                  </a:cubicBezTo>
                  <a:cubicBezTo>
                    <a:pt x="915" y="196"/>
                    <a:pt x="809" y="90"/>
                    <a:pt x="686" y="36"/>
                  </a:cubicBezTo>
                  <a:cubicBezTo>
                    <a:pt x="624" y="13"/>
                    <a:pt x="556" y="1"/>
                    <a:pt x="49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73;p60">
              <a:extLst>
                <a:ext uri="{FF2B5EF4-FFF2-40B4-BE49-F238E27FC236}">
                  <a16:creationId xmlns:a16="http://schemas.microsoft.com/office/drawing/2014/main" id="{D39D7315-529F-4B27-B341-2083F88CFC1D}"/>
                </a:ext>
              </a:extLst>
            </p:cNvPr>
            <p:cNvSpPr/>
            <p:nvPr/>
          </p:nvSpPr>
          <p:spPr>
            <a:xfrm>
              <a:off x="8351501" y="2258917"/>
              <a:ext cx="32075" cy="28132"/>
            </a:xfrm>
            <a:custGeom>
              <a:avLst/>
              <a:gdLst/>
              <a:ahLst/>
              <a:cxnLst/>
              <a:rect l="l" t="t" r="r" b="b"/>
              <a:pathLst>
                <a:path w="423" h="371" extrusionOk="0">
                  <a:moveTo>
                    <a:pt x="233" y="0"/>
                  </a:moveTo>
                  <a:cubicBezTo>
                    <a:pt x="223" y="0"/>
                    <a:pt x="213" y="1"/>
                    <a:pt x="203" y="2"/>
                  </a:cubicBezTo>
                  <a:cubicBezTo>
                    <a:pt x="150" y="2"/>
                    <a:pt x="96" y="13"/>
                    <a:pt x="42" y="34"/>
                  </a:cubicBezTo>
                  <a:cubicBezTo>
                    <a:pt x="15" y="66"/>
                    <a:pt x="0" y="114"/>
                    <a:pt x="0" y="162"/>
                  </a:cubicBezTo>
                  <a:cubicBezTo>
                    <a:pt x="0" y="275"/>
                    <a:pt x="96" y="371"/>
                    <a:pt x="208" y="371"/>
                  </a:cubicBezTo>
                  <a:cubicBezTo>
                    <a:pt x="326" y="371"/>
                    <a:pt x="422" y="275"/>
                    <a:pt x="422" y="162"/>
                  </a:cubicBezTo>
                  <a:cubicBezTo>
                    <a:pt x="422" y="109"/>
                    <a:pt x="400" y="66"/>
                    <a:pt x="375" y="28"/>
                  </a:cubicBezTo>
                  <a:cubicBezTo>
                    <a:pt x="330" y="10"/>
                    <a:pt x="282" y="0"/>
                    <a:pt x="2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74;p60">
              <a:extLst>
                <a:ext uri="{FF2B5EF4-FFF2-40B4-BE49-F238E27FC236}">
                  <a16:creationId xmlns:a16="http://schemas.microsoft.com/office/drawing/2014/main" id="{F0E032CD-8F14-455D-932E-A4934E0C3608}"/>
                </a:ext>
              </a:extLst>
            </p:cNvPr>
            <p:cNvSpPr/>
            <p:nvPr/>
          </p:nvSpPr>
          <p:spPr>
            <a:xfrm>
              <a:off x="8321018" y="2358859"/>
              <a:ext cx="54444" cy="18199"/>
            </a:xfrm>
            <a:custGeom>
              <a:avLst/>
              <a:gdLst/>
              <a:ahLst/>
              <a:cxnLst/>
              <a:rect l="l" t="t" r="r" b="b"/>
              <a:pathLst>
                <a:path w="718" h="240" extrusionOk="0">
                  <a:moveTo>
                    <a:pt x="369" y="0"/>
                  </a:moveTo>
                  <a:cubicBezTo>
                    <a:pt x="311" y="0"/>
                    <a:pt x="256" y="8"/>
                    <a:pt x="205" y="25"/>
                  </a:cubicBezTo>
                  <a:cubicBezTo>
                    <a:pt x="124" y="52"/>
                    <a:pt x="54" y="100"/>
                    <a:pt x="1" y="159"/>
                  </a:cubicBezTo>
                  <a:cubicBezTo>
                    <a:pt x="12" y="186"/>
                    <a:pt x="17" y="213"/>
                    <a:pt x="27" y="239"/>
                  </a:cubicBezTo>
                  <a:cubicBezTo>
                    <a:pt x="71" y="170"/>
                    <a:pt x="140" y="116"/>
                    <a:pt x="225" y="89"/>
                  </a:cubicBezTo>
                  <a:cubicBezTo>
                    <a:pt x="269" y="75"/>
                    <a:pt x="316" y="68"/>
                    <a:pt x="366" y="68"/>
                  </a:cubicBezTo>
                  <a:cubicBezTo>
                    <a:pt x="461" y="68"/>
                    <a:pt x="564" y="94"/>
                    <a:pt x="669" y="143"/>
                  </a:cubicBezTo>
                  <a:cubicBezTo>
                    <a:pt x="673" y="145"/>
                    <a:pt x="677" y="145"/>
                    <a:pt x="682" y="145"/>
                  </a:cubicBezTo>
                  <a:cubicBezTo>
                    <a:pt x="695" y="145"/>
                    <a:pt x="708" y="139"/>
                    <a:pt x="712" y="127"/>
                  </a:cubicBezTo>
                  <a:cubicBezTo>
                    <a:pt x="718" y="111"/>
                    <a:pt x="712" y="89"/>
                    <a:pt x="696" y="79"/>
                  </a:cubicBezTo>
                  <a:cubicBezTo>
                    <a:pt x="586" y="27"/>
                    <a:pt x="473" y="0"/>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75;p60">
              <a:extLst>
                <a:ext uri="{FF2B5EF4-FFF2-40B4-BE49-F238E27FC236}">
                  <a16:creationId xmlns:a16="http://schemas.microsoft.com/office/drawing/2014/main" id="{049A0A66-32AE-44EA-9285-D93C2731405E}"/>
                </a:ext>
              </a:extLst>
            </p:cNvPr>
            <p:cNvSpPr/>
            <p:nvPr/>
          </p:nvSpPr>
          <p:spPr>
            <a:xfrm>
              <a:off x="8705695" y="3708302"/>
              <a:ext cx="5384" cy="61269"/>
            </a:xfrm>
            <a:custGeom>
              <a:avLst/>
              <a:gdLst/>
              <a:ahLst/>
              <a:cxnLst/>
              <a:rect l="l" t="t" r="r" b="b"/>
              <a:pathLst>
                <a:path w="71" h="808" extrusionOk="0">
                  <a:moveTo>
                    <a:pt x="38" y="1"/>
                  </a:moveTo>
                  <a:cubicBezTo>
                    <a:pt x="16" y="1"/>
                    <a:pt x="1" y="17"/>
                    <a:pt x="1" y="33"/>
                  </a:cubicBezTo>
                  <a:lnTo>
                    <a:pt x="1" y="775"/>
                  </a:lnTo>
                  <a:cubicBezTo>
                    <a:pt x="1" y="797"/>
                    <a:pt x="16" y="807"/>
                    <a:pt x="38" y="807"/>
                  </a:cubicBezTo>
                  <a:cubicBezTo>
                    <a:pt x="53" y="807"/>
                    <a:pt x="70" y="797"/>
                    <a:pt x="70" y="775"/>
                  </a:cubicBezTo>
                  <a:lnTo>
                    <a:pt x="70" y="33"/>
                  </a:lnTo>
                  <a:cubicBezTo>
                    <a:pt x="70" y="17"/>
                    <a:pt x="53" y="1"/>
                    <a:pt x="38"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76;p60">
              <a:extLst>
                <a:ext uri="{FF2B5EF4-FFF2-40B4-BE49-F238E27FC236}">
                  <a16:creationId xmlns:a16="http://schemas.microsoft.com/office/drawing/2014/main" id="{C9E9190D-1207-4DB7-A185-DDA9A9636149}"/>
                </a:ext>
              </a:extLst>
            </p:cNvPr>
            <p:cNvSpPr/>
            <p:nvPr/>
          </p:nvSpPr>
          <p:spPr>
            <a:xfrm>
              <a:off x="8748235" y="3707165"/>
              <a:ext cx="5308" cy="61648"/>
            </a:xfrm>
            <a:custGeom>
              <a:avLst/>
              <a:gdLst/>
              <a:ahLst/>
              <a:cxnLst/>
              <a:rect l="l" t="t" r="r" b="b"/>
              <a:pathLst>
                <a:path w="70" h="813" extrusionOk="0">
                  <a:moveTo>
                    <a:pt x="33" y="0"/>
                  </a:moveTo>
                  <a:cubicBezTo>
                    <a:pt x="17" y="0"/>
                    <a:pt x="0" y="16"/>
                    <a:pt x="0" y="37"/>
                  </a:cubicBezTo>
                  <a:lnTo>
                    <a:pt x="0" y="775"/>
                  </a:lnTo>
                  <a:cubicBezTo>
                    <a:pt x="0" y="797"/>
                    <a:pt x="17" y="812"/>
                    <a:pt x="33" y="812"/>
                  </a:cubicBezTo>
                  <a:cubicBezTo>
                    <a:pt x="54" y="812"/>
                    <a:pt x="70" y="797"/>
                    <a:pt x="70" y="775"/>
                  </a:cubicBezTo>
                  <a:lnTo>
                    <a:pt x="70" y="37"/>
                  </a:lnTo>
                  <a:cubicBezTo>
                    <a:pt x="70" y="16"/>
                    <a:pt x="54" y="0"/>
                    <a:pt x="33" y="0"/>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77;p60">
              <a:extLst>
                <a:ext uri="{FF2B5EF4-FFF2-40B4-BE49-F238E27FC236}">
                  <a16:creationId xmlns:a16="http://schemas.microsoft.com/office/drawing/2014/main" id="{F42B9749-ABA0-428B-AF8A-7BF435DBA514}"/>
                </a:ext>
              </a:extLst>
            </p:cNvPr>
            <p:cNvSpPr/>
            <p:nvPr/>
          </p:nvSpPr>
          <p:spPr>
            <a:xfrm>
              <a:off x="8786755" y="3685630"/>
              <a:ext cx="5308" cy="61269"/>
            </a:xfrm>
            <a:custGeom>
              <a:avLst/>
              <a:gdLst/>
              <a:ahLst/>
              <a:cxnLst/>
              <a:rect l="l" t="t" r="r" b="b"/>
              <a:pathLst>
                <a:path w="70" h="808" extrusionOk="0">
                  <a:moveTo>
                    <a:pt x="32" y="1"/>
                  </a:moveTo>
                  <a:cubicBezTo>
                    <a:pt x="16" y="1"/>
                    <a:pt x="0" y="16"/>
                    <a:pt x="0" y="33"/>
                  </a:cubicBezTo>
                  <a:lnTo>
                    <a:pt x="0" y="776"/>
                  </a:lnTo>
                  <a:cubicBezTo>
                    <a:pt x="0" y="792"/>
                    <a:pt x="16" y="808"/>
                    <a:pt x="32" y="808"/>
                  </a:cubicBezTo>
                  <a:cubicBezTo>
                    <a:pt x="54" y="808"/>
                    <a:pt x="70" y="792"/>
                    <a:pt x="70" y="776"/>
                  </a:cubicBezTo>
                  <a:lnTo>
                    <a:pt x="70" y="33"/>
                  </a:lnTo>
                  <a:cubicBezTo>
                    <a:pt x="70" y="16"/>
                    <a:pt x="54" y="1"/>
                    <a:pt x="32"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圖片 1">
            <a:hlinkClick r:id="rId3"/>
            <a:extLst>
              <a:ext uri="{FF2B5EF4-FFF2-40B4-BE49-F238E27FC236}">
                <a16:creationId xmlns:a16="http://schemas.microsoft.com/office/drawing/2014/main" id="{25BF4DEB-5C92-42D6-BFAA-612DB9A8D763}"/>
              </a:ext>
            </a:extLst>
          </p:cNvPr>
          <p:cNvPicPr>
            <a:picLocks noChangeAspect="1"/>
          </p:cNvPicPr>
          <p:nvPr/>
        </p:nvPicPr>
        <p:blipFill>
          <a:blip r:embed="rId4"/>
          <a:stretch>
            <a:fillRect/>
          </a:stretch>
        </p:blipFill>
        <p:spPr>
          <a:xfrm>
            <a:off x="1156569" y="1433643"/>
            <a:ext cx="2067450" cy="2067450"/>
          </a:xfrm>
          <a:prstGeom prst="rect">
            <a:avLst/>
          </a:prstGeom>
        </p:spPr>
      </p:pic>
      <p:sp>
        <p:nvSpPr>
          <p:cNvPr id="41" name="Google Shape;2209;p49">
            <a:extLst>
              <a:ext uri="{FF2B5EF4-FFF2-40B4-BE49-F238E27FC236}">
                <a16:creationId xmlns:a16="http://schemas.microsoft.com/office/drawing/2014/main" id="{4A598208-D0E7-48BA-BF10-699EAC5467C4}"/>
              </a:ext>
            </a:extLst>
          </p:cNvPr>
          <p:cNvSpPr txBox="1">
            <a:spLocks/>
          </p:cNvSpPr>
          <p:nvPr/>
        </p:nvSpPr>
        <p:spPr>
          <a:xfrm>
            <a:off x="669255" y="3812739"/>
            <a:ext cx="3132947"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gn="ctr">
              <a:lnSpc>
                <a:spcPct val="150000"/>
              </a:lnSpc>
            </a:pPr>
            <a:r>
              <a:rPr lang="en-US" altLang="zh-HK" sz="1200" dirty="0"/>
              <a:t>Ted-Ed </a:t>
            </a:r>
          </a:p>
          <a:p>
            <a:pPr algn="ctr">
              <a:lnSpc>
                <a:spcPct val="150000"/>
              </a:lnSpc>
            </a:pPr>
            <a:r>
              <a:rPr lang="en-US" altLang="zh-HK" sz="1200" dirty="0"/>
              <a:t>What does it mean to be a refugee? </a:t>
            </a:r>
          </a:p>
          <a:p>
            <a:pPr algn="ctr">
              <a:lnSpc>
                <a:spcPct val="150000"/>
              </a:lnSpc>
            </a:pPr>
            <a:r>
              <a:rPr lang="en-US" altLang="zh-HK" sz="1200" dirty="0" err="1"/>
              <a:t>Benedetta</a:t>
            </a:r>
            <a:r>
              <a:rPr lang="en-US" altLang="zh-HK" sz="1200" dirty="0"/>
              <a:t> </a:t>
            </a:r>
            <a:r>
              <a:rPr lang="en-US" altLang="zh-HK" sz="1200" dirty="0" err="1"/>
              <a:t>Berti</a:t>
            </a:r>
            <a:r>
              <a:rPr lang="en-US" altLang="zh-HK" sz="1200" dirty="0"/>
              <a:t> and Evelien </a:t>
            </a:r>
            <a:r>
              <a:rPr lang="en-US" altLang="zh-HK" sz="1200" dirty="0" err="1"/>
              <a:t>Borgman</a:t>
            </a:r>
            <a:r>
              <a:rPr lang="en-US" altLang="zh-HK" sz="1200" dirty="0"/>
              <a:t> </a:t>
            </a:r>
            <a:endParaRPr lang="zh-TW" altLang="en-US" sz="1200" dirty="0">
              <a:latin typeface="DFHeiHK-W9" panose="020B0900000000000000" pitchFamily="34" charset="-120"/>
              <a:ea typeface="DFHeiHK-W9" panose="020B0900000000000000" pitchFamily="34" charset="-120"/>
            </a:endParaRPr>
          </a:p>
        </p:txBody>
      </p:sp>
      <p:sp>
        <p:nvSpPr>
          <p:cNvPr id="42" name="Google Shape;2209;p49">
            <a:extLst>
              <a:ext uri="{FF2B5EF4-FFF2-40B4-BE49-F238E27FC236}">
                <a16:creationId xmlns:a16="http://schemas.microsoft.com/office/drawing/2014/main" id="{BB99DACE-5929-4B1B-AF51-DBA51CD495BF}"/>
              </a:ext>
            </a:extLst>
          </p:cNvPr>
          <p:cNvSpPr txBox="1">
            <a:spLocks/>
          </p:cNvSpPr>
          <p:nvPr/>
        </p:nvSpPr>
        <p:spPr>
          <a:xfrm>
            <a:off x="4544334" y="872094"/>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延伸閱讀</a:t>
            </a:r>
            <a:endParaRPr lang="zh-TW" altLang="en-US" sz="2400" dirty="0">
              <a:latin typeface="DFHeiHK-W9" panose="020B0900000000000000" pitchFamily="34" charset="-120"/>
              <a:ea typeface="DFHeiHK-W9" panose="020B0900000000000000" pitchFamily="34" charset="-120"/>
            </a:endParaRPr>
          </a:p>
        </p:txBody>
      </p:sp>
      <p:pic>
        <p:nvPicPr>
          <p:cNvPr id="3" name="圖片 2">
            <a:hlinkClick r:id="rId5"/>
            <a:extLst>
              <a:ext uri="{FF2B5EF4-FFF2-40B4-BE49-F238E27FC236}">
                <a16:creationId xmlns:a16="http://schemas.microsoft.com/office/drawing/2014/main" id="{A5F0EA28-98BC-4F9C-A768-C5051A0F660E}"/>
              </a:ext>
            </a:extLst>
          </p:cNvPr>
          <p:cNvPicPr>
            <a:picLocks noChangeAspect="1"/>
          </p:cNvPicPr>
          <p:nvPr/>
        </p:nvPicPr>
        <p:blipFill>
          <a:blip r:embed="rId6"/>
          <a:stretch>
            <a:fillRect/>
          </a:stretch>
        </p:blipFill>
        <p:spPr>
          <a:xfrm>
            <a:off x="4157236" y="1438094"/>
            <a:ext cx="2067450" cy="2067450"/>
          </a:xfrm>
          <a:prstGeom prst="rect">
            <a:avLst/>
          </a:prstGeom>
        </p:spPr>
      </p:pic>
      <p:sp>
        <p:nvSpPr>
          <p:cNvPr id="4" name="矩形 3">
            <a:extLst>
              <a:ext uri="{FF2B5EF4-FFF2-40B4-BE49-F238E27FC236}">
                <a16:creationId xmlns:a16="http://schemas.microsoft.com/office/drawing/2014/main" id="{03D69688-5B23-43C0-8D57-5F2651F3B96F}"/>
              </a:ext>
            </a:extLst>
          </p:cNvPr>
          <p:cNvSpPr/>
          <p:nvPr/>
        </p:nvSpPr>
        <p:spPr>
          <a:xfrm>
            <a:off x="4157236" y="3541652"/>
            <a:ext cx="2076209" cy="325923"/>
          </a:xfrm>
          <a:prstGeom prst="rect">
            <a:avLst/>
          </a:prstGeom>
        </p:spPr>
        <p:txBody>
          <a:bodyPr wrap="none">
            <a:spAutoFit/>
          </a:bodyPr>
          <a:lstStyle/>
          <a:p>
            <a:pPr algn="ctr">
              <a:lnSpc>
                <a:spcPct val="150000"/>
              </a:lnSpc>
              <a:buClr>
                <a:srgbClr val="025AB1"/>
              </a:buClr>
              <a:buSzPts val="3000"/>
            </a:pPr>
            <a:r>
              <a:rPr lang="zh-HK" altLang="en-US" sz="1200" dirty="0">
                <a:solidFill>
                  <a:srgbClr val="025AB1"/>
                </a:solidFill>
                <a:latin typeface="DFHeiHK-W9" panose="020B0900000000000000" pitchFamily="34" charset="-120"/>
                <a:ea typeface="DFHeiHK-W9" panose="020B0900000000000000" pitchFamily="34" charset="-120"/>
                <a:sym typeface="Inter Black"/>
              </a:rPr>
              <a:t>聯合國難民署 </a:t>
            </a:r>
            <a:r>
              <a:rPr lang="en-US" altLang="zh-HK" sz="1200" dirty="0">
                <a:solidFill>
                  <a:srgbClr val="025AB1"/>
                </a:solidFill>
                <a:latin typeface="DFHeiHK-W9" panose="020B0900000000000000" pitchFamily="34" charset="-120"/>
                <a:ea typeface="DFHeiHK-W9" panose="020B0900000000000000" pitchFamily="34" charset="-120"/>
                <a:sym typeface="Inter Black"/>
              </a:rPr>
              <a:t>- </a:t>
            </a:r>
            <a:r>
              <a:rPr lang="zh-HK" altLang="en-US" sz="1200" dirty="0">
                <a:solidFill>
                  <a:srgbClr val="025AB1"/>
                </a:solidFill>
                <a:latin typeface="DFHeiHK-W9" panose="020B0900000000000000" pitchFamily="34" charset="-120"/>
                <a:ea typeface="DFHeiHK-W9" panose="020B0900000000000000" pitchFamily="34" charset="-120"/>
                <a:sym typeface="Inter Black"/>
              </a:rPr>
              <a:t>難民問與答 </a:t>
            </a:r>
          </a:p>
        </p:txBody>
      </p:sp>
      <p:sp>
        <p:nvSpPr>
          <p:cNvPr id="45" name="Google Shape;2211;p49">
            <a:extLst>
              <a:ext uri="{FF2B5EF4-FFF2-40B4-BE49-F238E27FC236}">
                <a16:creationId xmlns:a16="http://schemas.microsoft.com/office/drawing/2014/main" id="{1086BFDA-3CF5-4083-8380-E23D03639591}"/>
              </a:ext>
            </a:extLst>
          </p:cNvPr>
          <p:cNvSpPr txBox="1">
            <a:spLocks/>
          </p:cNvSpPr>
          <p:nvPr/>
        </p:nvSpPr>
        <p:spPr>
          <a:xfrm>
            <a:off x="7331347" y="438654"/>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46" name="矩形 45">
            <a:extLst>
              <a:ext uri="{FF2B5EF4-FFF2-40B4-BE49-F238E27FC236}">
                <a16:creationId xmlns:a16="http://schemas.microsoft.com/office/drawing/2014/main" id="{A4C0CADD-5B90-42D2-8729-54ED09AB3B97}"/>
              </a:ext>
            </a:extLst>
          </p:cNvPr>
          <p:cNvSpPr/>
          <p:nvPr/>
        </p:nvSpPr>
        <p:spPr>
          <a:xfrm>
            <a:off x="5724627" y="58607"/>
            <a:ext cx="3416320" cy="307777"/>
          </a:xfrm>
          <a:prstGeom prst="rect">
            <a:avLst/>
          </a:prstGeom>
        </p:spPr>
        <p:txBody>
          <a:bodyPr wrap="none">
            <a:spAutoFit/>
          </a:bodyPr>
          <a:lstStyle/>
          <a:p>
            <a:pPr marL="0" lvl="0" indent="0"/>
            <a:r>
              <a:rPr lang="zh-TW" altLang="en-US" dirty="0">
                <a:latin typeface="DFHeiHK-W9" panose="020B0900000000000000" pitchFamily="34" charset="-120"/>
                <a:ea typeface="DFHeiHK-W9" panose="020B0900000000000000" pitchFamily="34" charset="-120"/>
                <a:sym typeface="Inter Black"/>
              </a:rPr>
              <a:t>移民者、難民及尋求庇護者有什麼分別</a:t>
            </a:r>
            <a:r>
              <a:rPr lang="en-US" altLang="zh-TW" dirty="0">
                <a:latin typeface="DFHeiHK-W9" panose="020B0900000000000000" pitchFamily="34" charset="-120"/>
                <a:ea typeface="DFHeiHK-W9" panose="020B0900000000000000" pitchFamily="34" charset="-120"/>
                <a:sym typeface="Inter Black"/>
              </a:rPr>
              <a:t>﹖</a:t>
            </a:r>
            <a:endParaRPr lang="zh-TW" altLang="en-US" dirty="0">
              <a:latin typeface="DFHeiHK-W9" panose="020B0900000000000000" pitchFamily="34" charset="-120"/>
              <a:ea typeface="DFHeiHK-W9" panose="020B0900000000000000" pitchFamily="34" charset="-120"/>
              <a:sym typeface="Inter Black"/>
            </a:endParaRPr>
          </a:p>
        </p:txBody>
      </p:sp>
      <p:pic>
        <p:nvPicPr>
          <p:cNvPr id="6" name="圖片 5">
            <a:extLst>
              <a:ext uri="{FF2B5EF4-FFF2-40B4-BE49-F238E27FC236}">
                <a16:creationId xmlns:a16="http://schemas.microsoft.com/office/drawing/2014/main" id="{D4DB9F8F-6ADF-4715-B7D3-0639194D1B5D}"/>
              </a:ext>
            </a:extLst>
          </p:cNvPr>
          <p:cNvPicPr>
            <a:picLocks noChangeAspect="1"/>
          </p:cNvPicPr>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99690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49"/>
          <p:cNvSpPr txBox="1">
            <a:spLocks noGrp="1"/>
          </p:cNvSpPr>
          <p:nvPr>
            <p:ph type="title"/>
          </p:nvPr>
        </p:nvSpPr>
        <p:spPr>
          <a:xfrm>
            <a:off x="1730387" y="1486364"/>
            <a:ext cx="5951100" cy="1274700"/>
          </a:xfrm>
          <a:prstGeom prst="rect">
            <a:avLst/>
          </a:prstGeom>
        </p:spPr>
        <p:txBody>
          <a:bodyPr spcFirstLastPara="1" wrap="square" lIns="91425" tIns="91425" rIns="91425" bIns="91425" anchor="ctr" anchorCtr="0">
            <a:noAutofit/>
          </a:bodyPr>
          <a:lstStyle/>
          <a:p>
            <a:pPr lvl="0"/>
            <a:r>
              <a:rPr lang="zh-HK" altLang="en-US" sz="4400" dirty="0">
                <a:latin typeface="DFHeiHK-W9" panose="020B0900000000000000" pitchFamily="34" charset="-120"/>
                <a:ea typeface="DFHeiHK-W9" panose="020B0900000000000000" pitchFamily="34" charset="-120"/>
              </a:rPr>
              <a:t>難民的權益</a:t>
            </a:r>
          </a:p>
        </p:txBody>
      </p:sp>
      <p:sp>
        <p:nvSpPr>
          <p:cNvPr id="2210" name="Google Shape;2210;p49"/>
          <p:cNvSpPr txBox="1">
            <a:spLocks noGrp="1"/>
          </p:cNvSpPr>
          <p:nvPr>
            <p:ph type="subTitle" idx="1"/>
          </p:nvPr>
        </p:nvSpPr>
        <p:spPr>
          <a:xfrm>
            <a:off x="507523" y="2952958"/>
            <a:ext cx="4360200" cy="381900"/>
          </a:xfrm>
          <a:prstGeom prst="rect">
            <a:avLst/>
          </a:prstGeom>
        </p:spPr>
        <p:txBody>
          <a:bodyPr spcFirstLastPara="1" wrap="square" lIns="91425" tIns="91425" rIns="91425" bIns="91425" anchor="ctr" anchorCtr="0">
            <a:noAutofit/>
          </a:bodyPr>
          <a:lstStyle/>
          <a:p>
            <a:pPr marL="0" lvl="0" indent="0"/>
            <a:r>
              <a:rPr lang="zh-TW" altLang="en-US" sz="1800" dirty="0">
                <a:solidFill>
                  <a:schemeClr val="bg2">
                    <a:lumMod val="50000"/>
                  </a:schemeClr>
                </a:solidFill>
              </a:rPr>
              <a:t>根據</a:t>
            </a:r>
            <a:r>
              <a:rPr lang="en-US" altLang="zh-TW" sz="1800" dirty="0">
                <a:solidFill>
                  <a:schemeClr val="bg2">
                    <a:lumMod val="50000"/>
                  </a:schemeClr>
                </a:solidFill>
              </a:rPr>
              <a:t>1951</a:t>
            </a:r>
            <a:r>
              <a:rPr lang="zh-TW" altLang="en-US" sz="1800" dirty="0">
                <a:solidFill>
                  <a:schemeClr val="bg2">
                    <a:lumMod val="50000"/>
                  </a:schemeClr>
                </a:solidFill>
              </a:rPr>
              <a:t>年</a:t>
            </a:r>
            <a:r>
              <a:rPr lang="en-US" altLang="zh-TW" sz="1800" dirty="0">
                <a:solidFill>
                  <a:schemeClr val="bg2">
                    <a:lumMod val="50000"/>
                  </a:schemeClr>
                </a:solidFill>
              </a:rPr>
              <a:t>《</a:t>
            </a:r>
            <a:r>
              <a:rPr lang="zh-TW" altLang="en-US" sz="1800" dirty="0">
                <a:solidFill>
                  <a:schemeClr val="bg2">
                    <a:lumMod val="50000"/>
                  </a:schemeClr>
                </a:solidFill>
              </a:rPr>
              <a:t>難民地位公約</a:t>
            </a:r>
            <a:r>
              <a:rPr lang="en-US" altLang="zh-TW" sz="1800" dirty="0">
                <a:solidFill>
                  <a:schemeClr val="bg2">
                    <a:lumMod val="50000"/>
                  </a:schemeClr>
                </a:solidFill>
              </a:rPr>
              <a:t>》</a:t>
            </a:r>
            <a:r>
              <a:rPr lang="zh-TW" altLang="en-US" sz="1800" dirty="0">
                <a:solidFill>
                  <a:schemeClr val="bg2">
                    <a:lumMod val="50000"/>
                  </a:schemeClr>
                </a:solidFill>
              </a:rPr>
              <a:t>及</a:t>
            </a:r>
            <a:br>
              <a:rPr lang="en-US" altLang="zh-TW" sz="1800" dirty="0">
                <a:solidFill>
                  <a:schemeClr val="bg2">
                    <a:lumMod val="50000"/>
                  </a:schemeClr>
                </a:solidFill>
              </a:rPr>
            </a:br>
            <a:r>
              <a:rPr lang="en-US" altLang="zh-TW" sz="1800" dirty="0">
                <a:solidFill>
                  <a:schemeClr val="bg2">
                    <a:lumMod val="50000"/>
                  </a:schemeClr>
                </a:solidFill>
              </a:rPr>
              <a:t>1967</a:t>
            </a:r>
            <a:r>
              <a:rPr lang="zh-TW" altLang="en-US" sz="1800" dirty="0">
                <a:solidFill>
                  <a:schemeClr val="bg2">
                    <a:lumMod val="50000"/>
                  </a:schemeClr>
                </a:solidFill>
              </a:rPr>
              <a:t>年</a:t>
            </a:r>
            <a:r>
              <a:rPr lang="en-US" altLang="zh-TW" sz="1800" dirty="0">
                <a:solidFill>
                  <a:schemeClr val="bg2">
                    <a:lumMod val="50000"/>
                  </a:schemeClr>
                </a:solidFill>
              </a:rPr>
              <a:t>《</a:t>
            </a:r>
            <a:r>
              <a:rPr lang="zh-TW" altLang="en-US" sz="1800" dirty="0">
                <a:solidFill>
                  <a:schemeClr val="bg2">
                    <a:lumMod val="50000"/>
                  </a:schemeClr>
                </a:solidFill>
              </a:rPr>
              <a:t>有關難民地位的議定書</a:t>
            </a:r>
            <a:r>
              <a:rPr lang="en-US" altLang="zh-TW" sz="1800" dirty="0">
                <a:solidFill>
                  <a:schemeClr val="bg2">
                    <a:lumMod val="50000"/>
                  </a:schemeClr>
                </a:solidFill>
              </a:rPr>
              <a:t>》</a:t>
            </a:r>
          </a:p>
          <a:p>
            <a:pPr marL="0" lvl="0" indent="0"/>
            <a:r>
              <a:rPr lang="zh-TW" altLang="en-US" sz="1800" dirty="0">
                <a:solidFill>
                  <a:schemeClr val="bg2">
                    <a:lumMod val="50000"/>
                  </a:schemeClr>
                </a:solidFill>
              </a:rPr>
              <a:t>締約國有責任確保難民權益受到保障 </a:t>
            </a:r>
            <a:endParaRPr sz="1800" dirty="0">
              <a:solidFill>
                <a:schemeClr val="bg2">
                  <a:lumMod val="50000"/>
                </a:schemeClr>
              </a:solidFill>
            </a:endParaRPr>
          </a:p>
        </p:txBody>
      </p:sp>
      <p:sp>
        <p:nvSpPr>
          <p:cNvPr id="2211" name="Google Shape;2211;p49"/>
          <p:cNvSpPr txBox="1">
            <a:spLocks noGrp="1"/>
          </p:cNvSpPr>
          <p:nvPr>
            <p:ph type="title" idx="2"/>
          </p:nvPr>
        </p:nvSpPr>
        <p:spPr>
          <a:xfrm>
            <a:off x="99966" y="1719614"/>
            <a:ext cx="1809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lumMod val="75000"/>
                  </a:schemeClr>
                </a:solidFill>
              </a:rPr>
              <a:t>0</a:t>
            </a:r>
            <a:r>
              <a:rPr lang="en-US" dirty="0">
                <a:solidFill>
                  <a:schemeClr val="bg2">
                    <a:lumMod val="75000"/>
                  </a:schemeClr>
                </a:solidFill>
              </a:rPr>
              <a:t>2</a:t>
            </a:r>
            <a:r>
              <a:rPr lang="en" dirty="0">
                <a:solidFill>
                  <a:schemeClr val="bg2">
                    <a:lumMod val="75000"/>
                  </a:schemeClr>
                </a:solidFill>
              </a:rPr>
              <a:t>.</a:t>
            </a:r>
            <a:endParaRPr dirty="0">
              <a:solidFill>
                <a:schemeClr val="bg2">
                  <a:lumMod val="75000"/>
                </a:schemeClr>
              </a:solidFill>
            </a:endParaRPr>
          </a:p>
        </p:txBody>
      </p:sp>
      <p:grpSp>
        <p:nvGrpSpPr>
          <p:cNvPr id="2212" name="Google Shape;2212;p49"/>
          <p:cNvGrpSpPr/>
          <p:nvPr/>
        </p:nvGrpSpPr>
        <p:grpSpPr>
          <a:xfrm>
            <a:off x="5912791" y="3154880"/>
            <a:ext cx="2874989" cy="1310369"/>
            <a:chOff x="5191952" y="3154875"/>
            <a:chExt cx="3357598" cy="1455399"/>
          </a:xfrm>
        </p:grpSpPr>
        <p:sp>
          <p:nvSpPr>
            <p:cNvPr id="2213" name="Google Shape;2213;p49"/>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9"/>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9"/>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9"/>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9"/>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9"/>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9"/>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9"/>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9"/>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9"/>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9"/>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9"/>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9"/>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9"/>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9"/>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9"/>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9"/>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9"/>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9"/>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9"/>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9"/>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9"/>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9"/>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9"/>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圖片 2">
            <a:extLst>
              <a:ext uri="{FF2B5EF4-FFF2-40B4-BE49-F238E27FC236}">
                <a16:creationId xmlns:a16="http://schemas.microsoft.com/office/drawing/2014/main" id="{F99187AD-C03E-492C-8DDA-34DDC71EAAF1}"/>
              </a:ext>
            </a:extLst>
          </p:cNvPr>
          <p:cNvPicPr>
            <a:picLocks noChangeAspect="1"/>
          </p:cNvPicPr>
          <p:nvPr/>
        </p:nvPicPr>
        <p:blipFill rotWithShape="1">
          <a:blip r:embed="rId3"/>
          <a:srcRect r="7387"/>
          <a:stretch/>
        </p:blipFill>
        <p:spPr>
          <a:xfrm flipH="1">
            <a:off x="6354301" y="252563"/>
            <a:ext cx="2428969" cy="1232366"/>
          </a:xfrm>
          <a:prstGeom prst="rect">
            <a:avLst/>
          </a:prstGeom>
        </p:spPr>
      </p:pic>
      <p:grpSp>
        <p:nvGrpSpPr>
          <p:cNvPr id="32" name="Google Shape;4154;p77">
            <a:extLst>
              <a:ext uri="{FF2B5EF4-FFF2-40B4-BE49-F238E27FC236}">
                <a16:creationId xmlns:a16="http://schemas.microsoft.com/office/drawing/2014/main" id="{B657BE4E-0928-4F84-8F98-F1918FEC7FF8}"/>
              </a:ext>
            </a:extLst>
          </p:cNvPr>
          <p:cNvGrpSpPr/>
          <p:nvPr/>
        </p:nvGrpSpPr>
        <p:grpSpPr>
          <a:xfrm>
            <a:off x="4289968" y="2157608"/>
            <a:ext cx="1147556" cy="2878127"/>
            <a:chOff x="3256475" y="1469910"/>
            <a:chExt cx="1250199" cy="3471394"/>
          </a:xfrm>
        </p:grpSpPr>
        <p:sp>
          <p:nvSpPr>
            <p:cNvPr id="33" name="Google Shape;4155;p77">
              <a:extLst>
                <a:ext uri="{FF2B5EF4-FFF2-40B4-BE49-F238E27FC236}">
                  <a16:creationId xmlns:a16="http://schemas.microsoft.com/office/drawing/2014/main" id="{9F6CDACC-378A-456E-BE90-6128A472FB44}"/>
                </a:ext>
              </a:extLst>
            </p:cNvPr>
            <p:cNvSpPr/>
            <p:nvPr/>
          </p:nvSpPr>
          <p:spPr>
            <a:xfrm>
              <a:off x="3728380" y="1846489"/>
              <a:ext cx="130811" cy="141837"/>
            </a:xfrm>
            <a:custGeom>
              <a:avLst/>
              <a:gdLst/>
              <a:ahLst/>
              <a:cxnLst/>
              <a:rect l="l" t="t" r="r" b="b"/>
              <a:pathLst>
                <a:path w="1353" h="1467" extrusionOk="0">
                  <a:moveTo>
                    <a:pt x="776" y="1"/>
                  </a:moveTo>
                  <a:cubicBezTo>
                    <a:pt x="618" y="1"/>
                    <a:pt x="481" y="50"/>
                    <a:pt x="481" y="50"/>
                  </a:cubicBezTo>
                  <a:cubicBezTo>
                    <a:pt x="481" y="50"/>
                    <a:pt x="0" y="830"/>
                    <a:pt x="566" y="906"/>
                  </a:cubicBezTo>
                  <a:cubicBezTo>
                    <a:pt x="566" y="906"/>
                    <a:pt x="532" y="1466"/>
                    <a:pt x="908" y="1466"/>
                  </a:cubicBezTo>
                  <a:cubicBezTo>
                    <a:pt x="953" y="1466"/>
                    <a:pt x="1005" y="1458"/>
                    <a:pt x="1064" y="1440"/>
                  </a:cubicBezTo>
                  <a:cubicBezTo>
                    <a:pt x="1064" y="1440"/>
                    <a:pt x="1352" y="842"/>
                    <a:pt x="1229" y="334"/>
                  </a:cubicBezTo>
                  <a:cubicBezTo>
                    <a:pt x="1161" y="64"/>
                    <a:pt x="955" y="1"/>
                    <a:pt x="776" y="1"/>
                  </a:cubicBezTo>
                  <a:close/>
                </a:path>
              </a:pathLst>
            </a:custGeom>
            <a:solidFill>
              <a:srgbClr val="0000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56;p77">
              <a:extLst>
                <a:ext uri="{FF2B5EF4-FFF2-40B4-BE49-F238E27FC236}">
                  <a16:creationId xmlns:a16="http://schemas.microsoft.com/office/drawing/2014/main" id="{0D6F0E0E-C125-47D8-9F9B-766200D189EA}"/>
                </a:ext>
              </a:extLst>
            </p:cNvPr>
            <p:cNvSpPr/>
            <p:nvPr/>
          </p:nvSpPr>
          <p:spPr>
            <a:xfrm>
              <a:off x="3785713" y="1878201"/>
              <a:ext cx="256885" cy="332016"/>
            </a:xfrm>
            <a:custGeom>
              <a:avLst/>
              <a:gdLst/>
              <a:ahLst/>
              <a:cxnLst/>
              <a:rect l="l" t="t" r="r" b="b"/>
              <a:pathLst>
                <a:path w="2657" h="3434" extrusionOk="0">
                  <a:moveTo>
                    <a:pt x="434" y="1"/>
                  </a:moveTo>
                  <a:cubicBezTo>
                    <a:pt x="434" y="1"/>
                    <a:pt x="412" y="406"/>
                    <a:pt x="353" y="866"/>
                  </a:cubicBezTo>
                  <a:cubicBezTo>
                    <a:pt x="284" y="1380"/>
                    <a:pt x="171" y="1962"/>
                    <a:pt x="0" y="2138"/>
                  </a:cubicBezTo>
                  <a:cubicBezTo>
                    <a:pt x="0" y="2138"/>
                    <a:pt x="837" y="3434"/>
                    <a:pt x="1660" y="3434"/>
                  </a:cubicBezTo>
                  <a:cubicBezTo>
                    <a:pt x="1707" y="3434"/>
                    <a:pt x="1754" y="3429"/>
                    <a:pt x="1801" y="3420"/>
                  </a:cubicBezTo>
                  <a:cubicBezTo>
                    <a:pt x="2657" y="3255"/>
                    <a:pt x="2063" y="2160"/>
                    <a:pt x="1941" y="1962"/>
                  </a:cubicBezTo>
                  <a:lnTo>
                    <a:pt x="1941" y="1957"/>
                  </a:lnTo>
                  <a:cubicBezTo>
                    <a:pt x="1823" y="1748"/>
                    <a:pt x="1801" y="1213"/>
                    <a:pt x="1877" y="615"/>
                  </a:cubicBezTo>
                  <a:cubicBezTo>
                    <a:pt x="1951" y="6"/>
                    <a:pt x="434" y="1"/>
                    <a:pt x="43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57;p77">
              <a:extLst>
                <a:ext uri="{FF2B5EF4-FFF2-40B4-BE49-F238E27FC236}">
                  <a16:creationId xmlns:a16="http://schemas.microsoft.com/office/drawing/2014/main" id="{1B1F5FE0-C349-469F-9F7A-438D00474AA0}"/>
                </a:ext>
              </a:extLst>
            </p:cNvPr>
            <p:cNvSpPr/>
            <p:nvPr/>
          </p:nvSpPr>
          <p:spPr>
            <a:xfrm>
              <a:off x="3819750" y="1875825"/>
              <a:ext cx="152449" cy="168498"/>
            </a:xfrm>
            <a:custGeom>
              <a:avLst/>
              <a:gdLst/>
              <a:ahLst/>
              <a:cxnLst/>
              <a:rect l="l" t="t" r="r" b="b"/>
              <a:pathLst>
                <a:path w="1589" h="1957" extrusionOk="0">
                  <a:moveTo>
                    <a:pt x="82" y="1"/>
                  </a:moveTo>
                  <a:cubicBezTo>
                    <a:pt x="82" y="1"/>
                    <a:pt x="60" y="406"/>
                    <a:pt x="1" y="866"/>
                  </a:cubicBezTo>
                  <a:cubicBezTo>
                    <a:pt x="386" y="1294"/>
                    <a:pt x="953" y="1807"/>
                    <a:pt x="1589" y="1957"/>
                  </a:cubicBezTo>
                  <a:cubicBezTo>
                    <a:pt x="1513" y="1829"/>
                    <a:pt x="1481" y="1582"/>
                    <a:pt x="1481" y="1272"/>
                  </a:cubicBezTo>
                  <a:cubicBezTo>
                    <a:pt x="1481" y="1074"/>
                    <a:pt x="1493" y="850"/>
                    <a:pt x="1525" y="615"/>
                  </a:cubicBezTo>
                  <a:lnTo>
                    <a:pt x="1525" y="571"/>
                  </a:lnTo>
                  <a:cubicBezTo>
                    <a:pt x="1525" y="6"/>
                    <a:pt x="82" y="1"/>
                    <a:pt x="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58;p77">
              <a:extLst>
                <a:ext uri="{FF2B5EF4-FFF2-40B4-BE49-F238E27FC236}">
                  <a16:creationId xmlns:a16="http://schemas.microsoft.com/office/drawing/2014/main" id="{7BE7EB40-D18C-454C-B94E-0D87F5C38866}"/>
                </a:ext>
              </a:extLst>
            </p:cNvPr>
            <p:cNvSpPr/>
            <p:nvPr/>
          </p:nvSpPr>
          <p:spPr>
            <a:xfrm>
              <a:off x="3749457" y="1602945"/>
              <a:ext cx="327754" cy="409654"/>
            </a:xfrm>
            <a:custGeom>
              <a:avLst/>
              <a:gdLst/>
              <a:ahLst/>
              <a:cxnLst/>
              <a:rect l="l" t="t" r="r" b="b"/>
              <a:pathLst>
                <a:path w="3390" h="4237" extrusionOk="0">
                  <a:moveTo>
                    <a:pt x="1707" y="0"/>
                  </a:moveTo>
                  <a:cubicBezTo>
                    <a:pt x="1485" y="0"/>
                    <a:pt x="1258" y="40"/>
                    <a:pt x="1038" y="137"/>
                  </a:cubicBezTo>
                  <a:cubicBezTo>
                    <a:pt x="0" y="603"/>
                    <a:pt x="242" y="1682"/>
                    <a:pt x="242" y="1682"/>
                  </a:cubicBezTo>
                  <a:cubicBezTo>
                    <a:pt x="242" y="1682"/>
                    <a:pt x="957" y="4210"/>
                    <a:pt x="2171" y="4237"/>
                  </a:cubicBezTo>
                  <a:cubicBezTo>
                    <a:pt x="2175" y="4237"/>
                    <a:pt x="2178" y="4237"/>
                    <a:pt x="2182" y="4237"/>
                  </a:cubicBezTo>
                  <a:cubicBezTo>
                    <a:pt x="3389" y="4237"/>
                    <a:pt x="3331" y="736"/>
                    <a:pt x="3331" y="736"/>
                  </a:cubicBezTo>
                  <a:cubicBezTo>
                    <a:pt x="3289" y="550"/>
                    <a:pt x="2533" y="0"/>
                    <a:pt x="170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59;p77">
              <a:extLst>
                <a:ext uri="{FF2B5EF4-FFF2-40B4-BE49-F238E27FC236}">
                  <a16:creationId xmlns:a16="http://schemas.microsoft.com/office/drawing/2014/main" id="{77BB41D0-FD38-45C6-A177-E42F2D82037D}"/>
                </a:ext>
              </a:extLst>
            </p:cNvPr>
            <p:cNvSpPr/>
            <p:nvPr/>
          </p:nvSpPr>
          <p:spPr>
            <a:xfrm>
              <a:off x="3642043" y="1469910"/>
              <a:ext cx="510097" cy="379875"/>
            </a:xfrm>
            <a:custGeom>
              <a:avLst/>
              <a:gdLst/>
              <a:ahLst/>
              <a:cxnLst/>
              <a:rect l="l" t="t" r="r" b="b"/>
              <a:pathLst>
                <a:path w="5276" h="3929" extrusionOk="0">
                  <a:moveTo>
                    <a:pt x="2912" y="1"/>
                  </a:moveTo>
                  <a:cubicBezTo>
                    <a:pt x="2333" y="1"/>
                    <a:pt x="1496" y="985"/>
                    <a:pt x="1496" y="985"/>
                  </a:cubicBezTo>
                  <a:cubicBezTo>
                    <a:pt x="1496" y="985"/>
                    <a:pt x="1" y="1466"/>
                    <a:pt x="1251" y="3929"/>
                  </a:cubicBezTo>
                  <a:lnTo>
                    <a:pt x="1994" y="3721"/>
                  </a:lnTo>
                  <a:cubicBezTo>
                    <a:pt x="1994" y="3721"/>
                    <a:pt x="1935" y="2561"/>
                    <a:pt x="2080" y="2485"/>
                  </a:cubicBezTo>
                  <a:cubicBezTo>
                    <a:pt x="2103" y="2473"/>
                    <a:pt x="2131" y="2469"/>
                    <a:pt x="2161" y="2469"/>
                  </a:cubicBezTo>
                  <a:cubicBezTo>
                    <a:pt x="2253" y="2469"/>
                    <a:pt x="2367" y="2512"/>
                    <a:pt x="2460" y="2512"/>
                  </a:cubicBezTo>
                  <a:cubicBezTo>
                    <a:pt x="2522" y="2512"/>
                    <a:pt x="2574" y="2492"/>
                    <a:pt x="2603" y="2428"/>
                  </a:cubicBezTo>
                  <a:cubicBezTo>
                    <a:pt x="2683" y="2241"/>
                    <a:pt x="2625" y="1930"/>
                    <a:pt x="2625" y="1930"/>
                  </a:cubicBezTo>
                  <a:lnTo>
                    <a:pt x="2625" y="1930"/>
                  </a:lnTo>
                  <a:cubicBezTo>
                    <a:pt x="2625" y="1930"/>
                    <a:pt x="3332" y="2845"/>
                    <a:pt x="3764" y="2845"/>
                  </a:cubicBezTo>
                  <a:cubicBezTo>
                    <a:pt x="3766" y="2845"/>
                    <a:pt x="3767" y="2845"/>
                    <a:pt x="3768" y="2845"/>
                  </a:cubicBezTo>
                  <a:cubicBezTo>
                    <a:pt x="4202" y="2838"/>
                    <a:pt x="4293" y="2460"/>
                    <a:pt x="4293" y="2460"/>
                  </a:cubicBezTo>
                  <a:cubicBezTo>
                    <a:pt x="4293" y="2460"/>
                    <a:pt x="4347" y="2883"/>
                    <a:pt x="4703" y="2883"/>
                  </a:cubicBezTo>
                  <a:cubicBezTo>
                    <a:pt x="4715" y="2883"/>
                    <a:pt x="4728" y="2883"/>
                    <a:pt x="4742" y="2882"/>
                  </a:cubicBezTo>
                  <a:cubicBezTo>
                    <a:pt x="5137" y="2850"/>
                    <a:pt x="4998" y="1920"/>
                    <a:pt x="4784" y="1743"/>
                  </a:cubicBezTo>
                  <a:cubicBezTo>
                    <a:pt x="4784" y="1743"/>
                    <a:pt x="5275" y="1695"/>
                    <a:pt x="4992" y="1101"/>
                  </a:cubicBezTo>
                  <a:cubicBezTo>
                    <a:pt x="4737" y="562"/>
                    <a:pt x="3640" y="535"/>
                    <a:pt x="3430" y="535"/>
                  </a:cubicBezTo>
                  <a:cubicBezTo>
                    <a:pt x="3407" y="535"/>
                    <a:pt x="3395" y="536"/>
                    <a:pt x="3395" y="536"/>
                  </a:cubicBezTo>
                  <a:cubicBezTo>
                    <a:pt x="3395" y="536"/>
                    <a:pt x="3581" y="144"/>
                    <a:pt x="3010" y="11"/>
                  </a:cubicBezTo>
                  <a:cubicBezTo>
                    <a:pt x="2978" y="4"/>
                    <a:pt x="2945" y="1"/>
                    <a:pt x="29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60;p77">
              <a:extLst>
                <a:ext uri="{FF2B5EF4-FFF2-40B4-BE49-F238E27FC236}">
                  <a16:creationId xmlns:a16="http://schemas.microsoft.com/office/drawing/2014/main" id="{80847CB5-D79A-402B-8597-09A55C8827FC}"/>
                </a:ext>
              </a:extLst>
            </p:cNvPr>
            <p:cNvSpPr/>
            <p:nvPr/>
          </p:nvSpPr>
          <p:spPr>
            <a:xfrm>
              <a:off x="3737372" y="1794473"/>
              <a:ext cx="114472" cy="104613"/>
            </a:xfrm>
            <a:custGeom>
              <a:avLst/>
              <a:gdLst/>
              <a:ahLst/>
              <a:cxnLst/>
              <a:rect l="l" t="t" r="r" b="b"/>
              <a:pathLst>
                <a:path w="1184" h="1082" extrusionOk="0">
                  <a:moveTo>
                    <a:pt x="453" y="0"/>
                  </a:moveTo>
                  <a:cubicBezTo>
                    <a:pt x="445" y="0"/>
                    <a:pt x="438" y="1"/>
                    <a:pt x="431" y="1"/>
                  </a:cubicBezTo>
                  <a:cubicBezTo>
                    <a:pt x="1" y="10"/>
                    <a:pt x="265" y="1081"/>
                    <a:pt x="833" y="1081"/>
                  </a:cubicBezTo>
                  <a:cubicBezTo>
                    <a:pt x="893" y="1081"/>
                    <a:pt x="957" y="1069"/>
                    <a:pt x="1023" y="1042"/>
                  </a:cubicBezTo>
                  <a:lnTo>
                    <a:pt x="1184" y="519"/>
                  </a:lnTo>
                  <a:cubicBezTo>
                    <a:pt x="1184" y="519"/>
                    <a:pt x="915" y="0"/>
                    <a:pt x="45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61;p77">
              <a:extLst>
                <a:ext uri="{FF2B5EF4-FFF2-40B4-BE49-F238E27FC236}">
                  <a16:creationId xmlns:a16="http://schemas.microsoft.com/office/drawing/2014/main" id="{F6F0369C-55EA-4981-96F8-389991DB7C26}"/>
                </a:ext>
              </a:extLst>
            </p:cNvPr>
            <p:cNvSpPr/>
            <p:nvPr/>
          </p:nvSpPr>
          <p:spPr>
            <a:xfrm>
              <a:off x="3659543" y="3250029"/>
              <a:ext cx="836207" cy="821146"/>
            </a:xfrm>
            <a:custGeom>
              <a:avLst/>
              <a:gdLst/>
              <a:ahLst/>
              <a:cxnLst/>
              <a:rect l="l" t="t" r="r" b="b"/>
              <a:pathLst>
                <a:path w="8649" h="8493" extrusionOk="0">
                  <a:moveTo>
                    <a:pt x="5916" y="1"/>
                  </a:moveTo>
                  <a:cubicBezTo>
                    <a:pt x="3677" y="1"/>
                    <a:pt x="1" y="5710"/>
                    <a:pt x="1626" y="7335"/>
                  </a:cubicBezTo>
                  <a:cubicBezTo>
                    <a:pt x="2442" y="8150"/>
                    <a:pt x="3506" y="8492"/>
                    <a:pt x="4534" y="8492"/>
                  </a:cubicBezTo>
                  <a:cubicBezTo>
                    <a:pt x="5634" y="8492"/>
                    <a:pt x="6693" y="8101"/>
                    <a:pt x="7361" y="7479"/>
                  </a:cubicBezTo>
                  <a:cubicBezTo>
                    <a:pt x="8649" y="6277"/>
                    <a:pt x="7077" y="2488"/>
                    <a:pt x="6725" y="1926"/>
                  </a:cubicBezTo>
                  <a:cubicBezTo>
                    <a:pt x="6372" y="1365"/>
                    <a:pt x="6174" y="28"/>
                    <a:pt x="6174" y="28"/>
                  </a:cubicBezTo>
                  <a:cubicBezTo>
                    <a:pt x="6091" y="10"/>
                    <a:pt x="6004" y="1"/>
                    <a:pt x="591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62;p77">
              <a:extLst>
                <a:ext uri="{FF2B5EF4-FFF2-40B4-BE49-F238E27FC236}">
                  <a16:creationId xmlns:a16="http://schemas.microsoft.com/office/drawing/2014/main" id="{D09B76EB-DBC2-483F-B4E1-B462A9F91F3B}"/>
                </a:ext>
              </a:extLst>
            </p:cNvPr>
            <p:cNvSpPr/>
            <p:nvPr/>
          </p:nvSpPr>
          <p:spPr>
            <a:xfrm>
              <a:off x="4157262" y="2614051"/>
              <a:ext cx="185630" cy="705317"/>
            </a:xfrm>
            <a:custGeom>
              <a:avLst/>
              <a:gdLst/>
              <a:ahLst/>
              <a:cxnLst/>
              <a:rect l="l" t="t" r="r" b="b"/>
              <a:pathLst>
                <a:path w="1920" h="7295" extrusionOk="0">
                  <a:moveTo>
                    <a:pt x="893" y="0"/>
                  </a:moveTo>
                  <a:lnTo>
                    <a:pt x="0" y="252"/>
                  </a:lnTo>
                  <a:cubicBezTo>
                    <a:pt x="0" y="252"/>
                    <a:pt x="150" y="7002"/>
                    <a:pt x="395" y="7179"/>
                  </a:cubicBezTo>
                  <a:cubicBezTo>
                    <a:pt x="486" y="7245"/>
                    <a:pt x="603" y="7295"/>
                    <a:pt x="736" y="7295"/>
                  </a:cubicBezTo>
                  <a:cubicBezTo>
                    <a:pt x="956" y="7295"/>
                    <a:pt x="1220" y="7159"/>
                    <a:pt x="1486" y="6740"/>
                  </a:cubicBezTo>
                  <a:cubicBezTo>
                    <a:pt x="1919" y="6066"/>
                    <a:pt x="1246" y="4971"/>
                    <a:pt x="1214" y="4858"/>
                  </a:cubicBezTo>
                  <a:cubicBezTo>
                    <a:pt x="1182" y="4752"/>
                    <a:pt x="893" y="0"/>
                    <a:pt x="89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63;p77">
              <a:extLst>
                <a:ext uri="{FF2B5EF4-FFF2-40B4-BE49-F238E27FC236}">
                  <a16:creationId xmlns:a16="http://schemas.microsoft.com/office/drawing/2014/main" id="{9B62CB57-404F-4DBB-9542-B74B548F1F06}"/>
                </a:ext>
              </a:extLst>
            </p:cNvPr>
            <p:cNvSpPr/>
            <p:nvPr/>
          </p:nvSpPr>
          <p:spPr>
            <a:xfrm>
              <a:off x="4216625" y="3137490"/>
              <a:ext cx="47084" cy="126174"/>
            </a:xfrm>
            <a:custGeom>
              <a:avLst/>
              <a:gdLst/>
              <a:ahLst/>
              <a:cxnLst/>
              <a:rect l="l" t="t" r="r" b="b"/>
              <a:pathLst>
                <a:path w="487" h="1305" extrusionOk="0">
                  <a:moveTo>
                    <a:pt x="407" y="1"/>
                  </a:moveTo>
                  <a:cubicBezTo>
                    <a:pt x="385" y="1"/>
                    <a:pt x="364" y="21"/>
                    <a:pt x="370" y="48"/>
                  </a:cubicBezTo>
                  <a:cubicBezTo>
                    <a:pt x="370" y="48"/>
                    <a:pt x="396" y="321"/>
                    <a:pt x="252" y="445"/>
                  </a:cubicBezTo>
                  <a:cubicBezTo>
                    <a:pt x="129" y="556"/>
                    <a:pt x="1" y="803"/>
                    <a:pt x="11" y="995"/>
                  </a:cubicBezTo>
                  <a:cubicBezTo>
                    <a:pt x="11" y="1096"/>
                    <a:pt x="55" y="1176"/>
                    <a:pt x="124" y="1225"/>
                  </a:cubicBezTo>
                  <a:cubicBezTo>
                    <a:pt x="198" y="1278"/>
                    <a:pt x="257" y="1304"/>
                    <a:pt x="316" y="1304"/>
                  </a:cubicBezTo>
                  <a:cubicBezTo>
                    <a:pt x="332" y="1304"/>
                    <a:pt x="348" y="1299"/>
                    <a:pt x="364" y="1294"/>
                  </a:cubicBezTo>
                  <a:cubicBezTo>
                    <a:pt x="428" y="1272"/>
                    <a:pt x="450" y="1208"/>
                    <a:pt x="450" y="1203"/>
                  </a:cubicBezTo>
                  <a:cubicBezTo>
                    <a:pt x="455" y="1182"/>
                    <a:pt x="445" y="1160"/>
                    <a:pt x="423" y="1150"/>
                  </a:cubicBezTo>
                  <a:lnTo>
                    <a:pt x="412" y="1150"/>
                  </a:lnTo>
                  <a:cubicBezTo>
                    <a:pt x="391" y="1150"/>
                    <a:pt x="375" y="1160"/>
                    <a:pt x="370" y="1182"/>
                  </a:cubicBezTo>
                  <a:cubicBezTo>
                    <a:pt x="370" y="1182"/>
                    <a:pt x="359" y="1208"/>
                    <a:pt x="338" y="1214"/>
                  </a:cubicBezTo>
                  <a:cubicBezTo>
                    <a:pt x="332" y="1219"/>
                    <a:pt x="321" y="1219"/>
                    <a:pt x="316" y="1219"/>
                  </a:cubicBezTo>
                  <a:cubicBezTo>
                    <a:pt x="289" y="1219"/>
                    <a:pt x="242" y="1208"/>
                    <a:pt x="171" y="1155"/>
                  </a:cubicBezTo>
                  <a:cubicBezTo>
                    <a:pt x="124" y="1123"/>
                    <a:pt x="97" y="1064"/>
                    <a:pt x="92" y="990"/>
                  </a:cubicBezTo>
                  <a:cubicBezTo>
                    <a:pt x="87" y="823"/>
                    <a:pt x="198" y="605"/>
                    <a:pt x="306" y="509"/>
                  </a:cubicBezTo>
                  <a:cubicBezTo>
                    <a:pt x="487" y="354"/>
                    <a:pt x="455" y="48"/>
                    <a:pt x="450" y="38"/>
                  </a:cubicBezTo>
                  <a:cubicBezTo>
                    <a:pt x="450" y="16"/>
                    <a:pt x="434" y="1"/>
                    <a:pt x="4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64;p77">
              <a:extLst>
                <a:ext uri="{FF2B5EF4-FFF2-40B4-BE49-F238E27FC236}">
                  <a16:creationId xmlns:a16="http://schemas.microsoft.com/office/drawing/2014/main" id="{4E469FB9-CB29-4220-8E1E-0D2E4CF5A98E}"/>
                </a:ext>
              </a:extLst>
            </p:cNvPr>
            <p:cNvSpPr/>
            <p:nvPr/>
          </p:nvSpPr>
          <p:spPr>
            <a:xfrm>
              <a:off x="4252397" y="3309488"/>
              <a:ext cx="8218" cy="6381"/>
            </a:xfrm>
            <a:custGeom>
              <a:avLst/>
              <a:gdLst/>
              <a:ahLst/>
              <a:cxnLst/>
              <a:rect l="l" t="t" r="r" b="b"/>
              <a:pathLst>
                <a:path w="85" h="66" extrusionOk="0">
                  <a:moveTo>
                    <a:pt x="80" y="1"/>
                  </a:moveTo>
                  <a:cubicBezTo>
                    <a:pt x="53" y="18"/>
                    <a:pt x="26" y="33"/>
                    <a:pt x="0" y="45"/>
                  </a:cubicBezTo>
                  <a:cubicBezTo>
                    <a:pt x="10" y="50"/>
                    <a:pt x="15" y="55"/>
                    <a:pt x="21" y="55"/>
                  </a:cubicBezTo>
                  <a:cubicBezTo>
                    <a:pt x="26" y="60"/>
                    <a:pt x="37" y="65"/>
                    <a:pt x="42" y="65"/>
                  </a:cubicBezTo>
                  <a:cubicBezTo>
                    <a:pt x="58" y="65"/>
                    <a:pt x="69" y="60"/>
                    <a:pt x="80" y="45"/>
                  </a:cubicBezTo>
                  <a:cubicBezTo>
                    <a:pt x="85" y="33"/>
                    <a:pt x="85" y="13"/>
                    <a:pt x="80" y="1"/>
                  </a:cubicBezTo>
                  <a:close/>
                </a:path>
              </a:pathLst>
            </a:custGeom>
            <a:solidFill>
              <a:srgbClr val="4B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65;p77">
              <a:extLst>
                <a:ext uri="{FF2B5EF4-FFF2-40B4-BE49-F238E27FC236}">
                  <a16:creationId xmlns:a16="http://schemas.microsoft.com/office/drawing/2014/main" id="{D48BCEC4-91EF-460D-B317-2283450B2462}"/>
                </a:ext>
              </a:extLst>
            </p:cNvPr>
            <p:cNvSpPr/>
            <p:nvPr/>
          </p:nvSpPr>
          <p:spPr>
            <a:xfrm>
              <a:off x="4206377" y="3244421"/>
              <a:ext cx="53755" cy="69420"/>
            </a:xfrm>
            <a:custGeom>
              <a:avLst/>
              <a:gdLst/>
              <a:ahLst/>
              <a:cxnLst/>
              <a:rect l="l" t="t" r="r" b="b"/>
              <a:pathLst>
                <a:path w="556" h="718" extrusionOk="0">
                  <a:moveTo>
                    <a:pt x="10" y="1"/>
                  </a:moveTo>
                  <a:cubicBezTo>
                    <a:pt x="5" y="38"/>
                    <a:pt x="5" y="81"/>
                    <a:pt x="0" y="124"/>
                  </a:cubicBezTo>
                  <a:cubicBezTo>
                    <a:pt x="10" y="140"/>
                    <a:pt x="21" y="161"/>
                    <a:pt x="32" y="188"/>
                  </a:cubicBezTo>
                  <a:cubicBezTo>
                    <a:pt x="144" y="449"/>
                    <a:pt x="406" y="664"/>
                    <a:pt x="476" y="718"/>
                  </a:cubicBezTo>
                  <a:cubicBezTo>
                    <a:pt x="502" y="706"/>
                    <a:pt x="529" y="691"/>
                    <a:pt x="556" y="674"/>
                  </a:cubicBezTo>
                  <a:cubicBezTo>
                    <a:pt x="551" y="669"/>
                    <a:pt x="551" y="664"/>
                    <a:pt x="545" y="659"/>
                  </a:cubicBezTo>
                  <a:cubicBezTo>
                    <a:pt x="540" y="659"/>
                    <a:pt x="225" y="429"/>
                    <a:pt x="112" y="156"/>
                  </a:cubicBezTo>
                  <a:cubicBezTo>
                    <a:pt x="85" y="86"/>
                    <a:pt x="48" y="33"/>
                    <a:pt x="1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66;p77">
              <a:extLst>
                <a:ext uri="{FF2B5EF4-FFF2-40B4-BE49-F238E27FC236}">
                  <a16:creationId xmlns:a16="http://schemas.microsoft.com/office/drawing/2014/main" id="{387D24AE-FC7B-4F93-9185-F6722490ACE8}"/>
                </a:ext>
              </a:extLst>
            </p:cNvPr>
            <p:cNvSpPr/>
            <p:nvPr/>
          </p:nvSpPr>
          <p:spPr>
            <a:xfrm>
              <a:off x="4256458" y="3203041"/>
              <a:ext cx="167261" cy="161174"/>
            </a:xfrm>
            <a:custGeom>
              <a:avLst/>
              <a:gdLst/>
              <a:ahLst/>
              <a:cxnLst/>
              <a:rect l="l" t="t" r="r" b="b"/>
              <a:pathLst>
                <a:path w="1730" h="1667" extrusionOk="0">
                  <a:moveTo>
                    <a:pt x="682" y="0"/>
                  </a:moveTo>
                  <a:cubicBezTo>
                    <a:pt x="667" y="0"/>
                    <a:pt x="652" y="1"/>
                    <a:pt x="637" y="1"/>
                  </a:cubicBezTo>
                  <a:cubicBezTo>
                    <a:pt x="33" y="23"/>
                    <a:pt x="0" y="514"/>
                    <a:pt x="0" y="514"/>
                  </a:cubicBezTo>
                  <a:cubicBezTo>
                    <a:pt x="375" y="739"/>
                    <a:pt x="524" y="1642"/>
                    <a:pt x="706" y="1664"/>
                  </a:cubicBezTo>
                  <a:cubicBezTo>
                    <a:pt x="719" y="1666"/>
                    <a:pt x="731" y="1667"/>
                    <a:pt x="742" y="1667"/>
                  </a:cubicBezTo>
                  <a:cubicBezTo>
                    <a:pt x="891" y="1667"/>
                    <a:pt x="919" y="1511"/>
                    <a:pt x="1192" y="1477"/>
                  </a:cubicBezTo>
                  <a:cubicBezTo>
                    <a:pt x="1491" y="1434"/>
                    <a:pt x="1299" y="1166"/>
                    <a:pt x="1310" y="969"/>
                  </a:cubicBezTo>
                  <a:cubicBezTo>
                    <a:pt x="1320" y="771"/>
                    <a:pt x="1518" y="653"/>
                    <a:pt x="1626" y="579"/>
                  </a:cubicBezTo>
                  <a:cubicBezTo>
                    <a:pt x="1730" y="506"/>
                    <a:pt x="1270" y="0"/>
                    <a:pt x="6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67;p77">
              <a:extLst>
                <a:ext uri="{FF2B5EF4-FFF2-40B4-BE49-F238E27FC236}">
                  <a16:creationId xmlns:a16="http://schemas.microsoft.com/office/drawing/2014/main" id="{C98635DE-EE6A-4310-93DD-D83AE15F01FD}"/>
                </a:ext>
              </a:extLst>
            </p:cNvPr>
            <p:cNvSpPr/>
            <p:nvPr/>
          </p:nvSpPr>
          <p:spPr>
            <a:xfrm>
              <a:off x="3477684" y="4620600"/>
              <a:ext cx="311221" cy="320704"/>
            </a:xfrm>
            <a:custGeom>
              <a:avLst/>
              <a:gdLst/>
              <a:ahLst/>
              <a:cxnLst/>
              <a:rect l="l" t="t" r="r" b="b"/>
              <a:pathLst>
                <a:path w="3219" h="3317" extrusionOk="0">
                  <a:moveTo>
                    <a:pt x="850" y="0"/>
                  </a:moveTo>
                  <a:cubicBezTo>
                    <a:pt x="850" y="0"/>
                    <a:pt x="300" y="1909"/>
                    <a:pt x="150" y="2255"/>
                  </a:cubicBezTo>
                  <a:cubicBezTo>
                    <a:pt x="1" y="2603"/>
                    <a:pt x="6" y="3084"/>
                    <a:pt x="246" y="3224"/>
                  </a:cubicBezTo>
                  <a:cubicBezTo>
                    <a:pt x="370" y="3295"/>
                    <a:pt x="919" y="3316"/>
                    <a:pt x="1461" y="3316"/>
                  </a:cubicBezTo>
                  <a:cubicBezTo>
                    <a:pt x="1974" y="3316"/>
                    <a:pt x="2482" y="3297"/>
                    <a:pt x="2614" y="3281"/>
                  </a:cubicBezTo>
                  <a:cubicBezTo>
                    <a:pt x="2887" y="3249"/>
                    <a:pt x="3218" y="3224"/>
                    <a:pt x="3139" y="2694"/>
                  </a:cubicBezTo>
                  <a:cubicBezTo>
                    <a:pt x="3053" y="2165"/>
                    <a:pt x="2989" y="235"/>
                    <a:pt x="2972" y="133"/>
                  </a:cubicBezTo>
                  <a:cubicBezTo>
                    <a:pt x="2956" y="37"/>
                    <a:pt x="850" y="0"/>
                    <a:pt x="85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68;p77">
              <a:extLst>
                <a:ext uri="{FF2B5EF4-FFF2-40B4-BE49-F238E27FC236}">
                  <a16:creationId xmlns:a16="http://schemas.microsoft.com/office/drawing/2014/main" id="{14BD144D-8790-4FF6-B389-4C025654263B}"/>
                </a:ext>
              </a:extLst>
            </p:cNvPr>
            <p:cNvSpPr/>
            <p:nvPr/>
          </p:nvSpPr>
          <p:spPr>
            <a:xfrm>
              <a:off x="3969119" y="4611222"/>
              <a:ext cx="191335" cy="154213"/>
            </a:xfrm>
            <a:custGeom>
              <a:avLst/>
              <a:gdLst/>
              <a:ahLst/>
              <a:cxnLst/>
              <a:rect l="l" t="t" r="r" b="b"/>
              <a:pathLst>
                <a:path w="1979" h="1595" extrusionOk="0">
                  <a:moveTo>
                    <a:pt x="0" y="1"/>
                  </a:moveTo>
                  <a:lnTo>
                    <a:pt x="0" y="1594"/>
                  </a:lnTo>
                  <a:lnTo>
                    <a:pt x="1978" y="1594"/>
                  </a:lnTo>
                  <a:lnTo>
                    <a:pt x="186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69;p77">
              <a:extLst>
                <a:ext uri="{FF2B5EF4-FFF2-40B4-BE49-F238E27FC236}">
                  <a16:creationId xmlns:a16="http://schemas.microsoft.com/office/drawing/2014/main" id="{B0294BBB-709E-4D21-8434-9F3505BFD898}"/>
                </a:ext>
              </a:extLst>
            </p:cNvPr>
            <p:cNvSpPr/>
            <p:nvPr/>
          </p:nvSpPr>
          <p:spPr>
            <a:xfrm>
              <a:off x="3947849" y="4652215"/>
              <a:ext cx="558825" cy="245000"/>
            </a:xfrm>
            <a:custGeom>
              <a:avLst/>
              <a:gdLst/>
              <a:ahLst/>
              <a:cxnLst/>
              <a:rect l="l" t="t" r="r" b="b"/>
              <a:pathLst>
                <a:path w="5780" h="2534" extrusionOk="0">
                  <a:moveTo>
                    <a:pt x="2168" y="1"/>
                  </a:moveTo>
                  <a:cubicBezTo>
                    <a:pt x="2073" y="1"/>
                    <a:pt x="1949" y="15"/>
                    <a:pt x="1787" y="58"/>
                  </a:cubicBezTo>
                  <a:cubicBezTo>
                    <a:pt x="1295" y="181"/>
                    <a:pt x="1295" y="652"/>
                    <a:pt x="1022" y="769"/>
                  </a:cubicBezTo>
                  <a:cubicBezTo>
                    <a:pt x="970" y="791"/>
                    <a:pt x="904" y="800"/>
                    <a:pt x="831" y="800"/>
                  </a:cubicBezTo>
                  <a:cubicBezTo>
                    <a:pt x="520" y="800"/>
                    <a:pt x="82" y="635"/>
                    <a:pt x="82" y="635"/>
                  </a:cubicBezTo>
                  <a:cubicBezTo>
                    <a:pt x="82" y="635"/>
                    <a:pt x="23" y="1319"/>
                    <a:pt x="12" y="1715"/>
                  </a:cubicBezTo>
                  <a:cubicBezTo>
                    <a:pt x="1" y="2110"/>
                    <a:pt x="264" y="2276"/>
                    <a:pt x="509" y="2384"/>
                  </a:cubicBezTo>
                  <a:cubicBezTo>
                    <a:pt x="760" y="2490"/>
                    <a:pt x="5047" y="2522"/>
                    <a:pt x="5223" y="2532"/>
                  </a:cubicBezTo>
                  <a:cubicBezTo>
                    <a:pt x="5239" y="2533"/>
                    <a:pt x="5256" y="2533"/>
                    <a:pt x="5274" y="2533"/>
                  </a:cubicBezTo>
                  <a:cubicBezTo>
                    <a:pt x="5451" y="2533"/>
                    <a:pt x="5712" y="2492"/>
                    <a:pt x="5741" y="2051"/>
                  </a:cubicBezTo>
                  <a:cubicBezTo>
                    <a:pt x="5780" y="1565"/>
                    <a:pt x="4914" y="1271"/>
                    <a:pt x="4122" y="940"/>
                  </a:cubicBezTo>
                  <a:cubicBezTo>
                    <a:pt x="3326" y="608"/>
                    <a:pt x="2423" y="58"/>
                    <a:pt x="2423" y="58"/>
                  </a:cubicBezTo>
                  <a:cubicBezTo>
                    <a:pt x="2423" y="58"/>
                    <a:pt x="2356" y="1"/>
                    <a:pt x="216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70;p77">
              <a:extLst>
                <a:ext uri="{FF2B5EF4-FFF2-40B4-BE49-F238E27FC236}">
                  <a16:creationId xmlns:a16="http://schemas.microsoft.com/office/drawing/2014/main" id="{EF08B6C6-3277-4011-A320-A4996B872FD3}"/>
                </a:ext>
              </a:extLst>
            </p:cNvPr>
            <p:cNvSpPr/>
            <p:nvPr/>
          </p:nvSpPr>
          <p:spPr>
            <a:xfrm>
              <a:off x="3511329" y="2881185"/>
              <a:ext cx="478578" cy="1784998"/>
            </a:xfrm>
            <a:custGeom>
              <a:avLst/>
              <a:gdLst/>
              <a:ahLst/>
              <a:cxnLst/>
              <a:rect l="l" t="t" r="r" b="b"/>
              <a:pathLst>
                <a:path w="4950" h="18462" extrusionOk="0">
                  <a:moveTo>
                    <a:pt x="1476" y="0"/>
                  </a:moveTo>
                  <a:cubicBezTo>
                    <a:pt x="1476" y="0"/>
                    <a:pt x="963" y="8311"/>
                    <a:pt x="860" y="10765"/>
                  </a:cubicBezTo>
                  <a:cubicBezTo>
                    <a:pt x="759" y="13218"/>
                    <a:pt x="1" y="17954"/>
                    <a:pt x="433" y="18216"/>
                  </a:cubicBezTo>
                  <a:cubicBezTo>
                    <a:pt x="665" y="18361"/>
                    <a:pt x="1272" y="18462"/>
                    <a:pt x="1798" y="18462"/>
                  </a:cubicBezTo>
                  <a:cubicBezTo>
                    <a:pt x="2238" y="18462"/>
                    <a:pt x="2622" y="18391"/>
                    <a:pt x="2683" y="18216"/>
                  </a:cubicBezTo>
                  <a:cubicBezTo>
                    <a:pt x="2816" y="17836"/>
                    <a:pt x="3891" y="9707"/>
                    <a:pt x="3939" y="9157"/>
                  </a:cubicBezTo>
                  <a:cubicBezTo>
                    <a:pt x="3993" y="8611"/>
                    <a:pt x="4949" y="299"/>
                    <a:pt x="4949" y="299"/>
                  </a:cubicBezTo>
                  <a:lnTo>
                    <a:pt x="1476"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71;p77">
              <a:extLst>
                <a:ext uri="{FF2B5EF4-FFF2-40B4-BE49-F238E27FC236}">
                  <a16:creationId xmlns:a16="http://schemas.microsoft.com/office/drawing/2014/main" id="{A9420ABD-0EDC-40D3-8102-ECAB370FCB19}"/>
                </a:ext>
              </a:extLst>
            </p:cNvPr>
            <p:cNvSpPr/>
            <p:nvPr/>
          </p:nvSpPr>
          <p:spPr>
            <a:xfrm>
              <a:off x="3896801" y="2869293"/>
              <a:ext cx="325627" cy="1792250"/>
            </a:xfrm>
            <a:custGeom>
              <a:avLst/>
              <a:gdLst/>
              <a:ahLst/>
              <a:cxnLst/>
              <a:rect l="l" t="t" r="r" b="b"/>
              <a:pathLst>
                <a:path w="3368" h="18537" extrusionOk="0">
                  <a:moveTo>
                    <a:pt x="3037" y="0"/>
                  </a:moveTo>
                  <a:lnTo>
                    <a:pt x="0" y="653"/>
                  </a:lnTo>
                  <a:cubicBezTo>
                    <a:pt x="0" y="653"/>
                    <a:pt x="262" y="17601"/>
                    <a:pt x="230" y="17996"/>
                  </a:cubicBezTo>
                  <a:cubicBezTo>
                    <a:pt x="198" y="18398"/>
                    <a:pt x="396" y="18536"/>
                    <a:pt x="962" y="18536"/>
                  </a:cubicBezTo>
                  <a:cubicBezTo>
                    <a:pt x="1535" y="18536"/>
                    <a:pt x="2822" y="18472"/>
                    <a:pt x="2860" y="18131"/>
                  </a:cubicBezTo>
                  <a:cubicBezTo>
                    <a:pt x="2892" y="17788"/>
                    <a:pt x="2934" y="11337"/>
                    <a:pt x="2934" y="10872"/>
                  </a:cubicBezTo>
                  <a:cubicBezTo>
                    <a:pt x="2934" y="10407"/>
                    <a:pt x="3138" y="4630"/>
                    <a:pt x="3250" y="3303"/>
                  </a:cubicBezTo>
                  <a:cubicBezTo>
                    <a:pt x="3368" y="1978"/>
                    <a:pt x="3037" y="0"/>
                    <a:pt x="30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72;p77">
              <a:extLst>
                <a:ext uri="{FF2B5EF4-FFF2-40B4-BE49-F238E27FC236}">
                  <a16:creationId xmlns:a16="http://schemas.microsoft.com/office/drawing/2014/main" id="{EA0D25DC-087D-40C3-9EAE-57C87CC63E5B}"/>
                </a:ext>
              </a:extLst>
            </p:cNvPr>
            <p:cNvSpPr/>
            <p:nvPr/>
          </p:nvSpPr>
          <p:spPr>
            <a:xfrm>
              <a:off x="3904438" y="3630474"/>
              <a:ext cx="3287" cy="23301"/>
            </a:xfrm>
            <a:custGeom>
              <a:avLst/>
              <a:gdLst/>
              <a:ahLst/>
              <a:cxnLst/>
              <a:rect l="l" t="t" r="r" b="b"/>
              <a:pathLst>
                <a:path w="34" h="241" extrusionOk="0">
                  <a:moveTo>
                    <a:pt x="28" y="1"/>
                  </a:moveTo>
                  <a:cubicBezTo>
                    <a:pt x="23" y="85"/>
                    <a:pt x="12" y="161"/>
                    <a:pt x="1" y="241"/>
                  </a:cubicBezTo>
                  <a:lnTo>
                    <a:pt x="33" y="85"/>
                  </a:lnTo>
                  <a:cubicBezTo>
                    <a:pt x="33" y="53"/>
                    <a:pt x="28" y="28"/>
                    <a:pt x="28" y="1"/>
                  </a:cubicBezTo>
                  <a:close/>
                </a:path>
              </a:pathLst>
            </a:custGeom>
            <a:solidFill>
              <a:srgbClr val="69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173;p77">
              <a:extLst>
                <a:ext uri="{FF2B5EF4-FFF2-40B4-BE49-F238E27FC236}">
                  <a16:creationId xmlns:a16="http://schemas.microsoft.com/office/drawing/2014/main" id="{ED0E2575-E256-4C92-86A1-0254566DD08F}"/>
                </a:ext>
              </a:extLst>
            </p:cNvPr>
            <p:cNvSpPr/>
            <p:nvPr/>
          </p:nvSpPr>
          <p:spPr>
            <a:xfrm>
              <a:off x="3902988" y="3630474"/>
              <a:ext cx="4157" cy="32099"/>
            </a:xfrm>
            <a:custGeom>
              <a:avLst/>
              <a:gdLst/>
              <a:ahLst/>
              <a:cxnLst/>
              <a:rect l="l" t="t" r="r" b="b"/>
              <a:pathLst>
                <a:path w="43" h="332" extrusionOk="0">
                  <a:moveTo>
                    <a:pt x="43" y="1"/>
                  </a:moveTo>
                  <a:lnTo>
                    <a:pt x="1" y="332"/>
                  </a:lnTo>
                  <a:lnTo>
                    <a:pt x="16" y="241"/>
                  </a:lnTo>
                  <a:cubicBezTo>
                    <a:pt x="27" y="161"/>
                    <a:pt x="38" y="85"/>
                    <a:pt x="43" y="1"/>
                  </a:cubicBezTo>
                  <a:close/>
                </a:path>
              </a:pathLst>
            </a:custGeom>
            <a:solidFill>
              <a:srgbClr val="344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174;p77">
              <a:extLst>
                <a:ext uri="{FF2B5EF4-FFF2-40B4-BE49-F238E27FC236}">
                  <a16:creationId xmlns:a16="http://schemas.microsoft.com/office/drawing/2014/main" id="{3034A69C-A700-4464-988A-7AFECA1B9082}"/>
                </a:ext>
              </a:extLst>
            </p:cNvPr>
            <p:cNvSpPr/>
            <p:nvPr/>
          </p:nvSpPr>
          <p:spPr>
            <a:xfrm>
              <a:off x="3907049" y="3218123"/>
              <a:ext cx="135549" cy="420676"/>
            </a:xfrm>
            <a:custGeom>
              <a:avLst/>
              <a:gdLst/>
              <a:ahLst/>
              <a:cxnLst/>
              <a:rect l="l" t="t" r="r" b="b"/>
              <a:pathLst>
                <a:path w="1402" h="4351" extrusionOk="0">
                  <a:moveTo>
                    <a:pt x="558" y="1"/>
                  </a:moveTo>
                  <a:lnTo>
                    <a:pt x="1" y="4266"/>
                  </a:lnTo>
                  <a:cubicBezTo>
                    <a:pt x="1" y="4293"/>
                    <a:pt x="6" y="4318"/>
                    <a:pt x="6" y="4350"/>
                  </a:cubicBezTo>
                  <a:lnTo>
                    <a:pt x="679" y="588"/>
                  </a:lnTo>
                  <a:lnTo>
                    <a:pt x="1402"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175;p77">
              <a:extLst>
                <a:ext uri="{FF2B5EF4-FFF2-40B4-BE49-F238E27FC236}">
                  <a16:creationId xmlns:a16="http://schemas.microsoft.com/office/drawing/2014/main" id="{A78E797D-2296-4868-963E-D465868055E5}"/>
                </a:ext>
              </a:extLst>
            </p:cNvPr>
            <p:cNvSpPr/>
            <p:nvPr/>
          </p:nvSpPr>
          <p:spPr>
            <a:xfrm>
              <a:off x="4107084" y="2202184"/>
              <a:ext cx="157109" cy="479268"/>
            </a:xfrm>
            <a:custGeom>
              <a:avLst/>
              <a:gdLst/>
              <a:ahLst/>
              <a:cxnLst/>
              <a:rect l="l" t="t" r="r" b="b"/>
              <a:pathLst>
                <a:path w="1625" h="4957" extrusionOk="0">
                  <a:moveTo>
                    <a:pt x="364" y="0"/>
                  </a:moveTo>
                  <a:cubicBezTo>
                    <a:pt x="1" y="2432"/>
                    <a:pt x="487" y="4956"/>
                    <a:pt x="487" y="4956"/>
                  </a:cubicBezTo>
                  <a:cubicBezTo>
                    <a:pt x="514" y="4956"/>
                    <a:pt x="541" y="4957"/>
                    <a:pt x="567" y="4957"/>
                  </a:cubicBezTo>
                  <a:cubicBezTo>
                    <a:pt x="1514" y="4957"/>
                    <a:pt x="1625" y="4512"/>
                    <a:pt x="1625" y="4512"/>
                  </a:cubicBezTo>
                  <a:cubicBezTo>
                    <a:pt x="1625" y="4512"/>
                    <a:pt x="1257" y="2368"/>
                    <a:pt x="990" y="1320"/>
                  </a:cubicBezTo>
                  <a:cubicBezTo>
                    <a:pt x="727" y="274"/>
                    <a:pt x="364"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176;p77">
              <a:extLst>
                <a:ext uri="{FF2B5EF4-FFF2-40B4-BE49-F238E27FC236}">
                  <a16:creationId xmlns:a16="http://schemas.microsoft.com/office/drawing/2014/main" id="{14FA27D3-29BB-4D0C-AAD2-44ABB2F0B3A7}"/>
                </a:ext>
              </a:extLst>
            </p:cNvPr>
            <p:cNvSpPr/>
            <p:nvPr/>
          </p:nvSpPr>
          <p:spPr>
            <a:xfrm>
              <a:off x="3582004" y="2081234"/>
              <a:ext cx="642842" cy="893273"/>
            </a:xfrm>
            <a:custGeom>
              <a:avLst/>
              <a:gdLst/>
              <a:ahLst/>
              <a:cxnLst/>
              <a:rect l="l" t="t" r="r" b="b"/>
              <a:pathLst>
                <a:path w="6649" h="9239" extrusionOk="0">
                  <a:moveTo>
                    <a:pt x="2060" y="1"/>
                  </a:moveTo>
                  <a:cubicBezTo>
                    <a:pt x="1840" y="1"/>
                    <a:pt x="392" y="396"/>
                    <a:pt x="311" y="503"/>
                  </a:cubicBezTo>
                  <a:cubicBezTo>
                    <a:pt x="237" y="605"/>
                    <a:pt x="311" y="4116"/>
                    <a:pt x="269" y="4500"/>
                  </a:cubicBezTo>
                  <a:cubicBezTo>
                    <a:pt x="225" y="4892"/>
                    <a:pt x="1" y="8279"/>
                    <a:pt x="12" y="8745"/>
                  </a:cubicBezTo>
                  <a:cubicBezTo>
                    <a:pt x="21" y="9126"/>
                    <a:pt x="380" y="9239"/>
                    <a:pt x="1028" y="9239"/>
                  </a:cubicBezTo>
                  <a:cubicBezTo>
                    <a:pt x="1160" y="9239"/>
                    <a:pt x="1305" y="9234"/>
                    <a:pt x="1461" y="9226"/>
                  </a:cubicBezTo>
                  <a:cubicBezTo>
                    <a:pt x="2009" y="9197"/>
                    <a:pt x="2714" y="9168"/>
                    <a:pt x="3484" y="9168"/>
                  </a:cubicBezTo>
                  <a:cubicBezTo>
                    <a:pt x="3996" y="9168"/>
                    <a:pt x="4537" y="9181"/>
                    <a:pt x="5079" y="9215"/>
                  </a:cubicBezTo>
                  <a:cubicBezTo>
                    <a:pt x="5152" y="9219"/>
                    <a:pt x="5221" y="9222"/>
                    <a:pt x="5287" y="9222"/>
                  </a:cubicBezTo>
                  <a:cubicBezTo>
                    <a:pt x="6459" y="9222"/>
                    <a:pt x="6649" y="8482"/>
                    <a:pt x="6436" y="7889"/>
                  </a:cubicBezTo>
                  <a:cubicBezTo>
                    <a:pt x="6212" y="7258"/>
                    <a:pt x="5934" y="5180"/>
                    <a:pt x="5913" y="4731"/>
                  </a:cubicBezTo>
                  <a:cubicBezTo>
                    <a:pt x="5891" y="4276"/>
                    <a:pt x="6030" y="1764"/>
                    <a:pt x="5844" y="1326"/>
                  </a:cubicBezTo>
                  <a:cubicBezTo>
                    <a:pt x="5656" y="888"/>
                    <a:pt x="4416" y="171"/>
                    <a:pt x="4416" y="171"/>
                  </a:cubicBezTo>
                  <a:cubicBezTo>
                    <a:pt x="4416" y="171"/>
                    <a:pt x="4036" y="957"/>
                    <a:pt x="3844" y="1037"/>
                  </a:cubicBezTo>
                  <a:cubicBezTo>
                    <a:pt x="3841" y="1038"/>
                    <a:pt x="3838" y="1039"/>
                    <a:pt x="3835" y="1039"/>
                  </a:cubicBezTo>
                  <a:cubicBezTo>
                    <a:pt x="3669" y="1039"/>
                    <a:pt x="2279"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177;p77">
              <a:extLst>
                <a:ext uri="{FF2B5EF4-FFF2-40B4-BE49-F238E27FC236}">
                  <a16:creationId xmlns:a16="http://schemas.microsoft.com/office/drawing/2014/main" id="{9003C905-4302-48E6-92ED-916AE8767250}"/>
                </a:ext>
              </a:extLst>
            </p:cNvPr>
            <p:cNvSpPr/>
            <p:nvPr/>
          </p:nvSpPr>
          <p:spPr>
            <a:xfrm>
              <a:off x="4171088" y="2680665"/>
              <a:ext cx="24461" cy="117376"/>
            </a:xfrm>
            <a:custGeom>
              <a:avLst/>
              <a:gdLst/>
              <a:ahLst/>
              <a:cxnLst/>
              <a:rect l="l" t="t" r="r" b="b"/>
              <a:pathLst>
                <a:path w="253" h="1214" extrusionOk="0">
                  <a:moveTo>
                    <a:pt x="60" y="0"/>
                  </a:moveTo>
                  <a:cubicBezTo>
                    <a:pt x="39" y="0"/>
                    <a:pt x="23" y="7"/>
                    <a:pt x="1" y="7"/>
                  </a:cubicBezTo>
                  <a:cubicBezTo>
                    <a:pt x="65" y="429"/>
                    <a:pt x="141" y="866"/>
                    <a:pt x="215" y="1214"/>
                  </a:cubicBezTo>
                  <a:cubicBezTo>
                    <a:pt x="242" y="1208"/>
                    <a:pt x="252" y="1187"/>
                    <a:pt x="247" y="1161"/>
                  </a:cubicBezTo>
                  <a:cubicBezTo>
                    <a:pt x="215" y="1026"/>
                    <a:pt x="141" y="530"/>
                    <a:pt x="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78;p77">
              <a:extLst>
                <a:ext uri="{FF2B5EF4-FFF2-40B4-BE49-F238E27FC236}">
                  <a16:creationId xmlns:a16="http://schemas.microsoft.com/office/drawing/2014/main" id="{4DBBD4A2-7416-4D1C-99C7-45E02C7C43CA}"/>
                </a:ext>
              </a:extLst>
            </p:cNvPr>
            <p:cNvSpPr/>
            <p:nvPr/>
          </p:nvSpPr>
          <p:spPr>
            <a:xfrm>
              <a:off x="4152525" y="2358132"/>
              <a:ext cx="24364" cy="323218"/>
            </a:xfrm>
            <a:custGeom>
              <a:avLst/>
              <a:gdLst/>
              <a:ahLst/>
              <a:cxnLst/>
              <a:rect l="l" t="t" r="r" b="b"/>
              <a:pathLst>
                <a:path w="252" h="3343" extrusionOk="0">
                  <a:moveTo>
                    <a:pt x="44" y="1"/>
                  </a:moveTo>
                  <a:cubicBezTo>
                    <a:pt x="39" y="792"/>
                    <a:pt x="0" y="1621"/>
                    <a:pt x="12" y="1867"/>
                  </a:cubicBezTo>
                  <a:cubicBezTo>
                    <a:pt x="22" y="2085"/>
                    <a:pt x="97" y="2701"/>
                    <a:pt x="193" y="3343"/>
                  </a:cubicBezTo>
                  <a:cubicBezTo>
                    <a:pt x="215" y="3343"/>
                    <a:pt x="231" y="3336"/>
                    <a:pt x="252" y="3336"/>
                  </a:cubicBezTo>
                  <a:cubicBezTo>
                    <a:pt x="167" y="2738"/>
                    <a:pt x="76" y="2107"/>
                    <a:pt x="59" y="1925"/>
                  </a:cubicBezTo>
                  <a:cubicBezTo>
                    <a:pt x="27" y="1584"/>
                    <a:pt x="81" y="60"/>
                    <a:pt x="81" y="45"/>
                  </a:cubicBezTo>
                  <a:cubicBezTo>
                    <a:pt x="81" y="23"/>
                    <a:pt x="65" y="1"/>
                    <a:pt x="44"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179;p77">
              <a:extLst>
                <a:ext uri="{FF2B5EF4-FFF2-40B4-BE49-F238E27FC236}">
                  <a16:creationId xmlns:a16="http://schemas.microsoft.com/office/drawing/2014/main" id="{AF29D5D2-3AF2-4B17-B922-F66566F1497A}"/>
                </a:ext>
              </a:extLst>
            </p:cNvPr>
            <p:cNvSpPr/>
            <p:nvPr/>
          </p:nvSpPr>
          <p:spPr>
            <a:xfrm>
              <a:off x="4146917" y="2358132"/>
              <a:ext cx="45054" cy="439917"/>
            </a:xfrm>
            <a:custGeom>
              <a:avLst/>
              <a:gdLst/>
              <a:ahLst/>
              <a:cxnLst/>
              <a:rect l="l" t="t" r="r" b="b"/>
              <a:pathLst>
                <a:path w="466" h="4550" extrusionOk="0">
                  <a:moveTo>
                    <a:pt x="97" y="1"/>
                  </a:moveTo>
                  <a:cubicBezTo>
                    <a:pt x="75" y="1"/>
                    <a:pt x="58" y="23"/>
                    <a:pt x="58" y="45"/>
                  </a:cubicBezTo>
                  <a:cubicBezTo>
                    <a:pt x="53" y="109"/>
                    <a:pt x="1" y="1584"/>
                    <a:pt x="33" y="1937"/>
                  </a:cubicBezTo>
                  <a:cubicBezTo>
                    <a:pt x="70" y="2278"/>
                    <a:pt x="347" y="4224"/>
                    <a:pt x="418" y="4518"/>
                  </a:cubicBezTo>
                  <a:cubicBezTo>
                    <a:pt x="423" y="4539"/>
                    <a:pt x="438" y="4550"/>
                    <a:pt x="460" y="4550"/>
                  </a:cubicBezTo>
                  <a:lnTo>
                    <a:pt x="465" y="4550"/>
                  </a:lnTo>
                  <a:cubicBezTo>
                    <a:pt x="391" y="4202"/>
                    <a:pt x="315" y="3765"/>
                    <a:pt x="251" y="3343"/>
                  </a:cubicBezTo>
                  <a:cubicBezTo>
                    <a:pt x="155" y="2701"/>
                    <a:pt x="80" y="2085"/>
                    <a:pt x="70" y="1867"/>
                  </a:cubicBezTo>
                  <a:cubicBezTo>
                    <a:pt x="58" y="1621"/>
                    <a:pt x="97" y="792"/>
                    <a:pt x="102"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80;p77">
              <a:extLst>
                <a:ext uri="{FF2B5EF4-FFF2-40B4-BE49-F238E27FC236}">
                  <a16:creationId xmlns:a16="http://schemas.microsoft.com/office/drawing/2014/main" id="{FFD2A489-26DC-47E9-A8CD-495025FD36E8}"/>
                </a:ext>
              </a:extLst>
            </p:cNvPr>
            <p:cNvSpPr/>
            <p:nvPr/>
          </p:nvSpPr>
          <p:spPr>
            <a:xfrm>
              <a:off x="3256475" y="2665776"/>
              <a:ext cx="688379" cy="615593"/>
            </a:xfrm>
            <a:custGeom>
              <a:avLst/>
              <a:gdLst/>
              <a:ahLst/>
              <a:cxnLst/>
              <a:rect l="l" t="t" r="r" b="b"/>
              <a:pathLst>
                <a:path w="7120" h="6367" extrusionOk="0">
                  <a:moveTo>
                    <a:pt x="1864" y="1"/>
                  </a:moveTo>
                  <a:cubicBezTo>
                    <a:pt x="1242" y="1"/>
                    <a:pt x="616" y="161"/>
                    <a:pt x="616" y="161"/>
                  </a:cubicBezTo>
                  <a:cubicBezTo>
                    <a:pt x="151" y="1187"/>
                    <a:pt x="0" y="4431"/>
                    <a:pt x="402" y="5077"/>
                  </a:cubicBezTo>
                  <a:cubicBezTo>
                    <a:pt x="797" y="5724"/>
                    <a:pt x="3727" y="6119"/>
                    <a:pt x="4112" y="6189"/>
                  </a:cubicBezTo>
                  <a:cubicBezTo>
                    <a:pt x="4313" y="6223"/>
                    <a:pt x="4843" y="6366"/>
                    <a:pt x="5377" y="6366"/>
                  </a:cubicBezTo>
                  <a:cubicBezTo>
                    <a:pt x="5863" y="6366"/>
                    <a:pt x="6352" y="6248"/>
                    <a:pt x="6602" y="5820"/>
                  </a:cubicBezTo>
                  <a:cubicBezTo>
                    <a:pt x="7120" y="4927"/>
                    <a:pt x="6613" y="1116"/>
                    <a:pt x="6377" y="935"/>
                  </a:cubicBezTo>
                  <a:cubicBezTo>
                    <a:pt x="6148" y="753"/>
                    <a:pt x="2968" y="128"/>
                    <a:pt x="2257" y="26"/>
                  </a:cubicBezTo>
                  <a:cubicBezTo>
                    <a:pt x="2130" y="8"/>
                    <a:pt x="1997" y="1"/>
                    <a:pt x="1864"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181;p77">
              <a:extLst>
                <a:ext uri="{FF2B5EF4-FFF2-40B4-BE49-F238E27FC236}">
                  <a16:creationId xmlns:a16="http://schemas.microsoft.com/office/drawing/2014/main" id="{15D4D983-CF52-487D-9BC6-E321C0F49FFC}"/>
                </a:ext>
              </a:extLst>
            </p:cNvPr>
            <p:cNvSpPr/>
            <p:nvPr/>
          </p:nvSpPr>
          <p:spPr>
            <a:xfrm>
              <a:off x="3763476" y="2756174"/>
              <a:ext cx="110121" cy="63039"/>
            </a:xfrm>
            <a:custGeom>
              <a:avLst/>
              <a:gdLst/>
              <a:ahLst/>
              <a:cxnLst/>
              <a:rect l="l" t="t" r="r" b="b"/>
              <a:pathLst>
                <a:path w="1139" h="652" extrusionOk="0">
                  <a:moveTo>
                    <a:pt x="1091" y="0"/>
                  </a:moveTo>
                  <a:cubicBezTo>
                    <a:pt x="1086" y="0"/>
                    <a:pt x="1074" y="0"/>
                    <a:pt x="1069" y="5"/>
                  </a:cubicBezTo>
                  <a:lnTo>
                    <a:pt x="696" y="208"/>
                  </a:lnTo>
                  <a:cubicBezTo>
                    <a:pt x="696" y="240"/>
                    <a:pt x="696" y="272"/>
                    <a:pt x="701" y="304"/>
                  </a:cubicBezTo>
                  <a:lnTo>
                    <a:pt x="1113" y="80"/>
                  </a:lnTo>
                  <a:cubicBezTo>
                    <a:pt x="1133" y="70"/>
                    <a:pt x="1138" y="43"/>
                    <a:pt x="1128" y="21"/>
                  </a:cubicBezTo>
                  <a:cubicBezTo>
                    <a:pt x="1118" y="5"/>
                    <a:pt x="1106" y="0"/>
                    <a:pt x="1091" y="0"/>
                  </a:cubicBezTo>
                  <a:close/>
                  <a:moveTo>
                    <a:pt x="48" y="561"/>
                  </a:moveTo>
                  <a:lnTo>
                    <a:pt x="33" y="572"/>
                  </a:lnTo>
                  <a:cubicBezTo>
                    <a:pt x="11" y="583"/>
                    <a:pt x="0" y="610"/>
                    <a:pt x="11" y="630"/>
                  </a:cubicBezTo>
                  <a:cubicBezTo>
                    <a:pt x="22" y="642"/>
                    <a:pt x="33" y="652"/>
                    <a:pt x="48" y="652"/>
                  </a:cubicBezTo>
                  <a:lnTo>
                    <a:pt x="54" y="652"/>
                  </a:lnTo>
                  <a:cubicBezTo>
                    <a:pt x="48" y="625"/>
                    <a:pt x="48" y="593"/>
                    <a:pt x="48" y="56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82;p77">
              <a:extLst>
                <a:ext uri="{FF2B5EF4-FFF2-40B4-BE49-F238E27FC236}">
                  <a16:creationId xmlns:a16="http://schemas.microsoft.com/office/drawing/2014/main" id="{2B4DC766-AE04-4D0B-B030-A04B6E019A01}"/>
                </a:ext>
              </a:extLst>
            </p:cNvPr>
            <p:cNvSpPr/>
            <p:nvPr/>
          </p:nvSpPr>
          <p:spPr>
            <a:xfrm>
              <a:off x="3311294" y="2676991"/>
              <a:ext cx="12955" cy="7928"/>
            </a:xfrm>
            <a:custGeom>
              <a:avLst/>
              <a:gdLst/>
              <a:ahLst/>
              <a:cxnLst/>
              <a:rect l="l" t="t" r="r" b="b"/>
              <a:pathLst>
                <a:path w="134" h="82" extrusionOk="0">
                  <a:moveTo>
                    <a:pt x="49" y="1"/>
                  </a:moveTo>
                  <a:cubicBezTo>
                    <a:pt x="27" y="1"/>
                    <a:pt x="11" y="12"/>
                    <a:pt x="6" y="33"/>
                  </a:cubicBezTo>
                  <a:cubicBezTo>
                    <a:pt x="0" y="55"/>
                    <a:pt x="11" y="77"/>
                    <a:pt x="33" y="82"/>
                  </a:cubicBezTo>
                  <a:cubicBezTo>
                    <a:pt x="38" y="70"/>
                    <a:pt x="43" y="55"/>
                    <a:pt x="49" y="45"/>
                  </a:cubicBezTo>
                  <a:cubicBezTo>
                    <a:pt x="49" y="45"/>
                    <a:pt x="81" y="33"/>
                    <a:pt x="134" y="23"/>
                  </a:cubicBezTo>
                  <a:cubicBezTo>
                    <a:pt x="107" y="18"/>
                    <a:pt x="81" y="6"/>
                    <a:pt x="5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83;p77">
              <a:extLst>
                <a:ext uri="{FF2B5EF4-FFF2-40B4-BE49-F238E27FC236}">
                  <a16:creationId xmlns:a16="http://schemas.microsoft.com/office/drawing/2014/main" id="{DC4F4957-4DEF-4496-9622-DB663D2060A0}"/>
                </a:ext>
              </a:extLst>
            </p:cNvPr>
            <p:cNvSpPr/>
            <p:nvPr/>
          </p:nvSpPr>
          <p:spPr>
            <a:xfrm>
              <a:off x="3314388" y="2679118"/>
              <a:ext cx="476065" cy="575179"/>
            </a:xfrm>
            <a:custGeom>
              <a:avLst/>
              <a:gdLst/>
              <a:ahLst/>
              <a:cxnLst/>
              <a:rect l="l" t="t" r="r" b="b"/>
              <a:pathLst>
                <a:path w="4924" h="5949" extrusionOk="0">
                  <a:moveTo>
                    <a:pt x="102" y="1"/>
                  </a:moveTo>
                  <a:cubicBezTo>
                    <a:pt x="49" y="11"/>
                    <a:pt x="17" y="23"/>
                    <a:pt x="17" y="23"/>
                  </a:cubicBezTo>
                  <a:cubicBezTo>
                    <a:pt x="11" y="33"/>
                    <a:pt x="6" y="48"/>
                    <a:pt x="1" y="60"/>
                  </a:cubicBezTo>
                  <a:lnTo>
                    <a:pt x="6" y="65"/>
                  </a:lnTo>
                  <a:cubicBezTo>
                    <a:pt x="284" y="134"/>
                    <a:pt x="568" y="215"/>
                    <a:pt x="851" y="289"/>
                  </a:cubicBezTo>
                  <a:lnTo>
                    <a:pt x="851" y="203"/>
                  </a:lnTo>
                  <a:cubicBezTo>
                    <a:pt x="535" y="119"/>
                    <a:pt x="274" y="43"/>
                    <a:pt x="102" y="1"/>
                  </a:cubicBezTo>
                  <a:close/>
                  <a:moveTo>
                    <a:pt x="2336" y="625"/>
                  </a:moveTo>
                  <a:cubicBezTo>
                    <a:pt x="2304" y="647"/>
                    <a:pt x="2277" y="669"/>
                    <a:pt x="2245" y="690"/>
                  </a:cubicBezTo>
                  <a:cubicBezTo>
                    <a:pt x="3523" y="1069"/>
                    <a:pt x="4507" y="1417"/>
                    <a:pt x="4533" y="1550"/>
                  </a:cubicBezTo>
                  <a:cubicBezTo>
                    <a:pt x="4608" y="1935"/>
                    <a:pt x="4811" y="5692"/>
                    <a:pt x="4640" y="5869"/>
                  </a:cubicBezTo>
                  <a:cubicBezTo>
                    <a:pt x="4619" y="5885"/>
                    <a:pt x="4613" y="5912"/>
                    <a:pt x="4629" y="5928"/>
                  </a:cubicBezTo>
                  <a:cubicBezTo>
                    <a:pt x="4635" y="5939"/>
                    <a:pt x="4651" y="5949"/>
                    <a:pt x="4661" y="5949"/>
                  </a:cubicBezTo>
                  <a:cubicBezTo>
                    <a:pt x="4672" y="5949"/>
                    <a:pt x="4678" y="5944"/>
                    <a:pt x="4688" y="5939"/>
                  </a:cubicBezTo>
                  <a:cubicBezTo>
                    <a:pt x="4924" y="5773"/>
                    <a:pt x="4661" y="1780"/>
                    <a:pt x="4613" y="1535"/>
                  </a:cubicBezTo>
                  <a:cubicBezTo>
                    <a:pt x="4576" y="1348"/>
                    <a:pt x="3469" y="968"/>
                    <a:pt x="2336" y="625"/>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84;p77">
              <a:extLst>
                <a:ext uri="{FF2B5EF4-FFF2-40B4-BE49-F238E27FC236}">
                  <a16:creationId xmlns:a16="http://schemas.microsoft.com/office/drawing/2014/main" id="{FAFDFC5E-F1F7-4E46-A76B-A082AACE2227}"/>
                </a:ext>
              </a:extLst>
            </p:cNvPr>
            <p:cNvSpPr/>
            <p:nvPr/>
          </p:nvSpPr>
          <p:spPr>
            <a:xfrm>
              <a:off x="3650261" y="2070405"/>
              <a:ext cx="185147" cy="798811"/>
            </a:xfrm>
            <a:custGeom>
              <a:avLst/>
              <a:gdLst/>
              <a:ahLst/>
              <a:cxnLst/>
              <a:rect l="l" t="t" r="r" b="b"/>
              <a:pathLst>
                <a:path w="1915" h="8262" extrusionOk="0">
                  <a:moveTo>
                    <a:pt x="788" y="1"/>
                  </a:moveTo>
                  <a:cubicBezTo>
                    <a:pt x="786" y="1"/>
                    <a:pt x="784" y="1"/>
                    <a:pt x="781" y="1"/>
                  </a:cubicBezTo>
                  <a:cubicBezTo>
                    <a:pt x="0" y="21"/>
                    <a:pt x="39" y="443"/>
                    <a:pt x="39" y="443"/>
                  </a:cubicBezTo>
                  <a:cubicBezTo>
                    <a:pt x="39" y="443"/>
                    <a:pt x="888" y="776"/>
                    <a:pt x="1053" y="3105"/>
                  </a:cubicBezTo>
                  <a:cubicBezTo>
                    <a:pt x="1219" y="5436"/>
                    <a:pt x="1112" y="7980"/>
                    <a:pt x="1322" y="8157"/>
                  </a:cubicBezTo>
                  <a:cubicBezTo>
                    <a:pt x="1414" y="8233"/>
                    <a:pt x="1538" y="8262"/>
                    <a:pt x="1649" y="8262"/>
                  </a:cubicBezTo>
                  <a:cubicBezTo>
                    <a:pt x="1787" y="8262"/>
                    <a:pt x="1903" y="8216"/>
                    <a:pt x="1909" y="8157"/>
                  </a:cubicBezTo>
                  <a:cubicBezTo>
                    <a:pt x="1914" y="8044"/>
                    <a:pt x="1727" y="5078"/>
                    <a:pt x="1727" y="4736"/>
                  </a:cubicBezTo>
                  <a:cubicBezTo>
                    <a:pt x="1727" y="4395"/>
                    <a:pt x="1520" y="1"/>
                    <a:pt x="788"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85;p77">
              <a:extLst>
                <a:ext uri="{FF2B5EF4-FFF2-40B4-BE49-F238E27FC236}">
                  <a16:creationId xmlns:a16="http://schemas.microsoft.com/office/drawing/2014/main" id="{5735A246-5FDE-4417-96B1-24C0FDC5DC15}"/>
                </a:ext>
              </a:extLst>
            </p:cNvPr>
            <p:cNvSpPr/>
            <p:nvPr/>
          </p:nvSpPr>
          <p:spPr>
            <a:xfrm>
              <a:off x="3756321" y="2044011"/>
              <a:ext cx="196846" cy="200138"/>
            </a:xfrm>
            <a:custGeom>
              <a:avLst/>
              <a:gdLst/>
              <a:ahLst/>
              <a:cxnLst/>
              <a:rect l="l" t="t" r="r" b="b"/>
              <a:pathLst>
                <a:path w="2036" h="2070" extrusionOk="0">
                  <a:moveTo>
                    <a:pt x="496" y="1"/>
                  </a:moveTo>
                  <a:cubicBezTo>
                    <a:pt x="496" y="1"/>
                    <a:pt x="166" y="70"/>
                    <a:pt x="0" y="445"/>
                  </a:cubicBezTo>
                  <a:cubicBezTo>
                    <a:pt x="0" y="445"/>
                    <a:pt x="588" y="1503"/>
                    <a:pt x="689" y="2070"/>
                  </a:cubicBezTo>
                  <a:cubicBezTo>
                    <a:pt x="689" y="2070"/>
                    <a:pt x="1006" y="1389"/>
                    <a:pt x="1728" y="1389"/>
                  </a:cubicBezTo>
                  <a:cubicBezTo>
                    <a:pt x="1823" y="1389"/>
                    <a:pt x="1926" y="1401"/>
                    <a:pt x="2036" y="1428"/>
                  </a:cubicBezTo>
                  <a:cubicBezTo>
                    <a:pt x="2036" y="1428"/>
                    <a:pt x="593" y="674"/>
                    <a:pt x="496"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86;p77">
              <a:extLst>
                <a:ext uri="{FF2B5EF4-FFF2-40B4-BE49-F238E27FC236}">
                  <a16:creationId xmlns:a16="http://schemas.microsoft.com/office/drawing/2014/main" id="{D2775D45-DE50-4225-A55C-E01E584F745F}"/>
                </a:ext>
              </a:extLst>
            </p:cNvPr>
            <p:cNvSpPr/>
            <p:nvPr/>
          </p:nvSpPr>
          <p:spPr>
            <a:xfrm>
              <a:off x="3953070" y="2044011"/>
              <a:ext cx="82373" cy="166105"/>
            </a:xfrm>
            <a:custGeom>
              <a:avLst/>
              <a:gdLst/>
              <a:ahLst/>
              <a:cxnLst/>
              <a:rect l="l" t="t" r="r" b="b"/>
              <a:pathLst>
                <a:path w="852" h="1718" extrusionOk="0">
                  <a:moveTo>
                    <a:pt x="134" y="1"/>
                  </a:moveTo>
                  <a:cubicBezTo>
                    <a:pt x="134" y="1"/>
                    <a:pt x="257" y="1022"/>
                    <a:pt x="1" y="1428"/>
                  </a:cubicBezTo>
                  <a:cubicBezTo>
                    <a:pt x="1" y="1428"/>
                    <a:pt x="86" y="1374"/>
                    <a:pt x="217" y="1374"/>
                  </a:cubicBezTo>
                  <a:cubicBezTo>
                    <a:pt x="361" y="1374"/>
                    <a:pt x="561" y="1440"/>
                    <a:pt x="765" y="1717"/>
                  </a:cubicBezTo>
                  <a:cubicBezTo>
                    <a:pt x="765" y="1717"/>
                    <a:pt x="851" y="166"/>
                    <a:pt x="134"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187;p77">
              <a:extLst>
                <a:ext uri="{FF2B5EF4-FFF2-40B4-BE49-F238E27FC236}">
                  <a16:creationId xmlns:a16="http://schemas.microsoft.com/office/drawing/2014/main" id="{E0B8FCD5-D5F6-4E44-84D8-9C1C9A22568C}"/>
                </a:ext>
              </a:extLst>
            </p:cNvPr>
            <p:cNvSpPr/>
            <p:nvPr/>
          </p:nvSpPr>
          <p:spPr>
            <a:xfrm>
              <a:off x="3390960" y="2500836"/>
              <a:ext cx="198489" cy="255345"/>
            </a:xfrm>
            <a:custGeom>
              <a:avLst/>
              <a:gdLst/>
              <a:ahLst/>
              <a:cxnLst/>
              <a:rect l="l" t="t" r="r" b="b"/>
              <a:pathLst>
                <a:path w="2053" h="2641" extrusionOk="0">
                  <a:moveTo>
                    <a:pt x="1972" y="0"/>
                  </a:moveTo>
                  <a:lnTo>
                    <a:pt x="198" y="182"/>
                  </a:lnTo>
                  <a:cubicBezTo>
                    <a:pt x="198" y="182"/>
                    <a:pt x="0" y="1995"/>
                    <a:pt x="74" y="2400"/>
                  </a:cubicBezTo>
                  <a:cubicBezTo>
                    <a:pt x="103" y="2559"/>
                    <a:pt x="288" y="2640"/>
                    <a:pt x="527" y="2640"/>
                  </a:cubicBezTo>
                  <a:cubicBezTo>
                    <a:pt x="908" y="2640"/>
                    <a:pt x="1426" y="2432"/>
                    <a:pt x="1662" y="1995"/>
                  </a:cubicBezTo>
                  <a:cubicBezTo>
                    <a:pt x="2052" y="1283"/>
                    <a:pt x="1972" y="0"/>
                    <a:pt x="197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188;p77">
              <a:extLst>
                <a:ext uri="{FF2B5EF4-FFF2-40B4-BE49-F238E27FC236}">
                  <a16:creationId xmlns:a16="http://schemas.microsoft.com/office/drawing/2014/main" id="{EC05D6B3-692F-4D7E-AE52-39B730F6C12E}"/>
                </a:ext>
              </a:extLst>
            </p:cNvPr>
            <p:cNvSpPr/>
            <p:nvPr/>
          </p:nvSpPr>
          <p:spPr>
            <a:xfrm>
              <a:off x="3399081" y="2127738"/>
              <a:ext cx="313251" cy="486229"/>
            </a:xfrm>
            <a:custGeom>
              <a:avLst/>
              <a:gdLst/>
              <a:ahLst/>
              <a:cxnLst/>
              <a:rect l="l" t="t" r="r" b="b"/>
              <a:pathLst>
                <a:path w="3240" h="5029" extrusionOk="0">
                  <a:moveTo>
                    <a:pt x="2235" y="1"/>
                  </a:moveTo>
                  <a:cubicBezTo>
                    <a:pt x="2235" y="1"/>
                    <a:pt x="1700" y="331"/>
                    <a:pt x="1327" y="1054"/>
                  </a:cubicBezTo>
                  <a:cubicBezTo>
                    <a:pt x="947" y="1775"/>
                    <a:pt x="1" y="4143"/>
                    <a:pt x="1" y="4143"/>
                  </a:cubicBezTo>
                  <a:cubicBezTo>
                    <a:pt x="1" y="4143"/>
                    <a:pt x="396" y="5029"/>
                    <a:pt x="1722" y="5029"/>
                  </a:cubicBezTo>
                  <a:cubicBezTo>
                    <a:pt x="1835" y="5029"/>
                    <a:pt x="1954" y="5022"/>
                    <a:pt x="2080" y="5008"/>
                  </a:cubicBezTo>
                  <a:cubicBezTo>
                    <a:pt x="2080" y="5008"/>
                    <a:pt x="2733" y="2743"/>
                    <a:pt x="3182" y="2428"/>
                  </a:cubicBezTo>
                  <a:cubicBezTo>
                    <a:pt x="3182" y="2428"/>
                    <a:pt x="3240" y="1118"/>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189;p77">
              <a:extLst>
                <a:ext uri="{FF2B5EF4-FFF2-40B4-BE49-F238E27FC236}">
                  <a16:creationId xmlns:a16="http://schemas.microsoft.com/office/drawing/2014/main" id="{A719A539-D261-41D8-88AD-0DDB09C7AC1B}"/>
                </a:ext>
              </a:extLst>
            </p:cNvPr>
            <p:cNvSpPr/>
            <p:nvPr/>
          </p:nvSpPr>
          <p:spPr>
            <a:xfrm>
              <a:off x="3633245" y="2358132"/>
              <a:ext cx="78119" cy="151119"/>
            </a:xfrm>
            <a:custGeom>
              <a:avLst/>
              <a:gdLst/>
              <a:ahLst/>
              <a:cxnLst/>
              <a:rect l="l" t="t" r="r" b="b"/>
              <a:pathLst>
                <a:path w="808" h="1563" extrusionOk="0">
                  <a:moveTo>
                    <a:pt x="760" y="1"/>
                  </a:moveTo>
                  <a:lnTo>
                    <a:pt x="760" y="45"/>
                  </a:lnTo>
                  <a:cubicBezTo>
                    <a:pt x="524" y="210"/>
                    <a:pt x="225" y="926"/>
                    <a:pt x="1" y="1562"/>
                  </a:cubicBezTo>
                  <a:cubicBezTo>
                    <a:pt x="27" y="1547"/>
                    <a:pt x="60" y="1530"/>
                    <a:pt x="86" y="1515"/>
                  </a:cubicBezTo>
                  <a:cubicBezTo>
                    <a:pt x="289" y="969"/>
                    <a:pt x="551" y="365"/>
                    <a:pt x="792" y="71"/>
                  </a:cubicBezTo>
                  <a:cubicBezTo>
                    <a:pt x="807" y="55"/>
                    <a:pt x="802" y="28"/>
                    <a:pt x="786" y="12"/>
                  </a:cubicBezTo>
                  <a:cubicBezTo>
                    <a:pt x="775" y="7"/>
                    <a:pt x="770" y="1"/>
                    <a:pt x="760"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190;p77">
              <a:extLst>
                <a:ext uri="{FF2B5EF4-FFF2-40B4-BE49-F238E27FC236}">
                  <a16:creationId xmlns:a16="http://schemas.microsoft.com/office/drawing/2014/main" id="{6D7D88B0-B1A5-462F-ACF5-78F7940E77CD}"/>
                </a:ext>
              </a:extLst>
            </p:cNvPr>
            <p:cNvSpPr/>
            <p:nvPr/>
          </p:nvSpPr>
          <p:spPr>
            <a:xfrm>
              <a:off x="3630151" y="2358132"/>
              <a:ext cx="76573" cy="152666"/>
            </a:xfrm>
            <a:custGeom>
              <a:avLst/>
              <a:gdLst/>
              <a:ahLst/>
              <a:cxnLst/>
              <a:rect l="l" t="t" r="r" b="b"/>
              <a:pathLst>
                <a:path w="792" h="1579" extrusionOk="0">
                  <a:moveTo>
                    <a:pt x="792" y="1"/>
                  </a:moveTo>
                  <a:cubicBezTo>
                    <a:pt x="780" y="1"/>
                    <a:pt x="765" y="7"/>
                    <a:pt x="760" y="18"/>
                  </a:cubicBezTo>
                  <a:cubicBezTo>
                    <a:pt x="497" y="343"/>
                    <a:pt x="215" y="1007"/>
                    <a:pt x="0" y="1579"/>
                  </a:cubicBezTo>
                  <a:cubicBezTo>
                    <a:pt x="11" y="1572"/>
                    <a:pt x="22" y="1567"/>
                    <a:pt x="33" y="1562"/>
                  </a:cubicBezTo>
                  <a:cubicBezTo>
                    <a:pt x="257" y="926"/>
                    <a:pt x="556" y="210"/>
                    <a:pt x="792" y="45"/>
                  </a:cubicBezTo>
                  <a:lnTo>
                    <a:pt x="792" y="1"/>
                  </a:ln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191;p77">
              <a:extLst>
                <a:ext uri="{FF2B5EF4-FFF2-40B4-BE49-F238E27FC236}">
                  <a16:creationId xmlns:a16="http://schemas.microsoft.com/office/drawing/2014/main" id="{5E2DFC92-2052-4831-8CC1-28701E675703}"/>
                </a:ext>
              </a:extLst>
            </p:cNvPr>
            <p:cNvSpPr/>
            <p:nvPr/>
          </p:nvSpPr>
          <p:spPr>
            <a:xfrm>
              <a:off x="3396664" y="2475505"/>
              <a:ext cx="355502" cy="299240"/>
            </a:xfrm>
            <a:custGeom>
              <a:avLst/>
              <a:gdLst/>
              <a:ahLst/>
              <a:cxnLst/>
              <a:rect l="l" t="t" r="r" b="b"/>
              <a:pathLst>
                <a:path w="3677" h="3095" extrusionOk="0">
                  <a:moveTo>
                    <a:pt x="3084" y="0"/>
                  </a:moveTo>
                  <a:cubicBezTo>
                    <a:pt x="3084" y="0"/>
                    <a:pt x="1870" y="642"/>
                    <a:pt x="1052" y="1192"/>
                  </a:cubicBezTo>
                  <a:cubicBezTo>
                    <a:pt x="411" y="1621"/>
                    <a:pt x="128" y="2299"/>
                    <a:pt x="32" y="2577"/>
                  </a:cubicBezTo>
                  <a:cubicBezTo>
                    <a:pt x="0" y="2674"/>
                    <a:pt x="10" y="2780"/>
                    <a:pt x="69" y="2866"/>
                  </a:cubicBezTo>
                  <a:cubicBezTo>
                    <a:pt x="144" y="2973"/>
                    <a:pt x="288" y="3095"/>
                    <a:pt x="554" y="3095"/>
                  </a:cubicBezTo>
                  <a:cubicBezTo>
                    <a:pt x="686" y="3095"/>
                    <a:pt x="848" y="3065"/>
                    <a:pt x="1047" y="2988"/>
                  </a:cubicBezTo>
                  <a:cubicBezTo>
                    <a:pt x="1967" y="2630"/>
                    <a:pt x="3676" y="498"/>
                    <a:pt x="3676" y="498"/>
                  </a:cubicBezTo>
                  <a:lnTo>
                    <a:pt x="308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192;p77">
              <a:extLst>
                <a:ext uri="{FF2B5EF4-FFF2-40B4-BE49-F238E27FC236}">
                  <a16:creationId xmlns:a16="http://schemas.microsoft.com/office/drawing/2014/main" id="{6F2998A1-F908-42B8-B903-171BE7532770}"/>
                </a:ext>
              </a:extLst>
            </p:cNvPr>
            <p:cNvSpPr/>
            <p:nvPr/>
          </p:nvSpPr>
          <p:spPr>
            <a:xfrm>
              <a:off x="3694735" y="2366834"/>
              <a:ext cx="171611" cy="195594"/>
            </a:xfrm>
            <a:custGeom>
              <a:avLst/>
              <a:gdLst/>
              <a:ahLst/>
              <a:cxnLst/>
              <a:rect l="l" t="t" r="r" b="b"/>
              <a:pathLst>
                <a:path w="1775" h="2023" extrusionOk="0">
                  <a:moveTo>
                    <a:pt x="955" y="0"/>
                  </a:moveTo>
                  <a:cubicBezTo>
                    <a:pt x="822" y="0"/>
                    <a:pt x="705" y="20"/>
                    <a:pt x="642" y="39"/>
                  </a:cubicBezTo>
                  <a:cubicBezTo>
                    <a:pt x="455" y="98"/>
                    <a:pt x="1" y="1124"/>
                    <a:pt x="1" y="1124"/>
                  </a:cubicBezTo>
                  <a:lnTo>
                    <a:pt x="593" y="1622"/>
                  </a:lnTo>
                  <a:cubicBezTo>
                    <a:pt x="653" y="1599"/>
                    <a:pt x="709" y="1588"/>
                    <a:pt x="762" y="1588"/>
                  </a:cubicBezTo>
                  <a:cubicBezTo>
                    <a:pt x="1107" y="1588"/>
                    <a:pt x="1304" y="2022"/>
                    <a:pt x="1304" y="2022"/>
                  </a:cubicBezTo>
                  <a:cubicBezTo>
                    <a:pt x="1306" y="2022"/>
                    <a:pt x="1308" y="2022"/>
                    <a:pt x="1309" y="2022"/>
                  </a:cubicBezTo>
                  <a:cubicBezTo>
                    <a:pt x="1685" y="2022"/>
                    <a:pt x="1774" y="823"/>
                    <a:pt x="1631" y="377"/>
                  </a:cubicBezTo>
                  <a:cubicBezTo>
                    <a:pt x="1535" y="76"/>
                    <a:pt x="1214" y="0"/>
                    <a:pt x="95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193;p77">
              <a:extLst>
                <a:ext uri="{FF2B5EF4-FFF2-40B4-BE49-F238E27FC236}">
                  <a16:creationId xmlns:a16="http://schemas.microsoft.com/office/drawing/2014/main" id="{CD0BD1C0-0091-4214-8347-0C425428FC3D}"/>
                </a:ext>
              </a:extLst>
            </p:cNvPr>
            <p:cNvSpPr/>
            <p:nvPr/>
          </p:nvSpPr>
          <p:spPr>
            <a:xfrm>
              <a:off x="3846719" y="2526263"/>
              <a:ext cx="6284" cy="10345"/>
            </a:xfrm>
            <a:custGeom>
              <a:avLst/>
              <a:gdLst/>
              <a:ahLst/>
              <a:cxnLst/>
              <a:rect l="l" t="t" r="r" b="b"/>
              <a:pathLst>
                <a:path w="65" h="107" extrusionOk="0">
                  <a:moveTo>
                    <a:pt x="32" y="0"/>
                  </a:moveTo>
                  <a:cubicBezTo>
                    <a:pt x="21" y="37"/>
                    <a:pt x="10" y="69"/>
                    <a:pt x="0" y="101"/>
                  </a:cubicBezTo>
                  <a:cubicBezTo>
                    <a:pt x="5" y="107"/>
                    <a:pt x="10" y="107"/>
                    <a:pt x="16" y="107"/>
                  </a:cubicBezTo>
                  <a:cubicBezTo>
                    <a:pt x="21" y="107"/>
                    <a:pt x="27" y="107"/>
                    <a:pt x="27" y="101"/>
                  </a:cubicBezTo>
                  <a:cubicBezTo>
                    <a:pt x="48" y="96"/>
                    <a:pt x="64" y="69"/>
                    <a:pt x="53" y="48"/>
                  </a:cubicBezTo>
                  <a:cubicBezTo>
                    <a:pt x="48" y="42"/>
                    <a:pt x="43" y="21"/>
                    <a:pt x="32"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194;p77">
              <a:extLst>
                <a:ext uri="{FF2B5EF4-FFF2-40B4-BE49-F238E27FC236}">
                  <a16:creationId xmlns:a16="http://schemas.microsoft.com/office/drawing/2014/main" id="{4F234840-A4D3-4030-8E23-A5A725FCDCE8}"/>
                </a:ext>
              </a:extLst>
            </p:cNvPr>
            <p:cNvSpPr/>
            <p:nvPr/>
          </p:nvSpPr>
          <p:spPr>
            <a:xfrm>
              <a:off x="3768697" y="2471444"/>
              <a:ext cx="81213" cy="64682"/>
            </a:xfrm>
            <a:custGeom>
              <a:avLst/>
              <a:gdLst/>
              <a:ahLst/>
              <a:cxnLst/>
              <a:rect l="l" t="t" r="r" b="b"/>
              <a:pathLst>
                <a:path w="840" h="669" extrusionOk="0">
                  <a:moveTo>
                    <a:pt x="374" y="0"/>
                  </a:moveTo>
                  <a:cubicBezTo>
                    <a:pt x="149" y="10"/>
                    <a:pt x="38" y="54"/>
                    <a:pt x="32" y="54"/>
                  </a:cubicBezTo>
                  <a:cubicBezTo>
                    <a:pt x="11" y="64"/>
                    <a:pt x="0" y="86"/>
                    <a:pt x="11" y="107"/>
                  </a:cubicBezTo>
                  <a:cubicBezTo>
                    <a:pt x="16" y="123"/>
                    <a:pt x="32" y="133"/>
                    <a:pt x="48" y="133"/>
                  </a:cubicBezTo>
                  <a:lnTo>
                    <a:pt x="64" y="133"/>
                  </a:lnTo>
                  <a:cubicBezTo>
                    <a:pt x="64" y="133"/>
                    <a:pt x="171" y="91"/>
                    <a:pt x="379" y="80"/>
                  </a:cubicBezTo>
                  <a:lnTo>
                    <a:pt x="385" y="80"/>
                  </a:lnTo>
                  <a:cubicBezTo>
                    <a:pt x="519" y="80"/>
                    <a:pt x="699" y="427"/>
                    <a:pt x="780" y="647"/>
                  </a:cubicBezTo>
                  <a:cubicBezTo>
                    <a:pt x="785" y="657"/>
                    <a:pt x="796" y="668"/>
                    <a:pt x="807" y="668"/>
                  </a:cubicBezTo>
                  <a:cubicBezTo>
                    <a:pt x="817" y="636"/>
                    <a:pt x="828" y="604"/>
                    <a:pt x="839" y="567"/>
                  </a:cubicBezTo>
                  <a:cubicBezTo>
                    <a:pt x="780" y="417"/>
                    <a:pt x="593" y="0"/>
                    <a:pt x="3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195;p77">
              <a:extLst>
                <a:ext uri="{FF2B5EF4-FFF2-40B4-BE49-F238E27FC236}">
                  <a16:creationId xmlns:a16="http://schemas.microsoft.com/office/drawing/2014/main" id="{29DAD5DE-9C1E-4164-BB77-DF3032847BE4}"/>
                </a:ext>
              </a:extLst>
            </p:cNvPr>
            <p:cNvSpPr/>
            <p:nvPr/>
          </p:nvSpPr>
          <p:spPr>
            <a:xfrm>
              <a:off x="3858611" y="2453268"/>
              <a:ext cx="4641" cy="10442"/>
            </a:xfrm>
            <a:custGeom>
              <a:avLst/>
              <a:gdLst/>
              <a:ahLst/>
              <a:cxnLst/>
              <a:rect l="l" t="t" r="r" b="b"/>
              <a:pathLst>
                <a:path w="48" h="108" extrusionOk="0">
                  <a:moveTo>
                    <a:pt x="0" y="1"/>
                  </a:moveTo>
                  <a:lnTo>
                    <a:pt x="0" y="107"/>
                  </a:lnTo>
                  <a:cubicBezTo>
                    <a:pt x="11" y="107"/>
                    <a:pt x="21" y="107"/>
                    <a:pt x="26" y="97"/>
                  </a:cubicBezTo>
                  <a:cubicBezTo>
                    <a:pt x="43" y="87"/>
                    <a:pt x="48" y="60"/>
                    <a:pt x="32" y="38"/>
                  </a:cubicBezTo>
                  <a:cubicBezTo>
                    <a:pt x="26" y="33"/>
                    <a:pt x="16" y="17"/>
                    <a:pt x="0" y="1"/>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196;p77">
              <a:extLst>
                <a:ext uri="{FF2B5EF4-FFF2-40B4-BE49-F238E27FC236}">
                  <a16:creationId xmlns:a16="http://schemas.microsoft.com/office/drawing/2014/main" id="{B177BCE3-7228-4812-95C2-9BDB701C3926}"/>
                </a:ext>
              </a:extLst>
            </p:cNvPr>
            <p:cNvSpPr/>
            <p:nvPr/>
          </p:nvSpPr>
          <p:spPr>
            <a:xfrm>
              <a:off x="3771791" y="2406280"/>
              <a:ext cx="86918" cy="57431"/>
            </a:xfrm>
            <a:custGeom>
              <a:avLst/>
              <a:gdLst/>
              <a:ahLst/>
              <a:cxnLst/>
              <a:rect l="l" t="t" r="r" b="b"/>
              <a:pathLst>
                <a:path w="899" h="594" extrusionOk="0">
                  <a:moveTo>
                    <a:pt x="272" y="1"/>
                  </a:moveTo>
                  <a:cubicBezTo>
                    <a:pt x="102" y="33"/>
                    <a:pt x="26" y="87"/>
                    <a:pt x="26" y="87"/>
                  </a:cubicBezTo>
                  <a:cubicBezTo>
                    <a:pt x="6" y="102"/>
                    <a:pt x="0" y="129"/>
                    <a:pt x="16" y="144"/>
                  </a:cubicBezTo>
                  <a:cubicBezTo>
                    <a:pt x="21" y="156"/>
                    <a:pt x="38" y="161"/>
                    <a:pt x="48" y="161"/>
                  </a:cubicBezTo>
                  <a:cubicBezTo>
                    <a:pt x="58" y="161"/>
                    <a:pt x="70" y="161"/>
                    <a:pt x="75" y="156"/>
                  </a:cubicBezTo>
                  <a:cubicBezTo>
                    <a:pt x="75" y="156"/>
                    <a:pt x="139" y="107"/>
                    <a:pt x="289" y="87"/>
                  </a:cubicBezTo>
                  <a:lnTo>
                    <a:pt x="294" y="87"/>
                  </a:lnTo>
                  <a:cubicBezTo>
                    <a:pt x="406" y="87"/>
                    <a:pt x="689" y="369"/>
                    <a:pt x="866" y="583"/>
                  </a:cubicBezTo>
                  <a:cubicBezTo>
                    <a:pt x="877" y="588"/>
                    <a:pt x="887" y="593"/>
                    <a:pt x="898" y="593"/>
                  </a:cubicBezTo>
                  <a:lnTo>
                    <a:pt x="898" y="487"/>
                  </a:lnTo>
                  <a:cubicBezTo>
                    <a:pt x="780" y="353"/>
                    <a:pt x="460" y="1"/>
                    <a:pt x="2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197;p77">
              <a:extLst>
                <a:ext uri="{FF2B5EF4-FFF2-40B4-BE49-F238E27FC236}">
                  <a16:creationId xmlns:a16="http://schemas.microsoft.com/office/drawing/2014/main" id="{A76CD76F-3AA3-49D4-8118-98C881B504F3}"/>
                </a:ext>
              </a:extLst>
            </p:cNvPr>
            <p:cNvSpPr/>
            <p:nvPr/>
          </p:nvSpPr>
          <p:spPr>
            <a:xfrm>
              <a:off x="4215658" y="3595862"/>
              <a:ext cx="142220" cy="393895"/>
            </a:xfrm>
            <a:custGeom>
              <a:avLst/>
              <a:gdLst/>
              <a:ahLst/>
              <a:cxnLst/>
              <a:rect l="l" t="t" r="r" b="b"/>
              <a:pathLst>
                <a:path w="1471" h="4074" extrusionOk="0">
                  <a:moveTo>
                    <a:pt x="802" y="1"/>
                  </a:moveTo>
                  <a:cubicBezTo>
                    <a:pt x="780" y="6"/>
                    <a:pt x="765" y="27"/>
                    <a:pt x="770" y="48"/>
                  </a:cubicBezTo>
                  <a:cubicBezTo>
                    <a:pt x="775" y="80"/>
                    <a:pt x="1374" y="3265"/>
                    <a:pt x="27" y="3993"/>
                  </a:cubicBezTo>
                  <a:cubicBezTo>
                    <a:pt x="6" y="4003"/>
                    <a:pt x="0" y="4030"/>
                    <a:pt x="11" y="4052"/>
                  </a:cubicBezTo>
                  <a:cubicBezTo>
                    <a:pt x="16" y="4062"/>
                    <a:pt x="32" y="4074"/>
                    <a:pt x="48" y="4074"/>
                  </a:cubicBezTo>
                  <a:cubicBezTo>
                    <a:pt x="53" y="4074"/>
                    <a:pt x="59" y="4074"/>
                    <a:pt x="65" y="4067"/>
                  </a:cubicBezTo>
                  <a:cubicBezTo>
                    <a:pt x="1470" y="3314"/>
                    <a:pt x="877" y="166"/>
                    <a:pt x="855" y="33"/>
                  </a:cubicBezTo>
                  <a:cubicBezTo>
                    <a:pt x="850" y="11"/>
                    <a:pt x="829" y="1"/>
                    <a:pt x="8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198;p77">
              <a:extLst>
                <a:ext uri="{FF2B5EF4-FFF2-40B4-BE49-F238E27FC236}">
                  <a16:creationId xmlns:a16="http://schemas.microsoft.com/office/drawing/2014/main" id="{6AAA58EA-FC0E-4A5A-AAB8-039522493BC7}"/>
                </a:ext>
              </a:extLst>
            </p:cNvPr>
            <p:cNvSpPr/>
            <p:nvPr/>
          </p:nvSpPr>
          <p:spPr>
            <a:xfrm>
              <a:off x="3414067" y="2598485"/>
              <a:ext cx="70965" cy="86436"/>
            </a:xfrm>
            <a:custGeom>
              <a:avLst/>
              <a:gdLst/>
              <a:ahLst/>
              <a:cxnLst/>
              <a:rect l="l" t="t" r="r" b="b"/>
              <a:pathLst>
                <a:path w="734" h="894" extrusionOk="0">
                  <a:moveTo>
                    <a:pt x="686" y="1"/>
                  </a:moveTo>
                  <a:cubicBezTo>
                    <a:pt x="595" y="70"/>
                    <a:pt x="263" y="327"/>
                    <a:pt x="12" y="835"/>
                  </a:cubicBezTo>
                  <a:cubicBezTo>
                    <a:pt x="1" y="857"/>
                    <a:pt x="6" y="882"/>
                    <a:pt x="28" y="894"/>
                  </a:cubicBezTo>
                  <a:cubicBezTo>
                    <a:pt x="173" y="615"/>
                    <a:pt x="397" y="284"/>
                    <a:pt x="733" y="23"/>
                  </a:cubicBezTo>
                  <a:cubicBezTo>
                    <a:pt x="718" y="16"/>
                    <a:pt x="701" y="6"/>
                    <a:pt x="68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199;p77">
              <a:extLst>
                <a:ext uri="{FF2B5EF4-FFF2-40B4-BE49-F238E27FC236}">
                  <a16:creationId xmlns:a16="http://schemas.microsoft.com/office/drawing/2014/main" id="{1EFF7A8A-9B36-474B-BFF0-CD783645E838}"/>
                </a:ext>
              </a:extLst>
            </p:cNvPr>
            <p:cNvSpPr/>
            <p:nvPr/>
          </p:nvSpPr>
          <p:spPr>
            <a:xfrm>
              <a:off x="3480294" y="2596455"/>
              <a:ext cx="7831" cy="4254"/>
            </a:xfrm>
            <a:custGeom>
              <a:avLst/>
              <a:gdLst/>
              <a:ahLst/>
              <a:cxnLst/>
              <a:rect l="l" t="t" r="r" b="b"/>
              <a:pathLst>
                <a:path w="81" h="44" extrusionOk="0">
                  <a:moveTo>
                    <a:pt x="48" y="0"/>
                  </a:moveTo>
                  <a:cubicBezTo>
                    <a:pt x="38" y="0"/>
                    <a:pt x="33" y="0"/>
                    <a:pt x="27" y="5"/>
                  </a:cubicBezTo>
                  <a:cubicBezTo>
                    <a:pt x="21" y="5"/>
                    <a:pt x="16" y="12"/>
                    <a:pt x="1" y="22"/>
                  </a:cubicBezTo>
                  <a:cubicBezTo>
                    <a:pt x="16" y="27"/>
                    <a:pt x="33" y="37"/>
                    <a:pt x="48" y="44"/>
                  </a:cubicBezTo>
                  <a:cubicBezTo>
                    <a:pt x="59" y="32"/>
                    <a:pt x="70" y="22"/>
                    <a:pt x="80" y="17"/>
                  </a:cubicBezTo>
                  <a:cubicBezTo>
                    <a:pt x="75" y="5"/>
                    <a:pt x="59" y="0"/>
                    <a:pt x="48"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00;p77">
              <a:extLst>
                <a:ext uri="{FF2B5EF4-FFF2-40B4-BE49-F238E27FC236}">
                  <a16:creationId xmlns:a16="http://schemas.microsoft.com/office/drawing/2014/main" id="{65CCFDFF-08A4-4BEE-B1FD-7239B20585D6}"/>
                </a:ext>
              </a:extLst>
            </p:cNvPr>
            <p:cNvSpPr/>
            <p:nvPr/>
          </p:nvSpPr>
          <p:spPr>
            <a:xfrm>
              <a:off x="3416677" y="2598002"/>
              <a:ext cx="73092" cy="87403"/>
            </a:xfrm>
            <a:custGeom>
              <a:avLst/>
              <a:gdLst/>
              <a:ahLst/>
              <a:cxnLst/>
              <a:rect l="l" t="t" r="r" b="b"/>
              <a:pathLst>
                <a:path w="756" h="904" extrusionOk="0">
                  <a:moveTo>
                    <a:pt x="738" y="1"/>
                  </a:moveTo>
                  <a:lnTo>
                    <a:pt x="738" y="1"/>
                  </a:lnTo>
                  <a:cubicBezTo>
                    <a:pt x="728" y="6"/>
                    <a:pt x="717" y="16"/>
                    <a:pt x="706" y="28"/>
                  </a:cubicBezTo>
                  <a:cubicBezTo>
                    <a:pt x="370" y="289"/>
                    <a:pt x="146" y="620"/>
                    <a:pt x="1" y="899"/>
                  </a:cubicBezTo>
                  <a:cubicBezTo>
                    <a:pt x="6" y="904"/>
                    <a:pt x="11" y="904"/>
                    <a:pt x="23" y="904"/>
                  </a:cubicBezTo>
                  <a:cubicBezTo>
                    <a:pt x="33" y="904"/>
                    <a:pt x="50" y="894"/>
                    <a:pt x="60" y="877"/>
                  </a:cubicBezTo>
                  <a:cubicBezTo>
                    <a:pt x="338" y="316"/>
                    <a:pt x="723" y="65"/>
                    <a:pt x="728" y="60"/>
                  </a:cubicBezTo>
                  <a:cubicBezTo>
                    <a:pt x="749" y="48"/>
                    <a:pt x="755" y="21"/>
                    <a:pt x="738" y="1"/>
                  </a:cubicBezTo>
                  <a:close/>
                </a:path>
              </a:pathLst>
            </a:custGeom>
            <a:solidFill>
              <a:srgbClr val="B2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01;p77">
              <a:extLst>
                <a:ext uri="{FF2B5EF4-FFF2-40B4-BE49-F238E27FC236}">
                  <a16:creationId xmlns:a16="http://schemas.microsoft.com/office/drawing/2014/main" id="{CF3F8F3E-34CE-4C5B-BCAD-21353360982F}"/>
                </a:ext>
              </a:extLst>
            </p:cNvPr>
            <p:cNvSpPr/>
            <p:nvPr/>
          </p:nvSpPr>
          <p:spPr>
            <a:xfrm>
              <a:off x="3972696" y="1793217"/>
              <a:ext cx="30068" cy="87113"/>
            </a:xfrm>
            <a:custGeom>
              <a:avLst/>
              <a:gdLst/>
              <a:ahLst/>
              <a:cxnLst/>
              <a:rect l="l" t="t" r="r" b="b"/>
              <a:pathLst>
                <a:path w="311" h="901" extrusionOk="0">
                  <a:moveTo>
                    <a:pt x="29" y="0"/>
                  </a:moveTo>
                  <a:cubicBezTo>
                    <a:pt x="25" y="0"/>
                    <a:pt x="21" y="1"/>
                    <a:pt x="17" y="2"/>
                  </a:cubicBezTo>
                  <a:cubicBezTo>
                    <a:pt x="7" y="7"/>
                    <a:pt x="0" y="24"/>
                    <a:pt x="7" y="34"/>
                  </a:cubicBezTo>
                  <a:lnTo>
                    <a:pt x="210" y="537"/>
                  </a:lnTo>
                  <a:cubicBezTo>
                    <a:pt x="236" y="596"/>
                    <a:pt x="257" y="655"/>
                    <a:pt x="242" y="703"/>
                  </a:cubicBezTo>
                  <a:cubicBezTo>
                    <a:pt x="231" y="740"/>
                    <a:pt x="204" y="772"/>
                    <a:pt x="167" y="799"/>
                  </a:cubicBezTo>
                  <a:cubicBezTo>
                    <a:pt x="129" y="826"/>
                    <a:pt x="86" y="836"/>
                    <a:pt x="44" y="853"/>
                  </a:cubicBezTo>
                  <a:cubicBezTo>
                    <a:pt x="33" y="858"/>
                    <a:pt x="22" y="868"/>
                    <a:pt x="27" y="885"/>
                  </a:cubicBezTo>
                  <a:cubicBezTo>
                    <a:pt x="33" y="895"/>
                    <a:pt x="39" y="900"/>
                    <a:pt x="49" y="900"/>
                  </a:cubicBezTo>
                  <a:lnTo>
                    <a:pt x="59" y="900"/>
                  </a:lnTo>
                  <a:cubicBezTo>
                    <a:pt x="103" y="885"/>
                    <a:pt x="151" y="868"/>
                    <a:pt x="193" y="841"/>
                  </a:cubicBezTo>
                  <a:cubicBezTo>
                    <a:pt x="242" y="809"/>
                    <a:pt x="279" y="767"/>
                    <a:pt x="289" y="719"/>
                  </a:cubicBezTo>
                  <a:cubicBezTo>
                    <a:pt x="311" y="644"/>
                    <a:pt x="279" y="569"/>
                    <a:pt x="257" y="515"/>
                  </a:cubicBezTo>
                  <a:lnTo>
                    <a:pt x="54" y="14"/>
                  </a:lnTo>
                  <a:cubicBezTo>
                    <a:pt x="51" y="5"/>
                    <a:pt x="41" y="0"/>
                    <a:pt x="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202;p77">
              <a:extLst>
                <a:ext uri="{FF2B5EF4-FFF2-40B4-BE49-F238E27FC236}">
                  <a16:creationId xmlns:a16="http://schemas.microsoft.com/office/drawing/2014/main" id="{72EE339C-FE64-496D-9F1C-7F47BA778A9C}"/>
                </a:ext>
              </a:extLst>
            </p:cNvPr>
            <p:cNvSpPr/>
            <p:nvPr/>
          </p:nvSpPr>
          <p:spPr>
            <a:xfrm>
              <a:off x="3885392" y="1773783"/>
              <a:ext cx="67774" cy="39447"/>
            </a:xfrm>
            <a:custGeom>
              <a:avLst/>
              <a:gdLst/>
              <a:ahLst/>
              <a:cxnLst/>
              <a:rect l="l" t="t" r="r" b="b"/>
              <a:pathLst>
                <a:path w="701" h="408" extrusionOk="0">
                  <a:moveTo>
                    <a:pt x="353" y="1"/>
                  </a:moveTo>
                  <a:cubicBezTo>
                    <a:pt x="311" y="1"/>
                    <a:pt x="262" y="6"/>
                    <a:pt x="220" y="22"/>
                  </a:cubicBezTo>
                  <a:cubicBezTo>
                    <a:pt x="124" y="60"/>
                    <a:pt x="44" y="129"/>
                    <a:pt x="0" y="225"/>
                  </a:cubicBezTo>
                  <a:cubicBezTo>
                    <a:pt x="81" y="331"/>
                    <a:pt x="209" y="401"/>
                    <a:pt x="343" y="407"/>
                  </a:cubicBezTo>
                  <a:cubicBezTo>
                    <a:pt x="476" y="407"/>
                    <a:pt x="610" y="343"/>
                    <a:pt x="701" y="240"/>
                  </a:cubicBezTo>
                  <a:cubicBezTo>
                    <a:pt x="658" y="144"/>
                    <a:pt x="578" y="65"/>
                    <a:pt x="481" y="27"/>
                  </a:cubicBezTo>
                  <a:cubicBezTo>
                    <a:pt x="439" y="11"/>
                    <a:pt x="397"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203;p77">
              <a:extLst>
                <a:ext uri="{FF2B5EF4-FFF2-40B4-BE49-F238E27FC236}">
                  <a16:creationId xmlns:a16="http://schemas.microsoft.com/office/drawing/2014/main" id="{5EDF079B-994E-4BD4-A968-1AD2DECE2155}"/>
                </a:ext>
              </a:extLst>
            </p:cNvPr>
            <p:cNvSpPr/>
            <p:nvPr/>
          </p:nvSpPr>
          <p:spPr>
            <a:xfrm>
              <a:off x="3882298" y="1771656"/>
              <a:ext cx="73479" cy="28522"/>
            </a:xfrm>
            <a:custGeom>
              <a:avLst/>
              <a:gdLst/>
              <a:ahLst/>
              <a:cxnLst/>
              <a:rect l="l" t="t" r="r" b="b"/>
              <a:pathLst>
                <a:path w="760" h="295" extrusionOk="0">
                  <a:moveTo>
                    <a:pt x="379" y="0"/>
                  </a:moveTo>
                  <a:cubicBezTo>
                    <a:pt x="327" y="0"/>
                    <a:pt x="274" y="10"/>
                    <a:pt x="225" y="28"/>
                  </a:cubicBezTo>
                  <a:cubicBezTo>
                    <a:pt x="123" y="70"/>
                    <a:pt x="44" y="156"/>
                    <a:pt x="5" y="257"/>
                  </a:cubicBezTo>
                  <a:cubicBezTo>
                    <a:pt x="0" y="269"/>
                    <a:pt x="5" y="284"/>
                    <a:pt x="22" y="289"/>
                  </a:cubicBezTo>
                  <a:cubicBezTo>
                    <a:pt x="24" y="290"/>
                    <a:pt x="26" y="291"/>
                    <a:pt x="28" y="291"/>
                  </a:cubicBezTo>
                  <a:cubicBezTo>
                    <a:pt x="38" y="291"/>
                    <a:pt x="50" y="282"/>
                    <a:pt x="54" y="274"/>
                  </a:cubicBezTo>
                  <a:cubicBezTo>
                    <a:pt x="86" y="188"/>
                    <a:pt x="156" y="114"/>
                    <a:pt x="247" y="76"/>
                  </a:cubicBezTo>
                  <a:cubicBezTo>
                    <a:pt x="288" y="58"/>
                    <a:pt x="333" y="48"/>
                    <a:pt x="379" y="48"/>
                  </a:cubicBezTo>
                  <a:cubicBezTo>
                    <a:pt x="427" y="48"/>
                    <a:pt x="475" y="59"/>
                    <a:pt x="519" y="82"/>
                  </a:cubicBezTo>
                  <a:cubicBezTo>
                    <a:pt x="605" y="119"/>
                    <a:pt x="674" y="193"/>
                    <a:pt x="706" y="279"/>
                  </a:cubicBezTo>
                  <a:cubicBezTo>
                    <a:pt x="711" y="289"/>
                    <a:pt x="723" y="294"/>
                    <a:pt x="733" y="294"/>
                  </a:cubicBezTo>
                  <a:lnTo>
                    <a:pt x="738" y="294"/>
                  </a:lnTo>
                  <a:cubicBezTo>
                    <a:pt x="755" y="289"/>
                    <a:pt x="760" y="279"/>
                    <a:pt x="755" y="262"/>
                  </a:cubicBezTo>
                  <a:cubicBezTo>
                    <a:pt x="717" y="161"/>
                    <a:pt x="637" y="76"/>
                    <a:pt x="540" y="33"/>
                  </a:cubicBezTo>
                  <a:cubicBezTo>
                    <a:pt x="491" y="11"/>
                    <a:pt x="435" y="0"/>
                    <a:pt x="3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204;p77">
              <a:extLst>
                <a:ext uri="{FF2B5EF4-FFF2-40B4-BE49-F238E27FC236}">
                  <a16:creationId xmlns:a16="http://schemas.microsoft.com/office/drawing/2014/main" id="{6B91E1C9-746F-43C7-8324-BCE938CBAA79}"/>
                </a:ext>
              </a:extLst>
            </p:cNvPr>
            <p:cNvSpPr/>
            <p:nvPr/>
          </p:nvSpPr>
          <p:spPr>
            <a:xfrm>
              <a:off x="3902988" y="1773783"/>
              <a:ext cx="32099" cy="28039"/>
            </a:xfrm>
            <a:custGeom>
              <a:avLst/>
              <a:gdLst/>
              <a:ahLst/>
              <a:cxnLst/>
              <a:rect l="l" t="t" r="r" b="b"/>
              <a:pathLst>
                <a:path w="332" h="290" extrusionOk="0">
                  <a:moveTo>
                    <a:pt x="171" y="1"/>
                  </a:moveTo>
                  <a:cubicBezTo>
                    <a:pt x="129" y="1"/>
                    <a:pt x="80" y="6"/>
                    <a:pt x="38" y="22"/>
                  </a:cubicBezTo>
                  <a:cubicBezTo>
                    <a:pt x="16" y="48"/>
                    <a:pt x="1" y="86"/>
                    <a:pt x="1" y="124"/>
                  </a:cubicBezTo>
                  <a:cubicBezTo>
                    <a:pt x="1" y="220"/>
                    <a:pt x="75" y="289"/>
                    <a:pt x="166" y="289"/>
                  </a:cubicBezTo>
                  <a:cubicBezTo>
                    <a:pt x="257" y="289"/>
                    <a:pt x="332" y="220"/>
                    <a:pt x="332" y="124"/>
                  </a:cubicBezTo>
                  <a:cubicBezTo>
                    <a:pt x="332" y="86"/>
                    <a:pt x="321" y="54"/>
                    <a:pt x="299" y="27"/>
                  </a:cubicBezTo>
                  <a:cubicBezTo>
                    <a:pt x="257" y="11"/>
                    <a:pt x="215" y="1"/>
                    <a:pt x="17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205;p77">
              <a:extLst>
                <a:ext uri="{FF2B5EF4-FFF2-40B4-BE49-F238E27FC236}">
                  <a16:creationId xmlns:a16="http://schemas.microsoft.com/office/drawing/2014/main" id="{022AB7ED-BAB8-4972-B97B-24644727D261}"/>
                </a:ext>
              </a:extLst>
            </p:cNvPr>
            <p:cNvSpPr/>
            <p:nvPr/>
          </p:nvSpPr>
          <p:spPr>
            <a:xfrm>
              <a:off x="3991259" y="1773783"/>
              <a:ext cx="67871" cy="39447"/>
            </a:xfrm>
            <a:custGeom>
              <a:avLst/>
              <a:gdLst/>
              <a:ahLst/>
              <a:cxnLst/>
              <a:rect l="l" t="t" r="r" b="b"/>
              <a:pathLst>
                <a:path w="702" h="408" extrusionOk="0">
                  <a:moveTo>
                    <a:pt x="354" y="1"/>
                  </a:moveTo>
                  <a:cubicBezTo>
                    <a:pt x="311" y="1"/>
                    <a:pt x="269" y="6"/>
                    <a:pt x="225" y="22"/>
                  </a:cubicBezTo>
                  <a:cubicBezTo>
                    <a:pt x="129" y="60"/>
                    <a:pt x="44" y="129"/>
                    <a:pt x="1" y="225"/>
                  </a:cubicBezTo>
                  <a:cubicBezTo>
                    <a:pt x="82" y="331"/>
                    <a:pt x="210" y="401"/>
                    <a:pt x="343" y="407"/>
                  </a:cubicBezTo>
                  <a:cubicBezTo>
                    <a:pt x="477" y="407"/>
                    <a:pt x="617" y="343"/>
                    <a:pt x="701" y="240"/>
                  </a:cubicBezTo>
                  <a:cubicBezTo>
                    <a:pt x="664" y="144"/>
                    <a:pt x="578" y="65"/>
                    <a:pt x="482" y="27"/>
                  </a:cubicBezTo>
                  <a:cubicBezTo>
                    <a:pt x="445" y="11"/>
                    <a:pt x="402" y="1"/>
                    <a:pt x="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206;p77">
              <a:extLst>
                <a:ext uri="{FF2B5EF4-FFF2-40B4-BE49-F238E27FC236}">
                  <a16:creationId xmlns:a16="http://schemas.microsoft.com/office/drawing/2014/main" id="{05AF14EE-606F-4BD7-9F49-5A00F320846A}"/>
                </a:ext>
              </a:extLst>
            </p:cNvPr>
            <p:cNvSpPr/>
            <p:nvPr/>
          </p:nvSpPr>
          <p:spPr>
            <a:xfrm>
              <a:off x="3988165" y="1771656"/>
              <a:ext cx="73575" cy="28522"/>
            </a:xfrm>
            <a:custGeom>
              <a:avLst/>
              <a:gdLst/>
              <a:ahLst/>
              <a:cxnLst/>
              <a:rect l="l" t="t" r="r" b="b"/>
              <a:pathLst>
                <a:path w="761" h="295" extrusionOk="0">
                  <a:moveTo>
                    <a:pt x="380" y="0"/>
                  </a:moveTo>
                  <a:cubicBezTo>
                    <a:pt x="328" y="0"/>
                    <a:pt x="275" y="10"/>
                    <a:pt x="225" y="28"/>
                  </a:cubicBezTo>
                  <a:cubicBezTo>
                    <a:pt x="129" y="70"/>
                    <a:pt x="44" y="156"/>
                    <a:pt x="7" y="257"/>
                  </a:cubicBezTo>
                  <a:cubicBezTo>
                    <a:pt x="1" y="269"/>
                    <a:pt x="7" y="284"/>
                    <a:pt x="23" y="289"/>
                  </a:cubicBezTo>
                  <a:cubicBezTo>
                    <a:pt x="25" y="290"/>
                    <a:pt x="27" y="291"/>
                    <a:pt x="29" y="291"/>
                  </a:cubicBezTo>
                  <a:cubicBezTo>
                    <a:pt x="39" y="291"/>
                    <a:pt x="50" y="282"/>
                    <a:pt x="55" y="274"/>
                  </a:cubicBezTo>
                  <a:cubicBezTo>
                    <a:pt x="87" y="188"/>
                    <a:pt x="156" y="114"/>
                    <a:pt x="247" y="76"/>
                  </a:cubicBezTo>
                  <a:cubicBezTo>
                    <a:pt x="289" y="58"/>
                    <a:pt x="334" y="48"/>
                    <a:pt x="379" y="48"/>
                  </a:cubicBezTo>
                  <a:cubicBezTo>
                    <a:pt x="428" y="48"/>
                    <a:pt x="476" y="59"/>
                    <a:pt x="520" y="82"/>
                  </a:cubicBezTo>
                  <a:cubicBezTo>
                    <a:pt x="605" y="119"/>
                    <a:pt x="681" y="193"/>
                    <a:pt x="713" y="279"/>
                  </a:cubicBezTo>
                  <a:cubicBezTo>
                    <a:pt x="713" y="289"/>
                    <a:pt x="723" y="294"/>
                    <a:pt x="733" y="294"/>
                  </a:cubicBezTo>
                  <a:lnTo>
                    <a:pt x="745" y="294"/>
                  </a:lnTo>
                  <a:cubicBezTo>
                    <a:pt x="755" y="289"/>
                    <a:pt x="760" y="279"/>
                    <a:pt x="755" y="262"/>
                  </a:cubicBezTo>
                  <a:cubicBezTo>
                    <a:pt x="718" y="161"/>
                    <a:pt x="637" y="76"/>
                    <a:pt x="541" y="33"/>
                  </a:cubicBezTo>
                  <a:cubicBezTo>
                    <a:pt x="491" y="11"/>
                    <a:pt x="436" y="0"/>
                    <a:pt x="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07;p77">
              <a:extLst>
                <a:ext uri="{FF2B5EF4-FFF2-40B4-BE49-F238E27FC236}">
                  <a16:creationId xmlns:a16="http://schemas.microsoft.com/office/drawing/2014/main" id="{FF2422ED-740A-4269-9EFC-FCA435A65631}"/>
                </a:ext>
              </a:extLst>
            </p:cNvPr>
            <p:cNvSpPr/>
            <p:nvPr/>
          </p:nvSpPr>
          <p:spPr>
            <a:xfrm>
              <a:off x="4009435" y="1773783"/>
              <a:ext cx="31518" cy="28039"/>
            </a:xfrm>
            <a:custGeom>
              <a:avLst/>
              <a:gdLst/>
              <a:ahLst/>
              <a:cxnLst/>
              <a:rect l="l" t="t" r="r" b="b"/>
              <a:pathLst>
                <a:path w="326" h="290" extrusionOk="0">
                  <a:moveTo>
                    <a:pt x="166" y="1"/>
                  </a:moveTo>
                  <a:cubicBezTo>
                    <a:pt x="123" y="1"/>
                    <a:pt x="81" y="6"/>
                    <a:pt x="37" y="22"/>
                  </a:cubicBezTo>
                  <a:cubicBezTo>
                    <a:pt x="12" y="48"/>
                    <a:pt x="0" y="86"/>
                    <a:pt x="0" y="124"/>
                  </a:cubicBezTo>
                  <a:cubicBezTo>
                    <a:pt x="0" y="220"/>
                    <a:pt x="69" y="289"/>
                    <a:pt x="161" y="289"/>
                  </a:cubicBezTo>
                  <a:cubicBezTo>
                    <a:pt x="257" y="289"/>
                    <a:pt x="326" y="220"/>
                    <a:pt x="326" y="124"/>
                  </a:cubicBezTo>
                  <a:cubicBezTo>
                    <a:pt x="326" y="86"/>
                    <a:pt x="316" y="54"/>
                    <a:pt x="294" y="27"/>
                  </a:cubicBezTo>
                  <a:cubicBezTo>
                    <a:pt x="257" y="11"/>
                    <a:pt x="214" y="1"/>
                    <a:pt x="1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08;p77">
              <a:extLst>
                <a:ext uri="{FF2B5EF4-FFF2-40B4-BE49-F238E27FC236}">
                  <a16:creationId xmlns:a16="http://schemas.microsoft.com/office/drawing/2014/main" id="{32B658D9-9870-46F4-A4A6-D75D0D07837A}"/>
                </a:ext>
              </a:extLst>
            </p:cNvPr>
            <p:cNvSpPr/>
            <p:nvPr/>
          </p:nvSpPr>
          <p:spPr>
            <a:xfrm>
              <a:off x="3874564" y="1722058"/>
              <a:ext cx="66228" cy="42541"/>
            </a:xfrm>
            <a:custGeom>
              <a:avLst/>
              <a:gdLst/>
              <a:ahLst/>
              <a:cxnLst/>
              <a:rect l="l" t="t" r="r" b="b"/>
              <a:pathLst>
                <a:path w="685" h="440" extrusionOk="0">
                  <a:moveTo>
                    <a:pt x="605" y="1"/>
                  </a:moveTo>
                  <a:cubicBezTo>
                    <a:pt x="374" y="65"/>
                    <a:pt x="161" y="205"/>
                    <a:pt x="11" y="380"/>
                  </a:cubicBezTo>
                  <a:cubicBezTo>
                    <a:pt x="1" y="397"/>
                    <a:pt x="28" y="434"/>
                    <a:pt x="43" y="439"/>
                  </a:cubicBezTo>
                  <a:cubicBezTo>
                    <a:pt x="241" y="326"/>
                    <a:pt x="455" y="242"/>
                    <a:pt x="679" y="183"/>
                  </a:cubicBezTo>
                  <a:cubicBezTo>
                    <a:pt x="685" y="114"/>
                    <a:pt x="652" y="49"/>
                    <a:pt x="60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09;p77">
              <a:extLst>
                <a:ext uri="{FF2B5EF4-FFF2-40B4-BE49-F238E27FC236}">
                  <a16:creationId xmlns:a16="http://schemas.microsoft.com/office/drawing/2014/main" id="{831F3DE9-80A6-4629-874A-7A4074645224}"/>
                </a:ext>
              </a:extLst>
            </p:cNvPr>
            <p:cNvSpPr/>
            <p:nvPr/>
          </p:nvSpPr>
          <p:spPr>
            <a:xfrm>
              <a:off x="4017750" y="1725152"/>
              <a:ext cx="52305" cy="36837"/>
            </a:xfrm>
            <a:custGeom>
              <a:avLst/>
              <a:gdLst/>
              <a:ahLst/>
              <a:cxnLst/>
              <a:rect l="l" t="t" r="r" b="b"/>
              <a:pathLst>
                <a:path w="541" h="381" extrusionOk="0">
                  <a:moveTo>
                    <a:pt x="69" y="1"/>
                  </a:moveTo>
                  <a:cubicBezTo>
                    <a:pt x="27" y="33"/>
                    <a:pt x="0" y="87"/>
                    <a:pt x="0" y="141"/>
                  </a:cubicBezTo>
                  <a:cubicBezTo>
                    <a:pt x="176" y="198"/>
                    <a:pt x="348" y="279"/>
                    <a:pt x="503" y="380"/>
                  </a:cubicBezTo>
                  <a:cubicBezTo>
                    <a:pt x="513" y="370"/>
                    <a:pt x="540" y="343"/>
                    <a:pt x="535" y="333"/>
                  </a:cubicBezTo>
                  <a:cubicBezTo>
                    <a:pt x="417" y="183"/>
                    <a:pt x="252" y="60"/>
                    <a:pt x="6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10;p77">
              <a:extLst>
                <a:ext uri="{FF2B5EF4-FFF2-40B4-BE49-F238E27FC236}">
                  <a16:creationId xmlns:a16="http://schemas.microsoft.com/office/drawing/2014/main" id="{3E027226-2766-4F12-8017-A28B52332388}"/>
                </a:ext>
              </a:extLst>
            </p:cNvPr>
            <p:cNvSpPr/>
            <p:nvPr/>
          </p:nvSpPr>
          <p:spPr>
            <a:xfrm>
              <a:off x="3928802" y="1900824"/>
              <a:ext cx="70385" cy="18757"/>
            </a:xfrm>
            <a:custGeom>
              <a:avLst/>
              <a:gdLst/>
              <a:ahLst/>
              <a:cxnLst/>
              <a:rect l="l" t="t" r="r" b="b"/>
              <a:pathLst>
                <a:path w="728" h="194" extrusionOk="0">
                  <a:moveTo>
                    <a:pt x="12" y="0"/>
                  </a:moveTo>
                  <a:cubicBezTo>
                    <a:pt x="4" y="0"/>
                    <a:pt x="0" y="9"/>
                    <a:pt x="0" y="23"/>
                  </a:cubicBezTo>
                  <a:cubicBezTo>
                    <a:pt x="0" y="33"/>
                    <a:pt x="5" y="49"/>
                    <a:pt x="17" y="49"/>
                  </a:cubicBezTo>
                  <a:lnTo>
                    <a:pt x="711" y="194"/>
                  </a:lnTo>
                  <a:lnTo>
                    <a:pt x="717" y="194"/>
                  </a:lnTo>
                  <a:cubicBezTo>
                    <a:pt x="723" y="194"/>
                    <a:pt x="728" y="189"/>
                    <a:pt x="728" y="172"/>
                  </a:cubicBezTo>
                  <a:cubicBezTo>
                    <a:pt x="728" y="162"/>
                    <a:pt x="723" y="151"/>
                    <a:pt x="711" y="145"/>
                  </a:cubicBezTo>
                  <a:lnTo>
                    <a:pt x="17" y="1"/>
                  </a:lnTo>
                  <a:cubicBezTo>
                    <a:pt x="15" y="0"/>
                    <a:pt x="13" y="0"/>
                    <a:pt x="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4211;p77">
            <a:extLst>
              <a:ext uri="{FF2B5EF4-FFF2-40B4-BE49-F238E27FC236}">
                <a16:creationId xmlns:a16="http://schemas.microsoft.com/office/drawing/2014/main" id="{BF2CB8E8-69C7-466E-990D-CFEA993C8E8E}"/>
              </a:ext>
            </a:extLst>
          </p:cNvPr>
          <p:cNvGrpSpPr/>
          <p:nvPr/>
        </p:nvGrpSpPr>
        <p:grpSpPr>
          <a:xfrm>
            <a:off x="5459112" y="1903230"/>
            <a:ext cx="957822" cy="2698327"/>
            <a:chOff x="4725656" y="1648773"/>
            <a:chExt cx="1043494" cy="3254531"/>
          </a:xfrm>
        </p:grpSpPr>
        <p:sp>
          <p:nvSpPr>
            <p:cNvPr id="90" name="Google Shape;4212;p77">
              <a:extLst>
                <a:ext uri="{FF2B5EF4-FFF2-40B4-BE49-F238E27FC236}">
                  <a16:creationId xmlns:a16="http://schemas.microsoft.com/office/drawing/2014/main" id="{0B7EA9A9-C47F-43FF-80B8-E110F908D7C1}"/>
                </a:ext>
              </a:extLst>
            </p:cNvPr>
            <p:cNvSpPr/>
            <p:nvPr/>
          </p:nvSpPr>
          <p:spPr>
            <a:xfrm>
              <a:off x="4725656" y="4713028"/>
              <a:ext cx="476548" cy="190276"/>
            </a:xfrm>
            <a:custGeom>
              <a:avLst/>
              <a:gdLst/>
              <a:ahLst/>
              <a:cxnLst/>
              <a:rect l="l" t="t" r="r" b="b"/>
              <a:pathLst>
                <a:path w="4929" h="1968" extrusionOk="0">
                  <a:moveTo>
                    <a:pt x="1956" y="1"/>
                  </a:moveTo>
                  <a:cubicBezTo>
                    <a:pt x="1956" y="1"/>
                    <a:pt x="466" y="1155"/>
                    <a:pt x="230" y="1380"/>
                  </a:cubicBezTo>
                  <a:cubicBezTo>
                    <a:pt x="0" y="1604"/>
                    <a:pt x="252" y="1903"/>
                    <a:pt x="498" y="1952"/>
                  </a:cubicBezTo>
                  <a:cubicBezTo>
                    <a:pt x="545" y="1962"/>
                    <a:pt x="703" y="1968"/>
                    <a:pt x="931" y="1968"/>
                  </a:cubicBezTo>
                  <a:cubicBezTo>
                    <a:pt x="1874" y="1968"/>
                    <a:pt x="4011" y="1871"/>
                    <a:pt x="4399" y="1604"/>
                  </a:cubicBezTo>
                  <a:cubicBezTo>
                    <a:pt x="4880" y="1273"/>
                    <a:pt x="4929" y="766"/>
                    <a:pt x="4880" y="541"/>
                  </a:cubicBezTo>
                  <a:cubicBezTo>
                    <a:pt x="4827" y="311"/>
                    <a:pt x="1956" y="1"/>
                    <a:pt x="19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213;p77">
              <a:extLst>
                <a:ext uri="{FF2B5EF4-FFF2-40B4-BE49-F238E27FC236}">
                  <a16:creationId xmlns:a16="http://schemas.microsoft.com/office/drawing/2014/main" id="{A821993F-8C47-4804-B45B-1058664288A4}"/>
                </a:ext>
              </a:extLst>
            </p:cNvPr>
            <p:cNvSpPr/>
            <p:nvPr/>
          </p:nvSpPr>
          <p:spPr>
            <a:xfrm>
              <a:off x="5277034" y="4757502"/>
              <a:ext cx="282216" cy="137969"/>
            </a:xfrm>
            <a:custGeom>
              <a:avLst/>
              <a:gdLst/>
              <a:ahLst/>
              <a:cxnLst/>
              <a:rect l="l" t="t" r="r" b="b"/>
              <a:pathLst>
                <a:path w="2919" h="1427" extrusionOk="0">
                  <a:moveTo>
                    <a:pt x="2699" y="0"/>
                  </a:moveTo>
                  <a:lnTo>
                    <a:pt x="188" y="177"/>
                  </a:lnTo>
                  <a:cubicBezTo>
                    <a:pt x="188" y="177"/>
                    <a:pt x="0" y="1096"/>
                    <a:pt x="188" y="1278"/>
                  </a:cubicBezTo>
                  <a:cubicBezTo>
                    <a:pt x="282" y="1373"/>
                    <a:pt x="864" y="1427"/>
                    <a:pt x="1440" y="1427"/>
                  </a:cubicBezTo>
                  <a:cubicBezTo>
                    <a:pt x="1972" y="1427"/>
                    <a:pt x="2499" y="1381"/>
                    <a:pt x="2635" y="1278"/>
                  </a:cubicBezTo>
                  <a:cubicBezTo>
                    <a:pt x="2919" y="1064"/>
                    <a:pt x="2699" y="0"/>
                    <a:pt x="26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14;p77">
              <a:extLst>
                <a:ext uri="{FF2B5EF4-FFF2-40B4-BE49-F238E27FC236}">
                  <a16:creationId xmlns:a16="http://schemas.microsoft.com/office/drawing/2014/main" id="{F7055E0E-4F07-44DB-9606-79D9FCDC8153}"/>
                </a:ext>
              </a:extLst>
            </p:cNvPr>
            <p:cNvSpPr/>
            <p:nvPr/>
          </p:nvSpPr>
          <p:spPr>
            <a:xfrm>
              <a:off x="5456863" y="2647600"/>
              <a:ext cx="149858" cy="186699"/>
            </a:xfrm>
            <a:custGeom>
              <a:avLst/>
              <a:gdLst/>
              <a:ahLst/>
              <a:cxnLst/>
              <a:rect l="l" t="t" r="r" b="b"/>
              <a:pathLst>
                <a:path w="1550" h="1931" extrusionOk="0">
                  <a:moveTo>
                    <a:pt x="123" y="1"/>
                  </a:moveTo>
                  <a:cubicBezTo>
                    <a:pt x="123" y="1"/>
                    <a:pt x="0" y="1689"/>
                    <a:pt x="599" y="1898"/>
                  </a:cubicBezTo>
                  <a:cubicBezTo>
                    <a:pt x="663" y="1920"/>
                    <a:pt x="724" y="1930"/>
                    <a:pt x="782" y="1930"/>
                  </a:cubicBezTo>
                  <a:cubicBezTo>
                    <a:pt x="1268" y="1930"/>
                    <a:pt x="1550" y="1235"/>
                    <a:pt x="1550" y="1235"/>
                  </a:cubicBezTo>
                  <a:lnTo>
                    <a:pt x="1550" y="53"/>
                  </a:lnTo>
                  <a:lnTo>
                    <a:pt x="123"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15;p77">
              <a:extLst>
                <a:ext uri="{FF2B5EF4-FFF2-40B4-BE49-F238E27FC236}">
                  <a16:creationId xmlns:a16="http://schemas.microsoft.com/office/drawing/2014/main" id="{EB54FA3C-20FF-4CF7-B943-74B36C5D6844}"/>
                </a:ext>
              </a:extLst>
            </p:cNvPr>
            <p:cNvSpPr/>
            <p:nvPr/>
          </p:nvSpPr>
          <p:spPr>
            <a:xfrm>
              <a:off x="4770130" y="2701259"/>
              <a:ext cx="999020" cy="2097291"/>
            </a:xfrm>
            <a:custGeom>
              <a:avLst/>
              <a:gdLst/>
              <a:ahLst/>
              <a:cxnLst/>
              <a:rect l="l" t="t" r="r" b="b"/>
              <a:pathLst>
                <a:path w="10333" h="21692" extrusionOk="0">
                  <a:moveTo>
                    <a:pt x="1631" y="1"/>
                  </a:moveTo>
                  <a:cubicBezTo>
                    <a:pt x="1544" y="1"/>
                    <a:pt x="1496" y="1"/>
                    <a:pt x="1496" y="1"/>
                  </a:cubicBezTo>
                  <a:cubicBezTo>
                    <a:pt x="1496" y="1"/>
                    <a:pt x="689" y="6987"/>
                    <a:pt x="625" y="9921"/>
                  </a:cubicBezTo>
                  <a:cubicBezTo>
                    <a:pt x="561" y="12856"/>
                    <a:pt x="193" y="20082"/>
                    <a:pt x="97" y="20178"/>
                  </a:cubicBezTo>
                  <a:cubicBezTo>
                    <a:pt x="1" y="20268"/>
                    <a:pt x="877" y="21692"/>
                    <a:pt x="4791" y="21692"/>
                  </a:cubicBezTo>
                  <a:cubicBezTo>
                    <a:pt x="5067" y="21692"/>
                    <a:pt x="5358" y="21685"/>
                    <a:pt x="5665" y="21670"/>
                  </a:cubicBezTo>
                  <a:cubicBezTo>
                    <a:pt x="10332" y="21434"/>
                    <a:pt x="10167" y="20846"/>
                    <a:pt x="10000" y="20178"/>
                  </a:cubicBezTo>
                  <a:cubicBezTo>
                    <a:pt x="9834" y="19516"/>
                    <a:pt x="8766" y="8388"/>
                    <a:pt x="8653" y="7394"/>
                  </a:cubicBezTo>
                  <a:cubicBezTo>
                    <a:pt x="8541" y="6400"/>
                    <a:pt x="7959" y="2749"/>
                    <a:pt x="7702" y="1343"/>
                  </a:cubicBezTo>
                  <a:cubicBezTo>
                    <a:pt x="7469" y="58"/>
                    <a:pt x="2515" y="1"/>
                    <a:pt x="16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16;p77">
              <a:extLst>
                <a:ext uri="{FF2B5EF4-FFF2-40B4-BE49-F238E27FC236}">
                  <a16:creationId xmlns:a16="http://schemas.microsoft.com/office/drawing/2014/main" id="{DA99D930-893D-404D-B802-5733E5141600}"/>
                </a:ext>
              </a:extLst>
            </p:cNvPr>
            <p:cNvSpPr/>
            <p:nvPr/>
          </p:nvSpPr>
          <p:spPr>
            <a:xfrm>
              <a:off x="4949959" y="3460990"/>
              <a:ext cx="450637" cy="1048549"/>
            </a:xfrm>
            <a:custGeom>
              <a:avLst/>
              <a:gdLst/>
              <a:ahLst/>
              <a:cxnLst/>
              <a:rect l="l" t="t" r="r" b="b"/>
              <a:pathLst>
                <a:path w="4661" h="10845" extrusionOk="0">
                  <a:moveTo>
                    <a:pt x="43" y="0"/>
                  </a:moveTo>
                  <a:cubicBezTo>
                    <a:pt x="16" y="5"/>
                    <a:pt x="1" y="22"/>
                    <a:pt x="1" y="49"/>
                  </a:cubicBezTo>
                  <a:cubicBezTo>
                    <a:pt x="6" y="123"/>
                    <a:pt x="267" y="8028"/>
                    <a:pt x="2843" y="10257"/>
                  </a:cubicBezTo>
                  <a:cubicBezTo>
                    <a:pt x="3297" y="10647"/>
                    <a:pt x="3805" y="10845"/>
                    <a:pt x="4351" y="10845"/>
                  </a:cubicBezTo>
                  <a:cubicBezTo>
                    <a:pt x="4436" y="10845"/>
                    <a:pt x="4528" y="10840"/>
                    <a:pt x="4619" y="10829"/>
                  </a:cubicBezTo>
                  <a:cubicBezTo>
                    <a:pt x="4644" y="10829"/>
                    <a:pt x="4661" y="10807"/>
                    <a:pt x="4656" y="10786"/>
                  </a:cubicBezTo>
                  <a:cubicBezTo>
                    <a:pt x="4656" y="10765"/>
                    <a:pt x="4639" y="10748"/>
                    <a:pt x="4619" y="10748"/>
                  </a:cubicBezTo>
                  <a:lnTo>
                    <a:pt x="4612" y="10748"/>
                  </a:lnTo>
                  <a:cubicBezTo>
                    <a:pt x="4522" y="10760"/>
                    <a:pt x="4436" y="10765"/>
                    <a:pt x="4351" y="10765"/>
                  </a:cubicBezTo>
                  <a:cubicBezTo>
                    <a:pt x="3827" y="10765"/>
                    <a:pt x="3336" y="10573"/>
                    <a:pt x="2897" y="10193"/>
                  </a:cubicBezTo>
                  <a:cubicBezTo>
                    <a:pt x="353" y="7991"/>
                    <a:pt x="85" y="123"/>
                    <a:pt x="85" y="43"/>
                  </a:cubicBezTo>
                  <a:cubicBezTo>
                    <a:pt x="85" y="22"/>
                    <a:pt x="70" y="0"/>
                    <a:pt x="4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217;p77">
              <a:extLst>
                <a:ext uri="{FF2B5EF4-FFF2-40B4-BE49-F238E27FC236}">
                  <a16:creationId xmlns:a16="http://schemas.microsoft.com/office/drawing/2014/main" id="{CB95D63D-0B22-4C04-8ED5-65BF7D3E036B}"/>
                </a:ext>
              </a:extLst>
            </p:cNvPr>
            <p:cNvSpPr/>
            <p:nvPr/>
          </p:nvSpPr>
          <p:spPr>
            <a:xfrm>
              <a:off x="4900844" y="1648773"/>
              <a:ext cx="788156" cy="1052803"/>
            </a:xfrm>
            <a:custGeom>
              <a:avLst/>
              <a:gdLst/>
              <a:ahLst/>
              <a:cxnLst/>
              <a:rect l="l" t="t" r="r" b="b"/>
              <a:pathLst>
                <a:path w="8152" h="10889" extrusionOk="0">
                  <a:moveTo>
                    <a:pt x="3210" y="0"/>
                  </a:moveTo>
                  <a:cubicBezTo>
                    <a:pt x="2962" y="0"/>
                    <a:pt x="2738" y="33"/>
                    <a:pt x="2576" y="85"/>
                  </a:cubicBezTo>
                  <a:cubicBezTo>
                    <a:pt x="1999" y="278"/>
                    <a:pt x="1491" y="780"/>
                    <a:pt x="1375" y="1240"/>
                  </a:cubicBezTo>
                  <a:cubicBezTo>
                    <a:pt x="1262" y="1694"/>
                    <a:pt x="1775" y="2315"/>
                    <a:pt x="1775" y="2315"/>
                  </a:cubicBezTo>
                  <a:cubicBezTo>
                    <a:pt x="2106" y="3971"/>
                    <a:pt x="1561" y="4452"/>
                    <a:pt x="963" y="5243"/>
                  </a:cubicBezTo>
                  <a:cubicBezTo>
                    <a:pt x="364" y="6040"/>
                    <a:pt x="1" y="8659"/>
                    <a:pt x="963" y="9984"/>
                  </a:cubicBezTo>
                  <a:cubicBezTo>
                    <a:pt x="1464" y="10674"/>
                    <a:pt x="3072" y="10889"/>
                    <a:pt x="4582" y="10889"/>
                  </a:cubicBezTo>
                  <a:cubicBezTo>
                    <a:pt x="5974" y="10889"/>
                    <a:pt x="7282" y="10707"/>
                    <a:pt x="7564" y="10545"/>
                  </a:cubicBezTo>
                  <a:cubicBezTo>
                    <a:pt x="8151" y="10204"/>
                    <a:pt x="7189" y="6777"/>
                    <a:pt x="6960" y="5756"/>
                  </a:cubicBezTo>
                  <a:cubicBezTo>
                    <a:pt x="6724" y="4740"/>
                    <a:pt x="5821" y="3854"/>
                    <a:pt x="5655" y="3490"/>
                  </a:cubicBezTo>
                  <a:cubicBezTo>
                    <a:pt x="5490" y="3127"/>
                    <a:pt x="5436" y="1817"/>
                    <a:pt x="4987" y="892"/>
                  </a:cubicBezTo>
                  <a:cubicBezTo>
                    <a:pt x="4663" y="221"/>
                    <a:pt x="3854" y="0"/>
                    <a:pt x="321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18;p77">
              <a:extLst>
                <a:ext uri="{FF2B5EF4-FFF2-40B4-BE49-F238E27FC236}">
                  <a16:creationId xmlns:a16="http://schemas.microsoft.com/office/drawing/2014/main" id="{0207669C-F868-4015-9086-3170D7E92C9C}"/>
                </a:ext>
              </a:extLst>
            </p:cNvPr>
            <p:cNvSpPr/>
            <p:nvPr/>
          </p:nvSpPr>
          <p:spPr>
            <a:xfrm>
              <a:off x="5150864" y="2123194"/>
              <a:ext cx="317989" cy="345746"/>
            </a:xfrm>
            <a:custGeom>
              <a:avLst/>
              <a:gdLst/>
              <a:ahLst/>
              <a:cxnLst/>
              <a:rect l="l" t="t" r="r" b="b"/>
              <a:pathLst>
                <a:path w="3289" h="3576" extrusionOk="0">
                  <a:moveTo>
                    <a:pt x="3246" y="0"/>
                  </a:moveTo>
                  <a:cubicBezTo>
                    <a:pt x="3224" y="0"/>
                    <a:pt x="3203" y="15"/>
                    <a:pt x="3203" y="37"/>
                  </a:cubicBezTo>
                  <a:cubicBezTo>
                    <a:pt x="3203" y="69"/>
                    <a:pt x="2968" y="3335"/>
                    <a:pt x="39" y="3496"/>
                  </a:cubicBezTo>
                  <a:cubicBezTo>
                    <a:pt x="17" y="3496"/>
                    <a:pt x="1" y="3516"/>
                    <a:pt x="1" y="3538"/>
                  </a:cubicBezTo>
                  <a:cubicBezTo>
                    <a:pt x="1" y="3560"/>
                    <a:pt x="23" y="3575"/>
                    <a:pt x="44" y="3575"/>
                  </a:cubicBezTo>
                  <a:cubicBezTo>
                    <a:pt x="3047" y="3415"/>
                    <a:pt x="3283" y="74"/>
                    <a:pt x="3288" y="42"/>
                  </a:cubicBezTo>
                  <a:cubicBezTo>
                    <a:pt x="3288" y="21"/>
                    <a:pt x="3272" y="0"/>
                    <a:pt x="324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9;p77">
              <a:extLst>
                <a:ext uri="{FF2B5EF4-FFF2-40B4-BE49-F238E27FC236}">
                  <a16:creationId xmlns:a16="http://schemas.microsoft.com/office/drawing/2014/main" id="{716726D6-C338-4435-A700-4A87D3C04EDA}"/>
                </a:ext>
              </a:extLst>
            </p:cNvPr>
            <p:cNvSpPr/>
            <p:nvPr/>
          </p:nvSpPr>
          <p:spPr>
            <a:xfrm>
              <a:off x="5054762" y="1744295"/>
              <a:ext cx="264233" cy="355897"/>
            </a:xfrm>
            <a:custGeom>
              <a:avLst/>
              <a:gdLst/>
              <a:ahLst/>
              <a:cxnLst/>
              <a:rect l="l" t="t" r="r" b="b"/>
              <a:pathLst>
                <a:path w="2733" h="3681" extrusionOk="0">
                  <a:moveTo>
                    <a:pt x="834" y="0"/>
                  </a:moveTo>
                  <a:cubicBezTo>
                    <a:pt x="834" y="0"/>
                    <a:pt x="1" y="456"/>
                    <a:pt x="1" y="873"/>
                  </a:cubicBezTo>
                  <a:cubicBezTo>
                    <a:pt x="1" y="1283"/>
                    <a:pt x="49" y="2983"/>
                    <a:pt x="680" y="3502"/>
                  </a:cubicBezTo>
                  <a:cubicBezTo>
                    <a:pt x="831" y="3628"/>
                    <a:pt x="985" y="3681"/>
                    <a:pt x="1137" y="3681"/>
                  </a:cubicBezTo>
                  <a:cubicBezTo>
                    <a:pt x="1911" y="3681"/>
                    <a:pt x="2639" y="2296"/>
                    <a:pt x="2684" y="1956"/>
                  </a:cubicBezTo>
                  <a:cubicBezTo>
                    <a:pt x="2733" y="1551"/>
                    <a:pt x="2156" y="193"/>
                    <a:pt x="83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0;p77">
              <a:extLst>
                <a:ext uri="{FF2B5EF4-FFF2-40B4-BE49-F238E27FC236}">
                  <a16:creationId xmlns:a16="http://schemas.microsoft.com/office/drawing/2014/main" id="{48C70778-6847-4F16-B104-AD6A43725647}"/>
                </a:ext>
              </a:extLst>
            </p:cNvPr>
            <p:cNvSpPr/>
            <p:nvPr/>
          </p:nvSpPr>
          <p:spPr>
            <a:xfrm>
              <a:off x="5141583" y="2014620"/>
              <a:ext cx="54432" cy="14019"/>
            </a:xfrm>
            <a:custGeom>
              <a:avLst/>
              <a:gdLst/>
              <a:ahLst/>
              <a:cxnLst/>
              <a:rect l="l" t="t" r="r" b="b"/>
              <a:pathLst>
                <a:path w="563" h="145" extrusionOk="0">
                  <a:moveTo>
                    <a:pt x="514" y="1"/>
                  </a:moveTo>
                  <a:cubicBezTo>
                    <a:pt x="514" y="1"/>
                    <a:pt x="509" y="1"/>
                    <a:pt x="503" y="6"/>
                  </a:cubicBezTo>
                  <a:cubicBezTo>
                    <a:pt x="503" y="6"/>
                    <a:pt x="311" y="43"/>
                    <a:pt x="44" y="58"/>
                  </a:cubicBezTo>
                  <a:cubicBezTo>
                    <a:pt x="17" y="58"/>
                    <a:pt x="1" y="80"/>
                    <a:pt x="1" y="102"/>
                  </a:cubicBezTo>
                  <a:cubicBezTo>
                    <a:pt x="7" y="123"/>
                    <a:pt x="22" y="144"/>
                    <a:pt x="44" y="144"/>
                  </a:cubicBezTo>
                  <a:lnTo>
                    <a:pt x="49" y="144"/>
                  </a:lnTo>
                  <a:cubicBezTo>
                    <a:pt x="328" y="129"/>
                    <a:pt x="514" y="85"/>
                    <a:pt x="525" y="85"/>
                  </a:cubicBezTo>
                  <a:cubicBezTo>
                    <a:pt x="546" y="80"/>
                    <a:pt x="562" y="58"/>
                    <a:pt x="557" y="38"/>
                  </a:cubicBezTo>
                  <a:cubicBezTo>
                    <a:pt x="552" y="16"/>
                    <a:pt x="535" y="1"/>
                    <a:pt x="51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21;p77">
              <a:extLst>
                <a:ext uri="{FF2B5EF4-FFF2-40B4-BE49-F238E27FC236}">
                  <a16:creationId xmlns:a16="http://schemas.microsoft.com/office/drawing/2014/main" id="{D7278605-ED4F-4003-B811-9C6077599466}"/>
                </a:ext>
              </a:extLst>
            </p:cNvPr>
            <p:cNvSpPr/>
            <p:nvPr/>
          </p:nvSpPr>
          <p:spPr>
            <a:xfrm>
              <a:off x="5129207" y="1904401"/>
              <a:ext cx="29101" cy="87017"/>
            </a:xfrm>
            <a:custGeom>
              <a:avLst/>
              <a:gdLst/>
              <a:ahLst/>
              <a:cxnLst/>
              <a:rect l="l" t="t" r="r" b="b"/>
              <a:pathLst>
                <a:path w="301" h="900" extrusionOk="0">
                  <a:moveTo>
                    <a:pt x="240" y="0"/>
                  </a:moveTo>
                  <a:cubicBezTo>
                    <a:pt x="231" y="0"/>
                    <a:pt x="220" y="9"/>
                    <a:pt x="220" y="18"/>
                  </a:cubicBezTo>
                  <a:lnTo>
                    <a:pt x="44" y="531"/>
                  </a:lnTo>
                  <a:cubicBezTo>
                    <a:pt x="27" y="589"/>
                    <a:pt x="0" y="665"/>
                    <a:pt x="27" y="734"/>
                  </a:cubicBezTo>
                  <a:cubicBezTo>
                    <a:pt x="44" y="781"/>
                    <a:pt x="76" y="820"/>
                    <a:pt x="129" y="852"/>
                  </a:cubicBezTo>
                  <a:cubicBezTo>
                    <a:pt x="172" y="878"/>
                    <a:pt x="225" y="889"/>
                    <a:pt x="268" y="900"/>
                  </a:cubicBezTo>
                  <a:lnTo>
                    <a:pt x="279" y="900"/>
                  </a:lnTo>
                  <a:cubicBezTo>
                    <a:pt x="289" y="900"/>
                    <a:pt x="295" y="894"/>
                    <a:pt x="300" y="884"/>
                  </a:cubicBezTo>
                  <a:cubicBezTo>
                    <a:pt x="300" y="867"/>
                    <a:pt x="295" y="857"/>
                    <a:pt x="279" y="852"/>
                  </a:cubicBezTo>
                  <a:cubicBezTo>
                    <a:pt x="236" y="841"/>
                    <a:pt x="193" y="830"/>
                    <a:pt x="155" y="808"/>
                  </a:cubicBezTo>
                  <a:cubicBezTo>
                    <a:pt x="113" y="781"/>
                    <a:pt x="86" y="756"/>
                    <a:pt x="71" y="717"/>
                  </a:cubicBezTo>
                  <a:cubicBezTo>
                    <a:pt x="54" y="665"/>
                    <a:pt x="71" y="611"/>
                    <a:pt x="91" y="547"/>
                  </a:cubicBezTo>
                  <a:lnTo>
                    <a:pt x="263" y="34"/>
                  </a:lnTo>
                  <a:cubicBezTo>
                    <a:pt x="268" y="23"/>
                    <a:pt x="263" y="7"/>
                    <a:pt x="247" y="2"/>
                  </a:cubicBezTo>
                  <a:cubicBezTo>
                    <a:pt x="245" y="1"/>
                    <a:pt x="243" y="0"/>
                    <a:pt x="2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22;p77">
              <a:extLst>
                <a:ext uri="{FF2B5EF4-FFF2-40B4-BE49-F238E27FC236}">
                  <a16:creationId xmlns:a16="http://schemas.microsoft.com/office/drawing/2014/main" id="{542D872D-9BDB-47ED-ADDE-32144ACBBDF7}"/>
                </a:ext>
              </a:extLst>
            </p:cNvPr>
            <p:cNvSpPr/>
            <p:nvPr/>
          </p:nvSpPr>
          <p:spPr>
            <a:xfrm>
              <a:off x="5175228" y="1881294"/>
              <a:ext cx="67291" cy="39447"/>
            </a:xfrm>
            <a:custGeom>
              <a:avLst/>
              <a:gdLst/>
              <a:ahLst/>
              <a:cxnLst/>
              <a:rect l="l" t="t" r="r" b="b"/>
              <a:pathLst>
                <a:path w="696" h="408" extrusionOk="0">
                  <a:moveTo>
                    <a:pt x="326" y="1"/>
                  </a:moveTo>
                  <a:cubicBezTo>
                    <a:pt x="284" y="6"/>
                    <a:pt x="241" y="16"/>
                    <a:pt x="204" y="38"/>
                  </a:cubicBezTo>
                  <a:cubicBezTo>
                    <a:pt x="108" y="80"/>
                    <a:pt x="32" y="166"/>
                    <a:pt x="0" y="268"/>
                  </a:cubicBezTo>
                  <a:cubicBezTo>
                    <a:pt x="83" y="355"/>
                    <a:pt x="205" y="408"/>
                    <a:pt x="328" y="408"/>
                  </a:cubicBezTo>
                  <a:cubicBezTo>
                    <a:pt x="340" y="408"/>
                    <a:pt x="352" y="407"/>
                    <a:pt x="364" y="406"/>
                  </a:cubicBezTo>
                  <a:cubicBezTo>
                    <a:pt x="498" y="396"/>
                    <a:pt x="621" y="315"/>
                    <a:pt x="695" y="203"/>
                  </a:cubicBezTo>
                  <a:cubicBezTo>
                    <a:pt x="647" y="112"/>
                    <a:pt x="557" y="43"/>
                    <a:pt x="461" y="16"/>
                  </a:cubicBezTo>
                  <a:cubicBezTo>
                    <a:pt x="417" y="1"/>
                    <a:pt x="370" y="1"/>
                    <a:pt x="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23;p77">
              <a:extLst>
                <a:ext uri="{FF2B5EF4-FFF2-40B4-BE49-F238E27FC236}">
                  <a16:creationId xmlns:a16="http://schemas.microsoft.com/office/drawing/2014/main" id="{91940482-B748-48A9-ABA0-8B5C8E82374B}"/>
                </a:ext>
              </a:extLst>
            </p:cNvPr>
            <p:cNvSpPr/>
            <p:nvPr/>
          </p:nvSpPr>
          <p:spPr>
            <a:xfrm>
              <a:off x="5172134" y="1879071"/>
              <a:ext cx="73479" cy="31229"/>
            </a:xfrm>
            <a:custGeom>
              <a:avLst/>
              <a:gdLst/>
              <a:ahLst/>
              <a:cxnLst/>
              <a:rect l="l" t="t" r="r" b="b"/>
              <a:pathLst>
                <a:path w="760" h="323" extrusionOk="0">
                  <a:moveTo>
                    <a:pt x="389" y="1"/>
                  </a:moveTo>
                  <a:cubicBezTo>
                    <a:pt x="325" y="1"/>
                    <a:pt x="261" y="16"/>
                    <a:pt x="204" y="44"/>
                  </a:cubicBezTo>
                  <a:cubicBezTo>
                    <a:pt x="113" y="93"/>
                    <a:pt x="37" y="189"/>
                    <a:pt x="5" y="291"/>
                  </a:cubicBezTo>
                  <a:cubicBezTo>
                    <a:pt x="0" y="301"/>
                    <a:pt x="12" y="317"/>
                    <a:pt x="22" y="323"/>
                  </a:cubicBezTo>
                  <a:lnTo>
                    <a:pt x="32" y="323"/>
                  </a:lnTo>
                  <a:cubicBezTo>
                    <a:pt x="44" y="323"/>
                    <a:pt x="54" y="312"/>
                    <a:pt x="54" y="301"/>
                  </a:cubicBezTo>
                  <a:cubicBezTo>
                    <a:pt x="81" y="216"/>
                    <a:pt x="145" y="135"/>
                    <a:pt x="230" y="88"/>
                  </a:cubicBezTo>
                  <a:cubicBezTo>
                    <a:pt x="276" y="63"/>
                    <a:pt x="331" y="51"/>
                    <a:pt x="385" y="51"/>
                  </a:cubicBezTo>
                  <a:cubicBezTo>
                    <a:pt x="426" y="51"/>
                    <a:pt x="466" y="57"/>
                    <a:pt x="503" y="71"/>
                  </a:cubicBezTo>
                  <a:cubicBezTo>
                    <a:pt x="594" y="98"/>
                    <a:pt x="668" y="167"/>
                    <a:pt x="711" y="253"/>
                  </a:cubicBezTo>
                  <a:cubicBezTo>
                    <a:pt x="715" y="261"/>
                    <a:pt x="722" y="266"/>
                    <a:pt x="732" y="266"/>
                  </a:cubicBezTo>
                  <a:cubicBezTo>
                    <a:pt x="735" y="266"/>
                    <a:pt x="739" y="265"/>
                    <a:pt x="743" y="264"/>
                  </a:cubicBezTo>
                  <a:cubicBezTo>
                    <a:pt x="754" y="258"/>
                    <a:pt x="759" y="248"/>
                    <a:pt x="754" y="232"/>
                  </a:cubicBezTo>
                  <a:cubicBezTo>
                    <a:pt x="711" y="135"/>
                    <a:pt x="621" y="56"/>
                    <a:pt x="518" y="24"/>
                  </a:cubicBezTo>
                  <a:cubicBezTo>
                    <a:pt x="477" y="8"/>
                    <a:pt x="433" y="1"/>
                    <a:pt x="3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24;p77">
              <a:extLst>
                <a:ext uri="{FF2B5EF4-FFF2-40B4-BE49-F238E27FC236}">
                  <a16:creationId xmlns:a16="http://schemas.microsoft.com/office/drawing/2014/main" id="{026FFA28-94A4-4567-9378-C8142BBDBDED}"/>
                </a:ext>
              </a:extLst>
            </p:cNvPr>
            <p:cNvSpPr/>
            <p:nvPr/>
          </p:nvSpPr>
          <p:spPr>
            <a:xfrm>
              <a:off x="5069264" y="1888352"/>
              <a:ext cx="67291" cy="39061"/>
            </a:xfrm>
            <a:custGeom>
              <a:avLst/>
              <a:gdLst/>
              <a:ahLst/>
              <a:cxnLst/>
              <a:rect l="l" t="t" r="r" b="b"/>
              <a:pathLst>
                <a:path w="696" h="404" extrusionOk="0">
                  <a:moveTo>
                    <a:pt x="364" y="0"/>
                  </a:moveTo>
                  <a:cubicBezTo>
                    <a:pt x="352" y="0"/>
                    <a:pt x="340" y="1"/>
                    <a:pt x="326" y="2"/>
                  </a:cubicBezTo>
                  <a:cubicBezTo>
                    <a:pt x="284" y="2"/>
                    <a:pt x="242" y="17"/>
                    <a:pt x="203" y="34"/>
                  </a:cubicBezTo>
                  <a:cubicBezTo>
                    <a:pt x="107" y="82"/>
                    <a:pt x="33" y="162"/>
                    <a:pt x="1" y="264"/>
                  </a:cubicBezTo>
                  <a:cubicBezTo>
                    <a:pt x="84" y="351"/>
                    <a:pt x="206" y="404"/>
                    <a:pt x="328" y="404"/>
                  </a:cubicBezTo>
                  <a:cubicBezTo>
                    <a:pt x="340" y="404"/>
                    <a:pt x="352" y="403"/>
                    <a:pt x="364" y="402"/>
                  </a:cubicBezTo>
                  <a:cubicBezTo>
                    <a:pt x="504" y="392"/>
                    <a:pt x="620" y="313"/>
                    <a:pt x="696" y="200"/>
                  </a:cubicBezTo>
                  <a:cubicBezTo>
                    <a:pt x="647" y="109"/>
                    <a:pt x="563" y="44"/>
                    <a:pt x="460" y="12"/>
                  </a:cubicBezTo>
                  <a:cubicBezTo>
                    <a:pt x="429" y="5"/>
                    <a:pt x="398"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25;p77">
              <a:extLst>
                <a:ext uri="{FF2B5EF4-FFF2-40B4-BE49-F238E27FC236}">
                  <a16:creationId xmlns:a16="http://schemas.microsoft.com/office/drawing/2014/main" id="{E4EC046C-A3DD-466D-A64C-20FC3F4A145E}"/>
                </a:ext>
              </a:extLst>
            </p:cNvPr>
            <p:cNvSpPr/>
            <p:nvPr/>
          </p:nvSpPr>
          <p:spPr>
            <a:xfrm>
              <a:off x="5066654" y="1886128"/>
              <a:ext cx="72995" cy="30843"/>
            </a:xfrm>
            <a:custGeom>
              <a:avLst/>
              <a:gdLst/>
              <a:ahLst/>
              <a:cxnLst/>
              <a:rect l="l" t="t" r="r" b="b"/>
              <a:pathLst>
                <a:path w="755" h="319" extrusionOk="0">
                  <a:moveTo>
                    <a:pt x="390" y="0"/>
                  </a:moveTo>
                  <a:cubicBezTo>
                    <a:pt x="326" y="0"/>
                    <a:pt x="262" y="15"/>
                    <a:pt x="205" y="47"/>
                  </a:cubicBezTo>
                  <a:cubicBezTo>
                    <a:pt x="108" y="94"/>
                    <a:pt x="33" y="185"/>
                    <a:pt x="1" y="287"/>
                  </a:cubicBezTo>
                  <a:cubicBezTo>
                    <a:pt x="1" y="303"/>
                    <a:pt x="6" y="314"/>
                    <a:pt x="23" y="319"/>
                  </a:cubicBezTo>
                  <a:lnTo>
                    <a:pt x="28" y="319"/>
                  </a:lnTo>
                  <a:cubicBezTo>
                    <a:pt x="38" y="319"/>
                    <a:pt x="49" y="314"/>
                    <a:pt x="49" y="303"/>
                  </a:cubicBezTo>
                  <a:cubicBezTo>
                    <a:pt x="76" y="212"/>
                    <a:pt x="141" y="132"/>
                    <a:pt x="225" y="89"/>
                  </a:cubicBezTo>
                  <a:cubicBezTo>
                    <a:pt x="278" y="63"/>
                    <a:pt x="336" y="49"/>
                    <a:pt x="394" y="49"/>
                  </a:cubicBezTo>
                  <a:cubicBezTo>
                    <a:pt x="431" y="49"/>
                    <a:pt x="468" y="55"/>
                    <a:pt x="504" y="67"/>
                  </a:cubicBezTo>
                  <a:cubicBezTo>
                    <a:pt x="590" y="100"/>
                    <a:pt x="669" y="169"/>
                    <a:pt x="706" y="255"/>
                  </a:cubicBezTo>
                  <a:cubicBezTo>
                    <a:pt x="710" y="262"/>
                    <a:pt x="720" y="268"/>
                    <a:pt x="729" y="268"/>
                  </a:cubicBezTo>
                  <a:cubicBezTo>
                    <a:pt x="732" y="268"/>
                    <a:pt x="735" y="267"/>
                    <a:pt x="738" y="265"/>
                  </a:cubicBezTo>
                  <a:cubicBezTo>
                    <a:pt x="750" y="260"/>
                    <a:pt x="755" y="244"/>
                    <a:pt x="750" y="233"/>
                  </a:cubicBezTo>
                  <a:cubicBezTo>
                    <a:pt x="706" y="132"/>
                    <a:pt x="622" y="57"/>
                    <a:pt x="519" y="20"/>
                  </a:cubicBezTo>
                  <a:cubicBezTo>
                    <a:pt x="478" y="7"/>
                    <a:pt x="434" y="0"/>
                    <a:pt x="3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26;p77">
              <a:extLst>
                <a:ext uri="{FF2B5EF4-FFF2-40B4-BE49-F238E27FC236}">
                  <a16:creationId xmlns:a16="http://schemas.microsoft.com/office/drawing/2014/main" id="{FBDE8224-6750-4748-BB45-4BFE931F2AFC}"/>
                </a:ext>
              </a:extLst>
            </p:cNvPr>
            <p:cNvSpPr/>
            <p:nvPr/>
          </p:nvSpPr>
          <p:spPr>
            <a:xfrm>
              <a:off x="5081640" y="1890576"/>
              <a:ext cx="27555" cy="28039"/>
            </a:xfrm>
            <a:custGeom>
              <a:avLst/>
              <a:gdLst/>
              <a:ahLst/>
              <a:cxnLst/>
              <a:rect l="l" t="t" r="r" b="b"/>
              <a:pathLst>
                <a:path w="285" h="290" extrusionOk="0">
                  <a:moveTo>
                    <a:pt x="139" y="1"/>
                  </a:moveTo>
                  <a:cubicBezTo>
                    <a:pt x="65" y="1"/>
                    <a:pt x="1" y="65"/>
                    <a:pt x="1" y="145"/>
                  </a:cubicBezTo>
                  <a:cubicBezTo>
                    <a:pt x="1" y="225"/>
                    <a:pt x="65" y="290"/>
                    <a:pt x="139" y="290"/>
                  </a:cubicBezTo>
                  <a:cubicBezTo>
                    <a:pt x="220" y="290"/>
                    <a:pt x="284" y="225"/>
                    <a:pt x="284" y="145"/>
                  </a:cubicBezTo>
                  <a:cubicBezTo>
                    <a:pt x="284" y="65"/>
                    <a:pt x="220" y="1"/>
                    <a:pt x="13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7;p77">
              <a:extLst>
                <a:ext uri="{FF2B5EF4-FFF2-40B4-BE49-F238E27FC236}">
                  <a16:creationId xmlns:a16="http://schemas.microsoft.com/office/drawing/2014/main" id="{0CF1F940-0661-4E72-9FE2-2A3D31DFDEA5}"/>
                </a:ext>
              </a:extLst>
            </p:cNvPr>
            <p:cNvSpPr/>
            <p:nvPr/>
          </p:nvSpPr>
          <p:spPr>
            <a:xfrm>
              <a:off x="5182963" y="1830633"/>
              <a:ext cx="67871" cy="38867"/>
            </a:xfrm>
            <a:custGeom>
              <a:avLst/>
              <a:gdLst/>
              <a:ahLst/>
              <a:cxnLst/>
              <a:rect l="l" t="t" r="r" b="b"/>
              <a:pathLst>
                <a:path w="702" h="402" extrusionOk="0">
                  <a:moveTo>
                    <a:pt x="75" y="0"/>
                  </a:moveTo>
                  <a:cubicBezTo>
                    <a:pt x="28" y="49"/>
                    <a:pt x="1" y="118"/>
                    <a:pt x="11" y="187"/>
                  </a:cubicBezTo>
                  <a:cubicBezTo>
                    <a:pt x="236" y="230"/>
                    <a:pt x="455" y="305"/>
                    <a:pt x="663" y="402"/>
                  </a:cubicBezTo>
                  <a:cubicBezTo>
                    <a:pt x="674" y="396"/>
                    <a:pt x="701" y="353"/>
                    <a:pt x="695" y="343"/>
                  </a:cubicBezTo>
                  <a:cubicBezTo>
                    <a:pt x="529" y="172"/>
                    <a:pt x="305" y="54"/>
                    <a:pt x="7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28;p77">
              <a:extLst>
                <a:ext uri="{FF2B5EF4-FFF2-40B4-BE49-F238E27FC236}">
                  <a16:creationId xmlns:a16="http://schemas.microsoft.com/office/drawing/2014/main" id="{CC9D5F5F-50B2-4AAD-BE4A-79FB1D4B6080}"/>
                </a:ext>
              </a:extLst>
            </p:cNvPr>
            <p:cNvSpPr/>
            <p:nvPr/>
          </p:nvSpPr>
          <p:spPr>
            <a:xfrm>
              <a:off x="5055922" y="1839914"/>
              <a:ext cx="50662" cy="39351"/>
            </a:xfrm>
            <a:custGeom>
              <a:avLst/>
              <a:gdLst/>
              <a:ahLst/>
              <a:cxnLst/>
              <a:rect l="l" t="t" r="r" b="b"/>
              <a:pathLst>
                <a:path w="524" h="407" extrusionOk="0">
                  <a:moveTo>
                    <a:pt x="449" y="0"/>
                  </a:moveTo>
                  <a:cubicBezTo>
                    <a:pt x="267" y="70"/>
                    <a:pt x="112" y="204"/>
                    <a:pt x="5" y="365"/>
                  </a:cubicBezTo>
                  <a:cubicBezTo>
                    <a:pt x="0" y="370"/>
                    <a:pt x="27" y="402"/>
                    <a:pt x="37" y="407"/>
                  </a:cubicBezTo>
                  <a:cubicBezTo>
                    <a:pt x="187" y="294"/>
                    <a:pt x="353" y="204"/>
                    <a:pt x="524" y="134"/>
                  </a:cubicBezTo>
                  <a:cubicBezTo>
                    <a:pt x="524" y="81"/>
                    <a:pt x="491" y="27"/>
                    <a:pt x="4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29;p77">
              <a:extLst>
                <a:ext uri="{FF2B5EF4-FFF2-40B4-BE49-F238E27FC236}">
                  <a16:creationId xmlns:a16="http://schemas.microsoft.com/office/drawing/2014/main" id="{B635DA9F-7130-4908-8FC6-C846FE4DD7BA}"/>
                </a:ext>
              </a:extLst>
            </p:cNvPr>
            <p:cNvSpPr/>
            <p:nvPr/>
          </p:nvSpPr>
          <p:spPr>
            <a:xfrm>
              <a:off x="5187120" y="1882261"/>
              <a:ext cx="27458" cy="28039"/>
            </a:xfrm>
            <a:custGeom>
              <a:avLst/>
              <a:gdLst/>
              <a:ahLst/>
              <a:cxnLst/>
              <a:rect l="l" t="t" r="r" b="b"/>
              <a:pathLst>
                <a:path w="284" h="290" extrusionOk="0">
                  <a:moveTo>
                    <a:pt x="145" y="1"/>
                  </a:moveTo>
                  <a:cubicBezTo>
                    <a:pt x="64" y="1"/>
                    <a:pt x="0" y="65"/>
                    <a:pt x="0" y="145"/>
                  </a:cubicBezTo>
                  <a:cubicBezTo>
                    <a:pt x="0" y="225"/>
                    <a:pt x="64" y="290"/>
                    <a:pt x="145" y="290"/>
                  </a:cubicBezTo>
                  <a:cubicBezTo>
                    <a:pt x="220" y="290"/>
                    <a:pt x="284" y="225"/>
                    <a:pt x="284" y="145"/>
                  </a:cubicBezTo>
                  <a:cubicBezTo>
                    <a:pt x="284" y="65"/>
                    <a:pt x="220" y="1"/>
                    <a:pt x="1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30;p77">
              <a:extLst>
                <a:ext uri="{FF2B5EF4-FFF2-40B4-BE49-F238E27FC236}">
                  <a16:creationId xmlns:a16="http://schemas.microsoft.com/office/drawing/2014/main" id="{A91095D7-5697-4306-B3AB-CB7E63FDCB48}"/>
                </a:ext>
              </a:extLst>
            </p:cNvPr>
            <p:cNvSpPr/>
            <p:nvPr/>
          </p:nvSpPr>
          <p:spPr>
            <a:xfrm>
              <a:off x="5077096" y="3182447"/>
              <a:ext cx="243930" cy="141934"/>
            </a:xfrm>
            <a:custGeom>
              <a:avLst/>
              <a:gdLst/>
              <a:ahLst/>
              <a:cxnLst/>
              <a:rect l="l" t="t" r="r" b="b"/>
              <a:pathLst>
                <a:path w="2523" h="1468" extrusionOk="0">
                  <a:moveTo>
                    <a:pt x="1192" y="0"/>
                  </a:moveTo>
                  <a:lnTo>
                    <a:pt x="117" y="177"/>
                  </a:lnTo>
                  <a:cubicBezTo>
                    <a:pt x="0" y="647"/>
                    <a:pt x="727" y="1278"/>
                    <a:pt x="1636" y="1416"/>
                  </a:cubicBezTo>
                  <a:cubicBezTo>
                    <a:pt x="1878" y="1452"/>
                    <a:pt x="2052" y="1468"/>
                    <a:pt x="2178" y="1468"/>
                  </a:cubicBezTo>
                  <a:cubicBezTo>
                    <a:pt x="2523" y="1468"/>
                    <a:pt x="2501" y="1351"/>
                    <a:pt x="2485" y="1214"/>
                  </a:cubicBezTo>
                  <a:cubicBezTo>
                    <a:pt x="2463" y="1026"/>
                    <a:pt x="1192" y="0"/>
                    <a:pt x="1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31;p77">
              <a:extLst>
                <a:ext uri="{FF2B5EF4-FFF2-40B4-BE49-F238E27FC236}">
                  <a16:creationId xmlns:a16="http://schemas.microsoft.com/office/drawing/2014/main" id="{8E454A64-75CE-473C-9811-89DFD85D9E51}"/>
                </a:ext>
              </a:extLst>
            </p:cNvPr>
            <p:cNvSpPr/>
            <p:nvPr/>
          </p:nvSpPr>
          <p:spPr>
            <a:xfrm>
              <a:off x="5360278" y="3091469"/>
              <a:ext cx="213475" cy="142127"/>
            </a:xfrm>
            <a:custGeom>
              <a:avLst/>
              <a:gdLst/>
              <a:ahLst/>
              <a:cxnLst/>
              <a:rect l="l" t="t" r="r" b="b"/>
              <a:pathLst>
                <a:path w="2208" h="1470" extrusionOk="0">
                  <a:moveTo>
                    <a:pt x="657" y="1"/>
                  </a:moveTo>
                  <a:lnTo>
                    <a:pt x="0" y="279"/>
                  </a:lnTo>
                  <a:cubicBezTo>
                    <a:pt x="0" y="279"/>
                    <a:pt x="86" y="786"/>
                    <a:pt x="657" y="1182"/>
                  </a:cubicBezTo>
                  <a:cubicBezTo>
                    <a:pt x="971" y="1397"/>
                    <a:pt x="1375" y="1470"/>
                    <a:pt x="1686" y="1470"/>
                  </a:cubicBezTo>
                  <a:cubicBezTo>
                    <a:pt x="1946" y="1470"/>
                    <a:pt x="2140" y="1419"/>
                    <a:pt x="2159" y="1358"/>
                  </a:cubicBezTo>
                  <a:cubicBezTo>
                    <a:pt x="2208" y="1225"/>
                    <a:pt x="657" y="1"/>
                    <a:pt x="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32;p77">
              <a:extLst>
                <a:ext uri="{FF2B5EF4-FFF2-40B4-BE49-F238E27FC236}">
                  <a16:creationId xmlns:a16="http://schemas.microsoft.com/office/drawing/2014/main" id="{B65D919F-42C6-4836-B8CA-D1819F008CFA}"/>
                </a:ext>
              </a:extLst>
            </p:cNvPr>
            <p:cNvSpPr/>
            <p:nvPr/>
          </p:nvSpPr>
          <p:spPr>
            <a:xfrm>
              <a:off x="4742769" y="2537479"/>
              <a:ext cx="694567" cy="680759"/>
            </a:xfrm>
            <a:custGeom>
              <a:avLst/>
              <a:gdLst/>
              <a:ahLst/>
              <a:cxnLst/>
              <a:rect l="l" t="t" r="r" b="b"/>
              <a:pathLst>
                <a:path w="7184" h="7041" extrusionOk="0">
                  <a:moveTo>
                    <a:pt x="3217" y="1"/>
                  </a:moveTo>
                  <a:cubicBezTo>
                    <a:pt x="2773" y="1"/>
                    <a:pt x="230" y="509"/>
                    <a:pt x="230" y="509"/>
                  </a:cubicBezTo>
                  <a:cubicBezTo>
                    <a:pt x="230" y="509"/>
                    <a:pt x="0" y="1552"/>
                    <a:pt x="609" y="2033"/>
                  </a:cubicBezTo>
                  <a:cubicBezTo>
                    <a:pt x="1224" y="2514"/>
                    <a:pt x="2714" y="2593"/>
                    <a:pt x="2881" y="2892"/>
                  </a:cubicBezTo>
                  <a:cubicBezTo>
                    <a:pt x="3047" y="3192"/>
                    <a:pt x="3491" y="6950"/>
                    <a:pt x="3491" y="6950"/>
                  </a:cubicBezTo>
                  <a:cubicBezTo>
                    <a:pt x="3491" y="6950"/>
                    <a:pt x="3738" y="7040"/>
                    <a:pt x="4034" y="7040"/>
                  </a:cubicBezTo>
                  <a:cubicBezTo>
                    <a:pt x="4290" y="7040"/>
                    <a:pt x="4583" y="6973"/>
                    <a:pt x="4784" y="6720"/>
                  </a:cubicBezTo>
                  <a:cubicBezTo>
                    <a:pt x="4784" y="6720"/>
                    <a:pt x="4767" y="2956"/>
                    <a:pt x="4270" y="2482"/>
                  </a:cubicBezTo>
                  <a:cubicBezTo>
                    <a:pt x="4106" y="2323"/>
                    <a:pt x="4099" y="2249"/>
                    <a:pt x="4172" y="2249"/>
                  </a:cubicBezTo>
                  <a:cubicBezTo>
                    <a:pt x="4319" y="2249"/>
                    <a:pt x="4795" y="2553"/>
                    <a:pt x="4949" y="3069"/>
                  </a:cubicBezTo>
                  <a:cubicBezTo>
                    <a:pt x="5179" y="3839"/>
                    <a:pt x="6061" y="5891"/>
                    <a:pt x="6306" y="6105"/>
                  </a:cubicBezTo>
                  <a:cubicBezTo>
                    <a:pt x="6368" y="6157"/>
                    <a:pt x="6450" y="6179"/>
                    <a:pt x="6538" y="6179"/>
                  </a:cubicBezTo>
                  <a:cubicBezTo>
                    <a:pt x="6813" y="6179"/>
                    <a:pt x="7155" y="5971"/>
                    <a:pt x="7167" y="5805"/>
                  </a:cubicBezTo>
                  <a:cubicBezTo>
                    <a:pt x="7184" y="5592"/>
                    <a:pt x="6606" y="2411"/>
                    <a:pt x="5992" y="1818"/>
                  </a:cubicBezTo>
                  <a:cubicBezTo>
                    <a:pt x="5383" y="1219"/>
                    <a:pt x="3335" y="114"/>
                    <a:pt x="3281" y="12"/>
                  </a:cubicBezTo>
                  <a:cubicBezTo>
                    <a:pt x="3277" y="4"/>
                    <a:pt x="3255" y="1"/>
                    <a:pt x="32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33;p77">
              <a:extLst>
                <a:ext uri="{FF2B5EF4-FFF2-40B4-BE49-F238E27FC236}">
                  <a16:creationId xmlns:a16="http://schemas.microsoft.com/office/drawing/2014/main" id="{5A44C3EC-B036-4005-87AD-8C4BE6EFCD49}"/>
                </a:ext>
              </a:extLst>
            </p:cNvPr>
            <p:cNvSpPr/>
            <p:nvPr/>
          </p:nvSpPr>
          <p:spPr>
            <a:xfrm>
              <a:off x="4733391" y="2024965"/>
              <a:ext cx="366523" cy="617430"/>
            </a:xfrm>
            <a:custGeom>
              <a:avLst/>
              <a:gdLst/>
              <a:ahLst/>
              <a:cxnLst/>
              <a:rect l="l" t="t" r="r" b="b"/>
              <a:pathLst>
                <a:path w="3791" h="6386" extrusionOk="0">
                  <a:moveTo>
                    <a:pt x="1481" y="0"/>
                  </a:moveTo>
                  <a:cubicBezTo>
                    <a:pt x="1481" y="0"/>
                    <a:pt x="433" y="1042"/>
                    <a:pt x="220" y="2785"/>
                  </a:cubicBezTo>
                  <a:cubicBezTo>
                    <a:pt x="11" y="4527"/>
                    <a:pt x="1" y="5842"/>
                    <a:pt x="374" y="6173"/>
                  </a:cubicBezTo>
                  <a:cubicBezTo>
                    <a:pt x="535" y="6316"/>
                    <a:pt x="875" y="6385"/>
                    <a:pt x="1271" y="6385"/>
                  </a:cubicBezTo>
                  <a:cubicBezTo>
                    <a:pt x="1795" y="6385"/>
                    <a:pt x="2419" y="6264"/>
                    <a:pt x="2860" y="6029"/>
                  </a:cubicBezTo>
                  <a:cubicBezTo>
                    <a:pt x="3635" y="5622"/>
                    <a:pt x="3790" y="5324"/>
                    <a:pt x="3598" y="4961"/>
                  </a:cubicBezTo>
                  <a:cubicBezTo>
                    <a:pt x="3411" y="4596"/>
                    <a:pt x="3127" y="3634"/>
                    <a:pt x="3127" y="3190"/>
                  </a:cubicBezTo>
                  <a:cubicBezTo>
                    <a:pt x="3127" y="2753"/>
                    <a:pt x="2646" y="898"/>
                    <a:pt x="2379" y="647"/>
                  </a:cubicBezTo>
                  <a:cubicBezTo>
                    <a:pt x="2112" y="395"/>
                    <a:pt x="2144" y="208"/>
                    <a:pt x="2144" y="208"/>
                  </a:cubicBezTo>
                  <a:lnTo>
                    <a:pt x="1481"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234;p77">
              <a:extLst>
                <a:ext uri="{FF2B5EF4-FFF2-40B4-BE49-F238E27FC236}">
                  <a16:creationId xmlns:a16="http://schemas.microsoft.com/office/drawing/2014/main" id="{35421CAB-387E-475F-A26A-1DD58F46F14C}"/>
                </a:ext>
              </a:extLst>
            </p:cNvPr>
            <p:cNvSpPr/>
            <p:nvPr/>
          </p:nvSpPr>
          <p:spPr>
            <a:xfrm>
              <a:off x="4866715" y="1870949"/>
              <a:ext cx="211445" cy="198204"/>
            </a:xfrm>
            <a:custGeom>
              <a:avLst/>
              <a:gdLst/>
              <a:ahLst/>
              <a:cxnLst/>
              <a:rect l="l" t="t" r="r" b="b"/>
              <a:pathLst>
                <a:path w="2187" h="2050" extrusionOk="0">
                  <a:moveTo>
                    <a:pt x="1531" y="0"/>
                  </a:moveTo>
                  <a:cubicBezTo>
                    <a:pt x="967" y="0"/>
                    <a:pt x="9" y="598"/>
                    <a:pt x="1" y="1662"/>
                  </a:cubicBezTo>
                  <a:cubicBezTo>
                    <a:pt x="1" y="1693"/>
                    <a:pt x="611" y="2049"/>
                    <a:pt x="1181" y="2049"/>
                  </a:cubicBezTo>
                  <a:cubicBezTo>
                    <a:pt x="1204" y="2049"/>
                    <a:pt x="1228" y="2049"/>
                    <a:pt x="1252" y="2047"/>
                  </a:cubicBezTo>
                  <a:cubicBezTo>
                    <a:pt x="1834" y="2015"/>
                    <a:pt x="2187" y="599"/>
                    <a:pt x="1888" y="150"/>
                  </a:cubicBezTo>
                  <a:cubicBezTo>
                    <a:pt x="1822" y="49"/>
                    <a:pt x="1693" y="0"/>
                    <a:pt x="153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235;p77">
              <a:extLst>
                <a:ext uri="{FF2B5EF4-FFF2-40B4-BE49-F238E27FC236}">
                  <a16:creationId xmlns:a16="http://schemas.microsoft.com/office/drawing/2014/main" id="{CCA17165-3F59-46A6-B0C4-3574004398E3}"/>
                </a:ext>
              </a:extLst>
            </p:cNvPr>
            <p:cNvSpPr/>
            <p:nvPr/>
          </p:nvSpPr>
          <p:spPr>
            <a:xfrm>
              <a:off x="4801648" y="1736077"/>
              <a:ext cx="307354" cy="309199"/>
            </a:xfrm>
            <a:custGeom>
              <a:avLst/>
              <a:gdLst/>
              <a:ahLst/>
              <a:cxnLst/>
              <a:rect l="l" t="t" r="r" b="b"/>
              <a:pathLst>
                <a:path w="3179" h="3198" extrusionOk="0">
                  <a:moveTo>
                    <a:pt x="1816" y="1"/>
                  </a:moveTo>
                  <a:cubicBezTo>
                    <a:pt x="1421" y="1"/>
                    <a:pt x="1154" y="226"/>
                    <a:pt x="1027" y="284"/>
                  </a:cubicBezTo>
                  <a:cubicBezTo>
                    <a:pt x="839" y="374"/>
                    <a:pt x="0" y="706"/>
                    <a:pt x="156" y="1513"/>
                  </a:cubicBezTo>
                  <a:cubicBezTo>
                    <a:pt x="310" y="2315"/>
                    <a:pt x="652" y="2438"/>
                    <a:pt x="455" y="2603"/>
                  </a:cubicBezTo>
                  <a:cubicBezTo>
                    <a:pt x="257" y="2769"/>
                    <a:pt x="257" y="2914"/>
                    <a:pt x="257" y="2914"/>
                  </a:cubicBezTo>
                  <a:cubicBezTo>
                    <a:pt x="257" y="2914"/>
                    <a:pt x="590" y="3197"/>
                    <a:pt x="867" y="3197"/>
                  </a:cubicBezTo>
                  <a:cubicBezTo>
                    <a:pt x="957" y="3197"/>
                    <a:pt x="1041" y="3168"/>
                    <a:pt x="1106" y="3089"/>
                  </a:cubicBezTo>
                  <a:cubicBezTo>
                    <a:pt x="1368" y="2769"/>
                    <a:pt x="1358" y="2582"/>
                    <a:pt x="1491" y="2507"/>
                  </a:cubicBezTo>
                  <a:cubicBezTo>
                    <a:pt x="1600" y="2441"/>
                    <a:pt x="1723" y="2172"/>
                    <a:pt x="1867" y="2172"/>
                  </a:cubicBezTo>
                  <a:cubicBezTo>
                    <a:pt x="1899" y="2172"/>
                    <a:pt x="1933" y="2186"/>
                    <a:pt x="1967" y="2218"/>
                  </a:cubicBezTo>
                  <a:cubicBezTo>
                    <a:pt x="1991" y="2241"/>
                    <a:pt x="2013" y="2251"/>
                    <a:pt x="2033" y="2251"/>
                  </a:cubicBezTo>
                  <a:cubicBezTo>
                    <a:pt x="2155" y="2251"/>
                    <a:pt x="2223" y="1894"/>
                    <a:pt x="2510" y="1894"/>
                  </a:cubicBezTo>
                  <a:cubicBezTo>
                    <a:pt x="2542" y="1894"/>
                    <a:pt x="2576" y="1898"/>
                    <a:pt x="2613" y="1908"/>
                  </a:cubicBezTo>
                  <a:cubicBezTo>
                    <a:pt x="2630" y="1912"/>
                    <a:pt x="2646" y="1914"/>
                    <a:pt x="2662" y="1914"/>
                  </a:cubicBezTo>
                  <a:cubicBezTo>
                    <a:pt x="3058" y="1914"/>
                    <a:pt x="3178" y="599"/>
                    <a:pt x="2453" y="188"/>
                  </a:cubicBezTo>
                  <a:cubicBezTo>
                    <a:pt x="2213" y="50"/>
                    <a:pt x="2001" y="1"/>
                    <a:pt x="18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36;p77">
              <a:extLst>
                <a:ext uri="{FF2B5EF4-FFF2-40B4-BE49-F238E27FC236}">
                  <a16:creationId xmlns:a16="http://schemas.microsoft.com/office/drawing/2014/main" id="{915CD2E2-34C0-41A1-992E-090B3497E5DE}"/>
                </a:ext>
              </a:extLst>
            </p:cNvPr>
            <p:cNvSpPr/>
            <p:nvPr/>
          </p:nvSpPr>
          <p:spPr>
            <a:xfrm>
              <a:off x="4914766" y="2180913"/>
              <a:ext cx="383539" cy="232237"/>
            </a:xfrm>
            <a:custGeom>
              <a:avLst/>
              <a:gdLst/>
              <a:ahLst/>
              <a:cxnLst/>
              <a:rect l="l" t="t" r="r" b="b"/>
              <a:pathLst>
                <a:path w="3967" h="2402" extrusionOk="0">
                  <a:moveTo>
                    <a:pt x="3437" y="1"/>
                  </a:moveTo>
                  <a:cubicBezTo>
                    <a:pt x="3437" y="1"/>
                    <a:pt x="1924" y="1257"/>
                    <a:pt x="1668" y="1295"/>
                  </a:cubicBezTo>
                  <a:cubicBezTo>
                    <a:pt x="1659" y="1296"/>
                    <a:pt x="1650" y="1297"/>
                    <a:pt x="1641" y="1297"/>
                  </a:cubicBezTo>
                  <a:cubicBezTo>
                    <a:pt x="1394" y="1297"/>
                    <a:pt x="1086" y="883"/>
                    <a:pt x="1086" y="883"/>
                  </a:cubicBezTo>
                  <a:lnTo>
                    <a:pt x="0" y="1449"/>
                  </a:lnTo>
                  <a:cubicBezTo>
                    <a:pt x="0" y="1449"/>
                    <a:pt x="947" y="2401"/>
                    <a:pt x="1440" y="2401"/>
                  </a:cubicBezTo>
                  <a:cubicBezTo>
                    <a:pt x="1462" y="2401"/>
                    <a:pt x="1483" y="2400"/>
                    <a:pt x="1502" y="2396"/>
                  </a:cubicBezTo>
                  <a:cubicBezTo>
                    <a:pt x="1968" y="2310"/>
                    <a:pt x="3967" y="605"/>
                    <a:pt x="3967" y="605"/>
                  </a:cubicBezTo>
                  <a:lnTo>
                    <a:pt x="3437"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37;p77">
              <a:extLst>
                <a:ext uri="{FF2B5EF4-FFF2-40B4-BE49-F238E27FC236}">
                  <a16:creationId xmlns:a16="http://schemas.microsoft.com/office/drawing/2014/main" id="{7F0B0340-2CB2-4C65-AF79-831317FC6388}"/>
                </a:ext>
              </a:extLst>
            </p:cNvPr>
            <p:cNvSpPr/>
            <p:nvPr/>
          </p:nvSpPr>
          <p:spPr>
            <a:xfrm>
              <a:off x="5247454" y="2107697"/>
              <a:ext cx="124817" cy="134972"/>
            </a:xfrm>
            <a:custGeom>
              <a:avLst/>
              <a:gdLst/>
              <a:ahLst/>
              <a:cxnLst/>
              <a:rect l="l" t="t" r="r" b="b"/>
              <a:pathLst>
                <a:path w="1291" h="1396" extrusionOk="0">
                  <a:moveTo>
                    <a:pt x="717" y="1"/>
                  </a:moveTo>
                  <a:cubicBezTo>
                    <a:pt x="634" y="1"/>
                    <a:pt x="578" y="34"/>
                    <a:pt x="590" y="107"/>
                  </a:cubicBezTo>
                  <a:cubicBezTo>
                    <a:pt x="624" y="316"/>
                    <a:pt x="451" y="566"/>
                    <a:pt x="375" y="566"/>
                  </a:cubicBezTo>
                  <a:cubicBezTo>
                    <a:pt x="370" y="566"/>
                    <a:pt x="365" y="564"/>
                    <a:pt x="360" y="561"/>
                  </a:cubicBezTo>
                  <a:cubicBezTo>
                    <a:pt x="296" y="519"/>
                    <a:pt x="284" y="337"/>
                    <a:pt x="205" y="326"/>
                  </a:cubicBezTo>
                  <a:cubicBezTo>
                    <a:pt x="204" y="326"/>
                    <a:pt x="204" y="326"/>
                    <a:pt x="204" y="326"/>
                  </a:cubicBezTo>
                  <a:cubicBezTo>
                    <a:pt x="128" y="326"/>
                    <a:pt x="1" y="791"/>
                    <a:pt x="1" y="791"/>
                  </a:cubicBezTo>
                  <a:lnTo>
                    <a:pt x="531" y="1395"/>
                  </a:lnTo>
                  <a:cubicBezTo>
                    <a:pt x="963" y="1373"/>
                    <a:pt x="1290" y="706"/>
                    <a:pt x="1231" y="374"/>
                  </a:cubicBezTo>
                  <a:cubicBezTo>
                    <a:pt x="1194" y="149"/>
                    <a:pt x="894" y="1"/>
                    <a:pt x="71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38;p77">
              <a:extLst>
                <a:ext uri="{FF2B5EF4-FFF2-40B4-BE49-F238E27FC236}">
                  <a16:creationId xmlns:a16="http://schemas.microsoft.com/office/drawing/2014/main" id="{A297564C-49AF-4BED-A877-6F924224EE11}"/>
                </a:ext>
              </a:extLst>
            </p:cNvPr>
            <p:cNvSpPr/>
            <p:nvPr/>
          </p:nvSpPr>
          <p:spPr>
            <a:xfrm>
              <a:off x="4851246" y="2100184"/>
              <a:ext cx="178283" cy="237458"/>
            </a:xfrm>
            <a:custGeom>
              <a:avLst/>
              <a:gdLst/>
              <a:ahLst/>
              <a:cxnLst/>
              <a:rect l="l" t="t" r="r" b="b"/>
              <a:pathLst>
                <a:path w="1844" h="2456" extrusionOk="0">
                  <a:moveTo>
                    <a:pt x="787" y="1"/>
                  </a:moveTo>
                  <a:cubicBezTo>
                    <a:pt x="550" y="1"/>
                    <a:pt x="294" y="87"/>
                    <a:pt x="198" y="424"/>
                  </a:cubicBezTo>
                  <a:cubicBezTo>
                    <a:pt x="1" y="1119"/>
                    <a:pt x="647" y="2456"/>
                    <a:pt x="647" y="2456"/>
                  </a:cubicBezTo>
                  <a:cubicBezTo>
                    <a:pt x="647" y="2456"/>
                    <a:pt x="1555" y="2370"/>
                    <a:pt x="1844" y="1739"/>
                  </a:cubicBezTo>
                  <a:cubicBezTo>
                    <a:pt x="1780" y="1713"/>
                    <a:pt x="1395" y="286"/>
                    <a:pt x="1272" y="98"/>
                  </a:cubicBezTo>
                  <a:cubicBezTo>
                    <a:pt x="1272" y="98"/>
                    <a:pt x="1040" y="1"/>
                    <a:pt x="78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39;p77">
              <a:extLst>
                <a:ext uri="{FF2B5EF4-FFF2-40B4-BE49-F238E27FC236}">
                  <a16:creationId xmlns:a16="http://schemas.microsoft.com/office/drawing/2014/main" id="{637A6BC5-2807-417D-B92B-96F004CCE3E0}"/>
                </a:ext>
              </a:extLst>
            </p:cNvPr>
            <p:cNvSpPr/>
            <p:nvPr/>
          </p:nvSpPr>
          <p:spPr>
            <a:xfrm>
              <a:off x="4855307" y="2101924"/>
              <a:ext cx="71932" cy="235235"/>
            </a:xfrm>
            <a:custGeom>
              <a:avLst/>
              <a:gdLst/>
              <a:ahLst/>
              <a:cxnLst/>
              <a:rect l="l" t="t" r="r" b="b"/>
              <a:pathLst>
                <a:path w="744" h="2433" extrusionOk="0">
                  <a:moveTo>
                    <a:pt x="578" y="1"/>
                  </a:moveTo>
                  <a:cubicBezTo>
                    <a:pt x="396" y="38"/>
                    <a:pt x="231" y="150"/>
                    <a:pt x="156" y="406"/>
                  </a:cubicBezTo>
                  <a:cubicBezTo>
                    <a:pt x="1" y="951"/>
                    <a:pt x="364" y="1893"/>
                    <a:pt x="531" y="2273"/>
                  </a:cubicBezTo>
                  <a:cubicBezTo>
                    <a:pt x="578" y="2347"/>
                    <a:pt x="620" y="2401"/>
                    <a:pt x="647" y="2433"/>
                  </a:cubicBezTo>
                  <a:cubicBezTo>
                    <a:pt x="674" y="2433"/>
                    <a:pt x="706" y="2426"/>
                    <a:pt x="744" y="2416"/>
                  </a:cubicBezTo>
                  <a:lnTo>
                    <a:pt x="738" y="2411"/>
                  </a:lnTo>
                  <a:cubicBezTo>
                    <a:pt x="733" y="2406"/>
                    <a:pt x="183" y="1759"/>
                    <a:pt x="161" y="946"/>
                  </a:cubicBezTo>
                  <a:cubicBezTo>
                    <a:pt x="139" y="156"/>
                    <a:pt x="536" y="28"/>
                    <a:pt x="551" y="21"/>
                  </a:cubicBezTo>
                  <a:cubicBezTo>
                    <a:pt x="563" y="21"/>
                    <a:pt x="573" y="11"/>
                    <a:pt x="5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40;p77">
              <a:extLst>
                <a:ext uri="{FF2B5EF4-FFF2-40B4-BE49-F238E27FC236}">
                  <a16:creationId xmlns:a16="http://schemas.microsoft.com/office/drawing/2014/main" id="{E9F6AF1B-C59D-4845-BDA4-14C420753BB0}"/>
                </a:ext>
              </a:extLst>
            </p:cNvPr>
            <p:cNvSpPr/>
            <p:nvPr/>
          </p:nvSpPr>
          <p:spPr>
            <a:xfrm>
              <a:off x="5132881" y="2749117"/>
              <a:ext cx="231071" cy="178094"/>
            </a:xfrm>
            <a:custGeom>
              <a:avLst/>
              <a:gdLst/>
              <a:ahLst/>
              <a:cxnLst/>
              <a:rect l="l" t="t" r="r" b="b"/>
              <a:pathLst>
                <a:path w="2390" h="1842" extrusionOk="0">
                  <a:moveTo>
                    <a:pt x="1298" y="0"/>
                  </a:moveTo>
                  <a:cubicBezTo>
                    <a:pt x="1206" y="0"/>
                    <a:pt x="1133" y="20"/>
                    <a:pt x="1096" y="57"/>
                  </a:cubicBezTo>
                  <a:cubicBezTo>
                    <a:pt x="978" y="180"/>
                    <a:pt x="1" y="511"/>
                    <a:pt x="1" y="511"/>
                  </a:cubicBezTo>
                  <a:cubicBezTo>
                    <a:pt x="97" y="1035"/>
                    <a:pt x="1" y="1692"/>
                    <a:pt x="1" y="1692"/>
                  </a:cubicBezTo>
                  <a:cubicBezTo>
                    <a:pt x="142" y="1798"/>
                    <a:pt x="418" y="1841"/>
                    <a:pt x="726" y="1841"/>
                  </a:cubicBezTo>
                  <a:cubicBezTo>
                    <a:pt x="1261" y="1841"/>
                    <a:pt x="1892" y="1711"/>
                    <a:pt x="2085" y="1548"/>
                  </a:cubicBezTo>
                  <a:cubicBezTo>
                    <a:pt x="2389" y="1297"/>
                    <a:pt x="2271" y="666"/>
                    <a:pt x="1989" y="330"/>
                  </a:cubicBezTo>
                  <a:cubicBezTo>
                    <a:pt x="1797" y="98"/>
                    <a:pt x="1502" y="0"/>
                    <a:pt x="1298"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241;p77">
              <a:extLst>
                <a:ext uri="{FF2B5EF4-FFF2-40B4-BE49-F238E27FC236}">
                  <a16:creationId xmlns:a16="http://schemas.microsoft.com/office/drawing/2014/main" id="{FD592E93-AFB7-49CB-83D3-567EE83810D4}"/>
                </a:ext>
              </a:extLst>
            </p:cNvPr>
            <p:cNvSpPr/>
            <p:nvPr/>
          </p:nvSpPr>
          <p:spPr>
            <a:xfrm>
              <a:off x="4729814" y="2710153"/>
              <a:ext cx="430430" cy="229530"/>
            </a:xfrm>
            <a:custGeom>
              <a:avLst/>
              <a:gdLst/>
              <a:ahLst/>
              <a:cxnLst/>
              <a:rect l="l" t="t" r="r" b="b"/>
              <a:pathLst>
                <a:path w="4452" h="2374" extrusionOk="0">
                  <a:moveTo>
                    <a:pt x="524" y="0"/>
                  </a:moveTo>
                  <a:cubicBezTo>
                    <a:pt x="524" y="0"/>
                    <a:pt x="1" y="593"/>
                    <a:pt x="610" y="1454"/>
                  </a:cubicBezTo>
                  <a:cubicBezTo>
                    <a:pt x="1160" y="2224"/>
                    <a:pt x="2942" y="2374"/>
                    <a:pt x="3916" y="2374"/>
                  </a:cubicBezTo>
                  <a:cubicBezTo>
                    <a:pt x="4030" y="2374"/>
                    <a:pt x="4134" y="2372"/>
                    <a:pt x="4222" y="2368"/>
                  </a:cubicBezTo>
                  <a:cubicBezTo>
                    <a:pt x="4222" y="2368"/>
                    <a:pt x="4452" y="1454"/>
                    <a:pt x="4222" y="861"/>
                  </a:cubicBezTo>
                  <a:cubicBezTo>
                    <a:pt x="4222" y="861"/>
                    <a:pt x="3956" y="887"/>
                    <a:pt x="3559" y="887"/>
                  </a:cubicBezTo>
                  <a:cubicBezTo>
                    <a:pt x="2694" y="887"/>
                    <a:pt x="1212" y="766"/>
                    <a:pt x="52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242;p77">
              <a:extLst>
                <a:ext uri="{FF2B5EF4-FFF2-40B4-BE49-F238E27FC236}">
                  <a16:creationId xmlns:a16="http://schemas.microsoft.com/office/drawing/2014/main" id="{2AE700AF-B8D4-446B-A1F8-B5B4DDE8184F}"/>
                </a:ext>
              </a:extLst>
            </p:cNvPr>
            <p:cNvSpPr/>
            <p:nvPr/>
          </p:nvSpPr>
          <p:spPr>
            <a:xfrm>
              <a:off x="4877060" y="2908063"/>
              <a:ext cx="14599" cy="7831"/>
            </a:xfrm>
            <a:custGeom>
              <a:avLst/>
              <a:gdLst/>
              <a:ahLst/>
              <a:cxnLst/>
              <a:rect l="l" t="t" r="r" b="b"/>
              <a:pathLst>
                <a:path w="151" h="81" extrusionOk="0">
                  <a:moveTo>
                    <a:pt x="6" y="1"/>
                  </a:moveTo>
                  <a:cubicBezTo>
                    <a:pt x="0" y="28"/>
                    <a:pt x="17" y="48"/>
                    <a:pt x="38" y="53"/>
                  </a:cubicBezTo>
                  <a:cubicBezTo>
                    <a:pt x="38" y="53"/>
                    <a:pt x="75" y="65"/>
                    <a:pt x="145" y="80"/>
                  </a:cubicBezTo>
                  <a:cubicBezTo>
                    <a:pt x="145" y="70"/>
                    <a:pt x="150" y="60"/>
                    <a:pt x="150" y="48"/>
                  </a:cubicBezTo>
                  <a:cubicBezTo>
                    <a:pt x="102" y="33"/>
                    <a:pt x="54" y="16"/>
                    <a:pt x="1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243;p77">
              <a:extLst>
                <a:ext uri="{FF2B5EF4-FFF2-40B4-BE49-F238E27FC236}">
                  <a16:creationId xmlns:a16="http://schemas.microsoft.com/office/drawing/2014/main" id="{D601C1E4-56F9-480F-BF3E-315E635C8BA5}"/>
                </a:ext>
              </a:extLst>
            </p:cNvPr>
            <p:cNvSpPr/>
            <p:nvPr/>
          </p:nvSpPr>
          <p:spPr>
            <a:xfrm>
              <a:off x="4891079" y="2912703"/>
              <a:ext cx="154015" cy="27459"/>
            </a:xfrm>
            <a:custGeom>
              <a:avLst/>
              <a:gdLst/>
              <a:ahLst/>
              <a:cxnLst/>
              <a:rect l="l" t="t" r="r" b="b"/>
              <a:pathLst>
                <a:path w="1593" h="284" extrusionOk="0">
                  <a:moveTo>
                    <a:pt x="5" y="0"/>
                  </a:moveTo>
                  <a:cubicBezTo>
                    <a:pt x="5" y="12"/>
                    <a:pt x="0" y="22"/>
                    <a:pt x="0" y="32"/>
                  </a:cubicBezTo>
                  <a:cubicBezTo>
                    <a:pt x="235" y="91"/>
                    <a:pt x="834" y="225"/>
                    <a:pt x="1592" y="284"/>
                  </a:cubicBezTo>
                  <a:cubicBezTo>
                    <a:pt x="1587" y="273"/>
                    <a:pt x="1587" y="268"/>
                    <a:pt x="1587" y="257"/>
                  </a:cubicBezTo>
                  <a:cubicBezTo>
                    <a:pt x="1079" y="225"/>
                    <a:pt x="502" y="150"/>
                    <a:pt x="5" y="0"/>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244;p77">
              <a:extLst>
                <a:ext uri="{FF2B5EF4-FFF2-40B4-BE49-F238E27FC236}">
                  <a16:creationId xmlns:a16="http://schemas.microsoft.com/office/drawing/2014/main" id="{26B6D677-0C65-429C-976B-AC85749D9FCA}"/>
                </a:ext>
              </a:extLst>
            </p:cNvPr>
            <p:cNvSpPr/>
            <p:nvPr/>
          </p:nvSpPr>
          <p:spPr>
            <a:xfrm>
              <a:off x="5044514" y="2934844"/>
              <a:ext cx="97746" cy="8412"/>
            </a:xfrm>
            <a:custGeom>
              <a:avLst/>
              <a:gdLst/>
              <a:ahLst/>
              <a:cxnLst/>
              <a:rect l="l" t="t" r="r" b="b"/>
              <a:pathLst>
                <a:path w="1011" h="87" extrusionOk="0">
                  <a:moveTo>
                    <a:pt x="979" y="1"/>
                  </a:moveTo>
                  <a:cubicBezTo>
                    <a:pt x="972" y="28"/>
                    <a:pt x="967" y="44"/>
                    <a:pt x="967" y="44"/>
                  </a:cubicBezTo>
                  <a:cubicBezTo>
                    <a:pt x="876" y="44"/>
                    <a:pt x="770" y="49"/>
                    <a:pt x="647" y="49"/>
                  </a:cubicBezTo>
                  <a:cubicBezTo>
                    <a:pt x="454" y="49"/>
                    <a:pt x="235" y="44"/>
                    <a:pt x="0" y="28"/>
                  </a:cubicBezTo>
                  <a:lnTo>
                    <a:pt x="0" y="28"/>
                  </a:lnTo>
                  <a:cubicBezTo>
                    <a:pt x="0" y="39"/>
                    <a:pt x="0" y="44"/>
                    <a:pt x="5" y="55"/>
                  </a:cubicBezTo>
                  <a:cubicBezTo>
                    <a:pt x="246" y="76"/>
                    <a:pt x="503" y="87"/>
                    <a:pt x="775" y="87"/>
                  </a:cubicBezTo>
                  <a:cubicBezTo>
                    <a:pt x="839" y="87"/>
                    <a:pt x="903" y="87"/>
                    <a:pt x="967" y="82"/>
                  </a:cubicBezTo>
                  <a:cubicBezTo>
                    <a:pt x="989" y="82"/>
                    <a:pt x="1011" y="65"/>
                    <a:pt x="1011" y="39"/>
                  </a:cubicBezTo>
                  <a:cubicBezTo>
                    <a:pt x="1011" y="23"/>
                    <a:pt x="994" y="7"/>
                    <a:pt x="979" y="1"/>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245;p77">
              <a:extLst>
                <a:ext uri="{FF2B5EF4-FFF2-40B4-BE49-F238E27FC236}">
                  <a16:creationId xmlns:a16="http://schemas.microsoft.com/office/drawing/2014/main" id="{E8DB76D7-0136-45C7-B061-22AB9A833EF5}"/>
                </a:ext>
              </a:extLst>
            </p:cNvPr>
            <p:cNvSpPr/>
            <p:nvPr/>
          </p:nvSpPr>
          <p:spPr>
            <a:xfrm>
              <a:off x="4878027" y="2905452"/>
              <a:ext cx="261139" cy="34226"/>
            </a:xfrm>
            <a:custGeom>
              <a:avLst/>
              <a:gdLst/>
              <a:ahLst/>
              <a:cxnLst/>
              <a:rect l="l" t="t" r="r" b="b"/>
              <a:pathLst>
                <a:path w="2701" h="354" extrusionOk="0">
                  <a:moveTo>
                    <a:pt x="39" y="1"/>
                  </a:moveTo>
                  <a:cubicBezTo>
                    <a:pt x="22" y="1"/>
                    <a:pt x="7" y="11"/>
                    <a:pt x="1" y="28"/>
                  </a:cubicBezTo>
                  <a:cubicBezTo>
                    <a:pt x="44" y="43"/>
                    <a:pt x="92" y="60"/>
                    <a:pt x="140" y="75"/>
                  </a:cubicBezTo>
                  <a:cubicBezTo>
                    <a:pt x="637" y="225"/>
                    <a:pt x="1214" y="300"/>
                    <a:pt x="1722" y="332"/>
                  </a:cubicBezTo>
                  <a:cubicBezTo>
                    <a:pt x="1957" y="348"/>
                    <a:pt x="2176" y="353"/>
                    <a:pt x="2369" y="353"/>
                  </a:cubicBezTo>
                  <a:cubicBezTo>
                    <a:pt x="2492" y="353"/>
                    <a:pt x="2598" y="348"/>
                    <a:pt x="2689" y="348"/>
                  </a:cubicBezTo>
                  <a:cubicBezTo>
                    <a:pt x="2689" y="348"/>
                    <a:pt x="2694" y="332"/>
                    <a:pt x="2701" y="305"/>
                  </a:cubicBezTo>
                  <a:lnTo>
                    <a:pt x="2492" y="305"/>
                  </a:lnTo>
                  <a:cubicBezTo>
                    <a:pt x="1145" y="305"/>
                    <a:pt x="60" y="6"/>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246;p77">
              <a:extLst>
                <a:ext uri="{FF2B5EF4-FFF2-40B4-BE49-F238E27FC236}">
                  <a16:creationId xmlns:a16="http://schemas.microsoft.com/office/drawing/2014/main" id="{5F7ED57E-96D4-442C-B234-FA9FDC26744C}"/>
                </a:ext>
              </a:extLst>
            </p:cNvPr>
            <p:cNvSpPr/>
            <p:nvPr/>
          </p:nvSpPr>
          <p:spPr>
            <a:xfrm>
              <a:off x="4778348" y="2345080"/>
              <a:ext cx="205160" cy="218411"/>
            </a:xfrm>
            <a:custGeom>
              <a:avLst/>
              <a:gdLst/>
              <a:ahLst/>
              <a:cxnLst/>
              <a:rect l="l" t="t" r="r" b="b"/>
              <a:pathLst>
                <a:path w="2122" h="2259" extrusionOk="0">
                  <a:moveTo>
                    <a:pt x="944" y="0"/>
                  </a:moveTo>
                  <a:cubicBezTo>
                    <a:pt x="936" y="0"/>
                    <a:pt x="928" y="3"/>
                    <a:pt x="920" y="8"/>
                  </a:cubicBezTo>
                  <a:cubicBezTo>
                    <a:pt x="819" y="83"/>
                    <a:pt x="775" y="286"/>
                    <a:pt x="878" y="468"/>
                  </a:cubicBezTo>
                  <a:lnTo>
                    <a:pt x="979" y="649"/>
                  </a:lnTo>
                  <a:cubicBezTo>
                    <a:pt x="979" y="649"/>
                    <a:pt x="454" y="431"/>
                    <a:pt x="407" y="195"/>
                  </a:cubicBezTo>
                  <a:cubicBezTo>
                    <a:pt x="394" y="132"/>
                    <a:pt x="359" y="104"/>
                    <a:pt x="316" y="104"/>
                  </a:cubicBezTo>
                  <a:cubicBezTo>
                    <a:pt x="200" y="104"/>
                    <a:pt x="21" y="305"/>
                    <a:pt x="17" y="585"/>
                  </a:cubicBezTo>
                  <a:cubicBezTo>
                    <a:pt x="12" y="965"/>
                    <a:pt x="0" y="1606"/>
                    <a:pt x="637" y="1874"/>
                  </a:cubicBezTo>
                  <a:cubicBezTo>
                    <a:pt x="1268" y="2146"/>
                    <a:pt x="1737" y="2259"/>
                    <a:pt x="1737" y="2259"/>
                  </a:cubicBezTo>
                  <a:lnTo>
                    <a:pt x="2122" y="1489"/>
                  </a:lnTo>
                  <a:cubicBezTo>
                    <a:pt x="2122" y="1489"/>
                    <a:pt x="1626" y="986"/>
                    <a:pt x="1411" y="681"/>
                  </a:cubicBezTo>
                  <a:cubicBezTo>
                    <a:pt x="1208" y="399"/>
                    <a:pt x="1050" y="0"/>
                    <a:pt x="94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247;p77">
              <a:extLst>
                <a:ext uri="{FF2B5EF4-FFF2-40B4-BE49-F238E27FC236}">
                  <a16:creationId xmlns:a16="http://schemas.microsoft.com/office/drawing/2014/main" id="{28BCD5E6-49A5-4EAE-89F0-B7E8044DDF2C}"/>
                </a:ext>
              </a:extLst>
            </p:cNvPr>
            <p:cNvSpPr/>
            <p:nvPr/>
          </p:nvSpPr>
          <p:spPr>
            <a:xfrm>
              <a:off x="4936423" y="2464677"/>
              <a:ext cx="694277" cy="435856"/>
            </a:xfrm>
            <a:custGeom>
              <a:avLst/>
              <a:gdLst/>
              <a:ahLst/>
              <a:cxnLst/>
              <a:rect l="l" t="t" r="r" b="b"/>
              <a:pathLst>
                <a:path w="7181" h="4508" extrusionOk="0">
                  <a:moveTo>
                    <a:pt x="531" y="1"/>
                  </a:moveTo>
                  <a:cubicBezTo>
                    <a:pt x="531" y="1"/>
                    <a:pt x="38" y="423"/>
                    <a:pt x="1" y="1160"/>
                  </a:cubicBezTo>
                  <a:cubicBezTo>
                    <a:pt x="1" y="1160"/>
                    <a:pt x="5490" y="4271"/>
                    <a:pt x="5817" y="4415"/>
                  </a:cubicBezTo>
                  <a:cubicBezTo>
                    <a:pt x="5958" y="4479"/>
                    <a:pt x="6087" y="4508"/>
                    <a:pt x="6204" y="4508"/>
                  </a:cubicBezTo>
                  <a:cubicBezTo>
                    <a:pt x="6906" y="4508"/>
                    <a:pt x="7180" y="3472"/>
                    <a:pt x="6933" y="2779"/>
                  </a:cubicBezTo>
                  <a:cubicBezTo>
                    <a:pt x="6933" y="2779"/>
                    <a:pt x="1444" y="225"/>
                    <a:pt x="5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248;p77">
              <a:extLst>
                <a:ext uri="{FF2B5EF4-FFF2-40B4-BE49-F238E27FC236}">
                  <a16:creationId xmlns:a16="http://schemas.microsoft.com/office/drawing/2014/main" id="{4D2BBFC7-F467-4FA6-8D66-731B77FBD08A}"/>
                </a:ext>
              </a:extLst>
            </p:cNvPr>
            <p:cNvSpPr/>
            <p:nvPr/>
          </p:nvSpPr>
          <p:spPr>
            <a:xfrm>
              <a:off x="5527151" y="2899748"/>
              <a:ext cx="3674" cy="4254"/>
            </a:xfrm>
            <a:custGeom>
              <a:avLst/>
              <a:gdLst/>
              <a:ahLst/>
              <a:cxnLst/>
              <a:rect l="l" t="t" r="r" b="b"/>
              <a:pathLst>
                <a:path w="38" h="44" extrusionOk="0">
                  <a:moveTo>
                    <a:pt x="1" y="1"/>
                  </a:moveTo>
                  <a:cubicBezTo>
                    <a:pt x="1" y="17"/>
                    <a:pt x="1" y="28"/>
                    <a:pt x="6" y="43"/>
                  </a:cubicBezTo>
                  <a:cubicBezTo>
                    <a:pt x="21" y="38"/>
                    <a:pt x="38" y="28"/>
                    <a:pt x="38" y="6"/>
                  </a:cubicBezTo>
                  <a:cubicBezTo>
                    <a:pt x="28" y="6"/>
                    <a:pt x="11" y="6"/>
                    <a:pt x="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249;p77">
              <a:extLst>
                <a:ext uri="{FF2B5EF4-FFF2-40B4-BE49-F238E27FC236}">
                  <a16:creationId xmlns:a16="http://schemas.microsoft.com/office/drawing/2014/main" id="{257A5404-CBE7-4191-8D44-4EB5DDC4727E}"/>
                </a:ext>
              </a:extLst>
            </p:cNvPr>
            <p:cNvSpPr/>
            <p:nvPr/>
          </p:nvSpPr>
          <p:spPr>
            <a:xfrm>
              <a:off x="5375263" y="2823852"/>
              <a:ext cx="152468" cy="80152"/>
            </a:xfrm>
            <a:custGeom>
              <a:avLst/>
              <a:gdLst/>
              <a:ahLst/>
              <a:cxnLst/>
              <a:rect l="l" t="t" r="r" b="b"/>
              <a:pathLst>
                <a:path w="1577" h="829" extrusionOk="0">
                  <a:moveTo>
                    <a:pt x="0" y="1"/>
                  </a:moveTo>
                  <a:lnTo>
                    <a:pt x="0" y="1"/>
                  </a:lnTo>
                  <a:cubicBezTo>
                    <a:pt x="5" y="21"/>
                    <a:pt x="11" y="38"/>
                    <a:pt x="16" y="58"/>
                  </a:cubicBezTo>
                  <a:cubicBezTo>
                    <a:pt x="289" y="219"/>
                    <a:pt x="1352" y="828"/>
                    <a:pt x="1567" y="828"/>
                  </a:cubicBezTo>
                  <a:lnTo>
                    <a:pt x="1577" y="828"/>
                  </a:lnTo>
                  <a:cubicBezTo>
                    <a:pt x="1572" y="813"/>
                    <a:pt x="1572" y="802"/>
                    <a:pt x="1572" y="786"/>
                  </a:cubicBezTo>
                  <a:cubicBezTo>
                    <a:pt x="1475" y="775"/>
                    <a:pt x="1379" y="749"/>
                    <a:pt x="1278" y="700"/>
                  </a:cubicBezTo>
                  <a:cubicBezTo>
                    <a:pt x="1187" y="657"/>
                    <a:pt x="679" y="379"/>
                    <a:pt x="0" y="1"/>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250;p77">
              <a:extLst>
                <a:ext uri="{FF2B5EF4-FFF2-40B4-BE49-F238E27FC236}">
                  <a16:creationId xmlns:a16="http://schemas.microsoft.com/office/drawing/2014/main" id="{29E46610-A1E7-4C0C-8371-CCFB462FD394}"/>
                </a:ext>
              </a:extLst>
            </p:cNvPr>
            <p:cNvSpPr/>
            <p:nvPr/>
          </p:nvSpPr>
          <p:spPr>
            <a:xfrm>
              <a:off x="5372170" y="2822789"/>
              <a:ext cx="4641" cy="6768"/>
            </a:xfrm>
            <a:custGeom>
              <a:avLst/>
              <a:gdLst/>
              <a:ahLst/>
              <a:cxnLst/>
              <a:rect l="l" t="t" r="r" b="b"/>
              <a:pathLst>
                <a:path w="48" h="70" extrusionOk="0">
                  <a:moveTo>
                    <a:pt x="10" y="0"/>
                  </a:moveTo>
                  <a:lnTo>
                    <a:pt x="10" y="0"/>
                  </a:lnTo>
                  <a:cubicBezTo>
                    <a:pt x="0" y="22"/>
                    <a:pt x="5" y="44"/>
                    <a:pt x="27" y="59"/>
                  </a:cubicBezTo>
                  <a:cubicBezTo>
                    <a:pt x="32" y="59"/>
                    <a:pt x="37" y="64"/>
                    <a:pt x="48" y="69"/>
                  </a:cubicBezTo>
                  <a:cubicBezTo>
                    <a:pt x="43" y="49"/>
                    <a:pt x="37" y="32"/>
                    <a:pt x="32" y="12"/>
                  </a:cubicBezTo>
                  <a:cubicBezTo>
                    <a:pt x="21" y="5"/>
                    <a:pt x="16" y="5"/>
                    <a:pt x="10" y="0"/>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251;p77">
              <a:extLst>
                <a:ext uri="{FF2B5EF4-FFF2-40B4-BE49-F238E27FC236}">
                  <a16:creationId xmlns:a16="http://schemas.microsoft.com/office/drawing/2014/main" id="{88BCF842-C36B-4DFD-BDB8-01C3F4E13B5A}"/>
                </a:ext>
              </a:extLst>
            </p:cNvPr>
            <p:cNvSpPr/>
            <p:nvPr/>
          </p:nvSpPr>
          <p:spPr>
            <a:xfrm>
              <a:off x="5373136" y="2820758"/>
              <a:ext cx="157689" cy="79572"/>
            </a:xfrm>
            <a:custGeom>
              <a:avLst/>
              <a:gdLst/>
              <a:ahLst/>
              <a:cxnLst/>
              <a:rect l="l" t="t" r="r" b="b"/>
              <a:pathLst>
                <a:path w="1631" h="823" extrusionOk="0">
                  <a:moveTo>
                    <a:pt x="38" y="1"/>
                  </a:moveTo>
                  <a:cubicBezTo>
                    <a:pt x="22" y="1"/>
                    <a:pt x="6" y="6"/>
                    <a:pt x="0" y="21"/>
                  </a:cubicBezTo>
                  <a:cubicBezTo>
                    <a:pt x="6" y="26"/>
                    <a:pt x="11" y="26"/>
                    <a:pt x="22" y="33"/>
                  </a:cubicBezTo>
                  <a:cubicBezTo>
                    <a:pt x="701" y="411"/>
                    <a:pt x="1209" y="689"/>
                    <a:pt x="1300" y="732"/>
                  </a:cubicBezTo>
                  <a:cubicBezTo>
                    <a:pt x="1401" y="781"/>
                    <a:pt x="1497" y="807"/>
                    <a:pt x="1594" y="818"/>
                  </a:cubicBezTo>
                  <a:cubicBezTo>
                    <a:pt x="1604" y="823"/>
                    <a:pt x="1621" y="823"/>
                    <a:pt x="1631" y="823"/>
                  </a:cubicBezTo>
                  <a:lnTo>
                    <a:pt x="1631" y="813"/>
                  </a:lnTo>
                  <a:cubicBezTo>
                    <a:pt x="1631" y="791"/>
                    <a:pt x="1614" y="775"/>
                    <a:pt x="1594" y="775"/>
                  </a:cubicBezTo>
                  <a:lnTo>
                    <a:pt x="1589" y="775"/>
                  </a:lnTo>
                  <a:cubicBezTo>
                    <a:pt x="1582" y="781"/>
                    <a:pt x="1582" y="781"/>
                    <a:pt x="1577" y="781"/>
                  </a:cubicBezTo>
                  <a:cubicBezTo>
                    <a:pt x="1438" y="781"/>
                    <a:pt x="573" y="305"/>
                    <a:pt x="59" y="6"/>
                  </a:cubicBezTo>
                  <a:cubicBezTo>
                    <a:pt x="49" y="1"/>
                    <a:pt x="43" y="1"/>
                    <a:pt x="3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252;p77">
              <a:extLst>
                <a:ext uri="{FF2B5EF4-FFF2-40B4-BE49-F238E27FC236}">
                  <a16:creationId xmlns:a16="http://schemas.microsoft.com/office/drawing/2014/main" id="{FA12BD13-439F-46A5-9E74-02C492D1CA22}"/>
                </a:ext>
              </a:extLst>
            </p:cNvPr>
            <p:cNvSpPr/>
            <p:nvPr/>
          </p:nvSpPr>
          <p:spPr>
            <a:xfrm>
              <a:off x="4785019" y="2364997"/>
              <a:ext cx="7445" cy="8315"/>
            </a:xfrm>
            <a:custGeom>
              <a:avLst/>
              <a:gdLst/>
              <a:ahLst/>
              <a:cxnLst/>
              <a:rect l="l" t="t" r="r" b="b"/>
              <a:pathLst>
                <a:path w="77" h="86" extrusionOk="0">
                  <a:moveTo>
                    <a:pt x="39" y="0"/>
                  </a:moveTo>
                  <a:cubicBezTo>
                    <a:pt x="12" y="11"/>
                    <a:pt x="1" y="33"/>
                    <a:pt x="12" y="53"/>
                  </a:cubicBezTo>
                  <a:cubicBezTo>
                    <a:pt x="12" y="58"/>
                    <a:pt x="17" y="70"/>
                    <a:pt x="22" y="85"/>
                  </a:cubicBezTo>
                  <a:cubicBezTo>
                    <a:pt x="39" y="58"/>
                    <a:pt x="54" y="33"/>
                    <a:pt x="76" y="6"/>
                  </a:cubicBezTo>
                  <a:cubicBezTo>
                    <a:pt x="65" y="0"/>
                    <a:pt x="60" y="0"/>
                    <a:pt x="49" y="0"/>
                  </a:cubicBezTo>
                  <a:close/>
                </a:path>
              </a:pathLst>
            </a:custGeom>
            <a:solidFill>
              <a:srgbClr val="22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253;p77">
              <a:extLst>
                <a:ext uri="{FF2B5EF4-FFF2-40B4-BE49-F238E27FC236}">
                  <a16:creationId xmlns:a16="http://schemas.microsoft.com/office/drawing/2014/main" id="{8CBA64F8-DE21-486A-BD15-45752F2DC29D}"/>
                </a:ext>
              </a:extLst>
            </p:cNvPr>
            <p:cNvSpPr/>
            <p:nvPr/>
          </p:nvSpPr>
          <p:spPr>
            <a:xfrm>
              <a:off x="4787146" y="2365480"/>
              <a:ext cx="67291" cy="76478"/>
            </a:xfrm>
            <a:custGeom>
              <a:avLst/>
              <a:gdLst/>
              <a:ahLst/>
              <a:cxnLst/>
              <a:rect l="l" t="t" r="r" b="b"/>
              <a:pathLst>
                <a:path w="696" h="791" extrusionOk="0">
                  <a:moveTo>
                    <a:pt x="54" y="1"/>
                  </a:moveTo>
                  <a:cubicBezTo>
                    <a:pt x="32" y="28"/>
                    <a:pt x="17" y="53"/>
                    <a:pt x="0" y="80"/>
                  </a:cubicBezTo>
                  <a:cubicBezTo>
                    <a:pt x="43" y="203"/>
                    <a:pt x="198" y="588"/>
                    <a:pt x="375" y="674"/>
                  </a:cubicBezTo>
                  <a:cubicBezTo>
                    <a:pt x="556" y="765"/>
                    <a:pt x="632" y="786"/>
                    <a:pt x="637" y="786"/>
                  </a:cubicBezTo>
                  <a:cubicBezTo>
                    <a:pt x="637" y="791"/>
                    <a:pt x="642" y="791"/>
                    <a:pt x="647" y="791"/>
                  </a:cubicBezTo>
                  <a:cubicBezTo>
                    <a:pt x="664" y="791"/>
                    <a:pt x="679" y="781"/>
                    <a:pt x="684" y="759"/>
                  </a:cubicBezTo>
                  <a:cubicBezTo>
                    <a:pt x="696" y="738"/>
                    <a:pt x="684" y="716"/>
                    <a:pt x="664" y="711"/>
                  </a:cubicBezTo>
                  <a:cubicBezTo>
                    <a:pt x="658" y="711"/>
                    <a:pt x="588" y="684"/>
                    <a:pt x="412" y="598"/>
                  </a:cubicBezTo>
                  <a:cubicBezTo>
                    <a:pt x="274" y="529"/>
                    <a:pt x="118" y="161"/>
                    <a:pt x="70" y="21"/>
                  </a:cubicBezTo>
                  <a:cubicBezTo>
                    <a:pt x="65" y="16"/>
                    <a:pt x="59" y="6"/>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圖片 3">
            <a:extLst>
              <a:ext uri="{FF2B5EF4-FFF2-40B4-BE49-F238E27FC236}">
                <a16:creationId xmlns:a16="http://schemas.microsoft.com/office/drawing/2014/main" id="{07CD8583-CAE9-468E-9264-A612B484E19E}"/>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496380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49"/>
          <p:cNvSpPr txBox="1">
            <a:spLocks noGrp="1"/>
          </p:cNvSpPr>
          <p:nvPr>
            <p:ph type="title"/>
          </p:nvPr>
        </p:nvSpPr>
        <p:spPr>
          <a:xfrm>
            <a:off x="2354027" y="1547516"/>
            <a:ext cx="3230546" cy="780973"/>
          </a:xfrm>
          <a:prstGeom prst="rect">
            <a:avLst/>
          </a:prstGeom>
        </p:spPr>
        <p:txBody>
          <a:bodyPr spcFirstLastPara="1" wrap="square" lIns="91425" tIns="91425" rIns="91425" bIns="91425" anchor="ctr" anchorCtr="0">
            <a:noAutofit/>
          </a:bodyPr>
          <a:lstStyle/>
          <a:p>
            <a:pPr lvl="0"/>
            <a:r>
              <a:rPr lang="zh-HK" altLang="en-US" sz="4400" dirty="0">
                <a:latin typeface="DFHeiHK-W9" panose="020B0900000000000000" pitchFamily="34" charset="-120"/>
                <a:ea typeface="DFHeiHK-W9" panose="020B0900000000000000" pitchFamily="34" charset="-120"/>
              </a:rPr>
              <a:t>難民的權益</a:t>
            </a:r>
          </a:p>
        </p:txBody>
      </p:sp>
      <p:sp>
        <p:nvSpPr>
          <p:cNvPr id="2211" name="Google Shape;2211;p49"/>
          <p:cNvSpPr txBox="1">
            <a:spLocks noGrp="1"/>
          </p:cNvSpPr>
          <p:nvPr>
            <p:ph type="title" idx="2"/>
          </p:nvPr>
        </p:nvSpPr>
        <p:spPr>
          <a:xfrm>
            <a:off x="514894" y="1560955"/>
            <a:ext cx="1809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lumMod val="75000"/>
                  </a:schemeClr>
                </a:solidFill>
              </a:rPr>
              <a:t>0</a:t>
            </a:r>
            <a:r>
              <a:rPr lang="en-US" dirty="0">
                <a:solidFill>
                  <a:schemeClr val="bg2">
                    <a:lumMod val="75000"/>
                  </a:schemeClr>
                </a:solidFill>
              </a:rPr>
              <a:t>2</a:t>
            </a:r>
            <a:r>
              <a:rPr lang="en" dirty="0">
                <a:solidFill>
                  <a:schemeClr val="bg2">
                    <a:lumMod val="75000"/>
                  </a:schemeClr>
                </a:solidFill>
              </a:rPr>
              <a:t>.</a:t>
            </a:r>
            <a:endParaRPr dirty="0">
              <a:solidFill>
                <a:schemeClr val="bg2">
                  <a:lumMod val="75000"/>
                </a:schemeClr>
              </a:solidFill>
            </a:endParaRPr>
          </a:p>
        </p:txBody>
      </p:sp>
      <p:pic>
        <p:nvPicPr>
          <p:cNvPr id="3" name="圖片 2">
            <a:extLst>
              <a:ext uri="{FF2B5EF4-FFF2-40B4-BE49-F238E27FC236}">
                <a16:creationId xmlns:a16="http://schemas.microsoft.com/office/drawing/2014/main" id="{F99187AD-C03E-492C-8DDA-34DDC71EAAF1}"/>
              </a:ext>
            </a:extLst>
          </p:cNvPr>
          <p:cNvPicPr>
            <a:picLocks noChangeAspect="1"/>
          </p:cNvPicPr>
          <p:nvPr/>
        </p:nvPicPr>
        <p:blipFill rotWithShape="1">
          <a:blip r:embed="rId3"/>
          <a:srcRect r="7387"/>
          <a:stretch/>
        </p:blipFill>
        <p:spPr>
          <a:xfrm flipH="1">
            <a:off x="6354301" y="252563"/>
            <a:ext cx="2428969" cy="1232366"/>
          </a:xfrm>
          <a:prstGeom prst="rect">
            <a:avLst/>
          </a:prstGeom>
        </p:spPr>
      </p:pic>
      <p:sp>
        <p:nvSpPr>
          <p:cNvPr id="4" name="副標題 3">
            <a:extLst>
              <a:ext uri="{FF2B5EF4-FFF2-40B4-BE49-F238E27FC236}">
                <a16:creationId xmlns:a16="http://schemas.microsoft.com/office/drawing/2014/main" id="{C941D043-02B2-4507-B964-1D6BA2CFB3FE}"/>
              </a:ext>
            </a:extLst>
          </p:cNvPr>
          <p:cNvSpPr>
            <a:spLocks noGrp="1"/>
          </p:cNvSpPr>
          <p:nvPr>
            <p:ph type="subTitle" idx="1"/>
          </p:nvPr>
        </p:nvSpPr>
        <p:spPr>
          <a:xfrm>
            <a:off x="1504656" y="1916318"/>
            <a:ext cx="6072046" cy="2630652"/>
          </a:xfrm>
          <a:noFill/>
          <a:ln>
            <a:noFill/>
          </a:ln>
        </p:spPr>
        <p:txBody>
          <a:bodyPr spcFirstLastPara="1" wrap="square" lIns="91425" tIns="91425" rIns="91425" bIns="91425" anchor="ctr" anchorCtr="0">
            <a:noAutofit/>
          </a:bodyPr>
          <a:lstStyle/>
          <a:p>
            <a:pPr marL="342900" indent="-342900">
              <a:lnSpc>
                <a:spcPct val="150000"/>
              </a:lnSpc>
              <a:buClr>
                <a:srgbClr val="025AB1"/>
              </a:buClr>
              <a:buSzPts val="3000"/>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sym typeface="Inter Black"/>
              </a:rPr>
              <a:t>締約國</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不得</a:t>
            </a:r>
            <a:r>
              <a:rPr lang="zh-TW" altLang="en-US" sz="1800" b="0" dirty="0">
                <a:solidFill>
                  <a:schemeClr val="accent2"/>
                </a:solidFill>
                <a:latin typeface="DFHeiHK-W9" panose="020B0900000000000000" pitchFamily="34" charset="-120"/>
                <a:ea typeface="DFHeiHK-W9" panose="020B0900000000000000" pitchFamily="34" charset="-120"/>
                <a:sym typeface="Inter Black"/>
              </a:rPr>
              <a:t>將難民</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驅逐或遣返</a:t>
            </a:r>
            <a:br>
              <a:rPr lang="en-US" altLang="zh-TW" sz="1800" b="0" dirty="0">
                <a:solidFill>
                  <a:schemeClr val="accent2"/>
                </a:solidFill>
                <a:latin typeface="DFHeiHK-W9" panose="020B0900000000000000" pitchFamily="34" charset="-120"/>
                <a:ea typeface="DFHeiHK-W9" panose="020B0900000000000000" pitchFamily="34" charset="-120"/>
                <a:sym typeface="Inter Black"/>
              </a:rPr>
            </a:br>
            <a:r>
              <a:rPr lang="zh-TW" altLang="en-US" sz="1800" b="0" dirty="0">
                <a:solidFill>
                  <a:schemeClr val="accent2"/>
                </a:solidFill>
                <a:latin typeface="DFHeiHK-W9" panose="020B0900000000000000" pitchFamily="34" charset="-120"/>
                <a:ea typeface="DFHeiHK-W9" panose="020B0900000000000000" pitchFamily="34" charset="-120"/>
                <a:sym typeface="Inter Black"/>
              </a:rPr>
              <a:t>並將難民送回母國</a:t>
            </a:r>
            <a:endParaRPr lang="en-US" altLang="zh-TW" sz="1800" b="0" dirty="0">
              <a:solidFill>
                <a:schemeClr val="accent2"/>
              </a:solidFill>
              <a:latin typeface="DFHeiHK-W9" panose="020B0900000000000000" pitchFamily="34" charset="-120"/>
              <a:ea typeface="DFHeiHK-W9" panose="020B0900000000000000" pitchFamily="34" charset="-120"/>
              <a:sym typeface="Inter Black"/>
            </a:endParaRPr>
          </a:p>
          <a:p>
            <a:pPr marL="342900" indent="-342900">
              <a:lnSpc>
                <a:spcPct val="150000"/>
              </a:lnSpc>
              <a:buClr>
                <a:srgbClr val="025AB1"/>
              </a:buClr>
              <a:buSzPts val="3000"/>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sym typeface="Inter Black"/>
              </a:rPr>
              <a:t>難民在收容國應</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免受歧視</a:t>
            </a:r>
            <a:endParaRPr lang="en-US" altLang="zh-TW" sz="1800" b="0" dirty="0">
              <a:solidFill>
                <a:schemeClr val="bg2">
                  <a:lumMod val="50000"/>
                </a:schemeClr>
              </a:solidFill>
              <a:latin typeface="DFHeiHK-W9" panose="020B0900000000000000" pitchFamily="34" charset="-120"/>
              <a:ea typeface="DFHeiHK-W9" panose="020B0900000000000000" pitchFamily="34" charset="-120"/>
              <a:sym typeface="Inter Black"/>
            </a:endParaRPr>
          </a:p>
          <a:p>
            <a:pPr marL="342900" indent="-342900">
              <a:lnSpc>
                <a:spcPct val="150000"/>
              </a:lnSpc>
              <a:buClr>
                <a:srgbClr val="025AB1"/>
              </a:buClr>
              <a:buSzPts val="3000"/>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sym typeface="Inter Black"/>
              </a:rPr>
              <a:t>難民</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不必</a:t>
            </a:r>
            <a:r>
              <a:rPr lang="zh-TW" altLang="en-US" sz="1800" b="0" dirty="0">
                <a:solidFill>
                  <a:schemeClr val="accent2"/>
                </a:solidFill>
                <a:latin typeface="DFHeiHK-W9" panose="020B0900000000000000" pitchFamily="34" charset="-120"/>
                <a:ea typeface="DFHeiHK-W9" panose="020B0900000000000000" pitchFamily="34" charset="-120"/>
                <a:sym typeface="Inter Black"/>
              </a:rPr>
              <a:t>因為</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非法入境</a:t>
            </a:r>
            <a:r>
              <a:rPr lang="zh-TW" altLang="en-US" sz="1800" b="0" dirty="0">
                <a:solidFill>
                  <a:schemeClr val="accent2"/>
                </a:solidFill>
                <a:latin typeface="DFHeiHK-W9" panose="020B0900000000000000" pitchFamily="34" charset="-120"/>
                <a:ea typeface="DFHeiHK-W9" panose="020B0900000000000000" pitchFamily="34" charset="-120"/>
                <a:sym typeface="Inter Black"/>
              </a:rPr>
              <a:t>而</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受到懲罰</a:t>
            </a:r>
            <a:endParaRPr lang="en-US" altLang="zh-TW" sz="1800" b="0" dirty="0">
              <a:solidFill>
                <a:schemeClr val="bg2">
                  <a:lumMod val="50000"/>
                </a:schemeClr>
              </a:solidFill>
              <a:latin typeface="DFHeiHK-W9" panose="020B0900000000000000" pitchFamily="34" charset="-120"/>
              <a:ea typeface="DFHeiHK-W9" panose="020B0900000000000000" pitchFamily="34" charset="-120"/>
              <a:sym typeface="Inter Black"/>
            </a:endParaRPr>
          </a:p>
        </p:txBody>
      </p:sp>
      <p:grpSp>
        <p:nvGrpSpPr>
          <p:cNvPr id="132" name="Google Shape;2212;p49">
            <a:extLst>
              <a:ext uri="{FF2B5EF4-FFF2-40B4-BE49-F238E27FC236}">
                <a16:creationId xmlns:a16="http://schemas.microsoft.com/office/drawing/2014/main" id="{633C2719-50D0-4246-B9A7-616A97082915}"/>
              </a:ext>
            </a:extLst>
          </p:cNvPr>
          <p:cNvGrpSpPr/>
          <p:nvPr/>
        </p:nvGrpSpPr>
        <p:grpSpPr>
          <a:xfrm>
            <a:off x="7175608" y="3130891"/>
            <a:ext cx="2874989" cy="1310369"/>
            <a:chOff x="5191952" y="3154875"/>
            <a:chExt cx="3357598" cy="1455399"/>
          </a:xfrm>
        </p:grpSpPr>
        <p:sp>
          <p:nvSpPr>
            <p:cNvPr id="133" name="Google Shape;2213;p49">
              <a:extLst>
                <a:ext uri="{FF2B5EF4-FFF2-40B4-BE49-F238E27FC236}">
                  <a16:creationId xmlns:a16="http://schemas.microsoft.com/office/drawing/2014/main" id="{FF960625-401E-4602-876E-D99662CCEBFE}"/>
                </a:ext>
              </a:extLst>
            </p:cNvPr>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14;p49">
              <a:extLst>
                <a:ext uri="{FF2B5EF4-FFF2-40B4-BE49-F238E27FC236}">
                  <a16:creationId xmlns:a16="http://schemas.microsoft.com/office/drawing/2014/main" id="{9DBB6365-54E6-42A6-849A-7A953A2C9811}"/>
                </a:ext>
              </a:extLst>
            </p:cNvPr>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15;p49">
              <a:extLst>
                <a:ext uri="{FF2B5EF4-FFF2-40B4-BE49-F238E27FC236}">
                  <a16:creationId xmlns:a16="http://schemas.microsoft.com/office/drawing/2014/main" id="{3B7F7EFC-B2FD-4508-810A-1C24409CF534}"/>
                </a:ext>
              </a:extLst>
            </p:cNvPr>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16;p49">
              <a:extLst>
                <a:ext uri="{FF2B5EF4-FFF2-40B4-BE49-F238E27FC236}">
                  <a16:creationId xmlns:a16="http://schemas.microsoft.com/office/drawing/2014/main" id="{A051B78C-5EE8-45AD-9146-983A265EE6F1}"/>
                </a:ext>
              </a:extLst>
            </p:cNvPr>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17;p49">
              <a:extLst>
                <a:ext uri="{FF2B5EF4-FFF2-40B4-BE49-F238E27FC236}">
                  <a16:creationId xmlns:a16="http://schemas.microsoft.com/office/drawing/2014/main" id="{D35C3EEA-0E15-47AC-B139-D144E2516DF2}"/>
                </a:ext>
              </a:extLst>
            </p:cNvPr>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18;p49">
              <a:extLst>
                <a:ext uri="{FF2B5EF4-FFF2-40B4-BE49-F238E27FC236}">
                  <a16:creationId xmlns:a16="http://schemas.microsoft.com/office/drawing/2014/main" id="{0EE69250-7D53-4546-BF88-E2A3256A0C83}"/>
                </a:ext>
              </a:extLst>
            </p:cNvPr>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19;p49">
              <a:extLst>
                <a:ext uri="{FF2B5EF4-FFF2-40B4-BE49-F238E27FC236}">
                  <a16:creationId xmlns:a16="http://schemas.microsoft.com/office/drawing/2014/main" id="{727FC112-D4BB-4252-BB4F-C447F711CF80}"/>
                </a:ext>
              </a:extLst>
            </p:cNvPr>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20;p49">
              <a:extLst>
                <a:ext uri="{FF2B5EF4-FFF2-40B4-BE49-F238E27FC236}">
                  <a16:creationId xmlns:a16="http://schemas.microsoft.com/office/drawing/2014/main" id="{9A145B8F-D967-4C13-B651-AAA55FADC24A}"/>
                </a:ext>
              </a:extLst>
            </p:cNvPr>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21;p49">
              <a:extLst>
                <a:ext uri="{FF2B5EF4-FFF2-40B4-BE49-F238E27FC236}">
                  <a16:creationId xmlns:a16="http://schemas.microsoft.com/office/drawing/2014/main" id="{A20C8F97-458B-4E3B-AB48-7CFECD21DB9D}"/>
                </a:ext>
              </a:extLst>
            </p:cNvPr>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22;p49">
              <a:extLst>
                <a:ext uri="{FF2B5EF4-FFF2-40B4-BE49-F238E27FC236}">
                  <a16:creationId xmlns:a16="http://schemas.microsoft.com/office/drawing/2014/main" id="{18E5C1E0-8C41-4184-8E67-E54B28ABDF88}"/>
                </a:ext>
              </a:extLst>
            </p:cNvPr>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23;p49">
              <a:extLst>
                <a:ext uri="{FF2B5EF4-FFF2-40B4-BE49-F238E27FC236}">
                  <a16:creationId xmlns:a16="http://schemas.microsoft.com/office/drawing/2014/main" id="{35263CC1-C5C3-4147-A00B-C63600E909AF}"/>
                </a:ext>
              </a:extLst>
            </p:cNvPr>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24;p49">
              <a:extLst>
                <a:ext uri="{FF2B5EF4-FFF2-40B4-BE49-F238E27FC236}">
                  <a16:creationId xmlns:a16="http://schemas.microsoft.com/office/drawing/2014/main" id="{B6EAC81A-14D5-44EB-BA0E-F99800C1A313}"/>
                </a:ext>
              </a:extLst>
            </p:cNvPr>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25;p49">
              <a:extLst>
                <a:ext uri="{FF2B5EF4-FFF2-40B4-BE49-F238E27FC236}">
                  <a16:creationId xmlns:a16="http://schemas.microsoft.com/office/drawing/2014/main" id="{17D4A7F8-7C4B-4111-A072-F9623F79F65B}"/>
                </a:ext>
              </a:extLst>
            </p:cNvPr>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26;p49">
              <a:extLst>
                <a:ext uri="{FF2B5EF4-FFF2-40B4-BE49-F238E27FC236}">
                  <a16:creationId xmlns:a16="http://schemas.microsoft.com/office/drawing/2014/main" id="{309584B9-D378-44D4-9622-DDD3A0AA744D}"/>
                </a:ext>
              </a:extLst>
            </p:cNvPr>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27;p49">
              <a:extLst>
                <a:ext uri="{FF2B5EF4-FFF2-40B4-BE49-F238E27FC236}">
                  <a16:creationId xmlns:a16="http://schemas.microsoft.com/office/drawing/2014/main" id="{BED5ECAE-8197-4400-96C1-555C562CA95B}"/>
                </a:ext>
              </a:extLst>
            </p:cNvPr>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28;p49">
              <a:extLst>
                <a:ext uri="{FF2B5EF4-FFF2-40B4-BE49-F238E27FC236}">
                  <a16:creationId xmlns:a16="http://schemas.microsoft.com/office/drawing/2014/main" id="{89B63BEA-EEC8-4630-A2C4-4CFF92A39041}"/>
                </a:ext>
              </a:extLst>
            </p:cNvPr>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29;p49">
              <a:extLst>
                <a:ext uri="{FF2B5EF4-FFF2-40B4-BE49-F238E27FC236}">
                  <a16:creationId xmlns:a16="http://schemas.microsoft.com/office/drawing/2014/main" id="{94BE6A80-01F7-44FE-B164-A4E4D085489A}"/>
                </a:ext>
              </a:extLst>
            </p:cNvPr>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30;p49">
              <a:extLst>
                <a:ext uri="{FF2B5EF4-FFF2-40B4-BE49-F238E27FC236}">
                  <a16:creationId xmlns:a16="http://schemas.microsoft.com/office/drawing/2014/main" id="{8A491EB8-4531-471A-B096-EA5CCA2F2B56}"/>
                </a:ext>
              </a:extLst>
            </p:cNvPr>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31;p49">
              <a:extLst>
                <a:ext uri="{FF2B5EF4-FFF2-40B4-BE49-F238E27FC236}">
                  <a16:creationId xmlns:a16="http://schemas.microsoft.com/office/drawing/2014/main" id="{3497F7D5-18B1-4EB2-9855-77B6F26929DF}"/>
                </a:ext>
              </a:extLst>
            </p:cNvPr>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32;p49">
              <a:extLst>
                <a:ext uri="{FF2B5EF4-FFF2-40B4-BE49-F238E27FC236}">
                  <a16:creationId xmlns:a16="http://schemas.microsoft.com/office/drawing/2014/main" id="{AC6EAC0F-9334-4B6C-A74D-B35C4F75835E}"/>
                </a:ext>
              </a:extLst>
            </p:cNvPr>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33;p49">
              <a:extLst>
                <a:ext uri="{FF2B5EF4-FFF2-40B4-BE49-F238E27FC236}">
                  <a16:creationId xmlns:a16="http://schemas.microsoft.com/office/drawing/2014/main" id="{DA46CC53-B2D9-4CDD-B518-89EBD21CB14E}"/>
                </a:ext>
              </a:extLst>
            </p:cNvPr>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34;p49">
              <a:extLst>
                <a:ext uri="{FF2B5EF4-FFF2-40B4-BE49-F238E27FC236}">
                  <a16:creationId xmlns:a16="http://schemas.microsoft.com/office/drawing/2014/main" id="{78256CFE-4D0E-4781-A56D-B2A1233BFD9A}"/>
                </a:ext>
              </a:extLst>
            </p:cNvPr>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35;p49">
              <a:extLst>
                <a:ext uri="{FF2B5EF4-FFF2-40B4-BE49-F238E27FC236}">
                  <a16:creationId xmlns:a16="http://schemas.microsoft.com/office/drawing/2014/main" id="{CD2C35F0-1425-4E97-8485-4967F7A59975}"/>
                </a:ext>
              </a:extLst>
            </p:cNvPr>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36;p49">
              <a:extLst>
                <a:ext uri="{FF2B5EF4-FFF2-40B4-BE49-F238E27FC236}">
                  <a16:creationId xmlns:a16="http://schemas.microsoft.com/office/drawing/2014/main" id="{AB26CE85-C5E1-4399-8F8D-16DC92148AE6}"/>
                </a:ext>
              </a:extLst>
            </p:cNvPr>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4154;p77">
            <a:extLst>
              <a:ext uri="{FF2B5EF4-FFF2-40B4-BE49-F238E27FC236}">
                <a16:creationId xmlns:a16="http://schemas.microsoft.com/office/drawing/2014/main" id="{D701F8FB-BD2F-44F1-8290-072410545DC9}"/>
              </a:ext>
            </a:extLst>
          </p:cNvPr>
          <p:cNvGrpSpPr/>
          <p:nvPr/>
        </p:nvGrpSpPr>
        <p:grpSpPr>
          <a:xfrm>
            <a:off x="5221570" y="2149369"/>
            <a:ext cx="1147556" cy="2878127"/>
            <a:chOff x="3256475" y="1469910"/>
            <a:chExt cx="1250199" cy="3471394"/>
          </a:xfrm>
        </p:grpSpPr>
        <p:sp>
          <p:nvSpPr>
            <p:cNvPr id="158" name="Google Shape;4155;p77">
              <a:extLst>
                <a:ext uri="{FF2B5EF4-FFF2-40B4-BE49-F238E27FC236}">
                  <a16:creationId xmlns:a16="http://schemas.microsoft.com/office/drawing/2014/main" id="{50180865-4294-48D6-9B5C-1C2EAAD14E78}"/>
                </a:ext>
              </a:extLst>
            </p:cNvPr>
            <p:cNvSpPr/>
            <p:nvPr/>
          </p:nvSpPr>
          <p:spPr>
            <a:xfrm>
              <a:off x="3728380" y="1846489"/>
              <a:ext cx="130811" cy="141837"/>
            </a:xfrm>
            <a:custGeom>
              <a:avLst/>
              <a:gdLst/>
              <a:ahLst/>
              <a:cxnLst/>
              <a:rect l="l" t="t" r="r" b="b"/>
              <a:pathLst>
                <a:path w="1353" h="1467" extrusionOk="0">
                  <a:moveTo>
                    <a:pt x="776" y="1"/>
                  </a:moveTo>
                  <a:cubicBezTo>
                    <a:pt x="618" y="1"/>
                    <a:pt x="481" y="50"/>
                    <a:pt x="481" y="50"/>
                  </a:cubicBezTo>
                  <a:cubicBezTo>
                    <a:pt x="481" y="50"/>
                    <a:pt x="0" y="830"/>
                    <a:pt x="566" y="906"/>
                  </a:cubicBezTo>
                  <a:cubicBezTo>
                    <a:pt x="566" y="906"/>
                    <a:pt x="532" y="1466"/>
                    <a:pt x="908" y="1466"/>
                  </a:cubicBezTo>
                  <a:cubicBezTo>
                    <a:pt x="953" y="1466"/>
                    <a:pt x="1005" y="1458"/>
                    <a:pt x="1064" y="1440"/>
                  </a:cubicBezTo>
                  <a:cubicBezTo>
                    <a:pt x="1064" y="1440"/>
                    <a:pt x="1352" y="842"/>
                    <a:pt x="1229" y="334"/>
                  </a:cubicBezTo>
                  <a:cubicBezTo>
                    <a:pt x="1161" y="64"/>
                    <a:pt x="955" y="1"/>
                    <a:pt x="776" y="1"/>
                  </a:cubicBezTo>
                  <a:close/>
                </a:path>
              </a:pathLst>
            </a:custGeom>
            <a:solidFill>
              <a:srgbClr val="0000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156;p77">
              <a:extLst>
                <a:ext uri="{FF2B5EF4-FFF2-40B4-BE49-F238E27FC236}">
                  <a16:creationId xmlns:a16="http://schemas.microsoft.com/office/drawing/2014/main" id="{4C693AD4-BEAA-4D7A-B54D-F6D490CEC079}"/>
                </a:ext>
              </a:extLst>
            </p:cNvPr>
            <p:cNvSpPr/>
            <p:nvPr/>
          </p:nvSpPr>
          <p:spPr>
            <a:xfrm>
              <a:off x="3785713" y="1878201"/>
              <a:ext cx="256885" cy="332016"/>
            </a:xfrm>
            <a:custGeom>
              <a:avLst/>
              <a:gdLst/>
              <a:ahLst/>
              <a:cxnLst/>
              <a:rect l="l" t="t" r="r" b="b"/>
              <a:pathLst>
                <a:path w="2657" h="3434" extrusionOk="0">
                  <a:moveTo>
                    <a:pt x="434" y="1"/>
                  </a:moveTo>
                  <a:cubicBezTo>
                    <a:pt x="434" y="1"/>
                    <a:pt x="412" y="406"/>
                    <a:pt x="353" y="866"/>
                  </a:cubicBezTo>
                  <a:cubicBezTo>
                    <a:pt x="284" y="1380"/>
                    <a:pt x="171" y="1962"/>
                    <a:pt x="0" y="2138"/>
                  </a:cubicBezTo>
                  <a:cubicBezTo>
                    <a:pt x="0" y="2138"/>
                    <a:pt x="837" y="3434"/>
                    <a:pt x="1660" y="3434"/>
                  </a:cubicBezTo>
                  <a:cubicBezTo>
                    <a:pt x="1707" y="3434"/>
                    <a:pt x="1754" y="3429"/>
                    <a:pt x="1801" y="3420"/>
                  </a:cubicBezTo>
                  <a:cubicBezTo>
                    <a:pt x="2657" y="3255"/>
                    <a:pt x="2063" y="2160"/>
                    <a:pt x="1941" y="1962"/>
                  </a:cubicBezTo>
                  <a:lnTo>
                    <a:pt x="1941" y="1957"/>
                  </a:lnTo>
                  <a:cubicBezTo>
                    <a:pt x="1823" y="1748"/>
                    <a:pt x="1801" y="1213"/>
                    <a:pt x="1877" y="615"/>
                  </a:cubicBezTo>
                  <a:cubicBezTo>
                    <a:pt x="1951" y="6"/>
                    <a:pt x="434" y="1"/>
                    <a:pt x="43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157;p77">
              <a:extLst>
                <a:ext uri="{FF2B5EF4-FFF2-40B4-BE49-F238E27FC236}">
                  <a16:creationId xmlns:a16="http://schemas.microsoft.com/office/drawing/2014/main" id="{6429F4A9-67AD-4DF0-9BAE-9FD8B27C7F78}"/>
                </a:ext>
              </a:extLst>
            </p:cNvPr>
            <p:cNvSpPr/>
            <p:nvPr/>
          </p:nvSpPr>
          <p:spPr>
            <a:xfrm>
              <a:off x="3819750" y="1875825"/>
              <a:ext cx="152449" cy="168498"/>
            </a:xfrm>
            <a:custGeom>
              <a:avLst/>
              <a:gdLst/>
              <a:ahLst/>
              <a:cxnLst/>
              <a:rect l="l" t="t" r="r" b="b"/>
              <a:pathLst>
                <a:path w="1589" h="1957" extrusionOk="0">
                  <a:moveTo>
                    <a:pt x="82" y="1"/>
                  </a:moveTo>
                  <a:cubicBezTo>
                    <a:pt x="82" y="1"/>
                    <a:pt x="60" y="406"/>
                    <a:pt x="1" y="866"/>
                  </a:cubicBezTo>
                  <a:cubicBezTo>
                    <a:pt x="386" y="1294"/>
                    <a:pt x="953" y="1807"/>
                    <a:pt x="1589" y="1957"/>
                  </a:cubicBezTo>
                  <a:cubicBezTo>
                    <a:pt x="1513" y="1829"/>
                    <a:pt x="1481" y="1582"/>
                    <a:pt x="1481" y="1272"/>
                  </a:cubicBezTo>
                  <a:cubicBezTo>
                    <a:pt x="1481" y="1074"/>
                    <a:pt x="1493" y="850"/>
                    <a:pt x="1525" y="615"/>
                  </a:cubicBezTo>
                  <a:lnTo>
                    <a:pt x="1525" y="571"/>
                  </a:lnTo>
                  <a:cubicBezTo>
                    <a:pt x="1525" y="6"/>
                    <a:pt x="82" y="1"/>
                    <a:pt x="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158;p77">
              <a:extLst>
                <a:ext uri="{FF2B5EF4-FFF2-40B4-BE49-F238E27FC236}">
                  <a16:creationId xmlns:a16="http://schemas.microsoft.com/office/drawing/2014/main" id="{6EFC6831-AA2E-4972-864C-7E85F9C20402}"/>
                </a:ext>
              </a:extLst>
            </p:cNvPr>
            <p:cNvSpPr/>
            <p:nvPr/>
          </p:nvSpPr>
          <p:spPr>
            <a:xfrm>
              <a:off x="3749457" y="1602945"/>
              <a:ext cx="327754" cy="409654"/>
            </a:xfrm>
            <a:custGeom>
              <a:avLst/>
              <a:gdLst/>
              <a:ahLst/>
              <a:cxnLst/>
              <a:rect l="l" t="t" r="r" b="b"/>
              <a:pathLst>
                <a:path w="3390" h="4237" extrusionOk="0">
                  <a:moveTo>
                    <a:pt x="1707" y="0"/>
                  </a:moveTo>
                  <a:cubicBezTo>
                    <a:pt x="1485" y="0"/>
                    <a:pt x="1258" y="40"/>
                    <a:pt x="1038" y="137"/>
                  </a:cubicBezTo>
                  <a:cubicBezTo>
                    <a:pt x="0" y="603"/>
                    <a:pt x="242" y="1682"/>
                    <a:pt x="242" y="1682"/>
                  </a:cubicBezTo>
                  <a:cubicBezTo>
                    <a:pt x="242" y="1682"/>
                    <a:pt x="957" y="4210"/>
                    <a:pt x="2171" y="4237"/>
                  </a:cubicBezTo>
                  <a:cubicBezTo>
                    <a:pt x="2175" y="4237"/>
                    <a:pt x="2178" y="4237"/>
                    <a:pt x="2182" y="4237"/>
                  </a:cubicBezTo>
                  <a:cubicBezTo>
                    <a:pt x="3389" y="4237"/>
                    <a:pt x="3331" y="736"/>
                    <a:pt x="3331" y="736"/>
                  </a:cubicBezTo>
                  <a:cubicBezTo>
                    <a:pt x="3289" y="550"/>
                    <a:pt x="2533" y="0"/>
                    <a:pt x="170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159;p77">
              <a:extLst>
                <a:ext uri="{FF2B5EF4-FFF2-40B4-BE49-F238E27FC236}">
                  <a16:creationId xmlns:a16="http://schemas.microsoft.com/office/drawing/2014/main" id="{B6820EB8-7CC3-4233-88AF-3F539D0F8AD9}"/>
                </a:ext>
              </a:extLst>
            </p:cNvPr>
            <p:cNvSpPr/>
            <p:nvPr/>
          </p:nvSpPr>
          <p:spPr>
            <a:xfrm>
              <a:off x="3642043" y="1469910"/>
              <a:ext cx="510097" cy="379875"/>
            </a:xfrm>
            <a:custGeom>
              <a:avLst/>
              <a:gdLst/>
              <a:ahLst/>
              <a:cxnLst/>
              <a:rect l="l" t="t" r="r" b="b"/>
              <a:pathLst>
                <a:path w="5276" h="3929" extrusionOk="0">
                  <a:moveTo>
                    <a:pt x="2912" y="1"/>
                  </a:moveTo>
                  <a:cubicBezTo>
                    <a:pt x="2333" y="1"/>
                    <a:pt x="1496" y="985"/>
                    <a:pt x="1496" y="985"/>
                  </a:cubicBezTo>
                  <a:cubicBezTo>
                    <a:pt x="1496" y="985"/>
                    <a:pt x="1" y="1466"/>
                    <a:pt x="1251" y="3929"/>
                  </a:cubicBezTo>
                  <a:lnTo>
                    <a:pt x="1994" y="3721"/>
                  </a:lnTo>
                  <a:cubicBezTo>
                    <a:pt x="1994" y="3721"/>
                    <a:pt x="1935" y="2561"/>
                    <a:pt x="2080" y="2485"/>
                  </a:cubicBezTo>
                  <a:cubicBezTo>
                    <a:pt x="2103" y="2473"/>
                    <a:pt x="2131" y="2469"/>
                    <a:pt x="2161" y="2469"/>
                  </a:cubicBezTo>
                  <a:cubicBezTo>
                    <a:pt x="2253" y="2469"/>
                    <a:pt x="2367" y="2512"/>
                    <a:pt x="2460" y="2512"/>
                  </a:cubicBezTo>
                  <a:cubicBezTo>
                    <a:pt x="2522" y="2512"/>
                    <a:pt x="2574" y="2492"/>
                    <a:pt x="2603" y="2428"/>
                  </a:cubicBezTo>
                  <a:cubicBezTo>
                    <a:pt x="2683" y="2241"/>
                    <a:pt x="2625" y="1930"/>
                    <a:pt x="2625" y="1930"/>
                  </a:cubicBezTo>
                  <a:lnTo>
                    <a:pt x="2625" y="1930"/>
                  </a:lnTo>
                  <a:cubicBezTo>
                    <a:pt x="2625" y="1930"/>
                    <a:pt x="3332" y="2845"/>
                    <a:pt x="3764" y="2845"/>
                  </a:cubicBezTo>
                  <a:cubicBezTo>
                    <a:pt x="3766" y="2845"/>
                    <a:pt x="3767" y="2845"/>
                    <a:pt x="3768" y="2845"/>
                  </a:cubicBezTo>
                  <a:cubicBezTo>
                    <a:pt x="4202" y="2838"/>
                    <a:pt x="4293" y="2460"/>
                    <a:pt x="4293" y="2460"/>
                  </a:cubicBezTo>
                  <a:cubicBezTo>
                    <a:pt x="4293" y="2460"/>
                    <a:pt x="4347" y="2883"/>
                    <a:pt x="4703" y="2883"/>
                  </a:cubicBezTo>
                  <a:cubicBezTo>
                    <a:pt x="4715" y="2883"/>
                    <a:pt x="4728" y="2883"/>
                    <a:pt x="4742" y="2882"/>
                  </a:cubicBezTo>
                  <a:cubicBezTo>
                    <a:pt x="5137" y="2850"/>
                    <a:pt x="4998" y="1920"/>
                    <a:pt x="4784" y="1743"/>
                  </a:cubicBezTo>
                  <a:cubicBezTo>
                    <a:pt x="4784" y="1743"/>
                    <a:pt x="5275" y="1695"/>
                    <a:pt x="4992" y="1101"/>
                  </a:cubicBezTo>
                  <a:cubicBezTo>
                    <a:pt x="4737" y="562"/>
                    <a:pt x="3640" y="535"/>
                    <a:pt x="3430" y="535"/>
                  </a:cubicBezTo>
                  <a:cubicBezTo>
                    <a:pt x="3407" y="535"/>
                    <a:pt x="3395" y="536"/>
                    <a:pt x="3395" y="536"/>
                  </a:cubicBezTo>
                  <a:cubicBezTo>
                    <a:pt x="3395" y="536"/>
                    <a:pt x="3581" y="144"/>
                    <a:pt x="3010" y="11"/>
                  </a:cubicBezTo>
                  <a:cubicBezTo>
                    <a:pt x="2978" y="4"/>
                    <a:pt x="2945" y="1"/>
                    <a:pt x="29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160;p77">
              <a:extLst>
                <a:ext uri="{FF2B5EF4-FFF2-40B4-BE49-F238E27FC236}">
                  <a16:creationId xmlns:a16="http://schemas.microsoft.com/office/drawing/2014/main" id="{B03282B9-0C06-49FE-8AD7-B678F9C213FD}"/>
                </a:ext>
              </a:extLst>
            </p:cNvPr>
            <p:cNvSpPr/>
            <p:nvPr/>
          </p:nvSpPr>
          <p:spPr>
            <a:xfrm>
              <a:off x="3737372" y="1794473"/>
              <a:ext cx="114472" cy="104613"/>
            </a:xfrm>
            <a:custGeom>
              <a:avLst/>
              <a:gdLst/>
              <a:ahLst/>
              <a:cxnLst/>
              <a:rect l="l" t="t" r="r" b="b"/>
              <a:pathLst>
                <a:path w="1184" h="1082" extrusionOk="0">
                  <a:moveTo>
                    <a:pt x="453" y="0"/>
                  </a:moveTo>
                  <a:cubicBezTo>
                    <a:pt x="445" y="0"/>
                    <a:pt x="438" y="1"/>
                    <a:pt x="431" y="1"/>
                  </a:cubicBezTo>
                  <a:cubicBezTo>
                    <a:pt x="1" y="10"/>
                    <a:pt x="265" y="1081"/>
                    <a:pt x="833" y="1081"/>
                  </a:cubicBezTo>
                  <a:cubicBezTo>
                    <a:pt x="893" y="1081"/>
                    <a:pt x="957" y="1069"/>
                    <a:pt x="1023" y="1042"/>
                  </a:cubicBezTo>
                  <a:lnTo>
                    <a:pt x="1184" y="519"/>
                  </a:lnTo>
                  <a:cubicBezTo>
                    <a:pt x="1184" y="519"/>
                    <a:pt x="915" y="0"/>
                    <a:pt x="45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161;p77">
              <a:extLst>
                <a:ext uri="{FF2B5EF4-FFF2-40B4-BE49-F238E27FC236}">
                  <a16:creationId xmlns:a16="http://schemas.microsoft.com/office/drawing/2014/main" id="{0EB63FFE-3F4E-440F-981B-DA2110CD9CE8}"/>
                </a:ext>
              </a:extLst>
            </p:cNvPr>
            <p:cNvSpPr/>
            <p:nvPr/>
          </p:nvSpPr>
          <p:spPr>
            <a:xfrm>
              <a:off x="3659543" y="3250029"/>
              <a:ext cx="836207" cy="821146"/>
            </a:xfrm>
            <a:custGeom>
              <a:avLst/>
              <a:gdLst/>
              <a:ahLst/>
              <a:cxnLst/>
              <a:rect l="l" t="t" r="r" b="b"/>
              <a:pathLst>
                <a:path w="8649" h="8493" extrusionOk="0">
                  <a:moveTo>
                    <a:pt x="5916" y="1"/>
                  </a:moveTo>
                  <a:cubicBezTo>
                    <a:pt x="3677" y="1"/>
                    <a:pt x="1" y="5710"/>
                    <a:pt x="1626" y="7335"/>
                  </a:cubicBezTo>
                  <a:cubicBezTo>
                    <a:pt x="2442" y="8150"/>
                    <a:pt x="3506" y="8492"/>
                    <a:pt x="4534" y="8492"/>
                  </a:cubicBezTo>
                  <a:cubicBezTo>
                    <a:pt x="5634" y="8492"/>
                    <a:pt x="6693" y="8101"/>
                    <a:pt x="7361" y="7479"/>
                  </a:cubicBezTo>
                  <a:cubicBezTo>
                    <a:pt x="8649" y="6277"/>
                    <a:pt x="7077" y="2488"/>
                    <a:pt x="6725" y="1926"/>
                  </a:cubicBezTo>
                  <a:cubicBezTo>
                    <a:pt x="6372" y="1365"/>
                    <a:pt x="6174" y="28"/>
                    <a:pt x="6174" y="28"/>
                  </a:cubicBezTo>
                  <a:cubicBezTo>
                    <a:pt x="6091" y="10"/>
                    <a:pt x="6004" y="1"/>
                    <a:pt x="591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162;p77">
              <a:extLst>
                <a:ext uri="{FF2B5EF4-FFF2-40B4-BE49-F238E27FC236}">
                  <a16:creationId xmlns:a16="http://schemas.microsoft.com/office/drawing/2014/main" id="{8C9F6322-FB8E-4823-8BC9-D52D53A5BCE0}"/>
                </a:ext>
              </a:extLst>
            </p:cNvPr>
            <p:cNvSpPr/>
            <p:nvPr/>
          </p:nvSpPr>
          <p:spPr>
            <a:xfrm>
              <a:off x="4157262" y="2614051"/>
              <a:ext cx="185630" cy="705317"/>
            </a:xfrm>
            <a:custGeom>
              <a:avLst/>
              <a:gdLst/>
              <a:ahLst/>
              <a:cxnLst/>
              <a:rect l="l" t="t" r="r" b="b"/>
              <a:pathLst>
                <a:path w="1920" h="7295" extrusionOk="0">
                  <a:moveTo>
                    <a:pt x="893" y="0"/>
                  </a:moveTo>
                  <a:lnTo>
                    <a:pt x="0" y="252"/>
                  </a:lnTo>
                  <a:cubicBezTo>
                    <a:pt x="0" y="252"/>
                    <a:pt x="150" y="7002"/>
                    <a:pt x="395" y="7179"/>
                  </a:cubicBezTo>
                  <a:cubicBezTo>
                    <a:pt x="486" y="7245"/>
                    <a:pt x="603" y="7295"/>
                    <a:pt x="736" y="7295"/>
                  </a:cubicBezTo>
                  <a:cubicBezTo>
                    <a:pt x="956" y="7295"/>
                    <a:pt x="1220" y="7159"/>
                    <a:pt x="1486" y="6740"/>
                  </a:cubicBezTo>
                  <a:cubicBezTo>
                    <a:pt x="1919" y="6066"/>
                    <a:pt x="1246" y="4971"/>
                    <a:pt x="1214" y="4858"/>
                  </a:cubicBezTo>
                  <a:cubicBezTo>
                    <a:pt x="1182" y="4752"/>
                    <a:pt x="893" y="0"/>
                    <a:pt x="89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163;p77">
              <a:extLst>
                <a:ext uri="{FF2B5EF4-FFF2-40B4-BE49-F238E27FC236}">
                  <a16:creationId xmlns:a16="http://schemas.microsoft.com/office/drawing/2014/main" id="{C2726742-6054-4FD2-B8E0-DE2FB6F9E4EB}"/>
                </a:ext>
              </a:extLst>
            </p:cNvPr>
            <p:cNvSpPr/>
            <p:nvPr/>
          </p:nvSpPr>
          <p:spPr>
            <a:xfrm>
              <a:off x="4216625" y="3137490"/>
              <a:ext cx="47084" cy="126174"/>
            </a:xfrm>
            <a:custGeom>
              <a:avLst/>
              <a:gdLst/>
              <a:ahLst/>
              <a:cxnLst/>
              <a:rect l="l" t="t" r="r" b="b"/>
              <a:pathLst>
                <a:path w="487" h="1305" extrusionOk="0">
                  <a:moveTo>
                    <a:pt x="407" y="1"/>
                  </a:moveTo>
                  <a:cubicBezTo>
                    <a:pt x="385" y="1"/>
                    <a:pt x="364" y="21"/>
                    <a:pt x="370" y="48"/>
                  </a:cubicBezTo>
                  <a:cubicBezTo>
                    <a:pt x="370" y="48"/>
                    <a:pt x="396" y="321"/>
                    <a:pt x="252" y="445"/>
                  </a:cubicBezTo>
                  <a:cubicBezTo>
                    <a:pt x="129" y="556"/>
                    <a:pt x="1" y="803"/>
                    <a:pt x="11" y="995"/>
                  </a:cubicBezTo>
                  <a:cubicBezTo>
                    <a:pt x="11" y="1096"/>
                    <a:pt x="55" y="1176"/>
                    <a:pt x="124" y="1225"/>
                  </a:cubicBezTo>
                  <a:cubicBezTo>
                    <a:pt x="198" y="1278"/>
                    <a:pt x="257" y="1304"/>
                    <a:pt x="316" y="1304"/>
                  </a:cubicBezTo>
                  <a:cubicBezTo>
                    <a:pt x="332" y="1304"/>
                    <a:pt x="348" y="1299"/>
                    <a:pt x="364" y="1294"/>
                  </a:cubicBezTo>
                  <a:cubicBezTo>
                    <a:pt x="428" y="1272"/>
                    <a:pt x="450" y="1208"/>
                    <a:pt x="450" y="1203"/>
                  </a:cubicBezTo>
                  <a:cubicBezTo>
                    <a:pt x="455" y="1182"/>
                    <a:pt x="445" y="1160"/>
                    <a:pt x="423" y="1150"/>
                  </a:cubicBezTo>
                  <a:lnTo>
                    <a:pt x="412" y="1150"/>
                  </a:lnTo>
                  <a:cubicBezTo>
                    <a:pt x="391" y="1150"/>
                    <a:pt x="375" y="1160"/>
                    <a:pt x="370" y="1182"/>
                  </a:cubicBezTo>
                  <a:cubicBezTo>
                    <a:pt x="370" y="1182"/>
                    <a:pt x="359" y="1208"/>
                    <a:pt x="338" y="1214"/>
                  </a:cubicBezTo>
                  <a:cubicBezTo>
                    <a:pt x="332" y="1219"/>
                    <a:pt x="321" y="1219"/>
                    <a:pt x="316" y="1219"/>
                  </a:cubicBezTo>
                  <a:cubicBezTo>
                    <a:pt x="289" y="1219"/>
                    <a:pt x="242" y="1208"/>
                    <a:pt x="171" y="1155"/>
                  </a:cubicBezTo>
                  <a:cubicBezTo>
                    <a:pt x="124" y="1123"/>
                    <a:pt x="97" y="1064"/>
                    <a:pt x="92" y="990"/>
                  </a:cubicBezTo>
                  <a:cubicBezTo>
                    <a:pt x="87" y="823"/>
                    <a:pt x="198" y="605"/>
                    <a:pt x="306" y="509"/>
                  </a:cubicBezTo>
                  <a:cubicBezTo>
                    <a:pt x="487" y="354"/>
                    <a:pt x="455" y="48"/>
                    <a:pt x="450" y="38"/>
                  </a:cubicBezTo>
                  <a:cubicBezTo>
                    <a:pt x="450" y="16"/>
                    <a:pt x="434" y="1"/>
                    <a:pt x="4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164;p77">
              <a:extLst>
                <a:ext uri="{FF2B5EF4-FFF2-40B4-BE49-F238E27FC236}">
                  <a16:creationId xmlns:a16="http://schemas.microsoft.com/office/drawing/2014/main" id="{7C07DDA0-D742-4371-AB14-49F16B189B49}"/>
                </a:ext>
              </a:extLst>
            </p:cNvPr>
            <p:cNvSpPr/>
            <p:nvPr/>
          </p:nvSpPr>
          <p:spPr>
            <a:xfrm>
              <a:off x="4252397" y="3309488"/>
              <a:ext cx="8218" cy="6381"/>
            </a:xfrm>
            <a:custGeom>
              <a:avLst/>
              <a:gdLst/>
              <a:ahLst/>
              <a:cxnLst/>
              <a:rect l="l" t="t" r="r" b="b"/>
              <a:pathLst>
                <a:path w="85" h="66" extrusionOk="0">
                  <a:moveTo>
                    <a:pt x="80" y="1"/>
                  </a:moveTo>
                  <a:cubicBezTo>
                    <a:pt x="53" y="18"/>
                    <a:pt x="26" y="33"/>
                    <a:pt x="0" y="45"/>
                  </a:cubicBezTo>
                  <a:cubicBezTo>
                    <a:pt x="10" y="50"/>
                    <a:pt x="15" y="55"/>
                    <a:pt x="21" y="55"/>
                  </a:cubicBezTo>
                  <a:cubicBezTo>
                    <a:pt x="26" y="60"/>
                    <a:pt x="37" y="65"/>
                    <a:pt x="42" y="65"/>
                  </a:cubicBezTo>
                  <a:cubicBezTo>
                    <a:pt x="58" y="65"/>
                    <a:pt x="69" y="60"/>
                    <a:pt x="80" y="45"/>
                  </a:cubicBezTo>
                  <a:cubicBezTo>
                    <a:pt x="85" y="33"/>
                    <a:pt x="85" y="13"/>
                    <a:pt x="80" y="1"/>
                  </a:cubicBezTo>
                  <a:close/>
                </a:path>
              </a:pathLst>
            </a:custGeom>
            <a:solidFill>
              <a:srgbClr val="4B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165;p77">
              <a:extLst>
                <a:ext uri="{FF2B5EF4-FFF2-40B4-BE49-F238E27FC236}">
                  <a16:creationId xmlns:a16="http://schemas.microsoft.com/office/drawing/2014/main" id="{1AFB5F28-DCD8-4B24-A684-430BFB186485}"/>
                </a:ext>
              </a:extLst>
            </p:cNvPr>
            <p:cNvSpPr/>
            <p:nvPr/>
          </p:nvSpPr>
          <p:spPr>
            <a:xfrm>
              <a:off x="4206377" y="3244421"/>
              <a:ext cx="53755" cy="69420"/>
            </a:xfrm>
            <a:custGeom>
              <a:avLst/>
              <a:gdLst/>
              <a:ahLst/>
              <a:cxnLst/>
              <a:rect l="l" t="t" r="r" b="b"/>
              <a:pathLst>
                <a:path w="556" h="718" extrusionOk="0">
                  <a:moveTo>
                    <a:pt x="10" y="1"/>
                  </a:moveTo>
                  <a:cubicBezTo>
                    <a:pt x="5" y="38"/>
                    <a:pt x="5" y="81"/>
                    <a:pt x="0" y="124"/>
                  </a:cubicBezTo>
                  <a:cubicBezTo>
                    <a:pt x="10" y="140"/>
                    <a:pt x="21" y="161"/>
                    <a:pt x="32" y="188"/>
                  </a:cubicBezTo>
                  <a:cubicBezTo>
                    <a:pt x="144" y="449"/>
                    <a:pt x="406" y="664"/>
                    <a:pt x="476" y="718"/>
                  </a:cubicBezTo>
                  <a:cubicBezTo>
                    <a:pt x="502" y="706"/>
                    <a:pt x="529" y="691"/>
                    <a:pt x="556" y="674"/>
                  </a:cubicBezTo>
                  <a:cubicBezTo>
                    <a:pt x="551" y="669"/>
                    <a:pt x="551" y="664"/>
                    <a:pt x="545" y="659"/>
                  </a:cubicBezTo>
                  <a:cubicBezTo>
                    <a:pt x="540" y="659"/>
                    <a:pt x="225" y="429"/>
                    <a:pt x="112" y="156"/>
                  </a:cubicBezTo>
                  <a:cubicBezTo>
                    <a:pt x="85" y="86"/>
                    <a:pt x="48" y="33"/>
                    <a:pt x="1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166;p77">
              <a:extLst>
                <a:ext uri="{FF2B5EF4-FFF2-40B4-BE49-F238E27FC236}">
                  <a16:creationId xmlns:a16="http://schemas.microsoft.com/office/drawing/2014/main" id="{ECEC386A-5938-402D-B1D0-3C6430C7449D}"/>
                </a:ext>
              </a:extLst>
            </p:cNvPr>
            <p:cNvSpPr/>
            <p:nvPr/>
          </p:nvSpPr>
          <p:spPr>
            <a:xfrm>
              <a:off x="4256458" y="3203041"/>
              <a:ext cx="167261" cy="161174"/>
            </a:xfrm>
            <a:custGeom>
              <a:avLst/>
              <a:gdLst/>
              <a:ahLst/>
              <a:cxnLst/>
              <a:rect l="l" t="t" r="r" b="b"/>
              <a:pathLst>
                <a:path w="1730" h="1667" extrusionOk="0">
                  <a:moveTo>
                    <a:pt x="682" y="0"/>
                  </a:moveTo>
                  <a:cubicBezTo>
                    <a:pt x="667" y="0"/>
                    <a:pt x="652" y="1"/>
                    <a:pt x="637" y="1"/>
                  </a:cubicBezTo>
                  <a:cubicBezTo>
                    <a:pt x="33" y="23"/>
                    <a:pt x="0" y="514"/>
                    <a:pt x="0" y="514"/>
                  </a:cubicBezTo>
                  <a:cubicBezTo>
                    <a:pt x="375" y="739"/>
                    <a:pt x="524" y="1642"/>
                    <a:pt x="706" y="1664"/>
                  </a:cubicBezTo>
                  <a:cubicBezTo>
                    <a:pt x="719" y="1666"/>
                    <a:pt x="731" y="1667"/>
                    <a:pt x="742" y="1667"/>
                  </a:cubicBezTo>
                  <a:cubicBezTo>
                    <a:pt x="891" y="1667"/>
                    <a:pt x="919" y="1511"/>
                    <a:pt x="1192" y="1477"/>
                  </a:cubicBezTo>
                  <a:cubicBezTo>
                    <a:pt x="1491" y="1434"/>
                    <a:pt x="1299" y="1166"/>
                    <a:pt x="1310" y="969"/>
                  </a:cubicBezTo>
                  <a:cubicBezTo>
                    <a:pt x="1320" y="771"/>
                    <a:pt x="1518" y="653"/>
                    <a:pt x="1626" y="579"/>
                  </a:cubicBezTo>
                  <a:cubicBezTo>
                    <a:pt x="1730" y="506"/>
                    <a:pt x="1270" y="0"/>
                    <a:pt x="6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167;p77">
              <a:extLst>
                <a:ext uri="{FF2B5EF4-FFF2-40B4-BE49-F238E27FC236}">
                  <a16:creationId xmlns:a16="http://schemas.microsoft.com/office/drawing/2014/main" id="{CF16B447-88CB-4B2F-870C-5CFF95929D58}"/>
                </a:ext>
              </a:extLst>
            </p:cNvPr>
            <p:cNvSpPr/>
            <p:nvPr/>
          </p:nvSpPr>
          <p:spPr>
            <a:xfrm>
              <a:off x="3477684" y="4620600"/>
              <a:ext cx="311221" cy="320704"/>
            </a:xfrm>
            <a:custGeom>
              <a:avLst/>
              <a:gdLst/>
              <a:ahLst/>
              <a:cxnLst/>
              <a:rect l="l" t="t" r="r" b="b"/>
              <a:pathLst>
                <a:path w="3219" h="3317" extrusionOk="0">
                  <a:moveTo>
                    <a:pt x="850" y="0"/>
                  </a:moveTo>
                  <a:cubicBezTo>
                    <a:pt x="850" y="0"/>
                    <a:pt x="300" y="1909"/>
                    <a:pt x="150" y="2255"/>
                  </a:cubicBezTo>
                  <a:cubicBezTo>
                    <a:pt x="1" y="2603"/>
                    <a:pt x="6" y="3084"/>
                    <a:pt x="246" y="3224"/>
                  </a:cubicBezTo>
                  <a:cubicBezTo>
                    <a:pt x="370" y="3295"/>
                    <a:pt x="919" y="3316"/>
                    <a:pt x="1461" y="3316"/>
                  </a:cubicBezTo>
                  <a:cubicBezTo>
                    <a:pt x="1974" y="3316"/>
                    <a:pt x="2482" y="3297"/>
                    <a:pt x="2614" y="3281"/>
                  </a:cubicBezTo>
                  <a:cubicBezTo>
                    <a:pt x="2887" y="3249"/>
                    <a:pt x="3218" y="3224"/>
                    <a:pt x="3139" y="2694"/>
                  </a:cubicBezTo>
                  <a:cubicBezTo>
                    <a:pt x="3053" y="2165"/>
                    <a:pt x="2989" y="235"/>
                    <a:pt x="2972" y="133"/>
                  </a:cubicBezTo>
                  <a:cubicBezTo>
                    <a:pt x="2956" y="37"/>
                    <a:pt x="850" y="0"/>
                    <a:pt x="85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168;p77">
              <a:extLst>
                <a:ext uri="{FF2B5EF4-FFF2-40B4-BE49-F238E27FC236}">
                  <a16:creationId xmlns:a16="http://schemas.microsoft.com/office/drawing/2014/main" id="{BA45D9E9-2462-40D9-90F6-1FDF8D91962C}"/>
                </a:ext>
              </a:extLst>
            </p:cNvPr>
            <p:cNvSpPr/>
            <p:nvPr/>
          </p:nvSpPr>
          <p:spPr>
            <a:xfrm>
              <a:off x="3969119" y="4611222"/>
              <a:ext cx="191335" cy="154213"/>
            </a:xfrm>
            <a:custGeom>
              <a:avLst/>
              <a:gdLst/>
              <a:ahLst/>
              <a:cxnLst/>
              <a:rect l="l" t="t" r="r" b="b"/>
              <a:pathLst>
                <a:path w="1979" h="1595" extrusionOk="0">
                  <a:moveTo>
                    <a:pt x="0" y="1"/>
                  </a:moveTo>
                  <a:lnTo>
                    <a:pt x="0" y="1594"/>
                  </a:lnTo>
                  <a:lnTo>
                    <a:pt x="1978" y="1594"/>
                  </a:lnTo>
                  <a:lnTo>
                    <a:pt x="186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169;p77">
              <a:extLst>
                <a:ext uri="{FF2B5EF4-FFF2-40B4-BE49-F238E27FC236}">
                  <a16:creationId xmlns:a16="http://schemas.microsoft.com/office/drawing/2014/main" id="{B7753D25-5A89-4D54-8900-29A529EC9CB6}"/>
                </a:ext>
              </a:extLst>
            </p:cNvPr>
            <p:cNvSpPr/>
            <p:nvPr/>
          </p:nvSpPr>
          <p:spPr>
            <a:xfrm>
              <a:off x="3947849" y="4652215"/>
              <a:ext cx="558825" cy="245000"/>
            </a:xfrm>
            <a:custGeom>
              <a:avLst/>
              <a:gdLst/>
              <a:ahLst/>
              <a:cxnLst/>
              <a:rect l="l" t="t" r="r" b="b"/>
              <a:pathLst>
                <a:path w="5780" h="2534" extrusionOk="0">
                  <a:moveTo>
                    <a:pt x="2168" y="1"/>
                  </a:moveTo>
                  <a:cubicBezTo>
                    <a:pt x="2073" y="1"/>
                    <a:pt x="1949" y="15"/>
                    <a:pt x="1787" y="58"/>
                  </a:cubicBezTo>
                  <a:cubicBezTo>
                    <a:pt x="1295" y="181"/>
                    <a:pt x="1295" y="652"/>
                    <a:pt x="1022" y="769"/>
                  </a:cubicBezTo>
                  <a:cubicBezTo>
                    <a:pt x="970" y="791"/>
                    <a:pt x="904" y="800"/>
                    <a:pt x="831" y="800"/>
                  </a:cubicBezTo>
                  <a:cubicBezTo>
                    <a:pt x="520" y="800"/>
                    <a:pt x="82" y="635"/>
                    <a:pt x="82" y="635"/>
                  </a:cubicBezTo>
                  <a:cubicBezTo>
                    <a:pt x="82" y="635"/>
                    <a:pt x="23" y="1319"/>
                    <a:pt x="12" y="1715"/>
                  </a:cubicBezTo>
                  <a:cubicBezTo>
                    <a:pt x="1" y="2110"/>
                    <a:pt x="264" y="2276"/>
                    <a:pt x="509" y="2384"/>
                  </a:cubicBezTo>
                  <a:cubicBezTo>
                    <a:pt x="760" y="2490"/>
                    <a:pt x="5047" y="2522"/>
                    <a:pt x="5223" y="2532"/>
                  </a:cubicBezTo>
                  <a:cubicBezTo>
                    <a:pt x="5239" y="2533"/>
                    <a:pt x="5256" y="2533"/>
                    <a:pt x="5274" y="2533"/>
                  </a:cubicBezTo>
                  <a:cubicBezTo>
                    <a:pt x="5451" y="2533"/>
                    <a:pt x="5712" y="2492"/>
                    <a:pt x="5741" y="2051"/>
                  </a:cubicBezTo>
                  <a:cubicBezTo>
                    <a:pt x="5780" y="1565"/>
                    <a:pt x="4914" y="1271"/>
                    <a:pt x="4122" y="940"/>
                  </a:cubicBezTo>
                  <a:cubicBezTo>
                    <a:pt x="3326" y="608"/>
                    <a:pt x="2423" y="58"/>
                    <a:pt x="2423" y="58"/>
                  </a:cubicBezTo>
                  <a:cubicBezTo>
                    <a:pt x="2423" y="58"/>
                    <a:pt x="2356" y="1"/>
                    <a:pt x="216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170;p77">
              <a:extLst>
                <a:ext uri="{FF2B5EF4-FFF2-40B4-BE49-F238E27FC236}">
                  <a16:creationId xmlns:a16="http://schemas.microsoft.com/office/drawing/2014/main" id="{8E47AA7B-4FBB-4B63-A4F3-AF1C00C6A58B}"/>
                </a:ext>
              </a:extLst>
            </p:cNvPr>
            <p:cNvSpPr/>
            <p:nvPr/>
          </p:nvSpPr>
          <p:spPr>
            <a:xfrm>
              <a:off x="3511329" y="2881185"/>
              <a:ext cx="478578" cy="1784998"/>
            </a:xfrm>
            <a:custGeom>
              <a:avLst/>
              <a:gdLst/>
              <a:ahLst/>
              <a:cxnLst/>
              <a:rect l="l" t="t" r="r" b="b"/>
              <a:pathLst>
                <a:path w="4950" h="18462" extrusionOk="0">
                  <a:moveTo>
                    <a:pt x="1476" y="0"/>
                  </a:moveTo>
                  <a:cubicBezTo>
                    <a:pt x="1476" y="0"/>
                    <a:pt x="963" y="8311"/>
                    <a:pt x="860" y="10765"/>
                  </a:cubicBezTo>
                  <a:cubicBezTo>
                    <a:pt x="759" y="13218"/>
                    <a:pt x="1" y="17954"/>
                    <a:pt x="433" y="18216"/>
                  </a:cubicBezTo>
                  <a:cubicBezTo>
                    <a:pt x="665" y="18361"/>
                    <a:pt x="1272" y="18462"/>
                    <a:pt x="1798" y="18462"/>
                  </a:cubicBezTo>
                  <a:cubicBezTo>
                    <a:pt x="2238" y="18462"/>
                    <a:pt x="2622" y="18391"/>
                    <a:pt x="2683" y="18216"/>
                  </a:cubicBezTo>
                  <a:cubicBezTo>
                    <a:pt x="2816" y="17836"/>
                    <a:pt x="3891" y="9707"/>
                    <a:pt x="3939" y="9157"/>
                  </a:cubicBezTo>
                  <a:cubicBezTo>
                    <a:pt x="3993" y="8611"/>
                    <a:pt x="4949" y="299"/>
                    <a:pt x="4949" y="299"/>
                  </a:cubicBezTo>
                  <a:lnTo>
                    <a:pt x="1476"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171;p77">
              <a:extLst>
                <a:ext uri="{FF2B5EF4-FFF2-40B4-BE49-F238E27FC236}">
                  <a16:creationId xmlns:a16="http://schemas.microsoft.com/office/drawing/2014/main" id="{275D58F9-E178-49B4-BEF4-AEE8324FF3CB}"/>
                </a:ext>
              </a:extLst>
            </p:cNvPr>
            <p:cNvSpPr/>
            <p:nvPr/>
          </p:nvSpPr>
          <p:spPr>
            <a:xfrm>
              <a:off x="3896801" y="2869293"/>
              <a:ext cx="325627" cy="1792250"/>
            </a:xfrm>
            <a:custGeom>
              <a:avLst/>
              <a:gdLst/>
              <a:ahLst/>
              <a:cxnLst/>
              <a:rect l="l" t="t" r="r" b="b"/>
              <a:pathLst>
                <a:path w="3368" h="18537" extrusionOk="0">
                  <a:moveTo>
                    <a:pt x="3037" y="0"/>
                  </a:moveTo>
                  <a:lnTo>
                    <a:pt x="0" y="653"/>
                  </a:lnTo>
                  <a:cubicBezTo>
                    <a:pt x="0" y="653"/>
                    <a:pt x="262" y="17601"/>
                    <a:pt x="230" y="17996"/>
                  </a:cubicBezTo>
                  <a:cubicBezTo>
                    <a:pt x="198" y="18398"/>
                    <a:pt x="396" y="18536"/>
                    <a:pt x="962" y="18536"/>
                  </a:cubicBezTo>
                  <a:cubicBezTo>
                    <a:pt x="1535" y="18536"/>
                    <a:pt x="2822" y="18472"/>
                    <a:pt x="2860" y="18131"/>
                  </a:cubicBezTo>
                  <a:cubicBezTo>
                    <a:pt x="2892" y="17788"/>
                    <a:pt x="2934" y="11337"/>
                    <a:pt x="2934" y="10872"/>
                  </a:cubicBezTo>
                  <a:cubicBezTo>
                    <a:pt x="2934" y="10407"/>
                    <a:pt x="3138" y="4630"/>
                    <a:pt x="3250" y="3303"/>
                  </a:cubicBezTo>
                  <a:cubicBezTo>
                    <a:pt x="3368" y="1978"/>
                    <a:pt x="3037" y="0"/>
                    <a:pt x="30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172;p77">
              <a:extLst>
                <a:ext uri="{FF2B5EF4-FFF2-40B4-BE49-F238E27FC236}">
                  <a16:creationId xmlns:a16="http://schemas.microsoft.com/office/drawing/2014/main" id="{52274B8D-035E-4F5C-9284-4BE85CAC037A}"/>
                </a:ext>
              </a:extLst>
            </p:cNvPr>
            <p:cNvSpPr/>
            <p:nvPr/>
          </p:nvSpPr>
          <p:spPr>
            <a:xfrm>
              <a:off x="3904438" y="3630474"/>
              <a:ext cx="3287" cy="23301"/>
            </a:xfrm>
            <a:custGeom>
              <a:avLst/>
              <a:gdLst/>
              <a:ahLst/>
              <a:cxnLst/>
              <a:rect l="l" t="t" r="r" b="b"/>
              <a:pathLst>
                <a:path w="34" h="241" extrusionOk="0">
                  <a:moveTo>
                    <a:pt x="28" y="1"/>
                  </a:moveTo>
                  <a:cubicBezTo>
                    <a:pt x="23" y="85"/>
                    <a:pt x="12" y="161"/>
                    <a:pt x="1" y="241"/>
                  </a:cubicBezTo>
                  <a:lnTo>
                    <a:pt x="33" y="85"/>
                  </a:lnTo>
                  <a:cubicBezTo>
                    <a:pt x="33" y="53"/>
                    <a:pt x="28" y="28"/>
                    <a:pt x="28" y="1"/>
                  </a:cubicBezTo>
                  <a:close/>
                </a:path>
              </a:pathLst>
            </a:custGeom>
            <a:solidFill>
              <a:srgbClr val="69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173;p77">
              <a:extLst>
                <a:ext uri="{FF2B5EF4-FFF2-40B4-BE49-F238E27FC236}">
                  <a16:creationId xmlns:a16="http://schemas.microsoft.com/office/drawing/2014/main" id="{26366F0E-6FCE-4A84-BA38-E5E6ED0798DA}"/>
                </a:ext>
              </a:extLst>
            </p:cNvPr>
            <p:cNvSpPr/>
            <p:nvPr/>
          </p:nvSpPr>
          <p:spPr>
            <a:xfrm>
              <a:off x="3902988" y="3630474"/>
              <a:ext cx="4157" cy="32099"/>
            </a:xfrm>
            <a:custGeom>
              <a:avLst/>
              <a:gdLst/>
              <a:ahLst/>
              <a:cxnLst/>
              <a:rect l="l" t="t" r="r" b="b"/>
              <a:pathLst>
                <a:path w="43" h="332" extrusionOk="0">
                  <a:moveTo>
                    <a:pt x="43" y="1"/>
                  </a:moveTo>
                  <a:lnTo>
                    <a:pt x="1" y="332"/>
                  </a:lnTo>
                  <a:lnTo>
                    <a:pt x="16" y="241"/>
                  </a:lnTo>
                  <a:cubicBezTo>
                    <a:pt x="27" y="161"/>
                    <a:pt x="38" y="85"/>
                    <a:pt x="43" y="1"/>
                  </a:cubicBezTo>
                  <a:close/>
                </a:path>
              </a:pathLst>
            </a:custGeom>
            <a:solidFill>
              <a:srgbClr val="344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174;p77">
              <a:extLst>
                <a:ext uri="{FF2B5EF4-FFF2-40B4-BE49-F238E27FC236}">
                  <a16:creationId xmlns:a16="http://schemas.microsoft.com/office/drawing/2014/main" id="{AA648363-FD1C-4E6D-BE70-7C5687AA67E8}"/>
                </a:ext>
              </a:extLst>
            </p:cNvPr>
            <p:cNvSpPr/>
            <p:nvPr/>
          </p:nvSpPr>
          <p:spPr>
            <a:xfrm>
              <a:off x="3907049" y="3218123"/>
              <a:ext cx="135549" cy="420676"/>
            </a:xfrm>
            <a:custGeom>
              <a:avLst/>
              <a:gdLst/>
              <a:ahLst/>
              <a:cxnLst/>
              <a:rect l="l" t="t" r="r" b="b"/>
              <a:pathLst>
                <a:path w="1402" h="4351" extrusionOk="0">
                  <a:moveTo>
                    <a:pt x="558" y="1"/>
                  </a:moveTo>
                  <a:lnTo>
                    <a:pt x="1" y="4266"/>
                  </a:lnTo>
                  <a:cubicBezTo>
                    <a:pt x="1" y="4293"/>
                    <a:pt x="6" y="4318"/>
                    <a:pt x="6" y="4350"/>
                  </a:cubicBezTo>
                  <a:lnTo>
                    <a:pt x="679" y="588"/>
                  </a:lnTo>
                  <a:lnTo>
                    <a:pt x="1402"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175;p77">
              <a:extLst>
                <a:ext uri="{FF2B5EF4-FFF2-40B4-BE49-F238E27FC236}">
                  <a16:creationId xmlns:a16="http://schemas.microsoft.com/office/drawing/2014/main" id="{3FC15886-A7E6-47D1-8DB6-21B40910678A}"/>
                </a:ext>
              </a:extLst>
            </p:cNvPr>
            <p:cNvSpPr/>
            <p:nvPr/>
          </p:nvSpPr>
          <p:spPr>
            <a:xfrm>
              <a:off x="4107084" y="2202184"/>
              <a:ext cx="157109" cy="479268"/>
            </a:xfrm>
            <a:custGeom>
              <a:avLst/>
              <a:gdLst/>
              <a:ahLst/>
              <a:cxnLst/>
              <a:rect l="l" t="t" r="r" b="b"/>
              <a:pathLst>
                <a:path w="1625" h="4957" extrusionOk="0">
                  <a:moveTo>
                    <a:pt x="364" y="0"/>
                  </a:moveTo>
                  <a:cubicBezTo>
                    <a:pt x="1" y="2432"/>
                    <a:pt x="487" y="4956"/>
                    <a:pt x="487" y="4956"/>
                  </a:cubicBezTo>
                  <a:cubicBezTo>
                    <a:pt x="514" y="4956"/>
                    <a:pt x="541" y="4957"/>
                    <a:pt x="567" y="4957"/>
                  </a:cubicBezTo>
                  <a:cubicBezTo>
                    <a:pt x="1514" y="4957"/>
                    <a:pt x="1625" y="4512"/>
                    <a:pt x="1625" y="4512"/>
                  </a:cubicBezTo>
                  <a:cubicBezTo>
                    <a:pt x="1625" y="4512"/>
                    <a:pt x="1257" y="2368"/>
                    <a:pt x="990" y="1320"/>
                  </a:cubicBezTo>
                  <a:cubicBezTo>
                    <a:pt x="727" y="274"/>
                    <a:pt x="364"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176;p77">
              <a:extLst>
                <a:ext uri="{FF2B5EF4-FFF2-40B4-BE49-F238E27FC236}">
                  <a16:creationId xmlns:a16="http://schemas.microsoft.com/office/drawing/2014/main" id="{ABF156E7-EFD3-474D-8C25-B731E73E1787}"/>
                </a:ext>
              </a:extLst>
            </p:cNvPr>
            <p:cNvSpPr/>
            <p:nvPr/>
          </p:nvSpPr>
          <p:spPr>
            <a:xfrm>
              <a:off x="3582004" y="2081234"/>
              <a:ext cx="642842" cy="893273"/>
            </a:xfrm>
            <a:custGeom>
              <a:avLst/>
              <a:gdLst/>
              <a:ahLst/>
              <a:cxnLst/>
              <a:rect l="l" t="t" r="r" b="b"/>
              <a:pathLst>
                <a:path w="6649" h="9239" extrusionOk="0">
                  <a:moveTo>
                    <a:pt x="2060" y="1"/>
                  </a:moveTo>
                  <a:cubicBezTo>
                    <a:pt x="1840" y="1"/>
                    <a:pt x="392" y="396"/>
                    <a:pt x="311" y="503"/>
                  </a:cubicBezTo>
                  <a:cubicBezTo>
                    <a:pt x="237" y="605"/>
                    <a:pt x="311" y="4116"/>
                    <a:pt x="269" y="4500"/>
                  </a:cubicBezTo>
                  <a:cubicBezTo>
                    <a:pt x="225" y="4892"/>
                    <a:pt x="1" y="8279"/>
                    <a:pt x="12" y="8745"/>
                  </a:cubicBezTo>
                  <a:cubicBezTo>
                    <a:pt x="21" y="9126"/>
                    <a:pt x="380" y="9239"/>
                    <a:pt x="1028" y="9239"/>
                  </a:cubicBezTo>
                  <a:cubicBezTo>
                    <a:pt x="1160" y="9239"/>
                    <a:pt x="1305" y="9234"/>
                    <a:pt x="1461" y="9226"/>
                  </a:cubicBezTo>
                  <a:cubicBezTo>
                    <a:pt x="2009" y="9197"/>
                    <a:pt x="2714" y="9168"/>
                    <a:pt x="3484" y="9168"/>
                  </a:cubicBezTo>
                  <a:cubicBezTo>
                    <a:pt x="3996" y="9168"/>
                    <a:pt x="4537" y="9181"/>
                    <a:pt x="5079" y="9215"/>
                  </a:cubicBezTo>
                  <a:cubicBezTo>
                    <a:pt x="5152" y="9219"/>
                    <a:pt x="5221" y="9222"/>
                    <a:pt x="5287" y="9222"/>
                  </a:cubicBezTo>
                  <a:cubicBezTo>
                    <a:pt x="6459" y="9222"/>
                    <a:pt x="6649" y="8482"/>
                    <a:pt x="6436" y="7889"/>
                  </a:cubicBezTo>
                  <a:cubicBezTo>
                    <a:pt x="6212" y="7258"/>
                    <a:pt x="5934" y="5180"/>
                    <a:pt x="5913" y="4731"/>
                  </a:cubicBezTo>
                  <a:cubicBezTo>
                    <a:pt x="5891" y="4276"/>
                    <a:pt x="6030" y="1764"/>
                    <a:pt x="5844" y="1326"/>
                  </a:cubicBezTo>
                  <a:cubicBezTo>
                    <a:pt x="5656" y="888"/>
                    <a:pt x="4416" y="171"/>
                    <a:pt x="4416" y="171"/>
                  </a:cubicBezTo>
                  <a:cubicBezTo>
                    <a:pt x="4416" y="171"/>
                    <a:pt x="4036" y="957"/>
                    <a:pt x="3844" y="1037"/>
                  </a:cubicBezTo>
                  <a:cubicBezTo>
                    <a:pt x="3841" y="1038"/>
                    <a:pt x="3838" y="1039"/>
                    <a:pt x="3835" y="1039"/>
                  </a:cubicBezTo>
                  <a:cubicBezTo>
                    <a:pt x="3669" y="1039"/>
                    <a:pt x="2279"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177;p77">
              <a:extLst>
                <a:ext uri="{FF2B5EF4-FFF2-40B4-BE49-F238E27FC236}">
                  <a16:creationId xmlns:a16="http://schemas.microsoft.com/office/drawing/2014/main" id="{C09A1594-F917-4659-88BF-800AB2F8A5C4}"/>
                </a:ext>
              </a:extLst>
            </p:cNvPr>
            <p:cNvSpPr/>
            <p:nvPr/>
          </p:nvSpPr>
          <p:spPr>
            <a:xfrm>
              <a:off x="4171088" y="2680665"/>
              <a:ext cx="24461" cy="117376"/>
            </a:xfrm>
            <a:custGeom>
              <a:avLst/>
              <a:gdLst/>
              <a:ahLst/>
              <a:cxnLst/>
              <a:rect l="l" t="t" r="r" b="b"/>
              <a:pathLst>
                <a:path w="253" h="1214" extrusionOk="0">
                  <a:moveTo>
                    <a:pt x="60" y="0"/>
                  </a:moveTo>
                  <a:cubicBezTo>
                    <a:pt x="39" y="0"/>
                    <a:pt x="23" y="7"/>
                    <a:pt x="1" y="7"/>
                  </a:cubicBezTo>
                  <a:cubicBezTo>
                    <a:pt x="65" y="429"/>
                    <a:pt x="141" y="866"/>
                    <a:pt x="215" y="1214"/>
                  </a:cubicBezTo>
                  <a:cubicBezTo>
                    <a:pt x="242" y="1208"/>
                    <a:pt x="252" y="1187"/>
                    <a:pt x="247" y="1161"/>
                  </a:cubicBezTo>
                  <a:cubicBezTo>
                    <a:pt x="215" y="1026"/>
                    <a:pt x="141" y="530"/>
                    <a:pt x="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178;p77">
              <a:extLst>
                <a:ext uri="{FF2B5EF4-FFF2-40B4-BE49-F238E27FC236}">
                  <a16:creationId xmlns:a16="http://schemas.microsoft.com/office/drawing/2014/main" id="{9AAF8053-6749-46F1-A66A-2C15B9261A34}"/>
                </a:ext>
              </a:extLst>
            </p:cNvPr>
            <p:cNvSpPr/>
            <p:nvPr/>
          </p:nvSpPr>
          <p:spPr>
            <a:xfrm>
              <a:off x="4152525" y="2358132"/>
              <a:ext cx="24364" cy="323218"/>
            </a:xfrm>
            <a:custGeom>
              <a:avLst/>
              <a:gdLst/>
              <a:ahLst/>
              <a:cxnLst/>
              <a:rect l="l" t="t" r="r" b="b"/>
              <a:pathLst>
                <a:path w="252" h="3343" extrusionOk="0">
                  <a:moveTo>
                    <a:pt x="44" y="1"/>
                  </a:moveTo>
                  <a:cubicBezTo>
                    <a:pt x="39" y="792"/>
                    <a:pt x="0" y="1621"/>
                    <a:pt x="12" y="1867"/>
                  </a:cubicBezTo>
                  <a:cubicBezTo>
                    <a:pt x="22" y="2085"/>
                    <a:pt x="97" y="2701"/>
                    <a:pt x="193" y="3343"/>
                  </a:cubicBezTo>
                  <a:cubicBezTo>
                    <a:pt x="215" y="3343"/>
                    <a:pt x="231" y="3336"/>
                    <a:pt x="252" y="3336"/>
                  </a:cubicBezTo>
                  <a:cubicBezTo>
                    <a:pt x="167" y="2738"/>
                    <a:pt x="76" y="2107"/>
                    <a:pt x="59" y="1925"/>
                  </a:cubicBezTo>
                  <a:cubicBezTo>
                    <a:pt x="27" y="1584"/>
                    <a:pt x="81" y="60"/>
                    <a:pt x="81" y="45"/>
                  </a:cubicBezTo>
                  <a:cubicBezTo>
                    <a:pt x="81" y="23"/>
                    <a:pt x="65" y="1"/>
                    <a:pt x="44"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179;p77">
              <a:extLst>
                <a:ext uri="{FF2B5EF4-FFF2-40B4-BE49-F238E27FC236}">
                  <a16:creationId xmlns:a16="http://schemas.microsoft.com/office/drawing/2014/main" id="{C94D6CD8-B259-43B0-8184-4A5519CD836D}"/>
                </a:ext>
              </a:extLst>
            </p:cNvPr>
            <p:cNvSpPr/>
            <p:nvPr/>
          </p:nvSpPr>
          <p:spPr>
            <a:xfrm>
              <a:off x="4146917" y="2358132"/>
              <a:ext cx="45054" cy="439917"/>
            </a:xfrm>
            <a:custGeom>
              <a:avLst/>
              <a:gdLst/>
              <a:ahLst/>
              <a:cxnLst/>
              <a:rect l="l" t="t" r="r" b="b"/>
              <a:pathLst>
                <a:path w="466" h="4550" extrusionOk="0">
                  <a:moveTo>
                    <a:pt x="97" y="1"/>
                  </a:moveTo>
                  <a:cubicBezTo>
                    <a:pt x="75" y="1"/>
                    <a:pt x="58" y="23"/>
                    <a:pt x="58" y="45"/>
                  </a:cubicBezTo>
                  <a:cubicBezTo>
                    <a:pt x="53" y="109"/>
                    <a:pt x="1" y="1584"/>
                    <a:pt x="33" y="1937"/>
                  </a:cubicBezTo>
                  <a:cubicBezTo>
                    <a:pt x="70" y="2278"/>
                    <a:pt x="347" y="4224"/>
                    <a:pt x="418" y="4518"/>
                  </a:cubicBezTo>
                  <a:cubicBezTo>
                    <a:pt x="423" y="4539"/>
                    <a:pt x="438" y="4550"/>
                    <a:pt x="460" y="4550"/>
                  </a:cubicBezTo>
                  <a:lnTo>
                    <a:pt x="465" y="4550"/>
                  </a:lnTo>
                  <a:cubicBezTo>
                    <a:pt x="391" y="4202"/>
                    <a:pt x="315" y="3765"/>
                    <a:pt x="251" y="3343"/>
                  </a:cubicBezTo>
                  <a:cubicBezTo>
                    <a:pt x="155" y="2701"/>
                    <a:pt x="80" y="2085"/>
                    <a:pt x="70" y="1867"/>
                  </a:cubicBezTo>
                  <a:cubicBezTo>
                    <a:pt x="58" y="1621"/>
                    <a:pt x="97" y="792"/>
                    <a:pt x="102"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180;p77">
              <a:extLst>
                <a:ext uri="{FF2B5EF4-FFF2-40B4-BE49-F238E27FC236}">
                  <a16:creationId xmlns:a16="http://schemas.microsoft.com/office/drawing/2014/main" id="{DC025111-B687-4CFB-B691-C4CB840A0472}"/>
                </a:ext>
              </a:extLst>
            </p:cNvPr>
            <p:cNvSpPr/>
            <p:nvPr/>
          </p:nvSpPr>
          <p:spPr>
            <a:xfrm>
              <a:off x="3256475" y="2665776"/>
              <a:ext cx="688379" cy="615593"/>
            </a:xfrm>
            <a:custGeom>
              <a:avLst/>
              <a:gdLst/>
              <a:ahLst/>
              <a:cxnLst/>
              <a:rect l="l" t="t" r="r" b="b"/>
              <a:pathLst>
                <a:path w="7120" h="6367" extrusionOk="0">
                  <a:moveTo>
                    <a:pt x="1864" y="1"/>
                  </a:moveTo>
                  <a:cubicBezTo>
                    <a:pt x="1242" y="1"/>
                    <a:pt x="616" y="161"/>
                    <a:pt x="616" y="161"/>
                  </a:cubicBezTo>
                  <a:cubicBezTo>
                    <a:pt x="151" y="1187"/>
                    <a:pt x="0" y="4431"/>
                    <a:pt x="402" y="5077"/>
                  </a:cubicBezTo>
                  <a:cubicBezTo>
                    <a:pt x="797" y="5724"/>
                    <a:pt x="3727" y="6119"/>
                    <a:pt x="4112" y="6189"/>
                  </a:cubicBezTo>
                  <a:cubicBezTo>
                    <a:pt x="4313" y="6223"/>
                    <a:pt x="4843" y="6366"/>
                    <a:pt x="5377" y="6366"/>
                  </a:cubicBezTo>
                  <a:cubicBezTo>
                    <a:pt x="5863" y="6366"/>
                    <a:pt x="6352" y="6248"/>
                    <a:pt x="6602" y="5820"/>
                  </a:cubicBezTo>
                  <a:cubicBezTo>
                    <a:pt x="7120" y="4927"/>
                    <a:pt x="6613" y="1116"/>
                    <a:pt x="6377" y="935"/>
                  </a:cubicBezTo>
                  <a:cubicBezTo>
                    <a:pt x="6148" y="753"/>
                    <a:pt x="2968" y="128"/>
                    <a:pt x="2257" y="26"/>
                  </a:cubicBezTo>
                  <a:cubicBezTo>
                    <a:pt x="2130" y="8"/>
                    <a:pt x="1997" y="1"/>
                    <a:pt x="1864"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181;p77">
              <a:extLst>
                <a:ext uri="{FF2B5EF4-FFF2-40B4-BE49-F238E27FC236}">
                  <a16:creationId xmlns:a16="http://schemas.microsoft.com/office/drawing/2014/main" id="{C85CCF36-5A56-4407-BD59-F9D1A441774E}"/>
                </a:ext>
              </a:extLst>
            </p:cNvPr>
            <p:cNvSpPr/>
            <p:nvPr/>
          </p:nvSpPr>
          <p:spPr>
            <a:xfrm>
              <a:off x="3763476" y="2756174"/>
              <a:ext cx="110121" cy="63039"/>
            </a:xfrm>
            <a:custGeom>
              <a:avLst/>
              <a:gdLst/>
              <a:ahLst/>
              <a:cxnLst/>
              <a:rect l="l" t="t" r="r" b="b"/>
              <a:pathLst>
                <a:path w="1139" h="652" extrusionOk="0">
                  <a:moveTo>
                    <a:pt x="1091" y="0"/>
                  </a:moveTo>
                  <a:cubicBezTo>
                    <a:pt x="1086" y="0"/>
                    <a:pt x="1074" y="0"/>
                    <a:pt x="1069" y="5"/>
                  </a:cubicBezTo>
                  <a:lnTo>
                    <a:pt x="696" y="208"/>
                  </a:lnTo>
                  <a:cubicBezTo>
                    <a:pt x="696" y="240"/>
                    <a:pt x="696" y="272"/>
                    <a:pt x="701" y="304"/>
                  </a:cubicBezTo>
                  <a:lnTo>
                    <a:pt x="1113" y="80"/>
                  </a:lnTo>
                  <a:cubicBezTo>
                    <a:pt x="1133" y="70"/>
                    <a:pt x="1138" y="43"/>
                    <a:pt x="1128" y="21"/>
                  </a:cubicBezTo>
                  <a:cubicBezTo>
                    <a:pt x="1118" y="5"/>
                    <a:pt x="1106" y="0"/>
                    <a:pt x="1091" y="0"/>
                  </a:cubicBezTo>
                  <a:close/>
                  <a:moveTo>
                    <a:pt x="48" y="561"/>
                  </a:moveTo>
                  <a:lnTo>
                    <a:pt x="33" y="572"/>
                  </a:lnTo>
                  <a:cubicBezTo>
                    <a:pt x="11" y="583"/>
                    <a:pt x="0" y="610"/>
                    <a:pt x="11" y="630"/>
                  </a:cubicBezTo>
                  <a:cubicBezTo>
                    <a:pt x="22" y="642"/>
                    <a:pt x="33" y="652"/>
                    <a:pt x="48" y="652"/>
                  </a:cubicBezTo>
                  <a:lnTo>
                    <a:pt x="54" y="652"/>
                  </a:lnTo>
                  <a:cubicBezTo>
                    <a:pt x="48" y="625"/>
                    <a:pt x="48" y="593"/>
                    <a:pt x="48" y="56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182;p77">
              <a:extLst>
                <a:ext uri="{FF2B5EF4-FFF2-40B4-BE49-F238E27FC236}">
                  <a16:creationId xmlns:a16="http://schemas.microsoft.com/office/drawing/2014/main" id="{BAEBBEA5-6B65-4D34-95D0-4CC050AD3769}"/>
                </a:ext>
              </a:extLst>
            </p:cNvPr>
            <p:cNvSpPr/>
            <p:nvPr/>
          </p:nvSpPr>
          <p:spPr>
            <a:xfrm>
              <a:off x="3311294" y="2676991"/>
              <a:ext cx="12955" cy="7928"/>
            </a:xfrm>
            <a:custGeom>
              <a:avLst/>
              <a:gdLst/>
              <a:ahLst/>
              <a:cxnLst/>
              <a:rect l="l" t="t" r="r" b="b"/>
              <a:pathLst>
                <a:path w="134" h="82" extrusionOk="0">
                  <a:moveTo>
                    <a:pt x="49" y="1"/>
                  </a:moveTo>
                  <a:cubicBezTo>
                    <a:pt x="27" y="1"/>
                    <a:pt x="11" y="12"/>
                    <a:pt x="6" y="33"/>
                  </a:cubicBezTo>
                  <a:cubicBezTo>
                    <a:pt x="0" y="55"/>
                    <a:pt x="11" y="77"/>
                    <a:pt x="33" y="82"/>
                  </a:cubicBezTo>
                  <a:cubicBezTo>
                    <a:pt x="38" y="70"/>
                    <a:pt x="43" y="55"/>
                    <a:pt x="49" y="45"/>
                  </a:cubicBezTo>
                  <a:cubicBezTo>
                    <a:pt x="49" y="45"/>
                    <a:pt x="81" y="33"/>
                    <a:pt x="134" y="23"/>
                  </a:cubicBezTo>
                  <a:cubicBezTo>
                    <a:pt x="107" y="18"/>
                    <a:pt x="81" y="6"/>
                    <a:pt x="5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183;p77">
              <a:extLst>
                <a:ext uri="{FF2B5EF4-FFF2-40B4-BE49-F238E27FC236}">
                  <a16:creationId xmlns:a16="http://schemas.microsoft.com/office/drawing/2014/main" id="{A266223C-4F6E-4938-88BD-8AC5D2BD0DBF}"/>
                </a:ext>
              </a:extLst>
            </p:cNvPr>
            <p:cNvSpPr/>
            <p:nvPr/>
          </p:nvSpPr>
          <p:spPr>
            <a:xfrm>
              <a:off x="3314388" y="2679118"/>
              <a:ext cx="476065" cy="575179"/>
            </a:xfrm>
            <a:custGeom>
              <a:avLst/>
              <a:gdLst/>
              <a:ahLst/>
              <a:cxnLst/>
              <a:rect l="l" t="t" r="r" b="b"/>
              <a:pathLst>
                <a:path w="4924" h="5949" extrusionOk="0">
                  <a:moveTo>
                    <a:pt x="102" y="1"/>
                  </a:moveTo>
                  <a:cubicBezTo>
                    <a:pt x="49" y="11"/>
                    <a:pt x="17" y="23"/>
                    <a:pt x="17" y="23"/>
                  </a:cubicBezTo>
                  <a:cubicBezTo>
                    <a:pt x="11" y="33"/>
                    <a:pt x="6" y="48"/>
                    <a:pt x="1" y="60"/>
                  </a:cubicBezTo>
                  <a:lnTo>
                    <a:pt x="6" y="65"/>
                  </a:lnTo>
                  <a:cubicBezTo>
                    <a:pt x="284" y="134"/>
                    <a:pt x="568" y="215"/>
                    <a:pt x="851" y="289"/>
                  </a:cubicBezTo>
                  <a:lnTo>
                    <a:pt x="851" y="203"/>
                  </a:lnTo>
                  <a:cubicBezTo>
                    <a:pt x="535" y="119"/>
                    <a:pt x="274" y="43"/>
                    <a:pt x="102" y="1"/>
                  </a:cubicBezTo>
                  <a:close/>
                  <a:moveTo>
                    <a:pt x="2336" y="625"/>
                  </a:moveTo>
                  <a:cubicBezTo>
                    <a:pt x="2304" y="647"/>
                    <a:pt x="2277" y="669"/>
                    <a:pt x="2245" y="690"/>
                  </a:cubicBezTo>
                  <a:cubicBezTo>
                    <a:pt x="3523" y="1069"/>
                    <a:pt x="4507" y="1417"/>
                    <a:pt x="4533" y="1550"/>
                  </a:cubicBezTo>
                  <a:cubicBezTo>
                    <a:pt x="4608" y="1935"/>
                    <a:pt x="4811" y="5692"/>
                    <a:pt x="4640" y="5869"/>
                  </a:cubicBezTo>
                  <a:cubicBezTo>
                    <a:pt x="4619" y="5885"/>
                    <a:pt x="4613" y="5912"/>
                    <a:pt x="4629" y="5928"/>
                  </a:cubicBezTo>
                  <a:cubicBezTo>
                    <a:pt x="4635" y="5939"/>
                    <a:pt x="4651" y="5949"/>
                    <a:pt x="4661" y="5949"/>
                  </a:cubicBezTo>
                  <a:cubicBezTo>
                    <a:pt x="4672" y="5949"/>
                    <a:pt x="4678" y="5944"/>
                    <a:pt x="4688" y="5939"/>
                  </a:cubicBezTo>
                  <a:cubicBezTo>
                    <a:pt x="4924" y="5773"/>
                    <a:pt x="4661" y="1780"/>
                    <a:pt x="4613" y="1535"/>
                  </a:cubicBezTo>
                  <a:cubicBezTo>
                    <a:pt x="4576" y="1348"/>
                    <a:pt x="3469" y="968"/>
                    <a:pt x="2336" y="625"/>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184;p77">
              <a:extLst>
                <a:ext uri="{FF2B5EF4-FFF2-40B4-BE49-F238E27FC236}">
                  <a16:creationId xmlns:a16="http://schemas.microsoft.com/office/drawing/2014/main" id="{AB8357B7-314A-4462-8296-B4946D32014F}"/>
                </a:ext>
              </a:extLst>
            </p:cNvPr>
            <p:cNvSpPr/>
            <p:nvPr/>
          </p:nvSpPr>
          <p:spPr>
            <a:xfrm>
              <a:off x="3650261" y="2070405"/>
              <a:ext cx="185147" cy="798811"/>
            </a:xfrm>
            <a:custGeom>
              <a:avLst/>
              <a:gdLst/>
              <a:ahLst/>
              <a:cxnLst/>
              <a:rect l="l" t="t" r="r" b="b"/>
              <a:pathLst>
                <a:path w="1915" h="8262" extrusionOk="0">
                  <a:moveTo>
                    <a:pt x="788" y="1"/>
                  </a:moveTo>
                  <a:cubicBezTo>
                    <a:pt x="786" y="1"/>
                    <a:pt x="784" y="1"/>
                    <a:pt x="781" y="1"/>
                  </a:cubicBezTo>
                  <a:cubicBezTo>
                    <a:pt x="0" y="21"/>
                    <a:pt x="39" y="443"/>
                    <a:pt x="39" y="443"/>
                  </a:cubicBezTo>
                  <a:cubicBezTo>
                    <a:pt x="39" y="443"/>
                    <a:pt x="888" y="776"/>
                    <a:pt x="1053" y="3105"/>
                  </a:cubicBezTo>
                  <a:cubicBezTo>
                    <a:pt x="1219" y="5436"/>
                    <a:pt x="1112" y="7980"/>
                    <a:pt x="1322" y="8157"/>
                  </a:cubicBezTo>
                  <a:cubicBezTo>
                    <a:pt x="1414" y="8233"/>
                    <a:pt x="1538" y="8262"/>
                    <a:pt x="1649" y="8262"/>
                  </a:cubicBezTo>
                  <a:cubicBezTo>
                    <a:pt x="1787" y="8262"/>
                    <a:pt x="1903" y="8216"/>
                    <a:pt x="1909" y="8157"/>
                  </a:cubicBezTo>
                  <a:cubicBezTo>
                    <a:pt x="1914" y="8044"/>
                    <a:pt x="1727" y="5078"/>
                    <a:pt x="1727" y="4736"/>
                  </a:cubicBezTo>
                  <a:cubicBezTo>
                    <a:pt x="1727" y="4395"/>
                    <a:pt x="1520" y="1"/>
                    <a:pt x="788"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185;p77">
              <a:extLst>
                <a:ext uri="{FF2B5EF4-FFF2-40B4-BE49-F238E27FC236}">
                  <a16:creationId xmlns:a16="http://schemas.microsoft.com/office/drawing/2014/main" id="{85D08E80-5D1B-4300-8767-655C29D3023E}"/>
                </a:ext>
              </a:extLst>
            </p:cNvPr>
            <p:cNvSpPr/>
            <p:nvPr/>
          </p:nvSpPr>
          <p:spPr>
            <a:xfrm>
              <a:off x="3756321" y="2044011"/>
              <a:ext cx="196846" cy="200138"/>
            </a:xfrm>
            <a:custGeom>
              <a:avLst/>
              <a:gdLst/>
              <a:ahLst/>
              <a:cxnLst/>
              <a:rect l="l" t="t" r="r" b="b"/>
              <a:pathLst>
                <a:path w="2036" h="2070" extrusionOk="0">
                  <a:moveTo>
                    <a:pt x="496" y="1"/>
                  </a:moveTo>
                  <a:cubicBezTo>
                    <a:pt x="496" y="1"/>
                    <a:pt x="166" y="70"/>
                    <a:pt x="0" y="445"/>
                  </a:cubicBezTo>
                  <a:cubicBezTo>
                    <a:pt x="0" y="445"/>
                    <a:pt x="588" y="1503"/>
                    <a:pt x="689" y="2070"/>
                  </a:cubicBezTo>
                  <a:cubicBezTo>
                    <a:pt x="689" y="2070"/>
                    <a:pt x="1006" y="1389"/>
                    <a:pt x="1728" y="1389"/>
                  </a:cubicBezTo>
                  <a:cubicBezTo>
                    <a:pt x="1823" y="1389"/>
                    <a:pt x="1926" y="1401"/>
                    <a:pt x="2036" y="1428"/>
                  </a:cubicBezTo>
                  <a:cubicBezTo>
                    <a:pt x="2036" y="1428"/>
                    <a:pt x="593" y="674"/>
                    <a:pt x="496"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186;p77">
              <a:extLst>
                <a:ext uri="{FF2B5EF4-FFF2-40B4-BE49-F238E27FC236}">
                  <a16:creationId xmlns:a16="http://schemas.microsoft.com/office/drawing/2014/main" id="{C1F2C21F-4434-4773-B903-47D288B8E509}"/>
                </a:ext>
              </a:extLst>
            </p:cNvPr>
            <p:cNvSpPr/>
            <p:nvPr/>
          </p:nvSpPr>
          <p:spPr>
            <a:xfrm>
              <a:off x="3953070" y="2044011"/>
              <a:ext cx="82373" cy="166105"/>
            </a:xfrm>
            <a:custGeom>
              <a:avLst/>
              <a:gdLst/>
              <a:ahLst/>
              <a:cxnLst/>
              <a:rect l="l" t="t" r="r" b="b"/>
              <a:pathLst>
                <a:path w="852" h="1718" extrusionOk="0">
                  <a:moveTo>
                    <a:pt x="134" y="1"/>
                  </a:moveTo>
                  <a:cubicBezTo>
                    <a:pt x="134" y="1"/>
                    <a:pt x="257" y="1022"/>
                    <a:pt x="1" y="1428"/>
                  </a:cubicBezTo>
                  <a:cubicBezTo>
                    <a:pt x="1" y="1428"/>
                    <a:pt x="86" y="1374"/>
                    <a:pt x="217" y="1374"/>
                  </a:cubicBezTo>
                  <a:cubicBezTo>
                    <a:pt x="361" y="1374"/>
                    <a:pt x="561" y="1440"/>
                    <a:pt x="765" y="1717"/>
                  </a:cubicBezTo>
                  <a:cubicBezTo>
                    <a:pt x="765" y="1717"/>
                    <a:pt x="851" y="166"/>
                    <a:pt x="134"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187;p77">
              <a:extLst>
                <a:ext uri="{FF2B5EF4-FFF2-40B4-BE49-F238E27FC236}">
                  <a16:creationId xmlns:a16="http://schemas.microsoft.com/office/drawing/2014/main" id="{D5608332-6FB1-4076-BEED-D5B58F329910}"/>
                </a:ext>
              </a:extLst>
            </p:cNvPr>
            <p:cNvSpPr/>
            <p:nvPr/>
          </p:nvSpPr>
          <p:spPr>
            <a:xfrm>
              <a:off x="3390960" y="2500836"/>
              <a:ext cx="198489" cy="255345"/>
            </a:xfrm>
            <a:custGeom>
              <a:avLst/>
              <a:gdLst/>
              <a:ahLst/>
              <a:cxnLst/>
              <a:rect l="l" t="t" r="r" b="b"/>
              <a:pathLst>
                <a:path w="2053" h="2641" extrusionOk="0">
                  <a:moveTo>
                    <a:pt x="1972" y="0"/>
                  </a:moveTo>
                  <a:lnTo>
                    <a:pt x="198" y="182"/>
                  </a:lnTo>
                  <a:cubicBezTo>
                    <a:pt x="198" y="182"/>
                    <a:pt x="0" y="1995"/>
                    <a:pt x="74" y="2400"/>
                  </a:cubicBezTo>
                  <a:cubicBezTo>
                    <a:pt x="103" y="2559"/>
                    <a:pt x="288" y="2640"/>
                    <a:pt x="527" y="2640"/>
                  </a:cubicBezTo>
                  <a:cubicBezTo>
                    <a:pt x="908" y="2640"/>
                    <a:pt x="1426" y="2432"/>
                    <a:pt x="1662" y="1995"/>
                  </a:cubicBezTo>
                  <a:cubicBezTo>
                    <a:pt x="2052" y="1283"/>
                    <a:pt x="1972" y="0"/>
                    <a:pt x="197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188;p77">
              <a:extLst>
                <a:ext uri="{FF2B5EF4-FFF2-40B4-BE49-F238E27FC236}">
                  <a16:creationId xmlns:a16="http://schemas.microsoft.com/office/drawing/2014/main" id="{FBC18D6B-B7FE-44CE-8815-962F432B3CA4}"/>
                </a:ext>
              </a:extLst>
            </p:cNvPr>
            <p:cNvSpPr/>
            <p:nvPr/>
          </p:nvSpPr>
          <p:spPr>
            <a:xfrm>
              <a:off x="3399081" y="2127738"/>
              <a:ext cx="313251" cy="486229"/>
            </a:xfrm>
            <a:custGeom>
              <a:avLst/>
              <a:gdLst/>
              <a:ahLst/>
              <a:cxnLst/>
              <a:rect l="l" t="t" r="r" b="b"/>
              <a:pathLst>
                <a:path w="3240" h="5029" extrusionOk="0">
                  <a:moveTo>
                    <a:pt x="2235" y="1"/>
                  </a:moveTo>
                  <a:cubicBezTo>
                    <a:pt x="2235" y="1"/>
                    <a:pt x="1700" y="331"/>
                    <a:pt x="1327" y="1054"/>
                  </a:cubicBezTo>
                  <a:cubicBezTo>
                    <a:pt x="947" y="1775"/>
                    <a:pt x="1" y="4143"/>
                    <a:pt x="1" y="4143"/>
                  </a:cubicBezTo>
                  <a:cubicBezTo>
                    <a:pt x="1" y="4143"/>
                    <a:pt x="396" y="5029"/>
                    <a:pt x="1722" y="5029"/>
                  </a:cubicBezTo>
                  <a:cubicBezTo>
                    <a:pt x="1835" y="5029"/>
                    <a:pt x="1954" y="5022"/>
                    <a:pt x="2080" y="5008"/>
                  </a:cubicBezTo>
                  <a:cubicBezTo>
                    <a:pt x="2080" y="5008"/>
                    <a:pt x="2733" y="2743"/>
                    <a:pt x="3182" y="2428"/>
                  </a:cubicBezTo>
                  <a:cubicBezTo>
                    <a:pt x="3182" y="2428"/>
                    <a:pt x="3240" y="1118"/>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189;p77">
              <a:extLst>
                <a:ext uri="{FF2B5EF4-FFF2-40B4-BE49-F238E27FC236}">
                  <a16:creationId xmlns:a16="http://schemas.microsoft.com/office/drawing/2014/main" id="{F9162016-965B-40DE-89D5-033D014D7508}"/>
                </a:ext>
              </a:extLst>
            </p:cNvPr>
            <p:cNvSpPr/>
            <p:nvPr/>
          </p:nvSpPr>
          <p:spPr>
            <a:xfrm>
              <a:off x="3633245" y="2358132"/>
              <a:ext cx="78119" cy="151119"/>
            </a:xfrm>
            <a:custGeom>
              <a:avLst/>
              <a:gdLst/>
              <a:ahLst/>
              <a:cxnLst/>
              <a:rect l="l" t="t" r="r" b="b"/>
              <a:pathLst>
                <a:path w="808" h="1563" extrusionOk="0">
                  <a:moveTo>
                    <a:pt x="760" y="1"/>
                  </a:moveTo>
                  <a:lnTo>
                    <a:pt x="760" y="45"/>
                  </a:lnTo>
                  <a:cubicBezTo>
                    <a:pt x="524" y="210"/>
                    <a:pt x="225" y="926"/>
                    <a:pt x="1" y="1562"/>
                  </a:cubicBezTo>
                  <a:cubicBezTo>
                    <a:pt x="27" y="1547"/>
                    <a:pt x="60" y="1530"/>
                    <a:pt x="86" y="1515"/>
                  </a:cubicBezTo>
                  <a:cubicBezTo>
                    <a:pt x="289" y="969"/>
                    <a:pt x="551" y="365"/>
                    <a:pt x="792" y="71"/>
                  </a:cubicBezTo>
                  <a:cubicBezTo>
                    <a:pt x="807" y="55"/>
                    <a:pt x="802" y="28"/>
                    <a:pt x="786" y="12"/>
                  </a:cubicBezTo>
                  <a:cubicBezTo>
                    <a:pt x="775" y="7"/>
                    <a:pt x="770" y="1"/>
                    <a:pt x="760"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190;p77">
              <a:extLst>
                <a:ext uri="{FF2B5EF4-FFF2-40B4-BE49-F238E27FC236}">
                  <a16:creationId xmlns:a16="http://schemas.microsoft.com/office/drawing/2014/main" id="{41A4E7E5-6412-4538-9F07-9767E5389ADD}"/>
                </a:ext>
              </a:extLst>
            </p:cNvPr>
            <p:cNvSpPr/>
            <p:nvPr/>
          </p:nvSpPr>
          <p:spPr>
            <a:xfrm>
              <a:off x="3630151" y="2358132"/>
              <a:ext cx="76573" cy="152666"/>
            </a:xfrm>
            <a:custGeom>
              <a:avLst/>
              <a:gdLst/>
              <a:ahLst/>
              <a:cxnLst/>
              <a:rect l="l" t="t" r="r" b="b"/>
              <a:pathLst>
                <a:path w="792" h="1579" extrusionOk="0">
                  <a:moveTo>
                    <a:pt x="792" y="1"/>
                  </a:moveTo>
                  <a:cubicBezTo>
                    <a:pt x="780" y="1"/>
                    <a:pt x="765" y="7"/>
                    <a:pt x="760" y="18"/>
                  </a:cubicBezTo>
                  <a:cubicBezTo>
                    <a:pt x="497" y="343"/>
                    <a:pt x="215" y="1007"/>
                    <a:pt x="0" y="1579"/>
                  </a:cubicBezTo>
                  <a:cubicBezTo>
                    <a:pt x="11" y="1572"/>
                    <a:pt x="22" y="1567"/>
                    <a:pt x="33" y="1562"/>
                  </a:cubicBezTo>
                  <a:cubicBezTo>
                    <a:pt x="257" y="926"/>
                    <a:pt x="556" y="210"/>
                    <a:pt x="792" y="45"/>
                  </a:cubicBezTo>
                  <a:lnTo>
                    <a:pt x="792" y="1"/>
                  </a:ln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191;p77">
              <a:extLst>
                <a:ext uri="{FF2B5EF4-FFF2-40B4-BE49-F238E27FC236}">
                  <a16:creationId xmlns:a16="http://schemas.microsoft.com/office/drawing/2014/main" id="{EB5D4C8E-EBCC-4DDE-B9D7-CFCFAD608A21}"/>
                </a:ext>
              </a:extLst>
            </p:cNvPr>
            <p:cNvSpPr/>
            <p:nvPr/>
          </p:nvSpPr>
          <p:spPr>
            <a:xfrm>
              <a:off x="3396664" y="2475505"/>
              <a:ext cx="355502" cy="299240"/>
            </a:xfrm>
            <a:custGeom>
              <a:avLst/>
              <a:gdLst/>
              <a:ahLst/>
              <a:cxnLst/>
              <a:rect l="l" t="t" r="r" b="b"/>
              <a:pathLst>
                <a:path w="3677" h="3095" extrusionOk="0">
                  <a:moveTo>
                    <a:pt x="3084" y="0"/>
                  </a:moveTo>
                  <a:cubicBezTo>
                    <a:pt x="3084" y="0"/>
                    <a:pt x="1870" y="642"/>
                    <a:pt x="1052" y="1192"/>
                  </a:cubicBezTo>
                  <a:cubicBezTo>
                    <a:pt x="411" y="1621"/>
                    <a:pt x="128" y="2299"/>
                    <a:pt x="32" y="2577"/>
                  </a:cubicBezTo>
                  <a:cubicBezTo>
                    <a:pt x="0" y="2674"/>
                    <a:pt x="10" y="2780"/>
                    <a:pt x="69" y="2866"/>
                  </a:cubicBezTo>
                  <a:cubicBezTo>
                    <a:pt x="144" y="2973"/>
                    <a:pt x="288" y="3095"/>
                    <a:pt x="554" y="3095"/>
                  </a:cubicBezTo>
                  <a:cubicBezTo>
                    <a:pt x="686" y="3095"/>
                    <a:pt x="848" y="3065"/>
                    <a:pt x="1047" y="2988"/>
                  </a:cubicBezTo>
                  <a:cubicBezTo>
                    <a:pt x="1967" y="2630"/>
                    <a:pt x="3676" y="498"/>
                    <a:pt x="3676" y="498"/>
                  </a:cubicBezTo>
                  <a:lnTo>
                    <a:pt x="308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192;p77">
              <a:extLst>
                <a:ext uri="{FF2B5EF4-FFF2-40B4-BE49-F238E27FC236}">
                  <a16:creationId xmlns:a16="http://schemas.microsoft.com/office/drawing/2014/main" id="{5408734B-BCCE-4EB0-B4CC-ED398BCFD7A3}"/>
                </a:ext>
              </a:extLst>
            </p:cNvPr>
            <p:cNvSpPr/>
            <p:nvPr/>
          </p:nvSpPr>
          <p:spPr>
            <a:xfrm>
              <a:off x="3694735" y="2366834"/>
              <a:ext cx="171611" cy="195594"/>
            </a:xfrm>
            <a:custGeom>
              <a:avLst/>
              <a:gdLst/>
              <a:ahLst/>
              <a:cxnLst/>
              <a:rect l="l" t="t" r="r" b="b"/>
              <a:pathLst>
                <a:path w="1775" h="2023" extrusionOk="0">
                  <a:moveTo>
                    <a:pt x="955" y="0"/>
                  </a:moveTo>
                  <a:cubicBezTo>
                    <a:pt x="822" y="0"/>
                    <a:pt x="705" y="20"/>
                    <a:pt x="642" y="39"/>
                  </a:cubicBezTo>
                  <a:cubicBezTo>
                    <a:pt x="455" y="98"/>
                    <a:pt x="1" y="1124"/>
                    <a:pt x="1" y="1124"/>
                  </a:cubicBezTo>
                  <a:lnTo>
                    <a:pt x="593" y="1622"/>
                  </a:lnTo>
                  <a:cubicBezTo>
                    <a:pt x="653" y="1599"/>
                    <a:pt x="709" y="1588"/>
                    <a:pt x="762" y="1588"/>
                  </a:cubicBezTo>
                  <a:cubicBezTo>
                    <a:pt x="1107" y="1588"/>
                    <a:pt x="1304" y="2022"/>
                    <a:pt x="1304" y="2022"/>
                  </a:cubicBezTo>
                  <a:cubicBezTo>
                    <a:pt x="1306" y="2022"/>
                    <a:pt x="1308" y="2022"/>
                    <a:pt x="1309" y="2022"/>
                  </a:cubicBezTo>
                  <a:cubicBezTo>
                    <a:pt x="1685" y="2022"/>
                    <a:pt x="1774" y="823"/>
                    <a:pt x="1631" y="377"/>
                  </a:cubicBezTo>
                  <a:cubicBezTo>
                    <a:pt x="1535" y="76"/>
                    <a:pt x="1214" y="0"/>
                    <a:pt x="95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193;p77">
              <a:extLst>
                <a:ext uri="{FF2B5EF4-FFF2-40B4-BE49-F238E27FC236}">
                  <a16:creationId xmlns:a16="http://schemas.microsoft.com/office/drawing/2014/main" id="{9361B1E9-2F5C-46AA-941C-1236DA3F4DF5}"/>
                </a:ext>
              </a:extLst>
            </p:cNvPr>
            <p:cNvSpPr/>
            <p:nvPr/>
          </p:nvSpPr>
          <p:spPr>
            <a:xfrm>
              <a:off x="3846719" y="2526263"/>
              <a:ext cx="6284" cy="10345"/>
            </a:xfrm>
            <a:custGeom>
              <a:avLst/>
              <a:gdLst/>
              <a:ahLst/>
              <a:cxnLst/>
              <a:rect l="l" t="t" r="r" b="b"/>
              <a:pathLst>
                <a:path w="65" h="107" extrusionOk="0">
                  <a:moveTo>
                    <a:pt x="32" y="0"/>
                  </a:moveTo>
                  <a:cubicBezTo>
                    <a:pt x="21" y="37"/>
                    <a:pt x="10" y="69"/>
                    <a:pt x="0" y="101"/>
                  </a:cubicBezTo>
                  <a:cubicBezTo>
                    <a:pt x="5" y="107"/>
                    <a:pt x="10" y="107"/>
                    <a:pt x="16" y="107"/>
                  </a:cubicBezTo>
                  <a:cubicBezTo>
                    <a:pt x="21" y="107"/>
                    <a:pt x="27" y="107"/>
                    <a:pt x="27" y="101"/>
                  </a:cubicBezTo>
                  <a:cubicBezTo>
                    <a:pt x="48" y="96"/>
                    <a:pt x="64" y="69"/>
                    <a:pt x="53" y="48"/>
                  </a:cubicBezTo>
                  <a:cubicBezTo>
                    <a:pt x="48" y="42"/>
                    <a:pt x="43" y="21"/>
                    <a:pt x="32"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194;p77">
              <a:extLst>
                <a:ext uri="{FF2B5EF4-FFF2-40B4-BE49-F238E27FC236}">
                  <a16:creationId xmlns:a16="http://schemas.microsoft.com/office/drawing/2014/main" id="{FB65103A-404E-49D5-A3BE-6EFF22BAE4FF}"/>
                </a:ext>
              </a:extLst>
            </p:cNvPr>
            <p:cNvSpPr/>
            <p:nvPr/>
          </p:nvSpPr>
          <p:spPr>
            <a:xfrm>
              <a:off x="3768697" y="2471444"/>
              <a:ext cx="81213" cy="64682"/>
            </a:xfrm>
            <a:custGeom>
              <a:avLst/>
              <a:gdLst/>
              <a:ahLst/>
              <a:cxnLst/>
              <a:rect l="l" t="t" r="r" b="b"/>
              <a:pathLst>
                <a:path w="840" h="669" extrusionOk="0">
                  <a:moveTo>
                    <a:pt x="374" y="0"/>
                  </a:moveTo>
                  <a:cubicBezTo>
                    <a:pt x="149" y="10"/>
                    <a:pt x="38" y="54"/>
                    <a:pt x="32" y="54"/>
                  </a:cubicBezTo>
                  <a:cubicBezTo>
                    <a:pt x="11" y="64"/>
                    <a:pt x="0" y="86"/>
                    <a:pt x="11" y="107"/>
                  </a:cubicBezTo>
                  <a:cubicBezTo>
                    <a:pt x="16" y="123"/>
                    <a:pt x="32" y="133"/>
                    <a:pt x="48" y="133"/>
                  </a:cubicBezTo>
                  <a:lnTo>
                    <a:pt x="64" y="133"/>
                  </a:lnTo>
                  <a:cubicBezTo>
                    <a:pt x="64" y="133"/>
                    <a:pt x="171" y="91"/>
                    <a:pt x="379" y="80"/>
                  </a:cubicBezTo>
                  <a:lnTo>
                    <a:pt x="385" y="80"/>
                  </a:lnTo>
                  <a:cubicBezTo>
                    <a:pt x="519" y="80"/>
                    <a:pt x="699" y="427"/>
                    <a:pt x="780" y="647"/>
                  </a:cubicBezTo>
                  <a:cubicBezTo>
                    <a:pt x="785" y="657"/>
                    <a:pt x="796" y="668"/>
                    <a:pt x="807" y="668"/>
                  </a:cubicBezTo>
                  <a:cubicBezTo>
                    <a:pt x="817" y="636"/>
                    <a:pt x="828" y="604"/>
                    <a:pt x="839" y="567"/>
                  </a:cubicBezTo>
                  <a:cubicBezTo>
                    <a:pt x="780" y="417"/>
                    <a:pt x="593" y="0"/>
                    <a:pt x="3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195;p77">
              <a:extLst>
                <a:ext uri="{FF2B5EF4-FFF2-40B4-BE49-F238E27FC236}">
                  <a16:creationId xmlns:a16="http://schemas.microsoft.com/office/drawing/2014/main" id="{1F627F82-D5AB-4293-B2A2-72DA64728F83}"/>
                </a:ext>
              </a:extLst>
            </p:cNvPr>
            <p:cNvSpPr/>
            <p:nvPr/>
          </p:nvSpPr>
          <p:spPr>
            <a:xfrm>
              <a:off x="3858611" y="2453268"/>
              <a:ext cx="4641" cy="10442"/>
            </a:xfrm>
            <a:custGeom>
              <a:avLst/>
              <a:gdLst/>
              <a:ahLst/>
              <a:cxnLst/>
              <a:rect l="l" t="t" r="r" b="b"/>
              <a:pathLst>
                <a:path w="48" h="108" extrusionOk="0">
                  <a:moveTo>
                    <a:pt x="0" y="1"/>
                  </a:moveTo>
                  <a:lnTo>
                    <a:pt x="0" y="107"/>
                  </a:lnTo>
                  <a:cubicBezTo>
                    <a:pt x="11" y="107"/>
                    <a:pt x="21" y="107"/>
                    <a:pt x="26" y="97"/>
                  </a:cubicBezTo>
                  <a:cubicBezTo>
                    <a:pt x="43" y="87"/>
                    <a:pt x="48" y="60"/>
                    <a:pt x="32" y="38"/>
                  </a:cubicBezTo>
                  <a:cubicBezTo>
                    <a:pt x="26" y="33"/>
                    <a:pt x="16" y="17"/>
                    <a:pt x="0" y="1"/>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196;p77">
              <a:extLst>
                <a:ext uri="{FF2B5EF4-FFF2-40B4-BE49-F238E27FC236}">
                  <a16:creationId xmlns:a16="http://schemas.microsoft.com/office/drawing/2014/main" id="{2DFE5660-D999-4A7A-955A-195FC6B5C7C5}"/>
                </a:ext>
              </a:extLst>
            </p:cNvPr>
            <p:cNvSpPr/>
            <p:nvPr/>
          </p:nvSpPr>
          <p:spPr>
            <a:xfrm>
              <a:off x="3771791" y="2406280"/>
              <a:ext cx="86918" cy="57431"/>
            </a:xfrm>
            <a:custGeom>
              <a:avLst/>
              <a:gdLst/>
              <a:ahLst/>
              <a:cxnLst/>
              <a:rect l="l" t="t" r="r" b="b"/>
              <a:pathLst>
                <a:path w="899" h="594" extrusionOk="0">
                  <a:moveTo>
                    <a:pt x="272" y="1"/>
                  </a:moveTo>
                  <a:cubicBezTo>
                    <a:pt x="102" y="33"/>
                    <a:pt x="26" y="87"/>
                    <a:pt x="26" y="87"/>
                  </a:cubicBezTo>
                  <a:cubicBezTo>
                    <a:pt x="6" y="102"/>
                    <a:pt x="0" y="129"/>
                    <a:pt x="16" y="144"/>
                  </a:cubicBezTo>
                  <a:cubicBezTo>
                    <a:pt x="21" y="156"/>
                    <a:pt x="38" y="161"/>
                    <a:pt x="48" y="161"/>
                  </a:cubicBezTo>
                  <a:cubicBezTo>
                    <a:pt x="58" y="161"/>
                    <a:pt x="70" y="161"/>
                    <a:pt x="75" y="156"/>
                  </a:cubicBezTo>
                  <a:cubicBezTo>
                    <a:pt x="75" y="156"/>
                    <a:pt x="139" y="107"/>
                    <a:pt x="289" y="87"/>
                  </a:cubicBezTo>
                  <a:lnTo>
                    <a:pt x="294" y="87"/>
                  </a:lnTo>
                  <a:cubicBezTo>
                    <a:pt x="406" y="87"/>
                    <a:pt x="689" y="369"/>
                    <a:pt x="866" y="583"/>
                  </a:cubicBezTo>
                  <a:cubicBezTo>
                    <a:pt x="877" y="588"/>
                    <a:pt x="887" y="593"/>
                    <a:pt x="898" y="593"/>
                  </a:cubicBezTo>
                  <a:lnTo>
                    <a:pt x="898" y="487"/>
                  </a:lnTo>
                  <a:cubicBezTo>
                    <a:pt x="780" y="353"/>
                    <a:pt x="460" y="1"/>
                    <a:pt x="2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197;p77">
              <a:extLst>
                <a:ext uri="{FF2B5EF4-FFF2-40B4-BE49-F238E27FC236}">
                  <a16:creationId xmlns:a16="http://schemas.microsoft.com/office/drawing/2014/main" id="{94545ABD-C056-4697-B7A3-64B64CE0D1A4}"/>
                </a:ext>
              </a:extLst>
            </p:cNvPr>
            <p:cNvSpPr/>
            <p:nvPr/>
          </p:nvSpPr>
          <p:spPr>
            <a:xfrm>
              <a:off x="4215658" y="3595862"/>
              <a:ext cx="142220" cy="393895"/>
            </a:xfrm>
            <a:custGeom>
              <a:avLst/>
              <a:gdLst/>
              <a:ahLst/>
              <a:cxnLst/>
              <a:rect l="l" t="t" r="r" b="b"/>
              <a:pathLst>
                <a:path w="1471" h="4074" extrusionOk="0">
                  <a:moveTo>
                    <a:pt x="802" y="1"/>
                  </a:moveTo>
                  <a:cubicBezTo>
                    <a:pt x="780" y="6"/>
                    <a:pt x="765" y="27"/>
                    <a:pt x="770" y="48"/>
                  </a:cubicBezTo>
                  <a:cubicBezTo>
                    <a:pt x="775" y="80"/>
                    <a:pt x="1374" y="3265"/>
                    <a:pt x="27" y="3993"/>
                  </a:cubicBezTo>
                  <a:cubicBezTo>
                    <a:pt x="6" y="4003"/>
                    <a:pt x="0" y="4030"/>
                    <a:pt x="11" y="4052"/>
                  </a:cubicBezTo>
                  <a:cubicBezTo>
                    <a:pt x="16" y="4062"/>
                    <a:pt x="32" y="4074"/>
                    <a:pt x="48" y="4074"/>
                  </a:cubicBezTo>
                  <a:cubicBezTo>
                    <a:pt x="53" y="4074"/>
                    <a:pt x="59" y="4074"/>
                    <a:pt x="65" y="4067"/>
                  </a:cubicBezTo>
                  <a:cubicBezTo>
                    <a:pt x="1470" y="3314"/>
                    <a:pt x="877" y="166"/>
                    <a:pt x="855" y="33"/>
                  </a:cubicBezTo>
                  <a:cubicBezTo>
                    <a:pt x="850" y="11"/>
                    <a:pt x="829" y="1"/>
                    <a:pt x="8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198;p77">
              <a:extLst>
                <a:ext uri="{FF2B5EF4-FFF2-40B4-BE49-F238E27FC236}">
                  <a16:creationId xmlns:a16="http://schemas.microsoft.com/office/drawing/2014/main" id="{66CE3DD6-B348-4D9C-9325-5249E18C1CA0}"/>
                </a:ext>
              </a:extLst>
            </p:cNvPr>
            <p:cNvSpPr/>
            <p:nvPr/>
          </p:nvSpPr>
          <p:spPr>
            <a:xfrm>
              <a:off x="3414067" y="2598485"/>
              <a:ext cx="70965" cy="86436"/>
            </a:xfrm>
            <a:custGeom>
              <a:avLst/>
              <a:gdLst/>
              <a:ahLst/>
              <a:cxnLst/>
              <a:rect l="l" t="t" r="r" b="b"/>
              <a:pathLst>
                <a:path w="734" h="894" extrusionOk="0">
                  <a:moveTo>
                    <a:pt x="686" y="1"/>
                  </a:moveTo>
                  <a:cubicBezTo>
                    <a:pt x="595" y="70"/>
                    <a:pt x="263" y="327"/>
                    <a:pt x="12" y="835"/>
                  </a:cubicBezTo>
                  <a:cubicBezTo>
                    <a:pt x="1" y="857"/>
                    <a:pt x="6" y="882"/>
                    <a:pt x="28" y="894"/>
                  </a:cubicBezTo>
                  <a:cubicBezTo>
                    <a:pt x="173" y="615"/>
                    <a:pt x="397" y="284"/>
                    <a:pt x="733" y="23"/>
                  </a:cubicBezTo>
                  <a:cubicBezTo>
                    <a:pt x="718" y="16"/>
                    <a:pt x="701" y="6"/>
                    <a:pt x="68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199;p77">
              <a:extLst>
                <a:ext uri="{FF2B5EF4-FFF2-40B4-BE49-F238E27FC236}">
                  <a16:creationId xmlns:a16="http://schemas.microsoft.com/office/drawing/2014/main" id="{733C8667-DBA1-4467-8D1F-106B8DC274F6}"/>
                </a:ext>
              </a:extLst>
            </p:cNvPr>
            <p:cNvSpPr/>
            <p:nvPr/>
          </p:nvSpPr>
          <p:spPr>
            <a:xfrm>
              <a:off x="3480294" y="2596455"/>
              <a:ext cx="7831" cy="4254"/>
            </a:xfrm>
            <a:custGeom>
              <a:avLst/>
              <a:gdLst/>
              <a:ahLst/>
              <a:cxnLst/>
              <a:rect l="l" t="t" r="r" b="b"/>
              <a:pathLst>
                <a:path w="81" h="44" extrusionOk="0">
                  <a:moveTo>
                    <a:pt x="48" y="0"/>
                  </a:moveTo>
                  <a:cubicBezTo>
                    <a:pt x="38" y="0"/>
                    <a:pt x="33" y="0"/>
                    <a:pt x="27" y="5"/>
                  </a:cubicBezTo>
                  <a:cubicBezTo>
                    <a:pt x="21" y="5"/>
                    <a:pt x="16" y="12"/>
                    <a:pt x="1" y="22"/>
                  </a:cubicBezTo>
                  <a:cubicBezTo>
                    <a:pt x="16" y="27"/>
                    <a:pt x="33" y="37"/>
                    <a:pt x="48" y="44"/>
                  </a:cubicBezTo>
                  <a:cubicBezTo>
                    <a:pt x="59" y="32"/>
                    <a:pt x="70" y="22"/>
                    <a:pt x="80" y="17"/>
                  </a:cubicBezTo>
                  <a:cubicBezTo>
                    <a:pt x="75" y="5"/>
                    <a:pt x="59" y="0"/>
                    <a:pt x="48"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200;p77">
              <a:extLst>
                <a:ext uri="{FF2B5EF4-FFF2-40B4-BE49-F238E27FC236}">
                  <a16:creationId xmlns:a16="http://schemas.microsoft.com/office/drawing/2014/main" id="{9647A3D5-6CDB-4DBF-8F4A-9EB35BF75CC9}"/>
                </a:ext>
              </a:extLst>
            </p:cNvPr>
            <p:cNvSpPr/>
            <p:nvPr/>
          </p:nvSpPr>
          <p:spPr>
            <a:xfrm>
              <a:off x="3416677" y="2598002"/>
              <a:ext cx="73092" cy="87403"/>
            </a:xfrm>
            <a:custGeom>
              <a:avLst/>
              <a:gdLst/>
              <a:ahLst/>
              <a:cxnLst/>
              <a:rect l="l" t="t" r="r" b="b"/>
              <a:pathLst>
                <a:path w="756" h="904" extrusionOk="0">
                  <a:moveTo>
                    <a:pt x="738" y="1"/>
                  </a:moveTo>
                  <a:lnTo>
                    <a:pt x="738" y="1"/>
                  </a:lnTo>
                  <a:cubicBezTo>
                    <a:pt x="728" y="6"/>
                    <a:pt x="717" y="16"/>
                    <a:pt x="706" y="28"/>
                  </a:cubicBezTo>
                  <a:cubicBezTo>
                    <a:pt x="370" y="289"/>
                    <a:pt x="146" y="620"/>
                    <a:pt x="1" y="899"/>
                  </a:cubicBezTo>
                  <a:cubicBezTo>
                    <a:pt x="6" y="904"/>
                    <a:pt x="11" y="904"/>
                    <a:pt x="23" y="904"/>
                  </a:cubicBezTo>
                  <a:cubicBezTo>
                    <a:pt x="33" y="904"/>
                    <a:pt x="50" y="894"/>
                    <a:pt x="60" y="877"/>
                  </a:cubicBezTo>
                  <a:cubicBezTo>
                    <a:pt x="338" y="316"/>
                    <a:pt x="723" y="65"/>
                    <a:pt x="728" y="60"/>
                  </a:cubicBezTo>
                  <a:cubicBezTo>
                    <a:pt x="749" y="48"/>
                    <a:pt x="755" y="21"/>
                    <a:pt x="738" y="1"/>
                  </a:cubicBezTo>
                  <a:close/>
                </a:path>
              </a:pathLst>
            </a:custGeom>
            <a:solidFill>
              <a:srgbClr val="B2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201;p77">
              <a:extLst>
                <a:ext uri="{FF2B5EF4-FFF2-40B4-BE49-F238E27FC236}">
                  <a16:creationId xmlns:a16="http://schemas.microsoft.com/office/drawing/2014/main" id="{E25CFA21-54D6-49C8-83BB-E8DA17E3CC94}"/>
                </a:ext>
              </a:extLst>
            </p:cNvPr>
            <p:cNvSpPr/>
            <p:nvPr/>
          </p:nvSpPr>
          <p:spPr>
            <a:xfrm>
              <a:off x="3972696" y="1793217"/>
              <a:ext cx="30068" cy="87113"/>
            </a:xfrm>
            <a:custGeom>
              <a:avLst/>
              <a:gdLst/>
              <a:ahLst/>
              <a:cxnLst/>
              <a:rect l="l" t="t" r="r" b="b"/>
              <a:pathLst>
                <a:path w="311" h="901" extrusionOk="0">
                  <a:moveTo>
                    <a:pt x="29" y="0"/>
                  </a:moveTo>
                  <a:cubicBezTo>
                    <a:pt x="25" y="0"/>
                    <a:pt x="21" y="1"/>
                    <a:pt x="17" y="2"/>
                  </a:cubicBezTo>
                  <a:cubicBezTo>
                    <a:pt x="7" y="7"/>
                    <a:pt x="0" y="24"/>
                    <a:pt x="7" y="34"/>
                  </a:cubicBezTo>
                  <a:lnTo>
                    <a:pt x="210" y="537"/>
                  </a:lnTo>
                  <a:cubicBezTo>
                    <a:pt x="236" y="596"/>
                    <a:pt x="257" y="655"/>
                    <a:pt x="242" y="703"/>
                  </a:cubicBezTo>
                  <a:cubicBezTo>
                    <a:pt x="231" y="740"/>
                    <a:pt x="204" y="772"/>
                    <a:pt x="167" y="799"/>
                  </a:cubicBezTo>
                  <a:cubicBezTo>
                    <a:pt x="129" y="826"/>
                    <a:pt x="86" y="836"/>
                    <a:pt x="44" y="853"/>
                  </a:cubicBezTo>
                  <a:cubicBezTo>
                    <a:pt x="33" y="858"/>
                    <a:pt x="22" y="868"/>
                    <a:pt x="27" y="885"/>
                  </a:cubicBezTo>
                  <a:cubicBezTo>
                    <a:pt x="33" y="895"/>
                    <a:pt x="39" y="900"/>
                    <a:pt x="49" y="900"/>
                  </a:cubicBezTo>
                  <a:lnTo>
                    <a:pt x="59" y="900"/>
                  </a:lnTo>
                  <a:cubicBezTo>
                    <a:pt x="103" y="885"/>
                    <a:pt x="151" y="868"/>
                    <a:pt x="193" y="841"/>
                  </a:cubicBezTo>
                  <a:cubicBezTo>
                    <a:pt x="242" y="809"/>
                    <a:pt x="279" y="767"/>
                    <a:pt x="289" y="719"/>
                  </a:cubicBezTo>
                  <a:cubicBezTo>
                    <a:pt x="311" y="644"/>
                    <a:pt x="279" y="569"/>
                    <a:pt x="257" y="515"/>
                  </a:cubicBezTo>
                  <a:lnTo>
                    <a:pt x="54" y="14"/>
                  </a:lnTo>
                  <a:cubicBezTo>
                    <a:pt x="51" y="5"/>
                    <a:pt x="41" y="0"/>
                    <a:pt x="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202;p77">
              <a:extLst>
                <a:ext uri="{FF2B5EF4-FFF2-40B4-BE49-F238E27FC236}">
                  <a16:creationId xmlns:a16="http://schemas.microsoft.com/office/drawing/2014/main" id="{EAD77005-9CD8-4C35-9E61-B4D327472046}"/>
                </a:ext>
              </a:extLst>
            </p:cNvPr>
            <p:cNvSpPr/>
            <p:nvPr/>
          </p:nvSpPr>
          <p:spPr>
            <a:xfrm>
              <a:off x="3885392" y="1773783"/>
              <a:ext cx="67774" cy="39447"/>
            </a:xfrm>
            <a:custGeom>
              <a:avLst/>
              <a:gdLst/>
              <a:ahLst/>
              <a:cxnLst/>
              <a:rect l="l" t="t" r="r" b="b"/>
              <a:pathLst>
                <a:path w="701" h="408" extrusionOk="0">
                  <a:moveTo>
                    <a:pt x="353" y="1"/>
                  </a:moveTo>
                  <a:cubicBezTo>
                    <a:pt x="311" y="1"/>
                    <a:pt x="262" y="6"/>
                    <a:pt x="220" y="22"/>
                  </a:cubicBezTo>
                  <a:cubicBezTo>
                    <a:pt x="124" y="60"/>
                    <a:pt x="44" y="129"/>
                    <a:pt x="0" y="225"/>
                  </a:cubicBezTo>
                  <a:cubicBezTo>
                    <a:pt x="81" y="331"/>
                    <a:pt x="209" y="401"/>
                    <a:pt x="343" y="407"/>
                  </a:cubicBezTo>
                  <a:cubicBezTo>
                    <a:pt x="476" y="407"/>
                    <a:pt x="610" y="343"/>
                    <a:pt x="701" y="240"/>
                  </a:cubicBezTo>
                  <a:cubicBezTo>
                    <a:pt x="658" y="144"/>
                    <a:pt x="578" y="65"/>
                    <a:pt x="481" y="27"/>
                  </a:cubicBezTo>
                  <a:cubicBezTo>
                    <a:pt x="439" y="11"/>
                    <a:pt x="397"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203;p77">
              <a:extLst>
                <a:ext uri="{FF2B5EF4-FFF2-40B4-BE49-F238E27FC236}">
                  <a16:creationId xmlns:a16="http://schemas.microsoft.com/office/drawing/2014/main" id="{8F7E30C5-4411-482D-88D1-A29D4D43F5ED}"/>
                </a:ext>
              </a:extLst>
            </p:cNvPr>
            <p:cNvSpPr/>
            <p:nvPr/>
          </p:nvSpPr>
          <p:spPr>
            <a:xfrm>
              <a:off x="3882298" y="1771656"/>
              <a:ext cx="73479" cy="28522"/>
            </a:xfrm>
            <a:custGeom>
              <a:avLst/>
              <a:gdLst/>
              <a:ahLst/>
              <a:cxnLst/>
              <a:rect l="l" t="t" r="r" b="b"/>
              <a:pathLst>
                <a:path w="760" h="295" extrusionOk="0">
                  <a:moveTo>
                    <a:pt x="379" y="0"/>
                  </a:moveTo>
                  <a:cubicBezTo>
                    <a:pt x="327" y="0"/>
                    <a:pt x="274" y="10"/>
                    <a:pt x="225" y="28"/>
                  </a:cubicBezTo>
                  <a:cubicBezTo>
                    <a:pt x="123" y="70"/>
                    <a:pt x="44" y="156"/>
                    <a:pt x="5" y="257"/>
                  </a:cubicBezTo>
                  <a:cubicBezTo>
                    <a:pt x="0" y="269"/>
                    <a:pt x="5" y="284"/>
                    <a:pt x="22" y="289"/>
                  </a:cubicBezTo>
                  <a:cubicBezTo>
                    <a:pt x="24" y="290"/>
                    <a:pt x="26" y="291"/>
                    <a:pt x="28" y="291"/>
                  </a:cubicBezTo>
                  <a:cubicBezTo>
                    <a:pt x="38" y="291"/>
                    <a:pt x="50" y="282"/>
                    <a:pt x="54" y="274"/>
                  </a:cubicBezTo>
                  <a:cubicBezTo>
                    <a:pt x="86" y="188"/>
                    <a:pt x="156" y="114"/>
                    <a:pt x="247" y="76"/>
                  </a:cubicBezTo>
                  <a:cubicBezTo>
                    <a:pt x="288" y="58"/>
                    <a:pt x="333" y="48"/>
                    <a:pt x="379" y="48"/>
                  </a:cubicBezTo>
                  <a:cubicBezTo>
                    <a:pt x="427" y="48"/>
                    <a:pt x="475" y="59"/>
                    <a:pt x="519" y="82"/>
                  </a:cubicBezTo>
                  <a:cubicBezTo>
                    <a:pt x="605" y="119"/>
                    <a:pt x="674" y="193"/>
                    <a:pt x="706" y="279"/>
                  </a:cubicBezTo>
                  <a:cubicBezTo>
                    <a:pt x="711" y="289"/>
                    <a:pt x="723" y="294"/>
                    <a:pt x="733" y="294"/>
                  </a:cubicBezTo>
                  <a:lnTo>
                    <a:pt x="738" y="294"/>
                  </a:lnTo>
                  <a:cubicBezTo>
                    <a:pt x="755" y="289"/>
                    <a:pt x="760" y="279"/>
                    <a:pt x="755" y="262"/>
                  </a:cubicBezTo>
                  <a:cubicBezTo>
                    <a:pt x="717" y="161"/>
                    <a:pt x="637" y="76"/>
                    <a:pt x="540" y="33"/>
                  </a:cubicBezTo>
                  <a:cubicBezTo>
                    <a:pt x="491" y="11"/>
                    <a:pt x="435" y="0"/>
                    <a:pt x="3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204;p77">
              <a:extLst>
                <a:ext uri="{FF2B5EF4-FFF2-40B4-BE49-F238E27FC236}">
                  <a16:creationId xmlns:a16="http://schemas.microsoft.com/office/drawing/2014/main" id="{B55BF496-7B0F-4FC5-AA13-7628B86A0A4C}"/>
                </a:ext>
              </a:extLst>
            </p:cNvPr>
            <p:cNvSpPr/>
            <p:nvPr/>
          </p:nvSpPr>
          <p:spPr>
            <a:xfrm>
              <a:off x="3902988" y="1773783"/>
              <a:ext cx="32099" cy="28039"/>
            </a:xfrm>
            <a:custGeom>
              <a:avLst/>
              <a:gdLst/>
              <a:ahLst/>
              <a:cxnLst/>
              <a:rect l="l" t="t" r="r" b="b"/>
              <a:pathLst>
                <a:path w="332" h="290" extrusionOk="0">
                  <a:moveTo>
                    <a:pt x="171" y="1"/>
                  </a:moveTo>
                  <a:cubicBezTo>
                    <a:pt x="129" y="1"/>
                    <a:pt x="80" y="6"/>
                    <a:pt x="38" y="22"/>
                  </a:cubicBezTo>
                  <a:cubicBezTo>
                    <a:pt x="16" y="48"/>
                    <a:pt x="1" y="86"/>
                    <a:pt x="1" y="124"/>
                  </a:cubicBezTo>
                  <a:cubicBezTo>
                    <a:pt x="1" y="220"/>
                    <a:pt x="75" y="289"/>
                    <a:pt x="166" y="289"/>
                  </a:cubicBezTo>
                  <a:cubicBezTo>
                    <a:pt x="257" y="289"/>
                    <a:pt x="332" y="220"/>
                    <a:pt x="332" y="124"/>
                  </a:cubicBezTo>
                  <a:cubicBezTo>
                    <a:pt x="332" y="86"/>
                    <a:pt x="321" y="54"/>
                    <a:pt x="299" y="27"/>
                  </a:cubicBezTo>
                  <a:cubicBezTo>
                    <a:pt x="257" y="11"/>
                    <a:pt x="215" y="1"/>
                    <a:pt x="17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205;p77">
              <a:extLst>
                <a:ext uri="{FF2B5EF4-FFF2-40B4-BE49-F238E27FC236}">
                  <a16:creationId xmlns:a16="http://schemas.microsoft.com/office/drawing/2014/main" id="{4410ABB4-2455-4323-962E-BE349B42A2D4}"/>
                </a:ext>
              </a:extLst>
            </p:cNvPr>
            <p:cNvSpPr/>
            <p:nvPr/>
          </p:nvSpPr>
          <p:spPr>
            <a:xfrm>
              <a:off x="3991259" y="1773783"/>
              <a:ext cx="67871" cy="39447"/>
            </a:xfrm>
            <a:custGeom>
              <a:avLst/>
              <a:gdLst/>
              <a:ahLst/>
              <a:cxnLst/>
              <a:rect l="l" t="t" r="r" b="b"/>
              <a:pathLst>
                <a:path w="702" h="408" extrusionOk="0">
                  <a:moveTo>
                    <a:pt x="354" y="1"/>
                  </a:moveTo>
                  <a:cubicBezTo>
                    <a:pt x="311" y="1"/>
                    <a:pt x="269" y="6"/>
                    <a:pt x="225" y="22"/>
                  </a:cubicBezTo>
                  <a:cubicBezTo>
                    <a:pt x="129" y="60"/>
                    <a:pt x="44" y="129"/>
                    <a:pt x="1" y="225"/>
                  </a:cubicBezTo>
                  <a:cubicBezTo>
                    <a:pt x="82" y="331"/>
                    <a:pt x="210" y="401"/>
                    <a:pt x="343" y="407"/>
                  </a:cubicBezTo>
                  <a:cubicBezTo>
                    <a:pt x="477" y="407"/>
                    <a:pt x="617" y="343"/>
                    <a:pt x="701" y="240"/>
                  </a:cubicBezTo>
                  <a:cubicBezTo>
                    <a:pt x="664" y="144"/>
                    <a:pt x="578" y="65"/>
                    <a:pt x="482" y="27"/>
                  </a:cubicBezTo>
                  <a:cubicBezTo>
                    <a:pt x="445" y="11"/>
                    <a:pt x="402" y="1"/>
                    <a:pt x="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206;p77">
              <a:extLst>
                <a:ext uri="{FF2B5EF4-FFF2-40B4-BE49-F238E27FC236}">
                  <a16:creationId xmlns:a16="http://schemas.microsoft.com/office/drawing/2014/main" id="{3472F83E-96DB-4799-9B25-419F5131757F}"/>
                </a:ext>
              </a:extLst>
            </p:cNvPr>
            <p:cNvSpPr/>
            <p:nvPr/>
          </p:nvSpPr>
          <p:spPr>
            <a:xfrm>
              <a:off x="3988165" y="1771656"/>
              <a:ext cx="73575" cy="28522"/>
            </a:xfrm>
            <a:custGeom>
              <a:avLst/>
              <a:gdLst/>
              <a:ahLst/>
              <a:cxnLst/>
              <a:rect l="l" t="t" r="r" b="b"/>
              <a:pathLst>
                <a:path w="761" h="295" extrusionOk="0">
                  <a:moveTo>
                    <a:pt x="380" y="0"/>
                  </a:moveTo>
                  <a:cubicBezTo>
                    <a:pt x="328" y="0"/>
                    <a:pt x="275" y="10"/>
                    <a:pt x="225" y="28"/>
                  </a:cubicBezTo>
                  <a:cubicBezTo>
                    <a:pt x="129" y="70"/>
                    <a:pt x="44" y="156"/>
                    <a:pt x="7" y="257"/>
                  </a:cubicBezTo>
                  <a:cubicBezTo>
                    <a:pt x="1" y="269"/>
                    <a:pt x="7" y="284"/>
                    <a:pt x="23" y="289"/>
                  </a:cubicBezTo>
                  <a:cubicBezTo>
                    <a:pt x="25" y="290"/>
                    <a:pt x="27" y="291"/>
                    <a:pt x="29" y="291"/>
                  </a:cubicBezTo>
                  <a:cubicBezTo>
                    <a:pt x="39" y="291"/>
                    <a:pt x="50" y="282"/>
                    <a:pt x="55" y="274"/>
                  </a:cubicBezTo>
                  <a:cubicBezTo>
                    <a:pt x="87" y="188"/>
                    <a:pt x="156" y="114"/>
                    <a:pt x="247" y="76"/>
                  </a:cubicBezTo>
                  <a:cubicBezTo>
                    <a:pt x="289" y="58"/>
                    <a:pt x="334" y="48"/>
                    <a:pt x="379" y="48"/>
                  </a:cubicBezTo>
                  <a:cubicBezTo>
                    <a:pt x="428" y="48"/>
                    <a:pt x="476" y="59"/>
                    <a:pt x="520" y="82"/>
                  </a:cubicBezTo>
                  <a:cubicBezTo>
                    <a:pt x="605" y="119"/>
                    <a:pt x="681" y="193"/>
                    <a:pt x="713" y="279"/>
                  </a:cubicBezTo>
                  <a:cubicBezTo>
                    <a:pt x="713" y="289"/>
                    <a:pt x="723" y="294"/>
                    <a:pt x="733" y="294"/>
                  </a:cubicBezTo>
                  <a:lnTo>
                    <a:pt x="745" y="294"/>
                  </a:lnTo>
                  <a:cubicBezTo>
                    <a:pt x="755" y="289"/>
                    <a:pt x="760" y="279"/>
                    <a:pt x="755" y="262"/>
                  </a:cubicBezTo>
                  <a:cubicBezTo>
                    <a:pt x="718" y="161"/>
                    <a:pt x="637" y="76"/>
                    <a:pt x="541" y="33"/>
                  </a:cubicBezTo>
                  <a:cubicBezTo>
                    <a:pt x="491" y="11"/>
                    <a:pt x="436" y="0"/>
                    <a:pt x="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207;p77">
              <a:extLst>
                <a:ext uri="{FF2B5EF4-FFF2-40B4-BE49-F238E27FC236}">
                  <a16:creationId xmlns:a16="http://schemas.microsoft.com/office/drawing/2014/main" id="{8FD4F775-38B9-4212-9E7D-C7C650CB6CD5}"/>
                </a:ext>
              </a:extLst>
            </p:cNvPr>
            <p:cNvSpPr/>
            <p:nvPr/>
          </p:nvSpPr>
          <p:spPr>
            <a:xfrm>
              <a:off x="4009435" y="1773783"/>
              <a:ext cx="31518" cy="28039"/>
            </a:xfrm>
            <a:custGeom>
              <a:avLst/>
              <a:gdLst/>
              <a:ahLst/>
              <a:cxnLst/>
              <a:rect l="l" t="t" r="r" b="b"/>
              <a:pathLst>
                <a:path w="326" h="290" extrusionOk="0">
                  <a:moveTo>
                    <a:pt x="166" y="1"/>
                  </a:moveTo>
                  <a:cubicBezTo>
                    <a:pt x="123" y="1"/>
                    <a:pt x="81" y="6"/>
                    <a:pt x="37" y="22"/>
                  </a:cubicBezTo>
                  <a:cubicBezTo>
                    <a:pt x="12" y="48"/>
                    <a:pt x="0" y="86"/>
                    <a:pt x="0" y="124"/>
                  </a:cubicBezTo>
                  <a:cubicBezTo>
                    <a:pt x="0" y="220"/>
                    <a:pt x="69" y="289"/>
                    <a:pt x="161" y="289"/>
                  </a:cubicBezTo>
                  <a:cubicBezTo>
                    <a:pt x="257" y="289"/>
                    <a:pt x="326" y="220"/>
                    <a:pt x="326" y="124"/>
                  </a:cubicBezTo>
                  <a:cubicBezTo>
                    <a:pt x="326" y="86"/>
                    <a:pt x="316" y="54"/>
                    <a:pt x="294" y="27"/>
                  </a:cubicBezTo>
                  <a:cubicBezTo>
                    <a:pt x="257" y="11"/>
                    <a:pt x="214" y="1"/>
                    <a:pt x="1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208;p77">
              <a:extLst>
                <a:ext uri="{FF2B5EF4-FFF2-40B4-BE49-F238E27FC236}">
                  <a16:creationId xmlns:a16="http://schemas.microsoft.com/office/drawing/2014/main" id="{C0E53078-81DE-47E6-834A-A942560481E5}"/>
                </a:ext>
              </a:extLst>
            </p:cNvPr>
            <p:cNvSpPr/>
            <p:nvPr/>
          </p:nvSpPr>
          <p:spPr>
            <a:xfrm>
              <a:off x="3874564" y="1722058"/>
              <a:ext cx="66228" cy="42541"/>
            </a:xfrm>
            <a:custGeom>
              <a:avLst/>
              <a:gdLst/>
              <a:ahLst/>
              <a:cxnLst/>
              <a:rect l="l" t="t" r="r" b="b"/>
              <a:pathLst>
                <a:path w="685" h="440" extrusionOk="0">
                  <a:moveTo>
                    <a:pt x="605" y="1"/>
                  </a:moveTo>
                  <a:cubicBezTo>
                    <a:pt x="374" y="65"/>
                    <a:pt x="161" y="205"/>
                    <a:pt x="11" y="380"/>
                  </a:cubicBezTo>
                  <a:cubicBezTo>
                    <a:pt x="1" y="397"/>
                    <a:pt x="28" y="434"/>
                    <a:pt x="43" y="439"/>
                  </a:cubicBezTo>
                  <a:cubicBezTo>
                    <a:pt x="241" y="326"/>
                    <a:pt x="455" y="242"/>
                    <a:pt x="679" y="183"/>
                  </a:cubicBezTo>
                  <a:cubicBezTo>
                    <a:pt x="685" y="114"/>
                    <a:pt x="652" y="49"/>
                    <a:pt x="60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209;p77">
              <a:extLst>
                <a:ext uri="{FF2B5EF4-FFF2-40B4-BE49-F238E27FC236}">
                  <a16:creationId xmlns:a16="http://schemas.microsoft.com/office/drawing/2014/main" id="{CA4EA75B-5DCB-4099-9ED4-C55CDB07C5FE}"/>
                </a:ext>
              </a:extLst>
            </p:cNvPr>
            <p:cNvSpPr/>
            <p:nvPr/>
          </p:nvSpPr>
          <p:spPr>
            <a:xfrm>
              <a:off x="4017750" y="1725152"/>
              <a:ext cx="52305" cy="36837"/>
            </a:xfrm>
            <a:custGeom>
              <a:avLst/>
              <a:gdLst/>
              <a:ahLst/>
              <a:cxnLst/>
              <a:rect l="l" t="t" r="r" b="b"/>
              <a:pathLst>
                <a:path w="541" h="381" extrusionOk="0">
                  <a:moveTo>
                    <a:pt x="69" y="1"/>
                  </a:moveTo>
                  <a:cubicBezTo>
                    <a:pt x="27" y="33"/>
                    <a:pt x="0" y="87"/>
                    <a:pt x="0" y="141"/>
                  </a:cubicBezTo>
                  <a:cubicBezTo>
                    <a:pt x="176" y="198"/>
                    <a:pt x="348" y="279"/>
                    <a:pt x="503" y="380"/>
                  </a:cubicBezTo>
                  <a:cubicBezTo>
                    <a:pt x="513" y="370"/>
                    <a:pt x="540" y="343"/>
                    <a:pt x="535" y="333"/>
                  </a:cubicBezTo>
                  <a:cubicBezTo>
                    <a:pt x="417" y="183"/>
                    <a:pt x="252" y="60"/>
                    <a:pt x="6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210;p77">
              <a:extLst>
                <a:ext uri="{FF2B5EF4-FFF2-40B4-BE49-F238E27FC236}">
                  <a16:creationId xmlns:a16="http://schemas.microsoft.com/office/drawing/2014/main" id="{555AC248-5E75-47CB-8768-4581DFC7A419}"/>
                </a:ext>
              </a:extLst>
            </p:cNvPr>
            <p:cNvSpPr/>
            <p:nvPr/>
          </p:nvSpPr>
          <p:spPr>
            <a:xfrm>
              <a:off x="3928802" y="1900824"/>
              <a:ext cx="70385" cy="18757"/>
            </a:xfrm>
            <a:custGeom>
              <a:avLst/>
              <a:gdLst/>
              <a:ahLst/>
              <a:cxnLst/>
              <a:rect l="l" t="t" r="r" b="b"/>
              <a:pathLst>
                <a:path w="728" h="194" extrusionOk="0">
                  <a:moveTo>
                    <a:pt x="12" y="0"/>
                  </a:moveTo>
                  <a:cubicBezTo>
                    <a:pt x="4" y="0"/>
                    <a:pt x="0" y="9"/>
                    <a:pt x="0" y="23"/>
                  </a:cubicBezTo>
                  <a:cubicBezTo>
                    <a:pt x="0" y="33"/>
                    <a:pt x="5" y="49"/>
                    <a:pt x="17" y="49"/>
                  </a:cubicBezTo>
                  <a:lnTo>
                    <a:pt x="711" y="194"/>
                  </a:lnTo>
                  <a:lnTo>
                    <a:pt x="717" y="194"/>
                  </a:lnTo>
                  <a:cubicBezTo>
                    <a:pt x="723" y="194"/>
                    <a:pt x="728" y="189"/>
                    <a:pt x="728" y="172"/>
                  </a:cubicBezTo>
                  <a:cubicBezTo>
                    <a:pt x="728" y="162"/>
                    <a:pt x="723" y="151"/>
                    <a:pt x="711" y="145"/>
                  </a:cubicBezTo>
                  <a:lnTo>
                    <a:pt x="17" y="1"/>
                  </a:lnTo>
                  <a:cubicBezTo>
                    <a:pt x="15" y="0"/>
                    <a:pt x="13" y="0"/>
                    <a:pt x="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4211;p77">
            <a:extLst>
              <a:ext uri="{FF2B5EF4-FFF2-40B4-BE49-F238E27FC236}">
                <a16:creationId xmlns:a16="http://schemas.microsoft.com/office/drawing/2014/main" id="{06E2A6FD-B07B-4E94-8CF2-1677AD2AB9F5}"/>
              </a:ext>
            </a:extLst>
          </p:cNvPr>
          <p:cNvGrpSpPr/>
          <p:nvPr/>
        </p:nvGrpSpPr>
        <p:grpSpPr>
          <a:xfrm>
            <a:off x="6361928" y="1792962"/>
            <a:ext cx="957822" cy="2698327"/>
            <a:chOff x="4725656" y="1648773"/>
            <a:chExt cx="1043494" cy="3254531"/>
          </a:xfrm>
        </p:grpSpPr>
        <p:sp>
          <p:nvSpPr>
            <p:cNvPr id="215" name="Google Shape;4212;p77">
              <a:extLst>
                <a:ext uri="{FF2B5EF4-FFF2-40B4-BE49-F238E27FC236}">
                  <a16:creationId xmlns:a16="http://schemas.microsoft.com/office/drawing/2014/main" id="{8D2699BA-59BA-42CB-9AFC-BEFC34441BCB}"/>
                </a:ext>
              </a:extLst>
            </p:cNvPr>
            <p:cNvSpPr/>
            <p:nvPr/>
          </p:nvSpPr>
          <p:spPr>
            <a:xfrm>
              <a:off x="4725656" y="4713028"/>
              <a:ext cx="476548" cy="190276"/>
            </a:xfrm>
            <a:custGeom>
              <a:avLst/>
              <a:gdLst/>
              <a:ahLst/>
              <a:cxnLst/>
              <a:rect l="l" t="t" r="r" b="b"/>
              <a:pathLst>
                <a:path w="4929" h="1968" extrusionOk="0">
                  <a:moveTo>
                    <a:pt x="1956" y="1"/>
                  </a:moveTo>
                  <a:cubicBezTo>
                    <a:pt x="1956" y="1"/>
                    <a:pt x="466" y="1155"/>
                    <a:pt x="230" y="1380"/>
                  </a:cubicBezTo>
                  <a:cubicBezTo>
                    <a:pt x="0" y="1604"/>
                    <a:pt x="252" y="1903"/>
                    <a:pt x="498" y="1952"/>
                  </a:cubicBezTo>
                  <a:cubicBezTo>
                    <a:pt x="545" y="1962"/>
                    <a:pt x="703" y="1968"/>
                    <a:pt x="931" y="1968"/>
                  </a:cubicBezTo>
                  <a:cubicBezTo>
                    <a:pt x="1874" y="1968"/>
                    <a:pt x="4011" y="1871"/>
                    <a:pt x="4399" y="1604"/>
                  </a:cubicBezTo>
                  <a:cubicBezTo>
                    <a:pt x="4880" y="1273"/>
                    <a:pt x="4929" y="766"/>
                    <a:pt x="4880" y="541"/>
                  </a:cubicBezTo>
                  <a:cubicBezTo>
                    <a:pt x="4827" y="311"/>
                    <a:pt x="1956" y="1"/>
                    <a:pt x="19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213;p77">
              <a:extLst>
                <a:ext uri="{FF2B5EF4-FFF2-40B4-BE49-F238E27FC236}">
                  <a16:creationId xmlns:a16="http://schemas.microsoft.com/office/drawing/2014/main" id="{3A21B83D-2B7A-465F-A9D8-4DE64BCC2C61}"/>
                </a:ext>
              </a:extLst>
            </p:cNvPr>
            <p:cNvSpPr/>
            <p:nvPr/>
          </p:nvSpPr>
          <p:spPr>
            <a:xfrm>
              <a:off x="5277034" y="4757502"/>
              <a:ext cx="282216" cy="137969"/>
            </a:xfrm>
            <a:custGeom>
              <a:avLst/>
              <a:gdLst/>
              <a:ahLst/>
              <a:cxnLst/>
              <a:rect l="l" t="t" r="r" b="b"/>
              <a:pathLst>
                <a:path w="2919" h="1427" extrusionOk="0">
                  <a:moveTo>
                    <a:pt x="2699" y="0"/>
                  </a:moveTo>
                  <a:lnTo>
                    <a:pt x="188" y="177"/>
                  </a:lnTo>
                  <a:cubicBezTo>
                    <a:pt x="188" y="177"/>
                    <a:pt x="0" y="1096"/>
                    <a:pt x="188" y="1278"/>
                  </a:cubicBezTo>
                  <a:cubicBezTo>
                    <a:pt x="282" y="1373"/>
                    <a:pt x="864" y="1427"/>
                    <a:pt x="1440" y="1427"/>
                  </a:cubicBezTo>
                  <a:cubicBezTo>
                    <a:pt x="1972" y="1427"/>
                    <a:pt x="2499" y="1381"/>
                    <a:pt x="2635" y="1278"/>
                  </a:cubicBezTo>
                  <a:cubicBezTo>
                    <a:pt x="2919" y="1064"/>
                    <a:pt x="2699" y="0"/>
                    <a:pt x="26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214;p77">
              <a:extLst>
                <a:ext uri="{FF2B5EF4-FFF2-40B4-BE49-F238E27FC236}">
                  <a16:creationId xmlns:a16="http://schemas.microsoft.com/office/drawing/2014/main" id="{6C5228F0-6326-48B9-95F1-123622E07E10}"/>
                </a:ext>
              </a:extLst>
            </p:cNvPr>
            <p:cNvSpPr/>
            <p:nvPr/>
          </p:nvSpPr>
          <p:spPr>
            <a:xfrm>
              <a:off x="5456863" y="2647600"/>
              <a:ext cx="149858" cy="186699"/>
            </a:xfrm>
            <a:custGeom>
              <a:avLst/>
              <a:gdLst/>
              <a:ahLst/>
              <a:cxnLst/>
              <a:rect l="l" t="t" r="r" b="b"/>
              <a:pathLst>
                <a:path w="1550" h="1931" extrusionOk="0">
                  <a:moveTo>
                    <a:pt x="123" y="1"/>
                  </a:moveTo>
                  <a:cubicBezTo>
                    <a:pt x="123" y="1"/>
                    <a:pt x="0" y="1689"/>
                    <a:pt x="599" y="1898"/>
                  </a:cubicBezTo>
                  <a:cubicBezTo>
                    <a:pt x="663" y="1920"/>
                    <a:pt x="724" y="1930"/>
                    <a:pt x="782" y="1930"/>
                  </a:cubicBezTo>
                  <a:cubicBezTo>
                    <a:pt x="1268" y="1930"/>
                    <a:pt x="1550" y="1235"/>
                    <a:pt x="1550" y="1235"/>
                  </a:cubicBezTo>
                  <a:lnTo>
                    <a:pt x="1550" y="53"/>
                  </a:lnTo>
                  <a:lnTo>
                    <a:pt x="123"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215;p77">
              <a:extLst>
                <a:ext uri="{FF2B5EF4-FFF2-40B4-BE49-F238E27FC236}">
                  <a16:creationId xmlns:a16="http://schemas.microsoft.com/office/drawing/2014/main" id="{7FA3E6A3-77D5-43C8-8CE6-EA6F3BF49E38}"/>
                </a:ext>
              </a:extLst>
            </p:cNvPr>
            <p:cNvSpPr/>
            <p:nvPr/>
          </p:nvSpPr>
          <p:spPr>
            <a:xfrm>
              <a:off x="4770130" y="2701259"/>
              <a:ext cx="999020" cy="2097291"/>
            </a:xfrm>
            <a:custGeom>
              <a:avLst/>
              <a:gdLst/>
              <a:ahLst/>
              <a:cxnLst/>
              <a:rect l="l" t="t" r="r" b="b"/>
              <a:pathLst>
                <a:path w="10333" h="21692" extrusionOk="0">
                  <a:moveTo>
                    <a:pt x="1631" y="1"/>
                  </a:moveTo>
                  <a:cubicBezTo>
                    <a:pt x="1544" y="1"/>
                    <a:pt x="1496" y="1"/>
                    <a:pt x="1496" y="1"/>
                  </a:cubicBezTo>
                  <a:cubicBezTo>
                    <a:pt x="1496" y="1"/>
                    <a:pt x="689" y="6987"/>
                    <a:pt x="625" y="9921"/>
                  </a:cubicBezTo>
                  <a:cubicBezTo>
                    <a:pt x="561" y="12856"/>
                    <a:pt x="193" y="20082"/>
                    <a:pt x="97" y="20178"/>
                  </a:cubicBezTo>
                  <a:cubicBezTo>
                    <a:pt x="1" y="20268"/>
                    <a:pt x="877" y="21692"/>
                    <a:pt x="4791" y="21692"/>
                  </a:cubicBezTo>
                  <a:cubicBezTo>
                    <a:pt x="5067" y="21692"/>
                    <a:pt x="5358" y="21685"/>
                    <a:pt x="5665" y="21670"/>
                  </a:cubicBezTo>
                  <a:cubicBezTo>
                    <a:pt x="10332" y="21434"/>
                    <a:pt x="10167" y="20846"/>
                    <a:pt x="10000" y="20178"/>
                  </a:cubicBezTo>
                  <a:cubicBezTo>
                    <a:pt x="9834" y="19516"/>
                    <a:pt x="8766" y="8388"/>
                    <a:pt x="8653" y="7394"/>
                  </a:cubicBezTo>
                  <a:cubicBezTo>
                    <a:pt x="8541" y="6400"/>
                    <a:pt x="7959" y="2749"/>
                    <a:pt x="7702" y="1343"/>
                  </a:cubicBezTo>
                  <a:cubicBezTo>
                    <a:pt x="7469" y="58"/>
                    <a:pt x="2515" y="1"/>
                    <a:pt x="16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216;p77">
              <a:extLst>
                <a:ext uri="{FF2B5EF4-FFF2-40B4-BE49-F238E27FC236}">
                  <a16:creationId xmlns:a16="http://schemas.microsoft.com/office/drawing/2014/main" id="{B2A4DE60-5628-4FB2-8157-2EA8BCAD34E6}"/>
                </a:ext>
              </a:extLst>
            </p:cNvPr>
            <p:cNvSpPr/>
            <p:nvPr/>
          </p:nvSpPr>
          <p:spPr>
            <a:xfrm>
              <a:off x="4949959" y="3460990"/>
              <a:ext cx="450637" cy="1048549"/>
            </a:xfrm>
            <a:custGeom>
              <a:avLst/>
              <a:gdLst/>
              <a:ahLst/>
              <a:cxnLst/>
              <a:rect l="l" t="t" r="r" b="b"/>
              <a:pathLst>
                <a:path w="4661" h="10845" extrusionOk="0">
                  <a:moveTo>
                    <a:pt x="43" y="0"/>
                  </a:moveTo>
                  <a:cubicBezTo>
                    <a:pt x="16" y="5"/>
                    <a:pt x="1" y="22"/>
                    <a:pt x="1" y="49"/>
                  </a:cubicBezTo>
                  <a:cubicBezTo>
                    <a:pt x="6" y="123"/>
                    <a:pt x="267" y="8028"/>
                    <a:pt x="2843" y="10257"/>
                  </a:cubicBezTo>
                  <a:cubicBezTo>
                    <a:pt x="3297" y="10647"/>
                    <a:pt x="3805" y="10845"/>
                    <a:pt x="4351" y="10845"/>
                  </a:cubicBezTo>
                  <a:cubicBezTo>
                    <a:pt x="4436" y="10845"/>
                    <a:pt x="4528" y="10840"/>
                    <a:pt x="4619" y="10829"/>
                  </a:cubicBezTo>
                  <a:cubicBezTo>
                    <a:pt x="4644" y="10829"/>
                    <a:pt x="4661" y="10807"/>
                    <a:pt x="4656" y="10786"/>
                  </a:cubicBezTo>
                  <a:cubicBezTo>
                    <a:pt x="4656" y="10765"/>
                    <a:pt x="4639" y="10748"/>
                    <a:pt x="4619" y="10748"/>
                  </a:cubicBezTo>
                  <a:lnTo>
                    <a:pt x="4612" y="10748"/>
                  </a:lnTo>
                  <a:cubicBezTo>
                    <a:pt x="4522" y="10760"/>
                    <a:pt x="4436" y="10765"/>
                    <a:pt x="4351" y="10765"/>
                  </a:cubicBezTo>
                  <a:cubicBezTo>
                    <a:pt x="3827" y="10765"/>
                    <a:pt x="3336" y="10573"/>
                    <a:pt x="2897" y="10193"/>
                  </a:cubicBezTo>
                  <a:cubicBezTo>
                    <a:pt x="353" y="7991"/>
                    <a:pt x="85" y="123"/>
                    <a:pt x="85" y="43"/>
                  </a:cubicBezTo>
                  <a:cubicBezTo>
                    <a:pt x="85" y="22"/>
                    <a:pt x="70" y="0"/>
                    <a:pt x="4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217;p77">
              <a:extLst>
                <a:ext uri="{FF2B5EF4-FFF2-40B4-BE49-F238E27FC236}">
                  <a16:creationId xmlns:a16="http://schemas.microsoft.com/office/drawing/2014/main" id="{36025ABC-A81D-4D63-A72B-04BF92BC03C9}"/>
                </a:ext>
              </a:extLst>
            </p:cNvPr>
            <p:cNvSpPr/>
            <p:nvPr/>
          </p:nvSpPr>
          <p:spPr>
            <a:xfrm>
              <a:off x="4900844" y="1648773"/>
              <a:ext cx="788156" cy="1052803"/>
            </a:xfrm>
            <a:custGeom>
              <a:avLst/>
              <a:gdLst/>
              <a:ahLst/>
              <a:cxnLst/>
              <a:rect l="l" t="t" r="r" b="b"/>
              <a:pathLst>
                <a:path w="8152" h="10889" extrusionOk="0">
                  <a:moveTo>
                    <a:pt x="3210" y="0"/>
                  </a:moveTo>
                  <a:cubicBezTo>
                    <a:pt x="2962" y="0"/>
                    <a:pt x="2738" y="33"/>
                    <a:pt x="2576" y="85"/>
                  </a:cubicBezTo>
                  <a:cubicBezTo>
                    <a:pt x="1999" y="278"/>
                    <a:pt x="1491" y="780"/>
                    <a:pt x="1375" y="1240"/>
                  </a:cubicBezTo>
                  <a:cubicBezTo>
                    <a:pt x="1262" y="1694"/>
                    <a:pt x="1775" y="2315"/>
                    <a:pt x="1775" y="2315"/>
                  </a:cubicBezTo>
                  <a:cubicBezTo>
                    <a:pt x="2106" y="3971"/>
                    <a:pt x="1561" y="4452"/>
                    <a:pt x="963" y="5243"/>
                  </a:cubicBezTo>
                  <a:cubicBezTo>
                    <a:pt x="364" y="6040"/>
                    <a:pt x="1" y="8659"/>
                    <a:pt x="963" y="9984"/>
                  </a:cubicBezTo>
                  <a:cubicBezTo>
                    <a:pt x="1464" y="10674"/>
                    <a:pt x="3072" y="10889"/>
                    <a:pt x="4582" y="10889"/>
                  </a:cubicBezTo>
                  <a:cubicBezTo>
                    <a:pt x="5974" y="10889"/>
                    <a:pt x="7282" y="10707"/>
                    <a:pt x="7564" y="10545"/>
                  </a:cubicBezTo>
                  <a:cubicBezTo>
                    <a:pt x="8151" y="10204"/>
                    <a:pt x="7189" y="6777"/>
                    <a:pt x="6960" y="5756"/>
                  </a:cubicBezTo>
                  <a:cubicBezTo>
                    <a:pt x="6724" y="4740"/>
                    <a:pt x="5821" y="3854"/>
                    <a:pt x="5655" y="3490"/>
                  </a:cubicBezTo>
                  <a:cubicBezTo>
                    <a:pt x="5490" y="3127"/>
                    <a:pt x="5436" y="1817"/>
                    <a:pt x="4987" y="892"/>
                  </a:cubicBezTo>
                  <a:cubicBezTo>
                    <a:pt x="4663" y="221"/>
                    <a:pt x="3854" y="0"/>
                    <a:pt x="321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218;p77">
              <a:extLst>
                <a:ext uri="{FF2B5EF4-FFF2-40B4-BE49-F238E27FC236}">
                  <a16:creationId xmlns:a16="http://schemas.microsoft.com/office/drawing/2014/main" id="{14EE01E4-DA75-4E5C-B19A-E82403044652}"/>
                </a:ext>
              </a:extLst>
            </p:cNvPr>
            <p:cNvSpPr/>
            <p:nvPr/>
          </p:nvSpPr>
          <p:spPr>
            <a:xfrm>
              <a:off x="5150864" y="2123194"/>
              <a:ext cx="317989" cy="345746"/>
            </a:xfrm>
            <a:custGeom>
              <a:avLst/>
              <a:gdLst/>
              <a:ahLst/>
              <a:cxnLst/>
              <a:rect l="l" t="t" r="r" b="b"/>
              <a:pathLst>
                <a:path w="3289" h="3576" extrusionOk="0">
                  <a:moveTo>
                    <a:pt x="3246" y="0"/>
                  </a:moveTo>
                  <a:cubicBezTo>
                    <a:pt x="3224" y="0"/>
                    <a:pt x="3203" y="15"/>
                    <a:pt x="3203" y="37"/>
                  </a:cubicBezTo>
                  <a:cubicBezTo>
                    <a:pt x="3203" y="69"/>
                    <a:pt x="2968" y="3335"/>
                    <a:pt x="39" y="3496"/>
                  </a:cubicBezTo>
                  <a:cubicBezTo>
                    <a:pt x="17" y="3496"/>
                    <a:pt x="1" y="3516"/>
                    <a:pt x="1" y="3538"/>
                  </a:cubicBezTo>
                  <a:cubicBezTo>
                    <a:pt x="1" y="3560"/>
                    <a:pt x="23" y="3575"/>
                    <a:pt x="44" y="3575"/>
                  </a:cubicBezTo>
                  <a:cubicBezTo>
                    <a:pt x="3047" y="3415"/>
                    <a:pt x="3283" y="74"/>
                    <a:pt x="3288" y="42"/>
                  </a:cubicBezTo>
                  <a:cubicBezTo>
                    <a:pt x="3288" y="21"/>
                    <a:pt x="3272" y="0"/>
                    <a:pt x="324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219;p77">
              <a:extLst>
                <a:ext uri="{FF2B5EF4-FFF2-40B4-BE49-F238E27FC236}">
                  <a16:creationId xmlns:a16="http://schemas.microsoft.com/office/drawing/2014/main" id="{C49E2C7C-8360-4C03-9792-6C6B5D2BFAF9}"/>
                </a:ext>
              </a:extLst>
            </p:cNvPr>
            <p:cNvSpPr/>
            <p:nvPr/>
          </p:nvSpPr>
          <p:spPr>
            <a:xfrm>
              <a:off x="5054762" y="1744295"/>
              <a:ext cx="264233" cy="355897"/>
            </a:xfrm>
            <a:custGeom>
              <a:avLst/>
              <a:gdLst/>
              <a:ahLst/>
              <a:cxnLst/>
              <a:rect l="l" t="t" r="r" b="b"/>
              <a:pathLst>
                <a:path w="2733" h="3681" extrusionOk="0">
                  <a:moveTo>
                    <a:pt x="834" y="0"/>
                  </a:moveTo>
                  <a:cubicBezTo>
                    <a:pt x="834" y="0"/>
                    <a:pt x="1" y="456"/>
                    <a:pt x="1" y="873"/>
                  </a:cubicBezTo>
                  <a:cubicBezTo>
                    <a:pt x="1" y="1283"/>
                    <a:pt x="49" y="2983"/>
                    <a:pt x="680" y="3502"/>
                  </a:cubicBezTo>
                  <a:cubicBezTo>
                    <a:pt x="831" y="3628"/>
                    <a:pt x="985" y="3681"/>
                    <a:pt x="1137" y="3681"/>
                  </a:cubicBezTo>
                  <a:cubicBezTo>
                    <a:pt x="1911" y="3681"/>
                    <a:pt x="2639" y="2296"/>
                    <a:pt x="2684" y="1956"/>
                  </a:cubicBezTo>
                  <a:cubicBezTo>
                    <a:pt x="2733" y="1551"/>
                    <a:pt x="2156" y="193"/>
                    <a:pt x="83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220;p77">
              <a:extLst>
                <a:ext uri="{FF2B5EF4-FFF2-40B4-BE49-F238E27FC236}">
                  <a16:creationId xmlns:a16="http://schemas.microsoft.com/office/drawing/2014/main" id="{531A9F95-823B-4B86-9176-5E2FF310F434}"/>
                </a:ext>
              </a:extLst>
            </p:cNvPr>
            <p:cNvSpPr/>
            <p:nvPr/>
          </p:nvSpPr>
          <p:spPr>
            <a:xfrm>
              <a:off x="5141583" y="2014620"/>
              <a:ext cx="54432" cy="14019"/>
            </a:xfrm>
            <a:custGeom>
              <a:avLst/>
              <a:gdLst/>
              <a:ahLst/>
              <a:cxnLst/>
              <a:rect l="l" t="t" r="r" b="b"/>
              <a:pathLst>
                <a:path w="563" h="145" extrusionOk="0">
                  <a:moveTo>
                    <a:pt x="514" y="1"/>
                  </a:moveTo>
                  <a:cubicBezTo>
                    <a:pt x="514" y="1"/>
                    <a:pt x="509" y="1"/>
                    <a:pt x="503" y="6"/>
                  </a:cubicBezTo>
                  <a:cubicBezTo>
                    <a:pt x="503" y="6"/>
                    <a:pt x="311" y="43"/>
                    <a:pt x="44" y="58"/>
                  </a:cubicBezTo>
                  <a:cubicBezTo>
                    <a:pt x="17" y="58"/>
                    <a:pt x="1" y="80"/>
                    <a:pt x="1" y="102"/>
                  </a:cubicBezTo>
                  <a:cubicBezTo>
                    <a:pt x="7" y="123"/>
                    <a:pt x="22" y="144"/>
                    <a:pt x="44" y="144"/>
                  </a:cubicBezTo>
                  <a:lnTo>
                    <a:pt x="49" y="144"/>
                  </a:lnTo>
                  <a:cubicBezTo>
                    <a:pt x="328" y="129"/>
                    <a:pt x="514" y="85"/>
                    <a:pt x="525" y="85"/>
                  </a:cubicBezTo>
                  <a:cubicBezTo>
                    <a:pt x="546" y="80"/>
                    <a:pt x="562" y="58"/>
                    <a:pt x="557" y="38"/>
                  </a:cubicBezTo>
                  <a:cubicBezTo>
                    <a:pt x="552" y="16"/>
                    <a:pt x="535" y="1"/>
                    <a:pt x="51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221;p77">
              <a:extLst>
                <a:ext uri="{FF2B5EF4-FFF2-40B4-BE49-F238E27FC236}">
                  <a16:creationId xmlns:a16="http://schemas.microsoft.com/office/drawing/2014/main" id="{363E591A-E54C-4DFB-93D4-436DA73333B0}"/>
                </a:ext>
              </a:extLst>
            </p:cNvPr>
            <p:cNvSpPr/>
            <p:nvPr/>
          </p:nvSpPr>
          <p:spPr>
            <a:xfrm>
              <a:off x="5129207" y="1904401"/>
              <a:ext cx="29101" cy="87017"/>
            </a:xfrm>
            <a:custGeom>
              <a:avLst/>
              <a:gdLst/>
              <a:ahLst/>
              <a:cxnLst/>
              <a:rect l="l" t="t" r="r" b="b"/>
              <a:pathLst>
                <a:path w="301" h="900" extrusionOk="0">
                  <a:moveTo>
                    <a:pt x="240" y="0"/>
                  </a:moveTo>
                  <a:cubicBezTo>
                    <a:pt x="231" y="0"/>
                    <a:pt x="220" y="9"/>
                    <a:pt x="220" y="18"/>
                  </a:cubicBezTo>
                  <a:lnTo>
                    <a:pt x="44" y="531"/>
                  </a:lnTo>
                  <a:cubicBezTo>
                    <a:pt x="27" y="589"/>
                    <a:pt x="0" y="665"/>
                    <a:pt x="27" y="734"/>
                  </a:cubicBezTo>
                  <a:cubicBezTo>
                    <a:pt x="44" y="781"/>
                    <a:pt x="76" y="820"/>
                    <a:pt x="129" y="852"/>
                  </a:cubicBezTo>
                  <a:cubicBezTo>
                    <a:pt x="172" y="878"/>
                    <a:pt x="225" y="889"/>
                    <a:pt x="268" y="900"/>
                  </a:cubicBezTo>
                  <a:lnTo>
                    <a:pt x="279" y="900"/>
                  </a:lnTo>
                  <a:cubicBezTo>
                    <a:pt x="289" y="900"/>
                    <a:pt x="295" y="894"/>
                    <a:pt x="300" y="884"/>
                  </a:cubicBezTo>
                  <a:cubicBezTo>
                    <a:pt x="300" y="867"/>
                    <a:pt x="295" y="857"/>
                    <a:pt x="279" y="852"/>
                  </a:cubicBezTo>
                  <a:cubicBezTo>
                    <a:pt x="236" y="841"/>
                    <a:pt x="193" y="830"/>
                    <a:pt x="155" y="808"/>
                  </a:cubicBezTo>
                  <a:cubicBezTo>
                    <a:pt x="113" y="781"/>
                    <a:pt x="86" y="756"/>
                    <a:pt x="71" y="717"/>
                  </a:cubicBezTo>
                  <a:cubicBezTo>
                    <a:pt x="54" y="665"/>
                    <a:pt x="71" y="611"/>
                    <a:pt x="91" y="547"/>
                  </a:cubicBezTo>
                  <a:lnTo>
                    <a:pt x="263" y="34"/>
                  </a:lnTo>
                  <a:cubicBezTo>
                    <a:pt x="268" y="23"/>
                    <a:pt x="263" y="7"/>
                    <a:pt x="247" y="2"/>
                  </a:cubicBezTo>
                  <a:cubicBezTo>
                    <a:pt x="245" y="1"/>
                    <a:pt x="243" y="0"/>
                    <a:pt x="2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222;p77">
              <a:extLst>
                <a:ext uri="{FF2B5EF4-FFF2-40B4-BE49-F238E27FC236}">
                  <a16:creationId xmlns:a16="http://schemas.microsoft.com/office/drawing/2014/main" id="{4930B23A-BB8F-41FC-B07F-6EFDF9766EB3}"/>
                </a:ext>
              </a:extLst>
            </p:cNvPr>
            <p:cNvSpPr/>
            <p:nvPr/>
          </p:nvSpPr>
          <p:spPr>
            <a:xfrm>
              <a:off x="5175228" y="1881294"/>
              <a:ext cx="67291" cy="39447"/>
            </a:xfrm>
            <a:custGeom>
              <a:avLst/>
              <a:gdLst/>
              <a:ahLst/>
              <a:cxnLst/>
              <a:rect l="l" t="t" r="r" b="b"/>
              <a:pathLst>
                <a:path w="696" h="408" extrusionOk="0">
                  <a:moveTo>
                    <a:pt x="326" y="1"/>
                  </a:moveTo>
                  <a:cubicBezTo>
                    <a:pt x="284" y="6"/>
                    <a:pt x="241" y="16"/>
                    <a:pt x="204" y="38"/>
                  </a:cubicBezTo>
                  <a:cubicBezTo>
                    <a:pt x="108" y="80"/>
                    <a:pt x="32" y="166"/>
                    <a:pt x="0" y="268"/>
                  </a:cubicBezTo>
                  <a:cubicBezTo>
                    <a:pt x="83" y="355"/>
                    <a:pt x="205" y="408"/>
                    <a:pt x="328" y="408"/>
                  </a:cubicBezTo>
                  <a:cubicBezTo>
                    <a:pt x="340" y="408"/>
                    <a:pt x="352" y="407"/>
                    <a:pt x="364" y="406"/>
                  </a:cubicBezTo>
                  <a:cubicBezTo>
                    <a:pt x="498" y="396"/>
                    <a:pt x="621" y="315"/>
                    <a:pt x="695" y="203"/>
                  </a:cubicBezTo>
                  <a:cubicBezTo>
                    <a:pt x="647" y="112"/>
                    <a:pt x="557" y="43"/>
                    <a:pt x="461" y="16"/>
                  </a:cubicBezTo>
                  <a:cubicBezTo>
                    <a:pt x="417" y="1"/>
                    <a:pt x="370" y="1"/>
                    <a:pt x="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223;p77">
              <a:extLst>
                <a:ext uri="{FF2B5EF4-FFF2-40B4-BE49-F238E27FC236}">
                  <a16:creationId xmlns:a16="http://schemas.microsoft.com/office/drawing/2014/main" id="{464C6AF5-1D0A-473F-AC2A-023F64361E54}"/>
                </a:ext>
              </a:extLst>
            </p:cNvPr>
            <p:cNvSpPr/>
            <p:nvPr/>
          </p:nvSpPr>
          <p:spPr>
            <a:xfrm>
              <a:off x="5172134" y="1879071"/>
              <a:ext cx="73479" cy="31229"/>
            </a:xfrm>
            <a:custGeom>
              <a:avLst/>
              <a:gdLst/>
              <a:ahLst/>
              <a:cxnLst/>
              <a:rect l="l" t="t" r="r" b="b"/>
              <a:pathLst>
                <a:path w="760" h="323" extrusionOk="0">
                  <a:moveTo>
                    <a:pt x="389" y="1"/>
                  </a:moveTo>
                  <a:cubicBezTo>
                    <a:pt x="325" y="1"/>
                    <a:pt x="261" y="16"/>
                    <a:pt x="204" y="44"/>
                  </a:cubicBezTo>
                  <a:cubicBezTo>
                    <a:pt x="113" y="93"/>
                    <a:pt x="37" y="189"/>
                    <a:pt x="5" y="291"/>
                  </a:cubicBezTo>
                  <a:cubicBezTo>
                    <a:pt x="0" y="301"/>
                    <a:pt x="12" y="317"/>
                    <a:pt x="22" y="323"/>
                  </a:cubicBezTo>
                  <a:lnTo>
                    <a:pt x="32" y="323"/>
                  </a:lnTo>
                  <a:cubicBezTo>
                    <a:pt x="44" y="323"/>
                    <a:pt x="54" y="312"/>
                    <a:pt x="54" y="301"/>
                  </a:cubicBezTo>
                  <a:cubicBezTo>
                    <a:pt x="81" y="216"/>
                    <a:pt x="145" y="135"/>
                    <a:pt x="230" y="88"/>
                  </a:cubicBezTo>
                  <a:cubicBezTo>
                    <a:pt x="276" y="63"/>
                    <a:pt x="331" y="51"/>
                    <a:pt x="385" y="51"/>
                  </a:cubicBezTo>
                  <a:cubicBezTo>
                    <a:pt x="426" y="51"/>
                    <a:pt x="466" y="57"/>
                    <a:pt x="503" y="71"/>
                  </a:cubicBezTo>
                  <a:cubicBezTo>
                    <a:pt x="594" y="98"/>
                    <a:pt x="668" y="167"/>
                    <a:pt x="711" y="253"/>
                  </a:cubicBezTo>
                  <a:cubicBezTo>
                    <a:pt x="715" y="261"/>
                    <a:pt x="722" y="266"/>
                    <a:pt x="732" y="266"/>
                  </a:cubicBezTo>
                  <a:cubicBezTo>
                    <a:pt x="735" y="266"/>
                    <a:pt x="739" y="265"/>
                    <a:pt x="743" y="264"/>
                  </a:cubicBezTo>
                  <a:cubicBezTo>
                    <a:pt x="754" y="258"/>
                    <a:pt x="759" y="248"/>
                    <a:pt x="754" y="232"/>
                  </a:cubicBezTo>
                  <a:cubicBezTo>
                    <a:pt x="711" y="135"/>
                    <a:pt x="621" y="56"/>
                    <a:pt x="518" y="24"/>
                  </a:cubicBezTo>
                  <a:cubicBezTo>
                    <a:pt x="477" y="8"/>
                    <a:pt x="433" y="1"/>
                    <a:pt x="3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224;p77">
              <a:extLst>
                <a:ext uri="{FF2B5EF4-FFF2-40B4-BE49-F238E27FC236}">
                  <a16:creationId xmlns:a16="http://schemas.microsoft.com/office/drawing/2014/main" id="{B825F9DE-1AC4-4191-B9EE-2F786FC8F314}"/>
                </a:ext>
              </a:extLst>
            </p:cNvPr>
            <p:cNvSpPr/>
            <p:nvPr/>
          </p:nvSpPr>
          <p:spPr>
            <a:xfrm>
              <a:off x="5069264" y="1888352"/>
              <a:ext cx="67291" cy="39061"/>
            </a:xfrm>
            <a:custGeom>
              <a:avLst/>
              <a:gdLst/>
              <a:ahLst/>
              <a:cxnLst/>
              <a:rect l="l" t="t" r="r" b="b"/>
              <a:pathLst>
                <a:path w="696" h="404" extrusionOk="0">
                  <a:moveTo>
                    <a:pt x="364" y="0"/>
                  </a:moveTo>
                  <a:cubicBezTo>
                    <a:pt x="352" y="0"/>
                    <a:pt x="340" y="1"/>
                    <a:pt x="326" y="2"/>
                  </a:cubicBezTo>
                  <a:cubicBezTo>
                    <a:pt x="284" y="2"/>
                    <a:pt x="242" y="17"/>
                    <a:pt x="203" y="34"/>
                  </a:cubicBezTo>
                  <a:cubicBezTo>
                    <a:pt x="107" y="82"/>
                    <a:pt x="33" y="162"/>
                    <a:pt x="1" y="264"/>
                  </a:cubicBezTo>
                  <a:cubicBezTo>
                    <a:pt x="84" y="351"/>
                    <a:pt x="206" y="404"/>
                    <a:pt x="328" y="404"/>
                  </a:cubicBezTo>
                  <a:cubicBezTo>
                    <a:pt x="340" y="404"/>
                    <a:pt x="352" y="403"/>
                    <a:pt x="364" y="402"/>
                  </a:cubicBezTo>
                  <a:cubicBezTo>
                    <a:pt x="504" y="392"/>
                    <a:pt x="620" y="313"/>
                    <a:pt x="696" y="200"/>
                  </a:cubicBezTo>
                  <a:cubicBezTo>
                    <a:pt x="647" y="109"/>
                    <a:pt x="563" y="44"/>
                    <a:pt x="460" y="12"/>
                  </a:cubicBezTo>
                  <a:cubicBezTo>
                    <a:pt x="429" y="5"/>
                    <a:pt x="398"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225;p77">
              <a:extLst>
                <a:ext uri="{FF2B5EF4-FFF2-40B4-BE49-F238E27FC236}">
                  <a16:creationId xmlns:a16="http://schemas.microsoft.com/office/drawing/2014/main" id="{FCD97413-E8F7-49F0-89EA-7932B9409DD7}"/>
                </a:ext>
              </a:extLst>
            </p:cNvPr>
            <p:cNvSpPr/>
            <p:nvPr/>
          </p:nvSpPr>
          <p:spPr>
            <a:xfrm>
              <a:off x="5066654" y="1886128"/>
              <a:ext cx="72995" cy="30843"/>
            </a:xfrm>
            <a:custGeom>
              <a:avLst/>
              <a:gdLst/>
              <a:ahLst/>
              <a:cxnLst/>
              <a:rect l="l" t="t" r="r" b="b"/>
              <a:pathLst>
                <a:path w="755" h="319" extrusionOk="0">
                  <a:moveTo>
                    <a:pt x="390" y="0"/>
                  </a:moveTo>
                  <a:cubicBezTo>
                    <a:pt x="326" y="0"/>
                    <a:pt x="262" y="15"/>
                    <a:pt x="205" y="47"/>
                  </a:cubicBezTo>
                  <a:cubicBezTo>
                    <a:pt x="108" y="94"/>
                    <a:pt x="33" y="185"/>
                    <a:pt x="1" y="287"/>
                  </a:cubicBezTo>
                  <a:cubicBezTo>
                    <a:pt x="1" y="303"/>
                    <a:pt x="6" y="314"/>
                    <a:pt x="23" y="319"/>
                  </a:cubicBezTo>
                  <a:lnTo>
                    <a:pt x="28" y="319"/>
                  </a:lnTo>
                  <a:cubicBezTo>
                    <a:pt x="38" y="319"/>
                    <a:pt x="49" y="314"/>
                    <a:pt x="49" y="303"/>
                  </a:cubicBezTo>
                  <a:cubicBezTo>
                    <a:pt x="76" y="212"/>
                    <a:pt x="141" y="132"/>
                    <a:pt x="225" y="89"/>
                  </a:cubicBezTo>
                  <a:cubicBezTo>
                    <a:pt x="278" y="63"/>
                    <a:pt x="336" y="49"/>
                    <a:pt x="394" y="49"/>
                  </a:cubicBezTo>
                  <a:cubicBezTo>
                    <a:pt x="431" y="49"/>
                    <a:pt x="468" y="55"/>
                    <a:pt x="504" y="67"/>
                  </a:cubicBezTo>
                  <a:cubicBezTo>
                    <a:pt x="590" y="100"/>
                    <a:pt x="669" y="169"/>
                    <a:pt x="706" y="255"/>
                  </a:cubicBezTo>
                  <a:cubicBezTo>
                    <a:pt x="710" y="262"/>
                    <a:pt x="720" y="268"/>
                    <a:pt x="729" y="268"/>
                  </a:cubicBezTo>
                  <a:cubicBezTo>
                    <a:pt x="732" y="268"/>
                    <a:pt x="735" y="267"/>
                    <a:pt x="738" y="265"/>
                  </a:cubicBezTo>
                  <a:cubicBezTo>
                    <a:pt x="750" y="260"/>
                    <a:pt x="755" y="244"/>
                    <a:pt x="750" y="233"/>
                  </a:cubicBezTo>
                  <a:cubicBezTo>
                    <a:pt x="706" y="132"/>
                    <a:pt x="622" y="57"/>
                    <a:pt x="519" y="20"/>
                  </a:cubicBezTo>
                  <a:cubicBezTo>
                    <a:pt x="478" y="7"/>
                    <a:pt x="434" y="0"/>
                    <a:pt x="3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226;p77">
              <a:extLst>
                <a:ext uri="{FF2B5EF4-FFF2-40B4-BE49-F238E27FC236}">
                  <a16:creationId xmlns:a16="http://schemas.microsoft.com/office/drawing/2014/main" id="{EE74B939-BC0E-4E91-8EE4-0343274CFF88}"/>
                </a:ext>
              </a:extLst>
            </p:cNvPr>
            <p:cNvSpPr/>
            <p:nvPr/>
          </p:nvSpPr>
          <p:spPr>
            <a:xfrm>
              <a:off x="5081640" y="1890576"/>
              <a:ext cx="27555" cy="28039"/>
            </a:xfrm>
            <a:custGeom>
              <a:avLst/>
              <a:gdLst/>
              <a:ahLst/>
              <a:cxnLst/>
              <a:rect l="l" t="t" r="r" b="b"/>
              <a:pathLst>
                <a:path w="285" h="290" extrusionOk="0">
                  <a:moveTo>
                    <a:pt x="139" y="1"/>
                  </a:moveTo>
                  <a:cubicBezTo>
                    <a:pt x="65" y="1"/>
                    <a:pt x="1" y="65"/>
                    <a:pt x="1" y="145"/>
                  </a:cubicBezTo>
                  <a:cubicBezTo>
                    <a:pt x="1" y="225"/>
                    <a:pt x="65" y="290"/>
                    <a:pt x="139" y="290"/>
                  </a:cubicBezTo>
                  <a:cubicBezTo>
                    <a:pt x="220" y="290"/>
                    <a:pt x="284" y="225"/>
                    <a:pt x="284" y="145"/>
                  </a:cubicBezTo>
                  <a:cubicBezTo>
                    <a:pt x="284" y="65"/>
                    <a:pt x="220" y="1"/>
                    <a:pt x="13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227;p77">
              <a:extLst>
                <a:ext uri="{FF2B5EF4-FFF2-40B4-BE49-F238E27FC236}">
                  <a16:creationId xmlns:a16="http://schemas.microsoft.com/office/drawing/2014/main" id="{EBB9AFA7-2627-4C1D-975F-D42C08D31D3C}"/>
                </a:ext>
              </a:extLst>
            </p:cNvPr>
            <p:cNvSpPr/>
            <p:nvPr/>
          </p:nvSpPr>
          <p:spPr>
            <a:xfrm>
              <a:off x="5182963" y="1830633"/>
              <a:ext cx="67871" cy="38867"/>
            </a:xfrm>
            <a:custGeom>
              <a:avLst/>
              <a:gdLst/>
              <a:ahLst/>
              <a:cxnLst/>
              <a:rect l="l" t="t" r="r" b="b"/>
              <a:pathLst>
                <a:path w="702" h="402" extrusionOk="0">
                  <a:moveTo>
                    <a:pt x="75" y="0"/>
                  </a:moveTo>
                  <a:cubicBezTo>
                    <a:pt x="28" y="49"/>
                    <a:pt x="1" y="118"/>
                    <a:pt x="11" y="187"/>
                  </a:cubicBezTo>
                  <a:cubicBezTo>
                    <a:pt x="236" y="230"/>
                    <a:pt x="455" y="305"/>
                    <a:pt x="663" y="402"/>
                  </a:cubicBezTo>
                  <a:cubicBezTo>
                    <a:pt x="674" y="396"/>
                    <a:pt x="701" y="353"/>
                    <a:pt x="695" y="343"/>
                  </a:cubicBezTo>
                  <a:cubicBezTo>
                    <a:pt x="529" y="172"/>
                    <a:pt x="305" y="54"/>
                    <a:pt x="7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228;p77">
              <a:extLst>
                <a:ext uri="{FF2B5EF4-FFF2-40B4-BE49-F238E27FC236}">
                  <a16:creationId xmlns:a16="http://schemas.microsoft.com/office/drawing/2014/main" id="{86B3CAA2-5181-4556-BA3B-D6EF7F1A1572}"/>
                </a:ext>
              </a:extLst>
            </p:cNvPr>
            <p:cNvSpPr/>
            <p:nvPr/>
          </p:nvSpPr>
          <p:spPr>
            <a:xfrm>
              <a:off x="5055922" y="1839914"/>
              <a:ext cx="50662" cy="39351"/>
            </a:xfrm>
            <a:custGeom>
              <a:avLst/>
              <a:gdLst/>
              <a:ahLst/>
              <a:cxnLst/>
              <a:rect l="l" t="t" r="r" b="b"/>
              <a:pathLst>
                <a:path w="524" h="407" extrusionOk="0">
                  <a:moveTo>
                    <a:pt x="449" y="0"/>
                  </a:moveTo>
                  <a:cubicBezTo>
                    <a:pt x="267" y="70"/>
                    <a:pt x="112" y="204"/>
                    <a:pt x="5" y="365"/>
                  </a:cubicBezTo>
                  <a:cubicBezTo>
                    <a:pt x="0" y="370"/>
                    <a:pt x="27" y="402"/>
                    <a:pt x="37" y="407"/>
                  </a:cubicBezTo>
                  <a:cubicBezTo>
                    <a:pt x="187" y="294"/>
                    <a:pt x="353" y="204"/>
                    <a:pt x="524" y="134"/>
                  </a:cubicBezTo>
                  <a:cubicBezTo>
                    <a:pt x="524" y="81"/>
                    <a:pt x="491" y="27"/>
                    <a:pt x="4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229;p77">
              <a:extLst>
                <a:ext uri="{FF2B5EF4-FFF2-40B4-BE49-F238E27FC236}">
                  <a16:creationId xmlns:a16="http://schemas.microsoft.com/office/drawing/2014/main" id="{1A724989-DE2C-47AC-B97B-BB78A35B1295}"/>
                </a:ext>
              </a:extLst>
            </p:cNvPr>
            <p:cNvSpPr/>
            <p:nvPr/>
          </p:nvSpPr>
          <p:spPr>
            <a:xfrm>
              <a:off x="5187120" y="1882261"/>
              <a:ext cx="27458" cy="28039"/>
            </a:xfrm>
            <a:custGeom>
              <a:avLst/>
              <a:gdLst/>
              <a:ahLst/>
              <a:cxnLst/>
              <a:rect l="l" t="t" r="r" b="b"/>
              <a:pathLst>
                <a:path w="284" h="290" extrusionOk="0">
                  <a:moveTo>
                    <a:pt x="145" y="1"/>
                  </a:moveTo>
                  <a:cubicBezTo>
                    <a:pt x="64" y="1"/>
                    <a:pt x="0" y="65"/>
                    <a:pt x="0" y="145"/>
                  </a:cubicBezTo>
                  <a:cubicBezTo>
                    <a:pt x="0" y="225"/>
                    <a:pt x="64" y="290"/>
                    <a:pt x="145" y="290"/>
                  </a:cubicBezTo>
                  <a:cubicBezTo>
                    <a:pt x="220" y="290"/>
                    <a:pt x="284" y="225"/>
                    <a:pt x="284" y="145"/>
                  </a:cubicBezTo>
                  <a:cubicBezTo>
                    <a:pt x="284" y="65"/>
                    <a:pt x="220" y="1"/>
                    <a:pt x="1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230;p77">
              <a:extLst>
                <a:ext uri="{FF2B5EF4-FFF2-40B4-BE49-F238E27FC236}">
                  <a16:creationId xmlns:a16="http://schemas.microsoft.com/office/drawing/2014/main" id="{3A6300EC-F244-4C9B-9C10-91A5F2370281}"/>
                </a:ext>
              </a:extLst>
            </p:cNvPr>
            <p:cNvSpPr/>
            <p:nvPr/>
          </p:nvSpPr>
          <p:spPr>
            <a:xfrm>
              <a:off x="5077096" y="3182447"/>
              <a:ext cx="243930" cy="141934"/>
            </a:xfrm>
            <a:custGeom>
              <a:avLst/>
              <a:gdLst/>
              <a:ahLst/>
              <a:cxnLst/>
              <a:rect l="l" t="t" r="r" b="b"/>
              <a:pathLst>
                <a:path w="2523" h="1468" extrusionOk="0">
                  <a:moveTo>
                    <a:pt x="1192" y="0"/>
                  </a:moveTo>
                  <a:lnTo>
                    <a:pt x="117" y="177"/>
                  </a:lnTo>
                  <a:cubicBezTo>
                    <a:pt x="0" y="647"/>
                    <a:pt x="727" y="1278"/>
                    <a:pt x="1636" y="1416"/>
                  </a:cubicBezTo>
                  <a:cubicBezTo>
                    <a:pt x="1878" y="1452"/>
                    <a:pt x="2052" y="1468"/>
                    <a:pt x="2178" y="1468"/>
                  </a:cubicBezTo>
                  <a:cubicBezTo>
                    <a:pt x="2523" y="1468"/>
                    <a:pt x="2501" y="1351"/>
                    <a:pt x="2485" y="1214"/>
                  </a:cubicBezTo>
                  <a:cubicBezTo>
                    <a:pt x="2463" y="1026"/>
                    <a:pt x="1192" y="0"/>
                    <a:pt x="1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231;p77">
              <a:extLst>
                <a:ext uri="{FF2B5EF4-FFF2-40B4-BE49-F238E27FC236}">
                  <a16:creationId xmlns:a16="http://schemas.microsoft.com/office/drawing/2014/main" id="{DF9FD467-00D8-4AFE-9014-B86B5DBF97A0}"/>
                </a:ext>
              </a:extLst>
            </p:cNvPr>
            <p:cNvSpPr/>
            <p:nvPr/>
          </p:nvSpPr>
          <p:spPr>
            <a:xfrm>
              <a:off x="5360278" y="3091469"/>
              <a:ext cx="213475" cy="142127"/>
            </a:xfrm>
            <a:custGeom>
              <a:avLst/>
              <a:gdLst/>
              <a:ahLst/>
              <a:cxnLst/>
              <a:rect l="l" t="t" r="r" b="b"/>
              <a:pathLst>
                <a:path w="2208" h="1470" extrusionOk="0">
                  <a:moveTo>
                    <a:pt x="657" y="1"/>
                  </a:moveTo>
                  <a:lnTo>
                    <a:pt x="0" y="279"/>
                  </a:lnTo>
                  <a:cubicBezTo>
                    <a:pt x="0" y="279"/>
                    <a:pt x="86" y="786"/>
                    <a:pt x="657" y="1182"/>
                  </a:cubicBezTo>
                  <a:cubicBezTo>
                    <a:pt x="971" y="1397"/>
                    <a:pt x="1375" y="1470"/>
                    <a:pt x="1686" y="1470"/>
                  </a:cubicBezTo>
                  <a:cubicBezTo>
                    <a:pt x="1946" y="1470"/>
                    <a:pt x="2140" y="1419"/>
                    <a:pt x="2159" y="1358"/>
                  </a:cubicBezTo>
                  <a:cubicBezTo>
                    <a:pt x="2208" y="1225"/>
                    <a:pt x="657" y="1"/>
                    <a:pt x="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232;p77">
              <a:extLst>
                <a:ext uri="{FF2B5EF4-FFF2-40B4-BE49-F238E27FC236}">
                  <a16:creationId xmlns:a16="http://schemas.microsoft.com/office/drawing/2014/main" id="{91570D9E-90DB-43D7-B83E-FD6E8BEAB2F0}"/>
                </a:ext>
              </a:extLst>
            </p:cNvPr>
            <p:cNvSpPr/>
            <p:nvPr/>
          </p:nvSpPr>
          <p:spPr>
            <a:xfrm>
              <a:off x="4742769" y="2537479"/>
              <a:ext cx="694567" cy="680759"/>
            </a:xfrm>
            <a:custGeom>
              <a:avLst/>
              <a:gdLst/>
              <a:ahLst/>
              <a:cxnLst/>
              <a:rect l="l" t="t" r="r" b="b"/>
              <a:pathLst>
                <a:path w="7184" h="7041" extrusionOk="0">
                  <a:moveTo>
                    <a:pt x="3217" y="1"/>
                  </a:moveTo>
                  <a:cubicBezTo>
                    <a:pt x="2773" y="1"/>
                    <a:pt x="230" y="509"/>
                    <a:pt x="230" y="509"/>
                  </a:cubicBezTo>
                  <a:cubicBezTo>
                    <a:pt x="230" y="509"/>
                    <a:pt x="0" y="1552"/>
                    <a:pt x="609" y="2033"/>
                  </a:cubicBezTo>
                  <a:cubicBezTo>
                    <a:pt x="1224" y="2514"/>
                    <a:pt x="2714" y="2593"/>
                    <a:pt x="2881" y="2892"/>
                  </a:cubicBezTo>
                  <a:cubicBezTo>
                    <a:pt x="3047" y="3192"/>
                    <a:pt x="3491" y="6950"/>
                    <a:pt x="3491" y="6950"/>
                  </a:cubicBezTo>
                  <a:cubicBezTo>
                    <a:pt x="3491" y="6950"/>
                    <a:pt x="3738" y="7040"/>
                    <a:pt x="4034" y="7040"/>
                  </a:cubicBezTo>
                  <a:cubicBezTo>
                    <a:pt x="4290" y="7040"/>
                    <a:pt x="4583" y="6973"/>
                    <a:pt x="4784" y="6720"/>
                  </a:cubicBezTo>
                  <a:cubicBezTo>
                    <a:pt x="4784" y="6720"/>
                    <a:pt x="4767" y="2956"/>
                    <a:pt x="4270" y="2482"/>
                  </a:cubicBezTo>
                  <a:cubicBezTo>
                    <a:pt x="4106" y="2323"/>
                    <a:pt x="4099" y="2249"/>
                    <a:pt x="4172" y="2249"/>
                  </a:cubicBezTo>
                  <a:cubicBezTo>
                    <a:pt x="4319" y="2249"/>
                    <a:pt x="4795" y="2553"/>
                    <a:pt x="4949" y="3069"/>
                  </a:cubicBezTo>
                  <a:cubicBezTo>
                    <a:pt x="5179" y="3839"/>
                    <a:pt x="6061" y="5891"/>
                    <a:pt x="6306" y="6105"/>
                  </a:cubicBezTo>
                  <a:cubicBezTo>
                    <a:pt x="6368" y="6157"/>
                    <a:pt x="6450" y="6179"/>
                    <a:pt x="6538" y="6179"/>
                  </a:cubicBezTo>
                  <a:cubicBezTo>
                    <a:pt x="6813" y="6179"/>
                    <a:pt x="7155" y="5971"/>
                    <a:pt x="7167" y="5805"/>
                  </a:cubicBezTo>
                  <a:cubicBezTo>
                    <a:pt x="7184" y="5592"/>
                    <a:pt x="6606" y="2411"/>
                    <a:pt x="5992" y="1818"/>
                  </a:cubicBezTo>
                  <a:cubicBezTo>
                    <a:pt x="5383" y="1219"/>
                    <a:pt x="3335" y="114"/>
                    <a:pt x="3281" y="12"/>
                  </a:cubicBezTo>
                  <a:cubicBezTo>
                    <a:pt x="3277" y="4"/>
                    <a:pt x="3255" y="1"/>
                    <a:pt x="32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233;p77">
              <a:extLst>
                <a:ext uri="{FF2B5EF4-FFF2-40B4-BE49-F238E27FC236}">
                  <a16:creationId xmlns:a16="http://schemas.microsoft.com/office/drawing/2014/main" id="{23657220-8990-4A31-8F93-21D4547024D1}"/>
                </a:ext>
              </a:extLst>
            </p:cNvPr>
            <p:cNvSpPr/>
            <p:nvPr/>
          </p:nvSpPr>
          <p:spPr>
            <a:xfrm>
              <a:off x="4733391" y="2024965"/>
              <a:ext cx="366523" cy="617430"/>
            </a:xfrm>
            <a:custGeom>
              <a:avLst/>
              <a:gdLst/>
              <a:ahLst/>
              <a:cxnLst/>
              <a:rect l="l" t="t" r="r" b="b"/>
              <a:pathLst>
                <a:path w="3791" h="6386" extrusionOk="0">
                  <a:moveTo>
                    <a:pt x="1481" y="0"/>
                  </a:moveTo>
                  <a:cubicBezTo>
                    <a:pt x="1481" y="0"/>
                    <a:pt x="433" y="1042"/>
                    <a:pt x="220" y="2785"/>
                  </a:cubicBezTo>
                  <a:cubicBezTo>
                    <a:pt x="11" y="4527"/>
                    <a:pt x="1" y="5842"/>
                    <a:pt x="374" y="6173"/>
                  </a:cubicBezTo>
                  <a:cubicBezTo>
                    <a:pt x="535" y="6316"/>
                    <a:pt x="875" y="6385"/>
                    <a:pt x="1271" y="6385"/>
                  </a:cubicBezTo>
                  <a:cubicBezTo>
                    <a:pt x="1795" y="6385"/>
                    <a:pt x="2419" y="6264"/>
                    <a:pt x="2860" y="6029"/>
                  </a:cubicBezTo>
                  <a:cubicBezTo>
                    <a:pt x="3635" y="5622"/>
                    <a:pt x="3790" y="5324"/>
                    <a:pt x="3598" y="4961"/>
                  </a:cubicBezTo>
                  <a:cubicBezTo>
                    <a:pt x="3411" y="4596"/>
                    <a:pt x="3127" y="3634"/>
                    <a:pt x="3127" y="3190"/>
                  </a:cubicBezTo>
                  <a:cubicBezTo>
                    <a:pt x="3127" y="2753"/>
                    <a:pt x="2646" y="898"/>
                    <a:pt x="2379" y="647"/>
                  </a:cubicBezTo>
                  <a:cubicBezTo>
                    <a:pt x="2112" y="395"/>
                    <a:pt x="2144" y="208"/>
                    <a:pt x="2144" y="208"/>
                  </a:cubicBezTo>
                  <a:lnTo>
                    <a:pt x="1481"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234;p77">
              <a:extLst>
                <a:ext uri="{FF2B5EF4-FFF2-40B4-BE49-F238E27FC236}">
                  <a16:creationId xmlns:a16="http://schemas.microsoft.com/office/drawing/2014/main" id="{73AB9020-4BDF-40E2-A60B-5E1CDD709941}"/>
                </a:ext>
              </a:extLst>
            </p:cNvPr>
            <p:cNvSpPr/>
            <p:nvPr/>
          </p:nvSpPr>
          <p:spPr>
            <a:xfrm>
              <a:off x="4866715" y="1870949"/>
              <a:ext cx="211445" cy="198204"/>
            </a:xfrm>
            <a:custGeom>
              <a:avLst/>
              <a:gdLst/>
              <a:ahLst/>
              <a:cxnLst/>
              <a:rect l="l" t="t" r="r" b="b"/>
              <a:pathLst>
                <a:path w="2187" h="2050" extrusionOk="0">
                  <a:moveTo>
                    <a:pt x="1531" y="0"/>
                  </a:moveTo>
                  <a:cubicBezTo>
                    <a:pt x="967" y="0"/>
                    <a:pt x="9" y="598"/>
                    <a:pt x="1" y="1662"/>
                  </a:cubicBezTo>
                  <a:cubicBezTo>
                    <a:pt x="1" y="1693"/>
                    <a:pt x="611" y="2049"/>
                    <a:pt x="1181" y="2049"/>
                  </a:cubicBezTo>
                  <a:cubicBezTo>
                    <a:pt x="1204" y="2049"/>
                    <a:pt x="1228" y="2049"/>
                    <a:pt x="1252" y="2047"/>
                  </a:cubicBezTo>
                  <a:cubicBezTo>
                    <a:pt x="1834" y="2015"/>
                    <a:pt x="2187" y="599"/>
                    <a:pt x="1888" y="150"/>
                  </a:cubicBezTo>
                  <a:cubicBezTo>
                    <a:pt x="1822" y="49"/>
                    <a:pt x="1693" y="0"/>
                    <a:pt x="153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235;p77">
              <a:extLst>
                <a:ext uri="{FF2B5EF4-FFF2-40B4-BE49-F238E27FC236}">
                  <a16:creationId xmlns:a16="http://schemas.microsoft.com/office/drawing/2014/main" id="{B00C9FEC-4A6C-4C60-86A3-665E1711816D}"/>
                </a:ext>
              </a:extLst>
            </p:cNvPr>
            <p:cNvSpPr/>
            <p:nvPr/>
          </p:nvSpPr>
          <p:spPr>
            <a:xfrm>
              <a:off x="4801648" y="1736077"/>
              <a:ext cx="307354" cy="309199"/>
            </a:xfrm>
            <a:custGeom>
              <a:avLst/>
              <a:gdLst/>
              <a:ahLst/>
              <a:cxnLst/>
              <a:rect l="l" t="t" r="r" b="b"/>
              <a:pathLst>
                <a:path w="3179" h="3198" extrusionOk="0">
                  <a:moveTo>
                    <a:pt x="1816" y="1"/>
                  </a:moveTo>
                  <a:cubicBezTo>
                    <a:pt x="1421" y="1"/>
                    <a:pt x="1154" y="226"/>
                    <a:pt x="1027" y="284"/>
                  </a:cubicBezTo>
                  <a:cubicBezTo>
                    <a:pt x="839" y="374"/>
                    <a:pt x="0" y="706"/>
                    <a:pt x="156" y="1513"/>
                  </a:cubicBezTo>
                  <a:cubicBezTo>
                    <a:pt x="310" y="2315"/>
                    <a:pt x="652" y="2438"/>
                    <a:pt x="455" y="2603"/>
                  </a:cubicBezTo>
                  <a:cubicBezTo>
                    <a:pt x="257" y="2769"/>
                    <a:pt x="257" y="2914"/>
                    <a:pt x="257" y="2914"/>
                  </a:cubicBezTo>
                  <a:cubicBezTo>
                    <a:pt x="257" y="2914"/>
                    <a:pt x="590" y="3197"/>
                    <a:pt x="867" y="3197"/>
                  </a:cubicBezTo>
                  <a:cubicBezTo>
                    <a:pt x="957" y="3197"/>
                    <a:pt x="1041" y="3168"/>
                    <a:pt x="1106" y="3089"/>
                  </a:cubicBezTo>
                  <a:cubicBezTo>
                    <a:pt x="1368" y="2769"/>
                    <a:pt x="1358" y="2582"/>
                    <a:pt x="1491" y="2507"/>
                  </a:cubicBezTo>
                  <a:cubicBezTo>
                    <a:pt x="1600" y="2441"/>
                    <a:pt x="1723" y="2172"/>
                    <a:pt x="1867" y="2172"/>
                  </a:cubicBezTo>
                  <a:cubicBezTo>
                    <a:pt x="1899" y="2172"/>
                    <a:pt x="1933" y="2186"/>
                    <a:pt x="1967" y="2218"/>
                  </a:cubicBezTo>
                  <a:cubicBezTo>
                    <a:pt x="1991" y="2241"/>
                    <a:pt x="2013" y="2251"/>
                    <a:pt x="2033" y="2251"/>
                  </a:cubicBezTo>
                  <a:cubicBezTo>
                    <a:pt x="2155" y="2251"/>
                    <a:pt x="2223" y="1894"/>
                    <a:pt x="2510" y="1894"/>
                  </a:cubicBezTo>
                  <a:cubicBezTo>
                    <a:pt x="2542" y="1894"/>
                    <a:pt x="2576" y="1898"/>
                    <a:pt x="2613" y="1908"/>
                  </a:cubicBezTo>
                  <a:cubicBezTo>
                    <a:pt x="2630" y="1912"/>
                    <a:pt x="2646" y="1914"/>
                    <a:pt x="2662" y="1914"/>
                  </a:cubicBezTo>
                  <a:cubicBezTo>
                    <a:pt x="3058" y="1914"/>
                    <a:pt x="3178" y="599"/>
                    <a:pt x="2453" y="188"/>
                  </a:cubicBezTo>
                  <a:cubicBezTo>
                    <a:pt x="2213" y="50"/>
                    <a:pt x="2001" y="1"/>
                    <a:pt x="18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236;p77">
              <a:extLst>
                <a:ext uri="{FF2B5EF4-FFF2-40B4-BE49-F238E27FC236}">
                  <a16:creationId xmlns:a16="http://schemas.microsoft.com/office/drawing/2014/main" id="{304B8AA2-5712-4C16-920E-CCE3FC3C532E}"/>
                </a:ext>
              </a:extLst>
            </p:cNvPr>
            <p:cNvSpPr/>
            <p:nvPr/>
          </p:nvSpPr>
          <p:spPr>
            <a:xfrm>
              <a:off x="4914766" y="2180913"/>
              <a:ext cx="383539" cy="232237"/>
            </a:xfrm>
            <a:custGeom>
              <a:avLst/>
              <a:gdLst/>
              <a:ahLst/>
              <a:cxnLst/>
              <a:rect l="l" t="t" r="r" b="b"/>
              <a:pathLst>
                <a:path w="3967" h="2402" extrusionOk="0">
                  <a:moveTo>
                    <a:pt x="3437" y="1"/>
                  </a:moveTo>
                  <a:cubicBezTo>
                    <a:pt x="3437" y="1"/>
                    <a:pt x="1924" y="1257"/>
                    <a:pt x="1668" y="1295"/>
                  </a:cubicBezTo>
                  <a:cubicBezTo>
                    <a:pt x="1659" y="1296"/>
                    <a:pt x="1650" y="1297"/>
                    <a:pt x="1641" y="1297"/>
                  </a:cubicBezTo>
                  <a:cubicBezTo>
                    <a:pt x="1394" y="1297"/>
                    <a:pt x="1086" y="883"/>
                    <a:pt x="1086" y="883"/>
                  </a:cubicBezTo>
                  <a:lnTo>
                    <a:pt x="0" y="1449"/>
                  </a:lnTo>
                  <a:cubicBezTo>
                    <a:pt x="0" y="1449"/>
                    <a:pt x="947" y="2401"/>
                    <a:pt x="1440" y="2401"/>
                  </a:cubicBezTo>
                  <a:cubicBezTo>
                    <a:pt x="1462" y="2401"/>
                    <a:pt x="1483" y="2400"/>
                    <a:pt x="1502" y="2396"/>
                  </a:cubicBezTo>
                  <a:cubicBezTo>
                    <a:pt x="1968" y="2310"/>
                    <a:pt x="3967" y="605"/>
                    <a:pt x="3967" y="605"/>
                  </a:cubicBezTo>
                  <a:lnTo>
                    <a:pt x="3437"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237;p77">
              <a:extLst>
                <a:ext uri="{FF2B5EF4-FFF2-40B4-BE49-F238E27FC236}">
                  <a16:creationId xmlns:a16="http://schemas.microsoft.com/office/drawing/2014/main" id="{CF4772B7-50BB-44BA-A67D-8302B1156B1B}"/>
                </a:ext>
              </a:extLst>
            </p:cNvPr>
            <p:cNvSpPr/>
            <p:nvPr/>
          </p:nvSpPr>
          <p:spPr>
            <a:xfrm>
              <a:off x="5247454" y="2107697"/>
              <a:ext cx="124817" cy="134972"/>
            </a:xfrm>
            <a:custGeom>
              <a:avLst/>
              <a:gdLst/>
              <a:ahLst/>
              <a:cxnLst/>
              <a:rect l="l" t="t" r="r" b="b"/>
              <a:pathLst>
                <a:path w="1291" h="1396" extrusionOk="0">
                  <a:moveTo>
                    <a:pt x="717" y="1"/>
                  </a:moveTo>
                  <a:cubicBezTo>
                    <a:pt x="634" y="1"/>
                    <a:pt x="578" y="34"/>
                    <a:pt x="590" y="107"/>
                  </a:cubicBezTo>
                  <a:cubicBezTo>
                    <a:pt x="624" y="316"/>
                    <a:pt x="451" y="566"/>
                    <a:pt x="375" y="566"/>
                  </a:cubicBezTo>
                  <a:cubicBezTo>
                    <a:pt x="370" y="566"/>
                    <a:pt x="365" y="564"/>
                    <a:pt x="360" y="561"/>
                  </a:cubicBezTo>
                  <a:cubicBezTo>
                    <a:pt x="296" y="519"/>
                    <a:pt x="284" y="337"/>
                    <a:pt x="205" y="326"/>
                  </a:cubicBezTo>
                  <a:cubicBezTo>
                    <a:pt x="204" y="326"/>
                    <a:pt x="204" y="326"/>
                    <a:pt x="204" y="326"/>
                  </a:cubicBezTo>
                  <a:cubicBezTo>
                    <a:pt x="128" y="326"/>
                    <a:pt x="1" y="791"/>
                    <a:pt x="1" y="791"/>
                  </a:cubicBezTo>
                  <a:lnTo>
                    <a:pt x="531" y="1395"/>
                  </a:lnTo>
                  <a:cubicBezTo>
                    <a:pt x="963" y="1373"/>
                    <a:pt x="1290" y="706"/>
                    <a:pt x="1231" y="374"/>
                  </a:cubicBezTo>
                  <a:cubicBezTo>
                    <a:pt x="1194" y="149"/>
                    <a:pt x="894" y="1"/>
                    <a:pt x="71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238;p77">
              <a:extLst>
                <a:ext uri="{FF2B5EF4-FFF2-40B4-BE49-F238E27FC236}">
                  <a16:creationId xmlns:a16="http://schemas.microsoft.com/office/drawing/2014/main" id="{8F7702D5-70DB-4DF6-A746-617069875C21}"/>
                </a:ext>
              </a:extLst>
            </p:cNvPr>
            <p:cNvSpPr/>
            <p:nvPr/>
          </p:nvSpPr>
          <p:spPr>
            <a:xfrm>
              <a:off x="4851246" y="2100184"/>
              <a:ext cx="178283" cy="237458"/>
            </a:xfrm>
            <a:custGeom>
              <a:avLst/>
              <a:gdLst/>
              <a:ahLst/>
              <a:cxnLst/>
              <a:rect l="l" t="t" r="r" b="b"/>
              <a:pathLst>
                <a:path w="1844" h="2456" extrusionOk="0">
                  <a:moveTo>
                    <a:pt x="787" y="1"/>
                  </a:moveTo>
                  <a:cubicBezTo>
                    <a:pt x="550" y="1"/>
                    <a:pt x="294" y="87"/>
                    <a:pt x="198" y="424"/>
                  </a:cubicBezTo>
                  <a:cubicBezTo>
                    <a:pt x="1" y="1119"/>
                    <a:pt x="647" y="2456"/>
                    <a:pt x="647" y="2456"/>
                  </a:cubicBezTo>
                  <a:cubicBezTo>
                    <a:pt x="647" y="2456"/>
                    <a:pt x="1555" y="2370"/>
                    <a:pt x="1844" y="1739"/>
                  </a:cubicBezTo>
                  <a:cubicBezTo>
                    <a:pt x="1780" y="1713"/>
                    <a:pt x="1395" y="286"/>
                    <a:pt x="1272" y="98"/>
                  </a:cubicBezTo>
                  <a:cubicBezTo>
                    <a:pt x="1272" y="98"/>
                    <a:pt x="1040" y="1"/>
                    <a:pt x="78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239;p77">
              <a:extLst>
                <a:ext uri="{FF2B5EF4-FFF2-40B4-BE49-F238E27FC236}">
                  <a16:creationId xmlns:a16="http://schemas.microsoft.com/office/drawing/2014/main" id="{1A5DB64A-47DC-42F0-A15A-8C884912DC82}"/>
                </a:ext>
              </a:extLst>
            </p:cNvPr>
            <p:cNvSpPr/>
            <p:nvPr/>
          </p:nvSpPr>
          <p:spPr>
            <a:xfrm>
              <a:off x="4855307" y="2101924"/>
              <a:ext cx="71932" cy="235235"/>
            </a:xfrm>
            <a:custGeom>
              <a:avLst/>
              <a:gdLst/>
              <a:ahLst/>
              <a:cxnLst/>
              <a:rect l="l" t="t" r="r" b="b"/>
              <a:pathLst>
                <a:path w="744" h="2433" extrusionOk="0">
                  <a:moveTo>
                    <a:pt x="578" y="1"/>
                  </a:moveTo>
                  <a:cubicBezTo>
                    <a:pt x="396" y="38"/>
                    <a:pt x="231" y="150"/>
                    <a:pt x="156" y="406"/>
                  </a:cubicBezTo>
                  <a:cubicBezTo>
                    <a:pt x="1" y="951"/>
                    <a:pt x="364" y="1893"/>
                    <a:pt x="531" y="2273"/>
                  </a:cubicBezTo>
                  <a:cubicBezTo>
                    <a:pt x="578" y="2347"/>
                    <a:pt x="620" y="2401"/>
                    <a:pt x="647" y="2433"/>
                  </a:cubicBezTo>
                  <a:cubicBezTo>
                    <a:pt x="674" y="2433"/>
                    <a:pt x="706" y="2426"/>
                    <a:pt x="744" y="2416"/>
                  </a:cubicBezTo>
                  <a:lnTo>
                    <a:pt x="738" y="2411"/>
                  </a:lnTo>
                  <a:cubicBezTo>
                    <a:pt x="733" y="2406"/>
                    <a:pt x="183" y="1759"/>
                    <a:pt x="161" y="946"/>
                  </a:cubicBezTo>
                  <a:cubicBezTo>
                    <a:pt x="139" y="156"/>
                    <a:pt x="536" y="28"/>
                    <a:pt x="551" y="21"/>
                  </a:cubicBezTo>
                  <a:cubicBezTo>
                    <a:pt x="563" y="21"/>
                    <a:pt x="573" y="11"/>
                    <a:pt x="5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240;p77">
              <a:extLst>
                <a:ext uri="{FF2B5EF4-FFF2-40B4-BE49-F238E27FC236}">
                  <a16:creationId xmlns:a16="http://schemas.microsoft.com/office/drawing/2014/main" id="{AF83075D-BD33-4545-966F-3774571019BF}"/>
                </a:ext>
              </a:extLst>
            </p:cNvPr>
            <p:cNvSpPr/>
            <p:nvPr/>
          </p:nvSpPr>
          <p:spPr>
            <a:xfrm>
              <a:off x="5132881" y="2749117"/>
              <a:ext cx="231071" cy="178094"/>
            </a:xfrm>
            <a:custGeom>
              <a:avLst/>
              <a:gdLst/>
              <a:ahLst/>
              <a:cxnLst/>
              <a:rect l="l" t="t" r="r" b="b"/>
              <a:pathLst>
                <a:path w="2390" h="1842" extrusionOk="0">
                  <a:moveTo>
                    <a:pt x="1298" y="0"/>
                  </a:moveTo>
                  <a:cubicBezTo>
                    <a:pt x="1206" y="0"/>
                    <a:pt x="1133" y="20"/>
                    <a:pt x="1096" y="57"/>
                  </a:cubicBezTo>
                  <a:cubicBezTo>
                    <a:pt x="978" y="180"/>
                    <a:pt x="1" y="511"/>
                    <a:pt x="1" y="511"/>
                  </a:cubicBezTo>
                  <a:cubicBezTo>
                    <a:pt x="97" y="1035"/>
                    <a:pt x="1" y="1692"/>
                    <a:pt x="1" y="1692"/>
                  </a:cubicBezTo>
                  <a:cubicBezTo>
                    <a:pt x="142" y="1798"/>
                    <a:pt x="418" y="1841"/>
                    <a:pt x="726" y="1841"/>
                  </a:cubicBezTo>
                  <a:cubicBezTo>
                    <a:pt x="1261" y="1841"/>
                    <a:pt x="1892" y="1711"/>
                    <a:pt x="2085" y="1548"/>
                  </a:cubicBezTo>
                  <a:cubicBezTo>
                    <a:pt x="2389" y="1297"/>
                    <a:pt x="2271" y="666"/>
                    <a:pt x="1989" y="330"/>
                  </a:cubicBezTo>
                  <a:cubicBezTo>
                    <a:pt x="1797" y="98"/>
                    <a:pt x="1502" y="0"/>
                    <a:pt x="1298"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241;p77">
              <a:extLst>
                <a:ext uri="{FF2B5EF4-FFF2-40B4-BE49-F238E27FC236}">
                  <a16:creationId xmlns:a16="http://schemas.microsoft.com/office/drawing/2014/main" id="{FDF2DC8E-6B7C-47A0-A120-57E876A03062}"/>
                </a:ext>
              </a:extLst>
            </p:cNvPr>
            <p:cNvSpPr/>
            <p:nvPr/>
          </p:nvSpPr>
          <p:spPr>
            <a:xfrm>
              <a:off x="4729814" y="2710153"/>
              <a:ext cx="430430" cy="229530"/>
            </a:xfrm>
            <a:custGeom>
              <a:avLst/>
              <a:gdLst/>
              <a:ahLst/>
              <a:cxnLst/>
              <a:rect l="l" t="t" r="r" b="b"/>
              <a:pathLst>
                <a:path w="4452" h="2374" extrusionOk="0">
                  <a:moveTo>
                    <a:pt x="524" y="0"/>
                  </a:moveTo>
                  <a:cubicBezTo>
                    <a:pt x="524" y="0"/>
                    <a:pt x="1" y="593"/>
                    <a:pt x="610" y="1454"/>
                  </a:cubicBezTo>
                  <a:cubicBezTo>
                    <a:pt x="1160" y="2224"/>
                    <a:pt x="2942" y="2374"/>
                    <a:pt x="3916" y="2374"/>
                  </a:cubicBezTo>
                  <a:cubicBezTo>
                    <a:pt x="4030" y="2374"/>
                    <a:pt x="4134" y="2372"/>
                    <a:pt x="4222" y="2368"/>
                  </a:cubicBezTo>
                  <a:cubicBezTo>
                    <a:pt x="4222" y="2368"/>
                    <a:pt x="4452" y="1454"/>
                    <a:pt x="4222" y="861"/>
                  </a:cubicBezTo>
                  <a:cubicBezTo>
                    <a:pt x="4222" y="861"/>
                    <a:pt x="3956" y="887"/>
                    <a:pt x="3559" y="887"/>
                  </a:cubicBezTo>
                  <a:cubicBezTo>
                    <a:pt x="2694" y="887"/>
                    <a:pt x="1212" y="766"/>
                    <a:pt x="52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242;p77">
              <a:extLst>
                <a:ext uri="{FF2B5EF4-FFF2-40B4-BE49-F238E27FC236}">
                  <a16:creationId xmlns:a16="http://schemas.microsoft.com/office/drawing/2014/main" id="{D9DC384E-743A-4316-AE87-35B63B48EF08}"/>
                </a:ext>
              </a:extLst>
            </p:cNvPr>
            <p:cNvSpPr/>
            <p:nvPr/>
          </p:nvSpPr>
          <p:spPr>
            <a:xfrm>
              <a:off x="4877060" y="2908063"/>
              <a:ext cx="14599" cy="7831"/>
            </a:xfrm>
            <a:custGeom>
              <a:avLst/>
              <a:gdLst/>
              <a:ahLst/>
              <a:cxnLst/>
              <a:rect l="l" t="t" r="r" b="b"/>
              <a:pathLst>
                <a:path w="151" h="81" extrusionOk="0">
                  <a:moveTo>
                    <a:pt x="6" y="1"/>
                  </a:moveTo>
                  <a:cubicBezTo>
                    <a:pt x="0" y="28"/>
                    <a:pt x="17" y="48"/>
                    <a:pt x="38" y="53"/>
                  </a:cubicBezTo>
                  <a:cubicBezTo>
                    <a:pt x="38" y="53"/>
                    <a:pt x="75" y="65"/>
                    <a:pt x="145" y="80"/>
                  </a:cubicBezTo>
                  <a:cubicBezTo>
                    <a:pt x="145" y="70"/>
                    <a:pt x="150" y="60"/>
                    <a:pt x="150" y="48"/>
                  </a:cubicBezTo>
                  <a:cubicBezTo>
                    <a:pt x="102" y="33"/>
                    <a:pt x="54" y="16"/>
                    <a:pt x="1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243;p77">
              <a:extLst>
                <a:ext uri="{FF2B5EF4-FFF2-40B4-BE49-F238E27FC236}">
                  <a16:creationId xmlns:a16="http://schemas.microsoft.com/office/drawing/2014/main" id="{3E3DCF77-5752-4B9E-BF1A-45364302EC57}"/>
                </a:ext>
              </a:extLst>
            </p:cNvPr>
            <p:cNvSpPr/>
            <p:nvPr/>
          </p:nvSpPr>
          <p:spPr>
            <a:xfrm>
              <a:off x="4891079" y="2912703"/>
              <a:ext cx="154015" cy="27459"/>
            </a:xfrm>
            <a:custGeom>
              <a:avLst/>
              <a:gdLst/>
              <a:ahLst/>
              <a:cxnLst/>
              <a:rect l="l" t="t" r="r" b="b"/>
              <a:pathLst>
                <a:path w="1593" h="284" extrusionOk="0">
                  <a:moveTo>
                    <a:pt x="5" y="0"/>
                  </a:moveTo>
                  <a:cubicBezTo>
                    <a:pt x="5" y="12"/>
                    <a:pt x="0" y="22"/>
                    <a:pt x="0" y="32"/>
                  </a:cubicBezTo>
                  <a:cubicBezTo>
                    <a:pt x="235" y="91"/>
                    <a:pt x="834" y="225"/>
                    <a:pt x="1592" y="284"/>
                  </a:cubicBezTo>
                  <a:cubicBezTo>
                    <a:pt x="1587" y="273"/>
                    <a:pt x="1587" y="268"/>
                    <a:pt x="1587" y="257"/>
                  </a:cubicBezTo>
                  <a:cubicBezTo>
                    <a:pt x="1079" y="225"/>
                    <a:pt x="502" y="150"/>
                    <a:pt x="5" y="0"/>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244;p77">
              <a:extLst>
                <a:ext uri="{FF2B5EF4-FFF2-40B4-BE49-F238E27FC236}">
                  <a16:creationId xmlns:a16="http://schemas.microsoft.com/office/drawing/2014/main" id="{3A1BFA88-CF43-4C17-A483-35D72C1833D5}"/>
                </a:ext>
              </a:extLst>
            </p:cNvPr>
            <p:cNvSpPr/>
            <p:nvPr/>
          </p:nvSpPr>
          <p:spPr>
            <a:xfrm>
              <a:off x="5044514" y="2934844"/>
              <a:ext cx="97746" cy="8412"/>
            </a:xfrm>
            <a:custGeom>
              <a:avLst/>
              <a:gdLst/>
              <a:ahLst/>
              <a:cxnLst/>
              <a:rect l="l" t="t" r="r" b="b"/>
              <a:pathLst>
                <a:path w="1011" h="87" extrusionOk="0">
                  <a:moveTo>
                    <a:pt x="979" y="1"/>
                  </a:moveTo>
                  <a:cubicBezTo>
                    <a:pt x="972" y="28"/>
                    <a:pt x="967" y="44"/>
                    <a:pt x="967" y="44"/>
                  </a:cubicBezTo>
                  <a:cubicBezTo>
                    <a:pt x="876" y="44"/>
                    <a:pt x="770" y="49"/>
                    <a:pt x="647" y="49"/>
                  </a:cubicBezTo>
                  <a:cubicBezTo>
                    <a:pt x="454" y="49"/>
                    <a:pt x="235" y="44"/>
                    <a:pt x="0" y="28"/>
                  </a:cubicBezTo>
                  <a:lnTo>
                    <a:pt x="0" y="28"/>
                  </a:lnTo>
                  <a:cubicBezTo>
                    <a:pt x="0" y="39"/>
                    <a:pt x="0" y="44"/>
                    <a:pt x="5" y="55"/>
                  </a:cubicBezTo>
                  <a:cubicBezTo>
                    <a:pt x="246" y="76"/>
                    <a:pt x="503" y="87"/>
                    <a:pt x="775" y="87"/>
                  </a:cubicBezTo>
                  <a:cubicBezTo>
                    <a:pt x="839" y="87"/>
                    <a:pt x="903" y="87"/>
                    <a:pt x="967" y="82"/>
                  </a:cubicBezTo>
                  <a:cubicBezTo>
                    <a:pt x="989" y="82"/>
                    <a:pt x="1011" y="65"/>
                    <a:pt x="1011" y="39"/>
                  </a:cubicBezTo>
                  <a:cubicBezTo>
                    <a:pt x="1011" y="23"/>
                    <a:pt x="994" y="7"/>
                    <a:pt x="979" y="1"/>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245;p77">
              <a:extLst>
                <a:ext uri="{FF2B5EF4-FFF2-40B4-BE49-F238E27FC236}">
                  <a16:creationId xmlns:a16="http://schemas.microsoft.com/office/drawing/2014/main" id="{EA5369F8-AC62-40A6-9917-7FE416C3EFC4}"/>
                </a:ext>
              </a:extLst>
            </p:cNvPr>
            <p:cNvSpPr/>
            <p:nvPr/>
          </p:nvSpPr>
          <p:spPr>
            <a:xfrm>
              <a:off x="4878027" y="2905452"/>
              <a:ext cx="261139" cy="34226"/>
            </a:xfrm>
            <a:custGeom>
              <a:avLst/>
              <a:gdLst/>
              <a:ahLst/>
              <a:cxnLst/>
              <a:rect l="l" t="t" r="r" b="b"/>
              <a:pathLst>
                <a:path w="2701" h="354" extrusionOk="0">
                  <a:moveTo>
                    <a:pt x="39" y="1"/>
                  </a:moveTo>
                  <a:cubicBezTo>
                    <a:pt x="22" y="1"/>
                    <a:pt x="7" y="11"/>
                    <a:pt x="1" y="28"/>
                  </a:cubicBezTo>
                  <a:cubicBezTo>
                    <a:pt x="44" y="43"/>
                    <a:pt x="92" y="60"/>
                    <a:pt x="140" y="75"/>
                  </a:cubicBezTo>
                  <a:cubicBezTo>
                    <a:pt x="637" y="225"/>
                    <a:pt x="1214" y="300"/>
                    <a:pt x="1722" y="332"/>
                  </a:cubicBezTo>
                  <a:cubicBezTo>
                    <a:pt x="1957" y="348"/>
                    <a:pt x="2176" y="353"/>
                    <a:pt x="2369" y="353"/>
                  </a:cubicBezTo>
                  <a:cubicBezTo>
                    <a:pt x="2492" y="353"/>
                    <a:pt x="2598" y="348"/>
                    <a:pt x="2689" y="348"/>
                  </a:cubicBezTo>
                  <a:cubicBezTo>
                    <a:pt x="2689" y="348"/>
                    <a:pt x="2694" y="332"/>
                    <a:pt x="2701" y="305"/>
                  </a:cubicBezTo>
                  <a:lnTo>
                    <a:pt x="2492" y="305"/>
                  </a:lnTo>
                  <a:cubicBezTo>
                    <a:pt x="1145" y="305"/>
                    <a:pt x="60" y="6"/>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246;p77">
              <a:extLst>
                <a:ext uri="{FF2B5EF4-FFF2-40B4-BE49-F238E27FC236}">
                  <a16:creationId xmlns:a16="http://schemas.microsoft.com/office/drawing/2014/main" id="{01043F27-8ACC-4BE8-84C6-69810E4A44A7}"/>
                </a:ext>
              </a:extLst>
            </p:cNvPr>
            <p:cNvSpPr/>
            <p:nvPr/>
          </p:nvSpPr>
          <p:spPr>
            <a:xfrm>
              <a:off x="4778348" y="2345080"/>
              <a:ext cx="205160" cy="218411"/>
            </a:xfrm>
            <a:custGeom>
              <a:avLst/>
              <a:gdLst/>
              <a:ahLst/>
              <a:cxnLst/>
              <a:rect l="l" t="t" r="r" b="b"/>
              <a:pathLst>
                <a:path w="2122" h="2259" extrusionOk="0">
                  <a:moveTo>
                    <a:pt x="944" y="0"/>
                  </a:moveTo>
                  <a:cubicBezTo>
                    <a:pt x="936" y="0"/>
                    <a:pt x="928" y="3"/>
                    <a:pt x="920" y="8"/>
                  </a:cubicBezTo>
                  <a:cubicBezTo>
                    <a:pt x="819" y="83"/>
                    <a:pt x="775" y="286"/>
                    <a:pt x="878" y="468"/>
                  </a:cubicBezTo>
                  <a:lnTo>
                    <a:pt x="979" y="649"/>
                  </a:lnTo>
                  <a:cubicBezTo>
                    <a:pt x="979" y="649"/>
                    <a:pt x="454" y="431"/>
                    <a:pt x="407" y="195"/>
                  </a:cubicBezTo>
                  <a:cubicBezTo>
                    <a:pt x="394" y="132"/>
                    <a:pt x="359" y="104"/>
                    <a:pt x="316" y="104"/>
                  </a:cubicBezTo>
                  <a:cubicBezTo>
                    <a:pt x="200" y="104"/>
                    <a:pt x="21" y="305"/>
                    <a:pt x="17" y="585"/>
                  </a:cubicBezTo>
                  <a:cubicBezTo>
                    <a:pt x="12" y="965"/>
                    <a:pt x="0" y="1606"/>
                    <a:pt x="637" y="1874"/>
                  </a:cubicBezTo>
                  <a:cubicBezTo>
                    <a:pt x="1268" y="2146"/>
                    <a:pt x="1737" y="2259"/>
                    <a:pt x="1737" y="2259"/>
                  </a:cubicBezTo>
                  <a:lnTo>
                    <a:pt x="2122" y="1489"/>
                  </a:lnTo>
                  <a:cubicBezTo>
                    <a:pt x="2122" y="1489"/>
                    <a:pt x="1626" y="986"/>
                    <a:pt x="1411" y="681"/>
                  </a:cubicBezTo>
                  <a:cubicBezTo>
                    <a:pt x="1208" y="399"/>
                    <a:pt x="1050" y="0"/>
                    <a:pt x="94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247;p77">
              <a:extLst>
                <a:ext uri="{FF2B5EF4-FFF2-40B4-BE49-F238E27FC236}">
                  <a16:creationId xmlns:a16="http://schemas.microsoft.com/office/drawing/2014/main" id="{FD68338B-E5CA-44CF-8B3F-E9E94E0EC30E}"/>
                </a:ext>
              </a:extLst>
            </p:cNvPr>
            <p:cNvSpPr/>
            <p:nvPr/>
          </p:nvSpPr>
          <p:spPr>
            <a:xfrm>
              <a:off x="4936423" y="2464677"/>
              <a:ext cx="694277" cy="435856"/>
            </a:xfrm>
            <a:custGeom>
              <a:avLst/>
              <a:gdLst/>
              <a:ahLst/>
              <a:cxnLst/>
              <a:rect l="l" t="t" r="r" b="b"/>
              <a:pathLst>
                <a:path w="7181" h="4508" extrusionOk="0">
                  <a:moveTo>
                    <a:pt x="531" y="1"/>
                  </a:moveTo>
                  <a:cubicBezTo>
                    <a:pt x="531" y="1"/>
                    <a:pt x="38" y="423"/>
                    <a:pt x="1" y="1160"/>
                  </a:cubicBezTo>
                  <a:cubicBezTo>
                    <a:pt x="1" y="1160"/>
                    <a:pt x="5490" y="4271"/>
                    <a:pt x="5817" y="4415"/>
                  </a:cubicBezTo>
                  <a:cubicBezTo>
                    <a:pt x="5958" y="4479"/>
                    <a:pt x="6087" y="4508"/>
                    <a:pt x="6204" y="4508"/>
                  </a:cubicBezTo>
                  <a:cubicBezTo>
                    <a:pt x="6906" y="4508"/>
                    <a:pt x="7180" y="3472"/>
                    <a:pt x="6933" y="2779"/>
                  </a:cubicBezTo>
                  <a:cubicBezTo>
                    <a:pt x="6933" y="2779"/>
                    <a:pt x="1444" y="225"/>
                    <a:pt x="5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248;p77">
              <a:extLst>
                <a:ext uri="{FF2B5EF4-FFF2-40B4-BE49-F238E27FC236}">
                  <a16:creationId xmlns:a16="http://schemas.microsoft.com/office/drawing/2014/main" id="{37DF1562-3963-4441-90BA-1C4B550EB7BF}"/>
                </a:ext>
              </a:extLst>
            </p:cNvPr>
            <p:cNvSpPr/>
            <p:nvPr/>
          </p:nvSpPr>
          <p:spPr>
            <a:xfrm>
              <a:off x="5527151" y="2899748"/>
              <a:ext cx="3674" cy="4254"/>
            </a:xfrm>
            <a:custGeom>
              <a:avLst/>
              <a:gdLst/>
              <a:ahLst/>
              <a:cxnLst/>
              <a:rect l="l" t="t" r="r" b="b"/>
              <a:pathLst>
                <a:path w="38" h="44" extrusionOk="0">
                  <a:moveTo>
                    <a:pt x="1" y="1"/>
                  </a:moveTo>
                  <a:cubicBezTo>
                    <a:pt x="1" y="17"/>
                    <a:pt x="1" y="28"/>
                    <a:pt x="6" y="43"/>
                  </a:cubicBezTo>
                  <a:cubicBezTo>
                    <a:pt x="21" y="38"/>
                    <a:pt x="38" y="28"/>
                    <a:pt x="38" y="6"/>
                  </a:cubicBezTo>
                  <a:cubicBezTo>
                    <a:pt x="28" y="6"/>
                    <a:pt x="11" y="6"/>
                    <a:pt x="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249;p77">
              <a:extLst>
                <a:ext uri="{FF2B5EF4-FFF2-40B4-BE49-F238E27FC236}">
                  <a16:creationId xmlns:a16="http://schemas.microsoft.com/office/drawing/2014/main" id="{D0EA5744-8F1F-4878-8121-1D779A38B0BE}"/>
                </a:ext>
              </a:extLst>
            </p:cNvPr>
            <p:cNvSpPr/>
            <p:nvPr/>
          </p:nvSpPr>
          <p:spPr>
            <a:xfrm>
              <a:off x="5375263" y="2823852"/>
              <a:ext cx="152468" cy="80152"/>
            </a:xfrm>
            <a:custGeom>
              <a:avLst/>
              <a:gdLst/>
              <a:ahLst/>
              <a:cxnLst/>
              <a:rect l="l" t="t" r="r" b="b"/>
              <a:pathLst>
                <a:path w="1577" h="829" extrusionOk="0">
                  <a:moveTo>
                    <a:pt x="0" y="1"/>
                  </a:moveTo>
                  <a:lnTo>
                    <a:pt x="0" y="1"/>
                  </a:lnTo>
                  <a:cubicBezTo>
                    <a:pt x="5" y="21"/>
                    <a:pt x="11" y="38"/>
                    <a:pt x="16" y="58"/>
                  </a:cubicBezTo>
                  <a:cubicBezTo>
                    <a:pt x="289" y="219"/>
                    <a:pt x="1352" y="828"/>
                    <a:pt x="1567" y="828"/>
                  </a:cubicBezTo>
                  <a:lnTo>
                    <a:pt x="1577" y="828"/>
                  </a:lnTo>
                  <a:cubicBezTo>
                    <a:pt x="1572" y="813"/>
                    <a:pt x="1572" y="802"/>
                    <a:pt x="1572" y="786"/>
                  </a:cubicBezTo>
                  <a:cubicBezTo>
                    <a:pt x="1475" y="775"/>
                    <a:pt x="1379" y="749"/>
                    <a:pt x="1278" y="700"/>
                  </a:cubicBezTo>
                  <a:cubicBezTo>
                    <a:pt x="1187" y="657"/>
                    <a:pt x="679" y="379"/>
                    <a:pt x="0" y="1"/>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250;p77">
              <a:extLst>
                <a:ext uri="{FF2B5EF4-FFF2-40B4-BE49-F238E27FC236}">
                  <a16:creationId xmlns:a16="http://schemas.microsoft.com/office/drawing/2014/main" id="{3C15D957-3D55-4C77-B7B5-F7268326AC79}"/>
                </a:ext>
              </a:extLst>
            </p:cNvPr>
            <p:cNvSpPr/>
            <p:nvPr/>
          </p:nvSpPr>
          <p:spPr>
            <a:xfrm>
              <a:off x="5372170" y="2822789"/>
              <a:ext cx="4641" cy="6768"/>
            </a:xfrm>
            <a:custGeom>
              <a:avLst/>
              <a:gdLst/>
              <a:ahLst/>
              <a:cxnLst/>
              <a:rect l="l" t="t" r="r" b="b"/>
              <a:pathLst>
                <a:path w="48" h="70" extrusionOk="0">
                  <a:moveTo>
                    <a:pt x="10" y="0"/>
                  </a:moveTo>
                  <a:lnTo>
                    <a:pt x="10" y="0"/>
                  </a:lnTo>
                  <a:cubicBezTo>
                    <a:pt x="0" y="22"/>
                    <a:pt x="5" y="44"/>
                    <a:pt x="27" y="59"/>
                  </a:cubicBezTo>
                  <a:cubicBezTo>
                    <a:pt x="32" y="59"/>
                    <a:pt x="37" y="64"/>
                    <a:pt x="48" y="69"/>
                  </a:cubicBezTo>
                  <a:cubicBezTo>
                    <a:pt x="43" y="49"/>
                    <a:pt x="37" y="32"/>
                    <a:pt x="32" y="12"/>
                  </a:cubicBezTo>
                  <a:cubicBezTo>
                    <a:pt x="21" y="5"/>
                    <a:pt x="16" y="5"/>
                    <a:pt x="10" y="0"/>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251;p77">
              <a:extLst>
                <a:ext uri="{FF2B5EF4-FFF2-40B4-BE49-F238E27FC236}">
                  <a16:creationId xmlns:a16="http://schemas.microsoft.com/office/drawing/2014/main" id="{46DD3127-B481-4161-9248-768B5942C184}"/>
                </a:ext>
              </a:extLst>
            </p:cNvPr>
            <p:cNvSpPr/>
            <p:nvPr/>
          </p:nvSpPr>
          <p:spPr>
            <a:xfrm>
              <a:off x="5373136" y="2820758"/>
              <a:ext cx="157689" cy="79572"/>
            </a:xfrm>
            <a:custGeom>
              <a:avLst/>
              <a:gdLst/>
              <a:ahLst/>
              <a:cxnLst/>
              <a:rect l="l" t="t" r="r" b="b"/>
              <a:pathLst>
                <a:path w="1631" h="823" extrusionOk="0">
                  <a:moveTo>
                    <a:pt x="38" y="1"/>
                  </a:moveTo>
                  <a:cubicBezTo>
                    <a:pt x="22" y="1"/>
                    <a:pt x="6" y="6"/>
                    <a:pt x="0" y="21"/>
                  </a:cubicBezTo>
                  <a:cubicBezTo>
                    <a:pt x="6" y="26"/>
                    <a:pt x="11" y="26"/>
                    <a:pt x="22" y="33"/>
                  </a:cubicBezTo>
                  <a:cubicBezTo>
                    <a:pt x="701" y="411"/>
                    <a:pt x="1209" y="689"/>
                    <a:pt x="1300" y="732"/>
                  </a:cubicBezTo>
                  <a:cubicBezTo>
                    <a:pt x="1401" y="781"/>
                    <a:pt x="1497" y="807"/>
                    <a:pt x="1594" y="818"/>
                  </a:cubicBezTo>
                  <a:cubicBezTo>
                    <a:pt x="1604" y="823"/>
                    <a:pt x="1621" y="823"/>
                    <a:pt x="1631" y="823"/>
                  </a:cubicBezTo>
                  <a:lnTo>
                    <a:pt x="1631" y="813"/>
                  </a:lnTo>
                  <a:cubicBezTo>
                    <a:pt x="1631" y="791"/>
                    <a:pt x="1614" y="775"/>
                    <a:pt x="1594" y="775"/>
                  </a:cubicBezTo>
                  <a:lnTo>
                    <a:pt x="1589" y="775"/>
                  </a:lnTo>
                  <a:cubicBezTo>
                    <a:pt x="1582" y="781"/>
                    <a:pt x="1582" y="781"/>
                    <a:pt x="1577" y="781"/>
                  </a:cubicBezTo>
                  <a:cubicBezTo>
                    <a:pt x="1438" y="781"/>
                    <a:pt x="573" y="305"/>
                    <a:pt x="59" y="6"/>
                  </a:cubicBezTo>
                  <a:cubicBezTo>
                    <a:pt x="49" y="1"/>
                    <a:pt x="43" y="1"/>
                    <a:pt x="3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252;p77">
              <a:extLst>
                <a:ext uri="{FF2B5EF4-FFF2-40B4-BE49-F238E27FC236}">
                  <a16:creationId xmlns:a16="http://schemas.microsoft.com/office/drawing/2014/main" id="{9CAB3D12-530F-4A46-95EC-6973FE190FAE}"/>
                </a:ext>
              </a:extLst>
            </p:cNvPr>
            <p:cNvSpPr/>
            <p:nvPr/>
          </p:nvSpPr>
          <p:spPr>
            <a:xfrm>
              <a:off x="4785019" y="2364997"/>
              <a:ext cx="7445" cy="8315"/>
            </a:xfrm>
            <a:custGeom>
              <a:avLst/>
              <a:gdLst/>
              <a:ahLst/>
              <a:cxnLst/>
              <a:rect l="l" t="t" r="r" b="b"/>
              <a:pathLst>
                <a:path w="77" h="86" extrusionOk="0">
                  <a:moveTo>
                    <a:pt x="39" y="0"/>
                  </a:moveTo>
                  <a:cubicBezTo>
                    <a:pt x="12" y="11"/>
                    <a:pt x="1" y="33"/>
                    <a:pt x="12" y="53"/>
                  </a:cubicBezTo>
                  <a:cubicBezTo>
                    <a:pt x="12" y="58"/>
                    <a:pt x="17" y="70"/>
                    <a:pt x="22" y="85"/>
                  </a:cubicBezTo>
                  <a:cubicBezTo>
                    <a:pt x="39" y="58"/>
                    <a:pt x="54" y="33"/>
                    <a:pt x="76" y="6"/>
                  </a:cubicBezTo>
                  <a:cubicBezTo>
                    <a:pt x="65" y="0"/>
                    <a:pt x="60" y="0"/>
                    <a:pt x="49" y="0"/>
                  </a:cubicBezTo>
                  <a:close/>
                </a:path>
              </a:pathLst>
            </a:custGeom>
            <a:solidFill>
              <a:srgbClr val="22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253;p77">
              <a:extLst>
                <a:ext uri="{FF2B5EF4-FFF2-40B4-BE49-F238E27FC236}">
                  <a16:creationId xmlns:a16="http://schemas.microsoft.com/office/drawing/2014/main" id="{5143BA0F-5BF3-400E-9A54-D82AACF30269}"/>
                </a:ext>
              </a:extLst>
            </p:cNvPr>
            <p:cNvSpPr/>
            <p:nvPr/>
          </p:nvSpPr>
          <p:spPr>
            <a:xfrm>
              <a:off x="4787146" y="2365480"/>
              <a:ext cx="67291" cy="76478"/>
            </a:xfrm>
            <a:custGeom>
              <a:avLst/>
              <a:gdLst/>
              <a:ahLst/>
              <a:cxnLst/>
              <a:rect l="l" t="t" r="r" b="b"/>
              <a:pathLst>
                <a:path w="696" h="791" extrusionOk="0">
                  <a:moveTo>
                    <a:pt x="54" y="1"/>
                  </a:moveTo>
                  <a:cubicBezTo>
                    <a:pt x="32" y="28"/>
                    <a:pt x="17" y="53"/>
                    <a:pt x="0" y="80"/>
                  </a:cubicBezTo>
                  <a:cubicBezTo>
                    <a:pt x="43" y="203"/>
                    <a:pt x="198" y="588"/>
                    <a:pt x="375" y="674"/>
                  </a:cubicBezTo>
                  <a:cubicBezTo>
                    <a:pt x="556" y="765"/>
                    <a:pt x="632" y="786"/>
                    <a:pt x="637" y="786"/>
                  </a:cubicBezTo>
                  <a:cubicBezTo>
                    <a:pt x="637" y="791"/>
                    <a:pt x="642" y="791"/>
                    <a:pt x="647" y="791"/>
                  </a:cubicBezTo>
                  <a:cubicBezTo>
                    <a:pt x="664" y="791"/>
                    <a:pt x="679" y="781"/>
                    <a:pt x="684" y="759"/>
                  </a:cubicBezTo>
                  <a:cubicBezTo>
                    <a:pt x="696" y="738"/>
                    <a:pt x="684" y="716"/>
                    <a:pt x="664" y="711"/>
                  </a:cubicBezTo>
                  <a:cubicBezTo>
                    <a:pt x="658" y="711"/>
                    <a:pt x="588" y="684"/>
                    <a:pt x="412" y="598"/>
                  </a:cubicBezTo>
                  <a:cubicBezTo>
                    <a:pt x="274" y="529"/>
                    <a:pt x="118" y="161"/>
                    <a:pt x="70" y="21"/>
                  </a:cubicBezTo>
                  <a:cubicBezTo>
                    <a:pt x="65" y="16"/>
                    <a:pt x="59" y="6"/>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圖片 4">
            <a:extLst>
              <a:ext uri="{FF2B5EF4-FFF2-40B4-BE49-F238E27FC236}">
                <a16:creationId xmlns:a16="http://schemas.microsoft.com/office/drawing/2014/main" id="{F97877A8-E3A2-422D-BBF5-33CCA98B1827}"/>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69095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49"/>
          <p:cNvSpPr txBox="1">
            <a:spLocks noGrp="1"/>
          </p:cNvSpPr>
          <p:nvPr>
            <p:ph type="title"/>
          </p:nvPr>
        </p:nvSpPr>
        <p:spPr>
          <a:xfrm>
            <a:off x="2347682" y="1438817"/>
            <a:ext cx="3230546" cy="780973"/>
          </a:xfrm>
          <a:prstGeom prst="rect">
            <a:avLst/>
          </a:prstGeom>
        </p:spPr>
        <p:txBody>
          <a:bodyPr spcFirstLastPara="1" wrap="square" lIns="91425" tIns="91425" rIns="91425" bIns="91425" anchor="ctr" anchorCtr="0">
            <a:noAutofit/>
          </a:bodyPr>
          <a:lstStyle/>
          <a:p>
            <a:pPr lvl="0"/>
            <a:r>
              <a:rPr lang="zh-HK" altLang="en-US" sz="4400" dirty="0">
                <a:latin typeface="DFHeiHK-W9" panose="020B0900000000000000" pitchFamily="34" charset="-120"/>
                <a:ea typeface="DFHeiHK-W9" panose="020B0900000000000000" pitchFamily="34" charset="-120"/>
              </a:rPr>
              <a:t>難民的權益</a:t>
            </a:r>
          </a:p>
        </p:txBody>
      </p:sp>
      <p:sp>
        <p:nvSpPr>
          <p:cNvPr id="2211" name="Google Shape;2211;p49"/>
          <p:cNvSpPr txBox="1">
            <a:spLocks noGrp="1"/>
          </p:cNvSpPr>
          <p:nvPr>
            <p:ph type="title" idx="2"/>
          </p:nvPr>
        </p:nvSpPr>
        <p:spPr>
          <a:xfrm>
            <a:off x="508549" y="1452256"/>
            <a:ext cx="1809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lumMod val="75000"/>
                  </a:schemeClr>
                </a:solidFill>
              </a:rPr>
              <a:t>0</a:t>
            </a:r>
            <a:r>
              <a:rPr lang="en-US" dirty="0">
                <a:solidFill>
                  <a:schemeClr val="bg2">
                    <a:lumMod val="75000"/>
                  </a:schemeClr>
                </a:solidFill>
              </a:rPr>
              <a:t>2</a:t>
            </a:r>
            <a:r>
              <a:rPr lang="en" dirty="0">
                <a:solidFill>
                  <a:schemeClr val="bg2">
                    <a:lumMod val="75000"/>
                  </a:schemeClr>
                </a:solidFill>
              </a:rPr>
              <a:t>.</a:t>
            </a:r>
            <a:endParaRPr dirty="0">
              <a:solidFill>
                <a:schemeClr val="bg2">
                  <a:lumMod val="75000"/>
                </a:schemeClr>
              </a:solidFill>
            </a:endParaRPr>
          </a:p>
        </p:txBody>
      </p:sp>
      <p:pic>
        <p:nvPicPr>
          <p:cNvPr id="3" name="圖片 2">
            <a:extLst>
              <a:ext uri="{FF2B5EF4-FFF2-40B4-BE49-F238E27FC236}">
                <a16:creationId xmlns:a16="http://schemas.microsoft.com/office/drawing/2014/main" id="{F99187AD-C03E-492C-8DDA-34DDC71EAAF1}"/>
              </a:ext>
            </a:extLst>
          </p:cNvPr>
          <p:cNvPicPr>
            <a:picLocks noChangeAspect="1"/>
          </p:cNvPicPr>
          <p:nvPr/>
        </p:nvPicPr>
        <p:blipFill rotWithShape="1">
          <a:blip r:embed="rId3"/>
          <a:srcRect r="7387"/>
          <a:stretch/>
        </p:blipFill>
        <p:spPr>
          <a:xfrm flipH="1">
            <a:off x="6354301" y="252563"/>
            <a:ext cx="2428969" cy="1232366"/>
          </a:xfrm>
          <a:prstGeom prst="rect">
            <a:avLst/>
          </a:prstGeom>
        </p:spPr>
      </p:pic>
      <p:sp>
        <p:nvSpPr>
          <p:cNvPr id="4" name="副標題 3">
            <a:extLst>
              <a:ext uri="{FF2B5EF4-FFF2-40B4-BE49-F238E27FC236}">
                <a16:creationId xmlns:a16="http://schemas.microsoft.com/office/drawing/2014/main" id="{C941D043-02B2-4507-B964-1D6BA2CFB3FE}"/>
              </a:ext>
            </a:extLst>
          </p:cNvPr>
          <p:cNvSpPr>
            <a:spLocks noGrp="1"/>
          </p:cNvSpPr>
          <p:nvPr>
            <p:ph type="subTitle" idx="1"/>
          </p:nvPr>
        </p:nvSpPr>
        <p:spPr>
          <a:xfrm>
            <a:off x="625775" y="1942083"/>
            <a:ext cx="6549483" cy="2386714"/>
          </a:xfrm>
          <a:noFill/>
          <a:ln>
            <a:noFill/>
          </a:ln>
        </p:spPr>
        <p:txBody>
          <a:bodyPr spcFirstLastPara="1" wrap="square" lIns="91425" tIns="91425" rIns="91425" bIns="91425" anchor="ctr" anchorCtr="0">
            <a:noAutofit/>
          </a:bodyPr>
          <a:lstStyle/>
          <a:p>
            <a:pPr marL="0" indent="0">
              <a:buClr>
                <a:srgbClr val="025AB1"/>
              </a:buClr>
              <a:buSzPct val="100000"/>
            </a:pPr>
            <a:r>
              <a:rPr lang="zh-TW" altLang="en-US" sz="1800" b="0" dirty="0">
                <a:solidFill>
                  <a:schemeClr val="accent2"/>
                </a:solidFill>
                <a:latin typeface="DFHeiHK-W9" panose="020B0900000000000000" pitchFamily="34" charset="-120"/>
                <a:ea typeface="DFHeiHK-W9" panose="020B0900000000000000" pitchFamily="34" charset="-120"/>
                <a:sym typeface="Inter Black"/>
              </a:rPr>
              <a:t>在收容國</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居住期間</a:t>
            </a:r>
            <a:r>
              <a:rPr lang="zh-TW" altLang="en-US" sz="1800" b="0" dirty="0">
                <a:solidFill>
                  <a:schemeClr val="accent2"/>
                </a:solidFill>
                <a:latin typeface="DFHeiHK-W9" panose="020B0900000000000000" pitchFamily="34" charset="-120"/>
                <a:ea typeface="DFHeiHK-W9" panose="020B0900000000000000" pitchFamily="34" charset="-120"/>
                <a:sym typeface="Inter Black"/>
              </a:rPr>
              <a:t>，難民</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有權</a:t>
            </a:r>
            <a:endParaRPr lang="en-US" altLang="zh-TW" sz="1800" b="0" dirty="0">
              <a:solidFill>
                <a:schemeClr val="bg2">
                  <a:lumMod val="50000"/>
                </a:schemeClr>
              </a:solidFill>
              <a:latin typeface="DFHeiHK-W9" panose="020B0900000000000000" pitchFamily="34" charset="-120"/>
              <a:ea typeface="DFHeiHK-W9" panose="020B0900000000000000" pitchFamily="34" charset="-120"/>
              <a:sym typeface="Inter Black"/>
            </a:endParaRPr>
          </a:p>
          <a:p>
            <a:pPr indent="-457200">
              <a:buClr>
                <a:srgbClr val="025AB1"/>
              </a:buClr>
              <a:buSzPct val="100000"/>
              <a:buFont typeface="+mj-lt"/>
              <a:buAutoNum type="arabicPeriod"/>
            </a:pPr>
            <a:r>
              <a:rPr lang="zh-TW" altLang="en-US" sz="1800" b="0" dirty="0">
                <a:solidFill>
                  <a:schemeClr val="accent2"/>
                </a:solidFill>
                <a:latin typeface="DFHeiHK-W9" panose="020B0900000000000000" pitchFamily="34" charset="-120"/>
                <a:ea typeface="DFHeiHK-W9" panose="020B0900000000000000" pitchFamily="34" charset="-120"/>
                <a:sym typeface="Inter Black"/>
              </a:rPr>
              <a:t>自由行動</a:t>
            </a:r>
            <a:endParaRPr lang="en-US" altLang="zh-TW" sz="1800" b="0" dirty="0">
              <a:solidFill>
                <a:schemeClr val="accent2"/>
              </a:solidFill>
              <a:latin typeface="DFHeiHK-W9" panose="020B0900000000000000" pitchFamily="34" charset="-120"/>
              <a:ea typeface="DFHeiHK-W9" panose="020B0900000000000000" pitchFamily="34" charset="-120"/>
              <a:sym typeface="Inter Black"/>
            </a:endParaRPr>
          </a:p>
          <a:p>
            <a:pPr indent="-457200">
              <a:buClr>
                <a:srgbClr val="025AB1"/>
              </a:buClr>
              <a:buSzPct val="100000"/>
              <a:buFont typeface="+mj-lt"/>
              <a:buAutoNum type="arabicPeriod"/>
            </a:pPr>
            <a:r>
              <a:rPr lang="zh-TW" altLang="en-US" sz="1800" b="0" dirty="0">
                <a:solidFill>
                  <a:schemeClr val="accent2"/>
                </a:solidFill>
                <a:latin typeface="DFHeiHK-W9" panose="020B0900000000000000" pitchFamily="34" charset="-120"/>
                <a:ea typeface="DFHeiHK-W9" panose="020B0900000000000000" pitchFamily="34" charset="-120"/>
                <a:sym typeface="Inter Black"/>
              </a:rPr>
              <a:t>接受教育</a:t>
            </a:r>
            <a:endParaRPr lang="en-US" altLang="zh-TW" sz="1800" b="0" dirty="0">
              <a:solidFill>
                <a:schemeClr val="accent2"/>
              </a:solidFill>
              <a:latin typeface="DFHeiHK-W9" panose="020B0900000000000000" pitchFamily="34" charset="-120"/>
              <a:ea typeface="DFHeiHK-W9" panose="020B0900000000000000" pitchFamily="34" charset="-120"/>
              <a:sym typeface="Inter Black"/>
            </a:endParaRPr>
          </a:p>
          <a:p>
            <a:pPr indent="-457200">
              <a:buClr>
                <a:srgbClr val="025AB1"/>
              </a:buClr>
              <a:buSzPct val="100000"/>
              <a:buFont typeface="+mj-lt"/>
              <a:buAutoNum type="arabicPeriod"/>
            </a:pPr>
            <a:r>
              <a:rPr lang="zh-TW" altLang="en-US" sz="1800" b="0" dirty="0">
                <a:solidFill>
                  <a:schemeClr val="accent2"/>
                </a:solidFill>
                <a:latin typeface="DFHeiHK-W9" panose="020B0900000000000000" pitchFamily="34" charset="-120"/>
                <a:ea typeface="DFHeiHK-W9" panose="020B0900000000000000" pitchFamily="34" charset="-120"/>
                <a:sym typeface="Inter Black"/>
              </a:rPr>
              <a:t>就業或以自僱形式獲得收入、擁有財產權</a:t>
            </a:r>
            <a:endParaRPr lang="en-US" altLang="zh-TW" sz="1800" b="0" dirty="0">
              <a:solidFill>
                <a:schemeClr val="accent2"/>
              </a:solidFill>
              <a:latin typeface="DFHeiHK-W9" panose="020B0900000000000000" pitchFamily="34" charset="-120"/>
              <a:ea typeface="DFHeiHK-W9" panose="020B0900000000000000" pitchFamily="34" charset="-120"/>
              <a:sym typeface="Inter Black"/>
            </a:endParaRPr>
          </a:p>
          <a:p>
            <a:pPr indent="-457200">
              <a:buClr>
                <a:srgbClr val="025AB1"/>
              </a:buClr>
              <a:buSzPct val="100000"/>
              <a:buFont typeface="+mj-lt"/>
              <a:buAutoNum type="arabicPeriod"/>
            </a:pPr>
            <a:r>
              <a:rPr lang="zh-TW" altLang="en-US" sz="1800" b="0" dirty="0">
                <a:solidFill>
                  <a:schemeClr val="accent2"/>
                </a:solidFill>
                <a:latin typeface="DFHeiHK-W9" panose="020B0900000000000000" pitchFamily="34" charset="-120"/>
                <a:ea typeface="DFHeiHK-W9" panose="020B0900000000000000" pitchFamily="34" charset="-120"/>
                <a:sym typeface="Inter Black"/>
              </a:rPr>
              <a:t>獲得旅行及身份證件</a:t>
            </a:r>
            <a:endParaRPr lang="en-US" altLang="zh-TW" sz="1800" b="0" dirty="0">
              <a:solidFill>
                <a:schemeClr val="accent2"/>
              </a:solidFill>
              <a:latin typeface="DFHeiHK-W9" panose="020B0900000000000000" pitchFamily="34" charset="-120"/>
              <a:ea typeface="DFHeiHK-W9" panose="020B0900000000000000" pitchFamily="34" charset="-120"/>
              <a:sym typeface="Inter Black"/>
            </a:endParaRPr>
          </a:p>
          <a:p>
            <a:pPr indent="-457200">
              <a:buClr>
                <a:srgbClr val="025AB1"/>
              </a:buClr>
              <a:buSzPct val="100000"/>
              <a:buFont typeface="+mj-lt"/>
              <a:buAutoNum type="arabicPeriod"/>
            </a:pPr>
            <a:r>
              <a:rPr lang="zh-TW" altLang="en-US" sz="1800" b="0" dirty="0">
                <a:solidFill>
                  <a:schemeClr val="accent2"/>
                </a:solidFill>
                <a:latin typeface="DFHeiHK-W9" panose="020B0900000000000000" pitchFamily="34" charset="-120"/>
                <a:ea typeface="DFHeiHK-W9" panose="020B0900000000000000" pitchFamily="34" charset="-120"/>
                <a:sym typeface="Inter Black"/>
              </a:rPr>
              <a:t>及獲得公共救濟及援助 </a:t>
            </a:r>
            <a:r>
              <a:rPr lang="en-US" altLang="zh-TW" sz="1800" b="0" dirty="0">
                <a:solidFill>
                  <a:schemeClr val="accent2"/>
                </a:solidFill>
                <a:latin typeface="DFHeiHK-W9" panose="020B0900000000000000" pitchFamily="34" charset="-120"/>
                <a:ea typeface="DFHeiHK-W9" panose="020B0900000000000000" pitchFamily="34" charset="-120"/>
                <a:sym typeface="Inter Black"/>
              </a:rPr>
              <a:t>(</a:t>
            </a:r>
            <a:r>
              <a:rPr lang="zh-TW" altLang="en-US" sz="1800" b="0" dirty="0">
                <a:solidFill>
                  <a:schemeClr val="accent2"/>
                </a:solidFill>
                <a:latin typeface="DFHeiHK-W9" panose="020B0900000000000000" pitchFamily="34" charset="-120"/>
                <a:ea typeface="DFHeiHK-W9" panose="020B0900000000000000" pitchFamily="34" charset="-120"/>
                <a:sym typeface="Inter Black"/>
              </a:rPr>
              <a:t>包括：醫療服務</a:t>
            </a:r>
            <a:r>
              <a:rPr lang="en-US" altLang="zh-TW" sz="1800" b="0" dirty="0">
                <a:solidFill>
                  <a:schemeClr val="accent2"/>
                </a:solidFill>
                <a:latin typeface="DFHeiHK-W9" panose="020B0900000000000000" pitchFamily="34" charset="-120"/>
                <a:ea typeface="DFHeiHK-W9" panose="020B0900000000000000" pitchFamily="34" charset="-120"/>
                <a:sym typeface="Inter Black"/>
              </a:rPr>
              <a:t>)</a:t>
            </a:r>
          </a:p>
        </p:txBody>
      </p:sp>
      <p:grpSp>
        <p:nvGrpSpPr>
          <p:cNvPr id="134" name="Google Shape;2212;p49">
            <a:extLst>
              <a:ext uri="{FF2B5EF4-FFF2-40B4-BE49-F238E27FC236}">
                <a16:creationId xmlns:a16="http://schemas.microsoft.com/office/drawing/2014/main" id="{6695BDF1-C759-4356-8D28-E33E4DC1A5D7}"/>
              </a:ext>
            </a:extLst>
          </p:cNvPr>
          <p:cNvGrpSpPr/>
          <p:nvPr/>
        </p:nvGrpSpPr>
        <p:grpSpPr>
          <a:xfrm>
            <a:off x="7293034" y="2725288"/>
            <a:ext cx="3571262" cy="1725303"/>
            <a:chOff x="5191952" y="3154875"/>
            <a:chExt cx="3357598" cy="1455399"/>
          </a:xfrm>
        </p:grpSpPr>
        <p:sp>
          <p:nvSpPr>
            <p:cNvPr id="135" name="Google Shape;2213;p49">
              <a:extLst>
                <a:ext uri="{FF2B5EF4-FFF2-40B4-BE49-F238E27FC236}">
                  <a16:creationId xmlns:a16="http://schemas.microsoft.com/office/drawing/2014/main" id="{66C52D61-C9D7-4EF2-B440-69EC4EB431D8}"/>
                </a:ext>
              </a:extLst>
            </p:cNvPr>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14;p49">
              <a:extLst>
                <a:ext uri="{FF2B5EF4-FFF2-40B4-BE49-F238E27FC236}">
                  <a16:creationId xmlns:a16="http://schemas.microsoft.com/office/drawing/2014/main" id="{2CDC5DD9-6873-4803-99EB-15DBA1B5F2A8}"/>
                </a:ext>
              </a:extLst>
            </p:cNvPr>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15;p49">
              <a:extLst>
                <a:ext uri="{FF2B5EF4-FFF2-40B4-BE49-F238E27FC236}">
                  <a16:creationId xmlns:a16="http://schemas.microsoft.com/office/drawing/2014/main" id="{27F62892-A846-45C1-873A-C6AE3E3D13DC}"/>
                </a:ext>
              </a:extLst>
            </p:cNvPr>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16;p49">
              <a:extLst>
                <a:ext uri="{FF2B5EF4-FFF2-40B4-BE49-F238E27FC236}">
                  <a16:creationId xmlns:a16="http://schemas.microsoft.com/office/drawing/2014/main" id="{B81654E0-8543-49C9-B726-FD031386967A}"/>
                </a:ext>
              </a:extLst>
            </p:cNvPr>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17;p49">
              <a:extLst>
                <a:ext uri="{FF2B5EF4-FFF2-40B4-BE49-F238E27FC236}">
                  <a16:creationId xmlns:a16="http://schemas.microsoft.com/office/drawing/2014/main" id="{BC3C2151-917F-4623-A71A-805F0868FF45}"/>
                </a:ext>
              </a:extLst>
            </p:cNvPr>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18;p49">
              <a:extLst>
                <a:ext uri="{FF2B5EF4-FFF2-40B4-BE49-F238E27FC236}">
                  <a16:creationId xmlns:a16="http://schemas.microsoft.com/office/drawing/2014/main" id="{6B4A1676-5B9C-4125-947E-B4B2AE7D2C9C}"/>
                </a:ext>
              </a:extLst>
            </p:cNvPr>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19;p49">
              <a:extLst>
                <a:ext uri="{FF2B5EF4-FFF2-40B4-BE49-F238E27FC236}">
                  <a16:creationId xmlns:a16="http://schemas.microsoft.com/office/drawing/2014/main" id="{2E20797C-17E1-43E5-BFE6-4A37D3760D16}"/>
                </a:ext>
              </a:extLst>
            </p:cNvPr>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20;p49">
              <a:extLst>
                <a:ext uri="{FF2B5EF4-FFF2-40B4-BE49-F238E27FC236}">
                  <a16:creationId xmlns:a16="http://schemas.microsoft.com/office/drawing/2014/main" id="{5DD36E72-3F10-47DB-A8AC-418FBA47575B}"/>
                </a:ext>
              </a:extLst>
            </p:cNvPr>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21;p49">
              <a:extLst>
                <a:ext uri="{FF2B5EF4-FFF2-40B4-BE49-F238E27FC236}">
                  <a16:creationId xmlns:a16="http://schemas.microsoft.com/office/drawing/2014/main" id="{3F9FEEC3-1DC5-44C5-82B2-EB61E3991C48}"/>
                </a:ext>
              </a:extLst>
            </p:cNvPr>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22;p49">
              <a:extLst>
                <a:ext uri="{FF2B5EF4-FFF2-40B4-BE49-F238E27FC236}">
                  <a16:creationId xmlns:a16="http://schemas.microsoft.com/office/drawing/2014/main" id="{7F526368-85B2-44CE-9B40-FA07C56E8663}"/>
                </a:ext>
              </a:extLst>
            </p:cNvPr>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23;p49">
              <a:extLst>
                <a:ext uri="{FF2B5EF4-FFF2-40B4-BE49-F238E27FC236}">
                  <a16:creationId xmlns:a16="http://schemas.microsoft.com/office/drawing/2014/main" id="{BE13757A-8561-42F4-A4A9-FABE3C1D9A23}"/>
                </a:ext>
              </a:extLst>
            </p:cNvPr>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24;p49">
              <a:extLst>
                <a:ext uri="{FF2B5EF4-FFF2-40B4-BE49-F238E27FC236}">
                  <a16:creationId xmlns:a16="http://schemas.microsoft.com/office/drawing/2014/main" id="{E53AA43B-0364-4A93-9006-DDA35E8B6DF6}"/>
                </a:ext>
              </a:extLst>
            </p:cNvPr>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25;p49">
              <a:extLst>
                <a:ext uri="{FF2B5EF4-FFF2-40B4-BE49-F238E27FC236}">
                  <a16:creationId xmlns:a16="http://schemas.microsoft.com/office/drawing/2014/main" id="{93FDE166-E872-4B2E-8412-4500D315E05F}"/>
                </a:ext>
              </a:extLst>
            </p:cNvPr>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26;p49">
              <a:extLst>
                <a:ext uri="{FF2B5EF4-FFF2-40B4-BE49-F238E27FC236}">
                  <a16:creationId xmlns:a16="http://schemas.microsoft.com/office/drawing/2014/main" id="{0D018E33-62A3-444A-955D-B5B9E72E6B24}"/>
                </a:ext>
              </a:extLst>
            </p:cNvPr>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27;p49">
              <a:extLst>
                <a:ext uri="{FF2B5EF4-FFF2-40B4-BE49-F238E27FC236}">
                  <a16:creationId xmlns:a16="http://schemas.microsoft.com/office/drawing/2014/main" id="{997D5351-8E1D-4036-B895-118A35179DDE}"/>
                </a:ext>
              </a:extLst>
            </p:cNvPr>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28;p49">
              <a:extLst>
                <a:ext uri="{FF2B5EF4-FFF2-40B4-BE49-F238E27FC236}">
                  <a16:creationId xmlns:a16="http://schemas.microsoft.com/office/drawing/2014/main" id="{0681C309-B6AD-424B-8DA7-635D91421EFA}"/>
                </a:ext>
              </a:extLst>
            </p:cNvPr>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29;p49">
              <a:extLst>
                <a:ext uri="{FF2B5EF4-FFF2-40B4-BE49-F238E27FC236}">
                  <a16:creationId xmlns:a16="http://schemas.microsoft.com/office/drawing/2014/main" id="{951A9C3C-90A4-46BB-9BA8-CC311A2D2E84}"/>
                </a:ext>
              </a:extLst>
            </p:cNvPr>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30;p49">
              <a:extLst>
                <a:ext uri="{FF2B5EF4-FFF2-40B4-BE49-F238E27FC236}">
                  <a16:creationId xmlns:a16="http://schemas.microsoft.com/office/drawing/2014/main" id="{BCA17427-41DD-43F5-B0E2-54B2F22EAA36}"/>
                </a:ext>
              </a:extLst>
            </p:cNvPr>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31;p49">
              <a:extLst>
                <a:ext uri="{FF2B5EF4-FFF2-40B4-BE49-F238E27FC236}">
                  <a16:creationId xmlns:a16="http://schemas.microsoft.com/office/drawing/2014/main" id="{97F0CDDF-81D9-4102-B6B0-EDDE8BBD7C71}"/>
                </a:ext>
              </a:extLst>
            </p:cNvPr>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32;p49">
              <a:extLst>
                <a:ext uri="{FF2B5EF4-FFF2-40B4-BE49-F238E27FC236}">
                  <a16:creationId xmlns:a16="http://schemas.microsoft.com/office/drawing/2014/main" id="{5D1987F1-9DFA-41E7-83EF-4517D3B20A07}"/>
                </a:ext>
              </a:extLst>
            </p:cNvPr>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33;p49">
              <a:extLst>
                <a:ext uri="{FF2B5EF4-FFF2-40B4-BE49-F238E27FC236}">
                  <a16:creationId xmlns:a16="http://schemas.microsoft.com/office/drawing/2014/main" id="{501D55BF-4551-4BF8-99EB-2A8B08D638FA}"/>
                </a:ext>
              </a:extLst>
            </p:cNvPr>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34;p49">
              <a:extLst>
                <a:ext uri="{FF2B5EF4-FFF2-40B4-BE49-F238E27FC236}">
                  <a16:creationId xmlns:a16="http://schemas.microsoft.com/office/drawing/2014/main" id="{0EF19DC4-C8B5-44C3-A850-FBB598F4CA2C}"/>
                </a:ext>
              </a:extLst>
            </p:cNvPr>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35;p49">
              <a:extLst>
                <a:ext uri="{FF2B5EF4-FFF2-40B4-BE49-F238E27FC236}">
                  <a16:creationId xmlns:a16="http://schemas.microsoft.com/office/drawing/2014/main" id="{048F45B9-7FA0-4173-8B63-F10493DBE39D}"/>
                </a:ext>
              </a:extLst>
            </p:cNvPr>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36;p49">
              <a:extLst>
                <a:ext uri="{FF2B5EF4-FFF2-40B4-BE49-F238E27FC236}">
                  <a16:creationId xmlns:a16="http://schemas.microsoft.com/office/drawing/2014/main" id="{3E87A9AC-9031-4DCA-B61C-D38689BC2055}"/>
                </a:ext>
              </a:extLst>
            </p:cNvPr>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4154;p77">
            <a:extLst>
              <a:ext uri="{FF2B5EF4-FFF2-40B4-BE49-F238E27FC236}">
                <a16:creationId xmlns:a16="http://schemas.microsoft.com/office/drawing/2014/main" id="{18267EAF-247A-4DFC-AF98-68C026880E16}"/>
              </a:ext>
            </a:extLst>
          </p:cNvPr>
          <p:cNvGrpSpPr/>
          <p:nvPr/>
        </p:nvGrpSpPr>
        <p:grpSpPr>
          <a:xfrm>
            <a:off x="5429395" y="1965354"/>
            <a:ext cx="1147556" cy="2878127"/>
            <a:chOff x="3256475" y="1469910"/>
            <a:chExt cx="1250199" cy="3471394"/>
          </a:xfrm>
        </p:grpSpPr>
        <p:sp>
          <p:nvSpPr>
            <p:cNvPr id="160" name="Google Shape;4155;p77">
              <a:extLst>
                <a:ext uri="{FF2B5EF4-FFF2-40B4-BE49-F238E27FC236}">
                  <a16:creationId xmlns:a16="http://schemas.microsoft.com/office/drawing/2014/main" id="{21415641-A3FD-46B4-9763-6E5DBDF90BEF}"/>
                </a:ext>
              </a:extLst>
            </p:cNvPr>
            <p:cNvSpPr/>
            <p:nvPr/>
          </p:nvSpPr>
          <p:spPr>
            <a:xfrm>
              <a:off x="3728380" y="1846489"/>
              <a:ext cx="130811" cy="141837"/>
            </a:xfrm>
            <a:custGeom>
              <a:avLst/>
              <a:gdLst/>
              <a:ahLst/>
              <a:cxnLst/>
              <a:rect l="l" t="t" r="r" b="b"/>
              <a:pathLst>
                <a:path w="1353" h="1467" extrusionOk="0">
                  <a:moveTo>
                    <a:pt x="776" y="1"/>
                  </a:moveTo>
                  <a:cubicBezTo>
                    <a:pt x="618" y="1"/>
                    <a:pt x="481" y="50"/>
                    <a:pt x="481" y="50"/>
                  </a:cubicBezTo>
                  <a:cubicBezTo>
                    <a:pt x="481" y="50"/>
                    <a:pt x="0" y="830"/>
                    <a:pt x="566" y="906"/>
                  </a:cubicBezTo>
                  <a:cubicBezTo>
                    <a:pt x="566" y="906"/>
                    <a:pt x="532" y="1466"/>
                    <a:pt x="908" y="1466"/>
                  </a:cubicBezTo>
                  <a:cubicBezTo>
                    <a:pt x="953" y="1466"/>
                    <a:pt x="1005" y="1458"/>
                    <a:pt x="1064" y="1440"/>
                  </a:cubicBezTo>
                  <a:cubicBezTo>
                    <a:pt x="1064" y="1440"/>
                    <a:pt x="1352" y="842"/>
                    <a:pt x="1229" y="334"/>
                  </a:cubicBezTo>
                  <a:cubicBezTo>
                    <a:pt x="1161" y="64"/>
                    <a:pt x="955" y="1"/>
                    <a:pt x="776" y="1"/>
                  </a:cubicBezTo>
                  <a:close/>
                </a:path>
              </a:pathLst>
            </a:custGeom>
            <a:solidFill>
              <a:srgbClr val="0000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156;p77">
              <a:extLst>
                <a:ext uri="{FF2B5EF4-FFF2-40B4-BE49-F238E27FC236}">
                  <a16:creationId xmlns:a16="http://schemas.microsoft.com/office/drawing/2014/main" id="{47F92A7B-B72F-4A86-93C8-73DE510AB43D}"/>
                </a:ext>
              </a:extLst>
            </p:cNvPr>
            <p:cNvSpPr/>
            <p:nvPr/>
          </p:nvSpPr>
          <p:spPr>
            <a:xfrm>
              <a:off x="3785713" y="1878201"/>
              <a:ext cx="256885" cy="332016"/>
            </a:xfrm>
            <a:custGeom>
              <a:avLst/>
              <a:gdLst/>
              <a:ahLst/>
              <a:cxnLst/>
              <a:rect l="l" t="t" r="r" b="b"/>
              <a:pathLst>
                <a:path w="2657" h="3434" extrusionOk="0">
                  <a:moveTo>
                    <a:pt x="434" y="1"/>
                  </a:moveTo>
                  <a:cubicBezTo>
                    <a:pt x="434" y="1"/>
                    <a:pt x="412" y="406"/>
                    <a:pt x="353" y="866"/>
                  </a:cubicBezTo>
                  <a:cubicBezTo>
                    <a:pt x="284" y="1380"/>
                    <a:pt x="171" y="1962"/>
                    <a:pt x="0" y="2138"/>
                  </a:cubicBezTo>
                  <a:cubicBezTo>
                    <a:pt x="0" y="2138"/>
                    <a:pt x="837" y="3434"/>
                    <a:pt x="1660" y="3434"/>
                  </a:cubicBezTo>
                  <a:cubicBezTo>
                    <a:pt x="1707" y="3434"/>
                    <a:pt x="1754" y="3429"/>
                    <a:pt x="1801" y="3420"/>
                  </a:cubicBezTo>
                  <a:cubicBezTo>
                    <a:pt x="2657" y="3255"/>
                    <a:pt x="2063" y="2160"/>
                    <a:pt x="1941" y="1962"/>
                  </a:cubicBezTo>
                  <a:lnTo>
                    <a:pt x="1941" y="1957"/>
                  </a:lnTo>
                  <a:cubicBezTo>
                    <a:pt x="1823" y="1748"/>
                    <a:pt x="1801" y="1213"/>
                    <a:pt x="1877" y="615"/>
                  </a:cubicBezTo>
                  <a:cubicBezTo>
                    <a:pt x="1951" y="6"/>
                    <a:pt x="434" y="1"/>
                    <a:pt x="43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157;p77">
              <a:extLst>
                <a:ext uri="{FF2B5EF4-FFF2-40B4-BE49-F238E27FC236}">
                  <a16:creationId xmlns:a16="http://schemas.microsoft.com/office/drawing/2014/main" id="{D5201B95-02E3-414A-B90D-26E5D2E954C7}"/>
                </a:ext>
              </a:extLst>
            </p:cNvPr>
            <p:cNvSpPr/>
            <p:nvPr/>
          </p:nvSpPr>
          <p:spPr>
            <a:xfrm>
              <a:off x="3819750" y="1875825"/>
              <a:ext cx="152449" cy="168498"/>
            </a:xfrm>
            <a:custGeom>
              <a:avLst/>
              <a:gdLst/>
              <a:ahLst/>
              <a:cxnLst/>
              <a:rect l="l" t="t" r="r" b="b"/>
              <a:pathLst>
                <a:path w="1589" h="1957" extrusionOk="0">
                  <a:moveTo>
                    <a:pt x="82" y="1"/>
                  </a:moveTo>
                  <a:cubicBezTo>
                    <a:pt x="82" y="1"/>
                    <a:pt x="60" y="406"/>
                    <a:pt x="1" y="866"/>
                  </a:cubicBezTo>
                  <a:cubicBezTo>
                    <a:pt x="386" y="1294"/>
                    <a:pt x="953" y="1807"/>
                    <a:pt x="1589" y="1957"/>
                  </a:cubicBezTo>
                  <a:cubicBezTo>
                    <a:pt x="1513" y="1829"/>
                    <a:pt x="1481" y="1582"/>
                    <a:pt x="1481" y="1272"/>
                  </a:cubicBezTo>
                  <a:cubicBezTo>
                    <a:pt x="1481" y="1074"/>
                    <a:pt x="1493" y="850"/>
                    <a:pt x="1525" y="615"/>
                  </a:cubicBezTo>
                  <a:lnTo>
                    <a:pt x="1525" y="571"/>
                  </a:lnTo>
                  <a:cubicBezTo>
                    <a:pt x="1525" y="6"/>
                    <a:pt x="82" y="1"/>
                    <a:pt x="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158;p77">
              <a:extLst>
                <a:ext uri="{FF2B5EF4-FFF2-40B4-BE49-F238E27FC236}">
                  <a16:creationId xmlns:a16="http://schemas.microsoft.com/office/drawing/2014/main" id="{89D10A39-5BC1-4EE6-B1E9-80D248D10C80}"/>
                </a:ext>
              </a:extLst>
            </p:cNvPr>
            <p:cNvSpPr/>
            <p:nvPr/>
          </p:nvSpPr>
          <p:spPr>
            <a:xfrm>
              <a:off x="3749457" y="1602945"/>
              <a:ext cx="327754" cy="409654"/>
            </a:xfrm>
            <a:custGeom>
              <a:avLst/>
              <a:gdLst/>
              <a:ahLst/>
              <a:cxnLst/>
              <a:rect l="l" t="t" r="r" b="b"/>
              <a:pathLst>
                <a:path w="3390" h="4237" extrusionOk="0">
                  <a:moveTo>
                    <a:pt x="1707" y="0"/>
                  </a:moveTo>
                  <a:cubicBezTo>
                    <a:pt x="1485" y="0"/>
                    <a:pt x="1258" y="40"/>
                    <a:pt x="1038" y="137"/>
                  </a:cubicBezTo>
                  <a:cubicBezTo>
                    <a:pt x="0" y="603"/>
                    <a:pt x="242" y="1682"/>
                    <a:pt x="242" y="1682"/>
                  </a:cubicBezTo>
                  <a:cubicBezTo>
                    <a:pt x="242" y="1682"/>
                    <a:pt x="957" y="4210"/>
                    <a:pt x="2171" y="4237"/>
                  </a:cubicBezTo>
                  <a:cubicBezTo>
                    <a:pt x="2175" y="4237"/>
                    <a:pt x="2178" y="4237"/>
                    <a:pt x="2182" y="4237"/>
                  </a:cubicBezTo>
                  <a:cubicBezTo>
                    <a:pt x="3389" y="4237"/>
                    <a:pt x="3331" y="736"/>
                    <a:pt x="3331" y="736"/>
                  </a:cubicBezTo>
                  <a:cubicBezTo>
                    <a:pt x="3289" y="550"/>
                    <a:pt x="2533" y="0"/>
                    <a:pt x="170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159;p77">
              <a:extLst>
                <a:ext uri="{FF2B5EF4-FFF2-40B4-BE49-F238E27FC236}">
                  <a16:creationId xmlns:a16="http://schemas.microsoft.com/office/drawing/2014/main" id="{67F0C19E-AC02-4BD3-9407-37854C307879}"/>
                </a:ext>
              </a:extLst>
            </p:cNvPr>
            <p:cNvSpPr/>
            <p:nvPr/>
          </p:nvSpPr>
          <p:spPr>
            <a:xfrm>
              <a:off x="3642043" y="1469910"/>
              <a:ext cx="510097" cy="379875"/>
            </a:xfrm>
            <a:custGeom>
              <a:avLst/>
              <a:gdLst/>
              <a:ahLst/>
              <a:cxnLst/>
              <a:rect l="l" t="t" r="r" b="b"/>
              <a:pathLst>
                <a:path w="5276" h="3929" extrusionOk="0">
                  <a:moveTo>
                    <a:pt x="2912" y="1"/>
                  </a:moveTo>
                  <a:cubicBezTo>
                    <a:pt x="2333" y="1"/>
                    <a:pt x="1496" y="985"/>
                    <a:pt x="1496" y="985"/>
                  </a:cubicBezTo>
                  <a:cubicBezTo>
                    <a:pt x="1496" y="985"/>
                    <a:pt x="1" y="1466"/>
                    <a:pt x="1251" y="3929"/>
                  </a:cubicBezTo>
                  <a:lnTo>
                    <a:pt x="1994" y="3721"/>
                  </a:lnTo>
                  <a:cubicBezTo>
                    <a:pt x="1994" y="3721"/>
                    <a:pt x="1935" y="2561"/>
                    <a:pt x="2080" y="2485"/>
                  </a:cubicBezTo>
                  <a:cubicBezTo>
                    <a:pt x="2103" y="2473"/>
                    <a:pt x="2131" y="2469"/>
                    <a:pt x="2161" y="2469"/>
                  </a:cubicBezTo>
                  <a:cubicBezTo>
                    <a:pt x="2253" y="2469"/>
                    <a:pt x="2367" y="2512"/>
                    <a:pt x="2460" y="2512"/>
                  </a:cubicBezTo>
                  <a:cubicBezTo>
                    <a:pt x="2522" y="2512"/>
                    <a:pt x="2574" y="2492"/>
                    <a:pt x="2603" y="2428"/>
                  </a:cubicBezTo>
                  <a:cubicBezTo>
                    <a:pt x="2683" y="2241"/>
                    <a:pt x="2625" y="1930"/>
                    <a:pt x="2625" y="1930"/>
                  </a:cubicBezTo>
                  <a:lnTo>
                    <a:pt x="2625" y="1930"/>
                  </a:lnTo>
                  <a:cubicBezTo>
                    <a:pt x="2625" y="1930"/>
                    <a:pt x="3332" y="2845"/>
                    <a:pt x="3764" y="2845"/>
                  </a:cubicBezTo>
                  <a:cubicBezTo>
                    <a:pt x="3766" y="2845"/>
                    <a:pt x="3767" y="2845"/>
                    <a:pt x="3768" y="2845"/>
                  </a:cubicBezTo>
                  <a:cubicBezTo>
                    <a:pt x="4202" y="2838"/>
                    <a:pt x="4293" y="2460"/>
                    <a:pt x="4293" y="2460"/>
                  </a:cubicBezTo>
                  <a:cubicBezTo>
                    <a:pt x="4293" y="2460"/>
                    <a:pt x="4347" y="2883"/>
                    <a:pt x="4703" y="2883"/>
                  </a:cubicBezTo>
                  <a:cubicBezTo>
                    <a:pt x="4715" y="2883"/>
                    <a:pt x="4728" y="2883"/>
                    <a:pt x="4742" y="2882"/>
                  </a:cubicBezTo>
                  <a:cubicBezTo>
                    <a:pt x="5137" y="2850"/>
                    <a:pt x="4998" y="1920"/>
                    <a:pt x="4784" y="1743"/>
                  </a:cubicBezTo>
                  <a:cubicBezTo>
                    <a:pt x="4784" y="1743"/>
                    <a:pt x="5275" y="1695"/>
                    <a:pt x="4992" y="1101"/>
                  </a:cubicBezTo>
                  <a:cubicBezTo>
                    <a:pt x="4737" y="562"/>
                    <a:pt x="3640" y="535"/>
                    <a:pt x="3430" y="535"/>
                  </a:cubicBezTo>
                  <a:cubicBezTo>
                    <a:pt x="3407" y="535"/>
                    <a:pt x="3395" y="536"/>
                    <a:pt x="3395" y="536"/>
                  </a:cubicBezTo>
                  <a:cubicBezTo>
                    <a:pt x="3395" y="536"/>
                    <a:pt x="3581" y="144"/>
                    <a:pt x="3010" y="11"/>
                  </a:cubicBezTo>
                  <a:cubicBezTo>
                    <a:pt x="2978" y="4"/>
                    <a:pt x="2945" y="1"/>
                    <a:pt x="29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160;p77">
              <a:extLst>
                <a:ext uri="{FF2B5EF4-FFF2-40B4-BE49-F238E27FC236}">
                  <a16:creationId xmlns:a16="http://schemas.microsoft.com/office/drawing/2014/main" id="{CC4A4F39-83D0-426D-AD8B-5C30D906B3E2}"/>
                </a:ext>
              </a:extLst>
            </p:cNvPr>
            <p:cNvSpPr/>
            <p:nvPr/>
          </p:nvSpPr>
          <p:spPr>
            <a:xfrm>
              <a:off x="3737372" y="1794473"/>
              <a:ext cx="114472" cy="104613"/>
            </a:xfrm>
            <a:custGeom>
              <a:avLst/>
              <a:gdLst/>
              <a:ahLst/>
              <a:cxnLst/>
              <a:rect l="l" t="t" r="r" b="b"/>
              <a:pathLst>
                <a:path w="1184" h="1082" extrusionOk="0">
                  <a:moveTo>
                    <a:pt x="453" y="0"/>
                  </a:moveTo>
                  <a:cubicBezTo>
                    <a:pt x="445" y="0"/>
                    <a:pt x="438" y="1"/>
                    <a:pt x="431" y="1"/>
                  </a:cubicBezTo>
                  <a:cubicBezTo>
                    <a:pt x="1" y="10"/>
                    <a:pt x="265" y="1081"/>
                    <a:pt x="833" y="1081"/>
                  </a:cubicBezTo>
                  <a:cubicBezTo>
                    <a:pt x="893" y="1081"/>
                    <a:pt x="957" y="1069"/>
                    <a:pt x="1023" y="1042"/>
                  </a:cubicBezTo>
                  <a:lnTo>
                    <a:pt x="1184" y="519"/>
                  </a:lnTo>
                  <a:cubicBezTo>
                    <a:pt x="1184" y="519"/>
                    <a:pt x="915" y="0"/>
                    <a:pt x="45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161;p77">
              <a:extLst>
                <a:ext uri="{FF2B5EF4-FFF2-40B4-BE49-F238E27FC236}">
                  <a16:creationId xmlns:a16="http://schemas.microsoft.com/office/drawing/2014/main" id="{64FFB665-75C5-485D-9991-74FE7A09BA89}"/>
                </a:ext>
              </a:extLst>
            </p:cNvPr>
            <p:cNvSpPr/>
            <p:nvPr/>
          </p:nvSpPr>
          <p:spPr>
            <a:xfrm>
              <a:off x="3659543" y="3250029"/>
              <a:ext cx="836207" cy="821146"/>
            </a:xfrm>
            <a:custGeom>
              <a:avLst/>
              <a:gdLst/>
              <a:ahLst/>
              <a:cxnLst/>
              <a:rect l="l" t="t" r="r" b="b"/>
              <a:pathLst>
                <a:path w="8649" h="8493" extrusionOk="0">
                  <a:moveTo>
                    <a:pt x="5916" y="1"/>
                  </a:moveTo>
                  <a:cubicBezTo>
                    <a:pt x="3677" y="1"/>
                    <a:pt x="1" y="5710"/>
                    <a:pt x="1626" y="7335"/>
                  </a:cubicBezTo>
                  <a:cubicBezTo>
                    <a:pt x="2442" y="8150"/>
                    <a:pt x="3506" y="8492"/>
                    <a:pt x="4534" y="8492"/>
                  </a:cubicBezTo>
                  <a:cubicBezTo>
                    <a:pt x="5634" y="8492"/>
                    <a:pt x="6693" y="8101"/>
                    <a:pt x="7361" y="7479"/>
                  </a:cubicBezTo>
                  <a:cubicBezTo>
                    <a:pt x="8649" y="6277"/>
                    <a:pt x="7077" y="2488"/>
                    <a:pt x="6725" y="1926"/>
                  </a:cubicBezTo>
                  <a:cubicBezTo>
                    <a:pt x="6372" y="1365"/>
                    <a:pt x="6174" y="28"/>
                    <a:pt x="6174" y="28"/>
                  </a:cubicBezTo>
                  <a:cubicBezTo>
                    <a:pt x="6091" y="10"/>
                    <a:pt x="6004" y="1"/>
                    <a:pt x="591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162;p77">
              <a:extLst>
                <a:ext uri="{FF2B5EF4-FFF2-40B4-BE49-F238E27FC236}">
                  <a16:creationId xmlns:a16="http://schemas.microsoft.com/office/drawing/2014/main" id="{253FCEB1-036D-4960-8C98-08E272DA2885}"/>
                </a:ext>
              </a:extLst>
            </p:cNvPr>
            <p:cNvSpPr/>
            <p:nvPr/>
          </p:nvSpPr>
          <p:spPr>
            <a:xfrm>
              <a:off x="4157262" y="2614051"/>
              <a:ext cx="185630" cy="705317"/>
            </a:xfrm>
            <a:custGeom>
              <a:avLst/>
              <a:gdLst/>
              <a:ahLst/>
              <a:cxnLst/>
              <a:rect l="l" t="t" r="r" b="b"/>
              <a:pathLst>
                <a:path w="1920" h="7295" extrusionOk="0">
                  <a:moveTo>
                    <a:pt x="893" y="0"/>
                  </a:moveTo>
                  <a:lnTo>
                    <a:pt x="0" y="252"/>
                  </a:lnTo>
                  <a:cubicBezTo>
                    <a:pt x="0" y="252"/>
                    <a:pt x="150" y="7002"/>
                    <a:pt x="395" y="7179"/>
                  </a:cubicBezTo>
                  <a:cubicBezTo>
                    <a:pt x="486" y="7245"/>
                    <a:pt x="603" y="7295"/>
                    <a:pt x="736" y="7295"/>
                  </a:cubicBezTo>
                  <a:cubicBezTo>
                    <a:pt x="956" y="7295"/>
                    <a:pt x="1220" y="7159"/>
                    <a:pt x="1486" y="6740"/>
                  </a:cubicBezTo>
                  <a:cubicBezTo>
                    <a:pt x="1919" y="6066"/>
                    <a:pt x="1246" y="4971"/>
                    <a:pt x="1214" y="4858"/>
                  </a:cubicBezTo>
                  <a:cubicBezTo>
                    <a:pt x="1182" y="4752"/>
                    <a:pt x="893" y="0"/>
                    <a:pt x="89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163;p77">
              <a:extLst>
                <a:ext uri="{FF2B5EF4-FFF2-40B4-BE49-F238E27FC236}">
                  <a16:creationId xmlns:a16="http://schemas.microsoft.com/office/drawing/2014/main" id="{7B0704C1-579E-4731-8B2C-CB1F6D79D91B}"/>
                </a:ext>
              </a:extLst>
            </p:cNvPr>
            <p:cNvSpPr/>
            <p:nvPr/>
          </p:nvSpPr>
          <p:spPr>
            <a:xfrm>
              <a:off x="4216625" y="3137490"/>
              <a:ext cx="47084" cy="126174"/>
            </a:xfrm>
            <a:custGeom>
              <a:avLst/>
              <a:gdLst/>
              <a:ahLst/>
              <a:cxnLst/>
              <a:rect l="l" t="t" r="r" b="b"/>
              <a:pathLst>
                <a:path w="487" h="1305" extrusionOk="0">
                  <a:moveTo>
                    <a:pt x="407" y="1"/>
                  </a:moveTo>
                  <a:cubicBezTo>
                    <a:pt x="385" y="1"/>
                    <a:pt x="364" y="21"/>
                    <a:pt x="370" y="48"/>
                  </a:cubicBezTo>
                  <a:cubicBezTo>
                    <a:pt x="370" y="48"/>
                    <a:pt x="396" y="321"/>
                    <a:pt x="252" y="445"/>
                  </a:cubicBezTo>
                  <a:cubicBezTo>
                    <a:pt x="129" y="556"/>
                    <a:pt x="1" y="803"/>
                    <a:pt x="11" y="995"/>
                  </a:cubicBezTo>
                  <a:cubicBezTo>
                    <a:pt x="11" y="1096"/>
                    <a:pt x="55" y="1176"/>
                    <a:pt x="124" y="1225"/>
                  </a:cubicBezTo>
                  <a:cubicBezTo>
                    <a:pt x="198" y="1278"/>
                    <a:pt x="257" y="1304"/>
                    <a:pt x="316" y="1304"/>
                  </a:cubicBezTo>
                  <a:cubicBezTo>
                    <a:pt x="332" y="1304"/>
                    <a:pt x="348" y="1299"/>
                    <a:pt x="364" y="1294"/>
                  </a:cubicBezTo>
                  <a:cubicBezTo>
                    <a:pt x="428" y="1272"/>
                    <a:pt x="450" y="1208"/>
                    <a:pt x="450" y="1203"/>
                  </a:cubicBezTo>
                  <a:cubicBezTo>
                    <a:pt x="455" y="1182"/>
                    <a:pt x="445" y="1160"/>
                    <a:pt x="423" y="1150"/>
                  </a:cubicBezTo>
                  <a:lnTo>
                    <a:pt x="412" y="1150"/>
                  </a:lnTo>
                  <a:cubicBezTo>
                    <a:pt x="391" y="1150"/>
                    <a:pt x="375" y="1160"/>
                    <a:pt x="370" y="1182"/>
                  </a:cubicBezTo>
                  <a:cubicBezTo>
                    <a:pt x="370" y="1182"/>
                    <a:pt x="359" y="1208"/>
                    <a:pt x="338" y="1214"/>
                  </a:cubicBezTo>
                  <a:cubicBezTo>
                    <a:pt x="332" y="1219"/>
                    <a:pt x="321" y="1219"/>
                    <a:pt x="316" y="1219"/>
                  </a:cubicBezTo>
                  <a:cubicBezTo>
                    <a:pt x="289" y="1219"/>
                    <a:pt x="242" y="1208"/>
                    <a:pt x="171" y="1155"/>
                  </a:cubicBezTo>
                  <a:cubicBezTo>
                    <a:pt x="124" y="1123"/>
                    <a:pt x="97" y="1064"/>
                    <a:pt x="92" y="990"/>
                  </a:cubicBezTo>
                  <a:cubicBezTo>
                    <a:pt x="87" y="823"/>
                    <a:pt x="198" y="605"/>
                    <a:pt x="306" y="509"/>
                  </a:cubicBezTo>
                  <a:cubicBezTo>
                    <a:pt x="487" y="354"/>
                    <a:pt x="455" y="48"/>
                    <a:pt x="450" y="38"/>
                  </a:cubicBezTo>
                  <a:cubicBezTo>
                    <a:pt x="450" y="16"/>
                    <a:pt x="434" y="1"/>
                    <a:pt x="4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164;p77">
              <a:extLst>
                <a:ext uri="{FF2B5EF4-FFF2-40B4-BE49-F238E27FC236}">
                  <a16:creationId xmlns:a16="http://schemas.microsoft.com/office/drawing/2014/main" id="{643AC1D3-1AC9-4B12-97B8-D96DED3B9276}"/>
                </a:ext>
              </a:extLst>
            </p:cNvPr>
            <p:cNvSpPr/>
            <p:nvPr/>
          </p:nvSpPr>
          <p:spPr>
            <a:xfrm>
              <a:off x="4252397" y="3309488"/>
              <a:ext cx="8218" cy="6381"/>
            </a:xfrm>
            <a:custGeom>
              <a:avLst/>
              <a:gdLst/>
              <a:ahLst/>
              <a:cxnLst/>
              <a:rect l="l" t="t" r="r" b="b"/>
              <a:pathLst>
                <a:path w="85" h="66" extrusionOk="0">
                  <a:moveTo>
                    <a:pt x="80" y="1"/>
                  </a:moveTo>
                  <a:cubicBezTo>
                    <a:pt x="53" y="18"/>
                    <a:pt x="26" y="33"/>
                    <a:pt x="0" y="45"/>
                  </a:cubicBezTo>
                  <a:cubicBezTo>
                    <a:pt x="10" y="50"/>
                    <a:pt x="15" y="55"/>
                    <a:pt x="21" y="55"/>
                  </a:cubicBezTo>
                  <a:cubicBezTo>
                    <a:pt x="26" y="60"/>
                    <a:pt x="37" y="65"/>
                    <a:pt x="42" y="65"/>
                  </a:cubicBezTo>
                  <a:cubicBezTo>
                    <a:pt x="58" y="65"/>
                    <a:pt x="69" y="60"/>
                    <a:pt x="80" y="45"/>
                  </a:cubicBezTo>
                  <a:cubicBezTo>
                    <a:pt x="85" y="33"/>
                    <a:pt x="85" y="13"/>
                    <a:pt x="80" y="1"/>
                  </a:cubicBezTo>
                  <a:close/>
                </a:path>
              </a:pathLst>
            </a:custGeom>
            <a:solidFill>
              <a:srgbClr val="4B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165;p77">
              <a:extLst>
                <a:ext uri="{FF2B5EF4-FFF2-40B4-BE49-F238E27FC236}">
                  <a16:creationId xmlns:a16="http://schemas.microsoft.com/office/drawing/2014/main" id="{3B8A9098-4944-47EA-90C3-DB406BF25042}"/>
                </a:ext>
              </a:extLst>
            </p:cNvPr>
            <p:cNvSpPr/>
            <p:nvPr/>
          </p:nvSpPr>
          <p:spPr>
            <a:xfrm>
              <a:off x="4206377" y="3244421"/>
              <a:ext cx="53755" cy="69420"/>
            </a:xfrm>
            <a:custGeom>
              <a:avLst/>
              <a:gdLst/>
              <a:ahLst/>
              <a:cxnLst/>
              <a:rect l="l" t="t" r="r" b="b"/>
              <a:pathLst>
                <a:path w="556" h="718" extrusionOk="0">
                  <a:moveTo>
                    <a:pt x="10" y="1"/>
                  </a:moveTo>
                  <a:cubicBezTo>
                    <a:pt x="5" y="38"/>
                    <a:pt x="5" y="81"/>
                    <a:pt x="0" y="124"/>
                  </a:cubicBezTo>
                  <a:cubicBezTo>
                    <a:pt x="10" y="140"/>
                    <a:pt x="21" y="161"/>
                    <a:pt x="32" y="188"/>
                  </a:cubicBezTo>
                  <a:cubicBezTo>
                    <a:pt x="144" y="449"/>
                    <a:pt x="406" y="664"/>
                    <a:pt x="476" y="718"/>
                  </a:cubicBezTo>
                  <a:cubicBezTo>
                    <a:pt x="502" y="706"/>
                    <a:pt x="529" y="691"/>
                    <a:pt x="556" y="674"/>
                  </a:cubicBezTo>
                  <a:cubicBezTo>
                    <a:pt x="551" y="669"/>
                    <a:pt x="551" y="664"/>
                    <a:pt x="545" y="659"/>
                  </a:cubicBezTo>
                  <a:cubicBezTo>
                    <a:pt x="540" y="659"/>
                    <a:pt x="225" y="429"/>
                    <a:pt x="112" y="156"/>
                  </a:cubicBezTo>
                  <a:cubicBezTo>
                    <a:pt x="85" y="86"/>
                    <a:pt x="48" y="33"/>
                    <a:pt x="1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166;p77">
              <a:extLst>
                <a:ext uri="{FF2B5EF4-FFF2-40B4-BE49-F238E27FC236}">
                  <a16:creationId xmlns:a16="http://schemas.microsoft.com/office/drawing/2014/main" id="{0DB14E43-CEA2-4933-8CF3-D0C6CF18848F}"/>
                </a:ext>
              </a:extLst>
            </p:cNvPr>
            <p:cNvSpPr/>
            <p:nvPr/>
          </p:nvSpPr>
          <p:spPr>
            <a:xfrm>
              <a:off x="4256458" y="3203041"/>
              <a:ext cx="167261" cy="161174"/>
            </a:xfrm>
            <a:custGeom>
              <a:avLst/>
              <a:gdLst/>
              <a:ahLst/>
              <a:cxnLst/>
              <a:rect l="l" t="t" r="r" b="b"/>
              <a:pathLst>
                <a:path w="1730" h="1667" extrusionOk="0">
                  <a:moveTo>
                    <a:pt x="682" y="0"/>
                  </a:moveTo>
                  <a:cubicBezTo>
                    <a:pt x="667" y="0"/>
                    <a:pt x="652" y="1"/>
                    <a:pt x="637" y="1"/>
                  </a:cubicBezTo>
                  <a:cubicBezTo>
                    <a:pt x="33" y="23"/>
                    <a:pt x="0" y="514"/>
                    <a:pt x="0" y="514"/>
                  </a:cubicBezTo>
                  <a:cubicBezTo>
                    <a:pt x="375" y="739"/>
                    <a:pt x="524" y="1642"/>
                    <a:pt x="706" y="1664"/>
                  </a:cubicBezTo>
                  <a:cubicBezTo>
                    <a:pt x="719" y="1666"/>
                    <a:pt x="731" y="1667"/>
                    <a:pt x="742" y="1667"/>
                  </a:cubicBezTo>
                  <a:cubicBezTo>
                    <a:pt x="891" y="1667"/>
                    <a:pt x="919" y="1511"/>
                    <a:pt x="1192" y="1477"/>
                  </a:cubicBezTo>
                  <a:cubicBezTo>
                    <a:pt x="1491" y="1434"/>
                    <a:pt x="1299" y="1166"/>
                    <a:pt x="1310" y="969"/>
                  </a:cubicBezTo>
                  <a:cubicBezTo>
                    <a:pt x="1320" y="771"/>
                    <a:pt x="1518" y="653"/>
                    <a:pt x="1626" y="579"/>
                  </a:cubicBezTo>
                  <a:cubicBezTo>
                    <a:pt x="1730" y="506"/>
                    <a:pt x="1270" y="0"/>
                    <a:pt x="6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167;p77">
              <a:extLst>
                <a:ext uri="{FF2B5EF4-FFF2-40B4-BE49-F238E27FC236}">
                  <a16:creationId xmlns:a16="http://schemas.microsoft.com/office/drawing/2014/main" id="{0E1096C2-B75F-498A-A85B-C980A0596DFF}"/>
                </a:ext>
              </a:extLst>
            </p:cNvPr>
            <p:cNvSpPr/>
            <p:nvPr/>
          </p:nvSpPr>
          <p:spPr>
            <a:xfrm>
              <a:off x="3477684" y="4620600"/>
              <a:ext cx="311221" cy="320704"/>
            </a:xfrm>
            <a:custGeom>
              <a:avLst/>
              <a:gdLst/>
              <a:ahLst/>
              <a:cxnLst/>
              <a:rect l="l" t="t" r="r" b="b"/>
              <a:pathLst>
                <a:path w="3219" h="3317" extrusionOk="0">
                  <a:moveTo>
                    <a:pt x="850" y="0"/>
                  </a:moveTo>
                  <a:cubicBezTo>
                    <a:pt x="850" y="0"/>
                    <a:pt x="300" y="1909"/>
                    <a:pt x="150" y="2255"/>
                  </a:cubicBezTo>
                  <a:cubicBezTo>
                    <a:pt x="1" y="2603"/>
                    <a:pt x="6" y="3084"/>
                    <a:pt x="246" y="3224"/>
                  </a:cubicBezTo>
                  <a:cubicBezTo>
                    <a:pt x="370" y="3295"/>
                    <a:pt x="919" y="3316"/>
                    <a:pt x="1461" y="3316"/>
                  </a:cubicBezTo>
                  <a:cubicBezTo>
                    <a:pt x="1974" y="3316"/>
                    <a:pt x="2482" y="3297"/>
                    <a:pt x="2614" y="3281"/>
                  </a:cubicBezTo>
                  <a:cubicBezTo>
                    <a:pt x="2887" y="3249"/>
                    <a:pt x="3218" y="3224"/>
                    <a:pt x="3139" y="2694"/>
                  </a:cubicBezTo>
                  <a:cubicBezTo>
                    <a:pt x="3053" y="2165"/>
                    <a:pt x="2989" y="235"/>
                    <a:pt x="2972" y="133"/>
                  </a:cubicBezTo>
                  <a:cubicBezTo>
                    <a:pt x="2956" y="37"/>
                    <a:pt x="850" y="0"/>
                    <a:pt x="85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168;p77">
              <a:extLst>
                <a:ext uri="{FF2B5EF4-FFF2-40B4-BE49-F238E27FC236}">
                  <a16:creationId xmlns:a16="http://schemas.microsoft.com/office/drawing/2014/main" id="{10AE7A1F-B2D5-40D3-888F-B65EFE1C0DA8}"/>
                </a:ext>
              </a:extLst>
            </p:cNvPr>
            <p:cNvSpPr/>
            <p:nvPr/>
          </p:nvSpPr>
          <p:spPr>
            <a:xfrm>
              <a:off x="3969119" y="4611222"/>
              <a:ext cx="191335" cy="154213"/>
            </a:xfrm>
            <a:custGeom>
              <a:avLst/>
              <a:gdLst/>
              <a:ahLst/>
              <a:cxnLst/>
              <a:rect l="l" t="t" r="r" b="b"/>
              <a:pathLst>
                <a:path w="1979" h="1595" extrusionOk="0">
                  <a:moveTo>
                    <a:pt x="0" y="1"/>
                  </a:moveTo>
                  <a:lnTo>
                    <a:pt x="0" y="1594"/>
                  </a:lnTo>
                  <a:lnTo>
                    <a:pt x="1978" y="1594"/>
                  </a:lnTo>
                  <a:lnTo>
                    <a:pt x="186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169;p77">
              <a:extLst>
                <a:ext uri="{FF2B5EF4-FFF2-40B4-BE49-F238E27FC236}">
                  <a16:creationId xmlns:a16="http://schemas.microsoft.com/office/drawing/2014/main" id="{22969A11-AF12-4E52-B8E3-977E1AD92350}"/>
                </a:ext>
              </a:extLst>
            </p:cNvPr>
            <p:cNvSpPr/>
            <p:nvPr/>
          </p:nvSpPr>
          <p:spPr>
            <a:xfrm>
              <a:off x="3947849" y="4652215"/>
              <a:ext cx="558825" cy="245000"/>
            </a:xfrm>
            <a:custGeom>
              <a:avLst/>
              <a:gdLst/>
              <a:ahLst/>
              <a:cxnLst/>
              <a:rect l="l" t="t" r="r" b="b"/>
              <a:pathLst>
                <a:path w="5780" h="2534" extrusionOk="0">
                  <a:moveTo>
                    <a:pt x="2168" y="1"/>
                  </a:moveTo>
                  <a:cubicBezTo>
                    <a:pt x="2073" y="1"/>
                    <a:pt x="1949" y="15"/>
                    <a:pt x="1787" y="58"/>
                  </a:cubicBezTo>
                  <a:cubicBezTo>
                    <a:pt x="1295" y="181"/>
                    <a:pt x="1295" y="652"/>
                    <a:pt x="1022" y="769"/>
                  </a:cubicBezTo>
                  <a:cubicBezTo>
                    <a:pt x="970" y="791"/>
                    <a:pt x="904" y="800"/>
                    <a:pt x="831" y="800"/>
                  </a:cubicBezTo>
                  <a:cubicBezTo>
                    <a:pt x="520" y="800"/>
                    <a:pt x="82" y="635"/>
                    <a:pt x="82" y="635"/>
                  </a:cubicBezTo>
                  <a:cubicBezTo>
                    <a:pt x="82" y="635"/>
                    <a:pt x="23" y="1319"/>
                    <a:pt x="12" y="1715"/>
                  </a:cubicBezTo>
                  <a:cubicBezTo>
                    <a:pt x="1" y="2110"/>
                    <a:pt x="264" y="2276"/>
                    <a:pt x="509" y="2384"/>
                  </a:cubicBezTo>
                  <a:cubicBezTo>
                    <a:pt x="760" y="2490"/>
                    <a:pt x="5047" y="2522"/>
                    <a:pt x="5223" y="2532"/>
                  </a:cubicBezTo>
                  <a:cubicBezTo>
                    <a:pt x="5239" y="2533"/>
                    <a:pt x="5256" y="2533"/>
                    <a:pt x="5274" y="2533"/>
                  </a:cubicBezTo>
                  <a:cubicBezTo>
                    <a:pt x="5451" y="2533"/>
                    <a:pt x="5712" y="2492"/>
                    <a:pt x="5741" y="2051"/>
                  </a:cubicBezTo>
                  <a:cubicBezTo>
                    <a:pt x="5780" y="1565"/>
                    <a:pt x="4914" y="1271"/>
                    <a:pt x="4122" y="940"/>
                  </a:cubicBezTo>
                  <a:cubicBezTo>
                    <a:pt x="3326" y="608"/>
                    <a:pt x="2423" y="58"/>
                    <a:pt x="2423" y="58"/>
                  </a:cubicBezTo>
                  <a:cubicBezTo>
                    <a:pt x="2423" y="58"/>
                    <a:pt x="2356" y="1"/>
                    <a:pt x="216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170;p77">
              <a:extLst>
                <a:ext uri="{FF2B5EF4-FFF2-40B4-BE49-F238E27FC236}">
                  <a16:creationId xmlns:a16="http://schemas.microsoft.com/office/drawing/2014/main" id="{BAD289D0-4DC4-413A-96B6-CD63F3685D8A}"/>
                </a:ext>
              </a:extLst>
            </p:cNvPr>
            <p:cNvSpPr/>
            <p:nvPr/>
          </p:nvSpPr>
          <p:spPr>
            <a:xfrm>
              <a:off x="3511329" y="2881185"/>
              <a:ext cx="478578" cy="1784998"/>
            </a:xfrm>
            <a:custGeom>
              <a:avLst/>
              <a:gdLst/>
              <a:ahLst/>
              <a:cxnLst/>
              <a:rect l="l" t="t" r="r" b="b"/>
              <a:pathLst>
                <a:path w="4950" h="18462" extrusionOk="0">
                  <a:moveTo>
                    <a:pt x="1476" y="0"/>
                  </a:moveTo>
                  <a:cubicBezTo>
                    <a:pt x="1476" y="0"/>
                    <a:pt x="963" y="8311"/>
                    <a:pt x="860" y="10765"/>
                  </a:cubicBezTo>
                  <a:cubicBezTo>
                    <a:pt x="759" y="13218"/>
                    <a:pt x="1" y="17954"/>
                    <a:pt x="433" y="18216"/>
                  </a:cubicBezTo>
                  <a:cubicBezTo>
                    <a:pt x="665" y="18361"/>
                    <a:pt x="1272" y="18462"/>
                    <a:pt x="1798" y="18462"/>
                  </a:cubicBezTo>
                  <a:cubicBezTo>
                    <a:pt x="2238" y="18462"/>
                    <a:pt x="2622" y="18391"/>
                    <a:pt x="2683" y="18216"/>
                  </a:cubicBezTo>
                  <a:cubicBezTo>
                    <a:pt x="2816" y="17836"/>
                    <a:pt x="3891" y="9707"/>
                    <a:pt x="3939" y="9157"/>
                  </a:cubicBezTo>
                  <a:cubicBezTo>
                    <a:pt x="3993" y="8611"/>
                    <a:pt x="4949" y="299"/>
                    <a:pt x="4949" y="299"/>
                  </a:cubicBezTo>
                  <a:lnTo>
                    <a:pt x="1476"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171;p77">
              <a:extLst>
                <a:ext uri="{FF2B5EF4-FFF2-40B4-BE49-F238E27FC236}">
                  <a16:creationId xmlns:a16="http://schemas.microsoft.com/office/drawing/2014/main" id="{A34A8541-91F2-4733-BDA8-62A7FFD8BF3F}"/>
                </a:ext>
              </a:extLst>
            </p:cNvPr>
            <p:cNvSpPr/>
            <p:nvPr/>
          </p:nvSpPr>
          <p:spPr>
            <a:xfrm>
              <a:off x="3896801" y="2869293"/>
              <a:ext cx="325627" cy="1792250"/>
            </a:xfrm>
            <a:custGeom>
              <a:avLst/>
              <a:gdLst/>
              <a:ahLst/>
              <a:cxnLst/>
              <a:rect l="l" t="t" r="r" b="b"/>
              <a:pathLst>
                <a:path w="3368" h="18537" extrusionOk="0">
                  <a:moveTo>
                    <a:pt x="3037" y="0"/>
                  </a:moveTo>
                  <a:lnTo>
                    <a:pt x="0" y="653"/>
                  </a:lnTo>
                  <a:cubicBezTo>
                    <a:pt x="0" y="653"/>
                    <a:pt x="262" y="17601"/>
                    <a:pt x="230" y="17996"/>
                  </a:cubicBezTo>
                  <a:cubicBezTo>
                    <a:pt x="198" y="18398"/>
                    <a:pt x="396" y="18536"/>
                    <a:pt x="962" y="18536"/>
                  </a:cubicBezTo>
                  <a:cubicBezTo>
                    <a:pt x="1535" y="18536"/>
                    <a:pt x="2822" y="18472"/>
                    <a:pt x="2860" y="18131"/>
                  </a:cubicBezTo>
                  <a:cubicBezTo>
                    <a:pt x="2892" y="17788"/>
                    <a:pt x="2934" y="11337"/>
                    <a:pt x="2934" y="10872"/>
                  </a:cubicBezTo>
                  <a:cubicBezTo>
                    <a:pt x="2934" y="10407"/>
                    <a:pt x="3138" y="4630"/>
                    <a:pt x="3250" y="3303"/>
                  </a:cubicBezTo>
                  <a:cubicBezTo>
                    <a:pt x="3368" y="1978"/>
                    <a:pt x="3037" y="0"/>
                    <a:pt x="30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172;p77">
              <a:extLst>
                <a:ext uri="{FF2B5EF4-FFF2-40B4-BE49-F238E27FC236}">
                  <a16:creationId xmlns:a16="http://schemas.microsoft.com/office/drawing/2014/main" id="{524D5AAD-0DF3-4A53-B226-73F300D523CD}"/>
                </a:ext>
              </a:extLst>
            </p:cNvPr>
            <p:cNvSpPr/>
            <p:nvPr/>
          </p:nvSpPr>
          <p:spPr>
            <a:xfrm>
              <a:off x="3904438" y="3630474"/>
              <a:ext cx="3287" cy="23301"/>
            </a:xfrm>
            <a:custGeom>
              <a:avLst/>
              <a:gdLst/>
              <a:ahLst/>
              <a:cxnLst/>
              <a:rect l="l" t="t" r="r" b="b"/>
              <a:pathLst>
                <a:path w="34" h="241" extrusionOk="0">
                  <a:moveTo>
                    <a:pt x="28" y="1"/>
                  </a:moveTo>
                  <a:cubicBezTo>
                    <a:pt x="23" y="85"/>
                    <a:pt x="12" y="161"/>
                    <a:pt x="1" y="241"/>
                  </a:cubicBezTo>
                  <a:lnTo>
                    <a:pt x="33" y="85"/>
                  </a:lnTo>
                  <a:cubicBezTo>
                    <a:pt x="33" y="53"/>
                    <a:pt x="28" y="28"/>
                    <a:pt x="28" y="1"/>
                  </a:cubicBezTo>
                  <a:close/>
                </a:path>
              </a:pathLst>
            </a:custGeom>
            <a:solidFill>
              <a:srgbClr val="69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173;p77">
              <a:extLst>
                <a:ext uri="{FF2B5EF4-FFF2-40B4-BE49-F238E27FC236}">
                  <a16:creationId xmlns:a16="http://schemas.microsoft.com/office/drawing/2014/main" id="{1DF10CB1-6DA1-466C-8C7C-451069FB1B8B}"/>
                </a:ext>
              </a:extLst>
            </p:cNvPr>
            <p:cNvSpPr/>
            <p:nvPr/>
          </p:nvSpPr>
          <p:spPr>
            <a:xfrm>
              <a:off x="3902988" y="3630474"/>
              <a:ext cx="4157" cy="32099"/>
            </a:xfrm>
            <a:custGeom>
              <a:avLst/>
              <a:gdLst/>
              <a:ahLst/>
              <a:cxnLst/>
              <a:rect l="l" t="t" r="r" b="b"/>
              <a:pathLst>
                <a:path w="43" h="332" extrusionOk="0">
                  <a:moveTo>
                    <a:pt x="43" y="1"/>
                  </a:moveTo>
                  <a:lnTo>
                    <a:pt x="1" y="332"/>
                  </a:lnTo>
                  <a:lnTo>
                    <a:pt x="16" y="241"/>
                  </a:lnTo>
                  <a:cubicBezTo>
                    <a:pt x="27" y="161"/>
                    <a:pt x="38" y="85"/>
                    <a:pt x="43" y="1"/>
                  </a:cubicBezTo>
                  <a:close/>
                </a:path>
              </a:pathLst>
            </a:custGeom>
            <a:solidFill>
              <a:srgbClr val="344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174;p77">
              <a:extLst>
                <a:ext uri="{FF2B5EF4-FFF2-40B4-BE49-F238E27FC236}">
                  <a16:creationId xmlns:a16="http://schemas.microsoft.com/office/drawing/2014/main" id="{26991EF4-3987-428E-952B-F665F850B8EE}"/>
                </a:ext>
              </a:extLst>
            </p:cNvPr>
            <p:cNvSpPr/>
            <p:nvPr/>
          </p:nvSpPr>
          <p:spPr>
            <a:xfrm>
              <a:off x="3907049" y="3218123"/>
              <a:ext cx="135549" cy="420676"/>
            </a:xfrm>
            <a:custGeom>
              <a:avLst/>
              <a:gdLst/>
              <a:ahLst/>
              <a:cxnLst/>
              <a:rect l="l" t="t" r="r" b="b"/>
              <a:pathLst>
                <a:path w="1402" h="4351" extrusionOk="0">
                  <a:moveTo>
                    <a:pt x="558" y="1"/>
                  </a:moveTo>
                  <a:lnTo>
                    <a:pt x="1" y="4266"/>
                  </a:lnTo>
                  <a:cubicBezTo>
                    <a:pt x="1" y="4293"/>
                    <a:pt x="6" y="4318"/>
                    <a:pt x="6" y="4350"/>
                  </a:cubicBezTo>
                  <a:lnTo>
                    <a:pt x="679" y="588"/>
                  </a:lnTo>
                  <a:lnTo>
                    <a:pt x="1402"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175;p77">
              <a:extLst>
                <a:ext uri="{FF2B5EF4-FFF2-40B4-BE49-F238E27FC236}">
                  <a16:creationId xmlns:a16="http://schemas.microsoft.com/office/drawing/2014/main" id="{53D09DB0-6615-4944-BB05-52981C408E4B}"/>
                </a:ext>
              </a:extLst>
            </p:cNvPr>
            <p:cNvSpPr/>
            <p:nvPr/>
          </p:nvSpPr>
          <p:spPr>
            <a:xfrm>
              <a:off x="4107084" y="2202184"/>
              <a:ext cx="157109" cy="479268"/>
            </a:xfrm>
            <a:custGeom>
              <a:avLst/>
              <a:gdLst/>
              <a:ahLst/>
              <a:cxnLst/>
              <a:rect l="l" t="t" r="r" b="b"/>
              <a:pathLst>
                <a:path w="1625" h="4957" extrusionOk="0">
                  <a:moveTo>
                    <a:pt x="364" y="0"/>
                  </a:moveTo>
                  <a:cubicBezTo>
                    <a:pt x="1" y="2432"/>
                    <a:pt x="487" y="4956"/>
                    <a:pt x="487" y="4956"/>
                  </a:cubicBezTo>
                  <a:cubicBezTo>
                    <a:pt x="514" y="4956"/>
                    <a:pt x="541" y="4957"/>
                    <a:pt x="567" y="4957"/>
                  </a:cubicBezTo>
                  <a:cubicBezTo>
                    <a:pt x="1514" y="4957"/>
                    <a:pt x="1625" y="4512"/>
                    <a:pt x="1625" y="4512"/>
                  </a:cubicBezTo>
                  <a:cubicBezTo>
                    <a:pt x="1625" y="4512"/>
                    <a:pt x="1257" y="2368"/>
                    <a:pt x="990" y="1320"/>
                  </a:cubicBezTo>
                  <a:cubicBezTo>
                    <a:pt x="727" y="274"/>
                    <a:pt x="364"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176;p77">
              <a:extLst>
                <a:ext uri="{FF2B5EF4-FFF2-40B4-BE49-F238E27FC236}">
                  <a16:creationId xmlns:a16="http://schemas.microsoft.com/office/drawing/2014/main" id="{6EA3B3CB-BA9F-42A5-8A3E-B13406538054}"/>
                </a:ext>
              </a:extLst>
            </p:cNvPr>
            <p:cNvSpPr/>
            <p:nvPr/>
          </p:nvSpPr>
          <p:spPr>
            <a:xfrm>
              <a:off x="3582004" y="2081234"/>
              <a:ext cx="642842" cy="893273"/>
            </a:xfrm>
            <a:custGeom>
              <a:avLst/>
              <a:gdLst/>
              <a:ahLst/>
              <a:cxnLst/>
              <a:rect l="l" t="t" r="r" b="b"/>
              <a:pathLst>
                <a:path w="6649" h="9239" extrusionOk="0">
                  <a:moveTo>
                    <a:pt x="2060" y="1"/>
                  </a:moveTo>
                  <a:cubicBezTo>
                    <a:pt x="1840" y="1"/>
                    <a:pt x="392" y="396"/>
                    <a:pt x="311" y="503"/>
                  </a:cubicBezTo>
                  <a:cubicBezTo>
                    <a:pt x="237" y="605"/>
                    <a:pt x="311" y="4116"/>
                    <a:pt x="269" y="4500"/>
                  </a:cubicBezTo>
                  <a:cubicBezTo>
                    <a:pt x="225" y="4892"/>
                    <a:pt x="1" y="8279"/>
                    <a:pt x="12" y="8745"/>
                  </a:cubicBezTo>
                  <a:cubicBezTo>
                    <a:pt x="21" y="9126"/>
                    <a:pt x="380" y="9239"/>
                    <a:pt x="1028" y="9239"/>
                  </a:cubicBezTo>
                  <a:cubicBezTo>
                    <a:pt x="1160" y="9239"/>
                    <a:pt x="1305" y="9234"/>
                    <a:pt x="1461" y="9226"/>
                  </a:cubicBezTo>
                  <a:cubicBezTo>
                    <a:pt x="2009" y="9197"/>
                    <a:pt x="2714" y="9168"/>
                    <a:pt x="3484" y="9168"/>
                  </a:cubicBezTo>
                  <a:cubicBezTo>
                    <a:pt x="3996" y="9168"/>
                    <a:pt x="4537" y="9181"/>
                    <a:pt x="5079" y="9215"/>
                  </a:cubicBezTo>
                  <a:cubicBezTo>
                    <a:pt x="5152" y="9219"/>
                    <a:pt x="5221" y="9222"/>
                    <a:pt x="5287" y="9222"/>
                  </a:cubicBezTo>
                  <a:cubicBezTo>
                    <a:pt x="6459" y="9222"/>
                    <a:pt x="6649" y="8482"/>
                    <a:pt x="6436" y="7889"/>
                  </a:cubicBezTo>
                  <a:cubicBezTo>
                    <a:pt x="6212" y="7258"/>
                    <a:pt x="5934" y="5180"/>
                    <a:pt x="5913" y="4731"/>
                  </a:cubicBezTo>
                  <a:cubicBezTo>
                    <a:pt x="5891" y="4276"/>
                    <a:pt x="6030" y="1764"/>
                    <a:pt x="5844" y="1326"/>
                  </a:cubicBezTo>
                  <a:cubicBezTo>
                    <a:pt x="5656" y="888"/>
                    <a:pt x="4416" y="171"/>
                    <a:pt x="4416" y="171"/>
                  </a:cubicBezTo>
                  <a:cubicBezTo>
                    <a:pt x="4416" y="171"/>
                    <a:pt x="4036" y="957"/>
                    <a:pt x="3844" y="1037"/>
                  </a:cubicBezTo>
                  <a:cubicBezTo>
                    <a:pt x="3841" y="1038"/>
                    <a:pt x="3838" y="1039"/>
                    <a:pt x="3835" y="1039"/>
                  </a:cubicBezTo>
                  <a:cubicBezTo>
                    <a:pt x="3669" y="1039"/>
                    <a:pt x="2279"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177;p77">
              <a:extLst>
                <a:ext uri="{FF2B5EF4-FFF2-40B4-BE49-F238E27FC236}">
                  <a16:creationId xmlns:a16="http://schemas.microsoft.com/office/drawing/2014/main" id="{0B59BFDF-6E20-4DE8-A0BB-7BFF64E3099B}"/>
                </a:ext>
              </a:extLst>
            </p:cNvPr>
            <p:cNvSpPr/>
            <p:nvPr/>
          </p:nvSpPr>
          <p:spPr>
            <a:xfrm>
              <a:off x="4171088" y="2680665"/>
              <a:ext cx="24461" cy="117376"/>
            </a:xfrm>
            <a:custGeom>
              <a:avLst/>
              <a:gdLst/>
              <a:ahLst/>
              <a:cxnLst/>
              <a:rect l="l" t="t" r="r" b="b"/>
              <a:pathLst>
                <a:path w="253" h="1214" extrusionOk="0">
                  <a:moveTo>
                    <a:pt x="60" y="0"/>
                  </a:moveTo>
                  <a:cubicBezTo>
                    <a:pt x="39" y="0"/>
                    <a:pt x="23" y="7"/>
                    <a:pt x="1" y="7"/>
                  </a:cubicBezTo>
                  <a:cubicBezTo>
                    <a:pt x="65" y="429"/>
                    <a:pt x="141" y="866"/>
                    <a:pt x="215" y="1214"/>
                  </a:cubicBezTo>
                  <a:cubicBezTo>
                    <a:pt x="242" y="1208"/>
                    <a:pt x="252" y="1187"/>
                    <a:pt x="247" y="1161"/>
                  </a:cubicBezTo>
                  <a:cubicBezTo>
                    <a:pt x="215" y="1026"/>
                    <a:pt x="141" y="530"/>
                    <a:pt x="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178;p77">
              <a:extLst>
                <a:ext uri="{FF2B5EF4-FFF2-40B4-BE49-F238E27FC236}">
                  <a16:creationId xmlns:a16="http://schemas.microsoft.com/office/drawing/2014/main" id="{310C30A4-B7D1-4980-97D5-108F04B3F8D3}"/>
                </a:ext>
              </a:extLst>
            </p:cNvPr>
            <p:cNvSpPr/>
            <p:nvPr/>
          </p:nvSpPr>
          <p:spPr>
            <a:xfrm>
              <a:off x="4152525" y="2358132"/>
              <a:ext cx="24364" cy="323218"/>
            </a:xfrm>
            <a:custGeom>
              <a:avLst/>
              <a:gdLst/>
              <a:ahLst/>
              <a:cxnLst/>
              <a:rect l="l" t="t" r="r" b="b"/>
              <a:pathLst>
                <a:path w="252" h="3343" extrusionOk="0">
                  <a:moveTo>
                    <a:pt x="44" y="1"/>
                  </a:moveTo>
                  <a:cubicBezTo>
                    <a:pt x="39" y="792"/>
                    <a:pt x="0" y="1621"/>
                    <a:pt x="12" y="1867"/>
                  </a:cubicBezTo>
                  <a:cubicBezTo>
                    <a:pt x="22" y="2085"/>
                    <a:pt x="97" y="2701"/>
                    <a:pt x="193" y="3343"/>
                  </a:cubicBezTo>
                  <a:cubicBezTo>
                    <a:pt x="215" y="3343"/>
                    <a:pt x="231" y="3336"/>
                    <a:pt x="252" y="3336"/>
                  </a:cubicBezTo>
                  <a:cubicBezTo>
                    <a:pt x="167" y="2738"/>
                    <a:pt x="76" y="2107"/>
                    <a:pt x="59" y="1925"/>
                  </a:cubicBezTo>
                  <a:cubicBezTo>
                    <a:pt x="27" y="1584"/>
                    <a:pt x="81" y="60"/>
                    <a:pt x="81" y="45"/>
                  </a:cubicBezTo>
                  <a:cubicBezTo>
                    <a:pt x="81" y="23"/>
                    <a:pt x="65" y="1"/>
                    <a:pt x="44"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179;p77">
              <a:extLst>
                <a:ext uri="{FF2B5EF4-FFF2-40B4-BE49-F238E27FC236}">
                  <a16:creationId xmlns:a16="http://schemas.microsoft.com/office/drawing/2014/main" id="{839CB57C-F1D3-4F62-9FD3-71D2B6C04641}"/>
                </a:ext>
              </a:extLst>
            </p:cNvPr>
            <p:cNvSpPr/>
            <p:nvPr/>
          </p:nvSpPr>
          <p:spPr>
            <a:xfrm>
              <a:off x="4146917" y="2358132"/>
              <a:ext cx="45054" cy="439917"/>
            </a:xfrm>
            <a:custGeom>
              <a:avLst/>
              <a:gdLst/>
              <a:ahLst/>
              <a:cxnLst/>
              <a:rect l="l" t="t" r="r" b="b"/>
              <a:pathLst>
                <a:path w="466" h="4550" extrusionOk="0">
                  <a:moveTo>
                    <a:pt x="97" y="1"/>
                  </a:moveTo>
                  <a:cubicBezTo>
                    <a:pt x="75" y="1"/>
                    <a:pt x="58" y="23"/>
                    <a:pt x="58" y="45"/>
                  </a:cubicBezTo>
                  <a:cubicBezTo>
                    <a:pt x="53" y="109"/>
                    <a:pt x="1" y="1584"/>
                    <a:pt x="33" y="1937"/>
                  </a:cubicBezTo>
                  <a:cubicBezTo>
                    <a:pt x="70" y="2278"/>
                    <a:pt x="347" y="4224"/>
                    <a:pt x="418" y="4518"/>
                  </a:cubicBezTo>
                  <a:cubicBezTo>
                    <a:pt x="423" y="4539"/>
                    <a:pt x="438" y="4550"/>
                    <a:pt x="460" y="4550"/>
                  </a:cubicBezTo>
                  <a:lnTo>
                    <a:pt x="465" y="4550"/>
                  </a:lnTo>
                  <a:cubicBezTo>
                    <a:pt x="391" y="4202"/>
                    <a:pt x="315" y="3765"/>
                    <a:pt x="251" y="3343"/>
                  </a:cubicBezTo>
                  <a:cubicBezTo>
                    <a:pt x="155" y="2701"/>
                    <a:pt x="80" y="2085"/>
                    <a:pt x="70" y="1867"/>
                  </a:cubicBezTo>
                  <a:cubicBezTo>
                    <a:pt x="58" y="1621"/>
                    <a:pt x="97" y="792"/>
                    <a:pt x="102"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180;p77">
              <a:extLst>
                <a:ext uri="{FF2B5EF4-FFF2-40B4-BE49-F238E27FC236}">
                  <a16:creationId xmlns:a16="http://schemas.microsoft.com/office/drawing/2014/main" id="{33318DC5-1EED-406A-8F3C-3BA3FC8F7198}"/>
                </a:ext>
              </a:extLst>
            </p:cNvPr>
            <p:cNvSpPr/>
            <p:nvPr/>
          </p:nvSpPr>
          <p:spPr>
            <a:xfrm>
              <a:off x="3256475" y="2665776"/>
              <a:ext cx="688379" cy="615593"/>
            </a:xfrm>
            <a:custGeom>
              <a:avLst/>
              <a:gdLst/>
              <a:ahLst/>
              <a:cxnLst/>
              <a:rect l="l" t="t" r="r" b="b"/>
              <a:pathLst>
                <a:path w="7120" h="6367" extrusionOk="0">
                  <a:moveTo>
                    <a:pt x="1864" y="1"/>
                  </a:moveTo>
                  <a:cubicBezTo>
                    <a:pt x="1242" y="1"/>
                    <a:pt x="616" y="161"/>
                    <a:pt x="616" y="161"/>
                  </a:cubicBezTo>
                  <a:cubicBezTo>
                    <a:pt x="151" y="1187"/>
                    <a:pt x="0" y="4431"/>
                    <a:pt x="402" y="5077"/>
                  </a:cubicBezTo>
                  <a:cubicBezTo>
                    <a:pt x="797" y="5724"/>
                    <a:pt x="3727" y="6119"/>
                    <a:pt x="4112" y="6189"/>
                  </a:cubicBezTo>
                  <a:cubicBezTo>
                    <a:pt x="4313" y="6223"/>
                    <a:pt x="4843" y="6366"/>
                    <a:pt x="5377" y="6366"/>
                  </a:cubicBezTo>
                  <a:cubicBezTo>
                    <a:pt x="5863" y="6366"/>
                    <a:pt x="6352" y="6248"/>
                    <a:pt x="6602" y="5820"/>
                  </a:cubicBezTo>
                  <a:cubicBezTo>
                    <a:pt x="7120" y="4927"/>
                    <a:pt x="6613" y="1116"/>
                    <a:pt x="6377" y="935"/>
                  </a:cubicBezTo>
                  <a:cubicBezTo>
                    <a:pt x="6148" y="753"/>
                    <a:pt x="2968" y="128"/>
                    <a:pt x="2257" y="26"/>
                  </a:cubicBezTo>
                  <a:cubicBezTo>
                    <a:pt x="2130" y="8"/>
                    <a:pt x="1997" y="1"/>
                    <a:pt x="1864"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181;p77">
              <a:extLst>
                <a:ext uri="{FF2B5EF4-FFF2-40B4-BE49-F238E27FC236}">
                  <a16:creationId xmlns:a16="http://schemas.microsoft.com/office/drawing/2014/main" id="{55EF0CE7-A420-4E0B-84A4-50E8822BE4E3}"/>
                </a:ext>
              </a:extLst>
            </p:cNvPr>
            <p:cNvSpPr/>
            <p:nvPr/>
          </p:nvSpPr>
          <p:spPr>
            <a:xfrm>
              <a:off x="3763476" y="2756174"/>
              <a:ext cx="110121" cy="63039"/>
            </a:xfrm>
            <a:custGeom>
              <a:avLst/>
              <a:gdLst/>
              <a:ahLst/>
              <a:cxnLst/>
              <a:rect l="l" t="t" r="r" b="b"/>
              <a:pathLst>
                <a:path w="1139" h="652" extrusionOk="0">
                  <a:moveTo>
                    <a:pt x="1091" y="0"/>
                  </a:moveTo>
                  <a:cubicBezTo>
                    <a:pt x="1086" y="0"/>
                    <a:pt x="1074" y="0"/>
                    <a:pt x="1069" y="5"/>
                  </a:cubicBezTo>
                  <a:lnTo>
                    <a:pt x="696" y="208"/>
                  </a:lnTo>
                  <a:cubicBezTo>
                    <a:pt x="696" y="240"/>
                    <a:pt x="696" y="272"/>
                    <a:pt x="701" y="304"/>
                  </a:cubicBezTo>
                  <a:lnTo>
                    <a:pt x="1113" y="80"/>
                  </a:lnTo>
                  <a:cubicBezTo>
                    <a:pt x="1133" y="70"/>
                    <a:pt x="1138" y="43"/>
                    <a:pt x="1128" y="21"/>
                  </a:cubicBezTo>
                  <a:cubicBezTo>
                    <a:pt x="1118" y="5"/>
                    <a:pt x="1106" y="0"/>
                    <a:pt x="1091" y="0"/>
                  </a:cubicBezTo>
                  <a:close/>
                  <a:moveTo>
                    <a:pt x="48" y="561"/>
                  </a:moveTo>
                  <a:lnTo>
                    <a:pt x="33" y="572"/>
                  </a:lnTo>
                  <a:cubicBezTo>
                    <a:pt x="11" y="583"/>
                    <a:pt x="0" y="610"/>
                    <a:pt x="11" y="630"/>
                  </a:cubicBezTo>
                  <a:cubicBezTo>
                    <a:pt x="22" y="642"/>
                    <a:pt x="33" y="652"/>
                    <a:pt x="48" y="652"/>
                  </a:cubicBezTo>
                  <a:lnTo>
                    <a:pt x="54" y="652"/>
                  </a:lnTo>
                  <a:cubicBezTo>
                    <a:pt x="48" y="625"/>
                    <a:pt x="48" y="593"/>
                    <a:pt x="48" y="56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182;p77">
              <a:extLst>
                <a:ext uri="{FF2B5EF4-FFF2-40B4-BE49-F238E27FC236}">
                  <a16:creationId xmlns:a16="http://schemas.microsoft.com/office/drawing/2014/main" id="{9AD6E2CC-7542-4926-9F33-0ACC41399788}"/>
                </a:ext>
              </a:extLst>
            </p:cNvPr>
            <p:cNvSpPr/>
            <p:nvPr/>
          </p:nvSpPr>
          <p:spPr>
            <a:xfrm>
              <a:off x="3311294" y="2676991"/>
              <a:ext cx="12955" cy="7928"/>
            </a:xfrm>
            <a:custGeom>
              <a:avLst/>
              <a:gdLst/>
              <a:ahLst/>
              <a:cxnLst/>
              <a:rect l="l" t="t" r="r" b="b"/>
              <a:pathLst>
                <a:path w="134" h="82" extrusionOk="0">
                  <a:moveTo>
                    <a:pt x="49" y="1"/>
                  </a:moveTo>
                  <a:cubicBezTo>
                    <a:pt x="27" y="1"/>
                    <a:pt x="11" y="12"/>
                    <a:pt x="6" y="33"/>
                  </a:cubicBezTo>
                  <a:cubicBezTo>
                    <a:pt x="0" y="55"/>
                    <a:pt x="11" y="77"/>
                    <a:pt x="33" y="82"/>
                  </a:cubicBezTo>
                  <a:cubicBezTo>
                    <a:pt x="38" y="70"/>
                    <a:pt x="43" y="55"/>
                    <a:pt x="49" y="45"/>
                  </a:cubicBezTo>
                  <a:cubicBezTo>
                    <a:pt x="49" y="45"/>
                    <a:pt x="81" y="33"/>
                    <a:pt x="134" y="23"/>
                  </a:cubicBezTo>
                  <a:cubicBezTo>
                    <a:pt x="107" y="18"/>
                    <a:pt x="81" y="6"/>
                    <a:pt x="5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183;p77">
              <a:extLst>
                <a:ext uri="{FF2B5EF4-FFF2-40B4-BE49-F238E27FC236}">
                  <a16:creationId xmlns:a16="http://schemas.microsoft.com/office/drawing/2014/main" id="{3114F438-DE3A-4D4F-B8AC-AAD5D4C7073A}"/>
                </a:ext>
              </a:extLst>
            </p:cNvPr>
            <p:cNvSpPr/>
            <p:nvPr/>
          </p:nvSpPr>
          <p:spPr>
            <a:xfrm>
              <a:off x="3314388" y="2679118"/>
              <a:ext cx="476065" cy="575179"/>
            </a:xfrm>
            <a:custGeom>
              <a:avLst/>
              <a:gdLst/>
              <a:ahLst/>
              <a:cxnLst/>
              <a:rect l="l" t="t" r="r" b="b"/>
              <a:pathLst>
                <a:path w="4924" h="5949" extrusionOk="0">
                  <a:moveTo>
                    <a:pt x="102" y="1"/>
                  </a:moveTo>
                  <a:cubicBezTo>
                    <a:pt x="49" y="11"/>
                    <a:pt x="17" y="23"/>
                    <a:pt x="17" y="23"/>
                  </a:cubicBezTo>
                  <a:cubicBezTo>
                    <a:pt x="11" y="33"/>
                    <a:pt x="6" y="48"/>
                    <a:pt x="1" y="60"/>
                  </a:cubicBezTo>
                  <a:lnTo>
                    <a:pt x="6" y="65"/>
                  </a:lnTo>
                  <a:cubicBezTo>
                    <a:pt x="284" y="134"/>
                    <a:pt x="568" y="215"/>
                    <a:pt x="851" y="289"/>
                  </a:cubicBezTo>
                  <a:lnTo>
                    <a:pt x="851" y="203"/>
                  </a:lnTo>
                  <a:cubicBezTo>
                    <a:pt x="535" y="119"/>
                    <a:pt x="274" y="43"/>
                    <a:pt x="102" y="1"/>
                  </a:cubicBezTo>
                  <a:close/>
                  <a:moveTo>
                    <a:pt x="2336" y="625"/>
                  </a:moveTo>
                  <a:cubicBezTo>
                    <a:pt x="2304" y="647"/>
                    <a:pt x="2277" y="669"/>
                    <a:pt x="2245" y="690"/>
                  </a:cubicBezTo>
                  <a:cubicBezTo>
                    <a:pt x="3523" y="1069"/>
                    <a:pt x="4507" y="1417"/>
                    <a:pt x="4533" y="1550"/>
                  </a:cubicBezTo>
                  <a:cubicBezTo>
                    <a:pt x="4608" y="1935"/>
                    <a:pt x="4811" y="5692"/>
                    <a:pt x="4640" y="5869"/>
                  </a:cubicBezTo>
                  <a:cubicBezTo>
                    <a:pt x="4619" y="5885"/>
                    <a:pt x="4613" y="5912"/>
                    <a:pt x="4629" y="5928"/>
                  </a:cubicBezTo>
                  <a:cubicBezTo>
                    <a:pt x="4635" y="5939"/>
                    <a:pt x="4651" y="5949"/>
                    <a:pt x="4661" y="5949"/>
                  </a:cubicBezTo>
                  <a:cubicBezTo>
                    <a:pt x="4672" y="5949"/>
                    <a:pt x="4678" y="5944"/>
                    <a:pt x="4688" y="5939"/>
                  </a:cubicBezTo>
                  <a:cubicBezTo>
                    <a:pt x="4924" y="5773"/>
                    <a:pt x="4661" y="1780"/>
                    <a:pt x="4613" y="1535"/>
                  </a:cubicBezTo>
                  <a:cubicBezTo>
                    <a:pt x="4576" y="1348"/>
                    <a:pt x="3469" y="968"/>
                    <a:pt x="2336" y="625"/>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184;p77">
              <a:extLst>
                <a:ext uri="{FF2B5EF4-FFF2-40B4-BE49-F238E27FC236}">
                  <a16:creationId xmlns:a16="http://schemas.microsoft.com/office/drawing/2014/main" id="{13296F2F-A90B-4FDC-AEC4-B65385CFFFE1}"/>
                </a:ext>
              </a:extLst>
            </p:cNvPr>
            <p:cNvSpPr/>
            <p:nvPr/>
          </p:nvSpPr>
          <p:spPr>
            <a:xfrm>
              <a:off x="3650261" y="2070405"/>
              <a:ext cx="185147" cy="798811"/>
            </a:xfrm>
            <a:custGeom>
              <a:avLst/>
              <a:gdLst/>
              <a:ahLst/>
              <a:cxnLst/>
              <a:rect l="l" t="t" r="r" b="b"/>
              <a:pathLst>
                <a:path w="1915" h="8262" extrusionOk="0">
                  <a:moveTo>
                    <a:pt x="788" y="1"/>
                  </a:moveTo>
                  <a:cubicBezTo>
                    <a:pt x="786" y="1"/>
                    <a:pt x="784" y="1"/>
                    <a:pt x="781" y="1"/>
                  </a:cubicBezTo>
                  <a:cubicBezTo>
                    <a:pt x="0" y="21"/>
                    <a:pt x="39" y="443"/>
                    <a:pt x="39" y="443"/>
                  </a:cubicBezTo>
                  <a:cubicBezTo>
                    <a:pt x="39" y="443"/>
                    <a:pt x="888" y="776"/>
                    <a:pt x="1053" y="3105"/>
                  </a:cubicBezTo>
                  <a:cubicBezTo>
                    <a:pt x="1219" y="5436"/>
                    <a:pt x="1112" y="7980"/>
                    <a:pt x="1322" y="8157"/>
                  </a:cubicBezTo>
                  <a:cubicBezTo>
                    <a:pt x="1414" y="8233"/>
                    <a:pt x="1538" y="8262"/>
                    <a:pt x="1649" y="8262"/>
                  </a:cubicBezTo>
                  <a:cubicBezTo>
                    <a:pt x="1787" y="8262"/>
                    <a:pt x="1903" y="8216"/>
                    <a:pt x="1909" y="8157"/>
                  </a:cubicBezTo>
                  <a:cubicBezTo>
                    <a:pt x="1914" y="8044"/>
                    <a:pt x="1727" y="5078"/>
                    <a:pt x="1727" y="4736"/>
                  </a:cubicBezTo>
                  <a:cubicBezTo>
                    <a:pt x="1727" y="4395"/>
                    <a:pt x="1520" y="1"/>
                    <a:pt x="788"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185;p77">
              <a:extLst>
                <a:ext uri="{FF2B5EF4-FFF2-40B4-BE49-F238E27FC236}">
                  <a16:creationId xmlns:a16="http://schemas.microsoft.com/office/drawing/2014/main" id="{D3EC7256-7F04-40F9-91E9-B1F1CB77EEE2}"/>
                </a:ext>
              </a:extLst>
            </p:cNvPr>
            <p:cNvSpPr/>
            <p:nvPr/>
          </p:nvSpPr>
          <p:spPr>
            <a:xfrm>
              <a:off x="3756321" y="2044011"/>
              <a:ext cx="196846" cy="200138"/>
            </a:xfrm>
            <a:custGeom>
              <a:avLst/>
              <a:gdLst/>
              <a:ahLst/>
              <a:cxnLst/>
              <a:rect l="l" t="t" r="r" b="b"/>
              <a:pathLst>
                <a:path w="2036" h="2070" extrusionOk="0">
                  <a:moveTo>
                    <a:pt x="496" y="1"/>
                  </a:moveTo>
                  <a:cubicBezTo>
                    <a:pt x="496" y="1"/>
                    <a:pt x="166" y="70"/>
                    <a:pt x="0" y="445"/>
                  </a:cubicBezTo>
                  <a:cubicBezTo>
                    <a:pt x="0" y="445"/>
                    <a:pt x="588" y="1503"/>
                    <a:pt x="689" y="2070"/>
                  </a:cubicBezTo>
                  <a:cubicBezTo>
                    <a:pt x="689" y="2070"/>
                    <a:pt x="1006" y="1389"/>
                    <a:pt x="1728" y="1389"/>
                  </a:cubicBezTo>
                  <a:cubicBezTo>
                    <a:pt x="1823" y="1389"/>
                    <a:pt x="1926" y="1401"/>
                    <a:pt x="2036" y="1428"/>
                  </a:cubicBezTo>
                  <a:cubicBezTo>
                    <a:pt x="2036" y="1428"/>
                    <a:pt x="593" y="674"/>
                    <a:pt x="496"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186;p77">
              <a:extLst>
                <a:ext uri="{FF2B5EF4-FFF2-40B4-BE49-F238E27FC236}">
                  <a16:creationId xmlns:a16="http://schemas.microsoft.com/office/drawing/2014/main" id="{3E9D84DD-C453-4113-9E07-D3F3D783DFCC}"/>
                </a:ext>
              </a:extLst>
            </p:cNvPr>
            <p:cNvSpPr/>
            <p:nvPr/>
          </p:nvSpPr>
          <p:spPr>
            <a:xfrm>
              <a:off x="3953070" y="2044011"/>
              <a:ext cx="82373" cy="166105"/>
            </a:xfrm>
            <a:custGeom>
              <a:avLst/>
              <a:gdLst/>
              <a:ahLst/>
              <a:cxnLst/>
              <a:rect l="l" t="t" r="r" b="b"/>
              <a:pathLst>
                <a:path w="852" h="1718" extrusionOk="0">
                  <a:moveTo>
                    <a:pt x="134" y="1"/>
                  </a:moveTo>
                  <a:cubicBezTo>
                    <a:pt x="134" y="1"/>
                    <a:pt x="257" y="1022"/>
                    <a:pt x="1" y="1428"/>
                  </a:cubicBezTo>
                  <a:cubicBezTo>
                    <a:pt x="1" y="1428"/>
                    <a:pt x="86" y="1374"/>
                    <a:pt x="217" y="1374"/>
                  </a:cubicBezTo>
                  <a:cubicBezTo>
                    <a:pt x="361" y="1374"/>
                    <a:pt x="561" y="1440"/>
                    <a:pt x="765" y="1717"/>
                  </a:cubicBezTo>
                  <a:cubicBezTo>
                    <a:pt x="765" y="1717"/>
                    <a:pt x="851" y="166"/>
                    <a:pt x="134"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187;p77">
              <a:extLst>
                <a:ext uri="{FF2B5EF4-FFF2-40B4-BE49-F238E27FC236}">
                  <a16:creationId xmlns:a16="http://schemas.microsoft.com/office/drawing/2014/main" id="{26A46ACE-D91E-40E8-851B-DD17635B4428}"/>
                </a:ext>
              </a:extLst>
            </p:cNvPr>
            <p:cNvSpPr/>
            <p:nvPr/>
          </p:nvSpPr>
          <p:spPr>
            <a:xfrm>
              <a:off x="3390960" y="2500836"/>
              <a:ext cx="198489" cy="255345"/>
            </a:xfrm>
            <a:custGeom>
              <a:avLst/>
              <a:gdLst/>
              <a:ahLst/>
              <a:cxnLst/>
              <a:rect l="l" t="t" r="r" b="b"/>
              <a:pathLst>
                <a:path w="2053" h="2641" extrusionOk="0">
                  <a:moveTo>
                    <a:pt x="1972" y="0"/>
                  </a:moveTo>
                  <a:lnTo>
                    <a:pt x="198" y="182"/>
                  </a:lnTo>
                  <a:cubicBezTo>
                    <a:pt x="198" y="182"/>
                    <a:pt x="0" y="1995"/>
                    <a:pt x="74" y="2400"/>
                  </a:cubicBezTo>
                  <a:cubicBezTo>
                    <a:pt x="103" y="2559"/>
                    <a:pt x="288" y="2640"/>
                    <a:pt x="527" y="2640"/>
                  </a:cubicBezTo>
                  <a:cubicBezTo>
                    <a:pt x="908" y="2640"/>
                    <a:pt x="1426" y="2432"/>
                    <a:pt x="1662" y="1995"/>
                  </a:cubicBezTo>
                  <a:cubicBezTo>
                    <a:pt x="2052" y="1283"/>
                    <a:pt x="1972" y="0"/>
                    <a:pt x="197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188;p77">
              <a:extLst>
                <a:ext uri="{FF2B5EF4-FFF2-40B4-BE49-F238E27FC236}">
                  <a16:creationId xmlns:a16="http://schemas.microsoft.com/office/drawing/2014/main" id="{25B2CF73-A673-4190-A733-DC02D9E4A05A}"/>
                </a:ext>
              </a:extLst>
            </p:cNvPr>
            <p:cNvSpPr/>
            <p:nvPr/>
          </p:nvSpPr>
          <p:spPr>
            <a:xfrm>
              <a:off x="3399081" y="2127738"/>
              <a:ext cx="313251" cy="486229"/>
            </a:xfrm>
            <a:custGeom>
              <a:avLst/>
              <a:gdLst/>
              <a:ahLst/>
              <a:cxnLst/>
              <a:rect l="l" t="t" r="r" b="b"/>
              <a:pathLst>
                <a:path w="3240" h="5029" extrusionOk="0">
                  <a:moveTo>
                    <a:pt x="2235" y="1"/>
                  </a:moveTo>
                  <a:cubicBezTo>
                    <a:pt x="2235" y="1"/>
                    <a:pt x="1700" y="331"/>
                    <a:pt x="1327" y="1054"/>
                  </a:cubicBezTo>
                  <a:cubicBezTo>
                    <a:pt x="947" y="1775"/>
                    <a:pt x="1" y="4143"/>
                    <a:pt x="1" y="4143"/>
                  </a:cubicBezTo>
                  <a:cubicBezTo>
                    <a:pt x="1" y="4143"/>
                    <a:pt x="396" y="5029"/>
                    <a:pt x="1722" y="5029"/>
                  </a:cubicBezTo>
                  <a:cubicBezTo>
                    <a:pt x="1835" y="5029"/>
                    <a:pt x="1954" y="5022"/>
                    <a:pt x="2080" y="5008"/>
                  </a:cubicBezTo>
                  <a:cubicBezTo>
                    <a:pt x="2080" y="5008"/>
                    <a:pt x="2733" y="2743"/>
                    <a:pt x="3182" y="2428"/>
                  </a:cubicBezTo>
                  <a:cubicBezTo>
                    <a:pt x="3182" y="2428"/>
                    <a:pt x="3240" y="1118"/>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189;p77">
              <a:extLst>
                <a:ext uri="{FF2B5EF4-FFF2-40B4-BE49-F238E27FC236}">
                  <a16:creationId xmlns:a16="http://schemas.microsoft.com/office/drawing/2014/main" id="{C0ADD15D-0FEA-4C44-9404-5F2D9620BC8A}"/>
                </a:ext>
              </a:extLst>
            </p:cNvPr>
            <p:cNvSpPr/>
            <p:nvPr/>
          </p:nvSpPr>
          <p:spPr>
            <a:xfrm>
              <a:off x="3633245" y="2358132"/>
              <a:ext cx="78119" cy="151119"/>
            </a:xfrm>
            <a:custGeom>
              <a:avLst/>
              <a:gdLst/>
              <a:ahLst/>
              <a:cxnLst/>
              <a:rect l="l" t="t" r="r" b="b"/>
              <a:pathLst>
                <a:path w="808" h="1563" extrusionOk="0">
                  <a:moveTo>
                    <a:pt x="760" y="1"/>
                  </a:moveTo>
                  <a:lnTo>
                    <a:pt x="760" y="45"/>
                  </a:lnTo>
                  <a:cubicBezTo>
                    <a:pt x="524" y="210"/>
                    <a:pt x="225" y="926"/>
                    <a:pt x="1" y="1562"/>
                  </a:cubicBezTo>
                  <a:cubicBezTo>
                    <a:pt x="27" y="1547"/>
                    <a:pt x="60" y="1530"/>
                    <a:pt x="86" y="1515"/>
                  </a:cubicBezTo>
                  <a:cubicBezTo>
                    <a:pt x="289" y="969"/>
                    <a:pt x="551" y="365"/>
                    <a:pt x="792" y="71"/>
                  </a:cubicBezTo>
                  <a:cubicBezTo>
                    <a:pt x="807" y="55"/>
                    <a:pt x="802" y="28"/>
                    <a:pt x="786" y="12"/>
                  </a:cubicBezTo>
                  <a:cubicBezTo>
                    <a:pt x="775" y="7"/>
                    <a:pt x="770" y="1"/>
                    <a:pt x="760"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190;p77">
              <a:extLst>
                <a:ext uri="{FF2B5EF4-FFF2-40B4-BE49-F238E27FC236}">
                  <a16:creationId xmlns:a16="http://schemas.microsoft.com/office/drawing/2014/main" id="{235BA596-C6CE-48AC-8A57-44E7B7F9AEE7}"/>
                </a:ext>
              </a:extLst>
            </p:cNvPr>
            <p:cNvSpPr/>
            <p:nvPr/>
          </p:nvSpPr>
          <p:spPr>
            <a:xfrm>
              <a:off x="3630151" y="2358132"/>
              <a:ext cx="76573" cy="152666"/>
            </a:xfrm>
            <a:custGeom>
              <a:avLst/>
              <a:gdLst/>
              <a:ahLst/>
              <a:cxnLst/>
              <a:rect l="l" t="t" r="r" b="b"/>
              <a:pathLst>
                <a:path w="792" h="1579" extrusionOk="0">
                  <a:moveTo>
                    <a:pt x="792" y="1"/>
                  </a:moveTo>
                  <a:cubicBezTo>
                    <a:pt x="780" y="1"/>
                    <a:pt x="765" y="7"/>
                    <a:pt x="760" y="18"/>
                  </a:cubicBezTo>
                  <a:cubicBezTo>
                    <a:pt x="497" y="343"/>
                    <a:pt x="215" y="1007"/>
                    <a:pt x="0" y="1579"/>
                  </a:cubicBezTo>
                  <a:cubicBezTo>
                    <a:pt x="11" y="1572"/>
                    <a:pt x="22" y="1567"/>
                    <a:pt x="33" y="1562"/>
                  </a:cubicBezTo>
                  <a:cubicBezTo>
                    <a:pt x="257" y="926"/>
                    <a:pt x="556" y="210"/>
                    <a:pt x="792" y="45"/>
                  </a:cubicBezTo>
                  <a:lnTo>
                    <a:pt x="792" y="1"/>
                  </a:ln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191;p77">
              <a:extLst>
                <a:ext uri="{FF2B5EF4-FFF2-40B4-BE49-F238E27FC236}">
                  <a16:creationId xmlns:a16="http://schemas.microsoft.com/office/drawing/2014/main" id="{EE0ED215-9F45-4781-AD87-D779907CB05E}"/>
                </a:ext>
              </a:extLst>
            </p:cNvPr>
            <p:cNvSpPr/>
            <p:nvPr/>
          </p:nvSpPr>
          <p:spPr>
            <a:xfrm>
              <a:off x="3396664" y="2475505"/>
              <a:ext cx="355502" cy="299240"/>
            </a:xfrm>
            <a:custGeom>
              <a:avLst/>
              <a:gdLst/>
              <a:ahLst/>
              <a:cxnLst/>
              <a:rect l="l" t="t" r="r" b="b"/>
              <a:pathLst>
                <a:path w="3677" h="3095" extrusionOk="0">
                  <a:moveTo>
                    <a:pt x="3084" y="0"/>
                  </a:moveTo>
                  <a:cubicBezTo>
                    <a:pt x="3084" y="0"/>
                    <a:pt x="1870" y="642"/>
                    <a:pt x="1052" y="1192"/>
                  </a:cubicBezTo>
                  <a:cubicBezTo>
                    <a:pt x="411" y="1621"/>
                    <a:pt x="128" y="2299"/>
                    <a:pt x="32" y="2577"/>
                  </a:cubicBezTo>
                  <a:cubicBezTo>
                    <a:pt x="0" y="2674"/>
                    <a:pt x="10" y="2780"/>
                    <a:pt x="69" y="2866"/>
                  </a:cubicBezTo>
                  <a:cubicBezTo>
                    <a:pt x="144" y="2973"/>
                    <a:pt x="288" y="3095"/>
                    <a:pt x="554" y="3095"/>
                  </a:cubicBezTo>
                  <a:cubicBezTo>
                    <a:pt x="686" y="3095"/>
                    <a:pt x="848" y="3065"/>
                    <a:pt x="1047" y="2988"/>
                  </a:cubicBezTo>
                  <a:cubicBezTo>
                    <a:pt x="1967" y="2630"/>
                    <a:pt x="3676" y="498"/>
                    <a:pt x="3676" y="498"/>
                  </a:cubicBezTo>
                  <a:lnTo>
                    <a:pt x="308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192;p77">
              <a:extLst>
                <a:ext uri="{FF2B5EF4-FFF2-40B4-BE49-F238E27FC236}">
                  <a16:creationId xmlns:a16="http://schemas.microsoft.com/office/drawing/2014/main" id="{E18385BB-CAB4-4067-92D9-8EB960D19AB0}"/>
                </a:ext>
              </a:extLst>
            </p:cNvPr>
            <p:cNvSpPr/>
            <p:nvPr/>
          </p:nvSpPr>
          <p:spPr>
            <a:xfrm>
              <a:off x="3694735" y="2366834"/>
              <a:ext cx="171611" cy="195594"/>
            </a:xfrm>
            <a:custGeom>
              <a:avLst/>
              <a:gdLst/>
              <a:ahLst/>
              <a:cxnLst/>
              <a:rect l="l" t="t" r="r" b="b"/>
              <a:pathLst>
                <a:path w="1775" h="2023" extrusionOk="0">
                  <a:moveTo>
                    <a:pt x="955" y="0"/>
                  </a:moveTo>
                  <a:cubicBezTo>
                    <a:pt x="822" y="0"/>
                    <a:pt x="705" y="20"/>
                    <a:pt x="642" y="39"/>
                  </a:cubicBezTo>
                  <a:cubicBezTo>
                    <a:pt x="455" y="98"/>
                    <a:pt x="1" y="1124"/>
                    <a:pt x="1" y="1124"/>
                  </a:cubicBezTo>
                  <a:lnTo>
                    <a:pt x="593" y="1622"/>
                  </a:lnTo>
                  <a:cubicBezTo>
                    <a:pt x="653" y="1599"/>
                    <a:pt x="709" y="1588"/>
                    <a:pt x="762" y="1588"/>
                  </a:cubicBezTo>
                  <a:cubicBezTo>
                    <a:pt x="1107" y="1588"/>
                    <a:pt x="1304" y="2022"/>
                    <a:pt x="1304" y="2022"/>
                  </a:cubicBezTo>
                  <a:cubicBezTo>
                    <a:pt x="1306" y="2022"/>
                    <a:pt x="1308" y="2022"/>
                    <a:pt x="1309" y="2022"/>
                  </a:cubicBezTo>
                  <a:cubicBezTo>
                    <a:pt x="1685" y="2022"/>
                    <a:pt x="1774" y="823"/>
                    <a:pt x="1631" y="377"/>
                  </a:cubicBezTo>
                  <a:cubicBezTo>
                    <a:pt x="1535" y="76"/>
                    <a:pt x="1214" y="0"/>
                    <a:pt x="95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193;p77">
              <a:extLst>
                <a:ext uri="{FF2B5EF4-FFF2-40B4-BE49-F238E27FC236}">
                  <a16:creationId xmlns:a16="http://schemas.microsoft.com/office/drawing/2014/main" id="{987FF339-5ADE-4777-8340-CC3E75511D3E}"/>
                </a:ext>
              </a:extLst>
            </p:cNvPr>
            <p:cNvSpPr/>
            <p:nvPr/>
          </p:nvSpPr>
          <p:spPr>
            <a:xfrm>
              <a:off x="3846719" y="2526263"/>
              <a:ext cx="6284" cy="10345"/>
            </a:xfrm>
            <a:custGeom>
              <a:avLst/>
              <a:gdLst/>
              <a:ahLst/>
              <a:cxnLst/>
              <a:rect l="l" t="t" r="r" b="b"/>
              <a:pathLst>
                <a:path w="65" h="107" extrusionOk="0">
                  <a:moveTo>
                    <a:pt x="32" y="0"/>
                  </a:moveTo>
                  <a:cubicBezTo>
                    <a:pt x="21" y="37"/>
                    <a:pt x="10" y="69"/>
                    <a:pt x="0" y="101"/>
                  </a:cubicBezTo>
                  <a:cubicBezTo>
                    <a:pt x="5" y="107"/>
                    <a:pt x="10" y="107"/>
                    <a:pt x="16" y="107"/>
                  </a:cubicBezTo>
                  <a:cubicBezTo>
                    <a:pt x="21" y="107"/>
                    <a:pt x="27" y="107"/>
                    <a:pt x="27" y="101"/>
                  </a:cubicBezTo>
                  <a:cubicBezTo>
                    <a:pt x="48" y="96"/>
                    <a:pt x="64" y="69"/>
                    <a:pt x="53" y="48"/>
                  </a:cubicBezTo>
                  <a:cubicBezTo>
                    <a:pt x="48" y="42"/>
                    <a:pt x="43" y="21"/>
                    <a:pt x="32"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194;p77">
              <a:extLst>
                <a:ext uri="{FF2B5EF4-FFF2-40B4-BE49-F238E27FC236}">
                  <a16:creationId xmlns:a16="http://schemas.microsoft.com/office/drawing/2014/main" id="{0837316E-C007-46C0-9E03-1D6E9D0FE553}"/>
                </a:ext>
              </a:extLst>
            </p:cNvPr>
            <p:cNvSpPr/>
            <p:nvPr/>
          </p:nvSpPr>
          <p:spPr>
            <a:xfrm>
              <a:off x="3768697" y="2471444"/>
              <a:ext cx="81213" cy="64682"/>
            </a:xfrm>
            <a:custGeom>
              <a:avLst/>
              <a:gdLst/>
              <a:ahLst/>
              <a:cxnLst/>
              <a:rect l="l" t="t" r="r" b="b"/>
              <a:pathLst>
                <a:path w="840" h="669" extrusionOk="0">
                  <a:moveTo>
                    <a:pt x="374" y="0"/>
                  </a:moveTo>
                  <a:cubicBezTo>
                    <a:pt x="149" y="10"/>
                    <a:pt x="38" y="54"/>
                    <a:pt x="32" y="54"/>
                  </a:cubicBezTo>
                  <a:cubicBezTo>
                    <a:pt x="11" y="64"/>
                    <a:pt x="0" y="86"/>
                    <a:pt x="11" y="107"/>
                  </a:cubicBezTo>
                  <a:cubicBezTo>
                    <a:pt x="16" y="123"/>
                    <a:pt x="32" y="133"/>
                    <a:pt x="48" y="133"/>
                  </a:cubicBezTo>
                  <a:lnTo>
                    <a:pt x="64" y="133"/>
                  </a:lnTo>
                  <a:cubicBezTo>
                    <a:pt x="64" y="133"/>
                    <a:pt x="171" y="91"/>
                    <a:pt x="379" y="80"/>
                  </a:cubicBezTo>
                  <a:lnTo>
                    <a:pt x="385" y="80"/>
                  </a:lnTo>
                  <a:cubicBezTo>
                    <a:pt x="519" y="80"/>
                    <a:pt x="699" y="427"/>
                    <a:pt x="780" y="647"/>
                  </a:cubicBezTo>
                  <a:cubicBezTo>
                    <a:pt x="785" y="657"/>
                    <a:pt x="796" y="668"/>
                    <a:pt x="807" y="668"/>
                  </a:cubicBezTo>
                  <a:cubicBezTo>
                    <a:pt x="817" y="636"/>
                    <a:pt x="828" y="604"/>
                    <a:pt x="839" y="567"/>
                  </a:cubicBezTo>
                  <a:cubicBezTo>
                    <a:pt x="780" y="417"/>
                    <a:pt x="593" y="0"/>
                    <a:pt x="3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195;p77">
              <a:extLst>
                <a:ext uri="{FF2B5EF4-FFF2-40B4-BE49-F238E27FC236}">
                  <a16:creationId xmlns:a16="http://schemas.microsoft.com/office/drawing/2014/main" id="{12E90785-3874-4789-B1EE-ABEA48922832}"/>
                </a:ext>
              </a:extLst>
            </p:cNvPr>
            <p:cNvSpPr/>
            <p:nvPr/>
          </p:nvSpPr>
          <p:spPr>
            <a:xfrm>
              <a:off x="3858611" y="2453268"/>
              <a:ext cx="4641" cy="10442"/>
            </a:xfrm>
            <a:custGeom>
              <a:avLst/>
              <a:gdLst/>
              <a:ahLst/>
              <a:cxnLst/>
              <a:rect l="l" t="t" r="r" b="b"/>
              <a:pathLst>
                <a:path w="48" h="108" extrusionOk="0">
                  <a:moveTo>
                    <a:pt x="0" y="1"/>
                  </a:moveTo>
                  <a:lnTo>
                    <a:pt x="0" y="107"/>
                  </a:lnTo>
                  <a:cubicBezTo>
                    <a:pt x="11" y="107"/>
                    <a:pt x="21" y="107"/>
                    <a:pt x="26" y="97"/>
                  </a:cubicBezTo>
                  <a:cubicBezTo>
                    <a:pt x="43" y="87"/>
                    <a:pt x="48" y="60"/>
                    <a:pt x="32" y="38"/>
                  </a:cubicBezTo>
                  <a:cubicBezTo>
                    <a:pt x="26" y="33"/>
                    <a:pt x="16" y="17"/>
                    <a:pt x="0" y="1"/>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196;p77">
              <a:extLst>
                <a:ext uri="{FF2B5EF4-FFF2-40B4-BE49-F238E27FC236}">
                  <a16:creationId xmlns:a16="http://schemas.microsoft.com/office/drawing/2014/main" id="{D07F2147-8479-4FA8-B58E-60E2694C0B72}"/>
                </a:ext>
              </a:extLst>
            </p:cNvPr>
            <p:cNvSpPr/>
            <p:nvPr/>
          </p:nvSpPr>
          <p:spPr>
            <a:xfrm>
              <a:off x="3771791" y="2406280"/>
              <a:ext cx="86918" cy="57431"/>
            </a:xfrm>
            <a:custGeom>
              <a:avLst/>
              <a:gdLst/>
              <a:ahLst/>
              <a:cxnLst/>
              <a:rect l="l" t="t" r="r" b="b"/>
              <a:pathLst>
                <a:path w="899" h="594" extrusionOk="0">
                  <a:moveTo>
                    <a:pt x="272" y="1"/>
                  </a:moveTo>
                  <a:cubicBezTo>
                    <a:pt x="102" y="33"/>
                    <a:pt x="26" y="87"/>
                    <a:pt x="26" y="87"/>
                  </a:cubicBezTo>
                  <a:cubicBezTo>
                    <a:pt x="6" y="102"/>
                    <a:pt x="0" y="129"/>
                    <a:pt x="16" y="144"/>
                  </a:cubicBezTo>
                  <a:cubicBezTo>
                    <a:pt x="21" y="156"/>
                    <a:pt x="38" y="161"/>
                    <a:pt x="48" y="161"/>
                  </a:cubicBezTo>
                  <a:cubicBezTo>
                    <a:pt x="58" y="161"/>
                    <a:pt x="70" y="161"/>
                    <a:pt x="75" y="156"/>
                  </a:cubicBezTo>
                  <a:cubicBezTo>
                    <a:pt x="75" y="156"/>
                    <a:pt x="139" y="107"/>
                    <a:pt x="289" y="87"/>
                  </a:cubicBezTo>
                  <a:lnTo>
                    <a:pt x="294" y="87"/>
                  </a:lnTo>
                  <a:cubicBezTo>
                    <a:pt x="406" y="87"/>
                    <a:pt x="689" y="369"/>
                    <a:pt x="866" y="583"/>
                  </a:cubicBezTo>
                  <a:cubicBezTo>
                    <a:pt x="877" y="588"/>
                    <a:pt x="887" y="593"/>
                    <a:pt x="898" y="593"/>
                  </a:cubicBezTo>
                  <a:lnTo>
                    <a:pt x="898" y="487"/>
                  </a:lnTo>
                  <a:cubicBezTo>
                    <a:pt x="780" y="353"/>
                    <a:pt x="460" y="1"/>
                    <a:pt x="2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197;p77">
              <a:extLst>
                <a:ext uri="{FF2B5EF4-FFF2-40B4-BE49-F238E27FC236}">
                  <a16:creationId xmlns:a16="http://schemas.microsoft.com/office/drawing/2014/main" id="{482DDCB8-1289-4B12-BDC0-1B0DACBCE558}"/>
                </a:ext>
              </a:extLst>
            </p:cNvPr>
            <p:cNvSpPr/>
            <p:nvPr/>
          </p:nvSpPr>
          <p:spPr>
            <a:xfrm>
              <a:off x="4215658" y="3595862"/>
              <a:ext cx="142220" cy="393895"/>
            </a:xfrm>
            <a:custGeom>
              <a:avLst/>
              <a:gdLst/>
              <a:ahLst/>
              <a:cxnLst/>
              <a:rect l="l" t="t" r="r" b="b"/>
              <a:pathLst>
                <a:path w="1471" h="4074" extrusionOk="0">
                  <a:moveTo>
                    <a:pt x="802" y="1"/>
                  </a:moveTo>
                  <a:cubicBezTo>
                    <a:pt x="780" y="6"/>
                    <a:pt x="765" y="27"/>
                    <a:pt x="770" y="48"/>
                  </a:cubicBezTo>
                  <a:cubicBezTo>
                    <a:pt x="775" y="80"/>
                    <a:pt x="1374" y="3265"/>
                    <a:pt x="27" y="3993"/>
                  </a:cubicBezTo>
                  <a:cubicBezTo>
                    <a:pt x="6" y="4003"/>
                    <a:pt x="0" y="4030"/>
                    <a:pt x="11" y="4052"/>
                  </a:cubicBezTo>
                  <a:cubicBezTo>
                    <a:pt x="16" y="4062"/>
                    <a:pt x="32" y="4074"/>
                    <a:pt x="48" y="4074"/>
                  </a:cubicBezTo>
                  <a:cubicBezTo>
                    <a:pt x="53" y="4074"/>
                    <a:pt x="59" y="4074"/>
                    <a:pt x="65" y="4067"/>
                  </a:cubicBezTo>
                  <a:cubicBezTo>
                    <a:pt x="1470" y="3314"/>
                    <a:pt x="877" y="166"/>
                    <a:pt x="855" y="33"/>
                  </a:cubicBezTo>
                  <a:cubicBezTo>
                    <a:pt x="850" y="11"/>
                    <a:pt x="829" y="1"/>
                    <a:pt x="8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198;p77">
              <a:extLst>
                <a:ext uri="{FF2B5EF4-FFF2-40B4-BE49-F238E27FC236}">
                  <a16:creationId xmlns:a16="http://schemas.microsoft.com/office/drawing/2014/main" id="{BDD3EDC6-1D54-45AA-9ED1-6C564C6AA8C7}"/>
                </a:ext>
              </a:extLst>
            </p:cNvPr>
            <p:cNvSpPr/>
            <p:nvPr/>
          </p:nvSpPr>
          <p:spPr>
            <a:xfrm>
              <a:off x="3414067" y="2598485"/>
              <a:ext cx="70965" cy="86436"/>
            </a:xfrm>
            <a:custGeom>
              <a:avLst/>
              <a:gdLst/>
              <a:ahLst/>
              <a:cxnLst/>
              <a:rect l="l" t="t" r="r" b="b"/>
              <a:pathLst>
                <a:path w="734" h="894" extrusionOk="0">
                  <a:moveTo>
                    <a:pt x="686" y="1"/>
                  </a:moveTo>
                  <a:cubicBezTo>
                    <a:pt x="595" y="70"/>
                    <a:pt x="263" y="327"/>
                    <a:pt x="12" y="835"/>
                  </a:cubicBezTo>
                  <a:cubicBezTo>
                    <a:pt x="1" y="857"/>
                    <a:pt x="6" y="882"/>
                    <a:pt x="28" y="894"/>
                  </a:cubicBezTo>
                  <a:cubicBezTo>
                    <a:pt x="173" y="615"/>
                    <a:pt x="397" y="284"/>
                    <a:pt x="733" y="23"/>
                  </a:cubicBezTo>
                  <a:cubicBezTo>
                    <a:pt x="718" y="16"/>
                    <a:pt x="701" y="6"/>
                    <a:pt x="68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199;p77">
              <a:extLst>
                <a:ext uri="{FF2B5EF4-FFF2-40B4-BE49-F238E27FC236}">
                  <a16:creationId xmlns:a16="http://schemas.microsoft.com/office/drawing/2014/main" id="{E2C4D514-924E-4F7B-8CB0-B3074D78E5E8}"/>
                </a:ext>
              </a:extLst>
            </p:cNvPr>
            <p:cNvSpPr/>
            <p:nvPr/>
          </p:nvSpPr>
          <p:spPr>
            <a:xfrm>
              <a:off x="3480294" y="2596455"/>
              <a:ext cx="7831" cy="4254"/>
            </a:xfrm>
            <a:custGeom>
              <a:avLst/>
              <a:gdLst/>
              <a:ahLst/>
              <a:cxnLst/>
              <a:rect l="l" t="t" r="r" b="b"/>
              <a:pathLst>
                <a:path w="81" h="44" extrusionOk="0">
                  <a:moveTo>
                    <a:pt x="48" y="0"/>
                  </a:moveTo>
                  <a:cubicBezTo>
                    <a:pt x="38" y="0"/>
                    <a:pt x="33" y="0"/>
                    <a:pt x="27" y="5"/>
                  </a:cubicBezTo>
                  <a:cubicBezTo>
                    <a:pt x="21" y="5"/>
                    <a:pt x="16" y="12"/>
                    <a:pt x="1" y="22"/>
                  </a:cubicBezTo>
                  <a:cubicBezTo>
                    <a:pt x="16" y="27"/>
                    <a:pt x="33" y="37"/>
                    <a:pt x="48" y="44"/>
                  </a:cubicBezTo>
                  <a:cubicBezTo>
                    <a:pt x="59" y="32"/>
                    <a:pt x="70" y="22"/>
                    <a:pt x="80" y="17"/>
                  </a:cubicBezTo>
                  <a:cubicBezTo>
                    <a:pt x="75" y="5"/>
                    <a:pt x="59" y="0"/>
                    <a:pt x="48"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200;p77">
              <a:extLst>
                <a:ext uri="{FF2B5EF4-FFF2-40B4-BE49-F238E27FC236}">
                  <a16:creationId xmlns:a16="http://schemas.microsoft.com/office/drawing/2014/main" id="{ECCF033D-07A1-4146-AC35-5AD7A963B453}"/>
                </a:ext>
              </a:extLst>
            </p:cNvPr>
            <p:cNvSpPr/>
            <p:nvPr/>
          </p:nvSpPr>
          <p:spPr>
            <a:xfrm>
              <a:off x="3416677" y="2598002"/>
              <a:ext cx="73092" cy="87403"/>
            </a:xfrm>
            <a:custGeom>
              <a:avLst/>
              <a:gdLst/>
              <a:ahLst/>
              <a:cxnLst/>
              <a:rect l="l" t="t" r="r" b="b"/>
              <a:pathLst>
                <a:path w="756" h="904" extrusionOk="0">
                  <a:moveTo>
                    <a:pt x="738" y="1"/>
                  </a:moveTo>
                  <a:lnTo>
                    <a:pt x="738" y="1"/>
                  </a:lnTo>
                  <a:cubicBezTo>
                    <a:pt x="728" y="6"/>
                    <a:pt x="717" y="16"/>
                    <a:pt x="706" y="28"/>
                  </a:cubicBezTo>
                  <a:cubicBezTo>
                    <a:pt x="370" y="289"/>
                    <a:pt x="146" y="620"/>
                    <a:pt x="1" y="899"/>
                  </a:cubicBezTo>
                  <a:cubicBezTo>
                    <a:pt x="6" y="904"/>
                    <a:pt x="11" y="904"/>
                    <a:pt x="23" y="904"/>
                  </a:cubicBezTo>
                  <a:cubicBezTo>
                    <a:pt x="33" y="904"/>
                    <a:pt x="50" y="894"/>
                    <a:pt x="60" y="877"/>
                  </a:cubicBezTo>
                  <a:cubicBezTo>
                    <a:pt x="338" y="316"/>
                    <a:pt x="723" y="65"/>
                    <a:pt x="728" y="60"/>
                  </a:cubicBezTo>
                  <a:cubicBezTo>
                    <a:pt x="749" y="48"/>
                    <a:pt x="755" y="21"/>
                    <a:pt x="738" y="1"/>
                  </a:cubicBezTo>
                  <a:close/>
                </a:path>
              </a:pathLst>
            </a:custGeom>
            <a:solidFill>
              <a:srgbClr val="B2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201;p77">
              <a:extLst>
                <a:ext uri="{FF2B5EF4-FFF2-40B4-BE49-F238E27FC236}">
                  <a16:creationId xmlns:a16="http://schemas.microsoft.com/office/drawing/2014/main" id="{2FAA3FB3-B0D4-4027-B6E6-4338F8DEC035}"/>
                </a:ext>
              </a:extLst>
            </p:cNvPr>
            <p:cNvSpPr/>
            <p:nvPr/>
          </p:nvSpPr>
          <p:spPr>
            <a:xfrm>
              <a:off x="3972696" y="1793217"/>
              <a:ext cx="30068" cy="87113"/>
            </a:xfrm>
            <a:custGeom>
              <a:avLst/>
              <a:gdLst/>
              <a:ahLst/>
              <a:cxnLst/>
              <a:rect l="l" t="t" r="r" b="b"/>
              <a:pathLst>
                <a:path w="311" h="901" extrusionOk="0">
                  <a:moveTo>
                    <a:pt x="29" y="0"/>
                  </a:moveTo>
                  <a:cubicBezTo>
                    <a:pt x="25" y="0"/>
                    <a:pt x="21" y="1"/>
                    <a:pt x="17" y="2"/>
                  </a:cubicBezTo>
                  <a:cubicBezTo>
                    <a:pt x="7" y="7"/>
                    <a:pt x="0" y="24"/>
                    <a:pt x="7" y="34"/>
                  </a:cubicBezTo>
                  <a:lnTo>
                    <a:pt x="210" y="537"/>
                  </a:lnTo>
                  <a:cubicBezTo>
                    <a:pt x="236" y="596"/>
                    <a:pt x="257" y="655"/>
                    <a:pt x="242" y="703"/>
                  </a:cubicBezTo>
                  <a:cubicBezTo>
                    <a:pt x="231" y="740"/>
                    <a:pt x="204" y="772"/>
                    <a:pt x="167" y="799"/>
                  </a:cubicBezTo>
                  <a:cubicBezTo>
                    <a:pt x="129" y="826"/>
                    <a:pt x="86" y="836"/>
                    <a:pt x="44" y="853"/>
                  </a:cubicBezTo>
                  <a:cubicBezTo>
                    <a:pt x="33" y="858"/>
                    <a:pt x="22" y="868"/>
                    <a:pt x="27" y="885"/>
                  </a:cubicBezTo>
                  <a:cubicBezTo>
                    <a:pt x="33" y="895"/>
                    <a:pt x="39" y="900"/>
                    <a:pt x="49" y="900"/>
                  </a:cubicBezTo>
                  <a:lnTo>
                    <a:pt x="59" y="900"/>
                  </a:lnTo>
                  <a:cubicBezTo>
                    <a:pt x="103" y="885"/>
                    <a:pt x="151" y="868"/>
                    <a:pt x="193" y="841"/>
                  </a:cubicBezTo>
                  <a:cubicBezTo>
                    <a:pt x="242" y="809"/>
                    <a:pt x="279" y="767"/>
                    <a:pt x="289" y="719"/>
                  </a:cubicBezTo>
                  <a:cubicBezTo>
                    <a:pt x="311" y="644"/>
                    <a:pt x="279" y="569"/>
                    <a:pt x="257" y="515"/>
                  </a:cubicBezTo>
                  <a:lnTo>
                    <a:pt x="54" y="14"/>
                  </a:lnTo>
                  <a:cubicBezTo>
                    <a:pt x="51" y="5"/>
                    <a:pt x="41" y="0"/>
                    <a:pt x="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202;p77">
              <a:extLst>
                <a:ext uri="{FF2B5EF4-FFF2-40B4-BE49-F238E27FC236}">
                  <a16:creationId xmlns:a16="http://schemas.microsoft.com/office/drawing/2014/main" id="{126BD60B-CD86-4254-90F2-E7521DA71BFD}"/>
                </a:ext>
              </a:extLst>
            </p:cNvPr>
            <p:cNvSpPr/>
            <p:nvPr/>
          </p:nvSpPr>
          <p:spPr>
            <a:xfrm>
              <a:off x="3885392" y="1773783"/>
              <a:ext cx="67774" cy="39447"/>
            </a:xfrm>
            <a:custGeom>
              <a:avLst/>
              <a:gdLst/>
              <a:ahLst/>
              <a:cxnLst/>
              <a:rect l="l" t="t" r="r" b="b"/>
              <a:pathLst>
                <a:path w="701" h="408" extrusionOk="0">
                  <a:moveTo>
                    <a:pt x="353" y="1"/>
                  </a:moveTo>
                  <a:cubicBezTo>
                    <a:pt x="311" y="1"/>
                    <a:pt x="262" y="6"/>
                    <a:pt x="220" y="22"/>
                  </a:cubicBezTo>
                  <a:cubicBezTo>
                    <a:pt x="124" y="60"/>
                    <a:pt x="44" y="129"/>
                    <a:pt x="0" y="225"/>
                  </a:cubicBezTo>
                  <a:cubicBezTo>
                    <a:pt x="81" y="331"/>
                    <a:pt x="209" y="401"/>
                    <a:pt x="343" y="407"/>
                  </a:cubicBezTo>
                  <a:cubicBezTo>
                    <a:pt x="476" y="407"/>
                    <a:pt x="610" y="343"/>
                    <a:pt x="701" y="240"/>
                  </a:cubicBezTo>
                  <a:cubicBezTo>
                    <a:pt x="658" y="144"/>
                    <a:pt x="578" y="65"/>
                    <a:pt x="481" y="27"/>
                  </a:cubicBezTo>
                  <a:cubicBezTo>
                    <a:pt x="439" y="11"/>
                    <a:pt x="397"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203;p77">
              <a:extLst>
                <a:ext uri="{FF2B5EF4-FFF2-40B4-BE49-F238E27FC236}">
                  <a16:creationId xmlns:a16="http://schemas.microsoft.com/office/drawing/2014/main" id="{BE2D4579-5A01-4E44-876C-93E1939AD2B1}"/>
                </a:ext>
              </a:extLst>
            </p:cNvPr>
            <p:cNvSpPr/>
            <p:nvPr/>
          </p:nvSpPr>
          <p:spPr>
            <a:xfrm>
              <a:off x="3882298" y="1771656"/>
              <a:ext cx="73479" cy="28522"/>
            </a:xfrm>
            <a:custGeom>
              <a:avLst/>
              <a:gdLst/>
              <a:ahLst/>
              <a:cxnLst/>
              <a:rect l="l" t="t" r="r" b="b"/>
              <a:pathLst>
                <a:path w="760" h="295" extrusionOk="0">
                  <a:moveTo>
                    <a:pt x="379" y="0"/>
                  </a:moveTo>
                  <a:cubicBezTo>
                    <a:pt x="327" y="0"/>
                    <a:pt x="274" y="10"/>
                    <a:pt x="225" y="28"/>
                  </a:cubicBezTo>
                  <a:cubicBezTo>
                    <a:pt x="123" y="70"/>
                    <a:pt x="44" y="156"/>
                    <a:pt x="5" y="257"/>
                  </a:cubicBezTo>
                  <a:cubicBezTo>
                    <a:pt x="0" y="269"/>
                    <a:pt x="5" y="284"/>
                    <a:pt x="22" y="289"/>
                  </a:cubicBezTo>
                  <a:cubicBezTo>
                    <a:pt x="24" y="290"/>
                    <a:pt x="26" y="291"/>
                    <a:pt x="28" y="291"/>
                  </a:cubicBezTo>
                  <a:cubicBezTo>
                    <a:pt x="38" y="291"/>
                    <a:pt x="50" y="282"/>
                    <a:pt x="54" y="274"/>
                  </a:cubicBezTo>
                  <a:cubicBezTo>
                    <a:pt x="86" y="188"/>
                    <a:pt x="156" y="114"/>
                    <a:pt x="247" y="76"/>
                  </a:cubicBezTo>
                  <a:cubicBezTo>
                    <a:pt x="288" y="58"/>
                    <a:pt x="333" y="48"/>
                    <a:pt x="379" y="48"/>
                  </a:cubicBezTo>
                  <a:cubicBezTo>
                    <a:pt x="427" y="48"/>
                    <a:pt x="475" y="59"/>
                    <a:pt x="519" y="82"/>
                  </a:cubicBezTo>
                  <a:cubicBezTo>
                    <a:pt x="605" y="119"/>
                    <a:pt x="674" y="193"/>
                    <a:pt x="706" y="279"/>
                  </a:cubicBezTo>
                  <a:cubicBezTo>
                    <a:pt x="711" y="289"/>
                    <a:pt x="723" y="294"/>
                    <a:pt x="733" y="294"/>
                  </a:cubicBezTo>
                  <a:lnTo>
                    <a:pt x="738" y="294"/>
                  </a:lnTo>
                  <a:cubicBezTo>
                    <a:pt x="755" y="289"/>
                    <a:pt x="760" y="279"/>
                    <a:pt x="755" y="262"/>
                  </a:cubicBezTo>
                  <a:cubicBezTo>
                    <a:pt x="717" y="161"/>
                    <a:pt x="637" y="76"/>
                    <a:pt x="540" y="33"/>
                  </a:cubicBezTo>
                  <a:cubicBezTo>
                    <a:pt x="491" y="11"/>
                    <a:pt x="435" y="0"/>
                    <a:pt x="3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204;p77">
              <a:extLst>
                <a:ext uri="{FF2B5EF4-FFF2-40B4-BE49-F238E27FC236}">
                  <a16:creationId xmlns:a16="http://schemas.microsoft.com/office/drawing/2014/main" id="{5C41DFF5-2571-428B-86E2-1255A78192D3}"/>
                </a:ext>
              </a:extLst>
            </p:cNvPr>
            <p:cNvSpPr/>
            <p:nvPr/>
          </p:nvSpPr>
          <p:spPr>
            <a:xfrm>
              <a:off x="3902988" y="1773783"/>
              <a:ext cx="32099" cy="28039"/>
            </a:xfrm>
            <a:custGeom>
              <a:avLst/>
              <a:gdLst/>
              <a:ahLst/>
              <a:cxnLst/>
              <a:rect l="l" t="t" r="r" b="b"/>
              <a:pathLst>
                <a:path w="332" h="290" extrusionOk="0">
                  <a:moveTo>
                    <a:pt x="171" y="1"/>
                  </a:moveTo>
                  <a:cubicBezTo>
                    <a:pt x="129" y="1"/>
                    <a:pt x="80" y="6"/>
                    <a:pt x="38" y="22"/>
                  </a:cubicBezTo>
                  <a:cubicBezTo>
                    <a:pt x="16" y="48"/>
                    <a:pt x="1" y="86"/>
                    <a:pt x="1" y="124"/>
                  </a:cubicBezTo>
                  <a:cubicBezTo>
                    <a:pt x="1" y="220"/>
                    <a:pt x="75" y="289"/>
                    <a:pt x="166" y="289"/>
                  </a:cubicBezTo>
                  <a:cubicBezTo>
                    <a:pt x="257" y="289"/>
                    <a:pt x="332" y="220"/>
                    <a:pt x="332" y="124"/>
                  </a:cubicBezTo>
                  <a:cubicBezTo>
                    <a:pt x="332" y="86"/>
                    <a:pt x="321" y="54"/>
                    <a:pt x="299" y="27"/>
                  </a:cubicBezTo>
                  <a:cubicBezTo>
                    <a:pt x="257" y="11"/>
                    <a:pt x="215" y="1"/>
                    <a:pt x="17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205;p77">
              <a:extLst>
                <a:ext uri="{FF2B5EF4-FFF2-40B4-BE49-F238E27FC236}">
                  <a16:creationId xmlns:a16="http://schemas.microsoft.com/office/drawing/2014/main" id="{D39F207A-6E3F-4BB9-9398-209457198303}"/>
                </a:ext>
              </a:extLst>
            </p:cNvPr>
            <p:cNvSpPr/>
            <p:nvPr/>
          </p:nvSpPr>
          <p:spPr>
            <a:xfrm>
              <a:off x="3991259" y="1773783"/>
              <a:ext cx="67871" cy="39447"/>
            </a:xfrm>
            <a:custGeom>
              <a:avLst/>
              <a:gdLst/>
              <a:ahLst/>
              <a:cxnLst/>
              <a:rect l="l" t="t" r="r" b="b"/>
              <a:pathLst>
                <a:path w="702" h="408" extrusionOk="0">
                  <a:moveTo>
                    <a:pt x="354" y="1"/>
                  </a:moveTo>
                  <a:cubicBezTo>
                    <a:pt x="311" y="1"/>
                    <a:pt x="269" y="6"/>
                    <a:pt x="225" y="22"/>
                  </a:cubicBezTo>
                  <a:cubicBezTo>
                    <a:pt x="129" y="60"/>
                    <a:pt x="44" y="129"/>
                    <a:pt x="1" y="225"/>
                  </a:cubicBezTo>
                  <a:cubicBezTo>
                    <a:pt x="82" y="331"/>
                    <a:pt x="210" y="401"/>
                    <a:pt x="343" y="407"/>
                  </a:cubicBezTo>
                  <a:cubicBezTo>
                    <a:pt x="477" y="407"/>
                    <a:pt x="617" y="343"/>
                    <a:pt x="701" y="240"/>
                  </a:cubicBezTo>
                  <a:cubicBezTo>
                    <a:pt x="664" y="144"/>
                    <a:pt x="578" y="65"/>
                    <a:pt x="482" y="27"/>
                  </a:cubicBezTo>
                  <a:cubicBezTo>
                    <a:pt x="445" y="11"/>
                    <a:pt x="402" y="1"/>
                    <a:pt x="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206;p77">
              <a:extLst>
                <a:ext uri="{FF2B5EF4-FFF2-40B4-BE49-F238E27FC236}">
                  <a16:creationId xmlns:a16="http://schemas.microsoft.com/office/drawing/2014/main" id="{F4BF58F6-5F78-49B6-A46B-9A231204FDA1}"/>
                </a:ext>
              </a:extLst>
            </p:cNvPr>
            <p:cNvSpPr/>
            <p:nvPr/>
          </p:nvSpPr>
          <p:spPr>
            <a:xfrm>
              <a:off x="3988165" y="1771656"/>
              <a:ext cx="73575" cy="28522"/>
            </a:xfrm>
            <a:custGeom>
              <a:avLst/>
              <a:gdLst/>
              <a:ahLst/>
              <a:cxnLst/>
              <a:rect l="l" t="t" r="r" b="b"/>
              <a:pathLst>
                <a:path w="761" h="295" extrusionOk="0">
                  <a:moveTo>
                    <a:pt x="380" y="0"/>
                  </a:moveTo>
                  <a:cubicBezTo>
                    <a:pt x="328" y="0"/>
                    <a:pt x="275" y="10"/>
                    <a:pt x="225" y="28"/>
                  </a:cubicBezTo>
                  <a:cubicBezTo>
                    <a:pt x="129" y="70"/>
                    <a:pt x="44" y="156"/>
                    <a:pt x="7" y="257"/>
                  </a:cubicBezTo>
                  <a:cubicBezTo>
                    <a:pt x="1" y="269"/>
                    <a:pt x="7" y="284"/>
                    <a:pt x="23" y="289"/>
                  </a:cubicBezTo>
                  <a:cubicBezTo>
                    <a:pt x="25" y="290"/>
                    <a:pt x="27" y="291"/>
                    <a:pt x="29" y="291"/>
                  </a:cubicBezTo>
                  <a:cubicBezTo>
                    <a:pt x="39" y="291"/>
                    <a:pt x="50" y="282"/>
                    <a:pt x="55" y="274"/>
                  </a:cubicBezTo>
                  <a:cubicBezTo>
                    <a:pt x="87" y="188"/>
                    <a:pt x="156" y="114"/>
                    <a:pt x="247" y="76"/>
                  </a:cubicBezTo>
                  <a:cubicBezTo>
                    <a:pt x="289" y="58"/>
                    <a:pt x="334" y="48"/>
                    <a:pt x="379" y="48"/>
                  </a:cubicBezTo>
                  <a:cubicBezTo>
                    <a:pt x="428" y="48"/>
                    <a:pt x="476" y="59"/>
                    <a:pt x="520" y="82"/>
                  </a:cubicBezTo>
                  <a:cubicBezTo>
                    <a:pt x="605" y="119"/>
                    <a:pt x="681" y="193"/>
                    <a:pt x="713" y="279"/>
                  </a:cubicBezTo>
                  <a:cubicBezTo>
                    <a:pt x="713" y="289"/>
                    <a:pt x="723" y="294"/>
                    <a:pt x="733" y="294"/>
                  </a:cubicBezTo>
                  <a:lnTo>
                    <a:pt x="745" y="294"/>
                  </a:lnTo>
                  <a:cubicBezTo>
                    <a:pt x="755" y="289"/>
                    <a:pt x="760" y="279"/>
                    <a:pt x="755" y="262"/>
                  </a:cubicBezTo>
                  <a:cubicBezTo>
                    <a:pt x="718" y="161"/>
                    <a:pt x="637" y="76"/>
                    <a:pt x="541" y="33"/>
                  </a:cubicBezTo>
                  <a:cubicBezTo>
                    <a:pt x="491" y="11"/>
                    <a:pt x="436" y="0"/>
                    <a:pt x="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207;p77">
              <a:extLst>
                <a:ext uri="{FF2B5EF4-FFF2-40B4-BE49-F238E27FC236}">
                  <a16:creationId xmlns:a16="http://schemas.microsoft.com/office/drawing/2014/main" id="{BC139CF4-284D-4D2D-8624-0629ADAE359F}"/>
                </a:ext>
              </a:extLst>
            </p:cNvPr>
            <p:cNvSpPr/>
            <p:nvPr/>
          </p:nvSpPr>
          <p:spPr>
            <a:xfrm>
              <a:off x="4009435" y="1773783"/>
              <a:ext cx="31518" cy="28039"/>
            </a:xfrm>
            <a:custGeom>
              <a:avLst/>
              <a:gdLst/>
              <a:ahLst/>
              <a:cxnLst/>
              <a:rect l="l" t="t" r="r" b="b"/>
              <a:pathLst>
                <a:path w="326" h="290" extrusionOk="0">
                  <a:moveTo>
                    <a:pt x="166" y="1"/>
                  </a:moveTo>
                  <a:cubicBezTo>
                    <a:pt x="123" y="1"/>
                    <a:pt x="81" y="6"/>
                    <a:pt x="37" y="22"/>
                  </a:cubicBezTo>
                  <a:cubicBezTo>
                    <a:pt x="12" y="48"/>
                    <a:pt x="0" y="86"/>
                    <a:pt x="0" y="124"/>
                  </a:cubicBezTo>
                  <a:cubicBezTo>
                    <a:pt x="0" y="220"/>
                    <a:pt x="69" y="289"/>
                    <a:pt x="161" y="289"/>
                  </a:cubicBezTo>
                  <a:cubicBezTo>
                    <a:pt x="257" y="289"/>
                    <a:pt x="326" y="220"/>
                    <a:pt x="326" y="124"/>
                  </a:cubicBezTo>
                  <a:cubicBezTo>
                    <a:pt x="326" y="86"/>
                    <a:pt x="316" y="54"/>
                    <a:pt x="294" y="27"/>
                  </a:cubicBezTo>
                  <a:cubicBezTo>
                    <a:pt x="257" y="11"/>
                    <a:pt x="214" y="1"/>
                    <a:pt x="1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208;p77">
              <a:extLst>
                <a:ext uri="{FF2B5EF4-FFF2-40B4-BE49-F238E27FC236}">
                  <a16:creationId xmlns:a16="http://schemas.microsoft.com/office/drawing/2014/main" id="{13EED066-8A68-48C2-AD68-AF135FF48CDA}"/>
                </a:ext>
              </a:extLst>
            </p:cNvPr>
            <p:cNvSpPr/>
            <p:nvPr/>
          </p:nvSpPr>
          <p:spPr>
            <a:xfrm>
              <a:off x="3874564" y="1722058"/>
              <a:ext cx="66228" cy="42541"/>
            </a:xfrm>
            <a:custGeom>
              <a:avLst/>
              <a:gdLst/>
              <a:ahLst/>
              <a:cxnLst/>
              <a:rect l="l" t="t" r="r" b="b"/>
              <a:pathLst>
                <a:path w="685" h="440" extrusionOk="0">
                  <a:moveTo>
                    <a:pt x="605" y="1"/>
                  </a:moveTo>
                  <a:cubicBezTo>
                    <a:pt x="374" y="65"/>
                    <a:pt x="161" y="205"/>
                    <a:pt x="11" y="380"/>
                  </a:cubicBezTo>
                  <a:cubicBezTo>
                    <a:pt x="1" y="397"/>
                    <a:pt x="28" y="434"/>
                    <a:pt x="43" y="439"/>
                  </a:cubicBezTo>
                  <a:cubicBezTo>
                    <a:pt x="241" y="326"/>
                    <a:pt x="455" y="242"/>
                    <a:pt x="679" y="183"/>
                  </a:cubicBezTo>
                  <a:cubicBezTo>
                    <a:pt x="685" y="114"/>
                    <a:pt x="652" y="49"/>
                    <a:pt x="60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209;p77">
              <a:extLst>
                <a:ext uri="{FF2B5EF4-FFF2-40B4-BE49-F238E27FC236}">
                  <a16:creationId xmlns:a16="http://schemas.microsoft.com/office/drawing/2014/main" id="{64011897-91BD-428E-838F-FAB8E81FBA1C}"/>
                </a:ext>
              </a:extLst>
            </p:cNvPr>
            <p:cNvSpPr/>
            <p:nvPr/>
          </p:nvSpPr>
          <p:spPr>
            <a:xfrm>
              <a:off x="4017750" y="1725152"/>
              <a:ext cx="52305" cy="36837"/>
            </a:xfrm>
            <a:custGeom>
              <a:avLst/>
              <a:gdLst/>
              <a:ahLst/>
              <a:cxnLst/>
              <a:rect l="l" t="t" r="r" b="b"/>
              <a:pathLst>
                <a:path w="541" h="381" extrusionOk="0">
                  <a:moveTo>
                    <a:pt x="69" y="1"/>
                  </a:moveTo>
                  <a:cubicBezTo>
                    <a:pt x="27" y="33"/>
                    <a:pt x="0" y="87"/>
                    <a:pt x="0" y="141"/>
                  </a:cubicBezTo>
                  <a:cubicBezTo>
                    <a:pt x="176" y="198"/>
                    <a:pt x="348" y="279"/>
                    <a:pt x="503" y="380"/>
                  </a:cubicBezTo>
                  <a:cubicBezTo>
                    <a:pt x="513" y="370"/>
                    <a:pt x="540" y="343"/>
                    <a:pt x="535" y="333"/>
                  </a:cubicBezTo>
                  <a:cubicBezTo>
                    <a:pt x="417" y="183"/>
                    <a:pt x="252" y="60"/>
                    <a:pt x="6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210;p77">
              <a:extLst>
                <a:ext uri="{FF2B5EF4-FFF2-40B4-BE49-F238E27FC236}">
                  <a16:creationId xmlns:a16="http://schemas.microsoft.com/office/drawing/2014/main" id="{A342D492-3307-4158-BD66-A4A2C3908CB6}"/>
                </a:ext>
              </a:extLst>
            </p:cNvPr>
            <p:cNvSpPr/>
            <p:nvPr/>
          </p:nvSpPr>
          <p:spPr>
            <a:xfrm>
              <a:off x="3928802" y="1900824"/>
              <a:ext cx="70385" cy="18757"/>
            </a:xfrm>
            <a:custGeom>
              <a:avLst/>
              <a:gdLst/>
              <a:ahLst/>
              <a:cxnLst/>
              <a:rect l="l" t="t" r="r" b="b"/>
              <a:pathLst>
                <a:path w="728" h="194" extrusionOk="0">
                  <a:moveTo>
                    <a:pt x="12" y="0"/>
                  </a:moveTo>
                  <a:cubicBezTo>
                    <a:pt x="4" y="0"/>
                    <a:pt x="0" y="9"/>
                    <a:pt x="0" y="23"/>
                  </a:cubicBezTo>
                  <a:cubicBezTo>
                    <a:pt x="0" y="33"/>
                    <a:pt x="5" y="49"/>
                    <a:pt x="17" y="49"/>
                  </a:cubicBezTo>
                  <a:lnTo>
                    <a:pt x="711" y="194"/>
                  </a:lnTo>
                  <a:lnTo>
                    <a:pt x="717" y="194"/>
                  </a:lnTo>
                  <a:cubicBezTo>
                    <a:pt x="723" y="194"/>
                    <a:pt x="728" y="189"/>
                    <a:pt x="728" y="172"/>
                  </a:cubicBezTo>
                  <a:cubicBezTo>
                    <a:pt x="728" y="162"/>
                    <a:pt x="723" y="151"/>
                    <a:pt x="711" y="145"/>
                  </a:cubicBezTo>
                  <a:lnTo>
                    <a:pt x="17" y="1"/>
                  </a:lnTo>
                  <a:cubicBezTo>
                    <a:pt x="15" y="0"/>
                    <a:pt x="13" y="0"/>
                    <a:pt x="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4211;p77">
            <a:extLst>
              <a:ext uri="{FF2B5EF4-FFF2-40B4-BE49-F238E27FC236}">
                <a16:creationId xmlns:a16="http://schemas.microsoft.com/office/drawing/2014/main" id="{C83CE3E8-550A-47B8-9B6C-9A34AAB26EAB}"/>
              </a:ext>
            </a:extLst>
          </p:cNvPr>
          <p:cNvGrpSpPr/>
          <p:nvPr/>
        </p:nvGrpSpPr>
        <p:grpSpPr>
          <a:xfrm>
            <a:off x="6590552" y="1829303"/>
            <a:ext cx="957822" cy="2698327"/>
            <a:chOff x="4725656" y="1648773"/>
            <a:chExt cx="1043494" cy="3254531"/>
          </a:xfrm>
        </p:grpSpPr>
        <p:sp>
          <p:nvSpPr>
            <p:cNvPr id="217" name="Google Shape;4212;p77">
              <a:extLst>
                <a:ext uri="{FF2B5EF4-FFF2-40B4-BE49-F238E27FC236}">
                  <a16:creationId xmlns:a16="http://schemas.microsoft.com/office/drawing/2014/main" id="{185A07CE-6BF7-4C51-8AD4-ACA7A505533F}"/>
                </a:ext>
              </a:extLst>
            </p:cNvPr>
            <p:cNvSpPr/>
            <p:nvPr/>
          </p:nvSpPr>
          <p:spPr>
            <a:xfrm>
              <a:off x="4725656" y="4713028"/>
              <a:ext cx="476548" cy="190276"/>
            </a:xfrm>
            <a:custGeom>
              <a:avLst/>
              <a:gdLst/>
              <a:ahLst/>
              <a:cxnLst/>
              <a:rect l="l" t="t" r="r" b="b"/>
              <a:pathLst>
                <a:path w="4929" h="1968" extrusionOk="0">
                  <a:moveTo>
                    <a:pt x="1956" y="1"/>
                  </a:moveTo>
                  <a:cubicBezTo>
                    <a:pt x="1956" y="1"/>
                    <a:pt x="466" y="1155"/>
                    <a:pt x="230" y="1380"/>
                  </a:cubicBezTo>
                  <a:cubicBezTo>
                    <a:pt x="0" y="1604"/>
                    <a:pt x="252" y="1903"/>
                    <a:pt x="498" y="1952"/>
                  </a:cubicBezTo>
                  <a:cubicBezTo>
                    <a:pt x="545" y="1962"/>
                    <a:pt x="703" y="1968"/>
                    <a:pt x="931" y="1968"/>
                  </a:cubicBezTo>
                  <a:cubicBezTo>
                    <a:pt x="1874" y="1968"/>
                    <a:pt x="4011" y="1871"/>
                    <a:pt x="4399" y="1604"/>
                  </a:cubicBezTo>
                  <a:cubicBezTo>
                    <a:pt x="4880" y="1273"/>
                    <a:pt x="4929" y="766"/>
                    <a:pt x="4880" y="541"/>
                  </a:cubicBezTo>
                  <a:cubicBezTo>
                    <a:pt x="4827" y="311"/>
                    <a:pt x="1956" y="1"/>
                    <a:pt x="19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213;p77">
              <a:extLst>
                <a:ext uri="{FF2B5EF4-FFF2-40B4-BE49-F238E27FC236}">
                  <a16:creationId xmlns:a16="http://schemas.microsoft.com/office/drawing/2014/main" id="{F8A23477-D55E-4CEB-BBFC-2A989A7CB565}"/>
                </a:ext>
              </a:extLst>
            </p:cNvPr>
            <p:cNvSpPr/>
            <p:nvPr/>
          </p:nvSpPr>
          <p:spPr>
            <a:xfrm>
              <a:off x="5277034" y="4757502"/>
              <a:ext cx="282216" cy="137969"/>
            </a:xfrm>
            <a:custGeom>
              <a:avLst/>
              <a:gdLst/>
              <a:ahLst/>
              <a:cxnLst/>
              <a:rect l="l" t="t" r="r" b="b"/>
              <a:pathLst>
                <a:path w="2919" h="1427" extrusionOk="0">
                  <a:moveTo>
                    <a:pt x="2699" y="0"/>
                  </a:moveTo>
                  <a:lnTo>
                    <a:pt x="188" y="177"/>
                  </a:lnTo>
                  <a:cubicBezTo>
                    <a:pt x="188" y="177"/>
                    <a:pt x="0" y="1096"/>
                    <a:pt x="188" y="1278"/>
                  </a:cubicBezTo>
                  <a:cubicBezTo>
                    <a:pt x="282" y="1373"/>
                    <a:pt x="864" y="1427"/>
                    <a:pt x="1440" y="1427"/>
                  </a:cubicBezTo>
                  <a:cubicBezTo>
                    <a:pt x="1972" y="1427"/>
                    <a:pt x="2499" y="1381"/>
                    <a:pt x="2635" y="1278"/>
                  </a:cubicBezTo>
                  <a:cubicBezTo>
                    <a:pt x="2919" y="1064"/>
                    <a:pt x="2699" y="0"/>
                    <a:pt x="26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214;p77">
              <a:extLst>
                <a:ext uri="{FF2B5EF4-FFF2-40B4-BE49-F238E27FC236}">
                  <a16:creationId xmlns:a16="http://schemas.microsoft.com/office/drawing/2014/main" id="{1C3D3AAB-8049-4FA3-BD7C-968CF15D4CBF}"/>
                </a:ext>
              </a:extLst>
            </p:cNvPr>
            <p:cNvSpPr/>
            <p:nvPr/>
          </p:nvSpPr>
          <p:spPr>
            <a:xfrm>
              <a:off x="5456863" y="2647600"/>
              <a:ext cx="149858" cy="186699"/>
            </a:xfrm>
            <a:custGeom>
              <a:avLst/>
              <a:gdLst/>
              <a:ahLst/>
              <a:cxnLst/>
              <a:rect l="l" t="t" r="r" b="b"/>
              <a:pathLst>
                <a:path w="1550" h="1931" extrusionOk="0">
                  <a:moveTo>
                    <a:pt x="123" y="1"/>
                  </a:moveTo>
                  <a:cubicBezTo>
                    <a:pt x="123" y="1"/>
                    <a:pt x="0" y="1689"/>
                    <a:pt x="599" y="1898"/>
                  </a:cubicBezTo>
                  <a:cubicBezTo>
                    <a:pt x="663" y="1920"/>
                    <a:pt x="724" y="1930"/>
                    <a:pt x="782" y="1930"/>
                  </a:cubicBezTo>
                  <a:cubicBezTo>
                    <a:pt x="1268" y="1930"/>
                    <a:pt x="1550" y="1235"/>
                    <a:pt x="1550" y="1235"/>
                  </a:cubicBezTo>
                  <a:lnTo>
                    <a:pt x="1550" y="53"/>
                  </a:lnTo>
                  <a:lnTo>
                    <a:pt x="123"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215;p77">
              <a:extLst>
                <a:ext uri="{FF2B5EF4-FFF2-40B4-BE49-F238E27FC236}">
                  <a16:creationId xmlns:a16="http://schemas.microsoft.com/office/drawing/2014/main" id="{243CA177-C095-4018-9143-B8BF7A808FC4}"/>
                </a:ext>
              </a:extLst>
            </p:cNvPr>
            <p:cNvSpPr/>
            <p:nvPr/>
          </p:nvSpPr>
          <p:spPr>
            <a:xfrm>
              <a:off x="4770130" y="2701259"/>
              <a:ext cx="999020" cy="2097291"/>
            </a:xfrm>
            <a:custGeom>
              <a:avLst/>
              <a:gdLst/>
              <a:ahLst/>
              <a:cxnLst/>
              <a:rect l="l" t="t" r="r" b="b"/>
              <a:pathLst>
                <a:path w="10333" h="21692" extrusionOk="0">
                  <a:moveTo>
                    <a:pt x="1631" y="1"/>
                  </a:moveTo>
                  <a:cubicBezTo>
                    <a:pt x="1544" y="1"/>
                    <a:pt x="1496" y="1"/>
                    <a:pt x="1496" y="1"/>
                  </a:cubicBezTo>
                  <a:cubicBezTo>
                    <a:pt x="1496" y="1"/>
                    <a:pt x="689" y="6987"/>
                    <a:pt x="625" y="9921"/>
                  </a:cubicBezTo>
                  <a:cubicBezTo>
                    <a:pt x="561" y="12856"/>
                    <a:pt x="193" y="20082"/>
                    <a:pt x="97" y="20178"/>
                  </a:cubicBezTo>
                  <a:cubicBezTo>
                    <a:pt x="1" y="20268"/>
                    <a:pt x="877" y="21692"/>
                    <a:pt x="4791" y="21692"/>
                  </a:cubicBezTo>
                  <a:cubicBezTo>
                    <a:pt x="5067" y="21692"/>
                    <a:pt x="5358" y="21685"/>
                    <a:pt x="5665" y="21670"/>
                  </a:cubicBezTo>
                  <a:cubicBezTo>
                    <a:pt x="10332" y="21434"/>
                    <a:pt x="10167" y="20846"/>
                    <a:pt x="10000" y="20178"/>
                  </a:cubicBezTo>
                  <a:cubicBezTo>
                    <a:pt x="9834" y="19516"/>
                    <a:pt x="8766" y="8388"/>
                    <a:pt x="8653" y="7394"/>
                  </a:cubicBezTo>
                  <a:cubicBezTo>
                    <a:pt x="8541" y="6400"/>
                    <a:pt x="7959" y="2749"/>
                    <a:pt x="7702" y="1343"/>
                  </a:cubicBezTo>
                  <a:cubicBezTo>
                    <a:pt x="7469" y="58"/>
                    <a:pt x="2515" y="1"/>
                    <a:pt x="16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216;p77">
              <a:extLst>
                <a:ext uri="{FF2B5EF4-FFF2-40B4-BE49-F238E27FC236}">
                  <a16:creationId xmlns:a16="http://schemas.microsoft.com/office/drawing/2014/main" id="{B619ED35-7531-4C68-84E5-7C7C2E766FA2}"/>
                </a:ext>
              </a:extLst>
            </p:cNvPr>
            <p:cNvSpPr/>
            <p:nvPr/>
          </p:nvSpPr>
          <p:spPr>
            <a:xfrm>
              <a:off x="4949959" y="3460990"/>
              <a:ext cx="450637" cy="1048549"/>
            </a:xfrm>
            <a:custGeom>
              <a:avLst/>
              <a:gdLst/>
              <a:ahLst/>
              <a:cxnLst/>
              <a:rect l="l" t="t" r="r" b="b"/>
              <a:pathLst>
                <a:path w="4661" h="10845" extrusionOk="0">
                  <a:moveTo>
                    <a:pt x="43" y="0"/>
                  </a:moveTo>
                  <a:cubicBezTo>
                    <a:pt x="16" y="5"/>
                    <a:pt x="1" y="22"/>
                    <a:pt x="1" y="49"/>
                  </a:cubicBezTo>
                  <a:cubicBezTo>
                    <a:pt x="6" y="123"/>
                    <a:pt x="267" y="8028"/>
                    <a:pt x="2843" y="10257"/>
                  </a:cubicBezTo>
                  <a:cubicBezTo>
                    <a:pt x="3297" y="10647"/>
                    <a:pt x="3805" y="10845"/>
                    <a:pt x="4351" y="10845"/>
                  </a:cubicBezTo>
                  <a:cubicBezTo>
                    <a:pt x="4436" y="10845"/>
                    <a:pt x="4528" y="10840"/>
                    <a:pt x="4619" y="10829"/>
                  </a:cubicBezTo>
                  <a:cubicBezTo>
                    <a:pt x="4644" y="10829"/>
                    <a:pt x="4661" y="10807"/>
                    <a:pt x="4656" y="10786"/>
                  </a:cubicBezTo>
                  <a:cubicBezTo>
                    <a:pt x="4656" y="10765"/>
                    <a:pt x="4639" y="10748"/>
                    <a:pt x="4619" y="10748"/>
                  </a:cubicBezTo>
                  <a:lnTo>
                    <a:pt x="4612" y="10748"/>
                  </a:lnTo>
                  <a:cubicBezTo>
                    <a:pt x="4522" y="10760"/>
                    <a:pt x="4436" y="10765"/>
                    <a:pt x="4351" y="10765"/>
                  </a:cubicBezTo>
                  <a:cubicBezTo>
                    <a:pt x="3827" y="10765"/>
                    <a:pt x="3336" y="10573"/>
                    <a:pt x="2897" y="10193"/>
                  </a:cubicBezTo>
                  <a:cubicBezTo>
                    <a:pt x="353" y="7991"/>
                    <a:pt x="85" y="123"/>
                    <a:pt x="85" y="43"/>
                  </a:cubicBezTo>
                  <a:cubicBezTo>
                    <a:pt x="85" y="22"/>
                    <a:pt x="70" y="0"/>
                    <a:pt x="4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217;p77">
              <a:extLst>
                <a:ext uri="{FF2B5EF4-FFF2-40B4-BE49-F238E27FC236}">
                  <a16:creationId xmlns:a16="http://schemas.microsoft.com/office/drawing/2014/main" id="{F8B1765A-3B90-4F80-A9A5-F995C57DFB8A}"/>
                </a:ext>
              </a:extLst>
            </p:cNvPr>
            <p:cNvSpPr/>
            <p:nvPr/>
          </p:nvSpPr>
          <p:spPr>
            <a:xfrm>
              <a:off x="4900844" y="1648773"/>
              <a:ext cx="788156" cy="1052803"/>
            </a:xfrm>
            <a:custGeom>
              <a:avLst/>
              <a:gdLst/>
              <a:ahLst/>
              <a:cxnLst/>
              <a:rect l="l" t="t" r="r" b="b"/>
              <a:pathLst>
                <a:path w="8152" h="10889" extrusionOk="0">
                  <a:moveTo>
                    <a:pt x="3210" y="0"/>
                  </a:moveTo>
                  <a:cubicBezTo>
                    <a:pt x="2962" y="0"/>
                    <a:pt x="2738" y="33"/>
                    <a:pt x="2576" y="85"/>
                  </a:cubicBezTo>
                  <a:cubicBezTo>
                    <a:pt x="1999" y="278"/>
                    <a:pt x="1491" y="780"/>
                    <a:pt x="1375" y="1240"/>
                  </a:cubicBezTo>
                  <a:cubicBezTo>
                    <a:pt x="1262" y="1694"/>
                    <a:pt x="1775" y="2315"/>
                    <a:pt x="1775" y="2315"/>
                  </a:cubicBezTo>
                  <a:cubicBezTo>
                    <a:pt x="2106" y="3971"/>
                    <a:pt x="1561" y="4452"/>
                    <a:pt x="963" y="5243"/>
                  </a:cubicBezTo>
                  <a:cubicBezTo>
                    <a:pt x="364" y="6040"/>
                    <a:pt x="1" y="8659"/>
                    <a:pt x="963" y="9984"/>
                  </a:cubicBezTo>
                  <a:cubicBezTo>
                    <a:pt x="1464" y="10674"/>
                    <a:pt x="3072" y="10889"/>
                    <a:pt x="4582" y="10889"/>
                  </a:cubicBezTo>
                  <a:cubicBezTo>
                    <a:pt x="5974" y="10889"/>
                    <a:pt x="7282" y="10707"/>
                    <a:pt x="7564" y="10545"/>
                  </a:cubicBezTo>
                  <a:cubicBezTo>
                    <a:pt x="8151" y="10204"/>
                    <a:pt x="7189" y="6777"/>
                    <a:pt x="6960" y="5756"/>
                  </a:cubicBezTo>
                  <a:cubicBezTo>
                    <a:pt x="6724" y="4740"/>
                    <a:pt x="5821" y="3854"/>
                    <a:pt x="5655" y="3490"/>
                  </a:cubicBezTo>
                  <a:cubicBezTo>
                    <a:pt x="5490" y="3127"/>
                    <a:pt x="5436" y="1817"/>
                    <a:pt x="4987" y="892"/>
                  </a:cubicBezTo>
                  <a:cubicBezTo>
                    <a:pt x="4663" y="221"/>
                    <a:pt x="3854" y="0"/>
                    <a:pt x="321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218;p77">
              <a:extLst>
                <a:ext uri="{FF2B5EF4-FFF2-40B4-BE49-F238E27FC236}">
                  <a16:creationId xmlns:a16="http://schemas.microsoft.com/office/drawing/2014/main" id="{2F21FFA9-9F8E-403A-A242-BCC19C482C88}"/>
                </a:ext>
              </a:extLst>
            </p:cNvPr>
            <p:cNvSpPr/>
            <p:nvPr/>
          </p:nvSpPr>
          <p:spPr>
            <a:xfrm>
              <a:off x="5150864" y="2123194"/>
              <a:ext cx="317989" cy="345746"/>
            </a:xfrm>
            <a:custGeom>
              <a:avLst/>
              <a:gdLst/>
              <a:ahLst/>
              <a:cxnLst/>
              <a:rect l="l" t="t" r="r" b="b"/>
              <a:pathLst>
                <a:path w="3289" h="3576" extrusionOk="0">
                  <a:moveTo>
                    <a:pt x="3246" y="0"/>
                  </a:moveTo>
                  <a:cubicBezTo>
                    <a:pt x="3224" y="0"/>
                    <a:pt x="3203" y="15"/>
                    <a:pt x="3203" y="37"/>
                  </a:cubicBezTo>
                  <a:cubicBezTo>
                    <a:pt x="3203" y="69"/>
                    <a:pt x="2968" y="3335"/>
                    <a:pt x="39" y="3496"/>
                  </a:cubicBezTo>
                  <a:cubicBezTo>
                    <a:pt x="17" y="3496"/>
                    <a:pt x="1" y="3516"/>
                    <a:pt x="1" y="3538"/>
                  </a:cubicBezTo>
                  <a:cubicBezTo>
                    <a:pt x="1" y="3560"/>
                    <a:pt x="23" y="3575"/>
                    <a:pt x="44" y="3575"/>
                  </a:cubicBezTo>
                  <a:cubicBezTo>
                    <a:pt x="3047" y="3415"/>
                    <a:pt x="3283" y="74"/>
                    <a:pt x="3288" y="42"/>
                  </a:cubicBezTo>
                  <a:cubicBezTo>
                    <a:pt x="3288" y="21"/>
                    <a:pt x="3272" y="0"/>
                    <a:pt x="324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219;p77">
              <a:extLst>
                <a:ext uri="{FF2B5EF4-FFF2-40B4-BE49-F238E27FC236}">
                  <a16:creationId xmlns:a16="http://schemas.microsoft.com/office/drawing/2014/main" id="{50877340-60E4-450B-B47A-733891C51E2B}"/>
                </a:ext>
              </a:extLst>
            </p:cNvPr>
            <p:cNvSpPr/>
            <p:nvPr/>
          </p:nvSpPr>
          <p:spPr>
            <a:xfrm>
              <a:off x="5054762" y="1744295"/>
              <a:ext cx="264233" cy="355897"/>
            </a:xfrm>
            <a:custGeom>
              <a:avLst/>
              <a:gdLst/>
              <a:ahLst/>
              <a:cxnLst/>
              <a:rect l="l" t="t" r="r" b="b"/>
              <a:pathLst>
                <a:path w="2733" h="3681" extrusionOk="0">
                  <a:moveTo>
                    <a:pt x="834" y="0"/>
                  </a:moveTo>
                  <a:cubicBezTo>
                    <a:pt x="834" y="0"/>
                    <a:pt x="1" y="456"/>
                    <a:pt x="1" y="873"/>
                  </a:cubicBezTo>
                  <a:cubicBezTo>
                    <a:pt x="1" y="1283"/>
                    <a:pt x="49" y="2983"/>
                    <a:pt x="680" y="3502"/>
                  </a:cubicBezTo>
                  <a:cubicBezTo>
                    <a:pt x="831" y="3628"/>
                    <a:pt x="985" y="3681"/>
                    <a:pt x="1137" y="3681"/>
                  </a:cubicBezTo>
                  <a:cubicBezTo>
                    <a:pt x="1911" y="3681"/>
                    <a:pt x="2639" y="2296"/>
                    <a:pt x="2684" y="1956"/>
                  </a:cubicBezTo>
                  <a:cubicBezTo>
                    <a:pt x="2733" y="1551"/>
                    <a:pt x="2156" y="193"/>
                    <a:pt x="83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220;p77">
              <a:extLst>
                <a:ext uri="{FF2B5EF4-FFF2-40B4-BE49-F238E27FC236}">
                  <a16:creationId xmlns:a16="http://schemas.microsoft.com/office/drawing/2014/main" id="{76E40E59-FF84-4D29-A483-5A157252D292}"/>
                </a:ext>
              </a:extLst>
            </p:cNvPr>
            <p:cNvSpPr/>
            <p:nvPr/>
          </p:nvSpPr>
          <p:spPr>
            <a:xfrm>
              <a:off x="5141583" y="2014620"/>
              <a:ext cx="54432" cy="14019"/>
            </a:xfrm>
            <a:custGeom>
              <a:avLst/>
              <a:gdLst/>
              <a:ahLst/>
              <a:cxnLst/>
              <a:rect l="l" t="t" r="r" b="b"/>
              <a:pathLst>
                <a:path w="563" h="145" extrusionOk="0">
                  <a:moveTo>
                    <a:pt x="514" y="1"/>
                  </a:moveTo>
                  <a:cubicBezTo>
                    <a:pt x="514" y="1"/>
                    <a:pt x="509" y="1"/>
                    <a:pt x="503" y="6"/>
                  </a:cubicBezTo>
                  <a:cubicBezTo>
                    <a:pt x="503" y="6"/>
                    <a:pt x="311" y="43"/>
                    <a:pt x="44" y="58"/>
                  </a:cubicBezTo>
                  <a:cubicBezTo>
                    <a:pt x="17" y="58"/>
                    <a:pt x="1" y="80"/>
                    <a:pt x="1" y="102"/>
                  </a:cubicBezTo>
                  <a:cubicBezTo>
                    <a:pt x="7" y="123"/>
                    <a:pt x="22" y="144"/>
                    <a:pt x="44" y="144"/>
                  </a:cubicBezTo>
                  <a:lnTo>
                    <a:pt x="49" y="144"/>
                  </a:lnTo>
                  <a:cubicBezTo>
                    <a:pt x="328" y="129"/>
                    <a:pt x="514" y="85"/>
                    <a:pt x="525" y="85"/>
                  </a:cubicBezTo>
                  <a:cubicBezTo>
                    <a:pt x="546" y="80"/>
                    <a:pt x="562" y="58"/>
                    <a:pt x="557" y="38"/>
                  </a:cubicBezTo>
                  <a:cubicBezTo>
                    <a:pt x="552" y="16"/>
                    <a:pt x="535" y="1"/>
                    <a:pt x="51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221;p77">
              <a:extLst>
                <a:ext uri="{FF2B5EF4-FFF2-40B4-BE49-F238E27FC236}">
                  <a16:creationId xmlns:a16="http://schemas.microsoft.com/office/drawing/2014/main" id="{12279869-A8B5-4910-8AA1-C2D4212B177A}"/>
                </a:ext>
              </a:extLst>
            </p:cNvPr>
            <p:cNvSpPr/>
            <p:nvPr/>
          </p:nvSpPr>
          <p:spPr>
            <a:xfrm>
              <a:off x="5129207" y="1904401"/>
              <a:ext cx="29101" cy="87017"/>
            </a:xfrm>
            <a:custGeom>
              <a:avLst/>
              <a:gdLst/>
              <a:ahLst/>
              <a:cxnLst/>
              <a:rect l="l" t="t" r="r" b="b"/>
              <a:pathLst>
                <a:path w="301" h="900" extrusionOk="0">
                  <a:moveTo>
                    <a:pt x="240" y="0"/>
                  </a:moveTo>
                  <a:cubicBezTo>
                    <a:pt x="231" y="0"/>
                    <a:pt x="220" y="9"/>
                    <a:pt x="220" y="18"/>
                  </a:cubicBezTo>
                  <a:lnTo>
                    <a:pt x="44" y="531"/>
                  </a:lnTo>
                  <a:cubicBezTo>
                    <a:pt x="27" y="589"/>
                    <a:pt x="0" y="665"/>
                    <a:pt x="27" y="734"/>
                  </a:cubicBezTo>
                  <a:cubicBezTo>
                    <a:pt x="44" y="781"/>
                    <a:pt x="76" y="820"/>
                    <a:pt x="129" y="852"/>
                  </a:cubicBezTo>
                  <a:cubicBezTo>
                    <a:pt x="172" y="878"/>
                    <a:pt x="225" y="889"/>
                    <a:pt x="268" y="900"/>
                  </a:cubicBezTo>
                  <a:lnTo>
                    <a:pt x="279" y="900"/>
                  </a:lnTo>
                  <a:cubicBezTo>
                    <a:pt x="289" y="900"/>
                    <a:pt x="295" y="894"/>
                    <a:pt x="300" y="884"/>
                  </a:cubicBezTo>
                  <a:cubicBezTo>
                    <a:pt x="300" y="867"/>
                    <a:pt x="295" y="857"/>
                    <a:pt x="279" y="852"/>
                  </a:cubicBezTo>
                  <a:cubicBezTo>
                    <a:pt x="236" y="841"/>
                    <a:pt x="193" y="830"/>
                    <a:pt x="155" y="808"/>
                  </a:cubicBezTo>
                  <a:cubicBezTo>
                    <a:pt x="113" y="781"/>
                    <a:pt x="86" y="756"/>
                    <a:pt x="71" y="717"/>
                  </a:cubicBezTo>
                  <a:cubicBezTo>
                    <a:pt x="54" y="665"/>
                    <a:pt x="71" y="611"/>
                    <a:pt x="91" y="547"/>
                  </a:cubicBezTo>
                  <a:lnTo>
                    <a:pt x="263" y="34"/>
                  </a:lnTo>
                  <a:cubicBezTo>
                    <a:pt x="268" y="23"/>
                    <a:pt x="263" y="7"/>
                    <a:pt x="247" y="2"/>
                  </a:cubicBezTo>
                  <a:cubicBezTo>
                    <a:pt x="245" y="1"/>
                    <a:pt x="243" y="0"/>
                    <a:pt x="2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222;p77">
              <a:extLst>
                <a:ext uri="{FF2B5EF4-FFF2-40B4-BE49-F238E27FC236}">
                  <a16:creationId xmlns:a16="http://schemas.microsoft.com/office/drawing/2014/main" id="{3B8DF53E-3DFD-4552-A1BB-5E3E5E15B66F}"/>
                </a:ext>
              </a:extLst>
            </p:cNvPr>
            <p:cNvSpPr/>
            <p:nvPr/>
          </p:nvSpPr>
          <p:spPr>
            <a:xfrm>
              <a:off x="5175228" y="1881294"/>
              <a:ext cx="67291" cy="39447"/>
            </a:xfrm>
            <a:custGeom>
              <a:avLst/>
              <a:gdLst/>
              <a:ahLst/>
              <a:cxnLst/>
              <a:rect l="l" t="t" r="r" b="b"/>
              <a:pathLst>
                <a:path w="696" h="408" extrusionOk="0">
                  <a:moveTo>
                    <a:pt x="326" y="1"/>
                  </a:moveTo>
                  <a:cubicBezTo>
                    <a:pt x="284" y="6"/>
                    <a:pt x="241" y="16"/>
                    <a:pt x="204" y="38"/>
                  </a:cubicBezTo>
                  <a:cubicBezTo>
                    <a:pt x="108" y="80"/>
                    <a:pt x="32" y="166"/>
                    <a:pt x="0" y="268"/>
                  </a:cubicBezTo>
                  <a:cubicBezTo>
                    <a:pt x="83" y="355"/>
                    <a:pt x="205" y="408"/>
                    <a:pt x="328" y="408"/>
                  </a:cubicBezTo>
                  <a:cubicBezTo>
                    <a:pt x="340" y="408"/>
                    <a:pt x="352" y="407"/>
                    <a:pt x="364" y="406"/>
                  </a:cubicBezTo>
                  <a:cubicBezTo>
                    <a:pt x="498" y="396"/>
                    <a:pt x="621" y="315"/>
                    <a:pt x="695" y="203"/>
                  </a:cubicBezTo>
                  <a:cubicBezTo>
                    <a:pt x="647" y="112"/>
                    <a:pt x="557" y="43"/>
                    <a:pt x="461" y="16"/>
                  </a:cubicBezTo>
                  <a:cubicBezTo>
                    <a:pt x="417" y="1"/>
                    <a:pt x="370" y="1"/>
                    <a:pt x="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223;p77">
              <a:extLst>
                <a:ext uri="{FF2B5EF4-FFF2-40B4-BE49-F238E27FC236}">
                  <a16:creationId xmlns:a16="http://schemas.microsoft.com/office/drawing/2014/main" id="{BF05CC6D-D990-42D0-A7C7-0C0E8D04C884}"/>
                </a:ext>
              </a:extLst>
            </p:cNvPr>
            <p:cNvSpPr/>
            <p:nvPr/>
          </p:nvSpPr>
          <p:spPr>
            <a:xfrm>
              <a:off x="5172134" y="1879071"/>
              <a:ext cx="73479" cy="31229"/>
            </a:xfrm>
            <a:custGeom>
              <a:avLst/>
              <a:gdLst/>
              <a:ahLst/>
              <a:cxnLst/>
              <a:rect l="l" t="t" r="r" b="b"/>
              <a:pathLst>
                <a:path w="760" h="323" extrusionOk="0">
                  <a:moveTo>
                    <a:pt x="389" y="1"/>
                  </a:moveTo>
                  <a:cubicBezTo>
                    <a:pt x="325" y="1"/>
                    <a:pt x="261" y="16"/>
                    <a:pt x="204" y="44"/>
                  </a:cubicBezTo>
                  <a:cubicBezTo>
                    <a:pt x="113" y="93"/>
                    <a:pt x="37" y="189"/>
                    <a:pt x="5" y="291"/>
                  </a:cubicBezTo>
                  <a:cubicBezTo>
                    <a:pt x="0" y="301"/>
                    <a:pt x="12" y="317"/>
                    <a:pt x="22" y="323"/>
                  </a:cubicBezTo>
                  <a:lnTo>
                    <a:pt x="32" y="323"/>
                  </a:lnTo>
                  <a:cubicBezTo>
                    <a:pt x="44" y="323"/>
                    <a:pt x="54" y="312"/>
                    <a:pt x="54" y="301"/>
                  </a:cubicBezTo>
                  <a:cubicBezTo>
                    <a:pt x="81" y="216"/>
                    <a:pt x="145" y="135"/>
                    <a:pt x="230" y="88"/>
                  </a:cubicBezTo>
                  <a:cubicBezTo>
                    <a:pt x="276" y="63"/>
                    <a:pt x="331" y="51"/>
                    <a:pt x="385" y="51"/>
                  </a:cubicBezTo>
                  <a:cubicBezTo>
                    <a:pt x="426" y="51"/>
                    <a:pt x="466" y="57"/>
                    <a:pt x="503" y="71"/>
                  </a:cubicBezTo>
                  <a:cubicBezTo>
                    <a:pt x="594" y="98"/>
                    <a:pt x="668" y="167"/>
                    <a:pt x="711" y="253"/>
                  </a:cubicBezTo>
                  <a:cubicBezTo>
                    <a:pt x="715" y="261"/>
                    <a:pt x="722" y="266"/>
                    <a:pt x="732" y="266"/>
                  </a:cubicBezTo>
                  <a:cubicBezTo>
                    <a:pt x="735" y="266"/>
                    <a:pt x="739" y="265"/>
                    <a:pt x="743" y="264"/>
                  </a:cubicBezTo>
                  <a:cubicBezTo>
                    <a:pt x="754" y="258"/>
                    <a:pt x="759" y="248"/>
                    <a:pt x="754" y="232"/>
                  </a:cubicBezTo>
                  <a:cubicBezTo>
                    <a:pt x="711" y="135"/>
                    <a:pt x="621" y="56"/>
                    <a:pt x="518" y="24"/>
                  </a:cubicBezTo>
                  <a:cubicBezTo>
                    <a:pt x="477" y="8"/>
                    <a:pt x="433" y="1"/>
                    <a:pt x="3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224;p77">
              <a:extLst>
                <a:ext uri="{FF2B5EF4-FFF2-40B4-BE49-F238E27FC236}">
                  <a16:creationId xmlns:a16="http://schemas.microsoft.com/office/drawing/2014/main" id="{B76F8869-726E-4209-B8B4-BE5CCBB58BA0}"/>
                </a:ext>
              </a:extLst>
            </p:cNvPr>
            <p:cNvSpPr/>
            <p:nvPr/>
          </p:nvSpPr>
          <p:spPr>
            <a:xfrm>
              <a:off x="5069264" y="1888352"/>
              <a:ext cx="67291" cy="39061"/>
            </a:xfrm>
            <a:custGeom>
              <a:avLst/>
              <a:gdLst/>
              <a:ahLst/>
              <a:cxnLst/>
              <a:rect l="l" t="t" r="r" b="b"/>
              <a:pathLst>
                <a:path w="696" h="404" extrusionOk="0">
                  <a:moveTo>
                    <a:pt x="364" y="0"/>
                  </a:moveTo>
                  <a:cubicBezTo>
                    <a:pt x="352" y="0"/>
                    <a:pt x="340" y="1"/>
                    <a:pt x="326" y="2"/>
                  </a:cubicBezTo>
                  <a:cubicBezTo>
                    <a:pt x="284" y="2"/>
                    <a:pt x="242" y="17"/>
                    <a:pt x="203" y="34"/>
                  </a:cubicBezTo>
                  <a:cubicBezTo>
                    <a:pt x="107" y="82"/>
                    <a:pt x="33" y="162"/>
                    <a:pt x="1" y="264"/>
                  </a:cubicBezTo>
                  <a:cubicBezTo>
                    <a:pt x="84" y="351"/>
                    <a:pt x="206" y="404"/>
                    <a:pt x="328" y="404"/>
                  </a:cubicBezTo>
                  <a:cubicBezTo>
                    <a:pt x="340" y="404"/>
                    <a:pt x="352" y="403"/>
                    <a:pt x="364" y="402"/>
                  </a:cubicBezTo>
                  <a:cubicBezTo>
                    <a:pt x="504" y="392"/>
                    <a:pt x="620" y="313"/>
                    <a:pt x="696" y="200"/>
                  </a:cubicBezTo>
                  <a:cubicBezTo>
                    <a:pt x="647" y="109"/>
                    <a:pt x="563" y="44"/>
                    <a:pt x="460" y="12"/>
                  </a:cubicBezTo>
                  <a:cubicBezTo>
                    <a:pt x="429" y="5"/>
                    <a:pt x="398"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225;p77">
              <a:extLst>
                <a:ext uri="{FF2B5EF4-FFF2-40B4-BE49-F238E27FC236}">
                  <a16:creationId xmlns:a16="http://schemas.microsoft.com/office/drawing/2014/main" id="{0C39468F-2125-4F8B-90AA-04AAB7974288}"/>
                </a:ext>
              </a:extLst>
            </p:cNvPr>
            <p:cNvSpPr/>
            <p:nvPr/>
          </p:nvSpPr>
          <p:spPr>
            <a:xfrm>
              <a:off x="5066654" y="1886128"/>
              <a:ext cx="72995" cy="30843"/>
            </a:xfrm>
            <a:custGeom>
              <a:avLst/>
              <a:gdLst/>
              <a:ahLst/>
              <a:cxnLst/>
              <a:rect l="l" t="t" r="r" b="b"/>
              <a:pathLst>
                <a:path w="755" h="319" extrusionOk="0">
                  <a:moveTo>
                    <a:pt x="390" y="0"/>
                  </a:moveTo>
                  <a:cubicBezTo>
                    <a:pt x="326" y="0"/>
                    <a:pt x="262" y="15"/>
                    <a:pt x="205" y="47"/>
                  </a:cubicBezTo>
                  <a:cubicBezTo>
                    <a:pt x="108" y="94"/>
                    <a:pt x="33" y="185"/>
                    <a:pt x="1" y="287"/>
                  </a:cubicBezTo>
                  <a:cubicBezTo>
                    <a:pt x="1" y="303"/>
                    <a:pt x="6" y="314"/>
                    <a:pt x="23" y="319"/>
                  </a:cubicBezTo>
                  <a:lnTo>
                    <a:pt x="28" y="319"/>
                  </a:lnTo>
                  <a:cubicBezTo>
                    <a:pt x="38" y="319"/>
                    <a:pt x="49" y="314"/>
                    <a:pt x="49" y="303"/>
                  </a:cubicBezTo>
                  <a:cubicBezTo>
                    <a:pt x="76" y="212"/>
                    <a:pt x="141" y="132"/>
                    <a:pt x="225" y="89"/>
                  </a:cubicBezTo>
                  <a:cubicBezTo>
                    <a:pt x="278" y="63"/>
                    <a:pt x="336" y="49"/>
                    <a:pt x="394" y="49"/>
                  </a:cubicBezTo>
                  <a:cubicBezTo>
                    <a:pt x="431" y="49"/>
                    <a:pt x="468" y="55"/>
                    <a:pt x="504" y="67"/>
                  </a:cubicBezTo>
                  <a:cubicBezTo>
                    <a:pt x="590" y="100"/>
                    <a:pt x="669" y="169"/>
                    <a:pt x="706" y="255"/>
                  </a:cubicBezTo>
                  <a:cubicBezTo>
                    <a:pt x="710" y="262"/>
                    <a:pt x="720" y="268"/>
                    <a:pt x="729" y="268"/>
                  </a:cubicBezTo>
                  <a:cubicBezTo>
                    <a:pt x="732" y="268"/>
                    <a:pt x="735" y="267"/>
                    <a:pt x="738" y="265"/>
                  </a:cubicBezTo>
                  <a:cubicBezTo>
                    <a:pt x="750" y="260"/>
                    <a:pt x="755" y="244"/>
                    <a:pt x="750" y="233"/>
                  </a:cubicBezTo>
                  <a:cubicBezTo>
                    <a:pt x="706" y="132"/>
                    <a:pt x="622" y="57"/>
                    <a:pt x="519" y="20"/>
                  </a:cubicBezTo>
                  <a:cubicBezTo>
                    <a:pt x="478" y="7"/>
                    <a:pt x="434" y="0"/>
                    <a:pt x="3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226;p77">
              <a:extLst>
                <a:ext uri="{FF2B5EF4-FFF2-40B4-BE49-F238E27FC236}">
                  <a16:creationId xmlns:a16="http://schemas.microsoft.com/office/drawing/2014/main" id="{DDDDA295-8AF6-4FAE-9F06-8B8FD44C0826}"/>
                </a:ext>
              </a:extLst>
            </p:cNvPr>
            <p:cNvSpPr/>
            <p:nvPr/>
          </p:nvSpPr>
          <p:spPr>
            <a:xfrm>
              <a:off x="5081640" y="1890576"/>
              <a:ext cx="27555" cy="28039"/>
            </a:xfrm>
            <a:custGeom>
              <a:avLst/>
              <a:gdLst/>
              <a:ahLst/>
              <a:cxnLst/>
              <a:rect l="l" t="t" r="r" b="b"/>
              <a:pathLst>
                <a:path w="285" h="290" extrusionOk="0">
                  <a:moveTo>
                    <a:pt x="139" y="1"/>
                  </a:moveTo>
                  <a:cubicBezTo>
                    <a:pt x="65" y="1"/>
                    <a:pt x="1" y="65"/>
                    <a:pt x="1" y="145"/>
                  </a:cubicBezTo>
                  <a:cubicBezTo>
                    <a:pt x="1" y="225"/>
                    <a:pt x="65" y="290"/>
                    <a:pt x="139" y="290"/>
                  </a:cubicBezTo>
                  <a:cubicBezTo>
                    <a:pt x="220" y="290"/>
                    <a:pt x="284" y="225"/>
                    <a:pt x="284" y="145"/>
                  </a:cubicBezTo>
                  <a:cubicBezTo>
                    <a:pt x="284" y="65"/>
                    <a:pt x="220" y="1"/>
                    <a:pt x="13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227;p77">
              <a:extLst>
                <a:ext uri="{FF2B5EF4-FFF2-40B4-BE49-F238E27FC236}">
                  <a16:creationId xmlns:a16="http://schemas.microsoft.com/office/drawing/2014/main" id="{889D8ED1-B20C-4D28-9771-5824F8ED6447}"/>
                </a:ext>
              </a:extLst>
            </p:cNvPr>
            <p:cNvSpPr/>
            <p:nvPr/>
          </p:nvSpPr>
          <p:spPr>
            <a:xfrm>
              <a:off x="5182963" y="1830633"/>
              <a:ext cx="67871" cy="38867"/>
            </a:xfrm>
            <a:custGeom>
              <a:avLst/>
              <a:gdLst/>
              <a:ahLst/>
              <a:cxnLst/>
              <a:rect l="l" t="t" r="r" b="b"/>
              <a:pathLst>
                <a:path w="702" h="402" extrusionOk="0">
                  <a:moveTo>
                    <a:pt x="75" y="0"/>
                  </a:moveTo>
                  <a:cubicBezTo>
                    <a:pt x="28" y="49"/>
                    <a:pt x="1" y="118"/>
                    <a:pt x="11" y="187"/>
                  </a:cubicBezTo>
                  <a:cubicBezTo>
                    <a:pt x="236" y="230"/>
                    <a:pt x="455" y="305"/>
                    <a:pt x="663" y="402"/>
                  </a:cubicBezTo>
                  <a:cubicBezTo>
                    <a:pt x="674" y="396"/>
                    <a:pt x="701" y="353"/>
                    <a:pt x="695" y="343"/>
                  </a:cubicBezTo>
                  <a:cubicBezTo>
                    <a:pt x="529" y="172"/>
                    <a:pt x="305" y="54"/>
                    <a:pt x="7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228;p77">
              <a:extLst>
                <a:ext uri="{FF2B5EF4-FFF2-40B4-BE49-F238E27FC236}">
                  <a16:creationId xmlns:a16="http://schemas.microsoft.com/office/drawing/2014/main" id="{7B1D5CC5-A4F4-479A-AA3A-3F2D90F6CBA4}"/>
                </a:ext>
              </a:extLst>
            </p:cNvPr>
            <p:cNvSpPr/>
            <p:nvPr/>
          </p:nvSpPr>
          <p:spPr>
            <a:xfrm>
              <a:off x="5055922" y="1839914"/>
              <a:ext cx="50662" cy="39351"/>
            </a:xfrm>
            <a:custGeom>
              <a:avLst/>
              <a:gdLst/>
              <a:ahLst/>
              <a:cxnLst/>
              <a:rect l="l" t="t" r="r" b="b"/>
              <a:pathLst>
                <a:path w="524" h="407" extrusionOk="0">
                  <a:moveTo>
                    <a:pt x="449" y="0"/>
                  </a:moveTo>
                  <a:cubicBezTo>
                    <a:pt x="267" y="70"/>
                    <a:pt x="112" y="204"/>
                    <a:pt x="5" y="365"/>
                  </a:cubicBezTo>
                  <a:cubicBezTo>
                    <a:pt x="0" y="370"/>
                    <a:pt x="27" y="402"/>
                    <a:pt x="37" y="407"/>
                  </a:cubicBezTo>
                  <a:cubicBezTo>
                    <a:pt x="187" y="294"/>
                    <a:pt x="353" y="204"/>
                    <a:pt x="524" y="134"/>
                  </a:cubicBezTo>
                  <a:cubicBezTo>
                    <a:pt x="524" y="81"/>
                    <a:pt x="491" y="27"/>
                    <a:pt x="4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229;p77">
              <a:extLst>
                <a:ext uri="{FF2B5EF4-FFF2-40B4-BE49-F238E27FC236}">
                  <a16:creationId xmlns:a16="http://schemas.microsoft.com/office/drawing/2014/main" id="{F5395A8E-1EEA-4F6E-8B1A-F16B06B9614C}"/>
                </a:ext>
              </a:extLst>
            </p:cNvPr>
            <p:cNvSpPr/>
            <p:nvPr/>
          </p:nvSpPr>
          <p:spPr>
            <a:xfrm>
              <a:off x="5187120" y="1882261"/>
              <a:ext cx="27458" cy="28039"/>
            </a:xfrm>
            <a:custGeom>
              <a:avLst/>
              <a:gdLst/>
              <a:ahLst/>
              <a:cxnLst/>
              <a:rect l="l" t="t" r="r" b="b"/>
              <a:pathLst>
                <a:path w="284" h="290" extrusionOk="0">
                  <a:moveTo>
                    <a:pt x="145" y="1"/>
                  </a:moveTo>
                  <a:cubicBezTo>
                    <a:pt x="64" y="1"/>
                    <a:pt x="0" y="65"/>
                    <a:pt x="0" y="145"/>
                  </a:cubicBezTo>
                  <a:cubicBezTo>
                    <a:pt x="0" y="225"/>
                    <a:pt x="64" y="290"/>
                    <a:pt x="145" y="290"/>
                  </a:cubicBezTo>
                  <a:cubicBezTo>
                    <a:pt x="220" y="290"/>
                    <a:pt x="284" y="225"/>
                    <a:pt x="284" y="145"/>
                  </a:cubicBezTo>
                  <a:cubicBezTo>
                    <a:pt x="284" y="65"/>
                    <a:pt x="220" y="1"/>
                    <a:pt x="1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230;p77">
              <a:extLst>
                <a:ext uri="{FF2B5EF4-FFF2-40B4-BE49-F238E27FC236}">
                  <a16:creationId xmlns:a16="http://schemas.microsoft.com/office/drawing/2014/main" id="{5982DBB2-1907-4FE7-BEC9-A60B0D4A891F}"/>
                </a:ext>
              </a:extLst>
            </p:cNvPr>
            <p:cNvSpPr/>
            <p:nvPr/>
          </p:nvSpPr>
          <p:spPr>
            <a:xfrm>
              <a:off x="5077096" y="3182447"/>
              <a:ext cx="243930" cy="141934"/>
            </a:xfrm>
            <a:custGeom>
              <a:avLst/>
              <a:gdLst/>
              <a:ahLst/>
              <a:cxnLst/>
              <a:rect l="l" t="t" r="r" b="b"/>
              <a:pathLst>
                <a:path w="2523" h="1468" extrusionOk="0">
                  <a:moveTo>
                    <a:pt x="1192" y="0"/>
                  </a:moveTo>
                  <a:lnTo>
                    <a:pt x="117" y="177"/>
                  </a:lnTo>
                  <a:cubicBezTo>
                    <a:pt x="0" y="647"/>
                    <a:pt x="727" y="1278"/>
                    <a:pt x="1636" y="1416"/>
                  </a:cubicBezTo>
                  <a:cubicBezTo>
                    <a:pt x="1878" y="1452"/>
                    <a:pt x="2052" y="1468"/>
                    <a:pt x="2178" y="1468"/>
                  </a:cubicBezTo>
                  <a:cubicBezTo>
                    <a:pt x="2523" y="1468"/>
                    <a:pt x="2501" y="1351"/>
                    <a:pt x="2485" y="1214"/>
                  </a:cubicBezTo>
                  <a:cubicBezTo>
                    <a:pt x="2463" y="1026"/>
                    <a:pt x="1192" y="0"/>
                    <a:pt x="1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231;p77">
              <a:extLst>
                <a:ext uri="{FF2B5EF4-FFF2-40B4-BE49-F238E27FC236}">
                  <a16:creationId xmlns:a16="http://schemas.microsoft.com/office/drawing/2014/main" id="{96782007-1E6C-4BDF-B219-E36A564E465F}"/>
                </a:ext>
              </a:extLst>
            </p:cNvPr>
            <p:cNvSpPr/>
            <p:nvPr/>
          </p:nvSpPr>
          <p:spPr>
            <a:xfrm>
              <a:off x="5360278" y="3091469"/>
              <a:ext cx="213475" cy="142127"/>
            </a:xfrm>
            <a:custGeom>
              <a:avLst/>
              <a:gdLst/>
              <a:ahLst/>
              <a:cxnLst/>
              <a:rect l="l" t="t" r="r" b="b"/>
              <a:pathLst>
                <a:path w="2208" h="1470" extrusionOk="0">
                  <a:moveTo>
                    <a:pt x="657" y="1"/>
                  </a:moveTo>
                  <a:lnTo>
                    <a:pt x="0" y="279"/>
                  </a:lnTo>
                  <a:cubicBezTo>
                    <a:pt x="0" y="279"/>
                    <a:pt x="86" y="786"/>
                    <a:pt x="657" y="1182"/>
                  </a:cubicBezTo>
                  <a:cubicBezTo>
                    <a:pt x="971" y="1397"/>
                    <a:pt x="1375" y="1470"/>
                    <a:pt x="1686" y="1470"/>
                  </a:cubicBezTo>
                  <a:cubicBezTo>
                    <a:pt x="1946" y="1470"/>
                    <a:pt x="2140" y="1419"/>
                    <a:pt x="2159" y="1358"/>
                  </a:cubicBezTo>
                  <a:cubicBezTo>
                    <a:pt x="2208" y="1225"/>
                    <a:pt x="657" y="1"/>
                    <a:pt x="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232;p77">
              <a:extLst>
                <a:ext uri="{FF2B5EF4-FFF2-40B4-BE49-F238E27FC236}">
                  <a16:creationId xmlns:a16="http://schemas.microsoft.com/office/drawing/2014/main" id="{391FE952-D9C7-44A6-9EB4-7BF9358B02E3}"/>
                </a:ext>
              </a:extLst>
            </p:cNvPr>
            <p:cNvSpPr/>
            <p:nvPr/>
          </p:nvSpPr>
          <p:spPr>
            <a:xfrm>
              <a:off x="4742769" y="2537479"/>
              <a:ext cx="694567" cy="680759"/>
            </a:xfrm>
            <a:custGeom>
              <a:avLst/>
              <a:gdLst/>
              <a:ahLst/>
              <a:cxnLst/>
              <a:rect l="l" t="t" r="r" b="b"/>
              <a:pathLst>
                <a:path w="7184" h="7041" extrusionOk="0">
                  <a:moveTo>
                    <a:pt x="3217" y="1"/>
                  </a:moveTo>
                  <a:cubicBezTo>
                    <a:pt x="2773" y="1"/>
                    <a:pt x="230" y="509"/>
                    <a:pt x="230" y="509"/>
                  </a:cubicBezTo>
                  <a:cubicBezTo>
                    <a:pt x="230" y="509"/>
                    <a:pt x="0" y="1552"/>
                    <a:pt x="609" y="2033"/>
                  </a:cubicBezTo>
                  <a:cubicBezTo>
                    <a:pt x="1224" y="2514"/>
                    <a:pt x="2714" y="2593"/>
                    <a:pt x="2881" y="2892"/>
                  </a:cubicBezTo>
                  <a:cubicBezTo>
                    <a:pt x="3047" y="3192"/>
                    <a:pt x="3491" y="6950"/>
                    <a:pt x="3491" y="6950"/>
                  </a:cubicBezTo>
                  <a:cubicBezTo>
                    <a:pt x="3491" y="6950"/>
                    <a:pt x="3738" y="7040"/>
                    <a:pt x="4034" y="7040"/>
                  </a:cubicBezTo>
                  <a:cubicBezTo>
                    <a:pt x="4290" y="7040"/>
                    <a:pt x="4583" y="6973"/>
                    <a:pt x="4784" y="6720"/>
                  </a:cubicBezTo>
                  <a:cubicBezTo>
                    <a:pt x="4784" y="6720"/>
                    <a:pt x="4767" y="2956"/>
                    <a:pt x="4270" y="2482"/>
                  </a:cubicBezTo>
                  <a:cubicBezTo>
                    <a:pt x="4106" y="2323"/>
                    <a:pt x="4099" y="2249"/>
                    <a:pt x="4172" y="2249"/>
                  </a:cubicBezTo>
                  <a:cubicBezTo>
                    <a:pt x="4319" y="2249"/>
                    <a:pt x="4795" y="2553"/>
                    <a:pt x="4949" y="3069"/>
                  </a:cubicBezTo>
                  <a:cubicBezTo>
                    <a:pt x="5179" y="3839"/>
                    <a:pt x="6061" y="5891"/>
                    <a:pt x="6306" y="6105"/>
                  </a:cubicBezTo>
                  <a:cubicBezTo>
                    <a:pt x="6368" y="6157"/>
                    <a:pt x="6450" y="6179"/>
                    <a:pt x="6538" y="6179"/>
                  </a:cubicBezTo>
                  <a:cubicBezTo>
                    <a:pt x="6813" y="6179"/>
                    <a:pt x="7155" y="5971"/>
                    <a:pt x="7167" y="5805"/>
                  </a:cubicBezTo>
                  <a:cubicBezTo>
                    <a:pt x="7184" y="5592"/>
                    <a:pt x="6606" y="2411"/>
                    <a:pt x="5992" y="1818"/>
                  </a:cubicBezTo>
                  <a:cubicBezTo>
                    <a:pt x="5383" y="1219"/>
                    <a:pt x="3335" y="114"/>
                    <a:pt x="3281" y="12"/>
                  </a:cubicBezTo>
                  <a:cubicBezTo>
                    <a:pt x="3277" y="4"/>
                    <a:pt x="3255" y="1"/>
                    <a:pt x="32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233;p77">
              <a:extLst>
                <a:ext uri="{FF2B5EF4-FFF2-40B4-BE49-F238E27FC236}">
                  <a16:creationId xmlns:a16="http://schemas.microsoft.com/office/drawing/2014/main" id="{AE5A628C-3675-4B96-BCCA-D4F8F4437C9D}"/>
                </a:ext>
              </a:extLst>
            </p:cNvPr>
            <p:cNvSpPr/>
            <p:nvPr/>
          </p:nvSpPr>
          <p:spPr>
            <a:xfrm>
              <a:off x="4733391" y="2024965"/>
              <a:ext cx="366523" cy="617430"/>
            </a:xfrm>
            <a:custGeom>
              <a:avLst/>
              <a:gdLst/>
              <a:ahLst/>
              <a:cxnLst/>
              <a:rect l="l" t="t" r="r" b="b"/>
              <a:pathLst>
                <a:path w="3791" h="6386" extrusionOk="0">
                  <a:moveTo>
                    <a:pt x="1481" y="0"/>
                  </a:moveTo>
                  <a:cubicBezTo>
                    <a:pt x="1481" y="0"/>
                    <a:pt x="433" y="1042"/>
                    <a:pt x="220" y="2785"/>
                  </a:cubicBezTo>
                  <a:cubicBezTo>
                    <a:pt x="11" y="4527"/>
                    <a:pt x="1" y="5842"/>
                    <a:pt x="374" y="6173"/>
                  </a:cubicBezTo>
                  <a:cubicBezTo>
                    <a:pt x="535" y="6316"/>
                    <a:pt x="875" y="6385"/>
                    <a:pt x="1271" y="6385"/>
                  </a:cubicBezTo>
                  <a:cubicBezTo>
                    <a:pt x="1795" y="6385"/>
                    <a:pt x="2419" y="6264"/>
                    <a:pt x="2860" y="6029"/>
                  </a:cubicBezTo>
                  <a:cubicBezTo>
                    <a:pt x="3635" y="5622"/>
                    <a:pt x="3790" y="5324"/>
                    <a:pt x="3598" y="4961"/>
                  </a:cubicBezTo>
                  <a:cubicBezTo>
                    <a:pt x="3411" y="4596"/>
                    <a:pt x="3127" y="3634"/>
                    <a:pt x="3127" y="3190"/>
                  </a:cubicBezTo>
                  <a:cubicBezTo>
                    <a:pt x="3127" y="2753"/>
                    <a:pt x="2646" y="898"/>
                    <a:pt x="2379" y="647"/>
                  </a:cubicBezTo>
                  <a:cubicBezTo>
                    <a:pt x="2112" y="395"/>
                    <a:pt x="2144" y="208"/>
                    <a:pt x="2144" y="208"/>
                  </a:cubicBezTo>
                  <a:lnTo>
                    <a:pt x="1481"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234;p77">
              <a:extLst>
                <a:ext uri="{FF2B5EF4-FFF2-40B4-BE49-F238E27FC236}">
                  <a16:creationId xmlns:a16="http://schemas.microsoft.com/office/drawing/2014/main" id="{895CC69B-7D4B-4CF8-A786-C0588FA3FAF9}"/>
                </a:ext>
              </a:extLst>
            </p:cNvPr>
            <p:cNvSpPr/>
            <p:nvPr/>
          </p:nvSpPr>
          <p:spPr>
            <a:xfrm>
              <a:off x="4866715" y="1870949"/>
              <a:ext cx="211445" cy="198204"/>
            </a:xfrm>
            <a:custGeom>
              <a:avLst/>
              <a:gdLst/>
              <a:ahLst/>
              <a:cxnLst/>
              <a:rect l="l" t="t" r="r" b="b"/>
              <a:pathLst>
                <a:path w="2187" h="2050" extrusionOk="0">
                  <a:moveTo>
                    <a:pt x="1531" y="0"/>
                  </a:moveTo>
                  <a:cubicBezTo>
                    <a:pt x="967" y="0"/>
                    <a:pt x="9" y="598"/>
                    <a:pt x="1" y="1662"/>
                  </a:cubicBezTo>
                  <a:cubicBezTo>
                    <a:pt x="1" y="1693"/>
                    <a:pt x="611" y="2049"/>
                    <a:pt x="1181" y="2049"/>
                  </a:cubicBezTo>
                  <a:cubicBezTo>
                    <a:pt x="1204" y="2049"/>
                    <a:pt x="1228" y="2049"/>
                    <a:pt x="1252" y="2047"/>
                  </a:cubicBezTo>
                  <a:cubicBezTo>
                    <a:pt x="1834" y="2015"/>
                    <a:pt x="2187" y="599"/>
                    <a:pt x="1888" y="150"/>
                  </a:cubicBezTo>
                  <a:cubicBezTo>
                    <a:pt x="1822" y="49"/>
                    <a:pt x="1693" y="0"/>
                    <a:pt x="153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235;p77">
              <a:extLst>
                <a:ext uri="{FF2B5EF4-FFF2-40B4-BE49-F238E27FC236}">
                  <a16:creationId xmlns:a16="http://schemas.microsoft.com/office/drawing/2014/main" id="{56CACD81-3363-4E12-956C-AEF76029A426}"/>
                </a:ext>
              </a:extLst>
            </p:cNvPr>
            <p:cNvSpPr/>
            <p:nvPr/>
          </p:nvSpPr>
          <p:spPr>
            <a:xfrm>
              <a:off x="4801648" y="1736077"/>
              <a:ext cx="307354" cy="309199"/>
            </a:xfrm>
            <a:custGeom>
              <a:avLst/>
              <a:gdLst/>
              <a:ahLst/>
              <a:cxnLst/>
              <a:rect l="l" t="t" r="r" b="b"/>
              <a:pathLst>
                <a:path w="3179" h="3198" extrusionOk="0">
                  <a:moveTo>
                    <a:pt x="1816" y="1"/>
                  </a:moveTo>
                  <a:cubicBezTo>
                    <a:pt x="1421" y="1"/>
                    <a:pt x="1154" y="226"/>
                    <a:pt x="1027" y="284"/>
                  </a:cubicBezTo>
                  <a:cubicBezTo>
                    <a:pt x="839" y="374"/>
                    <a:pt x="0" y="706"/>
                    <a:pt x="156" y="1513"/>
                  </a:cubicBezTo>
                  <a:cubicBezTo>
                    <a:pt x="310" y="2315"/>
                    <a:pt x="652" y="2438"/>
                    <a:pt x="455" y="2603"/>
                  </a:cubicBezTo>
                  <a:cubicBezTo>
                    <a:pt x="257" y="2769"/>
                    <a:pt x="257" y="2914"/>
                    <a:pt x="257" y="2914"/>
                  </a:cubicBezTo>
                  <a:cubicBezTo>
                    <a:pt x="257" y="2914"/>
                    <a:pt x="590" y="3197"/>
                    <a:pt x="867" y="3197"/>
                  </a:cubicBezTo>
                  <a:cubicBezTo>
                    <a:pt x="957" y="3197"/>
                    <a:pt x="1041" y="3168"/>
                    <a:pt x="1106" y="3089"/>
                  </a:cubicBezTo>
                  <a:cubicBezTo>
                    <a:pt x="1368" y="2769"/>
                    <a:pt x="1358" y="2582"/>
                    <a:pt x="1491" y="2507"/>
                  </a:cubicBezTo>
                  <a:cubicBezTo>
                    <a:pt x="1600" y="2441"/>
                    <a:pt x="1723" y="2172"/>
                    <a:pt x="1867" y="2172"/>
                  </a:cubicBezTo>
                  <a:cubicBezTo>
                    <a:pt x="1899" y="2172"/>
                    <a:pt x="1933" y="2186"/>
                    <a:pt x="1967" y="2218"/>
                  </a:cubicBezTo>
                  <a:cubicBezTo>
                    <a:pt x="1991" y="2241"/>
                    <a:pt x="2013" y="2251"/>
                    <a:pt x="2033" y="2251"/>
                  </a:cubicBezTo>
                  <a:cubicBezTo>
                    <a:pt x="2155" y="2251"/>
                    <a:pt x="2223" y="1894"/>
                    <a:pt x="2510" y="1894"/>
                  </a:cubicBezTo>
                  <a:cubicBezTo>
                    <a:pt x="2542" y="1894"/>
                    <a:pt x="2576" y="1898"/>
                    <a:pt x="2613" y="1908"/>
                  </a:cubicBezTo>
                  <a:cubicBezTo>
                    <a:pt x="2630" y="1912"/>
                    <a:pt x="2646" y="1914"/>
                    <a:pt x="2662" y="1914"/>
                  </a:cubicBezTo>
                  <a:cubicBezTo>
                    <a:pt x="3058" y="1914"/>
                    <a:pt x="3178" y="599"/>
                    <a:pt x="2453" y="188"/>
                  </a:cubicBezTo>
                  <a:cubicBezTo>
                    <a:pt x="2213" y="50"/>
                    <a:pt x="2001" y="1"/>
                    <a:pt x="18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236;p77">
              <a:extLst>
                <a:ext uri="{FF2B5EF4-FFF2-40B4-BE49-F238E27FC236}">
                  <a16:creationId xmlns:a16="http://schemas.microsoft.com/office/drawing/2014/main" id="{5C41EE35-7B9D-42EA-869D-886665FB91D3}"/>
                </a:ext>
              </a:extLst>
            </p:cNvPr>
            <p:cNvSpPr/>
            <p:nvPr/>
          </p:nvSpPr>
          <p:spPr>
            <a:xfrm>
              <a:off x="4914766" y="2180913"/>
              <a:ext cx="383539" cy="232237"/>
            </a:xfrm>
            <a:custGeom>
              <a:avLst/>
              <a:gdLst/>
              <a:ahLst/>
              <a:cxnLst/>
              <a:rect l="l" t="t" r="r" b="b"/>
              <a:pathLst>
                <a:path w="3967" h="2402" extrusionOk="0">
                  <a:moveTo>
                    <a:pt x="3437" y="1"/>
                  </a:moveTo>
                  <a:cubicBezTo>
                    <a:pt x="3437" y="1"/>
                    <a:pt x="1924" y="1257"/>
                    <a:pt x="1668" y="1295"/>
                  </a:cubicBezTo>
                  <a:cubicBezTo>
                    <a:pt x="1659" y="1296"/>
                    <a:pt x="1650" y="1297"/>
                    <a:pt x="1641" y="1297"/>
                  </a:cubicBezTo>
                  <a:cubicBezTo>
                    <a:pt x="1394" y="1297"/>
                    <a:pt x="1086" y="883"/>
                    <a:pt x="1086" y="883"/>
                  </a:cubicBezTo>
                  <a:lnTo>
                    <a:pt x="0" y="1449"/>
                  </a:lnTo>
                  <a:cubicBezTo>
                    <a:pt x="0" y="1449"/>
                    <a:pt x="947" y="2401"/>
                    <a:pt x="1440" y="2401"/>
                  </a:cubicBezTo>
                  <a:cubicBezTo>
                    <a:pt x="1462" y="2401"/>
                    <a:pt x="1483" y="2400"/>
                    <a:pt x="1502" y="2396"/>
                  </a:cubicBezTo>
                  <a:cubicBezTo>
                    <a:pt x="1968" y="2310"/>
                    <a:pt x="3967" y="605"/>
                    <a:pt x="3967" y="605"/>
                  </a:cubicBezTo>
                  <a:lnTo>
                    <a:pt x="3437"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237;p77">
              <a:extLst>
                <a:ext uri="{FF2B5EF4-FFF2-40B4-BE49-F238E27FC236}">
                  <a16:creationId xmlns:a16="http://schemas.microsoft.com/office/drawing/2014/main" id="{660D5260-A4E8-4D13-B23F-41C13A8BD0A6}"/>
                </a:ext>
              </a:extLst>
            </p:cNvPr>
            <p:cNvSpPr/>
            <p:nvPr/>
          </p:nvSpPr>
          <p:spPr>
            <a:xfrm>
              <a:off x="5247454" y="2107697"/>
              <a:ext cx="124817" cy="134972"/>
            </a:xfrm>
            <a:custGeom>
              <a:avLst/>
              <a:gdLst/>
              <a:ahLst/>
              <a:cxnLst/>
              <a:rect l="l" t="t" r="r" b="b"/>
              <a:pathLst>
                <a:path w="1291" h="1396" extrusionOk="0">
                  <a:moveTo>
                    <a:pt x="717" y="1"/>
                  </a:moveTo>
                  <a:cubicBezTo>
                    <a:pt x="634" y="1"/>
                    <a:pt x="578" y="34"/>
                    <a:pt x="590" y="107"/>
                  </a:cubicBezTo>
                  <a:cubicBezTo>
                    <a:pt x="624" y="316"/>
                    <a:pt x="451" y="566"/>
                    <a:pt x="375" y="566"/>
                  </a:cubicBezTo>
                  <a:cubicBezTo>
                    <a:pt x="370" y="566"/>
                    <a:pt x="365" y="564"/>
                    <a:pt x="360" y="561"/>
                  </a:cubicBezTo>
                  <a:cubicBezTo>
                    <a:pt x="296" y="519"/>
                    <a:pt x="284" y="337"/>
                    <a:pt x="205" y="326"/>
                  </a:cubicBezTo>
                  <a:cubicBezTo>
                    <a:pt x="204" y="326"/>
                    <a:pt x="204" y="326"/>
                    <a:pt x="204" y="326"/>
                  </a:cubicBezTo>
                  <a:cubicBezTo>
                    <a:pt x="128" y="326"/>
                    <a:pt x="1" y="791"/>
                    <a:pt x="1" y="791"/>
                  </a:cubicBezTo>
                  <a:lnTo>
                    <a:pt x="531" y="1395"/>
                  </a:lnTo>
                  <a:cubicBezTo>
                    <a:pt x="963" y="1373"/>
                    <a:pt x="1290" y="706"/>
                    <a:pt x="1231" y="374"/>
                  </a:cubicBezTo>
                  <a:cubicBezTo>
                    <a:pt x="1194" y="149"/>
                    <a:pt x="894" y="1"/>
                    <a:pt x="71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238;p77">
              <a:extLst>
                <a:ext uri="{FF2B5EF4-FFF2-40B4-BE49-F238E27FC236}">
                  <a16:creationId xmlns:a16="http://schemas.microsoft.com/office/drawing/2014/main" id="{80AA3668-8F71-4498-B020-D73DFADD7EFD}"/>
                </a:ext>
              </a:extLst>
            </p:cNvPr>
            <p:cNvSpPr/>
            <p:nvPr/>
          </p:nvSpPr>
          <p:spPr>
            <a:xfrm>
              <a:off x="4851246" y="2100184"/>
              <a:ext cx="178283" cy="237458"/>
            </a:xfrm>
            <a:custGeom>
              <a:avLst/>
              <a:gdLst/>
              <a:ahLst/>
              <a:cxnLst/>
              <a:rect l="l" t="t" r="r" b="b"/>
              <a:pathLst>
                <a:path w="1844" h="2456" extrusionOk="0">
                  <a:moveTo>
                    <a:pt x="787" y="1"/>
                  </a:moveTo>
                  <a:cubicBezTo>
                    <a:pt x="550" y="1"/>
                    <a:pt x="294" y="87"/>
                    <a:pt x="198" y="424"/>
                  </a:cubicBezTo>
                  <a:cubicBezTo>
                    <a:pt x="1" y="1119"/>
                    <a:pt x="647" y="2456"/>
                    <a:pt x="647" y="2456"/>
                  </a:cubicBezTo>
                  <a:cubicBezTo>
                    <a:pt x="647" y="2456"/>
                    <a:pt x="1555" y="2370"/>
                    <a:pt x="1844" y="1739"/>
                  </a:cubicBezTo>
                  <a:cubicBezTo>
                    <a:pt x="1780" y="1713"/>
                    <a:pt x="1395" y="286"/>
                    <a:pt x="1272" y="98"/>
                  </a:cubicBezTo>
                  <a:cubicBezTo>
                    <a:pt x="1272" y="98"/>
                    <a:pt x="1040" y="1"/>
                    <a:pt x="78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239;p77">
              <a:extLst>
                <a:ext uri="{FF2B5EF4-FFF2-40B4-BE49-F238E27FC236}">
                  <a16:creationId xmlns:a16="http://schemas.microsoft.com/office/drawing/2014/main" id="{2B94189E-0E70-44CA-A54A-C405CD286FF9}"/>
                </a:ext>
              </a:extLst>
            </p:cNvPr>
            <p:cNvSpPr/>
            <p:nvPr/>
          </p:nvSpPr>
          <p:spPr>
            <a:xfrm>
              <a:off x="4855307" y="2101924"/>
              <a:ext cx="71932" cy="235235"/>
            </a:xfrm>
            <a:custGeom>
              <a:avLst/>
              <a:gdLst/>
              <a:ahLst/>
              <a:cxnLst/>
              <a:rect l="l" t="t" r="r" b="b"/>
              <a:pathLst>
                <a:path w="744" h="2433" extrusionOk="0">
                  <a:moveTo>
                    <a:pt x="578" y="1"/>
                  </a:moveTo>
                  <a:cubicBezTo>
                    <a:pt x="396" y="38"/>
                    <a:pt x="231" y="150"/>
                    <a:pt x="156" y="406"/>
                  </a:cubicBezTo>
                  <a:cubicBezTo>
                    <a:pt x="1" y="951"/>
                    <a:pt x="364" y="1893"/>
                    <a:pt x="531" y="2273"/>
                  </a:cubicBezTo>
                  <a:cubicBezTo>
                    <a:pt x="578" y="2347"/>
                    <a:pt x="620" y="2401"/>
                    <a:pt x="647" y="2433"/>
                  </a:cubicBezTo>
                  <a:cubicBezTo>
                    <a:pt x="674" y="2433"/>
                    <a:pt x="706" y="2426"/>
                    <a:pt x="744" y="2416"/>
                  </a:cubicBezTo>
                  <a:lnTo>
                    <a:pt x="738" y="2411"/>
                  </a:lnTo>
                  <a:cubicBezTo>
                    <a:pt x="733" y="2406"/>
                    <a:pt x="183" y="1759"/>
                    <a:pt x="161" y="946"/>
                  </a:cubicBezTo>
                  <a:cubicBezTo>
                    <a:pt x="139" y="156"/>
                    <a:pt x="536" y="28"/>
                    <a:pt x="551" y="21"/>
                  </a:cubicBezTo>
                  <a:cubicBezTo>
                    <a:pt x="563" y="21"/>
                    <a:pt x="573" y="11"/>
                    <a:pt x="5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240;p77">
              <a:extLst>
                <a:ext uri="{FF2B5EF4-FFF2-40B4-BE49-F238E27FC236}">
                  <a16:creationId xmlns:a16="http://schemas.microsoft.com/office/drawing/2014/main" id="{4E142926-9967-47DE-BCDF-7E287137DEEC}"/>
                </a:ext>
              </a:extLst>
            </p:cNvPr>
            <p:cNvSpPr/>
            <p:nvPr/>
          </p:nvSpPr>
          <p:spPr>
            <a:xfrm>
              <a:off x="5132881" y="2749117"/>
              <a:ext cx="231071" cy="178094"/>
            </a:xfrm>
            <a:custGeom>
              <a:avLst/>
              <a:gdLst/>
              <a:ahLst/>
              <a:cxnLst/>
              <a:rect l="l" t="t" r="r" b="b"/>
              <a:pathLst>
                <a:path w="2390" h="1842" extrusionOk="0">
                  <a:moveTo>
                    <a:pt x="1298" y="0"/>
                  </a:moveTo>
                  <a:cubicBezTo>
                    <a:pt x="1206" y="0"/>
                    <a:pt x="1133" y="20"/>
                    <a:pt x="1096" y="57"/>
                  </a:cubicBezTo>
                  <a:cubicBezTo>
                    <a:pt x="978" y="180"/>
                    <a:pt x="1" y="511"/>
                    <a:pt x="1" y="511"/>
                  </a:cubicBezTo>
                  <a:cubicBezTo>
                    <a:pt x="97" y="1035"/>
                    <a:pt x="1" y="1692"/>
                    <a:pt x="1" y="1692"/>
                  </a:cubicBezTo>
                  <a:cubicBezTo>
                    <a:pt x="142" y="1798"/>
                    <a:pt x="418" y="1841"/>
                    <a:pt x="726" y="1841"/>
                  </a:cubicBezTo>
                  <a:cubicBezTo>
                    <a:pt x="1261" y="1841"/>
                    <a:pt x="1892" y="1711"/>
                    <a:pt x="2085" y="1548"/>
                  </a:cubicBezTo>
                  <a:cubicBezTo>
                    <a:pt x="2389" y="1297"/>
                    <a:pt x="2271" y="666"/>
                    <a:pt x="1989" y="330"/>
                  </a:cubicBezTo>
                  <a:cubicBezTo>
                    <a:pt x="1797" y="98"/>
                    <a:pt x="1502" y="0"/>
                    <a:pt x="1298"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241;p77">
              <a:extLst>
                <a:ext uri="{FF2B5EF4-FFF2-40B4-BE49-F238E27FC236}">
                  <a16:creationId xmlns:a16="http://schemas.microsoft.com/office/drawing/2014/main" id="{AEFD4B24-BB89-4450-A6C0-37C3ACC8C8B5}"/>
                </a:ext>
              </a:extLst>
            </p:cNvPr>
            <p:cNvSpPr/>
            <p:nvPr/>
          </p:nvSpPr>
          <p:spPr>
            <a:xfrm>
              <a:off x="4729814" y="2710153"/>
              <a:ext cx="430430" cy="229530"/>
            </a:xfrm>
            <a:custGeom>
              <a:avLst/>
              <a:gdLst/>
              <a:ahLst/>
              <a:cxnLst/>
              <a:rect l="l" t="t" r="r" b="b"/>
              <a:pathLst>
                <a:path w="4452" h="2374" extrusionOk="0">
                  <a:moveTo>
                    <a:pt x="524" y="0"/>
                  </a:moveTo>
                  <a:cubicBezTo>
                    <a:pt x="524" y="0"/>
                    <a:pt x="1" y="593"/>
                    <a:pt x="610" y="1454"/>
                  </a:cubicBezTo>
                  <a:cubicBezTo>
                    <a:pt x="1160" y="2224"/>
                    <a:pt x="2942" y="2374"/>
                    <a:pt x="3916" y="2374"/>
                  </a:cubicBezTo>
                  <a:cubicBezTo>
                    <a:pt x="4030" y="2374"/>
                    <a:pt x="4134" y="2372"/>
                    <a:pt x="4222" y="2368"/>
                  </a:cubicBezTo>
                  <a:cubicBezTo>
                    <a:pt x="4222" y="2368"/>
                    <a:pt x="4452" y="1454"/>
                    <a:pt x="4222" y="861"/>
                  </a:cubicBezTo>
                  <a:cubicBezTo>
                    <a:pt x="4222" y="861"/>
                    <a:pt x="3956" y="887"/>
                    <a:pt x="3559" y="887"/>
                  </a:cubicBezTo>
                  <a:cubicBezTo>
                    <a:pt x="2694" y="887"/>
                    <a:pt x="1212" y="766"/>
                    <a:pt x="52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242;p77">
              <a:extLst>
                <a:ext uri="{FF2B5EF4-FFF2-40B4-BE49-F238E27FC236}">
                  <a16:creationId xmlns:a16="http://schemas.microsoft.com/office/drawing/2014/main" id="{38849EC7-9436-4704-8450-77F3918D88C7}"/>
                </a:ext>
              </a:extLst>
            </p:cNvPr>
            <p:cNvSpPr/>
            <p:nvPr/>
          </p:nvSpPr>
          <p:spPr>
            <a:xfrm>
              <a:off x="4877060" y="2908063"/>
              <a:ext cx="14599" cy="7831"/>
            </a:xfrm>
            <a:custGeom>
              <a:avLst/>
              <a:gdLst/>
              <a:ahLst/>
              <a:cxnLst/>
              <a:rect l="l" t="t" r="r" b="b"/>
              <a:pathLst>
                <a:path w="151" h="81" extrusionOk="0">
                  <a:moveTo>
                    <a:pt x="6" y="1"/>
                  </a:moveTo>
                  <a:cubicBezTo>
                    <a:pt x="0" y="28"/>
                    <a:pt x="17" y="48"/>
                    <a:pt x="38" y="53"/>
                  </a:cubicBezTo>
                  <a:cubicBezTo>
                    <a:pt x="38" y="53"/>
                    <a:pt x="75" y="65"/>
                    <a:pt x="145" y="80"/>
                  </a:cubicBezTo>
                  <a:cubicBezTo>
                    <a:pt x="145" y="70"/>
                    <a:pt x="150" y="60"/>
                    <a:pt x="150" y="48"/>
                  </a:cubicBezTo>
                  <a:cubicBezTo>
                    <a:pt x="102" y="33"/>
                    <a:pt x="54" y="16"/>
                    <a:pt x="1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243;p77">
              <a:extLst>
                <a:ext uri="{FF2B5EF4-FFF2-40B4-BE49-F238E27FC236}">
                  <a16:creationId xmlns:a16="http://schemas.microsoft.com/office/drawing/2014/main" id="{DDE715ED-5BAC-4DF6-A576-8BAF34684445}"/>
                </a:ext>
              </a:extLst>
            </p:cNvPr>
            <p:cNvSpPr/>
            <p:nvPr/>
          </p:nvSpPr>
          <p:spPr>
            <a:xfrm>
              <a:off x="4891079" y="2912703"/>
              <a:ext cx="154015" cy="27459"/>
            </a:xfrm>
            <a:custGeom>
              <a:avLst/>
              <a:gdLst/>
              <a:ahLst/>
              <a:cxnLst/>
              <a:rect l="l" t="t" r="r" b="b"/>
              <a:pathLst>
                <a:path w="1593" h="284" extrusionOk="0">
                  <a:moveTo>
                    <a:pt x="5" y="0"/>
                  </a:moveTo>
                  <a:cubicBezTo>
                    <a:pt x="5" y="12"/>
                    <a:pt x="0" y="22"/>
                    <a:pt x="0" y="32"/>
                  </a:cubicBezTo>
                  <a:cubicBezTo>
                    <a:pt x="235" y="91"/>
                    <a:pt x="834" y="225"/>
                    <a:pt x="1592" y="284"/>
                  </a:cubicBezTo>
                  <a:cubicBezTo>
                    <a:pt x="1587" y="273"/>
                    <a:pt x="1587" y="268"/>
                    <a:pt x="1587" y="257"/>
                  </a:cubicBezTo>
                  <a:cubicBezTo>
                    <a:pt x="1079" y="225"/>
                    <a:pt x="502" y="150"/>
                    <a:pt x="5" y="0"/>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244;p77">
              <a:extLst>
                <a:ext uri="{FF2B5EF4-FFF2-40B4-BE49-F238E27FC236}">
                  <a16:creationId xmlns:a16="http://schemas.microsoft.com/office/drawing/2014/main" id="{40669221-9383-4B7D-8FE7-85217B62D4CE}"/>
                </a:ext>
              </a:extLst>
            </p:cNvPr>
            <p:cNvSpPr/>
            <p:nvPr/>
          </p:nvSpPr>
          <p:spPr>
            <a:xfrm>
              <a:off x="5044514" y="2934844"/>
              <a:ext cx="97746" cy="8412"/>
            </a:xfrm>
            <a:custGeom>
              <a:avLst/>
              <a:gdLst/>
              <a:ahLst/>
              <a:cxnLst/>
              <a:rect l="l" t="t" r="r" b="b"/>
              <a:pathLst>
                <a:path w="1011" h="87" extrusionOk="0">
                  <a:moveTo>
                    <a:pt x="979" y="1"/>
                  </a:moveTo>
                  <a:cubicBezTo>
                    <a:pt x="972" y="28"/>
                    <a:pt x="967" y="44"/>
                    <a:pt x="967" y="44"/>
                  </a:cubicBezTo>
                  <a:cubicBezTo>
                    <a:pt x="876" y="44"/>
                    <a:pt x="770" y="49"/>
                    <a:pt x="647" y="49"/>
                  </a:cubicBezTo>
                  <a:cubicBezTo>
                    <a:pt x="454" y="49"/>
                    <a:pt x="235" y="44"/>
                    <a:pt x="0" y="28"/>
                  </a:cubicBezTo>
                  <a:lnTo>
                    <a:pt x="0" y="28"/>
                  </a:lnTo>
                  <a:cubicBezTo>
                    <a:pt x="0" y="39"/>
                    <a:pt x="0" y="44"/>
                    <a:pt x="5" y="55"/>
                  </a:cubicBezTo>
                  <a:cubicBezTo>
                    <a:pt x="246" y="76"/>
                    <a:pt x="503" y="87"/>
                    <a:pt x="775" y="87"/>
                  </a:cubicBezTo>
                  <a:cubicBezTo>
                    <a:pt x="839" y="87"/>
                    <a:pt x="903" y="87"/>
                    <a:pt x="967" y="82"/>
                  </a:cubicBezTo>
                  <a:cubicBezTo>
                    <a:pt x="989" y="82"/>
                    <a:pt x="1011" y="65"/>
                    <a:pt x="1011" y="39"/>
                  </a:cubicBezTo>
                  <a:cubicBezTo>
                    <a:pt x="1011" y="23"/>
                    <a:pt x="994" y="7"/>
                    <a:pt x="979" y="1"/>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245;p77">
              <a:extLst>
                <a:ext uri="{FF2B5EF4-FFF2-40B4-BE49-F238E27FC236}">
                  <a16:creationId xmlns:a16="http://schemas.microsoft.com/office/drawing/2014/main" id="{9634943F-2CE6-4D2E-B18E-22E1625ECAFA}"/>
                </a:ext>
              </a:extLst>
            </p:cNvPr>
            <p:cNvSpPr/>
            <p:nvPr/>
          </p:nvSpPr>
          <p:spPr>
            <a:xfrm>
              <a:off x="4878027" y="2905452"/>
              <a:ext cx="261139" cy="34226"/>
            </a:xfrm>
            <a:custGeom>
              <a:avLst/>
              <a:gdLst/>
              <a:ahLst/>
              <a:cxnLst/>
              <a:rect l="l" t="t" r="r" b="b"/>
              <a:pathLst>
                <a:path w="2701" h="354" extrusionOk="0">
                  <a:moveTo>
                    <a:pt x="39" y="1"/>
                  </a:moveTo>
                  <a:cubicBezTo>
                    <a:pt x="22" y="1"/>
                    <a:pt x="7" y="11"/>
                    <a:pt x="1" y="28"/>
                  </a:cubicBezTo>
                  <a:cubicBezTo>
                    <a:pt x="44" y="43"/>
                    <a:pt x="92" y="60"/>
                    <a:pt x="140" y="75"/>
                  </a:cubicBezTo>
                  <a:cubicBezTo>
                    <a:pt x="637" y="225"/>
                    <a:pt x="1214" y="300"/>
                    <a:pt x="1722" y="332"/>
                  </a:cubicBezTo>
                  <a:cubicBezTo>
                    <a:pt x="1957" y="348"/>
                    <a:pt x="2176" y="353"/>
                    <a:pt x="2369" y="353"/>
                  </a:cubicBezTo>
                  <a:cubicBezTo>
                    <a:pt x="2492" y="353"/>
                    <a:pt x="2598" y="348"/>
                    <a:pt x="2689" y="348"/>
                  </a:cubicBezTo>
                  <a:cubicBezTo>
                    <a:pt x="2689" y="348"/>
                    <a:pt x="2694" y="332"/>
                    <a:pt x="2701" y="305"/>
                  </a:cubicBezTo>
                  <a:lnTo>
                    <a:pt x="2492" y="305"/>
                  </a:lnTo>
                  <a:cubicBezTo>
                    <a:pt x="1145" y="305"/>
                    <a:pt x="60" y="6"/>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246;p77">
              <a:extLst>
                <a:ext uri="{FF2B5EF4-FFF2-40B4-BE49-F238E27FC236}">
                  <a16:creationId xmlns:a16="http://schemas.microsoft.com/office/drawing/2014/main" id="{B85EBACA-CBDF-4B98-84BD-2F5D92A93F16}"/>
                </a:ext>
              </a:extLst>
            </p:cNvPr>
            <p:cNvSpPr/>
            <p:nvPr/>
          </p:nvSpPr>
          <p:spPr>
            <a:xfrm>
              <a:off x="4778348" y="2345080"/>
              <a:ext cx="205160" cy="218411"/>
            </a:xfrm>
            <a:custGeom>
              <a:avLst/>
              <a:gdLst/>
              <a:ahLst/>
              <a:cxnLst/>
              <a:rect l="l" t="t" r="r" b="b"/>
              <a:pathLst>
                <a:path w="2122" h="2259" extrusionOk="0">
                  <a:moveTo>
                    <a:pt x="944" y="0"/>
                  </a:moveTo>
                  <a:cubicBezTo>
                    <a:pt x="936" y="0"/>
                    <a:pt x="928" y="3"/>
                    <a:pt x="920" y="8"/>
                  </a:cubicBezTo>
                  <a:cubicBezTo>
                    <a:pt x="819" y="83"/>
                    <a:pt x="775" y="286"/>
                    <a:pt x="878" y="468"/>
                  </a:cubicBezTo>
                  <a:lnTo>
                    <a:pt x="979" y="649"/>
                  </a:lnTo>
                  <a:cubicBezTo>
                    <a:pt x="979" y="649"/>
                    <a:pt x="454" y="431"/>
                    <a:pt x="407" y="195"/>
                  </a:cubicBezTo>
                  <a:cubicBezTo>
                    <a:pt x="394" y="132"/>
                    <a:pt x="359" y="104"/>
                    <a:pt x="316" y="104"/>
                  </a:cubicBezTo>
                  <a:cubicBezTo>
                    <a:pt x="200" y="104"/>
                    <a:pt x="21" y="305"/>
                    <a:pt x="17" y="585"/>
                  </a:cubicBezTo>
                  <a:cubicBezTo>
                    <a:pt x="12" y="965"/>
                    <a:pt x="0" y="1606"/>
                    <a:pt x="637" y="1874"/>
                  </a:cubicBezTo>
                  <a:cubicBezTo>
                    <a:pt x="1268" y="2146"/>
                    <a:pt x="1737" y="2259"/>
                    <a:pt x="1737" y="2259"/>
                  </a:cubicBezTo>
                  <a:lnTo>
                    <a:pt x="2122" y="1489"/>
                  </a:lnTo>
                  <a:cubicBezTo>
                    <a:pt x="2122" y="1489"/>
                    <a:pt x="1626" y="986"/>
                    <a:pt x="1411" y="681"/>
                  </a:cubicBezTo>
                  <a:cubicBezTo>
                    <a:pt x="1208" y="399"/>
                    <a:pt x="1050" y="0"/>
                    <a:pt x="94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247;p77">
              <a:extLst>
                <a:ext uri="{FF2B5EF4-FFF2-40B4-BE49-F238E27FC236}">
                  <a16:creationId xmlns:a16="http://schemas.microsoft.com/office/drawing/2014/main" id="{AC528E5C-DF7E-4968-AD86-0E3D96081B4B}"/>
                </a:ext>
              </a:extLst>
            </p:cNvPr>
            <p:cNvSpPr/>
            <p:nvPr/>
          </p:nvSpPr>
          <p:spPr>
            <a:xfrm>
              <a:off x="4936423" y="2464677"/>
              <a:ext cx="694277" cy="435856"/>
            </a:xfrm>
            <a:custGeom>
              <a:avLst/>
              <a:gdLst/>
              <a:ahLst/>
              <a:cxnLst/>
              <a:rect l="l" t="t" r="r" b="b"/>
              <a:pathLst>
                <a:path w="7181" h="4508" extrusionOk="0">
                  <a:moveTo>
                    <a:pt x="531" y="1"/>
                  </a:moveTo>
                  <a:cubicBezTo>
                    <a:pt x="531" y="1"/>
                    <a:pt x="38" y="423"/>
                    <a:pt x="1" y="1160"/>
                  </a:cubicBezTo>
                  <a:cubicBezTo>
                    <a:pt x="1" y="1160"/>
                    <a:pt x="5490" y="4271"/>
                    <a:pt x="5817" y="4415"/>
                  </a:cubicBezTo>
                  <a:cubicBezTo>
                    <a:pt x="5958" y="4479"/>
                    <a:pt x="6087" y="4508"/>
                    <a:pt x="6204" y="4508"/>
                  </a:cubicBezTo>
                  <a:cubicBezTo>
                    <a:pt x="6906" y="4508"/>
                    <a:pt x="7180" y="3472"/>
                    <a:pt x="6933" y="2779"/>
                  </a:cubicBezTo>
                  <a:cubicBezTo>
                    <a:pt x="6933" y="2779"/>
                    <a:pt x="1444" y="225"/>
                    <a:pt x="5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248;p77">
              <a:extLst>
                <a:ext uri="{FF2B5EF4-FFF2-40B4-BE49-F238E27FC236}">
                  <a16:creationId xmlns:a16="http://schemas.microsoft.com/office/drawing/2014/main" id="{EA4EE453-1C18-4B7E-AA8B-B2DACAF4B515}"/>
                </a:ext>
              </a:extLst>
            </p:cNvPr>
            <p:cNvSpPr/>
            <p:nvPr/>
          </p:nvSpPr>
          <p:spPr>
            <a:xfrm>
              <a:off x="5527151" y="2899748"/>
              <a:ext cx="3674" cy="4254"/>
            </a:xfrm>
            <a:custGeom>
              <a:avLst/>
              <a:gdLst/>
              <a:ahLst/>
              <a:cxnLst/>
              <a:rect l="l" t="t" r="r" b="b"/>
              <a:pathLst>
                <a:path w="38" h="44" extrusionOk="0">
                  <a:moveTo>
                    <a:pt x="1" y="1"/>
                  </a:moveTo>
                  <a:cubicBezTo>
                    <a:pt x="1" y="17"/>
                    <a:pt x="1" y="28"/>
                    <a:pt x="6" y="43"/>
                  </a:cubicBezTo>
                  <a:cubicBezTo>
                    <a:pt x="21" y="38"/>
                    <a:pt x="38" y="28"/>
                    <a:pt x="38" y="6"/>
                  </a:cubicBezTo>
                  <a:cubicBezTo>
                    <a:pt x="28" y="6"/>
                    <a:pt x="11" y="6"/>
                    <a:pt x="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249;p77">
              <a:extLst>
                <a:ext uri="{FF2B5EF4-FFF2-40B4-BE49-F238E27FC236}">
                  <a16:creationId xmlns:a16="http://schemas.microsoft.com/office/drawing/2014/main" id="{BBC3D85A-10F7-448D-BE28-9B19C38DE020}"/>
                </a:ext>
              </a:extLst>
            </p:cNvPr>
            <p:cNvSpPr/>
            <p:nvPr/>
          </p:nvSpPr>
          <p:spPr>
            <a:xfrm>
              <a:off x="5375263" y="2823852"/>
              <a:ext cx="152468" cy="80152"/>
            </a:xfrm>
            <a:custGeom>
              <a:avLst/>
              <a:gdLst/>
              <a:ahLst/>
              <a:cxnLst/>
              <a:rect l="l" t="t" r="r" b="b"/>
              <a:pathLst>
                <a:path w="1577" h="829" extrusionOk="0">
                  <a:moveTo>
                    <a:pt x="0" y="1"/>
                  </a:moveTo>
                  <a:lnTo>
                    <a:pt x="0" y="1"/>
                  </a:lnTo>
                  <a:cubicBezTo>
                    <a:pt x="5" y="21"/>
                    <a:pt x="11" y="38"/>
                    <a:pt x="16" y="58"/>
                  </a:cubicBezTo>
                  <a:cubicBezTo>
                    <a:pt x="289" y="219"/>
                    <a:pt x="1352" y="828"/>
                    <a:pt x="1567" y="828"/>
                  </a:cubicBezTo>
                  <a:lnTo>
                    <a:pt x="1577" y="828"/>
                  </a:lnTo>
                  <a:cubicBezTo>
                    <a:pt x="1572" y="813"/>
                    <a:pt x="1572" y="802"/>
                    <a:pt x="1572" y="786"/>
                  </a:cubicBezTo>
                  <a:cubicBezTo>
                    <a:pt x="1475" y="775"/>
                    <a:pt x="1379" y="749"/>
                    <a:pt x="1278" y="700"/>
                  </a:cubicBezTo>
                  <a:cubicBezTo>
                    <a:pt x="1187" y="657"/>
                    <a:pt x="679" y="379"/>
                    <a:pt x="0" y="1"/>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250;p77">
              <a:extLst>
                <a:ext uri="{FF2B5EF4-FFF2-40B4-BE49-F238E27FC236}">
                  <a16:creationId xmlns:a16="http://schemas.microsoft.com/office/drawing/2014/main" id="{413484C7-D800-40BF-8BD8-305761719695}"/>
                </a:ext>
              </a:extLst>
            </p:cNvPr>
            <p:cNvSpPr/>
            <p:nvPr/>
          </p:nvSpPr>
          <p:spPr>
            <a:xfrm>
              <a:off x="5372170" y="2822789"/>
              <a:ext cx="4641" cy="6768"/>
            </a:xfrm>
            <a:custGeom>
              <a:avLst/>
              <a:gdLst/>
              <a:ahLst/>
              <a:cxnLst/>
              <a:rect l="l" t="t" r="r" b="b"/>
              <a:pathLst>
                <a:path w="48" h="70" extrusionOk="0">
                  <a:moveTo>
                    <a:pt x="10" y="0"/>
                  </a:moveTo>
                  <a:lnTo>
                    <a:pt x="10" y="0"/>
                  </a:lnTo>
                  <a:cubicBezTo>
                    <a:pt x="0" y="22"/>
                    <a:pt x="5" y="44"/>
                    <a:pt x="27" y="59"/>
                  </a:cubicBezTo>
                  <a:cubicBezTo>
                    <a:pt x="32" y="59"/>
                    <a:pt x="37" y="64"/>
                    <a:pt x="48" y="69"/>
                  </a:cubicBezTo>
                  <a:cubicBezTo>
                    <a:pt x="43" y="49"/>
                    <a:pt x="37" y="32"/>
                    <a:pt x="32" y="12"/>
                  </a:cubicBezTo>
                  <a:cubicBezTo>
                    <a:pt x="21" y="5"/>
                    <a:pt x="16" y="5"/>
                    <a:pt x="10" y="0"/>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251;p77">
              <a:extLst>
                <a:ext uri="{FF2B5EF4-FFF2-40B4-BE49-F238E27FC236}">
                  <a16:creationId xmlns:a16="http://schemas.microsoft.com/office/drawing/2014/main" id="{D4BD09B0-D0F3-493D-9425-F37880E9525B}"/>
                </a:ext>
              </a:extLst>
            </p:cNvPr>
            <p:cNvSpPr/>
            <p:nvPr/>
          </p:nvSpPr>
          <p:spPr>
            <a:xfrm>
              <a:off x="5373136" y="2820758"/>
              <a:ext cx="157689" cy="79572"/>
            </a:xfrm>
            <a:custGeom>
              <a:avLst/>
              <a:gdLst/>
              <a:ahLst/>
              <a:cxnLst/>
              <a:rect l="l" t="t" r="r" b="b"/>
              <a:pathLst>
                <a:path w="1631" h="823" extrusionOk="0">
                  <a:moveTo>
                    <a:pt x="38" y="1"/>
                  </a:moveTo>
                  <a:cubicBezTo>
                    <a:pt x="22" y="1"/>
                    <a:pt x="6" y="6"/>
                    <a:pt x="0" y="21"/>
                  </a:cubicBezTo>
                  <a:cubicBezTo>
                    <a:pt x="6" y="26"/>
                    <a:pt x="11" y="26"/>
                    <a:pt x="22" y="33"/>
                  </a:cubicBezTo>
                  <a:cubicBezTo>
                    <a:pt x="701" y="411"/>
                    <a:pt x="1209" y="689"/>
                    <a:pt x="1300" y="732"/>
                  </a:cubicBezTo>
                  <a:cubicBezTo>
                    <a:pt x="1401" y="781"/>
                    <a:pt x="1497" y="807"/>
                    <a:pt x="1594" y="818"/>
                  </a:cubicBezTo>
                  <a:cubicBezTo>
                    <a:pt x="1604" y="823"/>
                    <a:pt x="1621" y="823"/>
                    <a:pt x="1631" y="823"/>
                  </a:cubicBezTo>
                  <a:lnTo>
                    <a:pt x="1631" y="813"/>
                  </a:lnTo>
                  <a:cubicBezTo>
                    <a:pt x="1631" y="791"/>
                    <a:pt x="1614" y="775"/>
                    <a:pt x="1594" y="775"/>
                  </a:cubicBezTo>
                  <a:lnTo>
                    <a:pt x="1589" y="775"/>
                  </a:lnTo>
                  <a:cubicBezTo>
                    <a:pt x="1582" y="781"/>
                    <a:pt x="1582" y="781"/>
                    <a:pt x="1577" y="781"/>
                  </a:cubicBezTo>
                  <a:cubicBezTo>
                    <a:pt x="1438" y="781"/>
                    <a:pt x="573" y="305"/>
                    <a:pt x="59" y="6"/>
                  </a:cubicBezTo>
                  <a:cubicBezTo>
                    <a:pt x="49" y="1"/>
                    <a:pt x="43" y="1"/>
                    <a:pt x="3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252;p77">
              <a:extLst>
                <a:ext uri="{FF2B5EF4-FFF2-40B4-BE49-F238E27FC236}">
                  <a16:creationId xmlns:a16="http://schemas.microsoft.com/office/drawing/2014/main" id="{94DDB36E-7392-4B90-A873-B9A60D8789A4}"/>
                </a:ext>
              </a:extLst>
            </p:cNvPr>
            <p:cNvSpPr/>
            <p:nvPr/>
          </p:nvSpPr>
          <p:spPr>
            <a:xfrm>
              <a:off x="4785019" y="2364997"/>
              <a:ext cx="7445" cy="8315"/>
            </a:xfrm>
            <a:custGeom>
              <a:avLst/>
              <a:gdLst/>
              <a:ahLst/>
              <a:cxnLst/>
              <a:rect l="l" t="t" r="r" b="b"/>
              <a:pathLst>
                <a:path w="77" h="86" extrusionOk="0">
                  <a:moveTo>
                    <a:pt x="39" y="0"/>
                  </a:moveTo>
                  <a:cubicBezTo>
                    <a:pt x="12" y="11"/>
                    <a:pt x="1" y="33"/>
                    <a:pt x="12" y="53"/>
                  </a:cubicBezTo>
                  <a:cubicBezTo>
                    <a:pt x="12" y="58"/>
                    <a:pt x="17" y="70"/>
                    <a:pt x="22" y="85"/>
                  </a:cubicBezTo>
                  <a:cubicBezTo>
                    <a:pt x="39" y="58"/>
                    <a:pt x="54" y="33"/>
                    <a:pt x="76" y="6"/>
                  </a:cubicBezTo>
                  <a:cubicBezTo>
                    <a:pt x="65" y="0"/>
                    <a:pt x="60" y="0"/>
                    <a:pt x="49" y="0"/>
                  </a:cubicBezTo>
                  <a:close/>
                </a:path>
              </a:pathLst>
            </a:custGeom>
            <a:solidFill>
              <a:srgbClr val="22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253;p77">
              <a:extLst>
                <a:ext uri="{FF2B5EF4-FFF2-40B4-BE49-F238E27FC236}">
                  <a16:creationId xmlns:a16="http://schemas.microsoft.com/office/drawing/2014/main" id="{A220055B-17EB-4D12-82FE-438F400CFFF8}"/>
                </a:ext>
              </a:extLst>
            </p:cNvPr>
            <p:cNvSpPr/>
            <p:nvPr/>
          </p:nvSpPr>
          <p:spPr>
            <a:xfrm>
              <a:off x="4787146" y="2365480"/>
              <a:ext cx="67291" cy="76478"/>
            </a:xfrm>
            <a:custGeom>
              <a:avLst/>
              <a:gdLst/>
              <a:ahLst/>
              <a:cxnLst/>
              <a:rect l="l" t="t" r="r" b="b"/>
              <a:pathLst>
                <a:path w="696" h="791" extrusionOk="0">
                  <a:moveTo>
                    <a:pt x="54" y="1"/>
                  </a:moveTo>
                  <a:cubicBezTo>
                    <a:pt x="32" y="28"/>
                    <a:pt x="17" y="53"/>
                    <a:pt x="0" y="80"/>
                  </a:cubicBezTo>
                  <a:cubicBezTo>
                    <a:pt x="43" y="203"/>
                    <a:pt x="198" y="588"/>
                    <a:pt x="375" y="674"/>
                  </a:cubicBezTo>
                  <a:cubicBezTo>
                    <a:pt x="556" y="765"/>
                    <a:pt x="632" y="786"/>
                    <a:pt x="637" y="786"/>
                  </a:cubicBezTo>
                  <a:cubicBezTo>
                    <a:pt x="637" y="791"/>
                    <a:pt x="642" y="791"/>
                    <a:pt x="647" y="791"/>
                  </a:cubicBezTo>
                  <a:cubicBezTo>
                    <a:pt x="664" y="791"/>
                    <a:pt x="679" y="781"/>
                    <a:pt x="684" y="759"/>
                  </a:cubicBezTo>
                  <a:cubicBezTo>
                    <a:pt x="696" y="738"/>
                    <a:pt x="684" y="716"/>
                    <a:pt x="664" y="711"/>
                  </a:cubicBezTo>
                  <a:cubicBezTo>
                    <a:pt x="658" y="711"/>
                    <a:pt x="588" y="684"/>
                    <a:pt x="412" y="598"/>
                  </a:cubicBezTo>
                  <a:cubicBezTo>
                    <a:pt x="274" y="529"/>
                    <a:pt x="118" y="161"/>
                    <a:pt x="70" y="21"/>
                  </a:cubicBezTo>
                  <a:cubicBezTo>
                    <a:pt x="65" y="16"/>
                    <a:pt x="59" y="6"/>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圖片 4">
            <a:extLst>
              <a:ext uri="{FF2B5EF4-FFF2-40B4-BE49-F238E27FC236}">
                <a16:creationId xmlns:a16="http://schemas.microsoft.com/office/drawing/2014/main" id="{A7490B8D-9126-4B5B-8CE3-87BB4B7CB6FD}"/>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38501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49"/>
          <p:cNvSpPr txBox="1">
            <a:spLocks noGrp="1"/>
          </p:cNvSpPr>
          <p:nvPr>
            <p:ph type="title"/>
          </p:nvPr>
        </p:nvSpPr>
        <p:spPr>
          <a:xfrm>
            <a:off x="2177838" y="1564604"/>
            <a:ext cx="3230546" cy="780973"/>
          </a:xfrm>
          <a:prstGeom prst="rect">
            <a:avLst/>
          </a:prstGeom>
        </p:spPr>
        <p:txBody>
          <a:bodyPr spcFirstLastPara="1" wrap="square" lIns="91425" tIns="91425" rIns="91425" bIns="91425" anchor="ctr" anchorCtr="0">
            <a:noAutofit/>
          </a:bodyPr>
          <a:lstStyle/>
          <a:p>
            <a:pPr lvl="0"/>
            <a:r>
              <a:rPr lang="zh-HK" altLang="en-US" sz="4400" dirty="0">
                <a:latin typeface="DFHeiHK-W9" panose="020B0900000000000000" pitchFamily="34" charset="-120"/>
                <a:ea typeface="DFHeiHK-W9" panose="020B0900000000000000" pitchFamily="34" charset="-120"/>
              </a:rPr>
              <a:t>難民的權益</a:t>
            </a:r>
          </a:p>
        </p:txBody>
      </p:sp>
      <p:sp>
        <p:nvSpPr>
          <p:cNvPr id="2211" name="Google Shape;2211;p49"/>
          <p:cNvSpPr txBox="1">
            <a:spLocks noGrp="1"/>
          </p:cNvSpPr>
          <p:nvPr>
            <p:ph type="title" idx="2"/>
          </p:nvPr>
        </p:nvSpPr>
        <p:spPr>
          <a:xfrm>
            <a:off x="310466" y="1541574"/>
            <a:ext cx="1809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lumMod val="75000"/>
                  </a:schemeClr>
                </a:solidFill>
              </a:rPr>
              <a:t>0</a:t>
            </a:r>
            <a:r>
              <a:rPr lang="en-US" dirty="0">
                <a:solidFill>
                  <a:schemeClr val="bg2">
                    <a:lumMod val="75000"/>
                  </a:schemeClr>
                </a:solidFill>
              </a:rPr>
              <a:t>2</a:t>
            </a:r>
            <a:r>
              <a:rPr lang="en" dirty="0">
                <a:solidFill>
                  <a:schemeClr val="bg2">
                    <a:lumMod val="75000"/>
                  </a:schemeClr>
                </a:solidFill>
              </a:rPr>
              <a:t>.</a:t>
            </a:r>
            <a:endParaRPr dirty="0">
              <a:solidFill>
                <a:schemeClr val="bg2">
                  <a:lumMod val="75000"/>
                </a:schemeClr>
              </a:solidFill>
            </a:endParaRPr>
          </a:p>
        </p:txBody>
      </p:sp>
      <p:pic>
        <p:nvPicPr>
          <p:cNvPr id="3" name="圖片 2">
            <a:extLst>
              <a:ext uri="{FF2B5EF4-FFF2-40B4-BE49-F238E27FC236}">
                <a16:creationId xmlns:a16="http://schemas.microsoft.com/office/drawing/2014/main" id="{F99187AD-C03E-492C-8DDA-34DDC71EAAF1}"/>
              </a:ext>
            </a:extLst>
          </p:cNvPr>
          <p:cNvPicPr>
            <a:picLocks noChangeAspect="1"/>
          </p:cNvPicPr>
          <p:nvPr/>
        </p:nvPicPr>
        <p:blipFill rotWithShape="1">
          <a:blip r:embed="rId3"/>
          <a:srcRect r="7387"/>
          <a:stretch/>
        </p:blipFill>
        <p:spPr>
          <a:xfrm flipH="1">
            <a:off x="6354301" y="252563"/>
            <a:ext cx="2428969" cy="1232366"/>
          </a:xfrm>
          <a:prstGeom prst="rect">
            <a:avLst/>
          </a:prstGeom>
        </p:spPr>
      </p:pic>
      <p:sp>
        <p:nvSpPr>
          <p:cNvPr id="4" name="副標題 3">
            <a:extLst>
              <a:ext uri="{FF2B5EF4-FFF2-40B4-BE49-F238E27FC236}">
                <a16:creationId xmlns:a16="http://schemas.microsoft.com/office/drawing/2014/main" id="{C941D043-02B2-4507-B964-1D6BA2CFB3FE}"/>
              </a:ext>
            </a:extLst>
          </p:cNvPr>
          <p:cNvSpPr>
            <a:spLocks noGrp="1"/>
          </p:cNvSpPr>
          <p:nvPr>
            <p:ph type="subTitle" idx="1"/>
          </p:nvPr>
        </p:nvSpPr>
        <p:spPr>
          <a:xfrm>
            <a:off x="1258862" y="2408729"/>
            <a:ext cx="6535801" cy="1574090"/>
          </a:xfrm>
          <a:noFill/>
          <a:ln>
            <a:noFill/>
          </a:ln>
        </p:spPr>
        <p:txBody>
          <a:bodyPr spcFirstLastPara="1" wrap="square" lIns="91425" tIns="91425" rIns="91425" bIns="91425" anchor="ctr" anchorCtr="0">
            <a:noAutofit/>
          </a:bodyPr>
          <a:lstStyle/>
          <a:p>
            <a:pPr marL="342900" indent="-342900">
              <a:lnSpc>
                <a:spcPct val="150000"/>
              </a:lnSpc>
              <a:buClr>
                <a:srgbClr val="025AB1"/>
              </a:buClr>
              <a:buSzPts val="3000"/>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sym typeface="Inter Black"/>
              </a:rPr>
              <a:t>締約國有責任</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減少</a:t>
            </a:r>
            <a:r>
              <a:rPr lang="zh-TW" altLang="en-US" sz="1800" b="0" dirty="0">
                <a:solidFill>
                  <a:schemeClr val="accent2"/>
                </a:solidFill>
                <a:latin typeface="DFHeiHK-W9" panose="020B0900000000000000" pitchFamily="34" charset="-120"/>
                <a:ea typeface="DFHeiHK-W9" panose="020B0900000000000000" pitchFamily="34" charset="-120"/>
                <a:sym typeface="Inter Black"/>
              </a:rPr>
              <a:t>法律及行政</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程序</a:t>
            </a:r>
            <a:br>
              <a:rPr lang="en-US" altLang="zh-TW" sz="1800" b="0" dirty="0">
                <a:solidFill>
                  <a:schemeClr val="bg2">
                    <a:lumMod val="50000"/>
                  </a:schemeClr>
                </a:solidFill>
                <a:latin typeface="DFHeiHK-W9" panose="020B0900000000000000" pitchFamily="34" charset="-120"/>
                <a:ea typeface="DFHeiHK-W9" panose="020B0900000000000000" pitchFamily="34" charset="-120"/>
                <a:sym typeface="Inter Black"/>
              </a:rPr>
            </a:b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協助</a:t>
            </a:r>
            <a:r>
              <a:rPr lang="zh-TW" altLang="en-US" sz="1800" b="0" dirty="0">
                <a:solidFill>
                  <a:schemeClr val="accent2"/>
                </a:solidFill>
                <a:latin typeface="DFHeiHK-W9" panose="020B0900000000000000" pitchFamily="34" charset="-120"/>
                <a:ea typeface="DFHeiHK-W9" panose="020B0900000000000000" pitchFamily="34" charset="-120"/>
                <a:sym typeface="Inter Black"/>
              </a:rPr>
              <a:t>難民</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入籍</a:t>
            </a:r>
            <a:endParaRPr lang="en-US" altLang="zh-TW" sz="1800" b="0" dirty="0">
              <a:solidFill>
                <a:schemeClr val="bg2">
                  <a:lumMod val="50000"/>
                </a:schemeClr>
              </a:solidFill>
              <a:latin typeface="DFHeiHK-W9" panose="020B0900000000000000" pitchFamily="34" charset="-120"/>
              <a:ea typeface="DFHeiHK-W9" panose="020B0900000000000000" pitchFamily="34" charset="-120"/>
              <a:sym typeface="Inter Black"/>
            </a:endParaRPr>
          </a:p>
          <a:p>
            <a:pPr marL="342900" indent="-342900">
              <a:lnSpc>
                <a:spcPct val="150000"/>
              </a:lnSpc>
              <a:buClr>
                <a:srgbClr val="025AB1"/>
              </a:buClr>
              <a:buSzPts val="3000"/>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sym typeface="Inter Black"/>
              </a:rPr>
              <a:t>締約國有責任</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協助</a:t>
            </a:r>
            <a:r>
              <a:rPr lang="zh-TW" altLang="en-US" sz="1800" b="0" dirty="0">
                <a:solidFill>
                  <a:schemeClr val="accent2"/>
                </a:solidFill>
                <a:latin typeface="DFHeiHK-W9" panose="020B0900000000000000" pitchFamily="34" charset="-120"/>
                <a:ea typeface="DFHeiHK-W9" panose="020B0900000000000000" pitchFamily="34" charset="-120"/>
                <a:sym typeface="Inter Black"/>
              </a:rPr>
              <a:t>難民與家人</a:t>
            </a:r>
            <a:r>
              <a:rPr lang="zh-TW" altLang="en-US" sz="1800" b="0" dirty="0">
                <a:solidFill>
                  <a:schemeClr val="bg2">
                    <a:lumMod val="50000"/>
                  </a:schemeClr>
                </a:solidFill>
                <a:latin typeface="DFHeiHK-W9" panose="020B0900000000000000" pitchFamily="34" charset="-120"/>
                <a:ea typeface="DFHeiHK-W9" panose="020B0900000000000000" pitchFamily="34" charset="-120"/>
                <a:sym typeface="Inter Black"/>
              </a:rPr>
              <a:t>團聚</a:t>
            </a:r>
            <a:r>
              <a:rPr lang="zh-TW" altLang="en-US" sz="1800" b="0" dirty="0">
                <a:solidFill>
                  <a:schemeClr val="tx2"/>
                </a:solidFill>
                <a:latin typeface="DFHeiHK-W9" panose="020B0900000000000000" pitchFamily="34" charset="-120"/>
                <a:ea typeface="DFHeiHK-W9" panose="020B0900000000000000" pitchFamily="34" charset="-120"/>
                <a:sym typeface="Inter Black"/>
              </a:rPr>
              <a:t> </a:t>
            </a:r>
            <a:endParaRPr lang="zh-HK" altLang="en-US" sz="1800" b="0" dirty="0">
              <a:solidFill>
                <a:schemeClr val="tx2"/>
              </a:solidFill>
              <a:latin typeface="DFHeiHK-W9" panose="020B0900000000000000" pitchFamily="34" charset="-120"/>
              <a:ea typeface="DFHeiHK-W9" panose="020B0900000000000000" pitchFamily="34" charset="-120"/>
              <a:sym typeface="Inter Black"/>
            </a:endParaRPr>
          </a:p>
        </p:txBody>
      </p:sp>
      <p:grpSp>
        <p:nvGrpSpPr>
          <p:cNvPr id="132" name="Google Shape;2212;p49">
            <a:extLst>
              <a:ext uri="{FF2B5EF4-FFF2-40B4-BE49-F238E27FC236}">
                <a16:creationId xmlns:a16="http://schemas.microsoft.com/office/drawing/2014/main" id="{9EFBD459-0407-4BB1-AFE0-6246C481FE46}"/>
              </a:ext>
            </a:extLst>
          </p:cNvPr>
          <p:cNvGrpSpPr/>
          <p:nvPr/>
        </p:nvGrpSpPr>
        <p:grpSpPr>
          <a:xfrm>
            <a:off x="6478047" y="2626513"/>
            <a:ext cx="3962900" cy="1848825"/>
            <a:chOff x="5191952" y="3154875"/>
            <a:chExt cx="3357598" cy="1455399"/>
          </a:xfrm>
        </p:grpSpPr>
        <p:sp>
          <p:nvSpPr>
            <p:cNvPr id="133" name="Google Shape;2213;p49">
              <a:extLst>
                <a:ext uri="{FF2B5EF4-FFF2-40B4-BE49-F238E27FC236}">
                  <a16:creationId xmlns:a16="http://schemas.microsoft.com/office/drawing/2014/main" id="{DAA49727-B299-4E17-8966-9AB8FCC42761}"/>
                </a:ext>
              </a:extLst>
            </p:cNvPr>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14;p49">
              <a:extLst>
                <a:ext uri="{FF2B5EF4-FFF2-40B4-BE49-F238E27FC236}">
                  <a16:creationId xmlns:a16="http://schemas.microsoft.com/office/drawing/2014/main" id="{DB272BB9-1902-4B46-9480-5E4E0EC4D48D}"/>
                </a:ext>
              </a:extLst>
            </p:cNvPr>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15;p49">
              <a:extLst>
                <a:ext uri="{FF2B5EF4-FFF2-40B4-BE49-F238E27FC236}">
                  <a16:creationId xmlns:a16="http://schemas.microsoft.com/office/drawing/2014/main" id="{1D304499-53B0-40D5-86E1-9F252BBF3BEF}"/>
                </a:ext>
              </a:extLst>
            </p:cNvPr>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16;p49">
              <a:extLst>
                <a:ext uri="{FF2B5EF4-FFF2-40B4-BE49-F238E27FC236}">
                  <a16:creationId xmlns:a16="http://schemas.microsoft.com/office/drawing/2014/main" id="{F816C52D-6A7F-4866-A9C5-381D98868831}"/>
                </a:ext>
              </a:extLst>
            </p:cNvPr>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17;p49">
              <a:extLst>
                <a:ext uri="{FF2B5EF4-FFF2-40B4-BE49-F238E27FC236}">
                  <a16:creationId xmlns:a16="http://schemas.microsoft.com/office/drawing/2014/main" id="{8D41F1F4-40A3-4519-A15E-7E13EF6236E0}"/>
                </a:ext>
              </a:extLst>
            </p:cNvPr>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18;p49">
              <a:extLst>
                <a:ext uri="{FF2B5EF4-FFF2-40B4-BE49-F238E27FC236}">
                  <a16:creationId xmlns:a16="http://schemas.microsoft.com/office/drawing/2014/main" id="{BB44262A-A17F-403E-970B-E11846CDE740}"/>
                </a:ext>
              </a:extLst>
            </p:cNvPr>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19;p49">
              <a:extLst>
                <a:ext uri="{FF2B5EF4-FFF2-40B4-BE49-F238E27FC236}">
                  <a16:creationId xmlns:a16="http://schemas.microsoft.com/office/drawing/2014/main" id="{7000AE6B-9F6B-45C4-B1AA-056A8F8ABAE3}"/>
                </a:ext>
              </a:extLst>
            </p:cNvPr>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20;p49">
              <a:extLst>
                <a:ext uri="{FF2B5EF4-FFF2-40B4-BE49-F238E27FC236}">
                  <a16:creationId xmlns:a16="http://schemas.microsoft.com/office/drawing/2014/main" id="{26AD4D4A-9981-4DC4-9F10-702D2963477C}"/>
                </a:ext>
              </a:extLst>
            </p:cNvPr>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21;p49">
              <a:extLst>
                <a:ext uri="{FF2B5EF4-FFF2-40B4-BE49-F238E27FC236}">
                  <a16:creationId xmlns:a16="http://schemas.microsoft.com/office/drawing/2014/main" id="{DC658B06-149D-4352-837D-7CA3271F2E69}"/>
                </a:ext>
              </a:extLst>
            </p:cNvPr>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22;p49">
              <a:extLst>
                <a:ext uri="{FF2B5EF4-FFF2-40B4-BE49-F238E27FC236}">
                  <a16:creationId xmlns:a16="http://schemas.microsoft.com/office/drawing/2014/main" id="{E1C4A9F4-F82D-4F6D-972F-95716374DA27}"/>
                </a:ext>
              </a:extLst>
            </p:cNvPr>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23;p49">
              <a:extLst>
                <a:ext uri="{FF2B5EF4-FFF2-40B4-BE49-F238E27FC236}">
                  <a16:creationId xmlns:a16="http://schemas.microsoft.com/office/drawing/2014/main" id="{C8C5E294-BF0F-4061-AF3A-DD808167F295}"/>
                </a:ext>
              </a:extLst>
            </p:cNvPr>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24;p49">
              <a:extLst>
                <a:ext uri="{FF2B5EF4-FFF2-40B4-BE49-F238E27FC236}">
                  <a16:creationId xmlns:a16="http://schemas.microsoft.com/office/drawing/2014/main" id="{AB884A68-B3DB-4660-B222-14F70D9C335F}"/>
                </a:ext>
              </a:extLst>
            </p:cNvPr>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25;p49">
              <a:extLst>
                <a:ext uri="{FF2B5EF4-FFF2-40B4-BE49-F238E27FC236}">
                  <a16:creationId xmlns:a16="http://schemas.microsoft.com/office/drawing/2014/main" id="{23A67F9B-D319-4DE9-A9D2-11FC22449636}"/>
                </a:ext>
              </a:extLst>
            </p:cNvPr>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26;p49">
              <a:extLst>
                <a:ext uri="{FF2B5EF4-FFF2-40B4-BE49-F238E27FC236}">
                  <a16:creationId xmlns:a16="http://schemas.microsoft.com/office/drawing/2014/main" id="{9BED86D0-3B27-44F9-93B4-AA2CA6009940}"/>
                </a:ext>
              </a:extLst>
            </p:cNvPr>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27;p49">
              <a:extLst>
                <a:ext uri="{FF2B5EF4-FFF2-40B4-BE49-F238E27FC236}">
                  <a16:creationId xmlns:a16="http://schemas.microsoft.com/office/drawing/2014/main" id="{3E3F573F-0065-44E0-B119-1B5A2A2E276F}"/>
                </a:ext>
              </a:extLst>
            </p:cNvPr>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28;p49">
              <a:extLst>
                <a:ext uri="{FF2B5EF4-FFF2-40B4-BE49-F238E27FC236}">
                  <a16:creationId xmlns:a16="http://schemas.microsoft.com/office/drawing/2014/main" id="{9D33613C-E0B8-4D2A-8D8C-2C6480F82CB2}"/>
                </a:ext>
              </a:extLst>
            </p:cNvPr>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29;p49">
              <a:extLst>
                <a:ext uri="{FF2B5EF4-FFF2-40B4-BE49-F238E27FC236}">
                  <a16:creationId xmlns:a16="http://schemas.microsoft.com/office/drawing/2014/main" id="{ABCA41A4-957E-4A8F-8D1A-E35353B095C2}"/>
                </a:ext>
              </a:extLst>
            </p:cNvPr>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30;p49">
              <a:extLst>
                <a:ext uri="{FF2B5EF4-FFF2-40B4-BE49-F238E27FC236}">
                  <a16:creationId xmlns:a16="http://schemas.microsoft.com/office/drawing/2014/main" id="{55D95103-6B6C-47EA-AE0F-D38C533E9279}"/>
                </a:ext>
              </a:extLst>
            </p:cNvPr>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31;p49">
              <a:extLst>
                <a:ext uri="{FF2B5EF4-FFF2-40B4-BE49-F238E27FC236}">
                  <a16:creationId xmlns:a16="http://schemas.microsoft.com/office/drawing/2014/main" id="{A6790F77-D1C9-4782-886D-BE2B4B2FBCEA}"/>
                </a:ext>
              </a:extLst>
            </p:cNvPr>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32;p49">
              <a:extLst>
                <a:ext uri="{FF2B5EF4-FFF2-40B4-BE49-F238E27FC236}">
                  <a16:creationId xmlns:a16="http://schemas.microsoft.com/office/drawing/2014/main" id="{3A1D4E23-8FD2-4197-A4AD-6904894B6A57}"/>
                </a:ext>
              </a:extLst>
            </p:cNvPr>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33;p49">
              <a:extLst>
                <a:ext uri="{FF2B5EF4-FFF2-40B4-BE49-F238E27FC236}">
                  <a16:creationId xmlns:a16="http://schemas.microsoft.com/office/drawing/2014/main" id="{4EA91224-5FB8-4DFA-B82C-C0D0AFDA1BA8}"/>
                </a:ext>
              </a:extLst>
            </p:cNvPr>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34;p49">
              <a:extLst>
                <a:ext uri="{FF2B5EF4-FFF2-40B4-BE49-F238E27FC236}">
                  <a16:creationId xmlns:a16="http://schemas.microsoft.com/office/drawing/2014/main" id="{046E353C-6AD6-401E-8B73-26AC0EDC67EF}"/>
                </a:ext>
              </a:extLst>
            </p:cNvPr>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35;p49">
              <a:extLst>
                <a:ext uri="{FF2B5EF4-FFF2-40B4-BE49-F238E27FC236}">
                  <a16:creationId xmlns:a16="http://schemas.microsoft.com/office/drawing/2014/main" id="{7C4C59D6-3A46-421F-9F91-EDF1864FEDF0}"/>
                </a:ext>
              </a:extLst>
            </p:cNvPr>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36;p49">
              <a:extLst>
                <a:ext uri="{FF2B5EF4-FFF2-40B4-BE49-F238E27FC236}">
                  <a16:creationId xmlns:a16="http://schemas.microsoft.com/office/drawing/2014/main" id="{2DE31CE6-7C05-41F8-AB9A-AA877009A3B2}"/>
                </a:ext>
              </a:extLst>
            </p:cNvPr>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4154;p77">
            <a:extLst>
              <a:ext uri="{FF2B5EF4-FFF2-40B4-BE49-F238E27FC236}">
                <a16:creationId xmlns:a16="http://schemas.microsoft.com/office/drawing/2014/main" id="{852E1B20-1003-4EAC-A6A1-203960B8E3C6}"/>
              </a:ext>
            </a:extLst>
          </p:cNvPr>
          <p:cNvGrpSpPr/>
          <p:nvPr/>
        </p:nvGrpSpPr>
        <p:grpSpPr>
          <a:xfrm>
            <a:off x="5141106" y="2004268"/>
            <a:ext cx="1147556" cy="2878127"/>
            <a:chOff x="3256475" y="1469910"/>
            <a:chExt cx="1250199" cy="3471394"/>
          </a:xfrm>
        </p:grpSpPr>
        <p:sp>
          <p:nvSpPr>
            <p:cNvPr id="158" name="Google Shape;4155;p77">
              <a:extLst>
                <a:ext uri="{FF2B5EF4-FFF2-40B4-BE49-F238E27FC236}">
                  <a16:creationId xmlns:a16="http://schemas.microsoft.com/office/drawing/2014/main" id="{0DD3D442-315E-4A48-977B-7C39A429C74D}"/>
                </a:ext>
              </a:extLst>
            </p:cNvPr>
            <p:cNvSpPr/>
            <p:nvPr/>
          </p:nvSpPr>
          <p:spPr>
            <a:xfrm>
              <a:off x="3728380" y="1846489"/>
              <a:ext cx="130811" cy="141837"/>
            </a:xfrm>
            <a:custGeom>
              <a:avLst/>
              <a:gdLst/>
              <a:ahLst/>
              <a:cxnLst/>
              <a:rect l="l" t="t" r="r" b="b"/>
              <a:pathLst>
                <a:path w="1353" h="1467" extrusionOk="0">
                  <a:moveTo>
                    <a:pt x="776" y="1"/>
                  </a:moveTo>
                  <a:cubicBezTo>
                    <a:pt x="618" y="1"/>
                    <a:pt x="481" y="50"/>
                    <a:pt x="481" y="50"/>
                  </a:cubicBezTo>
                  <a:cubicBezTo>
                    <a:pt x="481" y="50"/>
                    <a:pt x="0" y="830"/>
                    <a:pt x="566" y="906"/>
                  </a:cubicBezTo>
                  <a:cubicBezTo>
                    <a:pt x="566" y="906"/>
                    <a:pt x="532" y="1466"/>
                    <a:pt x="908" y="1466"/>
                  </a:cubicBezTo>
                  <a:cubicBezTo>
                    <a:pt x="953" y="1466"/>
                    <a:pt x="1005" y="1458"/>
                    <a:pt x="1064" y="1440"/>
                  </a:cubicBezTo>
                  <a:cubicBezTo>
                    <a:pt x="1064" y="1440"/>
                    <a:pt x="1352" y="842"/>
                    <a:pt x="1229" y="334"/>
                  </a:cubicBezTo>
                  <a:cubicBezTo>
                    <a:pt x="1161" y="64"/>
                    <a:pt x="955" y="1"/>
                    <a:pt x="776" y="1"/>
                  </a:cubicBezTo>
                  <a:close/>
                </a:path>
              </a:pathLst>
            </a:custGeom>
            <a:solidFill>
              <a:srgbClr val="0000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156;p77">
              <a:extLst>
                <a:ext uri="{FF2B5EF4-FFF2-40B4-BE49-F238E27FC236}">
                  <a16:creationId xmlns:a16="http://schemas.microsoft.com/office/drawing/2014/main" id="{86426E16-2536-4060-929D-A52B86B6F8BB}"/>
                </a:ext>
              </a:extLst>
            </p:cNvPr>
            <p:cNvSpPr/>
            <p:nvPr/>
          </p:nvSpPr>
          <p:spPr>
            <a:xfrm>
              <a:off x="3785713" y="1878201"/>
              <a:ext cx="256885" cy="332016"/>
            </a:xfrm>
            <a:custGeom>
              <a:avLst/>
              <a:gdLst/>
              <a:ahLst/>
              <a:cxnLst/>
              <a:rect l="l" t="t" r="r" b="b"/>
              <a:pathLst>
                <a:path w="2657" h="3434" extrusionOk="0">
                  <a:moveTo>
                    <a:pt x="434" y="1"/>
                  </a:moveTo>
                  <a:cubicBezTo>
                    <a:pt x="434" y="1"/>
                    <a:pt x="412" y="406"/>
                    <a:pt x="353" y="866"/>
                  </a:cubicBezTo>
                  <a:cubicBezTo>
                    <a:pt x="284" y="1380"/>
                    <a:pt x="171" y="1962"/>
                    <a:pt x="0" y="2138"/>
                  </a:cubicBezTo>
                  <a:cubicBezTo>
                    <a:pt x="0" y="2138"/>
                    <a:pt x="837" y="3434"/>
                    <a:pt x="1660" y="3434"/>
                  </a:cubicBezTo>
                  <a:cubicBezTo>
                    <a:pt x="1707" y="3434"/>
                    <a:pt x="1754" y="3429"/>
                    <a:pt x="1801" y="3420"/>
                  </a:cubicBezTo>
                  <a:cubicBezTo>
                    <a:pt x="2657" y="3255"/>
                    <a:pt x="2063" y="2160"/>
                    <a:pt x="1941" y="1962"/>
                  </a:cubicBezTo>
                  <a:lnTo>
                    <a:pt x="1941" y="1957"/>
                  </a:lnTo>
                  <a:cubicBezTo>
                    <a:pt x="1823" y="1748"/>
                    <a:pt x="1801" y="1213"/>
                    <a:pt x="1877" y="615"/>
                  </a:cubicBezTo>
                  <a:cubicBezTo>
                    <a:pt x="1951" y="6"/>
                    <a:pt x="434" y="1"/>
                    <a:pt x="43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157;p77">
              <a:extLst>
                <a:ext uri="{FF2B5EF4-FFF2-40B4-BE49-F238E27FC236}">
                  <a16:creationId xmlns:a16="http://schemas.microsoft.com/office/drawing/2014/main" id="{02C40410-8C40-4D48-BBD1-324D6A074913}"/>
                </a:ext>
              </a:extLst>
            </p:cNvPr>
            <p:cNvSpPr/>
            <p:nvPr/>
          </p:nvSpPr>
          <p:spPr>
            <a:xfrm>
              <a:off x="3819750" y="1875825"/>
              <a:ext cx="152449" cy="168498"/>
            </a:xfrm>
            <a:custGeom>
              <a:avLst/>
              <a:gdLst/>
              <a:ahLst/>
              <a:cxnLst/>
              <a:rect l="l" t="t" r="r" b="b"/>
              <a:pathLst>
                <a:path w="1589" h="1957" extrusionOk="0">
                  <a:moveTo>
                    <a:pt x="82" y="1"/>
                  </a:moveTo>
                  <a:cubicBezTo>
                    <a:pt x="82" y="1"/>
                    <a:pt x="60" y="406"/>
                    <a:pt x="1" y="866"/>
                  </a:cubicBezTo>
                  <a:cubicBezTo>
                    <a:pt x="386" y="1294"/>
                    <a:pt x="953" y="1807"/>
                    <a:pt x="1589" y="1957"/>
                  </a:cubicBezTo>
                  <a:cubicBezTo>
                    <a:pt x="1513" y="1829"/>
                    <a:pt x="1481" y="1582"/>
                    <a:pt x="1481" y="1272"/>
                  </a:cubicBezTo>
                  <a:cubicBezTo>
                    <a:pt x="1481" y="1074"/>
                    <a:pt x="1493" y="850"/>
                    <a:pt x="1525" y="615"/>
                  </a:cubicBezTo>
                  <a:lnTo>
                    <a:pt x="1525" y="571"/>
                  </a:lnTo>
                  <a:cubicBezTo>
                    <a:pt x="1525" y="6"/>
                    <a:pt x="82" y="1"/>
                    <a:pt x="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158;p77">
              <a:extLst>
                <a:ext uri="{FF2B5EF4-FFF2-40B4-BE49-F238E27FC236}">
                  <a16:creationId xmlns:a16="http://schemas.microsoft.com/office/drawing/2014/main" id="{9CA858E8-7102-4667-A66A-57E25103CD22}"/>
                </a:ext>
              </a:extLst>
            </p:cNvPr>
            <p:cNvSpPr/>
            <p:nvPr/>
          </p:nvSpPr>
          <p:spPr>
            <a:xfrm>
              <a:off x="3749457" y="1602945"/>
              <a:ext cx="327754" cy="409654"/>
            </a:xfrm>
            <a:custGeom>
              <a:avLst/>
              <a:gdLst/>
              <a:ahLst/>
              <a:cxnLst/>
              <a:rect l="l" t="t" r="r" b="b"/>
              <a:pathLst>
                <a:path w="3390" h="4237" extrusionOk="0">
                  <a:moveTo>
                    <a:pt x="1707" y="0"/>
                  </a:moveTo>
                  <a:cubicBezTo>
                    <a:pt x="1485" y="0"/>
                    <a:pt x="1258" y="40"/>
                    <a:pt x="1038" y="137"/>
                  </a:cubicBezTo>
                  <a:cubicBezTo>
                    <a:pt x="0" y="603"/>
                    <a:pt x="242" y="1682"/>
                    <a:pt x="242" y="1682"/>
                  </a:cubicBezTo>
                  <a:cubicBezTo>
                    <a:pt x="242" y="1682"/>
                    <a:pt x="957" y="4210"/>
                    <a:pt x="2171" y="4237"/>
                  </a:cubicBezTo>
                  <a:cubicBezTo>
                    <a:pt x="2175" y="4237"/>
                    <a:pt x="2178" y="4237"/>
                    <a:pt x="2182" y="4237"/>
                  </a:cubicBezTo>
                  <a:cubicBezTo>
                    <a:pt x="3389" y="4237"/>
                    <a:pt x="3331" y="736"/>
                    <a:pt x="3331" y="736"/>
                  </a:cubicBezTo>
                  <a:cubicBezTo>
                    <a:pt x="3289" y="550"/>
                    <a:pt x="2533" y="0"/>
                    <a:pt x="170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159;p77">
              <a:extLst>
                <a:ext uri="{FF2B5EF4-FFF2-40B4-BE49-F238E27FC236}">
                  <a16:creationId xmlns:a16="http://schemas.microsoft.com/office/drawing/2014/main" id="{46623E10-1C3F-49AE-ACD5-BFE379A6CC49}"/>
                </a:ext>
              </a:extLst>
            </p:cNvPr>
            <p:cNvSpPr/>
            <p:nvPr/>
          </p:nvSpPr>
          <p:spPr>
            <a:xfrm>
              <a:off x="3642043" y="1469910"/>
              <a:ext cx="510097" cy="379875"/>
            </a:xfrm>
            <a:custGeom>
              <a:avLst/>
              <a:gdLst/>
              <a:ahLst/>
              <a:cxnLst/>
              <a:rect l="l" t="t" r="r" b="b"/>
              <a:pathLst>
                <a:path w="5276" h="3929" extrusionOk="0">
                  <a:moveTo>
                    <a:pt x="2912" y="1"/>
                  </a:moveTo>
                  <a:cubicBezTo>
                    <a:pt x="2333" y="1"/>
                    <a:pt x="1496" y="985"/>
                    <a:pt x="1496" y="985"/>
                  </a:cubicBezTo>
                  <a:cubicBezTo>
                    <a:pt x="1496" y="985"/>
                    <a:pt x="1" y="1466"/>
                    <a:pt x="1251" y="3929"/>
                  </a:cubicBezTo>
                  <a:lnTo>
                    <a:pt x="1994" y="3721"/>
                  </a:lnTo>
                  <a:cubicBezTo>
                    <a:pt x="1994" y="3721"/>
                    <a:pt x="1935" y="2561"/>
                    <a:pt x="2080" y="2485"/>
                  </a:cubicBezTo>
                  <a:cubicBezTo>
                    <a:pt x="2103" y="2473"/>
                    <a:pt x="2131" y="2469"/>
                    <a:pt x="2161" y="2469"/>
                  </a:cubicBezTo>
                  <a:cubicBezTo>
                    <a:pt x="2253" y="2469"/>
                    <a:pt x="2367" y="2512"/>
                    <a:pt x="2460" y="2512"/>
                  </a:cubicBezTo>
                  <a:cubicBezTo>
                    <a:pt x="2522" y="2512"/>
                    <a:pt x="2574" y="2492"/>
                    <a:pt x="2603" y="2428"/>
                  </a:cubicBezTo>
                  <a:cubicBezTo>
                    <a:pt x="2683" y="2241"/>
                    <a:pt x="2625" y="1930"/>
                    <a:pt x="2625" y="1930"/>
                  </a:cubicBezTo>
                  <a:lnTo>
                    <a:pt x="2625" y="1930"/>
                  </a:lnTo>
                  <a:cubicBezTo>
                    <a:pt x="2625" y="1930"/>
                    <a:pt x="3332" y="2845"/>
                    <a:pt x="3764" y="2845"/>
                  </a:cubicBezTo>
                  <a:cubicBezTo>
                    <a:pt x="3766" y="2845"/>
                    <a:pt x="3767" y="2845"/>
                    <a:pt x="3768" y="2845"/>
                  </a:cubicBezTo>
                  <a:cubicBezTo>
                    <a:pt x="4202" y="2838"/>
                    <a:pt x="4293" y="2460"/>
                    <a:pt x="4293" y="2460"/>
                  </a:cubicBezTo>
                  <a:cubicBezTo>
                    <a:pt x="4293" y="2460"/>
                    <a:pt x="4347" y="2883"/>
                    <a:pt x="4703" y="2883"/>
                  </a:cubicBezTo>
                  <a:cubicBezTo>
                    <a:pt x="4715" y="2883"/>
                    <a:pt x="4728" y="2883"/>
                    <a:pt x="4742" y="2882"/>
                  </a:cubicBezTo>
                  <a:cubicBezTo>
                    <a:pt x="5137" y="2850"/>
                    <a:pt x="4998" y="1920"/>
                    <a:pt x="4784" y="1743"/>
                  </a:cubicBezTo>
                  <a:cubicBezTo>
                    <a:pt x="4784" y="1743"/>
                    <a:pt x="5275" y="1695"/>
                    <a:pt x="4992" y="1101"/>
                  </a:cubicBezTo>
                  <a:cubicBezTo>
                    <a:pt x="4737" y="562"/>
                    <a:pt x="3640" y="535"/>
                    <a:pt x="3430" y="535"/>
                  </a:cubicBezTo>
                  <a:cubicBezTo>
                    <a:pt x="3407" y="535"/>
                    <a:pt x="3395" y="536"/>
                    <a:pt x="3395" y="536"/>
                  </a:cubicBezTo>
                  <a:cubicBezTo>
                    <a:pt x="3395" y="536"/>
                    <a:pt x="3581" y="144"/>
                    <a:pt x="3010" y="11"/>
                  </a:cubicBezTo>
                  <a:cubicBezTo>
                    <a:pt x="2978" y="4"/>
                    <a:pt x="2945" y="1"/>
                    <a:pt x="29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160;p77">
              <a:extLst>
                <a:ext uri="{FF2B5EF4-FFF2-40B4-BE49-F238E27FC236}">
                  <a16:creationId xmlns:a16="http://schemas.microsoft.com/office/drawing/2014/main" id="{8F8166F1-9A4C-4CC8-9CB9-DB5828C0F065}"/>
                </a:ext>
              </a:extLst>
            </p:cNvPr>
            <p:cNvSpPr/>
            <p:nvPr/>
          </p:nvSpPr>
          <p:spPr>
            <a:xfrm>
              <a:off x="3737372" y="1794473"/>
              <a:ext cx="114472" cy="104613"/>
            </a:xfrm>
            <a:custGeom>
              <a:avLst/>
              <a:gdLst/>
              <a:ahLst/>
              <a:cxnLst/>
              <a:rect l="l" t="t" r="r" b="b"/>
              <a:pathLst>
                <a:path w="1184" h="1082" extrusionOk="0">
                  <a:moveTo>
                    <a:pt x="453" y="0"/>
                  </a:moveTo>
                  <a:cubicBezTo>
                    <a:pt x="445" y="0"/>
                    <a:pt x="438" y="1"/>
                    <a:pt x="431" y="1"/>
                  </a:cubicBezTo>
                  <a:cubicBezTo>
                    <a:pt x="1" y="10"/>
                    <a:pt x="265" y="1081"/>
                    <a:pt x="833" y="1081"/>
                  </a:cubicBezTo>
                  <a:cubicBezTo>
                    <a:pt x="893" y="1081"/>
                    <a:pt x="957" y="1069"/>
                    <a:pt x="1023" y="1042"/>
                  </a:cubicBezTo>
                  <a:lnTo>
                    <a:pt x="1184" y="519"/>
                  </a:lnTo>
                  <a:cubicBezTo>
                    <a:pt x="1184" y="519"/>
                    <a:pt x="915" y="0"/>
                    <a:pt x="45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161;p77">
              <a:extLst>
                <a:ext uri="{FF2B5EF4-FFF2-40B4-BE49-F238E27FC236}">
                  <a16:creationId xmlns:a16="http://schemas.microsoft.com/office/drawing/2014/main" id="{1A3C08B7-9AF9-4607-9A6E-4B080E0E9035}"/>
                </a:ext>
              </a:extLst>
            </p:cNvPr>
            <p:cNvSpPr/>
            <p:nvPr/>
          </p:nvSpPr>
          <p:spPr>
            <a:xfrm>
              <a:off x="3659543" y="3250029"/>
              <a:ext cx="836207" cy="821146"/>
            </a:xfrm>
            <a:custGeom>
              <a:avLst/>
              <a:gdLst/>
              <a:ahLst/>
              <a:cxnLst/>
              <a:rect l="l" t="t" r="r" b="b"/>
              <a:pathLst>
                <a:path w="8649" h="8493" extrusionOk="0">
                  <a:moveTo>
                    <a:pt x="5916" y="1"/>
                  </a:moveTo>
                  <a:cubicBezTo>
                    <a:pt x="3677" y="1"/>
                    <a:pt x="1" y="5710"/>
                    <a:pt x="1626" y="7335"/>
                  </a:cubicBezTo>
                  <a:cubicBezTo>
                    <a:pt x="2442" y="8150"/>
                    <a:pt x="3506" y="8492"/>
                    <a:pt x="4534" y="8492"/>
                  </a:cubicBezTo>
                  <a:cubicBezTo>
                    <a:pt x="5634" y="8492"/>
                    <a:pt x="6693" y="8101"/>
                    <a:pt x="7361" y="7479"/>
                  </a:cubicBezTo>
                  <a:cubicBezTo>
                    <a:pt x="8649" y="6277"/>
                    <a:pt x="7077" y="2488"/>
                    <a:pt x="6725" y="1926"/>
                  </a:cubicBezTo>
                  <a:cubicBezTo>
                    <a:pt x="6372" y="1365"/>
                    <a:pt x="6174" y="28"/>
                    <a:pt x="6174" y="28"/>
                  </a:cubicBezTo>
                  <a:cubicBezTo>
                    <a:pt x="6091" y="10"/>
                    <a:pt x="6004" y="1"/>
                    <a:pt x="591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162;p77">
              <a:extLst>
                <a:ext uri="{FF2B5EF4-FFF2-40B4-BE49-F238E27FC236}">
                  <a16:creationId xmlns:a16="http://schemas.microsoft.com/office/drawing/2014/main" id="{2BEB3D9A-7685-4A43-9DA3-4D79C40141E5}"/>
                </a:ext>
              </a:extLst>
            </p:cNvPr>
            <p:cNvSpPr/>
            <p:nvPr/>
          </p:nvSpPr>
          <p:spPr>
            <a:xfrm>
              <a:off x="4157262" y="2614051"/>
              <a:ext cx="185630" cy="705317"/>
            </a:xfrm>
            <a:custGeom>
              <a:avLst/>
              <a:gdLst/>
              <a:ahLst/>
              <a:cxnLst/>
              <a:rect l="l" t="t" r="r" b="b"/>
              <a:pathLst>
                <a:path w="1920" h="7295" extrusionOk="0">
                  <a:moveTo>
                    <a:pt x="893" y="0"/>
                  </a:moveTo>
                  <a:lnTo>
                    <a:pt x="0" y="252"/>
                  </a:lnTo>
                  <a:cubicBezTo>
                    <a:pt x="0" y="252"/>
                    <a:pt x="150" y="7002"/>
                    <a:pt x="395" y="7179"/>
                  </a:cubicBezTo>
                  <a:cubicBezTo>
                    <a:pt x="486" y="7245"/>
                    <a:pt x="603" y="7295"/>
                    <a:pt x="736" y="7295"/>
                  </a:cubicBezTo>
                  <a:cubicBezTo>
                    <a:pt x="956" y="7295"/>
                    <a:pt x="1220" y="7159"/>
                    <a:pt x="1486" y="6740"/>
                  </a:cubicBezTo>
                  <a:cubicBezTo>
                    <a:pt x="1919" y="6066"/>
                    <a:pt x="1246" y="4971"/>
                    <a:pt x="1214" y="4858"/>
                  </a:cubicBezTo>
                  <a:cubicBezTo>
                    <a:pt x="1182" y="4752"/>
                    <a:pt x="893" y="0"/>
                    <a:pt x="89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163;p77">
              <a:extLst>
                <a:ext uri="{FF2B5EF4-FFF2-40B4-BE49-F238E27FC236}">
                  <a16:creationId xmlns:a16="http://schemas.microsoft.com/office/drawing/2014/main" id="{481E066C-349C-41CC-A6A7-78F725D863A3}"/>
                </a:ext>
              </a:extLst>
            </p:cNvPr>
            <p:cNvSpPr/>
            <p:nvPr/>
          </p:nvSpPr>
          <p:spPr>
            <a:xfrm>
              <a:off x="4216625" y="3137490"/>
              <a:ext cx="47084" cy="126174"/>
            </a:xfrm>
            <a:custGeom>
              <a:avLst/>
              <a:gdLst/>
              <a:ahLst/>
              <a:cxnLst/>
              <a:rect l="l" t="t" r="r" b="b"/>
              <a:pathLst>
                <a:path w="487" h="1305" extrusionOk="0">
                  <a:moveTo>
                    <a:pt x="407" y="1"/>
                  </a:moveTo>
                  <a:cubicBezTo>
                    <a:pt x="385" y="1"/>
                    <a:pt x="364" y="21"/>
                    <a:pt x="370" y="48"/>
                  </a:cubicBezTo>
                  <a:cubicBezTo>
                    <a:pt x="370" y="48"/>
                    <a:pt x="396" y="321"/>
                    <a:pt x="252" y="445"/>
                  </a:cubicBezTo>
                  <a:cubicBezTo>
                    <a:pt x="129" y="556"/>
                    <a:pt x="1" y="803"/>
                    <a:pt x="11" y="995"/>
                  </a:cubicBezTo>
                  <a:cubicBezTo>
                    <a:pt x="11" y="1096"/>
                    <a:pt x="55" y="1176"/>
                    <a:pt x="124" y="1225"/>
                  </a:cubicBezTo>
                  <a:cubicBezTo>
                    <a:pt x="198" y="1278"/>
                    <a:pt x="257" y="1304"/>
                    <a:pt x="316" y="1304"/>
                  </a:cubicBezTo>
                  <a:cubicBezTo>
                    <a:pt x="332" y="1304"/>
                    <a:pt x="348" y="1299"/>
                    <a:pt x="364" y="1294"/>
                  </a:cubicBezTo>
                  <a:cubicBezTo>
                    <a:pt x="428" y="1272"/>
                    <a:pt x="450" y="1208"/>
                    <a:pt x="450" y="1203"/>
                  </a:cubicBezTo>
                  <a:cubicBezTo>
                    <a:pt x="455" y="1182"/>
                    <a:pt x="445" y="1160"/>
                    <a:pt x="423" y="1150"/>
                  </a:cubicBezTo>
                  <a:lnTo>
                    <a:pt x="412" y="1150"/>
                  </a:lnTo>
                  <a:cubicBezTo>
                    <a:pt x="391" y="1150"/>
                    <a:pt x="375" y="1160"/>
                    <a:pt x="370" y="1182"/>
                  </a:cubicBezTo>
                  <a:cubicBezTo>
                    <a:pt x="370" y="1182"/>
                    <a:pt x="359" y="1208"/>
                    <a:pt x="338" y="1214"/>
                  </a:cubicBezTo>
                  <a:cubicBezTo>
                    <a:pt x="332" y="1219"/>
                    <a:pt x="321" y="1219"/>
                    <a:pt x="316" y="1219"/>
                  </a:cubicBezTo>
                  <a:cubicBezTo>
                    <a:pt x="289" y="1219"/>
                    <a:pt x="242" y="1208"/>
                    <a:pt x="171" y="1155"/>
                  </a:cubicBezTo>
                  <a:cubicBezTo>
                    <a:pt x="124" y="1123"/>
                    <a:pt x="97" y="1064"/>
                    <a:pt x="92" y="990"/>
                  </a:cubicBezTo>
                  <a:cubicBezTo>
                    <a:pt x="87" y="823"/>
                    <a:pt x="198" y="605"/>
                    <a:pt x="306" y="509"/>
                  </a:cubicBezTo>
                  <a:cubicBezTo>
                    <a:pt x="487" y="354"/>
                    <a:pt x="455" y="48"/>
                    <a:pt x="450" y="38"/>
                  </a:cubicBezTo>
                  <a:cubicBezTo>
                    <a:pt x="450" y="16"/>
                    <a:pt x="434" y="1"/>
                    <a:pt x="4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164;p77">
              <a:extLst>
                <a:ext uri="{FF2B5EF4-FFF2-40B4-BE49-F238E27FC236}">
                  <a16:creationId xmlns:a16="http://schemas.microsoft.com/office/drawing/2014/main" id="{71CCDC0D-2E34-4D7E-BD1D-648102015B44}"/>
                </a:ext>
              </a:extLst>
            </p:cNvPr>
            <p:cNvSpPr/>
            <p:nvPr/>
          </p:nvSpPr>
          <p:spPr>
            <a:xfrm>
              <a:off x="4252397" y="3309488"/>
              <a:ext cx="8218" cy="6381"/>
            </a:xfrm>
            <a:custGeom>
              <a:avLst/>
              <a:gdLst/>
              <a:ahLst/>
              <a:cxnLst/>
              <a:rect l="l" t="t" r="r" b="b"/>
              <a:pathLst>
                <a:path w="85" h="66" extrusionOk="0">
                  <a:moveTo>
                    <a:pt x="80" y="1"/>
                  </a:moveTo>
                  <a:cubicBezTo>
                    <a:pt x="53" y="18"/>
                    <a:pt x="26" y="33"/>
                    <a:pt x="0" y="45"/>
                  </a:cubicBezTo>
                  <a:cubicBezTo>
                    <a:pt x="10" y="50"/>
                    <a:pt x="15" y="55"/>
                    <a:pt x="21" y="55"/>
                  </a:cubicBezTo>
                  <a:cubicBezTo>
                    <a:pt x="26" y="60"/>
                    <a:pt x="37" y="65"/>
                    <a:pt x="42" y="65"/>
                  </a:cubicBezTo>
                  <a:cubicBezTo>
                    <a:pt x="58" y="65"/>
                    <a:pt x="69" y="60"/>
                    <a:pt x="80" y="45"/>
                  </a:cubicBezTo>
                  <a:cubicBezTo>
                    <a:pt x="85" y="33"/>
                    <a:pt x="85" y="13"/>
                    <a:pt x="80" y="1"/>
                  </a:cubicBezTo>
                  <a:close/>
                </a:path>
              </a:pathLst>
            </a:custGeom>
            <a:solidFill>
              <a:srgbClr val="4B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165;p77">
              <a:extLst>
                <a:ext uri="{FF2B5EF4-FFF2-40B4-BE49-F238E27FC236}">
                  <a16:creationId xmlns:a16="http://schemas.microsoft.com/office/drawing/2014/main" id="{D97F2C64-6228-42E2-8D56-B65F51A9D461}"/>
                </a:ext>
              </a:extLst>
            </p:cNvPr>
            <p:cNvSpPr/>
            <p:nvPr/>
          </p:nvSpPr>
          <p:spPr>
            <a:xfrm>
              <a:off x="4206377" y="3244421"/>
              <a:ext cx="53755" cy="69420"/>
            </a:xfrm>
            <a:custGeom>
              <a:avLst/>
              <a:gdLst/>
              <a:ahLst/>
              <a:cxnLst/>
              <a:rect l="l" t="t" r="r" b="b"/>
              <a:pathLst>
                <a:path w="556" h="718" extrusionOk="0">
                  <a:moveTo>
                    <a:pt x="10" y="1"/>
                  </a:moveTo>
                  <a:cubicBezTo>
                    <a:pt x="5" y="38"/>
                    <a:pt x="5" y="81"/>
                    <a:pt x="0" y="124"/>
                  </a:cubicBezTo>
                  <a:cubicBezTo>
                    <a:pt x="10" y="140"/>
                    <a:pt x="21" y="161"/>
                    <a:pt x="32" y="188"/>
                  </a:cubicBezTo>
                  <a:cubicBezTo>
                    <a:pt x="144" y="449"/>
                    <a:pt x="406" y="664"/>
                    <a:pt x="476" y="718"/>
                  </a:cubicBezTo>
                  <a:cubicBezTo>
                    <a:pt x="502" y="706"/>
                    <a:pt x="529" y="691"/>
                    <a:pt x="556" y="674"/>
                  </a:cubicBezTo>
                  <a:cubicBezTo>
                    <a:pt x="551" y="669"/>
                    <a:pt x="551" y="664"/>
                    <a:pt x="545" y="659"/>
                  </a:cubicBezTo>
                  <a:cubicBezTo>
                    <a:pt x="540" y="659"/>
                    <a:pt x="225" y="429"/>
                    <a:pt x="112" y="156"/>
                  </a:cubicBezTo>
                  <a:cubicBezTo>
                    <a:pt x="85" y="86"/>
                    <a:pt x="48" y="33"/>
                    <a:pt x="1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166;p77">
              <a:extLst>
                <a:ext uri="{FF2B5EF4-FFF2-40B4-BE49-F238E27FC236}">
                  <a16:creationId xmlns:a16="http://schemas.microsoft.com/office/drawing/2014/main" id="{367FF216-EFA6-4683-9990-4B5129E6F378}"/>
                </a:ext>
              </a:extLst>
            </p:cNvPr>
            <p:cNvSpPr/>
            <p:nvPr/>
          </p:nvSpPr>
          <p:spPr>
            <a:xfrm>
              <a:off x="4256458" y="3203041"/>
              <a:ext cx="167261" cy="161174"/>
            </a:xfrm>
            <a:custGeom>
              <a:avLst/>
              <a:gdLst/>
              <a:ahLst/>
              <a:cxnLst/>
              <a:rect l="l" t="t" r="r" b="b"/>
              <a:pathLst>
                <a:path w="1730" h="1667" extrusionOk="0">
                  <a:moveTo>
                    <a:pt x="682" y="0"/>
                  </a:moveTo>
                  <a:cubicBezTo>
                    <a:pt x="667" y="0"/>
                    <a:pt x="652" y="1"/>
                    <a:pt x="637" y="1"/>
                  </a:cubicBezTo>
                  <a:cubicBezTo>
                    <a:pt x="33" y="23"/>
                    <a:pt x="0" y="514"/>
                    <a:pt x="0" y="514"/>
                  </a:cubicBezTo>
                  <a:cubicBezTo>
                    <a:pt x="375" y="739"/>
                    <a:pt x="524" y="1642"/>
                    <a:pt x="706" y="1664"/>
                  </a:cubicBezTo>
                  <a:cubicBezTo>
                    <a:pt x="719" y="1666"/>
                    <a:pt x="731" y="1667"/>
                    <a:pt x="742" y="1667"/>
                  </a:cubicBezTo>
                  <a:cubicBezTo>
                    <a:pt x="891" y="1667"/>
                    <a:pt x="919" y="1511"/>
                    <a:pt x="1192" y="1477"/>
                  </a:cubicBezTo>
                  <a:cubicBezTo>
                    <a:pt x="1491" y="1434"/>
                    <a:pt x="1299" y="1166"/>
                    <a:pt x="1310" y="969"/>
                  </a:cubicBezTo>
                  <a:cubicBezTo>
                    <a:pt x="1320" y="771"/>
                    <a:pt x="1518" y="653"/>
                    <a:pt x="1626" y="579"/>
                  </a:cubicBezTo>
                  <a:cubicBezTo>
                    <a:pt x="1730" y="506"/>
                    <a:pt x="1270" y="0"/>
                    <a:pt x="6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167;p77">
              <a:extLst>
                <a:ext uri="{FF2B5EF4-FFF2-40B4-BE49-F238E27FC236}">
                  <a16:creationId xmlns:a16="http://schemas.microsoft.com/office/drawing/2014/main" id="{F6F09EB2-4039-402C-A995-811CDC0B1FDD}"/>
                </a:ext>
              </a:extLst>
            </p:cNvPr>
            <p:cNvSpPr/>
            <p:nvPr/>
          </p:nvSpPr>
          <p:spPr>
            <a:xfrm>
              <a:off x="3477684" y="4620600"/>
              <a:ext cx="311221" cy="320704"/>
            </a:xfrm>
            <a:custGeom>
              <a:avLst/>
              <a:gdLst/>
              <a:ahLst/>
              <a:cxnLst/>
              <a:rect l="l" t="t" r="r" b="b"/>
              <a:pathLst>
                <a:path w="3219" h="3317" extrusionOk="0">
                  <a:moveTo>
                    <a:pt x="850" y="0"/>
                  </a:moveTo>
                  <a:cubicBezTo>
                    <a:pt x="850" y="0"/>
                    <a:pt x="300" y="1909"/>
                    <a:pt x="150" y="2255"/>
                  </a:cubicBezTo>
                  <a:cubicBezTo>
                    <a:pt x="1" y="2603"/>
                    <a:pt x="6" y="3084"/>
                    <a:pt x="246" y="3224"/>
                  </a:cubicBezTo>
                  <a:cubicBezTo>
                    <a:pt x="370" y="3295"/>
                    <a:pt x="919" y="3316"/>
                    <a:pt x="1461" y="3316"/>
                  </a:cubicBezTo>
                  <a:cubicBezTo>
                    <a:pt x="1974" y="3316"/>
                    <a:pt x="2482" y="3297"/>
                    <a:pt x="2614" y="3281"/>
                  </a:cubicBezTo>
                  <a:cubicBezTo>
                    <a:pt x="2887" y="3249"/>
                    <a:pt x="3218" y="3224"/>
                    <a:pt x="3139" y="2694"/>
                  </a:cubicBezTo>
                  <a:cubicBezTo>
                    <a:pt x="3053" y="2165"/>
                    <a:pt x="2989" y="235"/>
                    <a:pt x="2972" y="133"/>
                  </a:cubicBezTo>
                  <a:cubicBezTo>
                    <a:pt x="2956" y="37"/>
                    <a:pt x="850" y="0"/>
                    <a:pt x="85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168;p77">
              <a:extLst>
                <a:ext uri="{FF2B5EF4-FFF2-40B4-BE49-F238E27FC236}">
                  <a16:creationId xmlns:a16="http://schemas.microsoft.com/office/drawing/2014/main" id="{50318BC2-78F2-4C80-862D-D20C0E5F8A73}"/>
                </a:ext>
              </a:extLst>
            </p:cNvPr>
            <p:cNvSpPr/>
            <p:nvPr/>
          </p:nvSpPr>
          <p:spPr>
            <a:xfrm>
              <a:off x="3969119" y="4611222"/>
              <a:ext cx="191335" cy="154213"/>
            </a:xfrm>
            <a:custGeom>
              <a:avLst/>
              <a:gdLst/>
              <a:ahLst/>
              <a:cxnLst/>
              <a:rect l="l" t="t" r="r" b="b"/>
              <a:pathLst>
                <a:path w="1979" h="1595" extrusionOk="0">
                  <a:moveTo>
                    <a:pt x="0" y="1"/>
                  </a:moveTo>
                  <a:lnTo>
                    <a:pt x="0" y="1594"/>
                  </a:lnTo>
                  <a:lnTo>
                    <a:pt x="1978" y="1594"/>
                  </a:lnTo>
                  <a:lnTo>
                    <a:pt x="186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169;p77">
              <a:extLst>
                <a:ext uri="{FF2B5EF4-FFF2-40B4-BE49-F238E27FC236}">
                  <a16:creationId xmlns:a16="http://schemas.microsoft.com/office/drawing/2014/main" id="{32EE7986-3D9E-4DA0-AE5F-7773FA5BDF3C}"/>
                </a:ext>
              </a:extLst>
            </p:cNvPr>
            <p:cNvSpPr/>
            <p:nvPr/>
          </p:nvSpPr>
          <p:spPr>
            <a:xfrm>
              <a:off x="3947849" y="4652215"/>
              <a:ext cx="558825" cy="245000"/>
            </a:xfrm>
            <a:custGeom>
              <a:avLst/>
              <a:gdLst/>
              <a:ahLst/>
              <a:cxnLst/>
              <a:rect l="l" t="t" r="r" b="b"/>
              <a:pathLst>
                <a:path w="5780" h="2534" extrusionOk="0">
                  <a:moveTo>
                    <a:pt x="2168" y="1"/>
                  </a:moveTo>
                  <a:cubicBezTo>
                    <a:pt x="2073" y="1"/>
                    <a:pt x="1949" y="15"/>
                    <a:pt x="1787" y="58"/>
                  </a:cubicBezTo>
                  <a:cubicBezTo>
                    <a:pt x="1295" y="181"/>
                    <a:pt x="1295" y="652"/>
                    <a:pt x="1022" y="769"/>
                  </a:cubicBezTo>
                  <a:cubicBezTo>
                    <a:pt x="970" y="791"/>
                    <a:pt x="904" y="800"/>
                    <a:pt x="831" y="800"/>
                  </a:cubicBezTo>
                  <a:cubicBezTo>
                    <a:pt x="520" y="800"/>
                    <a:pt x="82" y="635"/>
                    <a:pt x="82" y="635"/>
                  </a:cubicBezTo>
                  <a:cubicBezTo>
                    <a:pt x="82" y="635"/>
                    <a:pt x="23" y="1319"/>
                    <a:pt x="12" y="1715"/>
                  </a:cubicBezTo>
                  <a:cubicBezTo>
                    <a:pt x="1" y="2110"/>
                    <a:pt x="264" y="2276"/>
                    <a:pt x="509" y="2384"/>
                  </a:cubicBezTo>
                  <a:cubicBezTo>
                    <a:pt x="760" y="2490"/>
                    <a:pt x="5047" y="2522"/>
                    <a:pt x="5223" y="2532"/>
                  </a:cubicBezTo>
                  <a:cubicBezTo>
                    <a:pt x="5239" y="2533"/>
                    <a:pt x="5256" y="2533"/>
                    <a:pt x="5274" y="2533"/>
                  </a:cubicBezTo>
                  <a:cubicBezTo>
                    <a:pt x="5451" y="2533"/>
                    <a:pt x="5712" y="2492"/>
                    <a:pt x="5741" y="2051"/>
                  </a:cubicBezTo>
                  <a:cubicBezTo>
                    <a:pt x="5780" y="1565"/>
                    <a:pt x="4914" y="1271"/>
                    <a:pt x="4122" y="940"/>
                  </a:cubicBezTo>
                  <a:cubicBezTo>
                    <a:pt x="3326" y="608"/>
                    <a:pt x="2423" y="58"/>
                    <a:pt x="2423" y="58"/>
                  </a:cubicBezTo>
                  <a:cubicBezTo>
                    <a:pt x="2423" y="58"/>
                    <a:pt x="2356" y="1"/>
                    <a:pt x="216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170;p77">
              <a:extLst>
                <a:ext uri="{FF2B5EF4-FFF2-40B4-BE49-F238E27FC236}">
                  <a16:creationId xmlns:a16="http://schemas.microsoft.com/office/drawing/2014/main" id="{BD2A377A-26B7-49DC-8AE0-796FF2B422C3}"/>
                </a:ext>
              </a:extLst>
            </p:cNvPr>
            <p:cNvSpPr/>
            <p:nvPr/>
          </p:nvSpPr>
          <p:spPr>
            <a:xfrm>
              <a:off x="3511329" y="2881185"/>
              <a:ext cx="478578" cy="1784998"/>
            </a:xfrm>
            <a:custGeom>
              <a:avLst/>
              <a:gdLst/>
              <a:ahLst/>
              <a:cxnLst/>
              <a:rect l="l" t="t" r="r" b="b"/>
              <a:pathLst>
                <a:path w="4950" h="18462" extrusionOk="0">
                  <a:moveTo>
                    <a:pt x="1476" y="0"/>
                  </a:moveTo>
                  <a:cubicBezTo>
                    <a:pt x="1476" y="0"/>
                    <a:pt x="963" y="8311"/>
                    <a:pt x="860" y="10765"/>
                  </a:cubicBezTo>
                  <a:cubicBezTo>
                    <a:pt x="759" y="13218"/>
                    <a:pt x="1" y="17954"/>
                    <a:pt x="433" y="18216"/>
                  </a:cubicBezTo>
                  <a:cubicBezTo>
                    <a:pt x="665" y="18361"/>
                    <a:pt x="1272" y="18462"/>
                    <a:pt x="1798" y="18462"/>
                  </a:cubicBezTo>
                  <a:cubicBezTo>
                    <a:pt x="2238" y="18462"/>
                    <a:pt x="2622" y="18391"/>
                    <a:pt x="2683" y="18216"/>
                  </a:cubicBezTo>
                  <a:cubicBezTo>
                    <a:pt x="2816" y="17836"/>
                    <a:pt x="3891" y="9707"/>
                    <a:pt x="3939" y="9157"/>
                  </a:cubicBezTo>
                  <a:cubicBezTo>
                    <a:pt x="3993" y="8611"/>
                    <a:pt x="4949" y="299"/>
                    <a:pt x="4949" y="299"/>
                  </a:cubicBezTo>
                  <a:lnTo>
                    <a:pt x="1476"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171;p77">
              <a:extLst>
                <a:ext uri="{FF2B5EF4-FFF2-40B4-BE49-F238E27FC236}">
                  <a16:creationId xmlns:a16="http://schemas.microsoft.com/office/drawing/2014/main" id="{4808A096-F6ED-4627-AC3E-84E6C12B0E1D}"/>
                </a:ext>
              </a:extLst>
            </p:cNvPr>
            <p:cNvSpPr/>
            <p:nvPr/>
          </p:nvSpPr>
          <p:spPr>
            <a:xfrm>
              <a:off x="3896801" y="2869293"/>
              <a:ext cx="325627" cy="1792250"/>
            </a:xfrm>
            <a:custGeom>
              <a:avLst/>
              <a:gdLst/>
              <a:ahLst/>
              <a:cxnLst/>
              <a:rect l="l" t="t" r="r" b="b"/>
              <a:pathLst>
                <a:path w="3368" h="18537" extrusionOk="0">
                  <a:moveTo>
                    <a:pt x="3037" y="0"/>
                  </a:moveTo>
                  <a:lnTo>
                    <a:pt x="0" y="653"/>
                  </a:lnTo>
                  <a:cubicBezTo>
                    <a:pt x="0" y="653"/>
                    <a:pt x="262" y="17601"/>
                    <a:pt x="230" y="17996"/>
                  </a:cubicBezTo>
                  <a:cubicBezTo>
                    <a:pt x="198" y="18398"/>
                    <a:pt x="396" y="18536"/>
                    <a:pt x="962" y="18536"/>
                  </a:cubicBezTo>
                  <a:cubicBezTo>
                    <a:pt x="1535" y="18536"/>
                    <a:pt x="2822" y="18472"/>
                    <a:pt x="2860" y="18131"/>
                  </a:cubicBezTo>
                  <a:cubicBezTo>
                    <a:pt x="2892" y="17788"/>
                    <a:pt x="2934" y="11337"/>
                    <a:pt x="2934" y="10872"/>
                  </a:cubicBezTo>
                  <a:cubicBezTo>
                    <a:pt x="2934" y="10407"/>
                    <a:pt x="3138" y="4630"/>
                    <a:pt x="3250" y="3303"/>
                  </a:cubicBezTo>
                  <a:cubicBezTo>
                    <a:pt x="3368" y="1978"/>
                    <a:pt x="3037" y="0"/>
                    <a:pt x="30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172;p77">
              <a:extLst>
                <a:ext uri="{FF2B5EF4-FFF2-40B4-BE49-F238E27FC236}">
                  <a16:creationId xmlns:a16="http://schemas.microsoft.com/office/drawing/2014/main" id="{08E4607E-9690-4ABB-B44E-EDE76C87E3D8}"/>
                </a:ext>
              </a:extLst>
            </p:cNvPr>
            <p:cNvSpPr/>
            <p:nvPr/>
          </p:nvSpPr>
          <p:spPr>
            <a:xfrm>
              <a:off x="3904438" y="3630474"/>
              <a:ext cx="3287" cy="23301"/>
            </a:xfrm>
            <a:custGeom>
              <a:avLst/>
              <a:gdLst/>
              <a:ahLst/>
              <a:cxnLst/>
              <a:rect l="l" t="t" r="r" b="b"/>
              <a:pathLst>
                <a:path w="34" h="241" extrusionOk="0">
                  <a:moveTo>
                    <a:pt x="28" y="1"/>
                  </a:moveTo>
                  <a:cubicBezTo>
                    <a:pt x="23" y="85"/>
                    <a:pt x="12" y="161"/>
                    <a:pt x="1" y="241"/>
                  </a:cubicBezTo>
                  <a:lnTo>
                    <a:pt x="33" y="85"/>
                  </a:lnTo>
                  <a:cubicBezTo>
                    <a:pt x="33" y="53"/>
                    <a:pt x="28" y="28"/>
                    <a:pt x="28" y="1"/>
                  </a:cubicBezTo>
                  <a:close/>
                </a:path>
              </a:pathLst>
            </a:custGeom>
            <a:solidFill>
              <a:srgbClr val="69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173;p77">
              <a:extLst>
                <a:ext uri="{FF2B5EF4-FFF2-40B4-BE49-F238E27FC236}">
                  <a16:creationId xmlns:a16="http://schemas.microsoft.com/office/drawing/2014/main" id="{65E66466-FC4B-4B5D-B5CE-BDAAFFAA7A94}"/>
                </a:ext>
              </a:extLst>
            </p:cNvPr>
            <p:cNvSpPr/>
            <p:nvPr/>
          </p:nvSpPr>
          <p:spPr>
            <a:xfrm>
              <a:off x="3902988" y="3630474"/>
              <a:ext cx="4157" cy="32099"/>
            </a:xfrm>
            <a:custGeom>
              <a:avLst/>
              <a:gdLst/>
              <a:ahLst/>
              <a:cxnLst/>
              <a:rect l="l" t="t" r="r" b="b"/>
              <a:pathLst>
                <a:path w="43" h="332" extrusionOk="0">
                  <a:moveTo>
                    <a:pt x="43" y="1"/>
                  </a:moveTo>
                  <a:lnTo>
                    <a:pt x="1" y="332"/>
                  </a:lnTo>
                  <a:lnTo>
                    <a:pt x="16" y="241"/>
                  </a:lnTo>
                  <a:cubicBezTo>
                    <a:pt x="27" y="161"/>
                    <a:pt x="38" y="85"/>
                    <a:pt x="43" y="1"/>
                  </a:cubicBezTo>
                  <a:close/>
                </a:path>
              </a:pathLst>
            </a:custGeom>
            <a:solidFill>
              <a:srgbClr val="344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174;p77">
              <a:extLst>
                <a:ext uri="{FF2B5EF4-FFF2-40B4-BE49-F238E27FC236}">
                  <a16:creationId xmlns:a16="http://schemas.microsoft.com/office/drawing/2014/main" id="{B87D23C1-3491-4B75-BE09-B444C8C4EB81}"/>
                </a:ext>
              </a:extLst>
            </p:cNvPr>
            <p:cNvSpPr/>
            <p:nvPr/>
          </p:nvSpPr>
          <p:spPr>
            <a:xfrm>
              <a:off x="3907049" y="3218123"/>
              <a:ext cx="135549" cy="420676"/>
            </a:xfrm>
            <a:custGeom>
              <a:avLst/>
              <a:gdLst/>
              <a:ahLst/>
              <a:cxnLst/>
              <a:rect l="l" t="t" r="r" b="b"/>
              <a:pathLst>
                <a:path w="1402" h="4351" extrusionOk="0">
                  <a:moveTo>
                    <a:pt x="558" y="1"/>
                  </a:moveTo>
                  <a:lnTo>
                    <a:pt x="1" y="4266"/>
                  </a:lnTo>
                  <a:cubicBezTo>
                    <a:pt x="1" y="4293"/>
                    <a:pt x="6" y="4318"/>
                    <a:pt x="6" y="4350"/>
                  </a:cubicBezTo>
                  <a:lnTo>
                    <a:pt x="679" y="588"/>
                  </a:lnTo>
                  <a:lnTo>
                    <a:pt x="1402"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175;p77">
              <a:extLst>
                <a:ext uri="{FF2B5EF4-FFF2-40B4-BE49-F238E27FC236}">
                  <a16:creationId xmlns:a16="http://schemas.microsoft.com/office/drawing/2014/main" id="{894E8CFB-3189-41BB-AA84-0F3DD7A4E3F6}"/>
                </a:ext>
              </a:extLst>
            </p:cNvPr>
            <p:cNvSpPr/>
            <p:nvPr/>
          </p:nvSpPr>
          <p:spPr>
            <a:xfrm>
              <a:off x="4107084" y="2202184"/>
              <a:ext cx="157109" cy="479268"/>
            </a:xfrm>
            <a:custGeom>
              <a:avLst/>
              <a:gdLst/>
              <a:ahLst/>
              <a:cxnLst/>
              <a:rect l="l" t="t" r="r" b="b"/>
              <a:pathLst>
                <a:path w="1625" h="4957" extrusionOk="0">
                  <a:moveTo>
                    <a:pt x="364" y="0"/>
                  </a:moveTo>
                  <a:cubicBezTo>
                    <a:pt x="1" y="2432"/>
                    <a:pt x="487" y="4956"/>
                    <a:pt x="487" y="4956"/>
                  </a:cubicBezTo>
                  <a:cubicBezTo>
                    <a:pt x="514" y="4956"/>
                    <a:pt x="541" y="4957"/>
                    <a:pt x="567" y="4957"/>
                  </a:cubicBezTo>
                  <a:cubicBezTo>
                    <a:pt x="1514" y="4957"/>
                    <a:pt x="1625" y="4512"/>
                    <a:pt x="1625" y="4512"/>
                  </a:cubicBezTo>
                  <a:cubicBezTo>
                    <a:pt x="1625" y="4512"/>
                    <a:pt x="1257" y="2368"/>
                    <a:pt x="990" y="1320"/>
                  </a:cubicBezTo>
                  <a:cubicBezTo>
                    <a:pt x="727" y="274"/>
                    <a:pt x="364"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176;p77">
              <a:extLst>
                <a:ext uri="{FF2B5EF4-FFF2-40B4-BE49-F238E27FC236}">
                  <a16:creationId xmlns:a16="http://schemas.microsoft.com/office/drawing/2014/main" id="{9D6D4758-B2D5-4936-92E4-093BAE3B5FE9}"/>
                </a:ext>
              </a:extLst>
            </p:cNvPr>
            <p:cNvSpPr/>
            <p:nvPr/>
          </p:nvSpPr>
          <p:spPr>
            <a:xfrm>
              <a:off x="3582004" y="2081234"/>
              <a:ext cx="642842" cy="893273"/>
            </a:xfrm>
            <a:custGeom>
              <a:avLst/>
              <a:gdLst/>
              <a:ahLst/>
              <a:cxnLst/>
              <a:rect l="l" t="t" r="r" b="b"/>
              <a:pathLst>
                <a:path w="6649" h="9239" extrusionOk="0">
                  <a:moveTo>
                    <a:pt x="2060" y="1"/>
                  </a:moveTo>
                  <a:cubicBezTo>
                    <a:pt x="1840" y="1"/>
                    <a:pt x="392" y="396"/>
                    <a:pt x="311" y="503"/>
                  </a:cubicBezTo>
                  <a:cubicBezTo>
                    <a:pt x="237" y="605"/>
                    <a:pt x="311" y="4116"/>
                    <a:pt x="269" y="4500"/>
                  </a:cubicBezTo>
                  <a:cubicBezTo>
                    <a:pt x="225" y="4892"/>
                    <a:pt x="1" y="8279"/>
                    <a:pt x="12" y="8745"/>
                  </a:cubicBezTo>
                  <a:cubicBezTo>
                    <a:pt x="21" y="9126"/>
                    <a:pt x="380" y="9239"/>
                    <a:pt x="1028" y="9239"/>
                  </a:cubicBezTo>
                  <a:cubicBezTo>
                    <a:pt x="1160" y="9239"/>
                    <a:pt x="1305" y="9234"/>
                    <a:pt x="1461" y="9226"/>
                  </a:cubicBezTo>
                  <a:cubicBezTo>
                    <a:pt x="2009" y="9197"/>
                    <a:pt x="2714" y="9168"/>
                    <a:pt x="3484" y="9168"/>
                  </a:cubicBezTo>
                  <a:cubicBezTo>
                    <a:pt x="3996" y="9168"/>
                    <a:pt x="4537" y="9181"/>
                    <a:pt x="5079" y="9215"/>
                  </a:cubicBezTo>
                  <a:cubicBezTo>
                    <a:pt x="5152" y="9219"/>
                    <a:pt x="5221" y="9222"/>
                    <a:pt x="5287" y="9222"/>
                  </a:cubicBezTo>
                  <a:cubicBezTo>
                    <a:pt x="6459" y="9222"/>
                    <a:pt x="6649" y="8482"/>
                    <a:pt x="6436" y="7889"/>
                  </a:cubicBezTo>
                  <a:cubicBezTo>
                    <a:pt x="6212" y="7258"/>
                    <a:pt x="5934" y="5180"/>
                    <a:pt x="5913" y="4731"/>
                  </a:cubicBezTo>
                  <a:cubicBezTo>
                    <a:pt x="5891" y="4276"/>
                    <a:pt x="6030" y="1764"/>
                    <a:pt x="5844" y="1326"/>
                  </a:cubicBezTo>
                  <a:cubicBezTo>
                    <a:pt x="5656" y="888"/>
                    <a:pt x="4416" y="171"/>
                    <a:pt x="4416" y="171"/>
                  </a:cubicBezTo>
                  <a:cubicBezTo>
                    <a:pt x="4416" y="171"/>
                    <a:pt x="4036" y="957"/>
                    <a:pt x="3844" y="1037"/>
                  </a:cubicBezTo>
                  <a:cubicBezTo>
                    <a:pt x="3841" y="1038"/>
                    <a:pt x="3838" y="1039"/>
                    <a:pt x="3835" y="1039"/>
                  </a:cubicBezTo>
                  <a:cubicBezTo>
                    <a:pt x="3669" y="1039"/>
                    <a:pt x="2279"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177;p77">
              <a:extLst>
                <a:ext uri="{FF2B5EF4-FFF2-40B4-BE49-F238E27FC236}">
                  <a16:creationId xmlns:a16="http://schemas.microsoft.com/office/drawing/2014/main" id="{E2B8F27B-C0D1-49A9-82AC-0B5518CAC18E}"/>
                </a:ext>
              </a:extLst>
            </p:cNvPr>
            <p:cNvSpPr/>
            <p:nvPr/>
          </p:nvSpPr>
          <p:spPr>
            <a:xfrm>
              <a:off x="4171088" y="2680665"/>
              <a:ext cx="24461" cy="117376"/>
            </a:xfrm>
            <a:custGeom>
              <a:avLst/>
              <a:gdLst/>
              <a:ahLst/>
              <a:cxnLst/>
              <a:rect l="l" t="t" r="r" b="b"/>
              <a:pathLst>
                <a:path w="253" h="1214" extrusionOk="0">
                  <a:moveTo>
                    <a:pt x="60" y="0"/>
                  </a:moveTo>
                  <a:cubicBezTo>
                    <a:pt x="39" y="0"/>
                    <a:pt x="23" y="7"/>
                    <a:pt x="1" y="7"/>
                  </a:cubicBezTo>
                  <a:cubicBezTo>
                    <a:pt x="65" y="429"/>
                    <a:pt x="141" y="866"/>
                    <a:pt x="215" y="1214"/>
                  </a:cubicBezTo>
                  <a:cubicBezTo>
                    <a:pt x="242" y="1208"/>
                    <a:pt x="252" y="1187"/>
                    <a:pt x="247" y="1161"/>
                  </a:cubicBezTo>
                  <a:cubicBezTo>
                    <a:pt x="215" y="1026"/>
                    <a:pt x="141" y="530"/>
                    <a:pt x="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178;p77">
              <a:extLst>
                <a:ext uri="{FF2B5EF4-FFF2-40B4-BE49-F238E27FC236}">
                  <a16:creationId xmlns:a16="http://schemas.microsoft.com/office/drawing/2014/main" id="{BD398DD1-ED22-45A7-81A8-A95BAD224E38}"/>
                </a:ext>
              </a:extLst>
            </p:cNvPr>
            <p:cNvSpPr/>
            <p:nvPr/>
          </p:nvSpPr>
          <p:spPr>
            <a:xfrm>
              <a:off x="4152525" y="2358132"/>
              <a:ext cx="24364" cy="323218"/>
            </a:xfrm>
            <a:custGeom>
              <a:avLst/>
              <a:gdLst/>
              <a:ahLst/>
              <a:cxnLst/>
              <a:rect l="l" t="t" r="r" b="b"/>
              <a:pathLst>
                <a:path w="252" h="3343" extrusionOk="0">
                  <a:moveTo>
                    <a:pt x="44" y="1"/>
                  </a:moveTo>
                  <a:cubicBezTo>
                    <a:pt x="39" y="792"/>
                    <a:pt x="0" y="1621"/>
                    <a:pt x="12" y="1867"/>
                  </a:cubicBezTo>
                  <a:cubicBezTo>
                    <a:pt x="22" y="2085"/>
                    <a:pt x="97" y="2701"/>
                    <a:pt x="193" y="3343"/>
                  </a:cubicBezTo>
                  <a:cubicBezTo>
                    <a:pt x="215" y="3343"/>
                    <a:pt x="231" y="3336"/>
                    <a:pt x="252" y="3336"/>
                  </a:cubicBezTo>
                  <a:cubicBezTo>
                    <a:pt x="167" y="2738"/>
                    <a:pt x="76" y="2107"/>
                    <a:pt x="59" y="1925"/>
                  </a:cubicBezTo>
                  <a:cubicBezTo>
                    <a:pt x="27" y="1584"/>
                    <a:pt x="81" y="60"/>
                    <a:pt x="81" y="45"/>
                  </a:cubicBezTo>
                  <a:cubicBezTo>
                    <a:pt x="81" y="23"/>
                    <a:pt x="65" y="1"/>
                    <a:pt x="44"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179;p77">
              <a:extLst>
                <a:ext uri="{FF2B5EF4-FFF2-40B4-BE49-F238E27FC236}">
                  <a16:creationId xmlns:a16="http://schemas.microsoft.com/office/drawing/2014/main" id="{DAFF85B6-2639-444F-96EC-9CEFF67264DB}"/>
                </a:ext>
              </a:extLst>
            </p:cNvPr>
            <p:cNvSpPr/>
            <p:nvPr/>
          </p:nvSpPr>
          <p:spPr>
            <a:xfrm>
              <a:off x="4146917" y="2358132"/>
              <a:ext cx="45054" cy="439917"/>
            </a:xfrm>
            <a:custGeom>
              <a:avLst/>
              <a:gdLst/>
              <a:ahLst/>
              <a:cxnLst/>
              <a:rect l="l" t="t" r="r" b="b"/>
              <a:pathLst>
                <a:path w="466" h="4550" extrusionOk="0">
                  <a:moveTo>
                    <a:pt x="97" y="1"/>
                  </a:moveTo>
                  <a:cubicBezTo>
                    <a:pt x="75" y="1"/>
                    <a:pt x="58" y="23"/>
                    <a:pt x="58" y="45"/>
                  </a:cubicBezTo>
                  <a:cubicBezTo>
                    <a:pt x="53" y="109"/>
                    <a:pt x="1" y="1584"/>
                    <a:pt x="33" y="1937"/>
                  </a:cubicBezTo>
                  <a:cubicBezTo>
                    <a:pt x="70" y="2278"/>
                    <a:pt x="347" y="4224"/>
                    <a:pt x="418" y="4518"/>
                  </a:cubicBezTo>
                  <a:cubicBezTo>
                    <a:pt x="423" y="4539"/>
                    <a:pt x="438" y="4550"/>
                    <a:pt x="460" y="4550"/>
                  </a:cubicBezTo>
                  <a:lnTo>
                    <a:pt x="465" y="4550"/>
                  </a:lnTo>
                  <a:cubicBezTo>
                    <a:pt x="391" y="4202"/>
                    <a:pt x="315" y="3765"/>
                    <a:pt x="251" y="3343"/>
                  </a:cubicBezTo>
                  <a:cubicBezTo>
                    <a:pt x="155" y="2701"/>
                    <a:pt x="80" y="2085"/>
                    <a:pt x="70" y="1867"/>
                  </a:cubicBezTo>
                  <a:cubicBezTo>
                    <a:pt x="58" y="1621"/>
                    <a:pt x="97" y="792"/>
                    <a:pt x="102"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180;p77">
              <a:extLst>
                <a:ext uri="{FF2B5EF4-FFF2-40B4-BE49-F238E27FC236}">
                  <a16:creationId xmlns:a16="http://schemas.microsoft.com/office/drawing/2014/main" id="{9C3C8F79-FCC1-40E1-8486-F71828D879BA}"/>
                </a:ext>
              </a:extLst>
            </p:cNvPr>
            <p:cNvSpPr/>
            <p:nvPr/>
          </p:nvSpPr>
          <p:spPr>
            <a:xfrm>
              <a:off x="3256475" y="2665776"/>
              <a:ext cx="688379" cy="615593"/>
            </a:xfrm>
            <a:custGeom>
              <a:avLst/>
              <a:gdLst/>
              <a:ahLst/>
              <a:cxnLst/>
              <a:rect l="l" t="t" r="r" b="b"/>
              <a:pathLst>
                <a:path w="7120" h="6367" extrusionOk="0">
                  <a:moveTo>
                    <a:pt x="1864" y="1"/>
                  </a:moveTo>
                  <a:cubicBezTo>
                    <a:pt x="1242" y="1"/>
                    <a:pt x="616" y="161"/>
                    <a:pt x="616" y="161"/>
                  </a:cubicBezTo>
                  <a:cubicBezTo>
                    <a:pt x="151" y="1187"/>
                    <a:pt x="0" y="4431"/>
                    <a:pt x="402" y="5077"/>
                  </a:cubicBezTo>
                  <a:cubicBezTo>
                    <a:pt x="797" y="5724"/>
                    <a:pt x="3727" y="6119"/>
                    <a:pt x="4112" y="6189"/>
                  </a:cubicBezTo>
                  <a:cubicBezTo>
                    <a:pt x="4313" y="6223"/>
                    <a:pt x="4843" y="6366"/>
                    <a:pt x="5377" y="6366"/>
                  </a:cubicBezTo>
                  <a:cubicBezTo>
                    <a:pt x="5863" y="6366"/>
                    <a:pt x="6352" y="6248"/>
                    <a:pt x="6602" y="5820"/>
                  </a:cubicBezTo>
                  <a:cubicBezTo>
                    <a:pt x="7120" y="4927"/>
                    <a:pt x="6613" y="1116"/>
                    <a:pt x="6377" y="935"/>
                  </a:cubicBezTo>
                  <a:cubicBezTo>
                    <a:pt x="6148" y="753"/>
                    <a:pt x="2968" y="128"/>
                    <a:pt x="2257" y="26"/>
                  </a:cubicBezTo>
                  <a:cubicBezTo>
                    <a:pt x="2130" y="8"/>
                    <a:pt x="1997" y="1"/>
                    <a:pt x="1864"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181;p77">
              <a:extLst>
                <a:ext uri="{FF2B5EF4-FFF2-40B4-BE49-F238E27FC236}">
                  <a16:creationId xmlns:a16="http://schemas.microsoft.com/office/drawing/2014/main" id="{058227CE-2DAA-488B-BFCE-37319FD38C5F}"/>
                </a:ext>
              </a:extLst>
            </p:cNvPr>
            <p:cNvSpPr/>
            <p:nvPr/>
          </p:nvSpPr>
          <p:spPr>
            <a:xfrm>
              <a:off x="3763476" y="2756174"/>
              <a:ext cx="110121" cy="63039"/>
            </a:xfrm>
            <a:custGeom>
              <a:avLst/>
              <a:gdLst/>
              <a:ahLst/>
              <a:cxnLst/>
              <a:rect l="l" t="t" r="r" b="b"/>
              <a:pathLst>
                <a:path w="1139" h="652" extrusionOk="0">
                  <a:moveTo>
                    <a:pt x="1091" y="0"/>
                  </a:moveTo>
                  <a:cubicBezTo>
                    <a:pt x="1086" y="0"/>
                    <a:pt x="1074" y="0"/>
                    <a:pt x="1069" y="5"/>
                  </a:cubicBezTo>
                  <a:lnTo>
                    <a:pt x="696" y="208"/>
                  </a:lnTo>
                  <a:cubicBezTo>
                    <a:pt x="696" y="240"/>
                    <a:pt x="696" y="272"/>
                    <a:pt x="701" y="304"/>
                  </a:cubicBezTo>
                  <a:lnTo>
                    <a:pt x="1113" y="80"/>
                  </a:lnTo>
                  <a:cubicBezTo>
                    <a:pt x="1133" y="70"/>
                    <a:pt x="1138" y="43"/>
                    <a:pt x="1128" y="21"/>
                  </a:cubicBezTo>
                  <a:cubicBezTo>
                    <a:pt x="1118" y="5"/>
                    <a:pt x="1106" y="0"/>
                    <a:pt x="1091" y="0"/>
                  </a:cubicBezTo>
                  <a:close/>
                  <a:moveTo>
                    <a:pt x="48" y="561"/>
                  </a:moveTo>
                  <a:lnTo>
                    <a:pt x="33" y="572"/>
                  </a:lnTo>
                  <a:cubicBezTo>
                    <a:pt x="11" y="583"/>
                    <a:pt x="0" y="610"/>
                    <a:pt x="11" y="630"/>
                  </a:cubicBezTo>
                  <a:cubicBezTo>
                    <a:pt x="22" y="642"/>
                    <a:pt x="33" y="652"/>
                    <a:pt x="48" y="652"/>
                  </a:cubicBezTo>
                  <a:lnTo>
                    <a:pt x="54" y="652"/>
                  </a:lnTo>
                  <a:cubicBezTo>
                    <a:pt x="48" y="625"/>
                    <a:pt x="48" y="593"/>
                    <a:pt x="48" y="56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182;p77">
              <a:extLst>
                <a:ext uri="{FF2B5EF4-FFF2-40B4-BE49-F238E27FC236}">
                  <a16:creationId xmlns:a16="http://schemas.microsoft.com/office/drawing/2014/main" id="{78DD1F5A-872D-4163-87BC-AC6A4504ABB7}"/>
                </a:ext>
              </a:extLst>
            </p:cNvPr>
            <p:cNvSpPr/>
            <p:nvPr/>
          </p:nvSpPr>
          <p:spPr>
            <a:xfrm>
              <a:off x="3311294" y="2676991"/>
              <a:ext cx="12955" cy="7928"/>
            </a:xfrm>
            <a:custGeom>
              <a:avLst/>
              <a:gdLst/>
              <a:ahLst/>
              <a:cxnLst/>
              <a:rect l="l" t="t" r="r" b="b"/>
              <a:pathLst>
                <a:path w="134" h="82" extrusionOk="0">
                  <a:moveTo>
                    <a:pt x="49" y="1"/>
                  </a:moveTo>
                  <a:cubicBezTo>
                    <a:pt x="27" y="1"/>
                    <a:pt x="11" y="12"/>
                    <a:pt x="6" y="33"/>
                  </a:cubicBezTo>
                  <a:cubicBezTo>
                    <a:pt x="0" y="55"/>
                    <a:pt x="11" y="77"/>
                    <a:pt x="33" y="82"/>
                  </a:cubicBezTo>
                  <a:cubicBezTo>
                    <a:pt x="38" y="70"/>
                    <a:pt x="43" y="55"/>
                    <a:pt x="49" y="45"/>
                  </a:cubicBezTo>
                  <a:cubicBezTo>
                    <a:pt x="49" y="45"/>
                    <a:pt x="81" y="33"/>
                    <a:pt x="134" y="23"/>
                  </a:cubicBezTo>
                  <a:cubicBezTo>
                    <a:pt x="107" y="18"/>
                    <a:pt x="81" y="6"/>
                    <a:pt x="5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183;p77">
              <a:extLst>
                <a:ext uri="{FF2B5EF4-FFF2-40B4-BE49-F238E27FC236}">
                  <a16:creationId xmlns:a16="http://schemas.microsoft.com/office/drawing/2014/main" id="{6D848789-0B5D-4FB7-8303-EECFB0C5C75C}"/>
                </a:ext>
              </a:extLst>
            </p:cNvPr>
            <p:cNvSpPr/>
            <p:nvPr/>
          </p:nvSpPr>
          <p:spPr>
            <a:xfrm>
              <a:off x="3314388" y="2679118"/>
              <a:ext cx="476065" cy="575179"/>
            </a:xfrm>
            <a:custGeom>
              <a:avLst/>
              <a:gdLst/>
              <a:ahLst/>
              <a:cxnLst/>
              <a:rect l="l" t="t" r="r" b="b"/>
              <a:pathLst>
                <a:path w="4924" h="5949" extrusionOk="0">
                  <a:moveTo>
                    <a:pt x="102" y="1"/>
                  </a:moveTo>
                  <a:cubicBezTo>
                    <a:pt x="49" y="11"/>
                    <a:pt x="17" y="23"/>
                    <a:pt x="17" y="23"/>
                  </a:cubicBezTo>
                  <a:cubicBezTo>
                    <a:pt x="11" y="33"/>
                    <a:pt x="6" y="48"/>
                    <a:pt x="1" y="60"/>
                  </a:cubicBezTo>
                  <a:lnTo>
                    <a:pt x="6" y="65"/>
                  </a:lnTo>
                  <a:cubicBezTo>
                    <a:pt x="284" y="134"/>
                    <a:pt x="568" y="215"/>
                    <a:pt x="851" y="289"/>
                  </a:cubicBezTo>
                  <a:lnTo>
                    <a:pt x="851" y="203"/>
                  </a:lnTo>
                  <a:cubicBezTo>
                    <a:pt x="535" y="119"/>
                    <a:pt x="274" y="43"/>
                    <a:pt x="102" y="1"/>
                  </a:cubicBezTo>
                  <a:close/>
                  <a:moveTo>
                    <a:pt x="2336" y="625"/>
                  </a:moveTo>
                  <a:cubicBezTo>
                    <a:pt x="2304" y="647"/>
                    <a:pt x="2277" y="669"/>
                    <a:pt x="2245" y="690"/>
                  </a:cubicBezTo>
                  <a:cubicBezTo>
                    <a:pt x="3523" y="1069"/>
                    <a:pt x="4507" y="1417"/>
                    <a:pt x="4533" y="1550"/>
                  </a:cubicBezTo>
                  <a:cubicBezTo>
                    <a:pt x="4608" y="1935"/>
                    <a:pt x="4811" y="5692"/>
                    <a:pt x="4640" y="5869"/>
                  </a:cubicBezTo>
                  <a:cubicBezTo>
                    <a:pt x="4619" y="5885"/>
                    <a:pt x="4613" y="5912"/>
                    <a:pt x="4629" y="5928"/>
                  </a:cubicBezTo>
                  <a:cubicBezTo>
                    <a:pt x="4635" y="5939"/>
                    <a:pt x="4651" y="5949"/>
                    <a:pt x="4661" y="5949"/>
                  </a:cubicBezTo>
                  <a:cubicBezTo>
                    <a:pt x="4672" y="5949"/>
                    <a:pt x="4678" y="5944"/>
                    <a:pt x="4688" y="5939"/>
                  </a:cubicBezTo>
                  <a:cubicBezTo>
                    <a:pt x="4924" y="5773"/>
                    <a:pt x="4661" y="1780"/>
                    <a:pt x="4613" y="1535"/>
                  </a:cubicBezTo>
                  <a:cubicBezTo>
                    <a:pt x="4576" y="1348"/>
                    <a:pt x="3469" y="968"/>
                    <a:pt x="2336" y="625"/>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184;p77">
              <a:extLst>
                <a:ext uri="{FF2B5EF4-FFF2-40B4-BE49-F238E27FC236}">
                  <a16:creationId xmlns:a16="http://schemas.microsoft.com/office/drawing/2014/main" id="{74C0C31B-41CA-431E-8D5E-4BB90E2984F7}"/>
                </a:ext>
              </a:extLst>
            </p:cNvPr>
            <p:cNvSpPr/>
            <p:nvPr/>
          </p:nvSpPr>
          <p:spPr>
            <a:xfrm>
              <a:off x="3650261" y="2070405"/>
              <a:ext cx="185147" cy="798811"/>
            </a:xfrm>
            <a:custGeom>
              <a:avLst/>
              <a:gdLst/>
              <a:ahLst/>
              <a:cxnLst/>
              <a:rect l="l" t="t" r="r" b="b"/>
              <a:pathLst>
                <a:path w="1915" h="8262" extrusionOk="0">
                  <a:moveTo>
                    <a:pt x="788" y="1"/>
                  </a:moveTo>
                  <a:cubicBezTo>
                    <a:pt x="786" y="1"/>
                    <a:pt x="784" y="1"/>
                    <a:pt x="781" y="1"/>
                  </a:cubicBezTo>
                  <a:cubicBezTo>
                    <a:pt x="0" y="21"/>
                    <a:pt x="39" y="443"/>
                    <a:pt x="39" y="443"/>
                  </a:cubicBezTo>
                  <a:cubicBezTo>
                    <a:pt x="39" y="443"/>
                    <a:pt x="888" y="776"/>
                    <a:pt x="1053" y="3105"/>
                  </a:cubicBezTo>
                  <a:cubicBezTo>
                    <a:pt x="1219" y="5436"/>
                    <a:pt x="1112" y="7980"/>
                    <a:pt x="1322" y="8157"/>
                  </a:cubicBezTo>
                  <a:cubicBezTo>
                    <a:pt x="1414" y="8233"/>
                    <a:pt x="1538" y="8262"/>
                    <a:pt x="1649" y="8262"/>
                  </a:cubicBezTo>
                  <a:cubicBezTo>
                    <a:pt x="1787" y="8262"/>
                    <a:pt x="1903" y="8216"/>
                    <a:pt x="1909" y="8157"/>
                  </a:cubicBezTo>
                  <a:cubicBezTo>
                    <a:pt x="1914" y="8044"/>
                    <a:pt x="1727" y="5078"/>
                    <a:pt x="1727" y="4736"/>
                  </a:cubicBezTo>
                  <a:cubicBezTo>
                    <a:pt x="1727" y="4395"/>
                    <a:pt x="1520" y="1"/>
                    <a:pt x="788"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185;p77">
              <a:extLst>
                <a:ext uri="{FF2B5EF4-FFF2-40B4-BE49-F238E27FC236}">
                  <a16:creationId xmlns:a16="http://schemas.microsoft.com/office/drawing/2014/main" id="{4F38A5C0-FDC0-470B-BC46-6D2B59F43464}"/>
                </a:ext>
              </a:extLst>
            </p:cNvPr>
            <p:cNvSpPr/>
            <p:nvPr/>
          </p:nvSpPr>
          <p:spPr>
            <a:xfrm>
              <a:off x="3756321" y="2044011"/>
              <a:ext cx="196846" cy="200138"/>
            </a:xfrm>
            <a:custGeom>
              <a:avLst/>
              <a:gdLst/>
              <a:ahLst/>
              <a:cxnLst/>
              <a:rect l="l" t="t" r="r" b="b"/>
              <a:pathLst>
                <a:path w="2036" h="2070" extrusionOk="0">
                  <a:moveTo>
                    <a:pt x="496" y="1"/>
                  </a:moveTo>
                  <a:cubicBezTo>
                    <a:pt x="496" y="1"/>
                    <a:pt x="166" y="70"/>
                    <a:pt x="0" y="445"/>
                  </a:cubicBezTo>
                  <a:cubicBezTo>
                    <a:pt x="0" y="445"/>
                    <a:pt x="588" y="1503"/>
                    <a:pt x="689" y="2070"/>
                  </a:cubicBezTo>
                  <a:cubicBezTo>
                    <a:pt x="689" y="2070"/>
                    <a:pt x="1006" y="1389"/>
                    <a:pt x="1728" y="1389"/>
                  </a:cubicBezTo>
                  <a:cubicBezTo>
                    <a:pt x="1823" y="1389"/>
                    <a:pt x="1926" y="1401"/>
                    <a:pt x="2036" y="1428"/>
                  </a:cubicBezTo>
                  <a:cubicBezTo>
                    <a:pt x="2036" y="1428"/>
                    <a:pt x="593" y="674"/>
                    <a:pt x="496"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186;p77">
              <a:extLst>
                <a:ext uri="{FF2B5EF4-FFF2-40B4-BE49-F238E27FC236}">
                  <a16:creationId xmlns:a16="http://schemas.microsoft.com/office/drawing/2014/main" id="{F27AB86E-63DE-48AF-B943-A1911C7951FF}"/>
                </a:ext>
              </a:extLst>
            </p:cNvPr>
            <p:cNvSpPr/>
            <p:nvPr/>
          </p:nvSpPr>
          <p:spPr>
            <a:xfrm>
              <a:off x="3953070" y="2044011"/>
              <a:ext cx="82373" cy="166105"/>
            </a:xfrm>
            <a:custGeom>
              <a:avLst/>
              <a:gdLst/>
              <a:ahLst/>
              <a:cxnLst/>
              <a:rect l="l" t="t" r="r" b="b"/>
              <a:pathLst>
                <a:path w="852" h="1718" extrusionOk="0">
                  <a:moveTo>
                    <a:pt x="134" y="1"/>
                  </a:moveTo>
                  <a:cubicBezTo>
                    <a:pt x="134" y="1"/>
                    <a:pt x="257" y="1022"/>
                    <a:pt x="1" y="1428"/>
                  </a:cubicBezTo>
                  <a:cubicBezTo>
                    <a:pt x="1" y="1428"/>
                    <a:pt x="86" y="1374"/>
                    <a:pt x="217" y="1374"/>
                  </a:cubicBezTo>
                  <a:cubicBezTo>
                    <a:pt x="361" y="1374"/>
                    <a:pt x="561" y="1440"/>
                    <a:pt x="765" y="1717"/>
                  </a:cubicBezTo>
                  <a:cubicBezTo>
                    <a:pt x="765" y="1717"/>
                    <a:pt x="851" y="166"/>
                    <a:pt x="134"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187;p77">
              <a:extLst>
                <a:ext uri="{FF2B5EF4-FFF2-40B4-BE49-F238E27FC236}">
                  <a16:creationId xmlns:a16="http://schemas.microsoft.com/office/drawing/2014/main" id="{3CDB9376-03B4-4B3D-97F4-1407FAAACB87}"/>
                </a:ext>
              </a:extLst>
            </p:cNvPr>
            <p:cNvSpPr/>
            <p:nvPr/>
          </p:nvSpPr>
          <p:spPr>
            <a:xfrm>
              <a:off x="3390960" y="2500836"/>
              <a:ext cx="198489" cy="255345"/>
            </a:xfrm>
            <a:custGeom>
              <a:avLst/>
              <a:gdLst/>
              <a:ahLst/>
              <a:cxnLst/>
              <a:rect l="l" t="t" r="r" b="b"/>
              <a:pathLst>
                <a:path w="2053" h="2641" extrusionOk="0">
                  <a:moveTo>
                    <a:pt x="1972" y="0"/>
                  </a:moveTo>
                  <a:lnTo>
                    <a:pt x="198" y="182"/>
                  </a:lnTo>
                  <a:cubicBezTo>
                    <a:pt x="198" y="182"/>
                    <a:pt x="0" y="1995"/>
                    <a:pt x="74" y="2400"/>
                  </a:cubicBezTo>
                  <a:cubicBezTo>
                    <a:pt x="103" y="2559"/>
                    <a:pt x="288" y="2640"/>
                    <a:pt x="527" y="2640"/>
                  </a:cubicBezTo>
                  <a:cubicBezTo>
                    <a:pt x="908" y="2640"/>
                    <a:pt x="1426" y="2432"/>
                    <a:pt x="1662" y="1995"/>
                  </a:cubicBezTo>
                  <a:cubicBezTo>
                    <a:pt x="2052" y="1283"/>
                    <a:pt x="1972" y="0"/>
                    <a:pt x="197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188;p77">
              <a:extLst>
                <a:ext uri="{FF2B5EF4-FFF2-40B4-BE49-F238E27FC236}">
                  <a16:creationId xmlns:a16="http://schemas.microsoft.com/office/drawing/2014/main" id="{0C75272A-74DD-4A66-8518-86899A11C662}"/>
                </a:ext>
              </a:extLst>
            </p:cNvPr>
            <p:cNvSpPr/>
            <p:nvPr/>
          </p:nvSpPr>
          <p:spPr>
            <a:xfrm>
              <a:off x="3399081" y="2127738"/>
              <a:ext cx="313251" cy="486229"/>
            </a:xfrm>
            <a:custGeom>
              <a:avLst/>
              <a:gdLst/>
              <a:ahLst/>
              <a:cxnLst/>
              <a:rect l="l" t="t" r="r" b="b"/>
              <a:pathLst>
                <a:path w="3240" h="5029" extrusionOk="0">
                  <a:moveTo>
                    <a:pt x="2235" y="1"/>
                  </a:moveTo>
                  <a:cubicBezTo>
                    <a:pt x="2235" y="1"/>
                    <a:pt x="1700" y="331"/>
                    <a:pt x="1327" y="1054"/>
                  </a:cubicBezTo>
                  <a:cubicBezTo>
                    <a:pt x="947" y="1775"/>
                    <a:pt x="1" y="4143"/>
                    <a:pt x="1" y="4143"/>
                  </a:cubicBezTo>
                  <a:cubicBezTo>
                    <a:pt x="1" y="4143"/>
                    <a:pt x="396" y="5029"/>
                    <a:pt x="1722" y="5029"/>
                  </a:cubicBezTo>
                  <a:cubicBezTo>
                    <a:pt x="1835" y="5029"/>
                    <a:pt x="1954" y="5022"/>
                    <a:pt x="2080" y="5008"/>
                  </a:cubicBezTo>
                  <a:cubicBezTo>
                    <a:pt x="2080" y="5008"/>
                    <a:pt x="2733" y="2743"/>
                    <a:pt x="3182" y="2428"/>
                  </a:cubicBezTo>
                  <a:cubicBezTo>
                    <a:pt x="3182" y="2428"/>
                    <a:pt x="3240" y="1118"/>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189;p77">
              <a:extLst>
                <a:ext uri="{FF2B5EF4-FFF2-40B4-BE49-F238E27FC236}">
                  <a16:creationId xmlns:a16="http://schemas.microsoft.com/office/drawing/2014/main" id="{2311A041-CB4D-4F47-8062-4E346DFD0792}"/>
                </a:ext>
              </a:extLst>
            </p:cNvPr>
            <p:cNvSpPr/>
            <p:nvPr/>
          </p:nvSpPr>
          <p:spPr>
            <a:xfrm>
              <a:off x="3633245" y="2358132"/>
              <a:ext cx="78119" cy="151119"/>
            </a:xfrm>
            <a:custGeom>
              <a:avLst/>
              <a:gdLst/>
              <a:ahLst/>
              <a:cxnLst/>
              <a:rect l="l" t="t" r="r" b="b"/>
              <a:pathLst>
                <a:path w="808" h="1563" extrusionOk="0">
                  <a:moveTo>
                    <a:pt x="760" y="1"/>
                  </a:moveTo>
                  <a:lnTo>
                    <a:pt x="760" y="45"/>
                  </a:lnTo>
                  <a:cubicBezTo>
                    <a:pt x="524" y="210"/>
                    <a:pt x="225" y="926"/>
                    <a:pt x="1" y="1562"/>
                  </a:cubicBezTo>
                  <a:cubicBezTo>
                    <a:pt x="27" y="1547"/>
                    <a:pt x="60" y="1530"/>
                    <a:pt x="86" y="1515"/>
                  </a:cubicBezTo>
                  <a:cubicBezTo>
                    <a:pt x="289" y="969"/>
                    <a:pt x="551" y="365"/>
                    <a:pt x="792" y="71"/>
                  </a:cubicBezTo>
                  <a:cubicBezTo>
                    <a:pt x="807" y="55"/>
                    <a:pt x="802" y="28"/>
                    <a:pt x="786" y="12"/>
                  </a:cubicBezTo>
                  <a:cubicBezTo>
                    <a:pt x="775" y="7"/>
                    <a:pt x="770" y="1"/>
                    <a:pt x="760"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190;p77">
              <a:extLst>
                <a:ext uri="{FF2B5EF4-FFF2-40B4-BE49-F238E27FC236}">
                  <a16:creationId xmlns:a16="http://schemas.microsoft.com/office/drawing/2014/main" id="{B62261B7-11AE-4A55-93ED-630DD1CB8329}"/>
                </a:ext>
              </a:extLst>
            </p:cNvPr>
            <p:cNvSpPr/>
            <p:nvPr/>
          </p:nvSpPr>
          <p:spPr>
            <a:xfrm>
              <a:off x="3630151" y="2358132"/>
              <a:ext cx="76573" cy="152666"/>
            </a:xfrm>
            <a:custGeom>
              <a:avLst/>
              <a:gdLst/>
              <a:ahLst/>
              <a:cxnLst/>
              <a:rect l="l" t="t" r="r" b="b"/>
              <a:pathLst>
                <a:path w="792" h="1579" extrusionOk="0">
                  <a:moveTo>
                    <a:pt x="792" y="1"/>
                  </a:moveTo>
                  <a:cubicBezTo>
                    <a:pt x="780" y="1"/>
                    <a:pt x="765" y="7"/>
                    <a:pt x="760" y="18"/>
                  </a:cubicBezTo>
                  <a:cubicBezTo>
                    <a:pt x="497" y="343"/>
                    <a:pt x="215" y="1007"/>
                    <a:pt x="0" y="1579"/>
                  </a:cubicBezTo>
                  <a:cubicBezTo>
                    <a:pt x="11" y="1572"/>
                    <a:pt x="22" y="1567"/>
                    <a:pt x="33" y="1562"/>
                  </a:cubicBezTo>
                  <a:cubicBezTo>
                    <a:pt x="257" y="926"/>
                    <a:pt x="556" y="210"/>
                    <a:pt x="792" y="45"/>
                  </a:cubicBezTo>
                  <a:lnTo>
                    <a:pt x="792" y="1"/>
                  </a:ln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191;p77">
              <a:extLst>
                <a:ext uri="{FF2B5EF4-FFF2-40B4-BE49-F238E27FC236}">
                  <a16:creationId xmlns:a16="http://schemas.microsoft.com/office/drawing/2014/main" id="{A154518B-FDB4-4233-9EB2-102F4B7D9532}"/>
                </a:ext>
              </a:extLst>
            </p:cNvPr>
            <p:cNvSpPr/>
            <p:nvPr/>
          </p:nvSpPr>
          <p:spPr>
            <a:xfrm>
              <a:off x="3396664" y="2475505"/>
              <a:ext cx="355502" cy="299240"/>
            </a:xfrm>
            <a:custGeom>
              <a:avLst/>
              <a:gdLst/>
              <a:ahLst/>
              <a:cxnLst/>
              <a:rect l="l" t="t" r="r" b="b"/>
              <a:pathLst>
                <a:path w="3677" h="3095" extrusionOk="0">
                  <a:moveTo>
                    <a:pt x="3084" y="0"/>
                  </a:moveTo>
                  <a:cubicBezTo>
                    <a:pt x="3084" y="0"/>
                    <a:pt x="1870" y="642"/>
                    <a:pt x="1052" y="1192"/>
                  </a:cubicBezTo>
                  <a:cubicBezTo>
                    <a:pt x="411" y="1621"/>
                    <a:pt x="128" y="2299"/>
                    <a:pt x="32" y="2577"/>
                  </a:cubicBezTo>
                  <a:cubicBezTo>
                    <a:pt x="0" y="2674"/>
                    <a:pt x="10" y="2780"/>
                    <a:pt x="69" y="2866"/>
                  </a:cubicBezTo>
                  <a:cubicBezTo>
                    <a:pt x="144" y="2973"/>
                    <a:pt x="288" y="3095"/>
                    <a:pt x="554" y="3095"/>
                  </a:cubicBezTo>
                  <a:cubicBezTo>
                    <a:pt x="686" y="3095"/>
                    <a:pt x="848" y="3065"/>
                    <a:pt x="1047" y="2988"/>
                  </a:cubicBezTo>
                  <a:cubicBezTo>
                    <a:pt x="1967" y="2630"/>
                    <a:pt x="3676" y="498"/>
                    <a:pt x="3676" y="498"/>
                  </a:cubicBezTo>
                  <a:lnTo>
                    <a:pt x="308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192;p77">
              <a:extLst>
                <a:ext uri="{FF2B5EF4-FFF2-40B4-BE49-F238E27FC236}">
                  <a16:creationId xmlns:a16="http://schemas.microsoft.com/office/drawing/2014/main" id="{4C1AE313-37E3-4769-8775-D6C77D9A2C20}"/>
                </a:ext>
              </a:extLst>
            </p:cNvPr>
            <p:cNvSpPr/>
            <p:nvPr/>
          </p:nvSpPr>
          <p:spPr>
            <a:xfrm>
              <a:off x="3694735" y="2366834"/>
              <a:ext cx="171611" cy="195594"/>
            </a:xfrm>
            <a:custGeom>
              <a:avLst/>
              <a:gdLst/>
              <a:ahLst/>
              <a:cxnLst/>
              <a:rect l="l" t="t" r="r" b="b"/>
              <a:pathLst>
                <a:path w="1775" h="2023" extrusionOk="0">
                  <a:moveTo>
                    <a:pt x="955" y="0"/>
                  </a:moveTo>
                  <a:cubicBezTo>
                    <a:pt x="822" y="0"/>
                    <a:pt x="705" y="20"/>
                    <a:pt x="642" y="39"/>
                  </a:cubicBezTo>
                  <a:cubicBezTo>
                    <a:pt x="455" y="98"/>
                    <a:pt x="1" y="1124"/>
                    <a:pt x="1" y="1124"/>
                  </a:cubicBezTo>
                  <a:lnTo>
                    <a:pt x="593" y="1622"/>
                  </a:lnTo>
                  <a:cubicBezTo>
                    <a:pt x="653" y="1599"/>
                    <a:pt x="709" y="1588"/>
                    <a:pt x="762" y="1588"/>
                  </a:cubicBezTo>
                  <a:cubicBezTo>
                    <a:pt x="1107" y="1588"/>
                    <a:pt x="1304" y="2022"/>
                    <a:pt x="1304" y="2022"/>
                  </a:cubicBezTo>
                  <a:cubicBezTo>
                    <a:pt x="1306" y="2022"/>
                    <a:pt x="1308" y="2022"/>
                    <a:pt x="1309" y="2022"/>
                  </a:cubicBezTo>
                  <a:cubicBezTo>
                    <a:pt x="1685" y="2022"/>
                    <a:pt x="1774" y="823"/>
                    <a:pt x="1631" y="377"/>
                  </a:cubicBezTo>
                  <a:cubicBezTo>
                    <a:pt x="1535" y="76"/>
                    <a:pt x="1214" y="0"/>
                    <a:pt x="95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193;p77">
              <a:extLst>
                <a:ext uri="{FF2B5EF4-FFF2-40B4-BE49-F238E27FC236}">
                  <a16:creationId xmlns:a16="http://schemas.microsoft.com/office/drawing/2014/main" id="{025BDF4A-3040-47BC-ACB3-8F93A4AD44AB}"/>
                </a:ext>
              </a:extLst>
            </p:cNvPr>
            <p:cNvSpPr/>
            <p:nvPr/>
          </p:nvSpPr>
          <p:spPr>
            <a:xfrm>
              <a:off x="3846719" y="2526263"/>
              <a:ext cx="6284" cy="10345"/>
            </a:xfrm>
            <a:custGeom>
              <a:avLst/>
              <a:gdLst/>
              <a:ahLst/>
              <a:cxnLst/>
              <a:rect l="l" t="t" r="r" b="b"/>
              <a:pathLst>
                <a:path w="65" h="107" extrusionOk="0">
                  <a:moveTo>
                    <a:pt x="32" y="0"/>
                  </a:moveTo>
                  <a:cubicBezTo>
                    <a:pt x="21" y="37"/>
                    <a:pt x="10" y="69"/>
                    <a:pt x="0" y="101"/>
                  </a:cubicBezTo>
                  <a:cubicBezTo>
                    <a:pt x="5" y="107"/>
                    <a:pt x="10" y="107"/>
                    <a:pt x="16" y="107"/>
                  </a:cubicBezTo>
                  <a:cubicBezTo>
                    <a:pt x="21" y="107"/>
                    <a:pt x="27" y="107"/>
                    <a:pt x="27" y="101"/>
                  </a:cubicBezTo>
                  <a:cubicBezTo>
                    <a:pt x="48" y="96"/>
                    <a:pt x="64" y="69"/>
                    <a:pt x="53" y="48"/>
                  </a:cubicBezTo>
                  <a:cubicBezTo>
                    <a:pt x="48" y="42"/>
                    <a:pt x="43" y="21"/>
                    <a:pt x="32"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194;p77">
              <a:extLst>
                <a:ext uri="{FF2B5EF4-FFF2-40B4-BE49-F238E27FC236}">
                  <a16:creationId xmlns:a16="http://schemas.microsoft.com/office/drawing/2014/main" id="{8327D690-65D3-4B84-99E0-1E40966B29F8}"/>
                </a:ext>
              </a:extLst>
            </p:cNvPr>
            <p:cNvSpPr/>
            <p:nvPr/>
          </p:nvSpPr>
          <p:spPr>
            <a:xfrm>
              <a:off x="3768697" y="2471444"/>
              <a:ext cx="81213" cy="64682"/>
            </a:xfrm>
            <a:custGeom>
              <a:avLst/>
              <a:gdLst/>
              <a:ahLst/>
              <a:cxnLst/>
              <a:rect l="l" t="t" r="r" b="b"/>
              <a:pathLst>
                <a:path w="840" h="669" extrusionOk="0">
                  <a:moveTo>
                    <a:pt x="374" y="0"/>
                  </a:moveTo>
                  <a:cubicBezTo>
                    <a:pt x="149" y="10"/>
                    <a:pt x="38" y="54"/>
                    <a:pt x="32" y="54"/>
                  </a:cubicBezTo>
                  <a:cubicBezTo>
                    <a:pt x="11" y="64"/>
                    <a:pt x="0" y="86"/>
                    <a:pt x="11" y="107"/>
                  </a:cubicBezTo>
                  <a:cubicBezTo>
                    <a:pt x="16" y="123"/>
                    <a:pt x="32" y="133"/>
                    <a:pt x="48" y="133"/>
                  </a:cubicBezTo>
                  <a:lnTo>
                    <a:pt x="64" y="133"/>
                  </a:lnTo>
                  <a:cubicBezTo>
                    <a:pt x="64" y="133"/>
                    <a:pt x="171" y="91"/>
                    <a:pt x="379" y="80"/>
                  </a:cubicBezTo>
                  <a:lnTo>
                    <a:pt x="385" y="80"/>
                  </a:lnTo>
                  <a:cubicBezTo>
                    <a:pt x="519" y="80"/>
                    <a:pt x="699" y="427"/>
                    <a:pt x="780" y="647"/>
                  </a:cubicBezTo>
                  <a:cubicBezTo>
                    <a:pt x="785" y="657"/>
                    <a:pt x="796" y="668"/>
                    <a:pt x="807" y="668"/>
                  </a:cubicBezTo>
                  <a:cubicBezTo>
                    <a:pt x="817" y="636"/>
                    <a:pt x="828" y="604"/>
                    <a:pt x="839" y="567"/>
                  </a:cubicBezTo>
                  <a:cubicBezTo>
                    <a:pt x="780" y="417"/>
                    <a:pt x="593" y="0"/>
                    <a:pt x="3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195;p77">
              <a:extLst>
                <a:ext uri="{FF2B5EF4-FFF2-40B4-BE49-F238E27FC236}">
                  <a16:creationId xmlns:a16="http://schemas.microsoft.com/office/drawing/2014/main" id="{14A53CE8-E5CD-4B04-BAE7-3425F5BA6588}"/>
                </a:ext>
              </a:extLst>
            </p:cNvPr>
            <p:cNvSpPr/>
            <p:nvPr/>
          </p:nvSpPr>
          <p:spPr>
            <a:xfrm>
              <a:off x="3858611" y="2453268"/>
              <a:ext cx="4641" cy="10442"/>
            </a:xfrm>
            <a:custGeom>
              <a:avLst/>
              <a:gdLst/>
              <a:ahLst/>
              <a:cxnLst/>
              <a:rect l="l" t="t" r="r" b="b"/>
              <a:pathLst>
                <a:path w="48" h="108" extrusionOk="0">
                  <a:moveTo>
                    <a:pt x="0" y="1"/>
                  </a:moveTo>
                  <a:lnTo>
                    <a:pt x="0" y="107"/>
                  </a:lnTo>
                  <a:cubicBezTo>
                    <a:pt x="11" y="107"/>
                    <a:pt x="21" y="107"/>
                    <a:pt x="26" y="97"/>
                  </a:cubicBezTo>
                  <a:cubicBezTo>
                    <a:pt x="43" y="87"/>
                    <a:pt x="48" y="60"/>
                    <a:pt x="32" y="38"/>
                  </a:cubicBezTo>
                  <a:cubicBezTo>
                    <a:pt x="26" y="33"/>
                    <a:pt x="16" y="17"/>
                    <a:pt x="0" y="1"/>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196;p77">
              <a:extLst>
                <a:ext uri="{FF2B5EF4-FFF2-40B4-BE49-F238E27FC236}">
                  <a16:creationId xmlns:a16="http://schemas.microsoft.com/office/drawing/2014/main" id="{28ABDDF4-B369-4424-9393-8224E5BB5A8F}"/>
                </a:ext>
              </a:extLst>
            </p:cNvPr>
            <p:cNvSpPr/>
            <p:nvPr/>
          </p:nvSpPr>
          <p:spPr>
            <a:xfrm>
              <a:off x="3771791" y="2406280"/>
              <a:ext cx="86918" cy="57431"/>
            </a:xfrm>
            <a:custGeom>
              <a:avLst/>
              <a:gdLst/>
              <a:ahLst/>
              <a:cxnLst/>
              <a:rect l="l" t="t" r="r" b="b"/>
              <a:pathLst>
                <a:path w="899" h="594" extrusionOk="0">
                  <a:moveTo>
                    <a:pt x="272" y="1"/>
                  </a:moveTo>
                  <a:cubicBezTo>
                    <a:pt x="102" y="33"/>
                    <a:pt x="26" y="87"/>
                    <a:pt x="26" y="87"/>
                  </a:cubicBezTo>
                  <a:cubicBezTo>
                    <a:pt x="6" y="102"/>
                    <a:pt x="0" y="129"/>
                    <a:pt x="16" y="144"/>
                  </a:cubicBezTo>
                  <a:cubicBezTo>
                    <a:pt x="21" y="156"/>
                    <a:pt x="38" y="161"/>
                    <a:pt x="48" y="161"/>
                  </a:cubicBezTo>
                  <a:cubicBezTo>
                    <a:pt x="58" y="161"/>
                    <a:pt x="70" y="161"/>
                    <a:pt x="75" y="156"/>
                  </a:cubicBezTo>
                  <a:cubicBezTo>
                    <a:pt x="75" y="156"/>
                    <a:pt x="139" y="107"/>
                    <a:pt x="289" y="87"/>
                  </a:cubicBezTo>
                  <a:lnTo>
                    <a:pt x="294" y="87"/>
                  </a:lnTo>
                  <a:cubicBezTo>
                    <a:pt x="406" y="87"/>
                    <a:pt x="689" y="369"/>
                    <a:pt x="866" y="583"/>
                  </a:cubicBezTo>
                  <a:cubicBezTo>
                    <a:pt x="877" y="588"/>
                    <a:pt x="887" y="593"/>
                    <a:pt x="898" y="593"/>
                  </a:cubicBezTo>
                  <a:lnTo>
                    <a:pt x="898" y="487"/>
                  </a:lnTo>
                  <a:cubicBezTo>
                    <a:pt x="780" y="353"/>
                    <a:pt x="460" y="1"/>
                    <a:pt x="2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197;p77">
              <a:extLst>
                <a:ext uri="{FF2B5EF4-FFF2-40B4-BE49-F238E27FC236}">
                  <a16:creationId xmlns:a16="http://schemas.microsoft.com/office/drawing/2014/main" id="{CE793A69-AFB6-49F4-9F8E-9C490F04E4C5}"/>
                </a:ext>
              </a:extLst>
            </p:cNvPr>
            <p:cNvSpPr/>
            <p:nvPr/>
          </p:nvSpPr>
          <p:spPr>
            <a:xfrm>
              <a:off x="4215658" y="3595862"/>
              <a:ext cx="142220" cy="393895"/>
            </a:xfrm>
            <a:custGeom>
              <a:avLst/>
              <a:gdLst/>
              <a:ahLst/>
              <a:cxnLst/>
              <a:rect l="l" t="t" r="r" b="b"/>
              <a:pathLst>
                <a:path w="1471" h="4074" extrusionOk="0">
                  <a:moveTo>
                    <a:pt x="802" y="1"/>
                  </a:moveTo>
                  <a:cubicBezTo>
                    <a:pt x="780" y="6"/>
                    <a:pt x="765" y="27"/>
                    <a:pt x="770" y="48"/>
                  </a:cubicBezTo>
                  <a:cubicBezTo>
                    <a:pt x="775" y="80"/>
                    <a:pt x="1374" y="3265"/>
                    <a:pt x="27" y="3993"/>
                  </a:cubicBezTo>
                  <a:cubicBezTo>
                    <a:pt x="6" y="4003"/>
                    <a:pt x="0" y="4030"/>
                    <a:pt x="11" y="4052"/>
                  </a:cubicBezTo>
                  <a:cubicBezTo>
                    <a:pt x="16" y="4062"/>
                    <a:pt x="32" y="4074"/>
                    <a:pt x="48" y="4074"/>
                  </a:cubicBezTo>
                  <a:cubicBezTo>
                    <a:pt x="53" y="4074"/>
                    <a:pt x="59" y="4074"/>
                    <a:pt x="65" y="4067"/>
                  </a:cubicBezTo>
                  <a:cubicBezTo>
                    <a:pt x="1470" y="3314"/>
                    <a:pt x="877" y="166"/>
                    <a:pt x="855" y="33"/>
                  </a:cubicBezTo>
                  <a:cubicBezTo>
                    <a:pt x="850" y="11"/>
                    <a:pt x="829" y="1"/>
                    <a:pt x="8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198;p77">
              <a:extLst>
                <a:ext uri="{FF2B5EF4-FFF2-40B4-BE49-F238E27FC236}">
                  <a16:creationId xmlns:a16="http://schemas.microsoft.com/office/drawing/2014/main" id="{B5FECBDB-FCA2-43F8-A97D-FFBB12F0A145}"/>
                </a:ext>
              </a:extLst>
            </p:cNvPr>
            <p:cNvSpPr/>
            <p:nvPr/>
          </p:nvSpPr>
          <p:spPr>
            <a:xfrm>
              <a:off x="3414067" y="2598485"/>
              <a:ext cx="70965" cy="86436"/>
            </a:xfrm>
            <a:custGeom>
              <a:avLst/>
              <a:gdLst/>
              <a:ahLst/>
              <a:cxnLst/>
              <a:rect l="l" t="t" r="r" b="b"/>
              <a:pathLst>
                <a:path w="734" h="894" extrusionOk="0">
                  <a:moveTo>
                    <a:pt x="686" y="1"/>
                  </a:moveTo>
                  <a:cubicBezTo>
                    <a:pt x="595" y="70"/>
                    <a:pt x="263" y="327"/>
                    <a:pt x="12" y="835"/>
                  </a:cubicBezTo>
                  <a:cubicBezTo>
                    <a:pt x="1" y="857"/>
                    <a:pt x="6" y="882"/>
                    <a:pt x="28" y="894"/>
                  </a:cubicBezTo>
                  <a:cubicBezTo>
                    <a:pt x="173" y="615"/>
                    <a:pt x="397" y="284"/>
                    <a:pt x="733" y="23"/>
                  </a:cubicBezTo>
                  <a:cubicBezTo>
                    <a:pt x="718" y="16"/>
                    <a:pt x="701" y="6"/>
                    <a:pt x="68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199;p77">
              <a:extLst>
                <a:ext uri="{FF2B5EF4-FFF2-40B4-BE49-F238E27FC236}">
                  <a16:creationId xmlns:a16="http://schemas.microsoft.com/office/drawing/2014/main" id="{A35A168A-8DDF-4EB0-8A13-3E8FFA7AFCE6}"/>
                </a:ext>
              </a:extLst>
            </p:cNvPr>
            <p:cNvSpPr/>
            <p:nvPr/>
          </p:nvSpPr>
          <p:spPr>
            <a:xfrm>
              <a:off x="3480294" y="2596455"/>
              <a:ext cx="7831" cy="4254"/>
            </a:xfrm>
            <a:custGeom>
              <a:avLst/>
              <a:gdLst/>
              <a:ahLst/>
              <a:cxnLst/>
              <a:rect l="l" t="t" r="r" b="b"/>
              <a:pathLst>
                <a:path w="81" h="44" extrusionOk="0">
                  <a:moveTo>
                    <a:pt x="48" y="0"/>
                  </a:moveTo>
                  <a:cubicBezTo>
                    <a:pt x="38" y="0"/>
                    <a:pt x="33" y="0"/>
                    <a:pt x="27" y="5"/>
                  </a:cubicBezTo>
                  <a:cubicBezTo>
                    <a:pt x="21" y="5"/>
                    <a:pt x="16" y="12"/>
                    <a:pt x="1" y="22"/>
                  </a:cubicBezTo>
                  <a:cubicBezTo>
                    <a:pt x="16" y="27"/>
                    <a:pt x="33" y="37"/>
                    <a:pt x="48" y="44"/>
                  </a:cubicBezTo>
                  <a:cubicBezTo>
                    <a:pt x="59" y="32"/>
                    <a:pt x="70" y="22"/>
                    <a:pt x="80" y="17"/>
                  </a:cubicBezTo>
                  <a:cubicBezTo>
                    <a:pt x="75" y="5"/>
                    <a:pt x="59" y="0"/>
                    <a:pt x="48"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200;p77">
              <a:extLst>
                <a:ext uri="{FF2B5EF4-FFF2-40B4-BE49-F238E27FC236}">
                  <a16:creationId xmlns:a16="http://schemas.microsoft.com/office/drawing/2014/main" id="{647F2A32-E8A6-42E8-AA4F-5857FB008187}"/>
                </a:ext>
              </a:extLst>
            </p:cNvPr>
            <p:cNvSpPr/>
            <p:nvPr/>
          </p:nvSpPr>
          <p:spPr>
            <a:xfrm>
              <a:off x="3416677" y="2598002"/>
              <a:ext cx="73092" cy="87403"/>
            </a:xfrm>
            <a:custGeom>
              <a:avLst/>
              <a:gdLst/>
              <a:ahLst/>
              <a:cxnLst/>
              <a:rect l="l" t="t" r="r" b="b"/>
              <a:pathLst>
                <a:path w="756" h="904" extrusionOk="0">
                  <a:moveTo>
                    <a:pt x="738" y="1"/>
                  </a:moveTo>
                  <a:lnTo>
                    <a:pt x="738" y="1"/>
                  </a:lnTo>
                  <a:cubicBezTo>
                    <a:pt x="728" y="6"/>
                    <a:pt x="717" y="16"/>
                    <a:pt x="706" y="28"/>
                  </a:cubicBezTo>
                  <a:cubicBezTo>
                    <a:pt x="370" y="289"/>
                    <a:pt x="146" y="620"/>
                    <a:pt x="1" y="899"/>
                  </a:cubicBezTo>
                  <a:cubicBezTo>
                    <a:pt x="6" y="904"/>
                    <a:pt x="11" y="904"/>
                    <a:pt x="23" y="904"/>
                  </a:cubicBezTo>
                  <a:cubicBezTo>
                    <a:pt x="33" y="904"/>
                    <a:pt x="50" y="894"/>
                    <a:pt x="60" y="877"/>
                  </a:cubicBezTo>
                  <a:cubicBezTo>
                    <a:pt x="338" y="316"/>
                    <a:pt x="723" y="65"/>
                    <a:pt x="728" y="60"/>
                  </a:cubicBezTo>
                  <a:cubicBezTo>
                    <a:pt x="749" y="48"/>
                    <a:pt x="755" y="21"/>
                    <a:pt x="738" y="1"/>
                  </a:cubicBezTo>
                  <a:close/>
                </a:path>
              </a:pathLst>
            </a:custGeom>
            <a:solidFill>
              <a:srgbClr val="B2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201;p77">
              <a:extLst>
                <a:ext uri="{FF2B5EF4-FFF2-40B4-BE49-F238E27FC236}">
                  <a16:creationId xmlns:a16="http://schemas.microsoft.com/office/drawing/2014/main" id="{273790E8-E480-44D9-9534-5CAE57AEC280}"/>
                </a:ext>
              </a:extLst>
            </p:cNvPr>
            <p:cNvSpPr/>
            <p:nvPr/>
          </p:nvSpPr>
          <p:spPr>
            <a:xfrm>
              <a:off x="3972696" y="1793217"/>
              <a:ext cx="30068" cy="87113"/>
            </a:xfrm>
            <a:custGeom>
              <a:avLst/>
              <a:gdLst/>
              <a:ahLst/>
              <a:cxnLst/>
              <a:rect l="l" t="t" r="r" b="b"/>
              <a:pathLst>
                <a:path w="311" h="901" extrusionOk="0">
                  <a:moveTo>
                    <a:pt x="29" y="0"/>
                  </a:moveTo>
                  <a:cubicBezTo>
                    <a:pt x="25" y="0"/>
                    <a:pt x="21" y="1"/>
                    <a:pt x="17" y="2"/>
                  </a:cubicBezTo>
                  <a:cubicBezTo>
                    <a:pt x="7" y="7"/>
                    <a:pt x="0" y="24"/>
                    <a:pt x="7" y="34"/>
                  </a:cubicBezTo>
                  <a:lnTo>
                    <a:pt x="210" y="537"/>
                  </a:lnTo>
                  <a:cubicBezTo>
                    <a:pt x="236" y="596"/>
                    <a:pt x="257" y="655"/>
                    <a:pt x="242" y="703"/>
                  </a:cubicBezTo>
                  <a:cubicBezTo>
                    <a:pt x="231" y="740"/>
                    <a:pt x="204" y="772"/>
                    <a:pt x="167" y="799"/>
                  </a:cubicBezTo>
                  <a:cubicBezTo>
                    <a:pt x="129" y="826"/>
                    <a:pt x="86" y="836"/>
                    <a:pt x="44" y="853"/>
                  </a:cubicBezTo>
                  <a:cubicBezTo>
                    <a:pt x="33" y="858"/>
                    <a:pt x="22" y="868"/>
                    <a:pt x="27" y="885"/>
                  </a:cubicBezTo>
                  <a:cubicBezTo>
                    <a:pt x="33" y="895"/>
                    <a:pt x="39" y="900"/>
                    <a:pt x="49" y="900"/>
                  </a:cubicBezTo>
                  <a:lnTo>
                    <a:pt x="59" y="900"/>
                  </a:lnTo>
                  <a:cubicBezTo>
                    <a:pt x="103" y="885"/>
                    <a:pt x="151" y="868"/>
                    <a:pt x="193" y="841"/>
                  </a:cubicBezTo>
                  <a:cubicBezTo>
                    <a:pt x="242" y="809"/>
                    <a:pt x="279" y="767"/>
                    <a:pt x="289" y="719"/>
                  </a:cubicBezTo>
                  <a:cubicBezTo>
                    <a:pt x="311" y="644"/>
                    <a:pt x="279" y="569"/>
                    <a:pt x="257" y="515"/>
                  </a:cubicBezTo>
                  <a:lnTo>
                    <a:pt x="54" y="14"/>
                  </a:lnTo>
                  <a:cubicBezTo>
                    <a:pt x="51" y="5"/>
                    <a:pt x="41" y="0"/>
                    <a:pt x="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202;p77">
              <a:extLst>
                <a:ext uri="{FF2B5EF4-FFF2-40B4-BE49-F238E27FC236}">
                  <a16:creationId xmlns:a16="http://schemas.microsoft.com/office/drawing/2014/main" id="{A8E4CD86-5D42-4946-962B-BF0BBBC8157F}"/>
                </a:ext>
              </a:extLst>
            </p:cNvPr>
            <p:cNvSpPr/>
            <p:nvPr/>
          </p:nvSpPr>
          <p:spPr>
            <a:xfrm>
              <a:off x="3885392" y="1773783"/>
              <a:ext cx="67774" cy="39447"/>
            </a:xfrm>
            <a:custGeom>
              <a:avLst/>
              <a:gdLst/>
              <a:ahLst/>
              <a:cxnLst/>
              <a:rect l="l" t="t" r="r" b="b"/>
              <a:pathLst>
                <a:path w="701" h="408" extrusionOk="0">
                  <a:moveTo>
                    <a:pt x="353" y="1"/>
                  </a:moveTo>
                  <a:cubicBezTo>
                    <a:pt x="311" y="1"/>
                    <a:pt x="262" y="6"/>
                    <a:pt x="220" y="22"/>
                  </a:cubicBezTo>
                  <a:cubicBezTo>
                    <a:pt x="124" y="60"/>
                    <a:pt x="44" y="129"/>
                    <a:pt x="0" y="225"/>
                  </a:cubicBezTo>
                  <a:cubicBezTo>
                    <a:pt x="81" y="331"/>
                    <a:pt x="209" y="401"/>
                    <a:pt x="343" y="407"/>
                  </a:cubicBezTo>
                  <a:cubicBezTo>
                    <a:pt x="476" y="407"/>
                    <a:pt x="610" y="343"/>
                    <a:pt x="701" y="240"/>
                  </a:cubicBezTo>
                  <a:cubicBezTo>
                    <a:pt x="658" y="144"/>
                    <a:pt x="578" y="65"/>
                    <a:pt x="481" y="27"/>
                  </a:cubicBezTo>
                  <a:cubicBezTo>
                    <a:pt x="439" y="11"/>
                    <a:pt x="397"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203;p77">
              <a:extLst>
                <a:ext uri="{FF2B5EF4-FFF2-40B4-BE49-F238E27FC236}">
                  <a16:creationId xmlns:a16="http://schemas.microsoft.com/office/drawing/2014/main" id="{90005B90-201E-4CF7-A1B3-A715FECA617E}"/>
                </a:ext>
              </a:extLst>
            </p:cNvPr>
            <p:cNvSpPr/>
            <p:nvPr/>
          </p:nvSpPr>
          <p:spPr>
            <a:xfrm>
              <a:off x="3882298" y="1771656"/>
              <a:ext cx="73479" cy="28522"/>
            </a:xfrm>
            <a:custGeom>
              <a:avLst/>
              <a:gdLst/>
              <a:ahLst/>
              <a:cxnLst/>
              <a:rect l="l" t="t" r="r" b="b"/>
              <a:pathLst>
                <a:path w="760" h="295" extrusionOk="0">
                  <a:moveTo>
                    <a:pt x="379" y="0"/>
                  </a:moveTo>
                  <a:cubicBezTo>
                    <a:pt x="327" y="0"/>
                    <a:pt x="274" y="10"/>
                    <a:pt x="225" y="28"/>
                  </a:cubicBezTo>
                  <a:cubicBezTo>
                    <a:pt x="123" y="70"/>
                    <a:pt x="44" y="156"/>
                    <a:pt x="5" y="257"/>
                  </a:cubicBezTo>
                  <a:cubicBezTo>
                    <a:pt x="0" y="269"/>
                    <a:pt x="5" y="284"/>
                    <a:pt x="22" y="289"/>
                  </a:cubicBezTo>
                  <a:cubicBezTo>
                    <a:pt x="24" y="290"/>
                    <a:pt x="26" y="291"/>
                    <a:pt x="28" y="291"/>
                  </a:cubicBezTo>
                  <a:cubicBezTo>
                    <a:pt x="38" y="291"/>
                    <a:pt x="50" y="282"/>
                    <a:pt x="54" y="274"/>
                  </a:cubicBezTo>
                  <a:cubicBezTo>
                    <a:pt x="86" y="188"/>
                    <a:pt x="156" y="114"/>
                    <a:pt x="247" y="76"/>
                  </a:cubicBezTo>
                  <a:cubicBezTo>
                    <a:pt x="288" y="58"/>
                    <a:pt x="333" y="48"/>
                    <a:pt x="379" y="48"/>
                  </a:cubicBezTo>
                  <a:cubicBezTo>
                    <a:pt x="427" y="48"/>
                    <a:pt x="475" y="59"/>
                    <a:pt x="519" y="82"/>
                  </a:cubicBezTo>
                  <a:cubicBezTo>
                    <a:pt x="605" y="119"/>
                    <a:pt x="674" y="193"/>
                    <a:pt x="706" y="279"/>
                  </a:cubicBezTo>
                  <a:cubicBezTo>
                    <a:pt x="711" y="289"/>
                    <a:pt x="723" y="294"/>
                    <a:pt x="733" y="294"/>
                  </a:cubicBezTo>
                  <a:lnTo>
                    <a:pt x="738" y="294"/>
                  </a:lnTo>
                  <a:cubicBezTo>
                    <a:pt x="755" y="289"/>
                    <a:pt x="760" y="279"/>
                    <a:pt x="755" y="262"/>
                  </a:cubicBezTo>
                  <a:cubicBezTo>
                    <a:pt x="717" y="161"/>
                    <a:pt x="637" y="76"/>
                    <a:pt x="540" y="33"/>
                  </a:cubicBezTo>
                  <a:cubicBezTo>
                    <a:pt x="491" y="11"/>
                    <a:pt x="435" y="0"/>
                    <a:pt x="3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204;p77">
              <a:extLst>
                <a:ext uri="{FF2B5EF4-FFF2-40B4-BE49-F238E27FC236}">
                  <a16:creationId xmlns:a16="http://schemas.microsoft.com/office/drawing/2014/main" id="{0C264BFA-0883-48A4-B488-44AAD2F45E8D}"/>
                </a:ext>
              </a:extLst>
            </p:cNvPr>
            <p:cNvSpPr/>
            <p:nvPr/>
          </p:nvSpPr>
          <p:spPr>
            <a:xfrm>
              <a:off x="3902988" y="1773783"/>
              <a:ext cx="32099" cy="28039"/>
            </a:xfrm>
            <a:custGeom>
              <a:avLst/>
              <a:gdLst/>
              <a:ahLst/>
              <a:cxnLst/>
              <a:rect l="l" t="t" r="r" b="b"/>
              <a:pathLst>
                <a:path w="332" h="290" extrusionOk="0">
                  <a:moveTo>
                    <a:pt x="171" y="1"/>
                  </a:moveTo>
                  <a:cubicBezTo>
                    <a:pt x="129" y="1"/>
                    <a:pt x="80" y="6"/>
                    <a:pt x="38" y="22"/>
                  </a:cubicBezTo>
                  <a:cubicBezTo>
                    <a:pt x="16" y="48"/>
                    <a:pt x="1" y="86"/>
                    <a:pt x="1" y="124"/>
                  </a:cubicBezTo>
                  <a:cubicBezTo>
                    <a:pt x="1" y="220"/>
                    <a:pt x="75" y="289"/>
                    <a:pt x="166" y="289"/>
                  </a:cubicBezTo>
                  <a:cubicBezTo>
                    <a:pt x="257" y="289"/>
                    <a:pt x="332" y="220"/>
                    <a:pt x="332" y="124"/>
                  </a:cubicBezTo>
                  <a:cubicBezTo>
                    <a:pt x="332" y="86"/>
                    <a:pt x="321" y="54"/>
                    <a:pt x="299" y="27"/>
                  </a:cubicBezTo>
                  <a:cubicBezTo>
                    <a:pt x="257" y="11"/>
                    <a:pt x="215" y="1"/>
                    <a:pt x="17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205;p77">
              <a:extLst>
                <a:ext uri="{FF2B5EF4-FFF2-40B4-BE49-F238E27FC236}">
                  <a16:creationId xmlns:a16="http://schemas.microsoft.com/office/drawing/2014/main" id="{2DDFBB9A-5B1E-4CC1-AC1F-DB68B79119C7}"/>
                </a:ext>
              </a:extLst>
            </p:cNvPr>
            <p:cNvSpPr/>
            <p:nvPr/>
          </p:nvSpPr>
          <p:spPr>
            <a:xfrm>
              <a:off x="3991259" y="1773783"/>
              <a:ext cx="67871" cy="39447"/>
            </a:xfrm>
            <a:custGeom>
              <a:avLst/>
              <a:gdLst/>
              <a:ahLst/>
              <a:cxnLst/>
              <a:rect l="l" t="t" r="r" b="b"/>
              <a:pathLst>
                <a:path w="702" h="408" extrusionOk="0">
                  <a:moveTo>
                    <a:pt x="354" y="1"/>
                  </a:moveTo>
                  <a:cubicBezTo>
                    <a:pt x="311" y="1"/>
                    <a:pt x="269" y="6"/>
                    <a:pt x="225" y="22"/>
                  </a:cubicBezTo>
                  <a:cubicBezTo>
                    <a:pt x="129" y="60"/>
                    <a:pt x="44" y="129"/>
                    <a:pt x="1" y="225"/>
                  </a:cubicBezTo>
                  <a:cubicBezTo>
                    <a:pt x="82" y="331"/>
                    <a:pt x="210" y="401"/>
                    <a:pt x="343" y="407"/>
                  </a:cubicBezTo>
                  <a:cubicBezTo>
                    <a:pt x="477" y="407"/>
                    <a:pt x="617" y="343"/>
                    <a:pt x="701" y="240"/>
                  </a:cubicBezTo>
                  <a:cubicBezTo>
                    <a:pt x="664" y="144"/>
                    <a:pt x="578" y="65"/>
                    <a:pt x="482" y="27"/>
                  </a:cubicBezTo>
                  <a:cubicBezTo>
                    <a:pt x="445" y="11"/>
                    <a:pt x="402" y="1"/>
                    <a:pt x="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206;p77">
              <a:extLst>
                <a:ext uri="{FF2B5EF4-FFF2-40B4-BE49-F238E27FC236}">
                  <a16:creationId xmlns:a16="http://schemas.microsoft.com/office/drawing/2014/main" id="{01E0EFC8-74F7-4E0B-A86A-DA68F7691DBF}"/>
                </a:ext>
              </a:extLst>
            </p:cNvPr>
            <p:cNvSpPr/>
            <p:nvPr/>
          </p:nvSpPr>
          <p:spPr>
            <a:xfrm>
              <a:off x="3988165" y="1771656"/>
              <a:ext cx="73575" cy="28522"/>
            </a:xfrm>
            <a:custGeom>
              <a:avLst/>
              <a:gdLst/>
              <a:ahLst/>
              <a:cxnLst/>
              <a:rect l="l" t="t" r="r" b="b"/>
              <a:pathLst>
                <a:path w="761" h="295" extrusionOk="0">
                  <a:moveTo>
                    <a:pt x="380" y="0"/>
                  </a:moveTo>
                  <a:cubicBezTo>
                    <a:pt x="328" y="0"/>
                    <a:pt x="275" y="10"/>
                    <a:pt x="225" y="28"/>
                  </a:cubicBezTo>
                  <a:cubicBezTo>
                    <a:pt x="129" y="70"/>
                    <a:pt x="44" y="156"/>
                    <a:pt x="7" y="257"/>
                  </a:cubicBezTo>
                  <a:cubicBezTo>
                    <a:pt x="1" y="269"/>
                    <a:pt x="7" y="284"/>
                    <a:pt x="23" y="289"/>
                  </a:cubicBezTo>
                  <a:cubicBezTo>
                    <a:pt x="25" y="290"/>
                    <a:pt x="27" y="291"/>
                    <a:pt x="29" y="291"/>
                  </a:cubicBezTo>
                  <a:cubicBezTo>
                    <a:pt x="39" y="291"/>
                    <a:pt x="50" y="282"/>
                    <a:pt x="55" y="274"/>
                  </a:cubicBezTo>
                  <a:cubicBezTo>
                    <a:pt x="87" y="188"/>
                    <a:pt x="156" y="114"/>
                    <a:pt x="247" y="76"/>
                  </a:cubicBezTo>
                  <a:cubicBezTo>
                    <a:pt x="289" y="58"/>
                    <a:pt x="334" y="48"/>
                    <a:pt x="379" y="48"/>
                  </a:cubicBezTo>
                  <a:cubicBezTo>
                    <a:pt x="428" y="48"/>
                    <a:pt x="476" y="59"/>
                    <a:pt x="520" y="82"/>
                  </a:cubicBezTo>
                  <a:cubicBezTo>
                    <a:pt x="605" y="119"/>
                    <a:pt x="681" y="193"/>
                    <a:pt x="713" y="279"/>
                  </a:cubicBezTo>
                  <a:cubicBezTo>
                    <a:pt x="713" y="289"/>
                    <a:pt x="723" y="294"/>
                    <a:pt x="733" y="294"/>
                  </a:cubicBezTo>
                  <a:lnTo>
                    <a:pt x="745" y="294"/>
                  </a:lnTo>
                  <a:cubicBezTo>
                    <a:pt x="755" y="289"/>
                    <a:pt x="760" y="279"/>
                    <a:pt x="755" y="262"/>
                  </a:cubicBezTo>
                  <a:cubicBezTo>
                    <a:pt x="718" y="161"/>
                    <a:pt x="637" y="76"/>
                    <a:pt x="541" y="33"/>
                  </a:cubicBezTo>
                  <a:cubicBezTo>
                    <a:pt x="491" y="11"/>
                    <a:pt x="436" y="0"/>
                    <a:pt x="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207;p77">
              <a:extLst>
                <a:ext uri="{FF2B5EF4-FFF2-40B4-BE49-F238E27FC236}">
                  <a16:creationId xmlns:a16="http://schemas.microsoft.com/office/drawing/2014/main" id="{57432037-EEDB-46B1-84B1-6476B6BBAB44}"/>
                </a:ext>
              </a:extLst>
            </p:cNvPr>
            <p:cNvSpPr/>
            <p:nvPr/>
          </p:nvSpPr>
          <p:spPr>
            <a:xfrm>
              <a:off x="4009435" y="1773783"/>
              <a:ext cx="31518" cy="28039"/>
            </a:xfrm>
            <a:custGeom>
              <a:avLst/>
              <a:gdLst/>
              <a:ahLst/>
              <a:cxnLst/>
              <a:rect l="l" t="t" r="r" b="b"/>
              <a:pathLst>
                <a:path w="326" h="290" extrusionOk="0">
                  <a:moveTo>
                    <a:pt x="166" y="1"/>
                  </a:moveTo>
                  <a:cubicBezTo>
                    <a:pt x="123" y="1"/>
                    <a:pt x="81" y="6"/>
                    <a:pt x="37" y="22"/>
                  </a:cubicBezTo>
                  <a:cubicBezTo>
                    <a:pt x="12" y="48"/>
                    <a:pt x="0" y="86"/>
                    <a:pt x="0" y="124"/>
                  </a:cubicBezTo>
                  <a:cubicBezTo>
                    <a:pt x="0" y="220"/>
                    <a:pt x="69" y="289"/>
                    <a:pt x="161" y="289"/>
                  </a:cubicBezTo>
                  <a:cubicBezTo>
                    <a:pt x="257" y="289"/>
                    <a:pt x="326" y="220"/>
                    <a:pt x="326" y="124"/>
                  </a:cubicBezTo>
                  <a:cubicBezTo>
                    <a:pt x="326" y="86"/>
                    <a:pt x="316" y="54"/>
                    <a:pt x="294" y="27"/>
                  </a:cubicBezTo>
                  <a:cubicBezTo>
                    <a:pt x="257" y="11"/>
                    <a:pt x="214" y="1"/>
                    <a:pt x="1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208;p77">
              <a:extLst>
                <a:ext uri="{FF2B5EF4-FFF2-40B4-BE49-F238E27FC236}">
                  <a16:creationId xmlns:a16="http://schemas.microsoft.com/office/drawing/2014/main" id="{F21475B5-D639-4979-BB4E-8DEE1145A450}"/>
                </a:ext>
              </a:extLst>
            </p:cNvPr>
            <p:cNvSpPr/>
            <p:nvPr/>
          </p:nvSpPr>
          <p:spPr>
            <a:xfrm>
              <a:off x="3874564" y="1722058"/>
              <a:ext cx="66228" cy="42541"/>
            </a:xfrm>
            <a:custGeom>
              <a:avLst/>
              <a:gdLst/>
              <a:ahLst/>
              <a:cxnLst/>
              <a:rect l="l" t="t" r="r" b="b"/>
              <a:pathLst>
                <a:path w="685" h="440" extrusionOk="0">
                  <a:moveTo>
                    <a:pt x="605" y="1"/>
                  </a:moveTo>
                  <a:cubicBezTo>
                    <a:pt x="374" y="65"/>
                    <a:pt x="161" y="205"/>
                    <a:pt x="11" y="380"/>
                  </a:cubicBezTo>
                  <a:cubicBezTo>
                    <a:pt x="1" y="397"/>
                    <a:pt x="28" y="434"/>
                    <a:pt x="43" y="439"/>
                  </a:cubicBezTo>
                  <a:cubicBezTo>
                    <a:pt x="241" y="326"/>
                    <a:pt x="455" y="242"/>
                    <a:pt x="679" y="183"/>
                  </a:cubicBezTo>
                  <a:cubicBezTo>
                    <a:pt x="685" y="114"/>
                    <a:pt x="652" y="49"/>
                    <a:pt x="60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209;p77">
              <a:extLst>
                <a:ext uri="{FF2B5EF4-FFF2-40B4-BE49-F238E27FC236}">
                  <a16:creationId xmlns:a16="http://schemas.microsoft.com/office/drawing/2014/main" id="{C786104B-3DE9-468D-B0A5-79E0246B1294}"/>
                </a:ext>
              </a:extLst>
            </p:cNvPr>
            <p:cNvSpPr/>
            <p:nvPr/>
          </p:nvSpPr>
          <p:spPr>
            <a:xfrm>
              <a:off x="4017750" y="1725152"/>
              <a:ext cx="52305" cy="36837"/>
            </a:xfrm>
            <a:custGeom>
              <a:avLst/>
              <a:gdLst/>
              <a:ahLst/>
              <a:cxnLst/>
              <a:rect l="l" t="t" r="r" b="b"/>
              <a:pathLst>
                <a:path w="541" h="381" extrusionOk="0">
                  <a:moveTo>
                    <a:pt x="69" y="1"/>
                  </a:moveTo>
                  <a:cubicBezTo>
                    <a:pt x="27" y="33"/>
                    <a:pt x="0" y="87"/>
                    <a:pt x="0" y="141"/>
                  </a:cubicBezTo>
                  <a:cubicBezTo>
                    <a:pt x="176" y="198"/>
                    <a:pt x="348" y="279"/>
                    <a:pt x="503" y="380"/>
                  </a:cubicBezTo>
                  <a:cubicBezTo>
                    <a:pt x="513" y="370"/>
                    <a:pt x="540" y="343"/>
                    <a:pt x="535" y="333"/>
                  </a:cubicBezTo>
                  <a:cubicBezTo>
                    <a:pt x="417" y="183"/>
                    <a:pt x="252" y="60"/>
                    <a:pt x="6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210;p77">
              <a:extLst>
                <a:ext uri="{FF2B5EF4-FFF2-40B4-BE49-F238E27FC236}">
                  <a16:creationId xmlns:a16="http://schemas.microsoft.com/office/drawing/2014/main" id="{0F1E1C02-6F90-4798-BE49-0DA5E9190440}"/>
                </a:ext>
              </a:extLst>
            </p:cNvPr>
            <p:cNvSpPr/>
            <p:nvPr/>
          </p:nvSpPr>
          <p:spPr>
            <a:xfrm>
              <a:off x="3928802" y="1900824"/>
              <a:ext cx="70385" cy="18757"/>
            </a:xfrm>
            <a:custGeom>
              <a:avLst/>
              <a:gdLst/>
              <a:ahLst/>
              <a:cxnLst/>
              <a:rect l="l" t="t" r="r" b="b"/>
              <a:pathLst>
                <a:path w="728" h="194" extrusionOk="0">
                  <a:moveTo>
                    <a:pt x="12" y="0"/>
                  </a:moveTo>
                  <a:cubicBezTo>
                    <a:pt x="4" y="0"/>
                    <a:pt x="0" y="9"/>
                    <a:pt x="0" y="23"/>
                  </a:cubicBezTo>
                  <a:cubicBezTo>
                    <a:pt x="0" y="33"/>
                    <a:pt x="5" y="49"/>
                    <a:pt x="17" y="49"/>
                  </a:cubicBezTo>
                  <a:lnTo>
                    <a:pt x="711" y="194"/>
                  </a:lnTo>
                  <a:lnTo>
                    <a:pt x="717" y="194"/>
                  </a:lnTo>
                  <a:cubicBezTo>
                    <a:pt x="723" y="194"/>
                    <a:pt x="728" y="189"/>
                    <a:pt x="728" y="172"/>
                  </a:cubicBezTo>
                  <a:cubicBezTo>
                    <a:pt x="728" y="162"/>
                    <a:pt x="723" y="151"/>
                    <a:pt x="711" y="145"/>
                  </a:cubicBezTo>
                  <a:lnTo>
                    <a:pt x="17" y="1"/>
                  </a:lnTo>
                  <a:cubicBezTo>
                    <a:pt x="15" y="0"/>
                    <a:pt x="13" y="0"/>
                    <a:pt x="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4211;p77">
            <a:extLst>
              <a:ext uri="{FF2B5EF4-FFF2-40B4-BE49-F238E27FC236}">
                <a16:creationId xmlns:a16="http://schemas.microsoft.com/office/drawing/2014/main" id="{B3F021F5-1356-4079-9A69-AEE9A9197E41}"/>
              </a:ext>
            </a:extLst>
          </p:cNvPr>
          <p:cNvGrpSpPr/>
          <p:nvPr/>
        </p:nvGrpSpPr>
        <p:grpSpPr>
          <a:xfrm>
            <a:off x="6308647" y="1846610"/>
            <a:ext cx="957822" cy="2698327"/>
            <a:chOff x="4725656" y="1648773"/>
            <a:chExt cx="1043494" cy="3254531"/>
          </a:xfrm>
        </p:grpSpPr>
        <p:sp>
          <p:nvSpPr>
            <p:cNvPr id="215" name="Google Shape;4212;p77">
              <a:extLst>
                <a:ext uri="{FF2B5EF4-FFF2-40B4-BE49-F238E27FC236}">
                  <a16:creationId xmlns:a16="http://schemas.microsoft.com/office/drawing/2014/main" id="{795A8099-12AE-4006-ADC3-BEF462EB0420}"/>
                </a:ext>
              </a:extLst>
            </p:cNvPr>
            <p:cNvSpPr/>
            <p:nvPr/>
          </p:nvSpPr>
          <p:spPr>
            <a:xfrm>
              <a:off x="4725656" y="4713028"/>
              <a:ext cx="476548" cy="190276"/>
            </a:xfrm>
            <a:custGeom>
              <a:avLst/>
              <a:gdLst/>
              <a:ahLst/>
              <a:cxnLst/>
              <a:rect l="l" t="t" r="r" b="b"/>
              <a:pathLst>
                <a:path w="4929" h="1968" extrusionOk="0">
                  <a:moveTo>
                    <a:pt x="1956" y="1"/>
                  </a:moveTo>
                  <a:cubicBezTo>
                    <a:pt x="1956" y="1"/>
                    <a:pt x="466" y="1155"/>
                    <a:pt x="230" y="1380"/>
                  </a:cubicBezTo>
                  <a:cubicBezTo>
                    <a:pt x="0" y="1604"/>
                    <a:pt x="252" y="1903"/>
                    <a:pt x="498" y="1952"/>
                  </a:cubicBezTo>
                  <a:cubicBezTo>
                    <a:pt x="545" y="1962"/>
                    <a:pt x="703" y="1968"/>
                    <a:pt x="931" y="1968"/>
                  </a:cubicBezTo>
                  <a:cubicBezTo>
                    <a:pt x="1874" y="1968"/>
                    <a:pt x="4011" y="1871"/>
                    <a:pt x="4399" y="1604"/>
                  </a:cubicBezTo>
                  <a:cubicBezTo>
                    <a:pt x="4880" y="1273"/>
                    <a:pt x="4929" y="766"/>
                    <a:pt x="4880" y="541"/>
                  </a:cubicBezTo>
                  <a:cubicBezTo>
                    <a:pt x="4827" y="311"/>
                    <a:pt x="1956" y="1"/>
                    <a:pt x="19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213;p77">
              <a:extLst>
                <a:ext uri="{FF2B5EF4-FFF2-40B4-BE49-F238E27FC236}">
                  <a16:creationId xmlns:a16="http://schemas.microsoft.com/office/drawing/2014/main" id="{A1210FC3-C763-4472-8D4A-D2A7E111B469}"/>
                </a:ext>
              </a:extLst>
            </p:cNvPr>
            <p:cNvSpPr/>
            <p:nvPr/>
          </p:nvSpPr>
          <p:spPr>
            <a:xfrm>
              <a:off x="5277034" y="4757502"/>
              <a:ext cx="282216" cy="137969"/>
            </a:xfrm>
            <a:custGeom>
              <a:avLst/>
              <a:gdLst/>
              <a:ahLst/>
              <a:cxnLst/>
              <a:rect l="l" t="t" r="r" b="b"/>
              <a:pathLst>
                <a:path w="2919" h="1427" extrusionOk="0">
                  <a:moveTo>
                    <a:pt x="2699" y="0"/>
                  </a:moveTo>
                  <a:lnTo>
                    <a:pt x="188" y="177"/>
                  </a:lnTo>
                  <a:cubicBezTo>
                    <a:pt x="188" y="177"/>
                    <a:pt x="0" y="1096"/>
                    <a:pt x="188" y="1278"/>
                  </a:cubicBezTo>
                  <a:cubicBezTo>
                    <a:pt x="282" y="1373"/>
                    <a:pt x="864" y="1427"/>
                    <a:pt x="1440" y="1427"/>
                  </a:cubicBezTo>
                  <a:cubicBezTo>
                    <a:pt x="1972" y="1427"/>
                    <a:pt x="2499" y="1381"/>
                    <a:pt x="2635" y="1278"/>
                  </a:cubicBezTo>
                  <a:cubicBezTo>
                    <a:pt x="2919" y="1064"/>
                    <a:pt x="2699" y="0"/>
                    <a:pt x="26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214;p77">
              <a:extLst>
                <a:ext uri="{FF2B5EF4-FFF2-40B4-BE49-F238E27FC236}">
                  <a16:creationId xmlns:a16="http://schemas.microsoft.com/office/drawing/2014/main" id="{CBC04EF1-3A3C-4B9F-A818-30EFF9B95116}"/>
                </a:ext>
              </a:extLst>
            </p:cNvPr>
            <p:cNvSpPr/>
            <p:nvPr/>
          </p:nvSpPr>
          <p:spPr>
            <a:xfrm>
              <a:off x="5456863" y="2647600"/>
              <a:ext cx="149858" cy="186699"/>
            </a:xfrm>
            <a:custGeom>
              <a:avLst/>
              <a:gdLst/>
              <a:ahLst/>
              <a:cxnLst/>
              <a:rect l="l" t="t" r="r" b="b"/>
              <a:pathLst>
                <a:path w="1550" h="1931" extrusionOk="0">
                  <a:moveTo>
                    <a:pt x="123" y="1"/>
                  </a:moveTo>
                  <a:cubicBezTo>
                    <a:pt x="123" y="1"/>
                    <a:pt x="0" y="1689"/>
                    <a:pt x="599" y="1898"/>
                  </a:cubicBezTo>
                  <a:cubicBezTo>
                    <a:pt x="663" y="1920"/>
                    <a:pt x="724" y="1930"/>
                    <a:pt x="782" y="1930"/>
                  </a:cubicBezTo>
                  <a:cubicBezTo>
                    <a:pt x="1268" y="1930"/>
                    <a:pt x="1550" y="1235"/>
                    <a:pt x="1550" y="1235"/>
                  </a:cubicBezTo>
                  <a:lnTo>
                    <a:pt x="1550" y="53"/>
                  </a:lnTo>
                  <a:lnTo>
                    <a:pt x="123"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215;p77">
              <a:extLst>
                <a:ext uri="{FF2B5EF4-FFF2-40B4-BE49-F238E27FC236}">
                  <a16:creationId xmlns:a16="http://schemas.microsoft.com/office/drawing/2014/main" id="{5729E96E-1B14-466B-953E-DC58EE898233}"/>
                </a:ext>
              </a:extLst>
            </p:cNvPr>
            <p:cNvSpPr/>
            <p:nvPr/>
          </p:nvSpPr>
          <p:spPr>
            <a:xfrm>
              <a:off x="4770130" y="2701259"/>
              <a:ext cx="999020" cy="2097291"/>
            </a:xfrm>
            <a:custGeom>
              <a:avLst/>
              <a:gdLst/>
              <a:ahLst/>
              <a:cxnLst/>
              <a:rect l="l" t="t" r="r" b="b"/>
              <a:pathLst>
                <a:path w="10333" h="21692" extrusionOk="0">
                  <a:moveTo>
                    <a:pt x="1631" y="1"/>
                  </a:moveTo>
                  <a:cubicBezTo>
                    <a:pt x="1544" y="1"/>
                    <a:pt x="1496" y="1"/>
                    <a:pt x="1496" y="1"/>
                  </a:cubicBezTo>
                  <a:cubicBezTo>
                    <a:pt x="1496" y="1"/>
                    <a:pt x="689" y="6987"/>
                    <a:pt x="625" y="9921"/>
                  </a:cubicBezTo>
                  <a:cubicBezTo>
                    <a:pt x="561" y="12856"/>
                    <a:pt x="193" y="20082"/>
                    <a:pt x="97" y="20178"/>
                  </a:cubicBezTo>
                  <a:cubicBezTo>
                    <a:pt x="1" y="20268"/>
                    <a:pt x="877" y="21692"/>
                    <a:pt x="4791" y="21692"/>
                  </a:cubicBezTo>
                  <a:cubicBezTo>
                    <a:pt x="5067" y="21692"/>
                    <a:pt x="5358" y="21685"/>
                    <a:pt x="5665" y="21670"/>
                  </a:cubicBezTo>
                  <a:cubicBezTo>
                    <a:pt x="10332" y="21434"/>
                    <a:pt x="10167" y="20846"/>
                    <a:pt x="10000" y="20178"/>
                  </a:cubicBezTo>
                  <a:cubicBezTo>
                    <a:pt x="9834" y="19516"/>
                    <a:pt x="8766" y="8388"/>
                    <a:pt x="8653" y="7394"/>
                  </a:cubicBezTo>
                  <a:cubicBezTo>
                    <a:pt x="8541" y="6400"/>
                    <a:pt x="7959" y="2749"/>
                    <a:pt x="7702" y="1343"/>
                  </a:cubicBezTo>
                  <a:cubicBezTo>
                    <a:pt x="7469" y="58"/>
                    <a:pt x="2515" y="1"/>
                    <a:pt x="16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216;p77">
              <a:extLst>
                <a:ext uri="{FF2B5EF4-FFF2-40B4-BE49-F238E27FC236}">
                  <a16:creationId xmlns:a16="http://schemas.microsoft.com/office/drawing/2014/main" id="{605AADB7-491B-4EF0-8F7D-0AA155DE4A67}"/>
                </a:ext>
              </a:extLst>
            </p:cNvPr>
            <p:cNvSpPr/>
            <p:nvPr/>
          </p:nvSpPr>
          <p:spPr>
            <a:xfrm>
              <a:off x="4949959" y="3460990"/>
              <a:ext cx="450637" cy="1048549"/>
            </a:xfrm>
            <a:custGeom>
              <a:avLst/>
              <a:gdLst/>
              <a:ahLst/>
              <a:cxnLst/>
              <a:rect l="l" t="t" r="r" b="b"/>
              <a:pathLst>
                <a:path w="4661" h="10845" extrusionOk="0">
                  <a:moveTo>
                    <a:pt x="43" y="0"/>
                  </a:moveTo>
                  <a:cubicBezTo>
                    <a:pt x="16" y="5"/>
                    <a:pt x="1" y="22"/>
                    <a:pt x="1" y="49"/>
                  </a:cubicBezTo>
                  <a:cubicBezTo>
                    <a:pt x="6" y="123"/>
                    <a:pt x="267" y="8028"/>
                    <a:pt x="2843" y="10257"/>
                  </a:cubicBezTo>
                  <a:cubicBezTo>
                    <a:pt x="3297" y="10647"/>
                    <a:pt x="3805" y="10845"/>
                    <a:pt x="4351" y="10845"/>
                  </a:cubicBezTo>
                  <a:cubicBezTo>
                    <a:pt x="4436" y="10845"/>
                    <a:pt x="4528" y="10840"/>
                    <a:pt x="4619" y="10829"/>
                  </a:cubicBezTo>
                  <a:cubicBezTo>
                    <a:pt x="4644" y="10829"/>
                    <a:pt x="4661" y="10807"/>
                    <a:pt x="4656" y="10786"/>
                  </a:cubicBezTo>
                  <a:cubicBezTo>
                    <a:pt x="4656" y="10765"/>
                    <a:pt x="4639" y="10748"/>
                    <a:pt x="4619" y="10748"/>
                  </a:cubicBezTo>
                  <a:lnTo>
                    <a:pt x="4612" y="10748"/>
                  </a:lnTo>
                  <a:cubicBezTo>
                    <a:pt x="4522" y="10760"/>
                    <a:pt x="4436" y="10765"/>
                    <a:pt x="4351" y="10765"/>
                  </a:cubicBezTo>
                  <a:cubicBezTo>
                    <a:pt x="3827" y="10765"/>
                    <a:pt x="3336" y="10573"/>
                    <a:pt x="2897" y="10193"/>
                  </a:cubicBezTo>
                  <a:cubicBezTo>
                    <a:pt x="353" y="7991"/>
                    <a:pt x="85" y="123"/>
                    <a:pt x="85" y="43"/>
                  </a:cubicBezTo>
                  <a:cubicBezTo>
                    <a:pt x="85" y="22"/>
                    <a:pt x="70" y="0"/>
                    <a:pt x="4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217;p77">
              <a:extLst>
                <a:ext uri="{FF2B5EF4-FFF2-40B4-BE49-F238E27FC236}">
                  <a16:creationId xmlns:a16="http://schemas.microsoft.com/office/drawing/2014/main" id="{C3AC7C67-43D7-4AB0-92B4-BFE7088B8B24}"/>
                </a:ext>
              </a:extLst>
            </p:cNvPr>
            <p:cNvSpPr/>
            <p:nvPr/>
          </p:nvSpPr>
          <p:spPr>
            <a:xfrm>
              <a:off x="4900844" y="1648773"/>
              <a:ext cx="788156" cy="1052803"/>
            </a:xfrm>
            <a:custGeom>
              <a:avLst/>
              <a:gdLst/>
              <a:ahLst/>
              <a:cxnLst/>
              <a:rect l="l" t="t" r="r" b="b"/>
              <a:pathLst>
                <a:path w="8152" h="10889" extrusionOk="0">
                  <a:moveTo>
                    <a:pt x="3210" y="0"/>
                  </a:moveTo>
                  <a:cubicBezTo>
                    <a:pt x="2962" y="0"/>
                    <a:pt x="2738" y="33"/>
                    <a:pt x="2576" y="85"/>
                  </a:cubicBezTo>
                  <a:cubicBezTo>
                    <a:pt x="1999" y="278"/>
                    <a:pt x="1491" y="780"/>
                    <a:pt x="1375" y="1240"/>
                  </a:cubicBezTo>
                  <a:cubicBezTo>
                    <a:pt x="1262" y="1694"/>
                    <a:pt x="1775" y="2315"/>
                    <a:pt x="1775" y="2315"/>
                  </a:cubicBezTo>
                  <a:cubicBezTo>
                    <a:pt x="2106" y="3971"/>
                    <a:pt x="1561" y="4452"/>
                    <a:pt x="963" y="5243"/>
                  </a:cubicBezTo>
                  <a:cubicBezTo>
                    <a:pt x="364" y="6040"/>
                    <a:pt x="1" y="8659"/>
                    <a:pt x="963" y="9984"/>
                  </a:cubicBezTo>
                  <a:cubicBezTo>
                    <a:pt x="1464" y="10674"/>
                    <a:pt x="3072" y="10889"/>
                    <a:pt x="4582" y="10889"/>
                  </a:cubicBezTo>
                  <a:cubicBezTo>
                    <a:pt x="5974" y="10889"/>
                    <a:pt x="7282" y="10707"/>
                    <a:pt x="7564" y="10545"/>
                  </a:cubicBezTo>
                  <a:cubicBezTo>
                    <a:pt x="8151" y="10204"/>
                    <a:pt x="7189" y="6777"/>
                    <a:pt x="6960" y="5756"/>
                  </a:cubicBezTo>
                  <a:cubicBezTo>
                    <a:pt x="6724" y="4740"/>
                    <a:pt x="5821" y="3854"/>
                    <a:pt x="5655" y="3490"/>
                  </a:cubicBezTo>
                  <a:cubicBezTo>
                    <a:pt x="5490" y="3127"/>
                    <a:pt x="5436" y="1817"/>
                    <a:pt x="4987" y="892"/>
                  </a:cubicBezTo>
                  <a:cubicBezTo>
                    <a:pt x="4663" y="221"/>
                    <a:pt x="3854" y="0"/>
                    <a:pt x="321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218;p77">
              <a:extLst>
                <a:ext uri="{FF2B5EF4-FFF2-40B4-BE49-F238E27FC236}">
                  <a16:creationId xmlns:a16="http://schemas.microsoft.com/office/drawing/2014/main" id="{9FFDF6B8-5F0E-483E-A373-2FD2D32EF3AF}"/>
                </a:ext>
              </a:extLst>
            </p:cNvPr>
            <p:cNvSpPr/>
            <p:nvPr/>
          </p:nvSpPr>
          <p:spPr>
            <a:xfrm>
              <a:off x="5150864" y="2123194"/>
              <a:ext cx="317989" cy="345746"/>
            </a:xfrm>
            <a:custGeom>
              <a:avLst/>
              <a:gdLst/>
              <a:ahLst/>
              <a:cxnLst/>
              <a:rect l="l" t="t" r="r" b="b"/>
              <a:pathLst>
                <a:path w="3289" h="3576" extrusionOk="0">
                  <a:moveTo>
                    <a:pt x="3246" y="0"/>
                  </a:moveTo>
                  <a:cubicBezTo>
                    <a:pt x="3224" y="0"/>
                    <a:pt x="3203" y="15"/>
                    <a:pt x="3203" y="37"/>
                  </a:cubicBezTo>
                  <a:cubicBezTo>
                    <a:pt x="3203" y="69"/>
                    <a:pt x="2968" y="3335"/>
                    <a:pt x="39" y="3496"/>
                  </a:cubicBezTo>
                  <a:cubicBezTo>
                    <a:pt x="17" y="3496"/>
                    <a:pt x="1" y="3516"/>
                    <a:pt x="1" y="3538"/>
                  </a:cubicBezTo>
                  <a:cubicBezTo>
                    <a:pt x="1" y="3560"/>
                    <a:pt x="23" y="3575"/>
                    <a:pt x="44" y="3575"/>
                  </a:cubicBezTo>
                  <a:cubicBezTo>
                    <a:pt x="3047" y="3415"/>
                    <a:pt x="3283" y="74"/>
                    <a:pt x="3288" y="42"/>
                  </a:cubicBezTo>
                  <a:cubicBezTo>
                    <a:pt x="3288" y="21"/>
                    <a:pt x="3272" y="0"/>
                    <a:pt x="324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219;p77">
              <a:extLst>
                <a:ext uri="{FF2B5EF4-FFF2-40B4-BE49-F238E27FC236}">
                  <a16:creationId xmlns:a16="http://schemas.microsoft.com/office/drawing/2014/main" id="{3B949722-517D-4B62-8BBF-1CF855CCB409}"/>
                </a:ext>
              </a:extLst>
            </p:cNvPr>
            <p:cNvSpPr/>
            <p:nvPr/>
          </p:nvSpPr>
          <p:spPr>
            <a:xfrm>
              <a:off x="5054762" y="1744295"/>
              <a:ext cx="264233" cy="355897"/>
            </a:xfrm>
            <a:custGeom>
              <a:avLst/>
              <a:gdLst/>
              <a:ahLst/>
              <a:cxnLst/>
              <a:rect l="l" t="t" r="r" b="b"/>
              <a:pathLst>
                <a:path w="2733" h="3681" extrusionOk="0">
                  <a:moveTo>
                    <a:pt x="834" y="0"/>
                  </a:moveTo>
                  <a:cubicBezTo>
                    <a:pt x="834" y="0"/>
                    <a:pt x="1" y="456"/>
                    <a:pt x="1" y="873"/>
                  </a:cubicBezTo>
                  <a:cubicBezTo>
                    <a:pt x="1" y="1283"/>
                    <a:pt x="49" y="2983"/>
                    <a:pt x="680" y="3502"/>
                  </a:cubicBezTo>
                  <a:cubicBezTo>
                    <a:pt x="831" y="3628"/>
                    <a:pt x="985" y="3681"/>
                    <a:pt x="1137" y="3681"/>
                  </a:cubicBezTo>
                  <a:cubicBezTo>
                    <a:pt x="1911" y="3681"/>
                    <a:pt x="2639" y="2296"/>
                    <a:pt x="2684" y="1956"/>
                  </a:cubicBezTo>
                  <a:cubicBezTo>
                    <a:pt x="2733" y="1551"/>
                    <a:pt x="2156" y="193"/>
                    <a:pt x="83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220;p77">
              <a:extLst>
                <a:ext uri="{FF2B5EF4-FFF2-40B4-BE49-F238E27FC236}">
                  <a16:creationId xmlns:a16="http://schemas.microsoft.com/office/drawing/2014/main" id="{6E6B0ECC-0FA0-4ACD-B62C-4538F311383B}"/>
                </a:ext>
              </a:extLst>
            </p:cNvPr>
            <p:cNvSpPr/>
            <p:nvPr/>
          </p:nvSpPr>
          <p:spPr>
            <a:xfrm>
              <a:off x="5141583" y="2014620"/>
              <a:ext cx="54432" cy="14019"/>
            </a:xfrm>
            <a:custGeom>
              <a:avLst/>
              <a:gdLst/>
              <a:ahLst/>
              <a:cxnLst/>
              <a:rect l="l" t="t" r="r" b="b"/>
              <a:pathLst>
                <a:path w="563" h="145" extrusionOk="0">
                  <a:moveTo>
                    <a:pt x="514" y="1"/>
                  </a:moveTo>
                  <a:cubicBezTo>
                    <a:pt x="514" y="1"/>
                    <a:pt x="509" y="1"/>
                    <a:pt x="503" y="6"/>
                  </a:cubicBezTo>
                  <a:cubicBezTo>
                    <a:pt x="503" y="6"/>
                    <a:pt x="311" y="43"/>
                    <a:pt x="44" y="58"/>
                  </a:cubicBezTo>
                  <a:cubicBezTo>
                    <a:pt x="17" y="58"/>
                    <a:pt x="1" y="80"/>
                    <a:pt x="1" y="102"/>
                  </a:cubicBezTo>
                  <a:cubicBezTo>
                    <a:pt x="7" y="123"/>
                    <a:pt x="22" y="144"/>
                    <a:pt x="44" y="144"/>
                  </a:cubicBezTo>
                  <a:lnTo>
                    <a:pt x="49" y="144"/>
                  </a:lnTo>
                  <a:cubicBezTo>
                    <a:pt x="328" y="129"/>
                    <a:pt x="514" y="85"/>
                    <a:pt x="525" y="85"/>
                  </a:cubicBezTo>
                  <a:cubicBezTo>
                    <a:pt x="546" y="80"/>
                    <a:pt x="562" y="58"/>
                    <a:pt x="557" y="38"/>
                  </a:cubicBezTo>
                  <a:cubicBezTo>
                    <a:pt x="552" y="16"/>
                    <a:pt x="535" y="1"/>
                    <a:pt x="51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221;p77">
              <a:extLst>
                <a:ext uri="{FF2B5EF4-FFF2-40B4-BE49-F238E27FC236}">
                  <a16:creationId xmlns:a16="http://schemas.microsoft.com/office/drawing/2014/main" id="{8DE87BC1-6518-4B8A-B43C-4518563D8E2E}"/>
                </a:ext>
              </a:extLst>
            </p:cNvPr>
            <p:cNvSpPr/>
            <p:nvPr/>
          </p:nvSpPr>
          <p:spPr>
            <a:xfrm>
              <a:off x="5129207" y="1904401"/>
              <a:ext cx="29101" cy="87017"/>
            </a:xfrm>
            <a:custGeom>
              <a:avLst/>
              <a:gdLst/>
              <a:ahLst/>
              <a:cxnLst/>
              <a:rect l="l" t="t" r="r" b="b"/>
              <a:pathLst>
                <a:path w="301" h="900" extrusionOk="0">
                  <a:moveTo>
                    <a:pt x="240" y="0"/>
                  </a:moveTo>
                  <a:cubicBezTo>
                    <a:pt x="231" y="0"/>
                    <a:pt x="220" y="9"/>
                    <a:pt x="220" y="18"/>
                  </a:cubicBezTo>
                  <a:lnTo>
                    <a:pt x="44" y="531"/>
                  </a:lnTo>
                  <a:cubicBezTo>
                    <a:pt x="27" y="589"/>
                    <a:pt x="0" y="665"/>
                    <a:pt x="27" y="734"/>
                  </a:cubicBezTo>
                  <a:cubicBezTo>
                    <a:pt x="44" y="781"/>
                    <a:pt x="76" y="820"/>
                    <a:pt x="129" y="852"/>
                  </a:cubicBezTo>
                  <a:cubicBezTo>
                    <a:pt x="172" y="878"/>
                    <a:pt x="225" y="889"/>
                    <a:pt x="268" y="900"/>
                  </a:cubicBezTo>
                  <a:lnTo>
                    <a:pt x="279" y="900"/>
                  </a:lnTo>
                  <a:cubicBezTo>
                    <a:pt x="289" y="900"/>
                    <a:pt x="295" y="894"/>
                    <a:pt x="300" y="884"/>
                  </a:cubicBezTo>
                  <a:cubicBezTo>
                    <a:pt x="300" y="867"/>
                    <a:pt x="295" y="857"/>
                    <a:pt x="279" y="852"/>
                  </a:cubicBezTo>
                  <a:cubicBezTo>
                    <a:pt x="236" y="841"/>
                    <a:pt x="193" y="830"/>
                    <a:pt x="155" y="808"/>
                  </a:cubicBezTo>
                  <a:cubicBezTo>
                    <a:pt x="113" y="781"/>
                    <a:pt x="86" y="756"/>
                    <a:pt x="71" y="717"/>
                  </a:cubicBezTo>
                  <a:cubicBezTo>
                    <a:pt x="54" y="665"/>
                    <a:pt x="71" y="611"/>
                    <a:pt x="91" y="547"/>
                  </a:cubicBezTo>
                  <a:lnTo>
                    <a:pt x="263" y="34"/>
                  </a:lnTo>
                  <a:cubicBezTo>
                    <a:pt x="268" y="23"/>
                    <a:pt x="263" y="7"/>
                    <a:pt x="247" y="2"/>
                  </a:cubicBezTo>
                  <a:cubicBezTo>
                    <a:pt x="245" y="1"/>
                    <a:pt x="243" y="0"/>
                    <a:pt x="2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222;p77">
              <a:extLst>
                <a:ext uri="{FF2B5EF4-FFF2-40B4-BE49-F238E27FC236}">
                  <a16:creationId xmlns:a16="http://schemas.microsoft.com/office/drawing/2014/main" id="{B6B80A71-46EC-4B5C-B884-8E619B248E8F}"/>
                </a:ext>
              </a:extLst>
            </p:cNvPr>
            <p:cNvSpPr/>
            <p:nvPr/>
          </p:nvSpPr>
          <p:spPr>
            <a:xfrm>
              <a:off x="5175228" y="1881294"/>
              <a:ext cx="67291" cy="39447"/>
            </a:xfrm>
            <a:custGeom>
              <a:avLst/>
              <a:gdLst/>
              <a:ahLst/>
              <a:cxnLst/>
              <a:rect l="l" t="t" r="r" b="b"/>
              <a:pathLst>
                <a:path w="696" h="408" extrusionOk="0">
                  <a:moveTo>
                    <a:pt x="326" y="1"/>
                  </a:moveTo>
                  <a:cubicBezTo>
                    <a:pt x="284" y="6"/>
                    <a:pt x="241" y="16"/>
                    <a:pt x="204" y="38"/>
                  </a:cubicBezTo>
                  <a:cubicBezTo>
                    <a:pt x="108" y="80"/>
                    <a:pt x="32" y="166"/>
                    <a:pt x="0" y="268"/>
                  </a:cubicBezTo>
                  <a:cubicBezTo>
                    <a:pt x="83" y="355"/>
                    <a:pt x="205" y="408"/>
                    <a:pt x="328" y="408"/>
                  </a:cubicBezTo>
                  <a:cubicBezTo>
                    <a:pt x="340" y="408"/>
                    <a:pt x="352" y="407"/>
                    <a:pt x="364" y="406"/>
                  </a:cubicBezTo>
                  <a:cubicBezTo>
                    <a:pt x="498" y="396"/>
                    <a:pt x="621" y="315"/>
                    <a:pt x="695" y="203"/>
                  </a:cubicBezTo>
                  <a:cubicBezTo>
                    <a:pt x="647" y="112"/>
                    <a:pt x="557" y="43"/>
                    <a:pt x="461" y="16"/>
                  </a:cubicBezTo>
                  <a:cubicBezTo>
                    <a:pt x="417" y="1"/>
                    <a:pt x="370" y="1"/>
                    <a:pt x="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223;p77">
              <a:extLst>
                <a:ext uri="{FF2B5EF4-FFF2-40B4-BE49-F238E27FC236}">
                  <a16:creationId xmlns:a16="http://schemas.microsoft.com/office/drawing/2014/main" id="{765DC50D-6ECD-4A8B-BA2C-A8AB77E11A98}"/>
                </a:ext>
              </a:extLst>
            </p:cNvPr>
            <p:cNvSpPr/>
            <p:nvPr/>
          </p:nvSpPr>
          <p:spPr>
            <a:xfrm>
              <a:off x="5172134" y="1879071"/>
              <a:ext cx="73479" cy="31229"/>
            </a:xfrm>
            <a:custGeom>
              <a:avLst/>
              <a:gdLst/>
              <a:ahLst/>
              <a:cxnLst/>
              <a:rect l="l" t="t" r="r" b="b"/>
              <a:pathLst>
                <a:path w="760" h="323" extrusionOk="0">
                  <a:moveTo>
                    <a:pt x="389" y="1"/>
                  </a:moveTo>
                  <a:cubicBezTo>
                    <a:pt x="325" y="1"/>
                    <a:pt x="261" y="16"/>
                    <a:pt x="204" y="44"/>
                  </a:cubicBezTo>
                  <a:cubicBezTo>
                    <a:pt x="113" y="93"/>
                    <a:pt x="37" y="189"/>
                    <a:pt x="5" y="291"/>
                  </a:cubicBezTo>
                  <a:cubicBezTo>
                    <a:pt x="0" y="301"/>
                    <a:pt x="12" y="317"/>
                    <a:pt x="22" y="323"/>
                  </a:cubicBezTo>
                  <a:lnTo>
                    <a:pt x="32" y="323"/>
                  </a:lnTo>
                  <a:cubicBezTo>
                    <a:pt x="44" y="323"/>
                    <a:pt x="54" y="312"/>
                    <a:pt x="54" y="301"/>
                  </a:cubicBezTo>
                  <a:cubicBezTo>
                    <a:pt x="81" y="216"/>
                    <a:pt x="145" y="135"/>
                    <a:pt x="230" y="88"/>
                  </a:cubicBezTo>
                  <a:cubicBezTo>
                    <a:pt x="276" y="63"/>
                    <a:pt x="331" y="51"/>
                    <a:pt x="385" y="51"/>
                  </a:cubicBezTo>
                  <a:cubicBezTo>
                    <a:pt x="426" y="51"/>
                    <a:pt x="466" y="57"/>
                    <a:pt x="503" y="71"/>
                  </a:cubicBezTo>
                  <a:cubicBezTo>
                    <a:pt x="594" y="98"/>
                    <a:pt x="668" y="167"/>
                    <a:pt x="711" y="253"/>
                  </a:cubicBezTo>
                  <a:cubicBezTo>
                    <a:pt x="715" y="261"/>
                    <a:pt x="722" y="266"/>
                    <a:pt x="732" y="266"/>
                  </a:cubicBezTo>
                  <a:cubicBezTo>
                    <a:pt x="735" y="266"/>
                    <a:pt x="739" y="265"/>
                    <a:pt x="743" y="264"/>
                  </a:cubicBezTo>
                  <a:cubicBezTo>
                    <a:pt x="754" y="258"/>
                    <a:pt x="759" y="248"/>
                    <a:pt x="754" y="232"/>
                  </a:cubicBezTo>
                  <a:cubicBezTo>
                    <a:pt x="711" y="135"/>
                    <a:pt x="621" y="56"/>
                    <a:pt x="518" y="24"/>
                  </a:cubicBezTo>
                  <a:cubicBezTo>
                    <a:pt x="477" y="8"/>
                    <a:pt x="433" y="1"/>
                    <a:pt x="3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224;p77">
              <a:extLst>
                <a:ext uri="{FF2B5EF4-FFF2-40B4-BE49-F238E27FC236}">
                  <a16:creationId xmlns:a16="http://schemas.microsoft.com/office/drawing/2014/main" id="{3DC2EACA-9165-4C0A-B1BA-B124FE509758}"/>
                </a:ext>
              </a:extLst>
            </p:cNvPr>
            <p:cNvSpPr/>
            <p:nvPr/>
          </p:nvSpPr>
          <p:spPr>
            <a:xfrm>
              <a:off x="5069264" y="1888352"/>
              <a:ext cx="67291" cy="39061"/>
            </a:xfrm>
            <a:custGeom>
              <a:avLst/>
              <a:gdLst/>
              <a:ahLst/>
              <a:cxnLst/>
              <a:rect l="l" t="t" r="r" b="b"/>
              <a:pathLst>
                <a:path w="696" h="404" extrusionOk="0">
                  <a:moveTo>
                    <a:pt x="364" y="0"/>
                  </a:moveTo>
                  <a:cubicBezTo>
                    <a:pt x="352" y="0"/>
                    <a:pt x="340" y="1"/>
                    <a:pt x="326" y="2"/>
                  </a:cubicBezTo>
                  <a:cubicBezTo>
                    <a:pt x="284" y="2"/>
                    <a:pt x="242" y="17"/>
                    <a:pt x="203" y="34"/>
                  </a:cubicBezTo>
                  <a:cubicBezTo>
                    <a:pt x="107" y="82"/>
                    <a:pt x="33" y="162"/>
                    <a:pt x="1" y="264"/>
                  </a:cubicBezTo>
                  <a:cubicBezTo>
                    <a:pt x="84" y="351"/>
                    <a:pt x="206" y="404"/>
                    <a:pt x="328" y="404"/>
                  </a:cubicBezTo>
                  <a:cubicBezTo>
                    <a:pt x="340" y="404"/>
                    <a:pt x="352" y="403"/>
                    <a:pt x="364" y="402"/>
                  </a:cubicBezTo>
                  <a:cubicBezTo>
                    <a:pt x="504" y="392"/>
                    <a:pt x="620" y="313"/>
                    <a:pt x="696" y="200"/>
                  </a:cubicBezTo>
                  <a:cubicBezTo>
                    <a:pt x="647" y="109"/>
                    <a:pt x="563" y="44"/>
                    <a:pt x="460" y="12"/>
                  </a:cubicBezTo>
                  <a:cubicBezTo>
                    <a:pt x="429" y="5"/>
                    <a:pt x="398"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225;p77">
              <a:extLst>
                <a:ext uri="{FF2B5EF4-FFF2-40B4-BE49-F238E27FC236}">
                  <a16:creationId xmlns:a16="http://schemas.microsoft.com/office/drawing/2014/main" id="{A44D4AA7-A2C6-4A7C-B740-0112229D5277}"/>
                </a:ext>
              </a:extLst>
            </p:cNvPr>
            <p:cNvSpPr/>
            <p:nvPr/>
          </p:nvSpPr>
          <p:spPr>
            <a:xfrm>
              <a:off x="5066654" y="1886128"/>
              <a:ext cx="72995" cy="30843"/>
            </a:xfrm>
            <a:custGeom>
              <a:avLst/>
              <a:gdLst/>
              <a:ahLst/>
              <a:cxnLst/>
              <a:rect l="l" t="t" r="r" b="b"/>
              <a:pathLst>
                <a:path w="755" h="319" extrusionOk="0">
                  <a:moveTo>
                    <a:pt x="390" y="0"/>
                  </a:moveTo>
                  <a:cubicBezTo>
                    <a:pt x="326" y="0"/>
                    <a:pt x="262" y="15"/>
                    <a:pt x="205" y="47"/>
                  </a:cubicBezTo>
                  <a:cubicBezTo>
                    <a:pt x="108" y="94"/>
                    <a:pt x="33" y="185"/>
                    <a:pt x="1" y="287"/>
                  </a:cubicBezTo>
                  <a:cubicBezTo>
                    <a:pt x="1" y="303"/>
                    <a:pt x="6" y="314"/>
                    <a:pt x="23" y="319"/>
                  </a:cubicBezTo>
                  <a:lnTo>
                    <a:pt x="28" y="319"/>
                  </a:lnTo>
                  <a:cubicBezTo>
                    <a:pt x="38" y="319"/>
                    <a:pt x="49" y="314"/>
                    <a:pt x="49" y="303"/>
                  </a:cubicBezTo>
                  <a:cubicBezTo>
                    <a:pt x="76" y="212"/>
                    <a:pt x="141" y="132"/>
                    <a:pt x="225" y="89"/>
                  </a:cubicBezTo>
                  <a:cubicBezTo>
                    <a:pt x="278" y="63"/>
                    <a:pt x="336" y="49"/>
                    <a:pt x="394" y="49"/>
                  </a:cubicBezTo>
                  <a:cubicBezTo>
                    <a:pt x="431" y="49"/>
                    <a:pt x="468" y="55"/>
                    <a:pt x="504" y="67"/>
                  </a:cubicBezTo>
                  <a:cubicBezTo>
                    <a:pt x="590" y="100"/>
                    <a:pt x="669" y="169"/>
                    <a:pt x="706" y="255"/>
                  </a:cubicBezTo>
                  <a:cubicBezTo>
                    <a:pt x="710" y="262"/>
                    <a:pt x="720" y="268"/>
                    <a:pt x="729" y="268"/>
                  </a:cubicBezTo>
                  <a:cubicBezTo>
                    <a:pt x="732" y="268"/>
                    <a:pt x="735" y="267"/>
                    <a:pt x="738" y="265"/>
                  </a:cubicBezTo>
                  <a:cubicBezTo>
                    <a:pt x="750" y="260"/>
                    <a:pt x="755" y="244"/>
                    <a:pt x="750" y="233"/>
                  </a:cubicBezTo>
                  <a:cubicBezTo>
                    <a:pt x="706" y="132"/>
                    <a:pt x="622" y="57"/>
                    <a:pt x="519" y="20"/>
                  </a:cubicBezTo>
                  <a:cubicBezTo>
                    <a:pt x="478" y="7"/>
                    <a:pt x="434" y="0"/>
                    <a:pt x="3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226;p77">
              <a:extLst>
                <a:ext uri="{FF2B5EF4-FFF2-40B4-BE49-F238E27FC236}">
                  <a16:creationId xmlns:a16="http://schemas.microsoft.com/office/drawing/2014/main" id="{13DD4BBE-11F4-4150-84D4-26F326E45BB7}"/>
                </a:ext>
              </a:extLst>
            </p:cNvPr>
            <p:cNvSpPr/>
            <p:nvPr/>
          </p:nvSpPr>
          <p:spPr>
            <a:xfrm>
              <a:off x="5081640" y="1890576"/>
              <a:ext cx="27555" cy="28039"/>
            </a:xfrm>
            <a:custGeom>
              <a:avLst/>
              <a:gdLst/>
              <a:ahLst/>
              <a:cxnLst/>
              <a:rect l="l" t="t" r="r" b="b"/>
              <a:pathLst>
                <a:path w="285" h="290" extrusionOk="0">
                  <a:moveTo>
                    <a:pt x="139" y="1"/>
                  </a:moveTo>
                  <a:cubicBezTo>
                    <a:pt x="65" y="1"/>
                    <a:pt x="1" y="65"/>
                    <a:pt x="1" y="145"/>
                  </a:cubicBezTo>
                  <a:cubicBezTo>
                    <a:pt x="1" y="225"/>
                    <a:pt x="65" y="290"/>
                    <a:pt x="139" y="290"/>
                  </a:cubicBezTo>
                  <a:cubicBezTo>
                    <a:pt x="220" y="290"/>
                    <a:pt x="284" y="225"/>
                    <a:pt x="284" y="145"/>
                  </a:cubicBezTo>
                  <a:cubicBezTo>
                    <a:pt x="284" y="65"/>
                    <a:pt x="220" y="1"/>
                    <a:pt x="13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227;p77">
              <a:extLst>
                <a:ext uri="{FF2B5EF4-FFF2-40B4-BE49-F238E27FC236}">
                  <a16:creationId xmlns:a16="http://schemas.microsoft.com/office/drawing/2014/main" id="{531784EE-D616-49E6-B85D-06EC3A4F3C91}"/>
                </a:ext>
              </a:extLst>
            </p:cNvPr>
            <p:cNvSpPr/>
            <p:nvPr/>
          </p:nvSpPr>
          <p:spPr>
            <a:xfrm>
              <a:off x="5182963" y="1830633"/>
              <a:ext cx="67871" cy="38867"/>
            </a:xfrm>
            <a:custGeom>
              <a:avLst/>
              <a:gdLst/>
              <a:ahLst/>
              <a:cxnLst/>
              <a:rect l="l" t="t" r="r" b="b"/>
              <a:pathLst>
                <a:path w="702" h="402" extrusionOk="0">
                  <a:moveTo>
                    <a:pt x="75" y="0"/>
                  </a:moveTo>
                  <a:cubicBezTo>
                    <a:pt x="28" y="49"/>
                    <a:pt x="1" y="118"/>
                    <a:pt x="11" y="187"/>
                  </a:cubicBezTo>
                  <a:cubicBezTo>
                    <a:pt x="236" y="230"/>
                    <a:pt x="455" y="305"/>
                    <a:pt x="663" y="402"/>
                  </a:cubicBezTo>
                  <a:cubicBezTo>
                    <a:pt x="674" y="396"/>
                    <a:pt x="701" y="353"/>
                    <a:pt x="695" y="343"/>
                  </a:cubicBezTo>
                  <a:cubicBezTo>
                    <a:pt x="529" y="172"/>
                    <a:pt x="305" y="54"/>
                    <a:pt x="7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228;p77">
              <a:extLst>
                <a:ext uri="{FF2B5EF4-FFF2-40B4-BE49-F238E27FC236}">
                  <a16:creationId xmlns:a16="http://schemas.microsoft.com/office/drawing/2014/main" id="{481B84E7-08E3-4891-B4BB-08E021D2F3AA}"/>
                </a:ext>
              </a:extLst>
            </p:cNvPr>
            <p:cNvSpPr/>
            <p:nvPr/>
          </p:nvSpPr>
          <p:spPr>
            <a:xfrm>
              <a:off x="5055922" y="1839914"/>
              <a:ext cx="50662" cy="39351"/>
            </a:xfrm>
            <a:custGeom>
              <a:avLst/>
              <a:gdLst/>
              <a:ahLst/>
              <a:cxnLst/>
              <a:rect l="l" t="t" r="r" b="b"/>
              <a:pathLst>
                <a:path w="524" h="407" extrusionOk="0">
                  <a:moveTo>
                    <a:pt x="449" y="0"/>
                  </a:moveTo>
                  <a:cubicBezTo>
                    <a:pt x="267" y="70"/>
                    <a:pt x="112" y="204"/>
                    <a:pt x="5" y="365"/>
                  </a:cubicBezTo>
                  <a:cubicBezTo>
                    <a:pt x="0" y="370"/>
                    <a:pt x="27" y="402"/>
                    <a:pt x="37" y="407"/>
                  </a:cubicBezTo>
                  <a:cubicBezTo>
                    <a:pt x="187" y="294"/>
                    <a:pt x="353" y="204"/>
                    <a:pt x="524" y="134"/>
                  </a:cubicBezTo>
                  <a:cubicBezTo>
                    <a:pt x="524" y="81"/>
                    <a:pt x="491" y="27"/>
                    <a:pt x="4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229;p77">
              <a:extLst>
                <a:ext uri="{FF2B5EF4-FFF2-40B4-BE49-F238E27FC236}">
                  <a16:creationId xmlns:a16="http://schemas.microsoft.com/office/drawing/2014/main" id="{8099488C-5A2F-4876-93C6-1D99D7FFBA5D}"/>
                </a:ext>
              </a:extLst>
            </p:cNvPr>
            <p:cNvSpPr/>
            <p:nvPr/>
          </p:nvSpPr>
          <p:spPr>
            <a:xfrm>
              <a:off x="5187120" y="1882261"/>
              <a:ext cx="27458" cy="28039"/>
            </a:xfrm>
            <a:custGeom>
              <a:avLst/>
              <a:gdLst/>
              <a:ahLst/>
              <a:cxnLst/>
              <a:rect l="l" t="t" r="r" b="b"/>
              <a:pathLst>
                <a:path w="284" h="290" extrusionOk="0">
                  <a:moveTo>
                    <a:pt x="145" y="1"/>
                  </a:moveTo>
                  <a:cubicBezTo>
                    <a:pt x="64" y="1"/>
                    <a:pt x="0" y="65"/>
                    <a:pt x="0" y="145"/>
                  </a:cubicBezTo>
                  <a:cubicBezTo>
                    <a:pt x="0" y="225"/>
                    <a:pt x="64" y="290"/>
                    <a:pt x="145" y="290"/>
                  </a:cubicBezTo>
                  <a:cubicBezTo>
                    <a:pt x="220" y="290"/>
                    <a:pt x="284" y="225"/>
                    <a:pt x="284" y="145"/>
                  </a:cubicBezTo>
                  <a:cubicBezTo>
                    <a:pt x="284" y="65"/>
                    <a:pt x="220" y="1"/>
                    <a:pt x="1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230;p77">
              <a:extLst>
                <a:ext uri="{FF2B5EF4-FFF2-40B4-BE49-F238E27FC236}">
                  <a16:creationId xmlns:a16="http://schemas.microsoft.com/office/drawing/2014/main" id="{FB89E832-CE8F-4A5C-98D0-00FAA9CA33EF}"/>
                </a:ext>
              </a:extLst>
            </p:cNvPr>
            <p:cNvSpPr/>
            <p:nvPr/>
          </p:nvSpPr>
          <p:spPr>
            <a:xfrm>
              <a:off x="5077096" y="3182447"/>
              <a:ext cx="243930" cy="141934"/>
            </a:xfrm>
            <a:custGeom>
              <a:avLst/>
              <a:gdLst/>
              <a:ahLst/>
              <a:cxnLst/>
              <a:rect l="l" t="t" r="r" b="b"/>
              <a:pathLst>
                <a:path w="2523" h="1468" extrusionOk="0">
                  <a:moveTo>
                    <a:pt x="1192" y="0"/>
                  </a:moveTo>
                  <a:lnTo>
                    <a:pt x="117" y="177"/>
                  </a:lnTo>
                  <a:cubicBezTo>
                    <a:pt x="0" y="647"/>
                    <a:pt x="727" y="1278"/>
                    <a:pt x="1636" y="1416"/>
                  </a:cubicBezTo>
                  <a:cubicBezTo>
                    <a:pt x="1878" y="1452"/>
                    <a:pt x="2052" y="1468"/>
                    <a:pt x="2178" y="1468"/>
                  </a:cubicBezTo>
                  <a:cubicBezTo>
                    <a:pt x="2523" y="1468"/>
                    <a:pt x="2501" y="1351"/>
                    <a:pt x="2485" y="1214"/>
                  </a:cubicBezTo>
                  <a:cubicBezTo>
                    <a:pt x="2463" y="1026"/>
                    <a:pt x="1192" y="0"/>
                    <a:pt x="1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231;p77">
              <a:extLst>
                <a:ext uri="{FF2B5EF4-FFF2-40B4-BE49-F238E27FC236}">
                  <a16:creationId xmlns:a16="http://schemas.microsoft.com/office/drawing/2014/main" id="{4D81E824-B469-4CF3-B8BC-855CFBD46CA8}"/>
                </a:ext>
              </a:extLst>
            </p:cNvPr>
            <p:cNvSpPr/>
            <p:nvPr/>
          </p:nvSpPr>
          <p:spPr>
            <a:xfrm>
              <a:off x="5360278" y="3091469"/>
              <a:ext cx="213475" cy="142127"/>
            </a:xfrm>
            <a:custGeom>
              <a:avLst/>
              <a:gdLst/>
              <a:ahLst/>
              <a:cxnLst/>
              <a:rect l="l" t="t" r="r" b="b"/>
              <a:pathLst>
                <a:path w="2208" h="1470" extrusionOk="0">
                  <a:moveTo>
                    <a:pt x="657" y="1"/>
                  </a:moveTo>
                  <a:lnTo>
                    <a:pt x="0" y="279"/>
                  </a:lnTo>
                  <a:cubicBezTo>
                    <a:pt x="0" y="279"/>
                    <a:pt x="86" y="786"/>
                    <a:pt x="657" y="1182"/>
                  </a:cubicBezTo>
                  <a:cubicBezTo>
                    <a:pt x="971" y="1397"/>
                    <a:pt x="1375" y="1470"/>
                    <a:pt x="1686" y="1470"/>
                  </a:cubicBezTo>
                  <a:cubicBezTo>
                    <a:pt x="1946" y="1470"/>
                    <a:pt x="2140" y="1419"/>
                    <a:pt x="2159" y="1358"/>
                  </a:cubicBezTo>
                  <a:cubicBezTo>
                    <a:pt x="2208" y="1225"/>
                    <a:pt x="657" y="1"/>
                    <a:pt x="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232;p77">
              <a:extLst>
                <a:ext uri="{FF2B5EF4-FFF2-40B4-BE49-F238E27FC236}">
                  <a16:creationId xmlns:a16="http://schemas.microsoft.com/office/drawing/2014/main" id="{1EA1E362-1D8D-42C4-AB38-C3102A507C88}"/>
                </a:ext>
              </a:extLst>
            </p:cNvPr>
            <p:cNvSpPr/>
            <p:nvPr/>
          </p:nvSpPr>
          <p:spPr>
            <a:xfrm>
              <a:off x="4742769" y="2537479"/>
              <a:ext cx="694567" cy="680759"/>
            </a:xfrm>
            <a:custGeom>
              <a:avLst/>
              <a:gdLst/>
              <a:ahLst/>
              <a:cxnLst/>
              <a:rect l="l" t="t" r="r" b="b"/>
              <a:pathLst>
                <a:path w="7184" h="7041" extrusionOk="0">
                  <a:moveTo>
                    <a:pt x="3217" y="1"/>
                  </a:moveTo>
                  <a:cubicBezTo>
                    <a:pt x="2773" y="1"/>
                    <a:pt x="230" y="509"/>
                    <a:pt x="230" y="509"/>
                  </a:cubicBezTo>
                  <a:cubicBezTo>
                    <a:pt x="230" y="509"/>
                    <a:pt x="0" y="1552"/>
                    <a:pt x="609" y="2033"/>
                  </a:cubicBezTo>
                  <a:cubicBezTo>
                    <a:pt x="1224" y="2514"/>
                    <a:pt x="2714" y="2593"/>
                    <a:pt x="2881" y="2892"/>
                  </a:cubicBezTo>
                  <a:cubicBezTo>
                    <a:pt x="3047" y="3192"/>
                    <a:pt x="3491" y="6950"/>
                    <a:pt x="3491" y="6950"/>
                  </a:cubicBezTo>
                  <a:cubicBezTo>
                    <a:pt x="3491" y="6950"/>
                    <a:pt x="3738" y="7040"/>
                    <a:pt x="4034" y="7040"/>
                  </a:cubicBezTo>
                  <a:cubicBezTo>
                    <a:pt x="4290" y="7040"/>
                    <a:pt x="4583" y="6973"/>
                    <a:pt x="4784" y="6720"/>
                  </a:cubicBezTo>
                  <a:cubicBezTo>
                    <a:pt x="4784" y="6720"/>
                    <a:pt x="4767" y="2956"/>
                    <a:pt x="4270" y="2482"/>
                  </a:cubicBezTo>
                  <a:cubicBezTo>
                    <a:pt x="4106" y="2323"/>
                    <a:pt x="4099" y="2249"/>
                    <a:pt x="4172" y="2249"/>
                  </a:cubicBezTo>
                  <a:cubicBezTo>
                    <a:pt x="4319" y="2249"/>
                    <a:pt x="4795" y="2553"/>
                    <a:pt x="4949" y="3069"/>
                  </a:cubicBezTo>
                  <a:cubicBezTo>
                    <a:pt x="5179" y="3839"/>
                    <a:pt x="6061" y="5891"/>
                    <a:pt x="6306" y="6105"/>
                  </a:cubicBezTo>
                  <a:cubicBezTo>
                    <a:pt x="6368" y="6157"/>
                    <a:pt x="6450" y="6179"/>
                    <a:pt x="6538" y="6179"/>
                  </a:cubicBezTo>
                  <a:cubicBezTo>
                    <a:pt x="6813" y="6179"/>
                    <a:pt x="7155" y="5971"/>
                    <a:pt x="7167" y="5805"/>
                  </a:cubicBezTo>
                  <a:cubicBezTo>
                    <a:pt x="7184" y="5592"/>
                    <a:pt x="6606" y="2411"/>
                    <a:pt x="5992" y="1818"/>
                  </a:cubicBezTo>
                  <a:cubicBezTo>
                    <a:pt x="5383" y="1219"/>
                    <a:pt x="3335" y="114"/>
                    <a:pt x="3281" y="12"/>
                  </a:cubicBezTo>
                  <a:cubicBezTo>
                    <a:pt x="3277" y="4"/>
                    <a:pt x="3255" y="1"/>
                    <a:pt x="32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233;p77">
              <a:extLst>
                <a:ext uri="{FF2B5EF4-FFF2-40B4-BE49-F238E27FC236}">
                  <a16:creationId xmlns:a16="http://schemas.microsoft.com/office/drawing/2014/main" id="{0DB13C9E-C806-4DEF-8733-0CCE4D323D3E}"/>
                </a:ext>
              </a:extLst>
            </p:cNvPr>
            <p:cNvSpPr/>
            <p:nvPr/>
          </p:nvSpPr>
          <p:spPr>
            <a:xfrm>
              <a:off x="4733391" y="2024965"/>
              <a:ext cx="366523" cy="617430"/>
            </a:xfrm>
            <a:custGeom>
              <a:avLst/>
              <a:gdLst/>
              <a:ahLst/>
              <a:cxnLst/>
              <a:rect l="l" t="t" r="r" b="b"/>
              <a:pathLst>
                <a:path w="3791" h="6386" extrusionOk="0">
                  <a:moveTo>
                    <a:pt x="1481" y="0"/>
                  </a:moveTo>
                  <a:cubicBezTo>
                    <a:pt x="1481" y="0"/>
                    <a:pt x="433" y="1042"/>
                    <a:pt x="220" y="2785"/>
                  </a:cubicBezTo>
                  <a:cubicBezTo>
                    <a:pt x="11" y="4527"/>
                    <a:pt x="1" y="5842"/>
                    <a:pt x="374" y="6173"/>
                  </a:cubicBezTo>
                  <a:cubicBezTo>
                    <a:pt x="535" y="6316"/>
                    <a:pt x="875" y="6385"/>
                    <a:pt x="1271" y="6385"/>
                  </a:cubicBezTo>
                  <a:cubicBezTo>
                    <a:pt x="1795" y="6385"/>
                    <a:pt x="2419" y="6264"/>
                    <a:pt x="2860" y="6029"/>
                  </a:cubicBezTo>
                  <a:cubicBezTo>
                    <a:pt x="3635" y="5622"/>
                    <a:pt x="3790" y="5324"/>
                    <a:pt x="3598" y="4961"/>
                  </a:cubicBezTo>
                  <a:cubicBezTo>
                    <a:pt x="3411" y="4596"/>
                    <a:pt x="3127" y="3634"/>
                    <a:pt x="3127" y="3190"/>
                  </a:cubicBezTo>
                  <a:cubicBezTo>
                    <a:pt x="3127" y="2753"/>
                    <a:pt x="2646" y="898"/>
                    <a:pt x="2379" y="647"/>
                  </a:cubicBezTo>
                  <a:cubicBezTo>
                    <a:pt x="2112" y="395"/>
                    <a:pt x="2144" y="208"/>
                    <a:pt x="2144" y="208"/>
                  </a:cubicBezTo>
                  <a:lnTo>
                    <a:pt x="1481"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234;p77">
              <a:extLst>
                <a:ext uri="{FF2B5EF4-FFF2-40B4-BE49-F238E27FC236}">
                  <a16:creationId xmlns:a16="http://schemas.microsoft.com/office/drawing/2014/main" id="{06E6A2E8-FEDC-498F-9DF1-F34CC6D6478E}"/>
                </a:ext>
              </a:extLst>
            </p:cNvPr>
            <p:cNvSpPr/>
            <p:nvPr/>
          </p:nvSpPr>
          <p:spPr>
            <a:xfrm>
              <a:off x="4866715" y="1870949"/>
              <a:ext cx="211445" cy="198204"/>
            </a:xfrm>
            <a:custGeom>
              <a:avLst/>
              <a:gdLst/>
              <a:ahLst/>
              <a:cxnLst/>
              <a:rect l="l" t="t" r="r" b="b"/>
              <a:pathLst>
                <a:path w="2187" h="2050" extrusionOk="0">
                  <a:moveTo>
                    <a:pt x="1531" y="0"/>
                  </a:moveTo>
                  <a:cubicBezTo>
                    <a:pt x="967" y="0"/>
                    <a:pt x="9" y="598"/>
                    <a:pt x="1" y="1662"/>
                  </a:cubicBezTo>
                  <a:cubicBezTo>
                    <a:pt x="1" y="1693"/>
                    <a:pt x="611" y="2049"/>
                    <a:pt x="1181" y="2049"/>
                  </a:cubicBezTo>
                  <a:cubicBezTo>
                    <a:pt x="1204" y="2049"/>
                    <a:pt x="1228" y="2049"/>
                    <a:pt x="1252" y="2047"/>
                  </a:cubicBezTo>
                  <a:cubicBezTo>
                    <a:pt x="1834" y="2015"/>
                    <a:pt x="2187" y="599"/>
                    <a:pt x="1888" y="150"/>
                  </a:cubicBezTo>
                  <a:cubicBezTo>
                    <a:pt x="1822" y="49"/>
                    <a:pt x="1693" y="0"/>
                    <a:pt x="153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235;p77">
              <a:extLst>
                <a:ext uri="{FF2B5EF4-FFF2-40B4-BE49-F238E27FC236}">
                  <a16:creationId xmlns:a16="http://schemas.microsoft.com/office/drawing/2014/main" id="{5EE7C0CB-3EEE-4D0B-9730-426A61F47C8B}"/>
                </a:ext>
              </a:extLst>
            </p:cNvPr>
            <p:cNvSpPr/>
            <p:nvPr/>
          </p:nvSpPr>
          <p:spPr>
            <a:xfrm>
              <a:off x="4801648" y="1736077"/>
              <a:ext cx="307354" cy="309199"/>
            </a:xfrm>
            <a:custGeom>
              <a:avLst/>
              <a:gdLst/>
              <a:ahLst/>
              <a:cxnLst/>
              <a:rect l="l" t="t" r="r" b="b"/>
              <a:pathLst>
                <a:path w="3179" h="3198" extrusionOk="0">
                  <a:moveTo>
                    <a:pt x="1816" y="1"/>
                  </a:moveTo>
                  <a:cubicBezTo>
                    <a:pt x="1421" y="1"/>
                    <a:pt x="1154" y="226"/>
                    <a:pt x="1027" y="284"/>
                  </a:cubicBezTo>
                  <a:cubicBezTo>
                    <a:pt x="839" y="374"/>
                    <a:pt x="0" y="706"/>
                    <a:pt x="156" y="1513"/>
                  </a:cubicBezTo>
                  <a:cubicBezTo>
                    <a:pt x="310" y="2315"/>
                    <a:pt x="652" y="2438"/>
                    <a:pt x="455" y="2603"/>
                  </a:cubicBezTo>
                  <a:cubicBezTo>
                    <a:pt x="257" y="2769"/>
                    <a:pt x="257" y="2914"/>
                    <a:pt x="257" y="2914"/>
                  </a:cubicBezTo>
                  <a:cubicBezTo>
                    <a:pt x="257" y="2914"/>
                    <a:pt x="590" y="3197"/>
                    <a:pt x="867" y="3197"/>
                  </a:cubicBezTo>
                  <a:cubicBezTo>
                    <a:pt x="957" y="3197"/>
                    <a:pt x="1041" y="3168"/>
                    <a:pt x="1106" y="3089"/>
                  </a:cubicBezTo>
                  <a:cubicBezTo>
                    <a:pt x="1368" y="2769"/>
                    <a:pt x="1358" y="2582"/>
                    <a:pt x="1491" y="2507"/>
                  </a:cubicBezTo>
                  <a:cubicBezTo>
                    <a:pt x="1600" y="2441"/>
                    <a:pt x="1723" y="2172"/>
                    <a:pt x="1867" y="2172"/>
                  </a:cubicBezTo>
                  <a:cubicBezTo>
                    <a:pt x="1899" y="2172"/>
                    <a:pt x="1933" y="2186"/>
                    <a:pt x="1967" y="2218"/>
                  </a:cubicBezTo>
                  <a:cubicBezTo>
                    <a:pt x="1991" y="2241"/>
                    <a:pt x="2013" y="2251"/>
                    <a:pt x="2033" y="2251"/>
                  </a:cubicBezTo>
                  <a:cubicBezTo>
                    <a:pt x="2155" y="2251"/>
                    <a:pt x="2223" y="1894"/>
                    <a:pt x="2510" y="1894"/>
                  </a:cubicBezTo>
                  <a:cubicBezTo>
                    <a:pt x="2542" y="1894"/>
                    <a:pt x="2576" y="1898"/>
                    <a:pt x="2613" y="1908"/>
                  </a:cubicBezTo>
                  <a:cubicBezTo>
                    <a:pt x="2630" y="1912"/>
                    <a:pt x="2646" y="1914"/>
                    <a:pt x="2662" y="1914"/>
                  </a:cubicBezTo>
                  <a:cubicBezTo>
                    <a:pt x="3058" y="1914"/>
                    <a:pt x="3178" y="599"/>
                    <a:pt x="2453" y="188"/>
                  </a:cubicBezTo>
                  <a:cubicBezTo>
                    <a:pt x="2213" y="50"/>
                    <a:pt x="2001" y="1"/>
                    <a:pt x="18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236;p77">
              <a:extLst>
                <a:ext uri="{FF2B5EF4-FFF2-40B4-BE49-F238E27FC236}">
                  <a16:creationId xmlns:a16="http://schemas.microsoft.com/office/drawing/2014/main" id="{2D015CA6-CD94-4073-AEB0-CEED7C04D329}"/>
                </a:ext>
              </a:extLst>
            </p:cNvPr>
            <p:cNvSpPr/>
            <p:nvPr/>
          </p:nvSpPr>
          <p:spPr>
            <a:xfrm>
              <a:off x="4914766" y="2180913"/>
              <a:ext cx="383539" cy="232237"/>
            </a:xfrm>
            <a:custGeom>
              <a:avLst/>
              <a:gdLst/>
              <a:ahLst/>
              <a:cxnLst/>
              <a:rect l="l" t="t" r="r" b="b"/>
              <a:pathLst>
                <a:path w="3967" h="2402" extrusionOk="0">
                  <a:moveTo>
                    <a:pt x="3437" y="1"/>
                  </a:moveTo>
                  <a:cubicBezTo>
                    <a:pt x="3437" y="1"/>
                    <a:pt x="1924" y="1257"/>
                    <a:pt x="1668" y="1295"/>
                  </a:cubicBezTo>
                  <a:cubicBezTo>
                    <a:pt x="1659" y="1296"/>
                    <a:pt x="1650" y="1297"/>
                    <a:pt x="1641" y="1297"/>
                  </a:cubicBezTo>
                  <a:cubicBezTo>
                    <a:pt x="1394" y="1297"/>
                    <a:pt x="1086" y="883"/>
                    <a:pt x="1086" y="883"/>
                  </a:cubicBezTo>
                  <a:lnTo>
                    <a:pt x="0" y="1449"/>
                  </a:lnTo>
                  <a:cubicBezTo>
                    <a:pt x="0" y="1449"/>
                    <a:pt x="947" y="2401"/>
                    <a:pt x="1440" y="2401"/>
                  </a:cubicBezTo>
                  <a:cubicBezTo>
                    <a:pt x="1462" y="2401"/>
                    <a:pt x="1483" y="2400"/>
                    <a:pt x="1502" y="2396"/>
                  </a:cubicBezTo>
                  <a:cubicBezTo>
                    <a:pt x="1968" y="2310"/>
                    <a:pt x="3967" y="605"/>
                    <a:pt x="3967" y="605"/>
                  </a:cubicBezTo>
                  <a:lnTo>
                    <a:pt x="3437"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237;p77">
              <a:extLst>
                <a:ext uri="{FF2B5EF4-FFF2-40B4-BE49-F238E27FC236}">
                  <a16:creationId xmlns:a16="http://schemas.microsoft.com/office/drawing/2014/main" id="{B5A82C79-4955-46EA-8BD1-6C268FD59651}"/>
                </a:ext>
              </a:extLst>
            </p:cNvPr>
            <p:cNvSpPr/>
            <p:nvPr/>
          </p:nvSpPr>
          <p:spPr>
            <a:xfrm>
              <a:off x="5247454" y="2107697"/>
              <a:ext cx="124817" cy="134972"/>
            </a:xfrm>
            <a:custGeom>
              <a:avLst/>
              <a:gdLst/>
              <a:ahLst/>
              <a:cxnLst/>
              <a:rect l="l" t="t" r="r" b="b"/>
              <a:pathLst>
                <a:path w="1291" h="1396" extrusionOk="0">
                  <a:moveTo>
                    <a:pt x="717" y="1"/>
                  </a:moveTo>
                  <a:cubicBezTo>
                    <a:pt x="634" y="1"/>
                    <a:pt x="578" y="34"/>
                    <a:pt x="590" y="107"/>
                  </a:cubicBezTo>
                  <a:cubicBezTo>
                    <a:pt x="624" y="316"/>
                    <a:pt x="451" y="566"/>
                    <a:pt x="375" y="566"/>
                  </a:cubicBezTo>
                  <a:cubicBezTo>
                    <a:pt x="370" y="566"/>
                    <a:pt x="365" y="564"/>
                    <a:pt x="360" y="561"/>
                  </a:cubicBezTo>
                  <a:cubicBezTo>
                    <a:pt x="296" y="519"/>
                    <a:pt x="284" y="337"/>
                    <a:pt x="205" y="326"/>
                  </a:cubicBezTo>
                  <a:cubicBezTo>
                    <a:pt x="204" y="326"/>
                    <a:pt x="204" y="326"/>
                    <a:pt x="204" y="326"/>
                  </a:cubicBezTo>
                  <a:cubicBezTo>
                    <a:pt x="128" y="326"/>
                    <a:pt x="1" y="791"/>
                    <a:pt x="1" y="791"/>
                  </a:cubicBezTo>
                  <a:lnTo>
                    <a:pt x="531" y="1395"/>
                  </a:lnTo>
                  <a:cubicBezTo>
                    <a:pt x="963" y="1373"/>
                    <a:pt x="1290" y="706"/>
                    <a:pt x="1231" y="374"/>
                  </a:cubicBezTo>
                  <a:cubicBezTo>
                    <a:pt x="1194" y="149"/>
                    <a:pt x="894" y="1"/>
                    <a:pt x="71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238;p77">
              <a:extLst>
                <a:ext uri="{FF2B5EF4-FFF2-40B4-BE49-F238E27FC236}">
                  <a16:creationId xmlns:a16="http://schemas.microsoft.com/office/drawing/2014/main" id="{D59FC7E3-3CE4-4F88-BB3A-BD8A30326325}"/>
                </a:ext>
              </a:extLst>
            </p:cNvPr>
            <p:cNvSpPr/>
            <p:nvPr/>
          </p:nvSpPr>
          <p:spPr>
            <a:xfrm>
              <a:off x="4851246" y="2100184"/>
              <a:ext cx="178283" cy="237458"/>
            </a:xfrm>
            <a:custGeom>
              <a:avLst/>
              <a:gdLst/>
              <a:ahLst/>
              <a:cxnLst/>
              <a:rect l="l" t="t" r="r" b="b"/>
              <a:pathLst>
                <a:path w="1844" h="2456" extrusionOk="0">
                  <a:moveTo>
                    <a:pt x="787" y="1"/>
                  </a:moveTo>
                  <a:cubicBezTo>
                    <a:pt x="550" y="1"/>
                    <a:pt x="294" y="87"/>
                    <a:pt x="198" y="424"/>
                  </a:cubicBezTo>
                  <a:cubicBezTo>
                    <a:pt x="1" y="1119"/>
                    <a:pt x="647" y="2456"/>
                    <a:pt x="647" y="2456"/>
                  </a:cubicBezTo>
                  <a:cubicBezTo>
                    <a:pt x="647" y="2456"/>
                    <a:pt x="1555" y="2370"/>
                    <a:pt x="1844" y="1739"/>
                  </a:cubicBezTo>
                  <a:cubicBezTo>
                    <a:pt x="1780" y="1713"/>
                    <a:pt x="1395" y="286"/>
                    <a:pt x="1272" y="98"/>
                  </a:cubicBezTo>
                  <a:cubicBezTo>
                    <a:pt x="1272" y="98"/>
                    <a:pt x="1040" y="1"/>
                    <a:pt x="78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239;p77">
              <a:extLst>
                <a:ext uri="{FF2B5EF4-FFF2-40B4-BE49-F238E27FC236}">
                  <a16:creationId xmlns:a16="http://schemas.microsoft.com/office/drawing/2014/main" id="{C27C1B7A-BF0C-48AF-B2CC-05A23290C1B4}"/>
                </a:ext>
              </a:extLst>
            </p:cNvPr>
            <p:cNvSpPr/>
            <p:nvPr/>
          </p:nvSpPr>
          <p:spPr>
            <a:xfrm>
              <a:off x="4855307" y="2101924"/>
              <a:ext cx="71932" cy="235235"/>
            </a:xfrm>
            <a:custGeom>
              <a:avLst/>
              <a:gdLst/>
              <a:ahLst/>
              <a:cxnLst/>
              <a:rect l="l" t="t" r="r" b="b"/>
              <a:pathLst>
                <a:path w="744" h="2433" extrusionOk="0">
                  <a:moveTo>
                    <a:pt x="578" y="1"/>
                  </a:moveTo>
                  <a:cubicBezTo>
                    <a:pt x="396" y="38"/>
                    <a:pt x="231" y="150"/>
                    <a:pt x="156" y="406"/>
                  </a:cubicBezTo>
                  <a:cubicBezTo>
                    <a:pt x="1" y="951"/>
                    <a:pt x="364" y="1893"/>
                    <a:pt x="531" y="2273"/>
                  </a:cubicBezTo>
                  <a:cubicBezTo>
                    <a:pt x="578" y="2347"/>
                    <a:pt x="620" y="2401"/>
                    <a:pt x="647" y="2433"/>
                  </a:cubicBezTo>
                  <a:cubicBezTo>
                    <a:pt x="674" y="2433"/>
                    <a:pt x="706" y="2426"/>
                    <a:pt x="744" y="2416"/>
                  </a:cubicBezTo>
                  <a:lnTo>
                    <a:pt x="738" y="2411"/>
                  </a:lnTo>
                  <a:cubicBezTo>
                    <a:pt x="733" y="2406"/>
                    <a:pt x="183" y="1759"/>
                    <a:pt x="161" y="946"/>
                  </a:cubicBezTo>
                  <a:cubicBezTo>
                    <a:pt x="139" y="156"/>
                    <a:pt x="536" y="28"/>
                    <a:pt x="551" y="21"/>
                  </a:cubicBezTo>
                  <a:cubicBezTo>
                    <a:pt x="563" y="21"/>
                    <a:pt x="573" y="11"/>
                    <a:pt x="5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240;p77">
              <a:extLst>
                <a:ext uri="{FF2B5EF4-FFF2-40B4-BE49-F238E27FC236}">
                  <a16:creationId xmlns:a16="http://schemas.microsoft.com/office/drawing/2014/main" id="{A511DB2F-6269-4218-B220-DF88F315F980}"/>
                </a:ext>
              </a:extLst>
            </p:cNvPr>
            <p:cNvSpPr/>
            <p:nvPr/>
          </p:nvSpPr>
          <p:spPr>
            <a:xfrm>
              <a:off x="5132881" y="2749117"/>
              <a:ext cx="231071" cy="178094"/>
            </a:xfrm>
            <a:custGeom>
              <a:avLst/>
              <a:gdLst/>
              <a:ahLst/>
              <a:cxnLst/>
              <a:rect l="l" t="t" r="r" b="b"/>
              <a:pathLst>
                <a:path w="2390" h="1842" extrusionOk="0">
                  <a:moveTo>
                    <a:pt x="1298" y="0"/>
                  </a:moveTo>
                  <a:cubicBezTo>
                    <a:pt x="1206" y="0"/>
                    <a:pt x="1133" y="20"/>
                    <a:pt x="1096" y="57"/>
                  </a:cubicBezTo>
                  <a:cubicBezTo>
                    <a:pt x="978" y="180"/>
                    <a:pt x="1" y="511"/>
                    <a:pt x="1" y="511"/>
                  </a:cubicBezTo>
                  <a:cubicBezTo>
                    <a:pt x="97" y="1035"/>
                    <a:pt x="1" y="1692"/>
                    <a:pt x="1" y="1692"/>
                  </a:cubicBezTo>
                  <a:cubicBezTo>
                    <a:pt x="142" y="1798"/>
                    <a:pt x="418" y="1841"/>
                    <a:pt x="726" y="1841"/>
                  </a:cubicBezTo>
                  <a:cubicBezTo>
                    <a:pt x="1261" y="1841"/>
                    <a:pt x="1892" y="1711"/>
                    <a:pt x="2085" y="1548"/>
                  </a:cubicBezTo>
                  <a:cubicBezTo>
                    <a:pt x="2389" y="1297"/>
                    <a:pt x="2271" y="666"/>
                    <a:pt x="1989" y="330"/>
                  </a:cubicBezTo>
                  <a:cubicBezTo>
                    <a:pt x="1797" y="98"/>
                    <a:pt x="1502" y="0"/>
                    <a:pt x="1298"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241;p77">
              <a:extLst>
                <a:ext uri="{FF2B5EF4-FFF2-40B4-BE49-F238E27FC236}">
                  <a16:creationId xmlns:a16="http://schemas.microsoft.com/office/drawing/2014/main" id="{B5D74AD2-3026-4963-85E9-BFD6CB6AE55A}"/>
                </a:ext>
              </a:extLst>
            </p:cNvPr>
            <p:cNvSpPr/>
            <p:nvPr/>
          </p:nvSpPr>
          <p:spPr>
            <a:xfrm>
              <a:off x="4729814" y="2710153"/>
              <a:ext cx="430430" cy="229530"/>
            </a:xfrm>
            <a:custGeom>
              <a:avLst/>
              <a:gdLst/>
              <a:ahLst/>
              <a:cxnLst/>
              <a:rect l="l" t="t" r="r" b="b"/>
              <a:pathLst>
                <a:path w="4452" h="2374" extrusionOk="0">
                  <a:moveTo>
                    <a:pt x="524" y="0"/>
                  </a:moveTo>
                  <a:cubicBezTo>
                    <a:pt x="524" y="0"/>
                    <a:pt x="1" y="593"/>
                    <a:pt x="610" y="1454"/>
                  </a:cubicBezTo>
                  <a:cubicBezTo>
                    <a:pt x="1160" y="2224"/>
                    <a:pt x="2942" y="2374"/>
                    <a:pt x="3916" y="2374"/>
                  </a:cubicBezTo>
                  <a:cubicBezTo>
                    <a:pt x="4030" y="2374"/>
                    <a:pt x="4134" y="2372"/>
                    <a:pt x="4222" y="2368"/>
                  </a:cubicBezTo>
                  <a:cubicBezTo>
                    <a:pt x="4222" y="2368"/>
                    <a:pt x="4452" y="1454"/>
                    <a:pt x="4222" y="861"/>
                  </a:cubicBezTo>
                  <a:cubicBezTo>
                    <a:pt x="4222" y="861"/>
                    <a:pt x="3956" y="887"/>
                    <a:pt x="3559" y="887"/>
                  </a:cubicBezTo>
                  <a:cubicBezTo>
                    <a:pt x="2694" y="887"/>
                    <a:pt x="1212" y="766"/>
                    <a:pt x="52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242;p77">
              <a:extLst>
                <a:ext uri="{FF2B5EF4-FFF2-40B4-BE49-F238E27FC236}">
                  <a16:creationId xmlns:a16="http://schemas.microsoft.com/office/drawing/2014/main" id="{6EF00009-9809-426F-9537-2C11FE01E3E2}"/>
                </a:ext>
              </a:extLst>
            </p:cNvPr>
            <p:cNvSpPr/>
            <p:nvPr/>
          </p:nvSpPr>
          <p:spPr>
            <a:xfrm>
              <a:off x="4877060" y="2908063"/>
              <a:ext cx="14599" cy="7831"/>
            </a:xfrm>
            <a:custGeom>
              <a:avLst/>
              <a:gdLst/>
              <a:ahLst/>
              <a:cxnLst/>
              <a:rect l="l" t="t" r="r" b="b"/>
              <a:pathLst>
                <a:path w="151" h="81" extrusionOk="0">
                  <a:moveTo>
                    <a:pt x="6" y="1"/>
                  </a:moveTo>
                  <a:cubicBezTo>
                    <a:pt x="0" y="28"/>
                    <a:pt x="17" y="48"/>
                    <a:pt x="38" y="53"/>
                  </a:cubicBezTo>
                  <a:cubicBezTo>
                    <a:pt x="38" y="53"/>
                    <a:pt x="75" y="65"/>
                    <a:pt x="145" y="80"/>
                  </a:cubicBezTo>
                  <a:cubicBezTo>
                    <a:pt x="145" y="70"/>
                    <a:pt x="150" y="60"/>
                    <a:pt x="150" y="48"/>
                  </a:cubicBezTo>
                  <a:cubicBezTo>
                    <a:pt x="102" y="33"/>
                    <a:pt x="54" y="16"/>
                    <a:pt x="1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243;p77">
              <a:extLst>
                <a:ext uri="{FF2B5EF4-FFF2-40B4-BE49-F238E27FC236}">
                  <a16:creationId xmlns:a16="http://schemas.microsoft.com/office/drawing/2014/main" id="{C1FF542C-1300-446A-B7E3-315FEC225A66}"/>
                </a:ext>
              </a:extLst>
            </p:cNvPr>
            <p:cNvSpPr/>
            <p:nvPr/>
          </p:nvSpPr>
          <p:spPr>
            <a:xfrm>
              <a:off x="4891079" y="2912703"/>
              <a:ext cx="154015" cy="27459"/>
            </a:xfrm>
            <a:custGeom>
              <a:avLst/>
              <a:gdLst/>
              <a:ahLst/>
              <a:cxnLst/>
              <a:rect l="l" t="t" r="r" b="b"/>
              <a:pathLst>
                <a:path w="1593" h="284" extrusionOk="0">
                  <a:moveTo>
                    <a:pt x="5" y="0"/>
                  </a:moveTo>
                  <a:cubicBezTo>
                    <a:pt x="5" y="12"/>
                    <a:pt x="0" y="22"/>
                    <a:pt x="0" y="32"/>
                  </a:cubicBezTo>
                  <a:cubicBezTo>
                    <a:pt x="235" y="91"/>
                    <a:pt x="834" y="225"/>
                    <a:pt x="1592" y="284"/>
                  </a:cubicBezTo>
                  <a:cubicBezTo>
                    <a:pt x="1587" y="273"/>
                    <a:pt x="1587" y="268"/>
                    <a:pt x="1587" y="257"/>
                  </a:cubicBezTo>
                  <a:cubicBezTo>
                    <a:pt x="1079" y="225"/>
                    <a:pt x="502" y="150"/>
                    <a:pt x="5" y="0"/>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244;p77">
              <a:extLst>
                <a:ext uri="{FF2B5EF4-FFF2-40B4-BE49-F238E27FC236}">
                  <a16:creationId xmlns:a16="http://schemas.microsoft.com/office/drawing/2014/main" id="{BE69E8E2-2641-43F1-A098-EC857DE06E75}"/>
                </a:ext>
              </a:extLst>
            </p:cNvPr>
            <p:cNvSpPr/>
            <p:nvPr/>
          </p:nvSpPr>
          <p:spPr>
            <a:xfrm>
              <a:off x="5044514" y="2934844"/>
              <a:ext cx="97746" cy="8412"/>
            </a:xfrm>
            <a:custGeom>
              <a:avLst/>
              <a:gdLst/>
              <a:ahLst/>
              <a:cxnLst/>
              <a:rect l="l" t="t" r="r" b="b"/>
              <a:pathLst>
                <a:path w="1011" h="87" extrusionOk="0">
                  <a:moveTo>
                    <a:pt x="979" y="1"/>
                  </a:moveTo>
                  <a:cubicBezTo>
                    <a:pt x="972" y="28"/>
                    <a:pt x="967" y="44"/>
                    <a:pt x="967" y="44"/>
                  </a:cubicBezTo>
                  <a:cubicBezTo>
                    <a:pt x="876" y="44"/>
                    <a:pt x="770" y="49"/>
                    <a:pt x="647" y="49"/>
                  </a:cubicBezTo>
                  <a:cubicBezTo>
                    <a:pt x="454" y="49"/>
                    <a:pt x="235" y="44"/>
                    <a:pt x="0" y="28"/>
                  </a:cubicBezTo>
                  <a:lnTo>
                    <a:pt x="0" y="28"/>
                  </a:lnTo>
                  <a:cubicBezTo>
                    <a:pt x="0" y="39"/>
                    <a:pt x="0" y="44"/>
                    <a:pt x="5" y="55"/>
                  </a:cubicBezTo>
                  <a:cubicBezTo>
                    <a:pt x="246" y="76"/>
                    <a:pt x="503" y="87"/>
                    <a:pt x="775" y="87"/>
                  </a:cubicBezTo>
                  <a:cubicBezTo>
                    <a:pt x="839" y="87"/>
                    <a:pt x="903" y="87"/>
                    <a:pt x="967" y="82"/>
                  </a:cubicBezTo>
                  <a:cubicBezTo>
                    <a:pt x="989" y="82"/>
                    <a:pt x="1011" y="65"/>
                    <a:pt x="1011" y="39"/>
                  </a:cubicBezTo>
                  <a:cubicBezTo>
                    <a:pt x="1011" y="23"/>
                    <a:pt x="994" y="7"/>
                    <a:pt x="979" y="1"/>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245;p77">
              <a:extLst>
                <a:ext uri="{FF2B5EF4-FFF2-40B4-BE49-F238E27FC236}">
                  <a16:creationId xmlns:a16="http://schemas.microsoft.com/office/drawing/2014/main" id="{DAFDF9EC-CFF9-4D5E-A13B-7FB9DDA9CEB6}"/>
                </a:ext>
              </a:extLst>
            </p:cNvPr>
            <p:cNvSpPr/>
            <p:nvPr/>
          </p:nvSpPr>
          <p:spPr>
            <a:xfrm>
              <a:off x="4878027" y="2905452"/>
              <a:ext cx="261139" cy="34226"/>
            </a:xfrm>
            <a:custGeom>
              <a:avLst/>
              <a:gdLst/>
              <a:ahLst/>
              <a:cxnLst/>
              <a:rect l="l" t="t" r="r" b="b"/>
              <a:pathLst>
                <a:path w="2701" h="354" extrusionOk="0">
                  <a:moveTo>
                    <a:pt x="39" y="1"/>
                  </a:moveTo>
                  <a:cubicBezTo>
                    <a:pt x="22" y="1"/>
                    <a:pt x="7" y="11"/>
                    <a:pt x="1" y="28"/>
                  </a:cubicBezTo>
                  <a:cubicBezTo>
                    <a:pt x="44" y="43"/>
                    <a:pt x="92" y="60"/>
                    <a:pt x="140" y="75"/>
                  </a:cubicBezTo>
                  <a:cubicBezTo>
                    <a:pt x="637" y="225"/>
                    <a:pt x="1214" y="300"/>
                    <a:pt x="1722" y="332"/>
                  </a:cubicBezTo>
                  <a:cubicBezTo>
                    <a:pt x="1957" y="348"/>
                    <a:pt x="2176" y="353"/>
                    <a:pt x="2369" y="353"/>
                  </a:cubicBezTo>
                  <a:cubicBezTo>
                    <a:pt x="2492" y="353"/>
                    <a:pt x="2598" y="348"/>
                    <a:pt x="2689" y="348"/>
                  </a:cubicBezTo>
                  <a:cubicBezTo>
                    <a:pt x="2689" y="348"/>
                    <a:pt x="2694" y="332"/>
                    <a:pt x="2701" y="305"/>
                  </a:cubicBezTo>
                  <a:lnTo>
                    <a:pt x="2492" y="305"/>
                  </a:lnTo>
                  <a:cubicBezTo>
                    <a:pt x="1145" y="305"/>
                    <a:pt x="60" y="6"/>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246;p77">
              <a:extLst>
                <a:ext uri="{FF2B5EF4-FFF2-40B4-BE49-F238E27FC236}">
                  <a16:creationId xmlns:a16="http://schemas.microsoft.com/office/drawing/2014/main" id="{EEC6BDE8-BB6A-4D2A-9F11-856D3CED25F3}"/>
                </a:ext>
              </a:extLst>
            </p:cNvPr>
            <p:cNvSpPr/>
            <p:nvPr/>
          </p:nvSpPr>
          <p:spPr>
            <a:xfrm>
              <a:off x="4778348" y="2345080"/>
              <a:ext cx="205160" cy="218411"/>
            </a:xfrm>
            <a:custGeom>
              <a:avLst/>
              <a:gdLst/>
              <a:ahLst/>
              <a:cxnLst/>
              <a:rect l="l" t="t" r="r" b="b"/>
              <a:pathLst>
                <a:path w="2122" h="2259" extrusionOk="0">
                  <a:moveTo>
                    <a:pt x="944" y="0"/>
                  </a:moveTo>
                  <a:cubicBezTo>
                    <a:pt x="936" y="0"/>
                    <a:pt x="928" y="3"/>
                    <a:pt x="920" y="8"/>
                  </a:cubicBezTo>
                  <a:cubicBezTo>
                    <a:pt x="819" y="83"/>
                    <a:pt x="775" y="286"/>
                    <a:pt x="878" y="468"/>
                  </a:cubicBezTo>
                  <a:lnTo>
                    <a:pt x="979" y="649"/>
                  </a:lnTo>
                  <a:cubicBezTo>
                    <a:pt x="979" y="649"/>
                    <a:pt x="454" y="431"/>
                    <a:pt x="407" y="195"/>
                  </a:cubicBezTo>
                  <a:cubicBezTo>
                    <a:pt x="394" y="132"/>
                    <a:pt x="359" y="104"/>
                    <a:pt x="316" y="104"/>
                  </a:cubicBezTo>
                  <a:cubicBezTo>
                    <a:pt x="200" y="104"/>
                    <a:pt x="21" y="305"/>
                    <a:pt x="17" y="585"/>
                  </a:cubicBezTo>
                  <a:cubicBezTo>
                    <a:pt x="12" y="965"/>
                    <a:pt x="0" y="1606"/>
                    <a:pt x="637" y="1874"/>
                  </a:cubicBezTo>
                  <a:cubicBezTo>
                    <a:pt x="1268" y="2146"/>
                    <a:pt x="1737" y="2259"/>
                    <a:pt x="1737" y="2259"/>
                  </a:cubicBezTo>
                  <a:lnTo>
                    <a:pt x="2122" y="1489"/>
                  </a:lnTo>
                  <a:cubicBezTo>
                    <a:pt x="2122" y="1489"/>
                    <a:pt x="1626" y="986"/>
                    <a:pt x="1411" y="681"/>
                  </a:cubicBezTo>
                  <a:cubicBezTo>
                    <a:pt x="1208" y="399"/>
                    <a:pt x="1050" y="0"/>
                    <a:pt x="94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247;p77">
              <a:extLst>
                <a:ext uri="{FF2B5EF4-FFF2-40B4-BE49-F238E27FC236}">
                  <a16:creationId xmlns:a16="http://schemas.microsoft.com/office/drawing/2014/main" id="{BCC79F29-846A-4D7F-A6E9-0D6045DDF00B}"/>
                </a:ext>
              </a:extLst>
            </p:cNvPr>
            <p:cNvSpPr/>
            <p:nvPr/>
          </p:nvSpPr>
          <p:spPr>
            <a:xfrm>
              <a:off x="4936423" y="2464677"/>
              <a:ext cx="694277" cy="435856"/>
            </a:xfrm>
            <a:custGeom>
              <a:avLst/>
              <a:gdLst/>
              <a:ahLst/>
              <a:cxnLst/>
              <a:rect l="l" t="t" r="r" b="b"/>
              <a:pathLst>
                <a:path w="7181" h="4508" extrusionOk="0">
                  <a:moveTo>
                    <a:pt x="531" y="1"/>
                  </a:moveTo>
                  <a:cubicBezTo>
                    <a:pt x="531" y="1"/>
                    <a:pt x="38" y="423"/>
                    <a:pt x="1" y="1160"/>
                  </a:cubicBezTo>
                  <a:cubicBezTo>
                    <a:pt x="1" y="1160"/>
                    <a:pt x="5490" y="4271"/>
                    <a:pt x="5817" y="4415"/>
                  </a:cubicBezTo>
                  <a:cubicBezTo>
                    <a:pt x="5958" y="4479"/>
                    <a:pt x="6087" y="4508"/>
                    <a:pt x="6204" y="4508"/>
                  </a:cubicBezTo>
                  <a:cubicBezTo>
                    <a:pt x="6906" y="4508"/>
                    <a:pt x="7180" y="3472"/>
                    <a:pt x="6933" y="2779"/>
                  </a:cubicBezTo>
                  <a:cubicBezTo>
                    <a:pt x="6933" y="2779"/>
                    <a:pt x="1444" y="225"/>
                    <a:pt x="5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248;p77">
              <a:extLst>
                <a:ext uri="{FF2B5EF4-FFF2-40B4-BE49-F238E27FC236}">
                  <a16:creationId xmlns:a16="http://schemas.microsoft.com/office/drawing/2014/main" id="{83190391-75E2-40B0-A57F-D58482489900}"/>
                </a:ext>
              </a:extLst>
            </p:cNvPr>
            <p:cNvSpPr/>
            <p:nvPr/>
          </p:nvSpPr>
          <p:spPr>
            <a:xfrm>
              <a:off x="5527151" y="2899748"/>
              <a:ext cx="3674" cy="4254"/>
            </a:xfrm>
            <a:custGeom>
              <a:avLst/>
              <a:gdLst/>
              <a:ahLst/>
              <a:cxnLst/>
              <a:rect l="l" t="t" r="r" b="b"/>
              <a:pathLst>
                <a:path w="38" h="44" extrusionOk="0">
                  <a:moveTo>
                    <a:pt x="1" y="1"/>
                  </a:moveTo>
                  <a:cubicBezTo>
                    <a:pt x="1" y="17"/>
                    <a:pt x="1" y="28"/>
                    <a:pt x="6" y="43"/>
                  </a:cubicBezTo>
                  <a:cubicBezTo>
                    <a:pt x="21" y="38"/>
                    <a:pt x="38" y="28"/>
                    <a:pt x="38" y="6"/>
                  </a:cubicBezTo>
                  <a:cubicBezTo>
                    <a:pt x="28" y="6"/>
                    <a:pt x="11" y="6"/>
                    <a:pt x="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249;p77">
              <a:extLst>
                <a:ext uri="{FF2B5EF4-FFF2-40B4-BE49-F238E27FC236}">
                  <a16:creationId xmlns:a16="http://schemas.microsoft.com/office/drawing/2014/main" id="{82F29979-A1C1-4A3F-8480-EDD7814D6E91}"/>
                </a:ext>
              </a:extLst>
            </p:cNvPr>
            <p:cNvSpPr/>
            <p:nvPr/>
          </p:nvSpPr>
          <p:spPr>
            <a:xfrm>
              <a:off x="5375263" y="2823852"/>
              <a:ext cx="152468" cy="80152"/>
            </a:xfrm>
            <a:custGeom>
              <a:avLst/>
              <a:gdLst/>
              <a:ahLst/>
              <a:cxnLst/>
              <a:rect l="l" t="t" r="r" b="b"/>
              <a:pathLst>
                <a:path w="1577" h="829" extrusionOk="0">
                  <a:moveTo>
                    <a:pt x="0" y="1"/>
                  </a:moveTo>
                  <a:lnTo>
                    <a:pt x="0" y="1"/>
                  </a:lnTo>
                  <a:cubicBezTo>
                    <a:pt x="5" y="21"/>
                    <a:pt x="11" y="38"/>
                    <a:pt x="16" y="58"/>
                  </a:cubicBezTo>
                  <a:cubicBezTo>
                    <a:pt x="289" y="219"/>
                    <a:pt x="1352" y="828"/>
                    <a:pt x="1567" y="828"/>
                  </a:cubicBezTo>
                  <a:lnTo>
                    <a:pt x="1577" y="828"/>
                  </a:lnTo>
                  <a:cubicBezTo>
                    <a:pt x="1572" y="813"/>
                    <a:pt x="1572" y="802"/>
                    <a:pt x="1572" y="786"/>
                  </a:cubicBezTo>
                  <a:cubicBezTo>
                    <a:pt x="1475" y="775"/>
                    <a:pt x="1379" y="749"/>
                    <a:pt x="1278" y="700"/>
                  </a:cubicBezTo>
                  <a:cubicBezTo>
                    <a:pt x="1187" y="657"/>
                    <a:pt x="679" y="379"/>
                    <a:pt x="0" y="1"/>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250;p77">
              <a:extLst>
                <a:ext uri="{FF2B5EF4-FFF2-40B4-BE49-F238E27FC236}">
                  <a16:creationId xmlns:a16="http://schemas.microsoft.com/office/drawing/2014/main" id="{55807414-5BC4-44BE-BF88-E85B476EE4BF}"/>
                </a:ext>
              </a:extLst>
            </p:cNvPr>
            <p:cNvSpPr/>
            <p:nvPr/>
          </p:nvSpPr>
          <p:spPr>
            <a:xfrm>
              <a:off x="5372170" y="2822789"/>
              <a:ext cx="4641" cy="6768"/>
            </a:xfrm>
            <a:custGeom>
              <a:avLst/>
              <a:gdLst/>
              <a:ahLst/>
              <a:cxnLst/>
              <a:rect l="l" t="t" r="r" b="b"/>
              <a:pathLst>
                <a:path w="48" h="70" extrusionOk="0">
                  <a:moveTo>
                    <a:pt x="10" y="0"/>
                  </a:moveTo>
                  <a:lnTo>
                    <a:pt x="10" y="0"/>
                  </a:lnTo>
                  <a:cubicBezTo>
                    <a:pt x="0" y="22"/>
                    <a:pt x="5" y="44"/>
                    <a:pt x="27" y="59"/>
                  </a:cubicBezTo>
                  <a:cubicBezTo>
                    <a:pt x="32" y="59"/>
                    <a:pt x="37" y="64"/>
                    <a:pt x="48" y="69"/>
                  </a:cubicBezTo>
                  <a:cubicBezTo>
                    <a:pt x="43" y="49"/>
                    <a:pt x="37" y="32"/>
                    <a:pt x="32" y="12"/>
                  </a:cubicBezTo>
                  <a:cubicBezTo>
                    <a:pt x="21" y="5"/>
                    <a:pt x="16" y="5"/>
                    <a:pt x="10" y="0"/>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251;p77">
              <a:extLst>
                <a:ext uri="{FF2B5EF4-FFF2-40B4-BE49-F238E27FC236}">
                  <a16:creationId xmlns:a16="http://schemas.microsoft.com/office/drawing/2014/main" id="{28878D46-3138-4215-8770-60CACEF0E60C}"/>
                </a:ext>
              </a:extLst>
            </p:cNvPr>
            <p:cNvSpPr/>
            <p:nvPr/>
          </p:nvSpPr>
          <p:spPr>
            <a:xfrm>
              <a:off x="5373136" y="2820758"/>
              <a:ext cx="157689" cy="79572"/>
            </a:xfrm>
            <a:custGeom>
              <a:avLst/>
              <a:gdLst/>
              <a:ahLst/>
              <a:cxnLst/>
              <a:rect l="l" t="t" r="r" b="b"/>
              <a:pathLst>
                <a:path w="1631" h="823" extrusionOk="0">
                  <a:moveTo>
                    <a:pt x="38" y="1"/>
                  </a:moveTo>
                  <a:cubicBezTo>
                    <a:pt x="22" y="1"/>
                    <a:pt x="6" y="6"/>
                    <a:pt x="0" y="21"/>
                  </a:cubicBezTo>
                  <a:cubicBezTo>
                    <a:pt x="6" y="26"/>
                    <a:pt x="11" y="26"/>
                    <a:pt x="22" y="33"/>
                  </a:cubicBezTo>
                  <a:cubicBezTo>
                    <a:pt x="701" y="411"/>
                    <a:pt x="1209" y="689"/>
                    <a:pt x="1300" y="732"/>
                  </a:cubicBezTo>
                  <a:cubicBezTo>
                    <a:pt x="1401" y="781"/>
                    <a:pt x="1497" y="807"/>
                    <a:pt x="1594" y="818"/>
                  </a:cubicBezTo>
                  <a:cubicBezTo>
                    <a:pt x="1604" y="823"/>
                    <a:pt x="1621" y="823"/>
                    <a:pt x="1631" y="823"/>
                  </a:cubicBezTo>
                  <a:lnTo>
                    <a:pt x="1631" y="813"/>
                  </a:lnTo>
                  <a:cubicBezTo>
                    <a:pt x="1631" y="791"/>
                    <a:pt x="1614" y="775"/>
                    <a:pt x="1594" y="775"/>
                  </a:cubicBezTo>
                  <a:lnTo>
                    <a:pt x="1589" y="775"/>
                  </a:lnTo>
                  <a:cubicBezTo>
                    <a:pt x="1582" y="781"/>
                    <a:pt x="1582" y="781"/>
                    <a:pt x="1577" y="781"/>
                  </a:cubicBezTo>
                  <a:cubicBezTo>
                    <a:pt x="1438" y="781"/>
                    <a:pt x="573" y="305"/>
                    <a:pt x="59" y="6"/>
                  </a:cubicBezTo>
                  <a:cubicBezTo>
                    <a:pt x="49" y="1"/>
                    <a:pt x="43" y="1"/>
                    <a:pt x="3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252;p77">
              <a:extLst>
                <a:ext uri="{FF2B5EF4-FFF2-40B4-BE49-F238E27FC236}">
                  <a16:creationId xmlns:a16="http://schemas.microsoft.com/office/drawing/2014/main" id="{7868AB79-9E03-4EA1-A465-F23FB80E51DB}"/>
                </a:ext>
              </a:extLst>
            </p:cNvPr>
            <p:cNvSpPr/>
            <p:nvPr/>
          </p:nvSpPr>
          <p:spPr>
            <a:xfrm>
              <a:off x="4785019" y="2364997"/>
              <a:ext cx="7445" cy="8315"/>
            </a:xfrm>
            <a:custGeom>
              <a:avLst/>
              <a:gdLst/>
              <a:ahLst/>
              <a:cxnLst/>
              <a:rect l="l" t="t" r="r" b="b"/>
              <a:pathLst>
                <a:path w="77" h="86" extrusionOk="0">
                  <a:moveTo>
                    <a:pt x="39" y="0"/>
                  </a:moveTo>
                  <a:cubicBezTo>
                    <a:pt x="12" y="11"/>
                    <a:pt x="1" y="33"/>
                    <a:pt x="12" y="53"/>
                  </a:cubicBezTo>
                  <a:cubicBezTo>
                    <a:pt x="12" y="58"/>
                    <a:pt x="17" y="70"/>
                    <a:pt x="22" y="85"/>
                  </a:cubicBezTo>
                  <a:cubicBezTo>
                    <a:pt x="39" y="58"/>
                    <a:pt x="54" y="33"/>
                    <a:pt x="76" y="6"/>
                  </a:cubicBezTo>
                  <a:cubicBezTo>
                    <a:pt x="65" y="0"/>
                    <a:pt x="60" y="0"/>
                    <a:pt x="49" y="0"/>
                  </a:cubicBezTo>
                  <a:close/>
                </a:path>
              </a:pathLst>
            </a:custGeom>
            <a:solidFill>
              <a:srgbClr val="22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253;p77">
              <a:extLst>
                <a:ext uri="{FF2B5EF4-FFF2-40B4-BE49-F238E27FC236}">
                  <a16:creationId xmlns:a16="http://schemas.microsoft.com/office/drawing/2014/main" id="{A8EDE674-200F-4A65-90A5-0A690FC468B9}"/>
                </a:ext>
              </a:extLst>
            </p:cNvPr>
            <p:cNvSpPr/>
            <p:nvPr/>
          </p:nvSpPr>
          <p:spPr>
            <a:xfrm>
              <a:off x="4787146" y="2365480"/>
              <a:ext cx="67291" cy="76478"/>
            </a:xfrm>
            <a:custGeom>
              <a:avLst/>
              <a:gdLst/>
              <a:ahLst/>
              <a:cxnLst/>
              <a:rect l="l" t="t" r="r" b="b"/>
              <a:pathLst>
                <a:path w="696" h="791" extrusionOk="0">
                  <a:moveTo>
                    <a:pt x="54" y="1"/>
                  </a:moveTo>
                  <a:cubicBezTo>
                    <a:pt x="32" y="28"/>
                    <a:pt x="17" y="53"/>
                    <a:pt x="0" y="80"/>
                  </a:cubicBezTo>
                  <a:cubicBezTo>
                    <a:pt x="43" y="203"/>
                    <a:pt x="198" y="588"/>
                    <a:pt x="375" y="674"/>
                  </a:cubicBezTo>
                  <a:cubicBezTo>
                    <a:pt x="556" y="765"/>
                    <a:pt x="632" y="786"/>
                    <a:pt x="637" y="786"/>
                  </a:cubicBezTo>
                  <a:cubicBezTo>
                    <a:pt x="637" y="791"/>
                    <a:pt x="642" y="791"/>
                    <a:pt x="647" y="791"/>
                  </a:cubicBezTo>
                  <a:cubicBezTo>
                    <a:pt x="664" y="791"/>
                    <a:pt x="679" y="781"/>
                    <a:pt x="684" y="759"/>
                  </a:cubicBezTo>
                  <a:cubicBezTo>
                    <a:pt x="696" y="738"/>
                    <a:pt x="684" y="716"/>
                    <a:pt x="664" y="711"/>
                  </a:cubicBezTo>
                  <a:cubicBezTo>
                    <a:pt x="658" y="711"/>
                    <a:pt x="588" y="684"/>
                    <a:pt x="412" y="598"/>
                  </a:cubicBezTo>
                  <a:cubicBezTo>
                    <a:pt x="274" y="529"/>
                    <a:pt x="118" y="161"/>
                    <a:pt x="70" y="21"/>
                  </a:cubicBezTo>
                  <a:cubicBezTo>
                    <a:pt x="65" y="16"/>
                    <a:pt x="59" y="6"/>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圖片 4">
            <a:extLst>
              <a:ext uri="{FF2B5EF4-FFF2-40B4-BE49-F238E27FC236}">
                <a16:creationId xmlns:a16="http://schemas.microsoft.com/office/drawing/2014/main" id="{08C87FE2-9609-45C6-8DC9-7757C600D782}"/>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6258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49"/>
          <p:cNvSpPr txBox="1">
            <a:spLocks noGrp="1"/>
          </p:cNvSpPr>
          <p:nvPr>
            <p:ph type="title"/>
          </p:nvPr>
        </p:nvSpPr>
        <p:spPr>
          <a:xfrm>
            <a:off x="2105720" y="1500338"/>
            <a:ext cx="3230546" cy="780973"/>
          </a:xfrm>
          <a:prstGeom prst="rect">
            <a:avLst/>
          </a:prstGeom>
        </p:spPr>
        <p:txBody>
          <a:bodyPr spcFirstLastPara="1" wrap="square" lIns="91425" tIns="91425" rIns="91425" bIns="91425" anchor="ctr" anchorCtr="0">
            <a:noAutofit/>
          </a:bodyPr>
          <a:lstStyle/>
          <a:p>
            <a:pPr lvl="0"/>
            <a:r>
              <a:rPr lang="zh-HK" altLang="en-US" sz="4400" dirty="0">
                <a:latin typeface="DFHeiHK-W9" panose="020B0900000000000000" pitchFamily="34" charset="-120"/>
                <a:ea typeface="DFHeiHK-W9" panose="020B0900000000000000" pitchFamily="34" charset="-120"/>
              </a:rPr>
              <a:t>難民的權益</a:t>
            </a:r>
          </a:p>
        </p:txBody>
      </p:sp>
      <p:sp>
        <p:nvSpPr>
          <p:cNvPr id="2211" name="Google Shape;2211;p49"/>
          <p:cNvSpPr txBox="1">
            <a:spLocks noGrp="1"/>
          </p:cNvSpPr>
          <p:nvPr>
            <p:ph type="title" idx="2"/>
          </p:nvPr>
        </p:nvSpPr>
        <p:spPr>
          <a:xfrm>
            <a:off x="266587" y="1513777"/>
            <a:ext cx="1809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lumMod val="75000"/>
                  </a:schemeClr>
                </a:solidFill>
              </a:rPr>
              <a:t>0</a:t>
            </a:r>
            <a:r>
              <a:rPr lang="en-US" dirty="0">
                <a:solidFill>
                  <a:schemeClr val="bg2">
                    <a:lumMod val="75000"/>
                  </a:schemeClr>
                </a:solidFill>
              </a:rPr>
              <a:t>2</a:t>
            </a:r>
            <a:r>
              <a:rPr lang="en" dirty="0">
                <a:solidFill>
                  <a:schemeClr val="bg2">
                    <a:lumMod val="75000"/>
                  </a:schemeClr>
                </a:solidFill>
              </a:rPr>
              <a:t>.</a:t>
            </a:r>
            <a:endParaRPr dirty="0">
              <a:solidFill>
                <a:schemeClr val="bg2">
                  <a:lumMod val="75000"/>
                </a:schemeClr>
              </a:solidFill>
            </a:endParaRPr>
          </a:p>
        </p:txBody>
      </p:sp>
      <p:pic>
        <p:nvPicPr>
          <p:cNvPr id="3" name="圖片 2">
            <a:extLst>
              <a:ext uri="{FF2B5EF4-FFF2-40B4-BE49-F238E27FC236}">
                <a16:creationId xmlns:a16="http://schemas.microsoft.com/office/drawing/2014/main" id="{F99187AD-C03E-492C-8DDA-34DDC71EAAF1}"/>
              </a:ext>
            </a:extLst>
          </p:cNvPr>
          <p:cNvPicPr>
            <a:picLocks noChangeAspect="1"/>
          </p:cNvPicPr>
          <p:nvPr/>
        </p:nvPicPr>
        <p:blipFill rotWithShape="1">
          <a:blip r:embed="rId3"/>
          <a:srcRect r="7387"/>
          <a:stretch/>
        </p:blipFill>
        <p:spPr>
          <a:xfrm flipH="1">
            <a:off x="6354301" y="252563"/>
            <a:ext cx="2428969" cy="1232366"/>
          </a:xfrm>
          <a:prstGeom prst="rect">
            <a:avLst/>
          </a:prstGeom>
        </p:spPr>
      </p:pic>
      <p:grpSp>
        <p:nvGrpSpPr>
          <p:cNvPr id="132" name="Google Shape;2212;p49">
            <a:extLst>
              <a:ext uri="{FF2B5EF4-FFF2-40B4-BE49-F238E27FC236}">
                <a16:creationId xmlns:a16="http://schemas.microsoft.com/office/drawing/2014/main" id="{9EFBD459-0407-4BB1-AFE0-6246C481FE46}"/>
              </a:ext>
            </a:extLst>
          </p:cNvPr>
          <p:cNvGrpSpPr/>
          <p:nvPr/>
        </p:nvGrpSpPr>
        <p:grpSpPr>
          <a:xfrm>
            <a:off x="7031880" y="3120980"/>
            <a:ext cx="2874989" cy="1310369"/>
            <a:chOff x="5191952" y="3154875"/>
            <a:chExt cx="3357598" cy="1455399"/>
          </a:xfrm>
        </p:grpSpPr>
        <p:sp>
          <p:nvSpPr>
            <p:cNvPr id="133" name="Google Shape;2213;p49">
              <a:extLst>
                <a:ext uri="{FF2B5EF4-FFF2-40B4-BE49-F238E27FC236}">
                  <a16:creationId xmlns:a16="http://schemas.microsoft.com/office/drawing/2014/main" id="{DAA49727-B299-4E17-8966-9AB8FCC42761}"/>
                </a:ext>
              </a:extLst>
            </p:cNvPr>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14;p49">
              <a:extLst>
                <a:ext uri="{FF2B5EF4-FFF2-40B4-BE49-F238E27FC236}">
                  <a16:creationId xmlns:a16="http://schemas.microsoft.com/office/drawing/2014/main" id="{DB272BB9-1902-4B46-9480-5E4E0EC4D48D}"/>
                </a:ext>
              </a:extLst>
            </p:cNvPr>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15;p49">
              <a:extLst>
                <a:ext uri="{FF2B5EF4-FFF2-40B4-BE49-F238E27FC236}">
                  <a16:creationId xmlns:a16="http://schemas.microsoft.com/office/drawing/2014/main" id="{1D304499-53B0-40D5-86E1-9F252BBF3BEF}"/>
                </a:ext>
              </a:extLst>
            </p:cNvPr>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16;p49">
              <a:extLst>
                <a:ext uri="{FF2B5EF4-FFF2-40B4-BE49-F238E27FC236}">
                  <a16:creationId xmlns:a16="http://schemas.microsoft.com/office/drawing/2014/main" id="{F816C52D-6A7F-4866-A9C5-381D98868831}"/>
                </a:ext>
              </a:extLst>
            </p:cNvPr>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17;p49">
              <a:extLst>
                <a:ext uri="{FF2B5EF4-FFF2-40B4-BE49-F238E27FC236}">
                  <a16:creationId xmlns:a16="http://schemas.microsoft.com/office/drawing/2014/main" id="{8D41F1F4-40A3-4519-A15E-7E13EF6236E0}"/>
                </a:ext>
              </a:extLst>
            </p:cNvPr>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18;p49">
              <a:extLst>
                <a:ext uri="{FF2B5EF4-FFF2-40B4-BE49-F238E27FC236}">
                  <a16:creationId xmlns:a16="http://schemas.microsoft.com/office/drawing/2014/main" id="{BB44262A-A17F-403E-970B-E11846CDE740}"/>
                </a:ext>
              </a:extLst>
            </p:cNvPr>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19;p49">
              <a:extLst>
                <a:ext uri="{FF2B5EF4-FFF2-40B4-BE49-F238E27FC236}">
                  <a16:creationId xmlns:a16="http://schemas.microsoft.com/office/drawing/2014/main" id="{7000AE6B-9F6B-45C4-B1AA-056A8F8ABAE3}"/>
                </a:ext>
              </a:extLst>
            </p:cNvPr>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20;p49">
              <a:extLst>
                <a:ext uri="{FF2B5EF4-FFF2-40B4-BE49-F238E27FC236}">
                  <a16:creationId xmlns:a16="http://schemas.microsoft.com/office/drawing/2014/main" id="{26AD4D4A-9981-4DC4-9F10-702D2963477C}"/>
                </a:ext>
              </a:extLst>
            </p:cNvPr>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21;p49">
              <a:extLst>
                <a:ext uri="{FF2B5EF4-FFF2-40B4-BE49-F238E27FC236}">
                  <a16:creationId xmlns:a16="http://schemas.microsoft.com/office/drawing/2014/main" id="{DC658B06-149D-4352-837D-7CA3271F2E69}"/>
                </a:ext>
              </a:extLst>
            </p:cNvPr>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22;p49">
              <a:extLst>
                <a:ext uri="{FF2B5EF4-FFF2-40B4-BE49-F238E27FC236}">
                  <a16:creationId xmlns:a16="http://schemas.microsoft.com/office/drawing/2014/main" id="{E1C4A9F4-F82D-4F6D-972F-95716374DA27}"/>
                </a:ext>
              </a:extLst>
            </p:cNvPr>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23;p49">
              <a:extLst>
                <a:ext uri="{FF2B5EF4-FFF2-40B4-BE49-F238E27FC236}">
                  <a16:creationId xmlns:a16="http://schemas.microsoft.com/office/drawing/2014/main" id="{C8C5E294-BF0F-4061-AF3A-DD808167F295}"/>
                </a:ext>
              </a:extLst>
            </p:cNvPr>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24;p49">
              <a:extLst>
                <a:ext uri="{FF2B5EF4-FFF2-40B4-BE49-F238E27FC236}">
                  <a16:creationId xmlns:a16="http://schemas.microsoft.com/office/drawing/2014/main" id="{AB884A68-B3DB-4660-B222-14F70D9C335F}"/>
                </a:ext>
              </a:extLst>
            </p:cNvPr>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25;p49">
              <a:extLst>
                <a:ext uri="{FF2B5EF4-FFF2-40B4-BE49-F238E27FC236}">
                  <a16:creationId xmlns:a16="http://schemas.microsoft.com/office/drawing/2014/main" id="{23A67F9B-D319-4DE9-A9D2-11FC22449636}"/>
                </a:ext>
              </a:extLst>
            </p:cNvPr>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26;p49">
              <a:extLst>
                <a:ext uri="{FF2B5EF4-FFF2-40B4-BE49-F238E27FC236}">
                  <a16:creationId xmlns:a16="http://schemas.microsoft.com/office/drawing/2014/main" id="{9BED86D0-3B27-44F9-93B4-AA2CA6009940}"/>
                </a:ext>
              </a:extLst>
            </p:cNvPr>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27;p49">
              <a:extLst>
                <a:ext uri="{FF2B5EF4-FFF2-40B4-BE49-F238E27FC236}">
                  <a16:creationId xmlns:a16="http://schemas.microsoft.com/office/drawing/2014/main" id="{3E3F573F-0065-44E0-B119-1B5A2A2E276F}"/>
                </a:ext>
              </a:extLst>
            </p:cNvPr>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28;p49">
              <a:extLst>
                <a:ext uri="{FF2B5EF4-FFF2-40B4-BE49-F238E27FC236}">
                  <a16:creationId xmlns:a16="http://schemas.microsoft.com/office/drawing/2014/main" id="{9D33613C-E0B8-4D2A-8D8C-2C6480F82CB2}"/>
                </a:ext>
              </a:extLst>
            </p:cNvPr>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29;p49">
              <a:extLst>
                <a:ext uri="{FF2B5EF4-FFF2-40B4-BE49-F238E27FC236}">
                  <a16:creationId xmlns:a16="http://schemas.microsoft.com/office/drawing/2014/main" id="{ABCA41A4-957E-4A8F-8D1A-E35353B095C2}"/>
                </a:ext>
              </a:extLst>
            </p:cNvPr>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30;p49">
              <a:extLst>
                <a:ext uri="{FF2B5EF4-FFF2-40B4-BE49-F238E27FC236}">
                  <a16:creationId xmlns:a16="http://schemas.microsoft.com/office/drawing/2014/main" id="{55D95103-6B6C-47EA-AE0F-D38C533E9279}"/>
                </a:ext>
              </a:extLst>
            </p:cNvPr>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31;p49">
              <a:extLst>
                <a:ext uri="{FF2B5EF4-FFF2-40B4-BE49-F238E27FC236}">
                  <a16:creationId xmlns:a16="http://schemas.microsoft.com/office/drawing/2014/main" id="{A6790F77-D1C9-4782-886D-BE2B4B2FBCEA}"/>
                </a:ext>
              </a:extLst>
            </p:cNvPr>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32;p49">
              <a:extLst>
                <a:ext uri="{FF2B5EF4-FFF2-40B4-BE49-F238E27FC236}">
                  <a16:creationId xmlns:a16="http://schemas.microsoft.com/office/drawing/2014/main" id="{3A1D4E23-8FD2-4197-A4AD-6904894B6A57}"/>
                </a:ext>
              </a:extLst>
            </p:cNvPr>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33;p49">
              <a:extLst>
                <a:ext uri="{FF2B5EF4-FFF2-40B4-BE49-F238E27FC236}">
                  <a16:creationId xmlns:a16="http://schemas.microsoft.com/office/drawing/2014/main" id="{4EA91224-5FB8-4DFA-B82C-C0D0AFDA1BA8}"/>
                </a:ext>
              </a:extLst>
            </p:cNvPr>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34;p49">
              <a:extLst>
                <a:ext uri="{FF2B5EF4-FFF2-40B4-BE49-F238E27FC236}">
                  <a16:creationId xmlns:a16="http://schemas.microsoft.com/office/drawing/2014/main" id="{046E353C-6AD6-401E-8B73-26AC0EDC67EF}"/>
                </a:ext>
              </a:extLst>
            </p:cNvPr>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35;p49">
              <a:extLst>
                <a:ext uri="{FF2B5EF4-FFF2-40B4-BE49-F238E27FC236}">
                  <a16:creationId xmlns:a16="http://schemas.microsoft.com/office/drawing/2014/main" id="{7C4C59D6-3A46-421F-9F91-EDF1864FEDF0}"/>
                </a:ext>
              </a:extLst>
            </p:cNvPr>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36;p49">
              <a:extLst>
                <a:ext uri="{FF2B5EF4-FFF2-40B4-BE49-F238E27FC236}">
                  <a16:creationId xmlns:a16="http://schemas.microsoft.com/office/drawing/2014/main" id="{2DE31CE6-7C05-41F8-AB9A-AA877009A3B2}"/>
                </a:ext>
              </a:extLst>
            </p:cNvPr>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4154;p77">
            <a:extLst>
              <a:ext uri="{FF2B5EF4-FFF2-40B4-BE49-F238E27FC236}">
                <a16:creationId xmlns:a16="http://schemas.microsoft.com/office/drawing/2014/main" id="{852E1B20-1003-4EAC-A6A1-203960B8E3C6}"/>
              </a:ext>
            </a:extLst>
          </p:cNvPr>
          <p:cNvGrpSpPr/>
          <p:nvPr/>
        </p:nvGrpSpPr>
        <p:grpSpPr>
          <a:xfrm>
            <a:off x="5526306" y="2012810"/>
            <a:ext cx="1147556" cy="2878127"/>
            <a:chOff x="3256475" y="1469910"/>
            <a:chExt cx="1250199" cy="3471394"/>
          </a:xfrm>
        </p:grpSpPr>
        <p:sp>
          <p:nvSpPr>
            <p:cNvPr id="158" name="Google Shape;4155;p77">
              <a:extLst>
                <a:ext uri="{FF2B5EF4-FFF2-40B4-BE49-F238E27FC236}">
                  <a16:creationId xmlns:a16="http://schemas.microsoft.com/office/drawing/2014/main" id="{0DD3D442-315E-4A48-977B-7C39A429C74D}"/>
                </a:ext>
              </a:extLst>
            </p:cNvPr>
            <p:cNvSpPr/>
            <p:nvPr/>
          </p:nvSpPr>
          <p:spPr>
            <a:xfrm>
              <a:off x="3728380" y="1846489"/>
              <a:ext cx="130811" cy="141837"/>
            </a:xfrm>
            <a:custGeom>
              <a:avLst/>
              <a:gdLst/>
              <a:ahLst/>
              <a:cxnLst/>
              <a:rect l="l" t="t" r="r" b="b"/>
              <a:pathLst>
                <a:path w="1353" h="1467" extrusionOk="0">
                  <a:moveTo>
                    <a:pt x="776" y="1"/>
                  </a:moveTo>
                  <a:cubicBezTo>
                    <a:pt x="618" y="1"/>
                    <a:pt x="481" y="50"/>
                    <a:pt x="481" y="50"/>
                  </a:cubicBezTo>
                  <a:cubicBezTo>
                    <a:pt x="481" y="50"/>
                    <a:pt x="0" y="830"/>
                    <a:pt x="566" y="906"/>
                  </a:cubicBezTo>
                  <a:cubicBezTo>
                    <a:pt x="566" y="906"/>
                    <a:pt x="532" y="1466"/>
                    <a:pt x="908" y="1466"/>
                  </a:cubicBezTo>
                  <a:cubicBezTo>
                    <a:pt x="953" y="1466"/>
                    <a:pt x="1005" y="1458"/>
                    <a:pt x="1064" y="1440"/>
                  </a:cubicBezTo>
                  <a:cubicBezTo>
                    <a:pt x="1064" y="1440"/>
                    <a:pt x="1352" y="842"/>
                    <a:pt x="1229" y="334"/>
                  </a:cubicBezTo>
                  <a:cubicBezTo>
                    <a:pt x="1161" y="64"/>
                    <a:pt x="955" y="1"/>
                    <a:pt x="776" y="1"/>
                  </a:cubicBezTo>
                  <a:close/>
                </a:path>
              </a:pathLst>
            </a:custGeom>
            <a:solidFill>
              <a:srgbClr val="0000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156;p77">
              <a:extLst>
                <a:ext uri="{FF2B5EF4-FFF2-40B4-BE49-F238E27FC236}">
                  <a16:creationId xmlns:a16="http://schemas.microsoft.com/office/drawing/2014/main" id="{86426E16-2536-4060-929D-A52B86B6F8BB}"/>
                </a:ext>
              </a:extLst>
            </p:cNvPr>
            <p:cNvSpPr/>
            <p:nvPr/>
          </p:nvSpPr>
          <p:spPr>
            <a:xfrm>
              <a:off x="3785713" y="1878201"/>
              <a:ext cx="256885" cy="332016"/>
            </a:xfrm>
            <a:custGeom>
              <a:avLst/>
              <a:gdLst/>
              <a:ahLst/>
              <a:cxnLst/>
              <a:rect l="l" t="t" r="r" b="b"/>
              <a:pathLst>
                <a:path w="2657" h="3434" extrusionOk="0">
                  <a:moveTo>
                    <a:pt x="434" y="1"/>
                  </a:moveTo>
                  <a:cubicBezTo>
                    <a:pt x="434" y="1"/>
                    <a:pt x="412" y="406"/>
                    <a:pt x="353" y="866"/>
                  </a:cubicBezTo>
                  <a:cubicBezTo>
                    <a:pt x="284" y="1380"/>
                    <a:pt x="171" y="1962"/>
                    <a:pt x="0" y="2138"/>
                  </a:cubicBezTo>
                  <a:cubicBezTo>
                    <a:pt x="0" y="2138"/>
                    <a:pt x="837" y="3434"/>
                    <a:pt x="1660" y="3434"/>
                  </a:cubicBezTo>
                  <a:cubicBezTo>
                    <a:pt x="1707" y="3434"/>
                    <a:pt x="1754" y="3429"/>
                    <a:pt x="1801" y="3420"/>
                  </a:cubicBezTo>
                  <a:cubicBezTo>
                    <a:pt x="2657" y="3255"/>
                    <a:pt x="2063" y="2160"/>
                    <a:pt x="1941" y="1962"/>
                  </a:cubicBezTo>
                  <a:lnTo>
                    <a:pt x="1941" y="1957"/>
                  </a:lnTo>
                  <a:cubicBezTo>
                    <a:pt x="1823" y="1748"/>
                    <a:pt x="1801" y="1213"/>
                    <a:pt x="1877" y="615"/>
                  </a:cubicBezTo>
                  <a:cubicBezTo>
                    <a:pt x="1951" y="6"/>
                    <a:pt x="434" y="1"/>
                    <a:pt x="43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157;p77">
              <a:extLst>
                <a:ext uri="{FF2B5EF4-FFF2-40B4-BE49-F238E27FC236}">
                  <a16:creationId xmlns:a16="http://schemas.microsoft.com/office/drawing/2014/main" id="{02C40410-8C40-4D48-BBD1-324D6A074913}"/>
                </a:ext>
              </a:extLst>
            </p:cNvPr>
            <p:cNvSpPr/>
            <p:nvPr/>
          </p:nvSpPr>
          <p:spPr>
            <a:xfrm>
              <a:off x="3819750" y="1875825"/>
              <a:ext cx="152449" cy="168498"/>
            </a:xfrm>
            <a:custGeom>
              <a:avLst/>
              <a:gdLst/>
              <a:ahLst/>
              <a:cxnLst/>
              <a:rect l="l" t="t" r="r" b="b"/>
              <a:pathLst>
                <a:path w="1589" h="1957" extrusionOk="0">
                  <a:moveTo>
                    <a:pt x="82" y="1"/>
                  </a:moveTo>
                  <a:cubicBezTo>
                    <a:pt x="82" y="1"/>
                    <a:pt x="60" y="406"/>
                    <a:pt x="1" y="866"/>
                  </a:cubicBezTo>
                  <a:cubicBezTo>
                    <a:pt x="386" y="1294"/>
                    <a:pt x="953" y="1807"/>
                    <a:pt x="1589" y="1957"/>
                  </a:cubicBezTo>
                  <a:cubicBezTo>
                    <a:pt x="1513" y="1829"/>
                    <a:pt x="1481" y="1582"/>
                    <a:pt x="1481" y="1272"/>
                  </a:cubicBezTo>
                  <a:cubicBezTo>
                    <a:pt x="1481" y="1074"/>
                    <a:pt x="1493" y="850"/>
                    <a:pt x="1525" y="615"/>
                  </a:cubicBezTo>
                  <a:lnTo>
                    <a:pt x="1525" y="571"/>
                  </a:lnTo>
                  <a:cubicBezTo>
                    <a:pt x="1525" y="6"/>
                    <a:pt x="82" y="1"/>
                    <a:pt x="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158;p77">
              <a:extLst>
                <a:ext uri="{FF2B5EF4-FFF2-40B4-BE49-F238E27FC236}">
                  <a16:creationId xmlns:a16="http://schemas.microsoft.com/office/drawing/2014/main" id="{9CA858E8-7102-4667-A66A-57E25103CD22}"/>
                </a:ext>
              </a:extLst>
            </p:cNvPr>
            <p:cNvSpPr/>
            <p:nvPr/>
          </p:nvSpPr>
          <p:spPr>
            <a:xfrm>
              <a:off x="3749457" y="1602945"/>
              <a:ext cx="327754" cy="409654"/>
            </a:xfrm>
            <a:custGeom>
              <a:avLst/>
              <a:gdLst/>
              <a:ahLst/>
              <a:cxnLst/>
              <a:rect l="l" t="t" r="r" b="b"/>
              <a:pathLst>
                <a:path w="3390" h="4237" extrusionOk="0">
                  <a:moveTo>
                    <a:pt x="1707" y="0"/>
                  </a:moveTo>
                  <a:cubicBezTo>
                    <a:pt x="1485" y="0"/>
                    <a:pt x="1258" y="40"/>
                    <a:pt x="1038" y="137"/>
                  </a:cubicBezTo>
                  <a:cubicBezTo>
                    <a:pt x="0" y="603"/>
                    <a:pt x="242" y="1682"/>
                    <a:pt x="242" y="1682"/>
                  </a:cubicBezTo>
                  <a:cubicBezTo>
                    <a:pt x="242" y="1682"/>
                    <a:pt x="957" y="4210"/>
                    <a:pt x="2171" y="4237"/>
                  </a:cubicBezTo>
                  <a:cubicBezTo>
                    <a:pt x="2175" y="4237"/>
                    <a:pt x="2178" y="4237"/>
                    <a:pt x="2182" y="4237"/>
                  </a:cubicBezTo>
                  <a:cubicBezTo>
                    <a:pt x="3389" y="4237"/>
                    <a:pt x="3331" y="736"/>
                    <a:pt x="3331" y="736"/>
                  </a:cubicBezTo>
                  <a:cubicBezTo>
                    <a:pt x="3289" y="550"/>
                    <a:pt x="2533" y="0"/>
                    <a:pt x="170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159;p77">
              <a:extLst>
                <a:ext uri="{FF2B5EF4-FFF2-40B4-BE49-F238E27FC236}">
                  <a16:creationId xmlns:a16="http://schemas.microsoft.com/office/drawing/2014/main" id="{46623E10-1C3F-49AE-ACD5-BFE379A6CC49}"/>
                </a:ext>
              </a:extLst>
            </p:cNvPr>
            <p:cNvSpPr/>
            <p:nvPr/>
          </p:nvSpPr>
          <p:spPr>
            <a:xfrm>
              <a:off x="3642043" y="1469910"/>
              <a:ext cx="510097" cy="379875"/>
            </a:xfrm>
            <a:custGeom>
              <a:avLst/>
              <a:gdLst/>
              <a:ahLst/>
              <a:cxnLst/>
              <a:rect l="l" t="t" r="r" b="b"/>
              <a:pathLst>
                <a:path w="5276" h="3929" extrusionOk="0">
                  <a:moveTo>
                    <a:pt x="2912" y="1"/>
                  </a:moveTo>
                  <a:cubicBezTo>
                    <a:pt x="2333" y="1"/>
                    <a:pt x="1496" y="985"/>
                    <a:pt x="1496" y="985"/>
                  </a:cubicBezTo>
                  <a:cubicBezTo>
                    <a:pt x="1496" y="985"/>
                    <a:pt x="1" y="1466"/>
                    <a:pt x="1251" y="3929"/>
                  </a:cubicBezTo>
                  <a:lnTo>
                    <a:pt x="1994" y="3721"/>
                  </a:lnTo>
                  <a:cubicBezTo>
                    <a:pt x="1994" y="3721"/>
                    <a:pt x="1935" y="2561"/>
                    <a:pt x="2080" y="2485"/>
                  </a:cubicBezTo>
                  <a:cubicBezTo>
                    <a:pt x="2103" y="2473"/>
                    <a:pt x="2131" y="2469"/>
                    <a:pt x="2161" y="2469"/>
                  </a:cubicBezTo>
                  <a:cubicBezTo>
                    <a:pt x="2253" y="2469"/>
                    <a:pt x="2367" y="2512"/>
                    <a:pt x="2460" y="2512"/>
                  </a:cubicBezTo>
                  <a:cubicBezTo>
                    <a:pt x="2522" y="2512"/>
                    <a:pt x="2574" y="2492"/>
                    <a:pt x="2603" y="2428"/>
                  </a:cubicBezTo>
                  <a:cubicBezTo>
                    <a:pt x="2683" y="2241"/>
                    <a:pt x="2625" y="1930"/>
                    <a:pt x="2625" y="1930"/>
                  </a:cubicBezTo>
                  <a:lnTo>
                    <a:pt x="2625" y="1930"/>
                  </a:lnTo>
                  <a:cubicBezTo>
                    <a:pt x="2625" y="1930"/>
                    <a:pt x="3332" y="2845"/>
                    <a:pt x="3764" y="2845"/>
                  </a:cubicBezTo>
                  <a:cubicBezTo>
                    <a:pt x="3766" y="2845"/>
                    <a:pt x="3767" y="2845"/>
                    <a:pt x="3768" y="2845"/>
                  </a:cubicBezTo>
                  <a:cubicBezTo>
                    <a:pt x="4202" y="2838"/>
                    <a:pt x="4293" y="2460"/>
                    <a:pt x="4293" y="2460"/>
                  </a:cubicBezTo>
                  <a:cubicBezTo>
                    <a:pt x="4293" y="2460"/>
                    <a:pt x="4347" y="2883"/>
                    <a:pt x="4703" y="2883"/>
                  </a:cubicBezTo>
                  <a:cubicBezTo>
                    <a:pt x="4715" y="2883"/>
                    <a:pt x="4728" y="2883"/>
                    <a:pt x="4742" y="2882"/>
                  </a:cubicBezTo>
                  <a:cubicBezTo>
                    <a:pt x="5137" y="2850"/>
                    <a:pt x="4998" y="1920"/>
                    <a:pt x="4784" y="1743"/>
                  </a:cubicBezTo>
                  <a:cubicBezTo>
                    <a:pt x="4784" y="1743"/>
                    <a:pt x="5275" y="1695"/>
                    <a:pt x="4992" y="1101"/>
                  </a:cubicBezTo>
                  <a:cubicBezTo>
                    <a:pt x="4737" y="562"/>
                    <a:pt x="3640" y="535"/>
                    <a:pt x="3430" y="535"/>
                  </a:cubicBezTo>
                  <a:cubicBezTo>
                    <a:pt x="3407" y="535"/>
                    <a:pt x="3395" y="536"/>
                    <a:pt x="3395" y="536"/>
                  </a:cubicBezTo>
                  <a:cubicBezTo>
                    <a:pt x="3395" y="536"/>
                    <a:pt x="3581" y="144"/>
                    <a:pt x="3010" y="11"/>
                  </a:cubicBezTo>
                  <a:cubicBezTo>
                    <a:pt x="2978" y="4"/>
                    <a:pt x="2945" y="1"/>
                    <a:pt x="29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160;p77">
              <a:extLst>
                <a:ext uri="{FF2B5EF4-FFF2-40B4-BE49-F238E27FC236}">
                  <a16:creationId xmlns:a16="http://schemas.microsoft.com/office/drawing/2014/main" id="{8F8166F1-9A4C-4CC8-9CB9-DB5828C0F065}"/>
                </a:ext>
              </a:extLst>
            </p:cNvPr>
            <p:cNvSpPr/>
            <p:nvPr/>
          </p:nvSpPr>
          <p:spPr>
            <a:xfrm>
              <a:off x="3737372" y="1794473"/>
              <a:ext cx="114472" cy="104613"/>
            </a:xfrm>
            <a:custGeom>
              <a:avLst/>
              <a:gdLst/>
              <a:ahLst/>
              <a:cxnLst/>
              <a:rect l="l" t="t" r="r" b="b"/>
              <a:pathLst>
                <a:path w="1184" h="1082" extrusionOk="0">
                  <a:moveTo>
                    <a:pt x="453" y="0"/>
                  </a:moveTo>
                  <a:cubicBezTo>
                    <a:pt x="445" y="0"/>
                    <a:pt x="438" y="1"/>
                    <a:pt x="431" y="1"/>
                  </a:cubicBezTo>
                  <a:cubicBezTo>
                    <a:pt x="1" y="10"/>
                    <a:pt x="265" y="1081"/>
                    <a:pt x="833" y="1081"/>
                  </a:cubicBezTo>
                  <a:cubicBezTo>
                    <a:pt x="893" y="1081"/>
                    <a:pt x="957" y="1069"/>
                    <a:pt x="1023" y="1042"/>
                  </a:cubicBezTo>
                  <a:lnTo>
                    <a:pt x="1184" y="519"/>
                  </a:lnTo>
                  <a:cubicBezTo>
                    <a:pt x="1184" y="519"/>
                    <a:pt x="915" y="0"/>
                    <a:pt x="45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161;p77">
              <a:extLst>
                <a:ext uri="{FF2B5EF4-FFF2-40B4-BE49-F238E27FC236}">
                  <a16:creationId xmlns:a16="http://schemas.microsoft.com/office/drawing/2014/main" id="{1A3C08B7-9AF9-4607-9A6E-4B080E0E9035}"/>
                </a:ext>
              </a:extLst>
            </p:cNvPr>
            <p:cNvSpPr/>
            <p:nvPr/>
          </p:nvSpPr>
          <p:spPr>
            <a:xfrm>
              <a:off x="3659543" y="3250029"/>
              <a:ext cx="836207" cy="821146"/>
            </a:xfrm>
            <a:custGeom>
              <a:avLst/>
              <a:gdLst/>
              <a:ahLst/>
              <a:cxnLst/>
              <a:rect l="l" t="t" r="r" b="b"/>
              <a:pathLst>
                <a:path w="8649" h="8493" extrusionOk="0">
                  <a:moveTo>
                    <a:pt x="5916" y="1"/>
                  </a:moveTo>
                  <a:cubicBezTo>
                    <a:pt x="3677" y="1"/>
                    <a:pt x="1" y="5710"/>
                    <a:pt x="1626" y="7335"/>
                  </a:cubicBezTo>
                  <a:cubicBezTo>
                    <a:pt x="2442" y="8150"/>
                    <a:pt x="3506" y="8492"/>
                    <a:pt x="4534" y="8492"/>
                  </a:cubicBezTo>
                  <a:cubicBezTo>
                    <a:pt x="5634" y="8492"/>
                    <a:pt x="6693" y="8101"/>
                    <a:pt x="7361" y="7479"/>
                  </a:cubicBezTo>
                  <a:cubicBezTo>
                    <a:pt x="8649" y="6277"/>
                    <a:pt x="7077" y="2488"/>
                    <a:pt x="6725" y="1926"/>
                  </a:cubicBezTo>
                  <a:cubicBezTo>
                    <a:pt x="6372" y="1365"/>
                    <a:pt x="6174" y="28"/>
                    <a:pt x="6174" y="28"/>
                  </a:cubicBezTo>
                  <a:cubicBezTo>
                    <a:pt x="6091" y="10"/>
                    <a:pt x="6004" y="1"/>
                    <a:pt x="591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162;p77">
              <a:extLst>
                <a:ext uri="{FF2B5EF4-FFF2-40B4-BE49-F238E27FC236}">
                  <a16:creationId xmlns:a16="http://schemas.microsoft.com/office/drawing/2014/main" id="{2BEB3D9A-7685-4A43-9DA3-4D79C40141E5}"/>
                </a:ext>
              </a:extLst>
            </p:cNvPr>
            <p:cNvSpPr/>
            <p:nvPr/>
          </p:nvSpPr>
          <p:spPr>
            <a:xfrm>
              <a:off x="4157262" y="2614051"/>
              <a:ext cx="185630" cy="705317"/>
            </a:xfrm>
            <a:custGeom>
              <a:avLst/>
              <a:gdLst/>
              <a:ahLst/>
              <a:cxnLst/>
              <a:rect l="l" t="t" r="r" b="b"/>
              <a:pathLst>
                <a:path w="1920" h="7295" extrusionOk="0">
                  <a:moveTo>
                    <a:pt x="893" y="0"/>
                  </a:moveTo>
                  <a:lnTo>
                    <a:pt x="0" y="252"/>
                  </a:lnTo>
                  <a:cubicBezTo>
                    <a:pt x="0" y="252"/>
                    <a:pt x="150" y="7002"/>
                    <a:pt x="395" y="7179"/>
                  </a:cubicBezTo>
                  <a:cubicBezTo>
                    <a:pt x="486" y="7245"/>
                    <a:pt x="603" y="7295"/>
                    <a:pt x="736" y="7295"/>
                  </a:cubicBezTo>
                  <a:cubicBezTo>
                    <a:pt x="956" y="7295"/>
                    <a:pt x="1220" y="7159"/>
                    <a:pt x="1486" y="6740"/>
                  </a:cubicBezTo>
                  <a:cubicBezTo>
                    <a:pt x="1919" y="6066"/>
                    <a:pt x="1246" y="4971"/>
                    <a:pt x="1214" y="4858"/>
                  </a:cubicBezTo>
                  <a:cubicBezTo>
                    <a:pt x="1182" y="4752"/>
                    <a:pt x="893" y="0"/>
                    <a:pt x="893"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163;p77">
              <a:extLst>
                <a:ext uri="{FF2B5EF4-FFF2-40B4-BE49-F238E27FC236}">
                  <a16:creationId xmlns:a16="http://schemas.microsoft.com/office/drawing/2014/main" id="{481E066C-349C-41CC-A6A7-78F725D863A3}"/>
                </a:ext>
              </a:extLst>
            </p:cNvPr>
            <p:cNvSpPr/>
            <p:nvPr/>
          </p:nvSpPr>
          <p:spPr>
            <a:xfrm>
              <a:off x="4216625" y="3137490"/>
              <a:ext cx="47084" cy="126174"/>
            </a:xfrm>
            <a:custGeom>
              <a:avLst/>
              <a:gdLst/>
              <a:ahLst/>
              <a:cxnLst/>
              <a:rect l="l" t="t" r="r" b="b"/>
              <a:pathLst>
                <a:path w="487" h="1305" extrusionOk="0">
                  <a:moveTo>
                    <a:pt x="407" y="1"/>
                  </a:moveTo>
                  <a:cubicBezTo>
                    <a:pt x="385" y="1"/>
                    <a:pt x="364" y="21"/>
                    <a:pt x="370" y="48"/>
                  </a:cubicBezTo>
                  <a:cubicBezTo>
                    <a:pt x="370" y="48"/>
                    <a:pt x="396" y="321"/>
                    <a:pt x="252" y="445"/>
                  </a:cubicBezTo>
                  <a:cubicBezTo>
                    <a:pt x="129" y="556"/>
                    <a:pt x="1" y="803"/>
                    <a:pt x="11" y="995"/>
                  </a:cubicBezTo>
                  <a:cubicBezTo>
                    <a:pt x="11" y="1096"/>
                    <a:pt x="55" y="1176"/>
                    <a:pt x="124" y="1225"/>
                  </a:cubicBezTo>
                  <a:cubicBezTo>
                    <a:pt x="198" y="1278"/>
                    <a:pt x="257" y="1304"/>
                    <a:pt x="316" y="1304"/>
                  </a:cubicBezTo>
                  <a:cubicBezTo>
                    <a:pt x="332" y="1304"/>
                    <a:pt x="348" y="1299"/>
                    <a:pt x="364" y="1294"/>
                  </a:cubicBezTo>
                  <a:cubicBezTo>
                    <a:pt x="428" y="1272"/>
                    <a:pt x="450" y="1208"/>
                    <a:pt x="450" y="1203"/>
                  </a:cubicBezTo>
                  <a:cubicBezTo>
                    <a:pt x="455" y="1182"/>
                    <a:pt x="445" y="1160"/>
                    <a:pt x="423" y="1150"/>
                  </a:cubicBezTo>
                  <a:lnTo>
                    <a:pt x="412" y="1150"/>
                  </a:lnTo>
                  <a:cubicBezTo>
                    <a:pt x="391" y="1150"/>
                    <a:pt x="375" y="1160"/>
                    <a:pt x="370" y="1182"/>
                  </a:cubicBezTo>
                  <a:cubicBezTo>
                    <a:pt x="370" y="1182"/>
                    <a:pt x="359" y="1208"/>
                    <a:pt x="338" y="1214"/>
                  </a:cubicBezTo>
                  <a:cubicBezTo>
                    <a:pt x="332" y="1219"/>
                    <a:pt x="321" y="1219"/>
                    <a:pt x="316" y="1219"/>
                  </a:cubicBezTo>
                  <a:cubicBezTo>
                    <a:pt x="289" y="1219"/>
                    <a:pt x="242" y="1208"/>
                    <a:pt x="171" y="1155"/>
                  </a:cubicBezTo>
                  <a:cubicBezTo>
                    <a:pt x="124" y="1123"/>
                    <a:pt x="97" y="1064"/>
                    <a:pt x="92" y="990"/>
                  </a:cubicBezTo>
                  <a:cubicBezTo>
                    <a:pt x="87" y="823"/>
                    <a:pt x="198" y="605"/>
                    <a:pt x="306" y="509"/>
                  </a:cubicBezTo>
                  <a:cubicBezTo>
                    <a:pt x="487" y="354"/>
                    <a:pt x="455" y="48"/>
                    <a:pt x="450" y="38"/>
                  </a:cubicBezTo>
                  <a:cubicBezTo>
                    <a:pt x="450" y="16"/>
                    <a:pt x="434" y="1"/>
                    <a:pt x="4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164;p77">
              <a:extLst>
                <a:ext uri="{FF2B5EF4-FFF2-40B4-BE49-F238E27FC236}">
                  <a16:creationId xmlns:a16="http://schemas.microsoft.com/office/drawing/2014/main" id="{71CCDC0D-2E34-4D7E-BD1D-648102015B44}"/>
                </a:ext>
              </a:extLst>
            </p:cNvPr>
            <p:cNvSpPr/>
            <p:nvPr/>
          </p:nvSpPr>
          <p:spPr>
            <a:xfrm>
              <a:off x="4252397" y="3309488"/>
              <a:ext cx="8218" cy="6381"/>
            </a:xfrm>
            <a:custGeom>
              <a:avLst/>
              <a:gdLst/>
              <a:ahLst/>
              <a:cxnLst/>
              <a:rect l="l" t="t" r="r" b="b"/>
              <a:pathLst>
                <a:path w="85" h="66" extrusionOk="0">
                  <a:moveTo>
                    <a:pt x="80" y="1"/>
                  </a:moveTo>
                  <a:cubicBezTo>
                    <a:pt x="53" y="18"/>
                    <a:pt x="26" y="33"/>
                    <a:pt x="0" y="45"/>
                  </a:cubicBezTo>
                  <a:cubicBezTo>
                    <a:pt x="10" y="50"/>
                    <a:pt x="15" y="55"/>
                    <a:pt x="21" y="55"/>
                  </a:cubicBezTo>
                  <a:cubicBezTo>
                    <a:pt x="26" y="60"/>
                    <a:pt x="37" y="65"/>
                    <a:pt x="42" y="65"/>
                  </a:cubicBezTo>
                  <a:cubicBezTo>
                    <a:pt x="58" y="65"/>
                    <a:pt x="69" y="60"/>
                    <a:pt x="80" y="45"/>
                  </a:cubicBezTo>
                  <a:cubicBezTo>
                    <a:pt x="85" y="33"/>
                    <a:pt x="85" y="13"/>
                    <a:pt x="80" y="1"/>
                  </a:cubicBezTo>
                  <a:close/>
                </a:path>
              </a:pathLst>
            </a:custGeom>
            <a:solidFill>
              <a:srgbClr val="4B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165;p77">
              <a:extLst>
                <a:ext uri="{FF2B5EF4-FFF2-40B4-BE49-F238E27FC236}">
                  <a16:creationId xmlns:a16="http://schemas.microsoft.com/office/drawing/2014/main" id="{D97F2C64-6228-42E2-8D56-B65F51A9D461}"/>
                </a:ext>
              </a:extLst>
            </p:cNvPr>
            <p:cNvSpPr/>
            <p:nvPr/>
          </p:nvSpPr>
          <p:spPr>
            <a:xfrm>
              <a:off x="4206377" y="3244421"/>
              <a:ext cx="53755" cy="69420"/>
            </a:xfrm>
            <a:custGeom>
              <a:avLst/>
              <a:gdLst/>
              <a:ahLst/>
              <a:cxnLst/>
              <a:rect l="l" t="t" r="r" b="b"/>
              <a:pathLst>
                <a:path w="556" h="718" extrusionOk="0">
                  <a:moveTo>
                    <a:pt x="10" y="1"/>
                  </a:moveTo>
                  <a:cubicBezTo>
                    <a:pt x="5" y="38"/>
                    <a:pt x="5" y="81"/>
                    <a:pt x="0" y="124"/>
                  </a:cubicBezTo>
                  <a:cubicBezTo>
                    <a:pt x="10" y="140"/>
                    <a:pt x="21" y="161"/>
                    <a:pt x="32" y="188"/>
                  </a:cubicBezTo>
                  <a:cubicBezTo>
                    <a:pt x="144" y="449"/>
                    <a:pt x="406" y="664"/>
                    <a:pt x="476" y="718"/>
                  </a:cubicBezTo>
                  <a:cubicBezTo>
                    <a:pt x="502" y="706"/>
                    <a:pt x="529" y="691"/>
                    <a:pt x="556" y="674"/>
                  </a:cubicBezTo>
                  <a:cubicBezTo>
                    <a:pt x="551" y="669"/>
                    <a:pt x="551" y="664"/>
                    <a:pt x="545" y="659"/>
                  </a:cubicBezTo>
                  <a:cubicBezTo>
                    <a:pt x="540" y="659"/>
                    <a:pt x="225" y="429"/>
                    <a:pt x="112" y="156"/>
                  </a:cubicBezTo>
                  <a:cubicBezTo>
                    <a:pt x="85" y="86"/>
                    <a:pt x="48" y="33"/>
                    <a:pt x="1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166;p77">
              <a:extLst>
                <a:ext uri="{FF2B5EF4-FFF2-40B4-BE49-F238E27FC236}">
                  <a16:creationId xmlns:a16="http://schemas.microsoft.com/office/drawing/2014/main" id="{367FF216-EFA6-4683-9990-4B5129E6F378}"/>
                </a:ext>
              </a:extLst>
            </p:cNvPr>
            <p:cNvSpPr/>
            <p:nvPr/>
          </p:nvSpPr>
          <p:spPr>
            <a:xfrm>
              <a:off x="4256458" y="3203041"/>
              <a:ext cx="167261" cy="161174"/>
            </a:xfrm>
            <a:custGeom>
              <a:avLst/>
              <a:gdLst/>
              <a:ahLst/>
              <a:cxnLst/>
              <a:rect l="l" t="t" r="r" b="b"/>
              <a:pathLst>
                <a:path w="1730" h="1667" extrusionOk="0">
                  <a:moveTo>
                    <a:pt x="682" y="0"/>
                  </a:moveTo>
                  <a:cubicBezTo>
                    <a:pt x="667" y="0"/>
                    <a:pt x="652" y="1"/>
                    <a:pt x="637" y="1"/>
                  </a:cubicBezTo>
                  <a:cubicBezTo>
                    <a:pt x="33" y="23"/>
                    <a:pt x="0" y="514"/>
                    <a:pt x="0" y="514"/>
                  </a:cubicBezTo>
                  <a:cubicBezTo>
                    <a:pt x="375" y="739"/>
                    <a:pt x="524" y="1642"/>
                    <a:pt x="706" y="1664"/>
                  </a:cubicBezTo>
                  <a:cubicBezTo>
                    <a:pt x="719" y="1666"/>
                    <a:pt x="731" y="1667"/>
                    <a:pt x="742" y="1667"/>
                  </a:cubicBezTo>
                  <a:cubicBezTo>
                    <a:pt x="891" y="1667"/>
                    <a:pt x="919" y="1511"/>
                    <a:pt x="1192" y="1477"/>
                  </a:cubicBezTo>
                  <a:cubicBezTo>
                    <a:pt x="1491" y="1434"/>
                    <a:pt x="1299" y="1166"/>
                    <a:pt x="1310" y="969"/>
                  </a:cubicBezTo>
                  <a:cubicBezTo>
                    <a:pt x="1320" y="771"/>
                    <a:pt x="1518" y="653"/>
                    <a:pt x="1626" y="579"/>
                  </a:cubicBezTo>
                  <a:cubicBezTo>
                    <a:pt x="1730" y="506"/>
                    <a:pt x="1270" y="0"/>
                    <a:pt x="6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167;p77">
              <a:extLst>
                <a:ext uri="{FF2B5EF4-FFF2-40B4-BE49-F238E27FC236}">
                  <a16:creationId xmlns:a16="http://schemas.microsoft.com/office/drawing/2014/main" id="{F6F09EB2-4039-402C-A995-811CDC0B1FDD}"/>
                </a:ext>
              </a:extLst>
            </p:cNvPr>
            <p:cNvSpPr/>
            <p:nvPr/>
          </p:nvSpPr>
          <p:spPr>
            <a:xfrm>
              <a:off x="3477684" y="4620600"/>
              <a:ext cx="311221" cy="320704"/>
            </a:xfrm>
            <a:custGeom>
              <a:avLst/>
              <a:gdLst/>
              <a:ahLst/>
              <a:cxnLst/>
              <a:rect l="l" t="t" r="r" b="b"/>
              <a:pathLst>
                <a:path w="3219" h="3317" extrusionOk="0">
                  <a:moveTo>
                    <a:pt x="850" y="0"/>
                  </a:moveTo>
                  <a:cubicBezTo>
                    <a:pt x="850" y="0"/>
                    <a:pt x="300" y="1909"/>
                    <a:pt x="150" y="2255"/>
                  </a:cubicBezTo>
                  <a:cubicBezTo>
                    <a:pt x="1" y="2603"/>
                    <a:pt x="6" y="3084"/>
                    <a:pt x="246" y="3224"/>
                  </a:cubicBezTo>
                  <a:cubicBezTo>
                    <a:pt x="370" y="3295"/>
                    <a:pt x="919" y="3316"/>
                    <a:pt x="1461" y="3316"/>
                  </a:cubicBezTo>
                  <a:cubicBezTo>
                    <a:pt x="1974" y="3316"/>
                    <a:pt x="2482" y="3297"/>
                    <a:pt x="2614" y="3281"/>
                  </a:cubicBezTo>
                  <a:cubicBezTo>
                    <a:pt x="2887" y="3249"/>
                    <a:pt x="3218" y="3224"/>
                    <a:pt x="3139" y="2694"/>
                  </a:cubicBezTo>
                  <a:cubicBezTo>
                    <a:pt x="3053" y="2165"/>
                    <a:pt x="2989" y="235"/>
                    <a:pt x="2972" y="133"/>
                  </a:cubicBezTo>
                  <a:cubicBezTo>
                    <a:pt x="2956" y="37"/>
                    <a:pt x="850" y="0"/>
                    <a:pt x="85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168;p77">
              <a:extLst>
                <a:ext uri="{FF2B5EF4-FFF2-40B4-BE49-F238E27FC236}">
                  <a16:creationId xmlns:a16="http://schemas.microsoft.com/office/drawing/2014/main" id="{50318BC2-78F2-4C80-862D-D20C0E5F8A73}"/>
                </a:ext>
              </a:extLst>
            </p:cNvPr>
            <p:cNvSpPr/>
            <p:nvPr/>
          </p:nvSpPr>
          <p:spPr>
            <a:xfrm>
              <a:off x="3969119" y="4611222"/>
              <a:ext cx="191335" cy="154213"/>
            </a:xfrm>
            <a:custGeom>
              <a:avLst/>
              <a:gdLst/>
              <a:ahLst/>
              <a:cxnLst/>
              <a:rect l="l" t="t" r="r" b="b"/>
              <a:pathLst>
                <a:path w="1979" h="1595" extrusionOk="0">
                  <a:moveTo>
                    <a:pt x="0" y="1"/>
                  </a:moveTo>
                  <a:lnTo>
                    <a:pt x="0" y="1594"/>
                  </a:lnTo>
                  <a:lnTo>
                    <a:pt x="1978" y="1594"/>
                  </a:lnTo>
                  <a:lnTo>
                    <a:pt x="186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169;p77">
              <a:extLst>
                <a:ext uri="{FF2B5EF4-FFF2-40B4-BE49-F238E27FC236}">
                  <a16:creationId xmlns:a16="http://schemas.microsoft.com/office/drawing/2014/main" id="{32EE7986-3D9E-4DA0-AE5F-7773FA5BDF3C}"/>
                </a:ext>
              </a:extLst>
            </p:cNvPr>
            <p:cNvSpPr/>
            <p:nvPr/>
          </p:nvSpPr>
          <p:spPr>
            <a:xfrm>
              <a:off x="3947849" y="4652215"/>
              <a:ext cx="558825" cy="245000"/>
            </a:xfrm>
            <a:custGeom>
              <a:avLst/>
              <a:gdLst/>
              <a:ahLst/>
              <a:cxnLst/>
              <a:rect l="l" t="t" r="r" b="b"/>
              <a:pathLst>
                <a:path w="5780" h="2534" extrusionOk="0">
                  <a:moveTo>
                    <a:pt x="2168" y="1"/>
                  </a:moveTo>
                  <a:cubicBezTo>
                    <a:pt x="2073" y="1"/>
                    <a:pt x="1949" y="15"/>
                    <a:pt x="1787" y="58"/>
                  </a:cubicBezTo>
                  <a:cubicBezTo>
                    <a:pt x="1295" y="181"/>
                    <a:pt x="1295" y="652"/>
                    <a:pt x="1022" y="769"/>
                  </a:cubicBezTo>
                  <a:cubicBezTo>
                    <a:pt x="970" y="791"/>
                    <a:pt x="904" y="800"/>
                    <a:pt x="831" y="800"/>
                  </a:cubicBezTo>
                  <a:cubicBezTo>
                    <a:pt x="520" y="800"/>
                    <a:pt x="82" y="635"/>
                    <a:pt x="82" y="635"/>
                  </a:cubicBezTo>
                  <a:cubicBezTo>
                    <a:pt x="82" y="635"/>
                    <a:pt x="23" y="1319"/>
                    <a:pt x="12" y="1715"/>
                  </a:cubicBezTo>
                  <a:cubicBezTo>
                    <a:pt x="1" y="2110"/>
                    <a:pt x="264" y="2276"/>
                    <a:pt x="509" y="2384"/>
                  </a:cubicBezTo>
                  <a:cubicBezTo>
                    <a:pt x="760" y="2490"/>
                    <a:pt x="5047" y="2522"/>
                    <a:pt x="5223" y="2532"/>
                  </a:cubicBezTo>
                  <a:cubicBezTo>
                    <a:pt x="5239" y="2533"/>
                    <a:pt x="5256" y="2533"/>
                    <a:pt x="5274" y="2533"/>
                  </a:cubicBezTo>
                  <a:cubicBezTo>
                    <a:pt x="5451" y="2533"/>
                    <a:pt x="5712" y="2492"/>
                    <a:pt x="5741" y="2051"/>
                  </a:cubicBezTo>
                  <a:cubicBezTo>
                    <a:pt x="5780" y="1565"/>
                    <a:pt x="4914" y="1271"/>
                    <a:pt x="4122" y="940"/>
                  </a:cubicBezTo>
                  <a:cubicBezTo>
                    <a:pt x="3326" y="608"/>
                    <a:pt x="2423" y="58"/>
                    <a:pt x="2423" y="58"/>
                  </a:cubicBezTo>
                  <a:cubicBezTo>
                    <a:pt x="2423" y="58"/>
                    <a:pt x="2356" y="1"/>
                    <a:pt x="216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170;p77">
              <a:extLst>
                <a:ext uri="{FF2B5EF4-FFF2-40B4-BE49-F238E27FC236}">
                  <a16:creationId xmlns:a16="http://schemas.microsoft.com/office/drawing/2014/main" id="{BD2A377A-26B7-49DC-8AE0-796FF2B422C3}"/>
                </a:ext>
              </a:extLst>
            </p:cNvPr>
            <p:cNvSpPr/>
            <p:nvPr/>
          </p:nvSpPr>
          <p:spPr>
            <a:xfrm>
              <a:off x="3511329" y="2881185"/>
              <a:ext cx="478578" cy="1784998"/>
            </a:xfrm>
            <a:custGeom>
              <a:avLst/>
              <a:gdLst/>
              <a:ahLst/>
              <a:cxnLst/>
              <a:rect l="l" t="t" r="r" b="b"/>
              <a:pathLst>
                <a:path w="4950" h="18462" extrusionOk="0">
                  <a:moveTo>
                    <a:pt x="1476" y="0"/>
                  </a:moveTo>
                  <a:cubicBezTo>
                    <a:pt x="1476" y="0"/>
                    <a:pt x="963" y="8311"/>
                    <a:pt x="860" y="10765"/>
                  </a:cubicBezTo>
                  <a:cubicBezTo>
                    <a:pt x="759" y="13218"/>
                    <a:pt x="1" y="17954"/>
                    <a:pt x="433" y="18216"/>
                  </a:cubicBezTo>
                  <a:cubicBezTo>
                    <a:pt x="665" y="18361"/>
                    <a:pt x="1272" y="18462"/>
                    <a:pt x="1798" y="18462"/>
                  </a:cubicBezTo>
                  <a:cubicBezTo>
                    <a:pt x="2238" y="18462"/>
                    <a:pt x="2622" y="18391"/>
                    <a:pt x="2683" y="18216"/>
                  </a:cubicBezTo>
                  <a:cubicBezTo>
                    <a:pt x="2816" y="17836"/>
                    <a:pt x="3891" y="9707"/>
                    <a:pt x="3939" y="9157"/>
                  </a:cubicBezTo>
                  <a:cubicBezTo>
                    <a:pt x="3993" y="8611"/>
                    <a:pt x="4949" y="299"/>
                    <a:pt x="4949" y="299"/>
                  </a:cubicBezTo>
                  <a:lnTo>
                    <a:pt x="1476"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171;p77">
              <a:extLst>
                <a:ext uri="{FF2B5EF4-FFF2-40B4-BE49-F238E27FC236}">
                  <a16:creationId xmlns:a16="http://schemas.microsoft.com/office/drawing/2014/main" id="{4808A096-F6ED-4627-AC3E-84E6C12B0E1D}"/>
                </a:ext>
              </a:extLst>
            </p:cNvPr>
            <p:cNvSpPr/>
            <p:nvPr/>
          </p:nvSpPr>
          <p:spPr>
            <a:xfrm>
              <a:off x="3896801" y="2869293"/>
              <a:ext cx="325627" cy="1792250"/>
            </a:xfrm>
            <a:custGeom>
              <a:avLst/>
              <a:gdLst/>
              <a:ahLst/>
              <a:cxnLst/>
              <a:rect l="l" t="t" r="r" b="b"/>
              <a:pathLst>
                <a:path w="3368" h="18537" extrusionOk="0">
                  <a:moveTo>
                    <a:pt x="3037" y="0"/>
                  </a:moveTo>
                  <a:lnTo>
                    <a:pt x="0" y="653"/>
                  </a:lnTo>
                  <a:cubicBezTo>
                    <a:pt x="0" y="653"/>
                    <a:pt x="262" y="17601"/>
                    <a:pt x="230" y="17996"/>
                  </a:cubicBezTo>
                  <a:cubicBezTo>
                    <a:pt x="198" y="18398"/>
                    <a:pt x="396" y="18536"/>
                    <a:pt x="962" y="18536"/>
                  </a:cubicBezTo>
                  <a:cubicBezTo>
                    <a:pt x="1535" y="18536"/>
                    <a:pt x="2822" y="18472"/>
                    <a:pt x="2860" y="18131"/>
                  </a:cubicBezTo>
                  <a:cubicBezTo>
                    <a:pt x="2892" y="17788"/>
                    <a:pt x="2934" y="11337"/>
                    <a:pt x="2934" y="10872"/>
                  </a:cubicBezTo>
                  <a:cubicBezTo>
                    <a:pt x="2934" y="10407"/>
                    <a:pt x="3138" y="4630"/>
                    <a:pt x="3250" y="3303"/>
                  </a:cubicBezTo>
                  <a:cubicBezTo>
                    <a:pt x="3368" y="1978"/>
                    <a:pt x="3037" y="0"/>
                    <a:pt x="30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172;p77">
              <a:extLst>
                <a:ext uri="{FF2B5EF4-FFF2-40B4-BE49-F238E27FC236}">
                  <a16:creationId xmlns:a16="http://schemas.microsoft.com/office/drawing/2014/main" id="{08E4607E-9690-4ABB-B44E-EDE76C87E3D8}"/>
                </a:ext>
              </a:extLst>
            </p:cNvPr>
            <p:cNvSpPr/>
            <p:nvPr/>
          </p:nvSpPr>
          <p:spPr>
            <a:xfrm>
              <a:off x="3904438" y="3630474"/>
              <a:ext cx="3287" cy="23301"/>
            </a:xfrm>
            <a:custGeom>
              <a:avLst/>
              <a:gdLst/>
              <a:ahLst/>
              <a:cxnLst/>
              <a:rect l="l" t="t" r="r" b="b"/>
              <a:pathLst>
                <a:path w="34" h="241" extrusionOk="0">
                  <a:moveTo>
                    <a:pt x="28" y="1"/>
                  </a:moveTo>
                  <a:cubicBezTo>
                    <a:pt x="23" y="85"/>
                    <a:pt x="12" y="161"/>
                    <a:pt x="1" y="241"/>
                  </a:cubicBezTo>
                  <a:lnTo>
                    <a:pt x="33" y="85"/>
                  </a:lnTo>
                  <a:cubicBezTo>
                    <a:pt x="33" y="53"/>
                    <a:pt x="28" y="28"/>
                    <a:pt x="28" y="1"/>
                  </a:cubicBezTo>
                  <a:close/>
                </a:path>
              </a:pathLst>
            </a:custGeom>
            <a:solidFill>
              <a:srgbClr val="69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173;p77">
              <a:extLst>
                <a:ext uri="{FF2B5EF4-FFF2-40B4-BE49-F238E27FC236}">
                  <a16:creationId xmlns:a16="http://schemas.microsoft.com/office/drawing/2014/main" id="{65E66466-FC4B-4B5D-B5CE-BDAAFFAA7A94}"/>
                </a:ext>
              </a:extLst>
            </p:cNvPr>
            <p:cNvSpPr/>
            <p:nvPr/>
          </p:nvSpPr>
          <p:spPr>
            <a:xfrm>
              <a:off x="3902988" y="3630474"/>
              <a:ext cx="4157" cy="32099"/>
            </a:xfrm>
            <a:custGeom>
              <a:avLst/>
              <a:gdLst/>
              <a:ahLst/>
              <a:cxnLst/>
              <a:rect l="l" t="t" r="r" b="b"/>
              <a:pathLst>
                <a:path w="43" h="332" extrusionOk="0">
                  <a:moveTo>
                    <a:pt x="43" y="1"/>
                  </a:moveTo>
                  <a:lnTo>
                    <a:pt x="1" y="332"/>
                  </a:lnTo>
                  <a:lnTo>
                    <a:pt x="16" y="241"/>
                  </a:lnTo>
                  <a:cubicBezTo>
                    <a:pt x="27" y="161"/>
                    <a:pt x="38" y="85"/>
                    <a:pt x="43" y="1"/>
                  </a:cubicBezTo>
                  <a:close/>
                </a:path>
              </a:pathLst>
            </a:custGeom>
            <a:solidFill>
              <a:srgbClr val="344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174;p77">
              <a:extLst>
                <a:ext uri="{FF2B5EF4-FFF2-40B4-BE49-F238E27FC236}">
                  <a16:creationId xmlns:a16="http://schemas.microsoft.com/office/drawing/2014/main" id="{B87D23C1-3491-4B75-BE09-B444C8C4EB81}"/>
                </a:ext>
              </a:extLst>
            </p:cNvPr>
            <p:cNvSpPr/>
            <p:nvPr/>
          </p:nvSpPr>
          <p:spPr>
            <a:xfrm>
              <a:off x="3907049" y="3218123"/>
              <a:ext cx="135549" cy="420676"/>
            </a:xfrm>
            <a:custGeom>
              <a:avLst/>
              <a:gdLst/>
              <a:ahLst/>
              <a:cxnLst/>
              <a:rect l="l" t="t" r="r" b="b"/>
              <a:pathLst>
                <a:path w="1402" h="4351" extrusionOk="0">
                  <a:moveTo>
                    <a:pt x="558" y="1"/>
                  </a:moveTo>
                  <a:lnTo>
                    <a:pt x="1" y="4266"/>
                  </a:lnTo>
                  <a:cubicBezTo>
                    <a:pt x="1" y="4293"/>
                    <a:pt x="6" y="4318"/>
                    <a:pt x="6" y="4350"/>
                  </a:cubicBezTo>
                  <a:lnTo>
                    <a:pt x="679" y="588"/>
                  </a:lnTo>
                  <a:lnTo>
                    <a:pt x="1402"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175;p77">
              <a:extLst>
                <a:ext uri="{FF2B5EF4-FFF2-40B4-BE49-F238E27FC236}">
                  <a16:creationId xmlns:a16="http://schemas.microsoft.com/office/drawing/2014/main" id="{894E8CFB-3189-41BB-AA84-0F3DD7A4E3F6}"/>
                </a:ext>
              </a:extLst>
            </p:cNvPr>
            <p:cNvSpPr/>
            <p:nvPr/>
          </p:nvSpPr>
          <p:spPr>
            <a:xfrm>
              <a:off x="4107084" y="2202184"/>
              <a:ext cx="157109" cy="479268"/>
            </a:xfrm>
            <a:custGeom>
              <a:avLst/>
              <a:gdLst/>
              <a:ahLst/>
              <a:cxnLst/>
              <a:rect l="l" t="t" r="r" b="b"/>
              <a:pathLst>
                <a:path w="1625" h="4957" extrusionOk="0">
                  <a:moveTo>
                    <a:pt x="364" y="0"/>
                  </a:moveTo>
                  <a:cubicBezTo>
                    <a:pt x="1" y="2432"/>
                    <a:pt x="487" y="4956"/>
                    <a:pt x="487" y="4956"/>
                  </a:cubicBezTo>
                  <a:cubicBezTo>
                    <a:pt x="514" y="4956"/>
                    <a:pt x="541" y="4957"/>
                    <a:pt x="567" y="4957"/>
                  </a:cubicBezTo>
                  <a:cubicBezTo>
                    <a:pt x="1514" y="4957"/>
                    <a:pt x="1625" y="4512"/>
                    <a:pt x="1625" y="4512"/>
                  </a:cubicBezTo>
                  <a:cubicBezTo>
                    <a:pt x="1625" y="4512"/>
                    <a:pt x="1257" y="2368"/>
                    <a:pt x="990" y="1320"/>
                  </a:cubicBezTo>
                  <a:cubicBezTo>
                    <a:pt x="727" y="274"/>
                    <a:pt x="364"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176;p77">
              <a:extLst>
                <a:ext uri="{FF2B5EF4-FFF2-40B4-BE49-F238E27FC236}">
                  <a16:creationId xmlns:a16="http://schemas.microsoft.com/office/drawing/2014/main" id="{9D6D4758-B2D5-4936-92E4-093BAE3B5FE9}"/>
                </a:ext>
              </a:extLst>
            </p:cNvPr>
            <p:cNvSpPr/>
            <p:nvPr/>
          </p:nvSpPr>
          <p:spPr>
            <a:xfrm>
              <a:off x="3582004" y="2081234"/>
              <a:ext cx="642842" cy="893273"/>
            </a:xfrm>
            <a:custGeom>
              <a:avLst/>
              <a:gdLst/>
              <a:ahLst/>
              <a:cxnLst/>
              <a:rect l="l" t="t" r="r" b="b"/>
              <a:pathLst>
                <a:path w="6649" h="9239" extrusionOk="0">
                  <a:moveTo>
                    <a:pt x="2060" y="1"/>
                  </a:moveTo>
                  <a:cubicBezTo>
                    <a:pt x="1840" y="1"/>
                    <a:pt x="392" y="396"/>
                    <a:pt x="311" y="503"/>
                  </a:cubicBezTo>
                  <a:cubicBezTo>
                    <a:pt x="237" y="605"/>
                    <a:pt x="311" y="4116"/>
                    <a:pt x="269" y="4500"/>
                  </a:cubicBezTo>
                  <a:cubicBezTo>
                    <a:pt x="225" y="4892"/>
                    <a:pt x="1" y="8279"/>
                    <a:pt x="12" y="8745"/>
                  </a:cubicBezTo>
                  <a:cubicBezTo>
                    <a:pt x="21" y="9126"/>
                    <a:pt x="380" y="9239"/>
                    <a:pt x="1028" y="9239"/>
                  </a:cubicBezTo>
                  <a:cubicBezTo>
                    <a:pt x="1160" y="9239"/>
                    <a:pt x="1305" y="9234"/>
                    <a:pt x="1461" y="9226"/>
                  </a:cubicBezTo>
                  <a:cubicBezTo>
                    <a:pt x="2009" y="9197"/>
                    <a:pt x="2714" y="9168"/>
                    <a:pt x="3484" y="9168"/>
                  </a:cubicBezTo>
                  <a:cubicBezTo>
                    <a:pt x="3996" y="9168"/>
                    <a:pt x="4537" y="9181"/>
                    <a:pt x="5079" y="9215"/>
                  </a:cubicBezTo>
                  <a:cubicBezTo>
                    <a:pt x="5152" y="9219"/>
                    <a:pt x="5221" y="9222"/>
                    <a:pt x="5287" y="9222"/>
                  </a:cubicBezTo>
                  <a:cubicBezTo>
                    <a:pt x="6459" y="9222"/>
                    <a:pt x="6649" y="8482"/>
                    <a:pt x="6436" y="7889"/>
                  </a:cubicBezTo>
                  <a:cubicBezTo>
                    <a:pt x="6212" y="7258"/>
                    <a:pt x="5934" y="5180"/>
                    <a:pt x="5913" y="4731"/>
                  </a:cubicBezTo>
                  <a:cubicBezTo>
                    <a:pt x="5891" y="4276"/>
                    <a:pt x="6030" y="1764"/>
                    <a:pt x="5844" y="1326"/>
                  </a:cubicBezTo>
                  <a:cubicBezTo>
                    <a:pt x="5656" y="888"/>
                    <a:pt x="4416" y="171"/>
                    <a:pt x="4416" y="171"/>
                  </a:cubicBezTo>
                  <a:cubicBezTo>
                    <a:pt x="4416" y="171"/>
                    <a:pt x="4036" y="957"/>
                    <a:pt x="3844" y="1037"/>
                  </a:cubicBezTo>
                  <a:cubicBezTo>
                    <a:pt x="3841" y="1038"/>
                    <a:pt x="3838" y="1039"/>
                    <a:pt x="3835" y="1039"/>
                  </a:cubicBezTo>
                  <a:cubicBezTo>
                    <a:pt x="3669" y="1039"/>
                    <a:pt x="2279"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177;p77">
              <a:extLst>
                <a:ext uri="{FF2B5EF4-FFF2-40B4-BE49-F238E27FC236}">
                  <a16:creationId xmlns:a16="http://schemas.microsoft.com/office/drawing/2014/main" id="{E2B8F27B-C0D1-49A9-82AC-0B5518CAC18E}"/>
                </a:ext>
              </a:extLst>
            </p:cNvPr>
            <p:cNvSpPr/>
            <p:nvPr/>
          </p:nvSpPr>
          <p:spPr>
            <a:xfrm>
              <a:off x="4171088" y="2680665"/>
              <a:ext cx="24461" cy="117376"/>
            </a:xfrm>
            <a:custGeom>
              <a:avLst/>
              <a:gdLst/>
              <a:ahLst/>
              <a:cxnLst/>
              <a:rect l="l" t="t" r="r" b="b"/>
              <a:pathLst>
                <a:path w="253" h="1214" extrusionOk="0">
                  <a:moveTo>
                    <a:pt x="60" y="0"/>
                  </a:moveTo>
                  <a:cubicBezTo>
                    <a:pt x="39" y="0"/>
                    <a:pt x="23" y="7"/>
                    <a:pt x="1" y="7"/>
                  </a:cubicBezTo>
                  <a:cubicBezTo>
                    <a:pt x="65" y="429"/>
                    <a:pt x="141" y="866"/>
                    <a:pt x="215" y="1214"/>
                  </a:cubicBezTo>
                  <a:cubicBezTo>
                    <a:pt x="242" y="1208"/>
                    <a:pt x="252" y="1187"/>
                    <a:pt x="247" y="1161"/>
                  </a:cubicBezTo>
                  <a:cubicBezTo>
                    <a:pt x="215" y="1026"/>
                    <a:pt x="141" y="530"/>
                    <a:pt x="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178;p77">
              <a:extLst>
                <a:ext uri="{FF2B5EF4-FFF2-40B4-BE49-F238E27FC236}">
                  <a16:creationId xmlns:a16="http://schemas.microsoft.com/office/drawing/2014/main" id="{BD398DD1-ED22-45A7-81A8-A95BAD224E38}"/>
                </a:ext>
              </a:extLst>
            </p:cNvPr>
            <p:cNvSpPr/>
            <p:nvPr/>
          </p:nvSpPr>
          <p:spPr>
            <a:xfrm>
              <a:off x="4152525" y="2358132"/>
              <a:ext cx="24364" cy="323218"/>
            </a:xfrm>
            <a:custGeom>
              <a:avLst/>
              <a:gdLst/>
              <a:ahLst/>
              <a:cxnLst/>
              <a:rect l="l" t="t" r="r" b="b"/>
              <a:pathLst>
                <a:path w="252" h="3343" extrusionOk="0">
                  <a:moveTo>
                    <a:pt x="44" y="1"/>
                  </a:moveTo>
                  <a:cubicBezTo>
                    <a:pt x="39" y="792"/>
                    <a:pt x="0" y="1621"/>
                    <a:pt x="12" y="1867"/>
                  </a:cubicBezTo>
                  <a:cubicBezTo>
                    <a:pt x="22" y="2085"/>
                    <a:pt x="97" y="2701"/>
                    <a:pt x="193" y="3343"/>
                  </a:cubicBezTo>
                  <a:cubicBezTo>
                    <a:pt x="215" y="3343"/>
                    <a:pt x="231" y="3336"/>
                    <a:pt x="252" y="3336"/>
                  </a:cubicBezTo>
                  <a:cubicBezTo>
                    <a:pt x="167" y="2738"/>
                    <a:pt x="76" y="2107"/>
                    <a:pt x="59" y="1925"/>
                  </a:cubicBezTo>
                  <a:cubicBezTo>
                    <a:pt x="27" y="1584"/>
                    <a:pt x="81" y="60"/>
                    <a:pt x="81" y="45"/>
                  </a:cubicBezTo>
                  <a:cubicBezTo>
                    <a:pt x="81" y="23"/>
                    <a:pt x="65" y="1"/>
                    <a:pt x="44"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179;p77">
              <a:extLst>
                <a:ext uri="{FF2B5EF4-FFF2-40B4-BE49-F238E27FC236}">
                  <a16:creationId xmlns:a16="http://schemas.microsoft.com/office/drawing/2014/main" id="{DAFF85B6-2639-444F-96EC-9CEFF67264DB}"/>
                </a:ext>
              </a:extLst>
            </p:cNvPr>
            <p:cNvSpPr/>
            <p:nvPr/>
          </p:nvSpPr>
          <p:spPr>
            <a:xfrm>
              <a:off x="4146917" y="2358132"/>
              <a:ext cx="45054" cy="439917"/>
            </a:xfrm>
            <a:custGeom>
              <a:avLst/>
              <a:gdLst/>
              <a:ahLst/>
              <a:cxnLst/>
              <a:rect l="l" t="t" r="r" b="b"/>
              <a:pathLst>
                <a:path w="466" h="4550" extrusionOk="0">
                  <a:moveTo>
                    <a:pt x="97" y="1"/>
                  </a:moveTo>
                  <a:cubicBezTo>
                    <a:pt x="75" y="1"/>
                    <a:pt x="58" y="23"/>
                    <a:pt x="58" y="45"/>
                  </a:cubicBezTo>
                  <a:cubicBezTo>
                    <a:pt x="53" y="109"/>
                    <a:pt x="1" y="1584"/>
                    <a:pt x="33" y="1937"/>
                  </a:cubicBezTo>
                  <a:cubicBezTo>
                    <a:pt x="70" y="2278"/>
                    <a:pt x="347" y="4224"/>
                    <a:pt x="418" y="4518"/>
                  </a:cubicBezTo>
                  <a:cubicBezTo>
                    <a:pt x="423" y="4539"/>
                    <a:pt x="438" y="4550"/>
                    <a:pt x="460" y="4550"/>
                  </a:cubicBezTo>
                  <a:lnTo>
                    <a:pt x="465" y="4550"/>
                  </a:lnTo>
                  <a:cubicBezTo>
                    <a:pt x="391" y="4202"/>
                    <a:pt x="315" y="3765"/>
                    <a:pt x="251" y="3343"/>
                  </a:cubicBezTo>
                  <a:cubicBezTo>
                    <a:pt x="155" y="2701"/>
                    <a:pt x="80" y="2085"/>
                    <a:pt x="70" y="1867"/>
                  </a:cubicBezTo>
                  <a:cubicBezTo>
                    <a:pt x="58" y="1621"/>
                    <a:pt x="97" y="792"/>
                    <a:pt x="102"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180;p77">
              <a:extLst>
                <a:ext uri="{FF2B5EF4-FFF2-40B4-BE49-F238E27FC236}">
                  <a16:creationId xmlns:a16="http://schemas.microsoft.com/office/drawing/2014/main" id="{9C3C8F79-FCC1-40E1-8486-F71828D879BA}"/>
                </a:ext>
              </a:extLst>
            </p:cNvPr>
            <p:cNvSpPr/>
            <p:nvPr/>
          </p:nvSpPr>
          <p:spPr>
            <a:xfrm>
              <a:off x="3256475" y="2665776"/>
              <a:ext cx="688379" cy="615593"/>
            </a:xfrm>
            <a:custGeom>
              <a:avLst/>
              <a:gdLst/>
              <a:ahLst/>
              <a:cxnLst/>
              <a:rect l="l" t="t" r="r" b="b"/>
              <a:pathLst>
                <a:path w="7120" h="6367" extrusionOk="0">
                  <a:moveTo>
                    <a:pt x="1864" y="1"/>
                  </a:moveTo>
                  <a:cubicBezTo>
                    <a:pt x="1242" y="1"/>
                    <a:pt x="616" y="161"/>
                    <a:pt x="616" y="161"/>
                  </a:cubicBezTo>
                  <a:cubicBezTo>
                    <a:pt x="151" y="1187"/>
                    <a:pt x="0" y="4431"/>
                    <a:pt x="402" y="5077"/>
                  </a:cubicBezTo>
                  <a:cubicBezTo>
                    <a:pt x="797" y="5724"/>
                    <a:pt x="3727" y="6119"/>
                    <a:pt x="4112" y="6189"/>
                  </a:cubicBezTo>
                  <a:cubicBezTo>
                    <a:pt x="4313" y="6223"/>
                    <a:pt x="4843" y="6366"/>
                    <a:pt x="5377" y="6366"/>
                  </a:cubicBezTo>
                  <a:cubicBezTo>
                    <a:pt x="5863" y="6366"/>
                    <a:pt x="6352" y="6248"/>
                    <a:pt x="6602" y="5820"/>
                  </a:cubicBezTo>
                  <a:cubicBezTo>
                    <a:pt x="7120" y="4927"/>
                    <a:pt x="6613" y="1116"/>
                    <a:pt x="6377" y="935"/>
                  </a:cubicBezTo>
                  <a:cubicBezTo>
                    <a:pt x="6148" y="753"/>
                    <a:pt x="2968" y="128"/>
                    <a:pt x="2257" y="26"/>
                  </a:cubicBezTo>
                  <a:cubicBezTo>
                    <a:pt x="2130" y="8"/>
                    <a:pt x="1997" y="1"/>
                    <a:pt x="1864"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181;p77">
              <a:extLst>
                <a:ext uri="{FF2B5EF4-FFF2-40B4-BE49-F238E27FC236}">
                  <a16:creationId xmlns:a16="http://schemas.microsoft.com/office/drawing/2014/main" id="{058227CE-2DAA-488B-BFCE-37319FD38C5F}"/>
                </a:ext>
              </a:extLst>
            </p:cNvPr>
            <p:cNvSpPr/>
            <p:nvPr/>
          </p:nvSpPr>
          <p:spPr>
            <a:xfrm>
              <a:off x="3763476" y="2756174"/>
              <a:ext cx="110121" cy="63039"/>
            </a:xfrm>
            <a:custGeom>
              <a:avLst/>
              <a:gdLst/>
              <a:ahLst/>
              <a:cxnLst/>
              <a:rect l="l" t="t" r="r" b="b"/>
              <a:pathLst>
                <a:path w="1139" h="652" extrusionOk="0">
                  <a:moveTo>
                    <a:pt x="1091" y="0"/>
                  </a:moveTo>
                  <a:cubicBezTo>
                    <a:pt x="1086" y="0"/>
                    <a:pt x="1074" y="0"/>
                    <a:pt x="1069" y="5"/>
                  </a:cubicBezTo>
                  <a:lnTo>
                    <a:pt x="696" y="208"/>
                  </a:lnTo>
                  <a:cubicBezTo>
                    <a:pt x="696" y="240"/>
                    <a:pt x="696" y="272"/>
                    <a:pt x="701" y="304"/>
                  </a:cubicBezTo>
                  <a:lnTo>
                    <a:pt x="1113" y="80"/>
                  </a:lnTo>
                  <a:cubicBezTo>
                    <a:pt x="1133" y="70"/>
                    <a:pt x="1138" y="43"/>
                    <a:pt x="1128" y="21"/>
                  </a:cubicBezTo>
                  <a:cubicBezTo>
                    <a:pt x="1118" y="5"/>
                    <a:pt x="1106" y="0"/>
                    <a:pt x="1091" y="0"/>
                  </a:cubicBezTo>
                  <a:close/>
                  <a:moveTo>
                    <a:pt x="48" y="561"/>
                  </a:moveTo>
                  <a:lnTo>
                    <a:pt x="33" y="572"/>
                  </a:lnTo>
                  <a:cubicBezTo>
                    <a:pt x="11" y="583"/>
                    <a:pt x="0" y="610"/>
                    <a:pt x="11" y="630"/>
                  </a:cubicBezTo>
                  <a:cubicBezTo>
                    <a:pt x="22" y="642"/>
                    <a:pt x="33" y="652"/>
                    <a:pt x="48" y="652"/>
                  </a:cubicBezTo>
                  <a:lnTo>
                    <a:pt x="54" y="652"/>
                  </a:lnTo>
                  <a:cubicBezTo>
                    <a:pt x="48" y="625"/>
                    <a:pt x="48" y="593"/>
                    <a:pt x="48" y="56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182;p77">
              <a:extLst>
                <a:ext uri="{FF2B5EF4-FFF2-40B4-BE49-F238E27FC236}">
                  <a16:creationId xmlns:a16="http://schemas.microsoft.com/office/drawing/2014/main" id="{78DD1F5A-872D-4163-87BC-AC6A4504ABB7}"/>
                </a:ext>
              </a:extLst>
            </p:cNvPr>
            <p:cNvSpPr/>
            <p:nvPr/>
          </p:nvSpPr>
          <p:spPr>
            <a:xfrm>
              <a:off x="3311294" y="2676991"/>
              <a:ext cx="12955" cy="7928"/>
            </a:xfrm>
            <a:custGeom>
              <a:avLst/>
              <a:gdLst/>
              <a:ahLst/>
              <a:cxnLst/>
              <a:rect l="l" t="t" r="r" b="b"/>
              <a:pathLst>
                <a:path w="134" h="82" extrusionOk="0">
                  <a:moveTo>
                    <a:pt x="49" y="1"/>
                  </a:moveTo>
                  <a:cubicBezTo>
                    <a:pt x="27" y="1"/>
                    <a:pt x="11" y="12"/>
                    <a:pt x="6" y="33"/>
                  </a:cubicBezTo>
                  <a:cubicBezTo>
                    <a:pt x="0" y="55"/>
                    <a:pt x="11" y="77"/>
                    <a:pt x="33" y="82"/>
                  </a:cubicBezTo>
                  <a:cubicBezTo>
                    <a:pt x="38" y="70"/>
                    <a:pt x="43" y="55"/>
                    <a:pt x="49" y="45"/>
                  </a:cubicBezTo>
                  <a:cubicBezTo>
                    <a:pt x="49" y="45"/>
                    <a:pt x="81" y="33"/>
                    <a:pt x="134" y="23"/>
                  </a:cubicBezTo>
                  <a:cubicBezTo>
                    <a:pt x="107" y="18"/>
                    <a:pt x="81" y="6"/>
                    <a:pt x="5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183;p77">
              <a:extLst>
                <a:ext uri="{FF2B5EF4-FFF2-40B4-BE49-F238E27FC236}">
                  <a16:creationId xmlns:a16="http://schemas.microsoft.com/office/drawing/2014/main" id="{6D848789-0B5D-4FB7-8303-EECFB0C5C75C}"/>
                </a:ext>
              </a:extLst>
            </p:cNvPr>
            <p:cNvSpPr/>
            <p:nvPr/>
          </p:nvSpPr>
          <p:spPr>
            <a:xfrm>
              <a:off x="3314388" y="2679118"/>
              <a:ext cx="476065" cy="575179"/>
            </a:xfrm>
            <a:custGeom>
              <a:avLst/>
              <a:gdLst/>
              <a:ahLst/>
              <a:cxnLst/>
              <a:rect l="l" t="t" r="r" b="b"/>
              <a:pathLst>
                <a:path w="4924" h="5949" extrusionOk="0">
                  <a:moveTo>
                    <a:pt x="102" y="1"/>
                  </a:moveTo>
                  <a:cubicBezTo>
                    <a:pt x="49" y="11"/>
                    <a:pt x="17" y="23"/>
                    <a:pt x="17" y="23"/>
                  </a:cubicBezTo>
                  <a:cubicBezTo>
                    <a:pt x="11" y="33"/>
                    <a:pt x="6" y="48"/>
                    <a:pt x="1" y="60"/>
                  </a:cubicBezTo>
                  <a:lnTo>
                    <a:pt x="6" y="65"/>
                  </a:lnTo>
                  <a:cubicBezTo>
                    <a:pt x="284" y="134"/>
                    <a:pt x="568" y="215"/>
                    <a:pt x="851" y="289"/>
                  </a:cubicBezTo>
                  <a:lnTo>
                    <a:pt x="851" y="203"/>
                  </a:lnTo>
                  <a:cubicBezTo>
                    <a:pt x="535" y="119"/>
                    <a:pt x="274" y="43"/>
                    <a:pt x="102" y="1"/>
                  </a:cubicBezTo>
                  <a:close/>
                  <a:moveTo>
                    <a:pt x="2336" y="625"/>
                  </a:moveTo>
                  <a:cubicBezTo>
                    <a:pt x="2304" y="647"/>
                    <a:pt x="2277" y="669"/>
                    <a:pt x="2245" y="690"/>
                  </a:cubicBezTo>
                  <a:cubicBezTo>
                    <a:pt x="3523" y="1069"/>
                    <a:pt x="4507" y="1417"/>
                    <a:pt x="4533" y="1550"/>
                  </a:cubicBezTo>
                  <a:cubicBezTo>
                    <a:pt x="4608" y="1935"/>
                    <a:pt x="4811" y="5692"/>
                    <a:pt x="4640" y="5869"/>
                  </a:cubicBezTo>
                  <a:cubicBezTo>
                    <a:pt x="4619" y="5885"/>
                    <a:pt x="4613" y="5912"/>
                    <a:pt x="4629" y="5928"/>
                  </a:cubicBezTo>
                  <a:cubicBezTo>
                    <a:pt x="4635" y="5939"/>
                    <a:pt x="4651" y="5949"/>
                    <a:pt x="4661" y="5949"/>
                  </a:cubicBezTo>
                  <a:cubicBezTo>
                    <a:pt x="4672" y="5949"/>
                    <a:pt x="4678" y="5944"/>
                    <a:pt x="4688" y="5939"/>
                  </a:cubicBezTo>
                  <a:cubicBezTo>
                    <a:pt x="4924" y="5773"/>
                    <a:pt x="4661" y="1780"/>
                    <a:pt x="4613" y="1535"/>
                  </a:cubicBezTo>
                  <a:cubicBezTo>
                    <a:pt x="4576" y="1348"/>
                    <a:pt x="3469" y="968"/>
                    <a:pt x="2336" y="625"/>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184;p77">
              <a:extLst>
                <a:ext uri="{FF2B5EF4-FFF2-40B4-BE49-F238E27FC236}">
                  <a16:creationId xmlns:a16="http://schemas.microsoft.com/office/drawing/2014/main" id="{74C0C31B-41CA-431E-8D5E-4BB90E2984F7}"/>
                </a:ext>
              </a:extLst>
            </p:cNvPr>
            <p:cNvSpPr/>
            <p:nvPr/>
          </p:nvSpPr>
          <p:spPr>
            <a:xfrm>
              <a:off x="3650261" y="2070405"/>
              <a:ext cx="185147" cy="798811"/>
            </a:xfrm>
            <a:custGeom>
              <a:avLst/>
              <a:gdLst/>
              <a:ahLst/>
              <a:cxnLst/>
              <a:rect l="l" t="t" r="r" b="b"/>
              <a:pathLst>
                <a:path w="1915" h="8262" extrusionOk="0">
                  <a:moveTo>
                    <a:pt x="788" y="1"/>
                  </a:moveTo>
                  <a:cubicBezTo>
                    <a:pt x="786" y="1"/>
                    <a:pt x="784" y="1"/>
                    <a:pt x="781" y="1"/>
                  </a:cubicBezTo>
                  <a:cubicBezTo>
                    <a:pt x="0" y="21"/>
                    <a:pt x="39" y="443"/>
                    <a:pt x="39" y="443"/>
                  </a:cubicBezTo>
                  <a:cubicBezTo>
                    <a:pt x="39" y="443"/>
                    <a:pt x="888" y="776"/>
                    <a:pt x="1053" y="3105"/>
                  </a:cubicBezTo>
                  <a:cubicBezTo>
                    <a:pt x="1219" y="5436"/>
                    <a:pt x="1112" y="7980"/>
                    <a:pt x="1322" y="8157"/>
                  </a:cubicBezTo>
                  <a:cubicBezTo>
                    <a:pt x="1414" y="8233"/>
                    <a:pt x="1538" y="8262"/>
                    <a:pt x="1649" y="8262"/>
                  </a:cubicBezTo>
                  <a:cubicBezTo>
                    <a:pt x="1787" y="8262"/>
                    <a:pt x="1903" y="8216"/>
                    <a:pt x="1909" y="8157"/>
                  </a:cubicBezTo>
                  <a:cubicBezTo>
                    <a:pt x="1914" y="8044"/>
                    <a:pt x="1727" y="5078"/>
                    <a:pt x="1727" y="4736"/>
                  </a:cubicBezTo>
                  <a:cubicBezTo>
                    <a:pt x="1727" y="4395"/>
                    <a:pt x="1520" y="1"/>
                    <a:pt x="788"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185;p77">
              <a:extLst>
                <a:ext uri="{FF2B5EF4-FFF2-40B4-BE49-F238E27FC236}">
                  <a16:creationId xmlns:a16="http://schemas.microsoft.com/office/drawing/2014/main" id="{4F38A5C0-FDC0-470B-BC46-6D2B59F43464}"/>
                </a:ext>
              </a:extLst>
            </p:cNvPr>
            <p:cNvSpPr/>
            <p:nvPr/>
          </p:nvSpPr>
          <p:spPr>
            <a:xfrm>
              <a:off x="3756321" y="2044011"/>
              <a:ext cx="196846" cy="200138"/>
            </a:xfrm>
            <a:custGeom>
              <a:avLst/>
              <a:gdLst/>
              <a:ahLst/>
              <a:cxnLst/>
              <a:rect l="l" t="t" r="r" b="b"/>
              <a:pathLst>
                <a:path w="2036" h="2070" extrusionOk="0">
                  <a:moveTo>
                    <a:pt x="496" y="1"/>
                  </a:moveTo>
                  <a:cubicBezTo>
                    <a:pt x="496" y="1"/>
                    <a:pt x="166" y="70"/>
                    <a:pt x="0" y="445"/>
                  </a:cubicBezTo>
                  <a:cubicBezTo>
                    <a:pt x="0" y="445"/>
                    <a:pt x="588" y="1503"/>
                    <a:pt x="689" y="2070"/>
                  </a:cubicBezTo>
                  <a:cubicBezTo>
                    <a:pt x="689" y="2070"/>
                    <a:pt x="1006" y="1389"/>
                    <a:pt x="1728" y="1389"/>
                  </a:cubicBezTo>
                  <a:cubicBezTo>
                    <a:pt x="1823" y="1389"/>
                    <a:pt x="1926" y="1401"/>
                    <a:pt x="2036" y="1428"/>
                  </a:cubicBezTo>
                  <a:cubicBezTo>
                    <a:pt x="2036" y="1428"/>
                    <a:pt x="593" y="674"/>
                    <a:pt x="496"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186;p77">
              <a:extLst>
                <a:ext uri="{FF2B5EF4-FFF2-40B4-BE49-F238E27FC236}">
                  <a16:creationId xmlns:a16="http://schemas.microsoft.com/office/drawing/2014/main" id="{F27AB86E-63DE-48AF-B943-A1911C7951FF}"/>
                </a:ext>
              </a:extLst>
            </p:cNvPr>
            <p:cNvSpPr/>
            <p:nvPr/>
          </p:nvSpPr>
          <p:spPr>
            <a:xfrm>
              <a:off x="3953070" y="2044011"/>
              <a:ext cx="82373" cy="166105"/>
            </a:xfrm>
            <a:custGeom>
              <a:avLst/>
              <a:gdLst/>
              <a:ahLst/>
              <a:cxnLst/>
              <a:rect l="l" t="t" r="r" b="b"/>
              <a:pathLst>
                <a:path w="852" h="1718" extrusionOk="0">
                  <a:moveTo>
                    <a:pt x="134" y="1"/>
                  </a:moveTo>
                  <a:cubicBezTo>
                    <a:pt x="134" y="1"/>
                    <a:pt x="257" y="1022"/>
                    <a:pt x="1" y="1428"/>
                  </a:cubicBezTo>
                  <a:cubicBezTo>
                    <a:pt x="1" y="1428"/>
                    <a:pt x="86" y="1374"/>
                    <a:pt x="217" y="1374"/>
                  </a:cubicBezTo>
                  <a:cubicBezTo>
                    <a:pt x="361" y="1374"/>
                    <a:pt x="561" y="1440"/>
                    <a:pt x="765" y="1717"/>
                  </a:cubicBezTo>
                  <a:cubicBezTo>
                    <a:pt x="765" y="1717"/>
                    <a:pt x="851" y="166"/>
                    <a:pt x="134"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187;p77">
              <a:extLst>
                <a:ext uri="{FF2B5EF4-FFF2-40B4-BE49-F238E27FC236}">
                  <a16:creationId xmlns:a16="http://schemas.microsoft.com/office/drawing/2014/main" id="{3CDB9376-03B4-4B3D-97F4-1407FAAACB87}"/>
                </a:ext>
              </a:extLst>
            </p:cNvPr>
            <p:cNvSpPr/>
            <p:nvPr/>
          </p:nvSpPr>
          <p:spPr>
            <a:xfrm>
              <a:off x="3390960" y="2500836"/>
              <a:ext cx="198489" cy="255345"/>
            </a:xfrm>
            <a:custGeom>
              <a:avLst/>
              <a:gdLst/>
              <a:ahLst/>
              <a:cxnLst/>
              <a:rect l="l" t="t" r="r" b="b"/>
              <a:pathLst>
                <a:path w="2053" h="2641" extrusionOk="0">
                  <a:moveTo>
                    <a:pt x="1972" y="0"/>
                  </a:moveTo>
                  <a:lnTo>
                    <a:pt x="198" y="182"/>
                  </a:lnTo>
                  <a:cubicBezTo>
                    <a:pt x="198" y="182"/>
                    <a:pt x="0" y="1995"/>
                    <a:pt x="74" y="2400"/>
                  </a:cubicBezTo>
                  <a:cubicBezTo>
                    <a:pt x="103" y="2559"/>
                    <a:pt x="288" y="2640"/>
                    <a:pt x="527" y="2640"/>
                  </a:cubicBezTo>
                  <a:cubicBezTo>
                    <a:pt x="908" y="2640"/>
                    <a:pt x="1426" y="2432"/>
                    <a:pt x="1662" y="1995"/>
                  </a:cubicBezTo>
                  <a:cubicBezTo>
                    <a:pt x="2052" y="1283"/>
                    <a:pt x="1972" y="0"/>
                    <a:pt x="197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188;p77">
              <a:extLst>
                <a:ext uri="{FF2B5EF4-FFF2-40B4-BE49-F238E27FC236}">
                  <a16:creationId xmlns:a16="http://schemas.microsoft.com/office/drawing/2014/main" id="{0C75272A-74DD-4A66-8518-86899A11C662}"/>
                </a:ext>
              </a:extLst>
            </p:cNvPr>
            <p:cNvSpPr/>
            <p:nvPr/>
          </p:nvSpPr>
          <p:spPr>
            <a:xfrm>
              <a:off x="3399081" y="2127738"/>
              <a:ext cx="313251" cy="486229"/>
            </a:xfrm>
            <a:custGeom>
              <a:avLst/>
              <a:gdLst/>
              <a:ahLst/>
              <a:cxnLst/>
              <a:rect l="l" t="t" r="r" b="b"/>
              <a:pathLst>
                <a:path w="3240" h="5029" extrusionOk="0">
                  <a:moveTo>
                    <a:pt x="2235" y="1"/>
                  </a:moveTo>
                  <a:cubicBezTo>
                    <a:pt x="2235" y="1"/>
                    <a:pt x="1700" y="331"/>
                    <a:pt x="1327" y="1054"/>
                  </a:cubicBezTo>
                  <a:cubicBezTo>
                    <a:pt x="947" y="1775"/>
                    <a:pt x="1" y="4143"/>
                    <a:pt x="1" y="4143"/>
                  </a:cubicBezTo>
                  <a:cubicBezTo>
                    <a:pt x="1" y="4143"/>
                    <a:pt x="396" y="5029"/>
                    <a:pt x="1722" y="5029"/>
                  </a:cubicBezTo>
                  <a:cubicBezTo>
                    <a:pt x="1835" y="5029"/>
                    <a:pt x="1954" y="5022"/>
                    <a:pt x="2080" y="5008"/>
                  </a:cubicBezTo>
                  <a:cubicBezTo>
                    <a:pt x="2080" y="5008"/>
                    <a:pt x="2733" y="2743"/>
                    <a:pt x="3182" y="2428"/>
                  </a:cubicBezTo>
                  <a:cubicBezTo>
                    <a:pt x="3182" y="2428"/>
                    <a:pt x="3240" y="1118"/>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189;p77">
              <a:extLst>
                <a:ext uri="{FF2B5EF4-FFF2-40B4-BE49-F238E27FC236}">
                  <a16:creationId xmlns:a16="http://schemas.microsoft.com/office/drawing/2014/main" id="{2311A041-CB4D-4F47-8062-4E346DFD0792}"/>
                </a:ext>
              </a:extLst>
            </p:cNvPr>
            <p:cNvSpPr/>
            <p:nvPr/>
          </p:nvSpPr>
          <p:spPr>
            <a:xfrm>
              <a:off x="3633245" y="2358132"/>
              <a:ext cx="78119" cy="151119"/>
            </a:xfrm>
            <a:custGeom>
              <a:avLst/>
              <a:gdLst/>
              <a:ahLst/>
              <a:cxnLst/>
              <a:rect l="l" t="t" r="r" b="b"/>
              <a:pathLst>
                <a:path w="808" h="1563" extrusionOk="0">
                  <a:moveTo>
                    <a:pt x="760" y="1"/>
                  </a:moveTo>
                  <a:lnTo>
                    <a:pt x="760" y="45"/>
                  </a:lnTo>
                  <a:cubicBezTo>
                    <a:pt x="524" y="210"/>
                    <a:pt x="225" y="926"/>
                    <a:pt x="1" y="1562"/>
                  </a:cubicBezTo>
                  <a:cubicBezTo>
                    <a:pt x="27" y="1547"/>
                    <a:pt x="60" y="1530"/>
                    <a:pt x="86" y="1515"/>
                  </a:cubicBezTo>
                  <a:cubicBezTo>
                    <a:pt x="289" y="969"/>
                    <a:pt x="551" y="365"/>
                    <a:pt x="792" y="71"/>
                  </a:cubicBezTo>
                  <a:cubicBezTo>
                    <a:pt x="807" y="55"/>
                    <a:pt x="802" y="28"/>
                    <a:pt x="786" y="12"/>
                  </a:cubicBezTo>
                  <a:cubicBezTo>
                    <a:pt x="775" y="7"/>
                    <a:pt x="770" y="1"/>
                    <a:pt x="760" y="1"/>
                  </a:cubicBez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190;p77">
              <a:extLst>
                <a:ext uri="{FF2B5EF4-FFF2-40B4-BE49-F238E27FC236}">
                  <a16:creationId xmlns:a16="http://schemas.microsoft.com/office/drawing/2014/main" id="{B62261B7-11AE-4A55-93ED-630DD1CB8329}"/>
                </a:ext>
              </a:extLst>
            </p:cNvPr>
            <p:cNvSpPr/>
            <p:nvPr/>
          </p:nvSpPr>
          <p:spPr>
            <a:xfrm>
              <a:off x="3630151" y="2358132"/>
              <a:ext cx="76573" cy="152666"/>
            </a:xfrm>
            <a:custGeom>
              <a:avLst/>
              <a:gdLst/>
              <a:ahLst/>
              <a:cxnLst/>
              <a:rect l="l" t="t" r="r" b="b"/>
              <a:pathLst>
                <a:path w="792" h="1579" extrusionOk="0">
                  <a:moveTo>
                    <a:pt x="792" y="1"/>
                  </a:moveTo>
                  <a:cubicBezTo>
                    <a:pt x="780" y="1"/>
                    <a:pt x="765" y="7"/>
                    <a:pt x="760" y="18"/>
                  </a:cubicBezTo>
                  <a:cubicBezTo>
                    <a:pt x="497" y="343"/>
                    <a:pt x="215" y="1007"/>
                    <a:pt x="0" y="1579"/>
                  </a:cubicBezTo>
                  <a:cubicBezTo>
                    <a:pt x="11" y="1572"/>
                    <a:pt x="22" y="1567"/>
                    <a:pt x="33" y="1562"/>
                  </a:cubicBezTo>
                  <a:cubicBezTo>
                    <a:pt x="257" y="926"/>
                    <a:pt x="556" y="210"/>
                    <a:pt x="792" y="45"/>
                  </a:cubicBezTo>
                  <a:lnTo>
                    <a:pt x="792" y="1"/>
                  </a:lnTo>
                  <a:close/>
                </a:path>
              </a:pathLst>
            </a:custGeom>
            <a:solidFill>
              <a:srgbClr val="0A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191;p77">
              <a:extLst>
                <a:ext uri="{FF2B5EF4-FFF2-40B4-BE49-F238E27FC236}">
                  <a16:creationId xmlns:a16="http://schemas.microsoft.com/office/drawing/2014/main" id="{A154518B-FDB4-4233-9EB2-102F4B7D9532}"/>
                </a:ext>
              </a:extLst>
            </p:cNvPr>
            <p:cNvSpPr/>
            <p:nvPr/>
          </p:nvSpPr>
          <p:spPr>
            <a:xfrm>
              <a:off x="3396664" y="2475505"/>
              <a:ext cx="355502" cy="299240"/>
            </a:xfrm>
            <a:custGeom>
              <a:avLst/>
              <a:gdLst/>
              <a:ahLst/>
              <a:cxnLst/>
              <a:rect l="l" t="t" r="r" b="b"/>
              <a:pathLst>
                <a:path w="3677" h="3095" extrusionOk="0">
                  <a:moveTo>
                    <a:pt x="3084" y="0"/>
                  </a:moveTo>
                  <a:cubicBezTo>
                    <a:pt x="3084" y="0"/>
                    <a:pt x="1870" y="642"/>
                    <a:pt x="1052" y="1192"/>
                  </a:cubicBezTo>
                  <a:cubicBezTo>
                    <a:pt x="411" y="1621"/>
                    <a:pt x="128" y="2299"/>
                    <a:pt x="32" y="2577"/>
                  </a:cubicBezTo>
                  <a:cubicBezTo>
                    <a:pt x="0" y="2674"/>
                    <a:pt x="10" y="2780"/>
                    <a:pt x="69" y="2866"/>
                  </a:cubicBezTo>
                  <a:cubicBezTo>
                    <a:pt x="144" y="2973"/>
                    <a:pt x="288" y="3095"/>
                    <a:pt x="554" y="3095"/>
                  </a:cubicBezTo>
                  <a:cubicBezTo>
                    <a:pt x="686" y="3095"/>
                    <a:pt x="848" y="3065"/>
                    <a:pt x="1047" y="2988"/>
                  </a:cubicBezTo>
                  <a:cubicBezTo>
                    <a:pt x="1967" y="2630"/>
                    <a:pt x="3676" y="498"/>
                    <a:pt x="3676" y="498"/>
                  </a:cubicBezTo>
                  <a:lnTo>
                    <a:pt x="308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192;p77">
              <a:extLst>
                <a:ext uri="{FF2B5EF4-FFF2-40B4-BE49-F238E27FC236}">
                  <a16:creationId xmlns:a16="http://schemas.microsoft.com/office/drawing/2014/main" id="{4C1AE313-37E3-4769-8775-D6C77D9A2C20}"/>
                </a:ext>
              </a:extLst>
            </p:cNvPr>
            <p:cNvSpPr/>
            <p:nvPr/>
          </p:nvSpPr>
          <p:spPr>
            <a:xfrm>
              <a:off x="3694735" y="2366834"/>
              <a:ext cx="171611" cy="195594"/>
            </a:xfrm>
            <a:custGeom>
              <a:avLst/>
              <a:gdLst/>
              <a:ahLst/>
              <a:cxnLst/>
              <a:rect l="l" t="t" r="r" b="b"/>
              <a:pathLst>
                <a:path w="1775" h="2023" extrusionOk="0">
                  <a:moveTo>
                    <a:pt x="955" y="0"/>
                  </a:moveTo>
                  <a:cubicBezTo>
                    <a:pt x="822" y="0"/>
                    <a:pt x="705" y="20"/>
                    <a:pt x="642" y="39"/>
                  </a:cubicBezTo>
                  <a:cubicBezTo>
                    <a:pt x="455" y="98"/>
                    <a:pt x="1" y="1124"/>
                    <a:pt x="1" y="1124"/>
                  </a:cubicBezTo>
                  <a:lnTo>
                    <a:pt x="593" y="1622"/>
                  </a:lnTo>
                  <a:cubicBezTo>
                    <a:pt x="653" y="1599"/>
                    <a:pt x="709" y="1588"/>
                    <a:pt x="762" y="1588"/>
                  </a:cubicBezTo>
                  <a:cubicBezTo>
                    <a:pt x="1107" y="1588"/>
                    <a:pt x="1304" y="2022"/>
                    <a:pt x="1304" y="2022"/>
                  </a:cubicBezTo>
                  <a:cubicBezTo>
                    <a:pt x="1306" y="2022"/>
                    <a:pt x="1308" y="2022"/>
                    <a:pt x="1309" y="2022"/>
                  </a:cubicBezTo>
                  <a:cubicBezTo>
                    <a:pt x="1685" y="2022"/>
                    <a:pt x="1774" y="823"/>
                    <a:pt x="1631" y="377"/>
                  </a:cubicBezTo>
                  <a:cubicBezTo>
                    <a:pt x="1535" y="76"/>
                    <a:pt x="1214" y="0"/>
                    <a:pt x="95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193;p77">
              <a:extLst>
                <a:ext uri="{FF2B5EF4-FFF2-40B4-BE49-F238E27FC236}">
                  <a16:creationId xmlns:a16="http://schemas.microsoft.com/office/drawing/2014/main" id="{025BDF4A-3040-47BC-ACB3-8F93A4AD44AB}"/>
                </a:ext>
              </a:extLst>
            </p:cNvPr>
            <p:cNvSpPr/>
            <p:nvPr/>
          </p:nvSpPr>
          <p:spPr>
            <a:xfrm>
              <a:off x="3846719" y="2526263"/>
              <a:ext cx="6284" cy="10345"/>
            </a:xfrm>
            <a:custGeom>
              <a:avLst/>
              <a:gdLst/>
              <a:ahLst/>
              <a:cxnLst/>
              <a:rect l="l" t="t" r="r" b="b"/>
              <a:pathLst>
                <a:path w="65" h="107" extrusionOk="0">
                  <a:moveTo>
                    <a:pt x="32" y="0"/>
                  </a:moveTo>
                  <a:cubicBezTo>
                    <a:pt x="21" y="37"/>
                    <a:pt x="10" y="69"/>
                    <a:pt x="0" y="101"/>
                  </a:cubicBezTo>
                  <a:cubicBezTo>
                    <a:pt x="5" y="107"/>
                    <a:pt x="10" y="107"/>
                    <a:pt x="16" y="107"/>
                  </a:cubicBezTo>
                  <a:cubicBezTo>
                    <a:pt x="21" y="107"/>
                    <a:pt x="27" y="107"/>
                    <a:pt x="27" y="101"/>
                  </a:cubicBezTo>
                  <a:cubicBezTo>
                    <a:pt x="48" y="96"/>
                    <a:pt x="64" y="69"/>
                    <a:pt x="53" y="48"/>
                  </a:cubicBezTo>
                  <a:cubicBezTo>
                    <a:pt x="48" y="42"/>
                    <a:pt x="43" y="21"/>
                    <a:pt x="32"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194;p77">
              <a:extLst>
                <a:ext uri="{FF2B5EF4-FFF2-40B4-BE49-F238E27FC236}">
                  <a16:creationId xmlns:a16="http://schemas.microsoft.com/office/drawing/2014/main" id="{8327D690-65D3-4B84-99E0-1E40966B29F8}"/>
                </a:ext>
              </a:extLst>
            </p:cNvPr>
            <p:cNvSpPr/>
            <p:nvPr/>
          </p:nvSpPr>
          <p:spPr>
            <a:xfrm>
              <a:off x="3768697" y="2471444"/>
              <a:ext cx="81213" cy="64682"/>
            </a:xfrm>
            <a:custGeom>
              <a:avLst/>
              <a:gdLst/>
              <a:ahLst/>
              <a:cxnLst/>
              <a:rect l="l" t="t" r="r" b="b"/>
              <a:pathLst>
                <a:path w="840" h="669" extrusionOk="0">
                  <a:moveTo>
                    <a:pt x="374" y="0"/>
                  </a:moveTo>
                  <a:cubicBezTo>
                    <a:pt x="149" y="10"/>
                    <a:pt x="38" y="54"/>
                    <a:pt x="32" y="54"/>
                  </a:cubicBezTo>
                  <a:cubicBezTo>
                    <a:pt x="11" y="64"/>
                    <a:pt x="0" y="86"/>
                    <a:pt x="11" y="107"/>
                  </a:cubicBezTo>
                  <a:cubicBezTo>
                    <a:pt x="16" y="123"/>
                    <a:pt x="32" y="133"/>
                    <a:pt x="48" y="133"/>
                  </a:cubicBezTo>
                  <a:lnTo>
                    <a:pt x="64" y="133"/>
                  </a:lnTo>
                  <a:cubicBezTo>
                    <a:pt x="64" y="133"/>
                    <a:pt x="171" y="91"/>
                    <a:pt x="379" y="80"/>
                  </a:cubicBezTo>
                  <a:lnTo>
                    <a:pt x="385" y="80"/>
                  </a:lnTo>
                  <a:cubicBezTo>
                    <a:pt x="519" y="80"/>
                    <a:pt x="699" y="427"/>
                    <a:pt x="780" y="647"/>
                  </a:cubicBezTo>
                  <a:cubicBezTo>
                    <a:pt x="785" y="657"/>
                    <a:pt x="796" y="668"/>
                    <a:pt x="807" y="668"/>
                  </a:cubicBezTo>
                  <a:cubicBezTo>
                    <a:pt x="817" y="636"/>
                    <a:pt x="828" y="604"/>
                    <a:pt x="839" y="567"/>
                  </a:cubicBezTo>
                  <a:cubicBezTo>
                    <a:pt x="780" y="417"/>
                    <a:pt x="593" y="0"/>
                    <a:pt x="3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195;p77">
              <a:extLst>
                <a:ext uri="{FF2B5EF4-FFF2-40B4-BE49-F238E27FC236}">
                  <a16:creationId xmlns:a16="http://schemas.microsoft.com/office/drawing/2014/main" id="{14A53CE8-E5CD-4B04-BAE7-3425F5BA6588}"/>
                </a:ext>
              </a:extLst>
            </p:cNvPr>
            <p:cNvSpPr/>
            <p:nvPr/>
          </p:nvSpPr>
          <p:spPr>
            <a:xfrm>
              <a:off x="3858611" y="2453268"/>
              <a:ext cx="4641" cy="10442"/>
            </a:xfrm>
            <a:custGeom>
              <a:avLst/>
              <a:gdLst/>
              <a:ahLst/>
              <a:cxnLst/>
              <a:rect l="l" t="t" r="r" b="b"/>
              <a:pathLst>
                <a:path w="48" h="108" extrusionOk="0">
                  <a:moveTo>
                    <a:pt x="0" y="1"/>
                  </a:moveTo>
                  <a:lnTo>
                    <a:pt x="0" y="107"/>
                  </a:lnTo>
                  <a:cubicBezTo>
                    <a:pt x="11" y="107"/>
                    <a:pt x="21" y="107"/>
                    <a:pt x="26" y="97"/>
                  </a:cubicBezTo>
                  <a:cubicBezTo>
                    <a:pt x="43" y="87"/>
                    <a:pt x="48" y="60"/>
                    <a:pt x="32" y="38"/>
                  </a:cubicBezTo>
                  <a:cubicBezTo>
                    <a:pt x="26" y="33"/>
                    <a:pt x="16" y="17"/>
                    <a:pt x="0" y="1"/>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196;p77">
              <a:extLst>
                <a:ext uri="{FF2B5EF4-FFF2-40B4-BE49-F238E27FC236}">
                  <a16:creationId xmlns:a16="http://schemas.microsoft.com/office/drawing/2014/main" id="{28ABDDF4-B369-4424-9393-8224E5BB5A8F}"/>
                </a:ext>
              </a:extLst>
            </p:cNvPr>
            <p:cNvSpPr/>
            <p:nvPr/>
          </p:nvSpPr>
          <p:spPr>
            <a:xfrm>
              <a:off x="3771791" y="2406280"/>
              <a:ext cx="86918" cy="57431"/>
            </a:xfrm>
            <a:custGeom>
              <a:avLst/>
              <a:gdLst/>
              <a:ahLst/>
              <a:cxnLst/>
              <a:rect l="l" t="t" r="r" b="b"/>
              <a:pathLst>
                <a:path w="899" h="594" extrusionOk="0">
                  <a:moveTo>
                    <a:pt x="272" y="1"/>
                  </a:moveTo>
                  <a:cubicBezTo>
                    <a:pt x="102" y="33"/>
                    <a:pt x="26" y="87"/>
                    <a:pt x="26" y="87"/>
                  </a:cubicBezTo>
                  <a:cubicBezTo>
                    <a:pt x="6" y="102"/>
                    <a:pt x="0" y="129"/>
                    <a:pt x="16" y="144"/>
                  </a:cubicBezTo>
                  <a:cubicBezTo>
                    <a:pt x="21" y="156"/>
                    <a:pt x="38" y="161"/>
                    <a:pt x="48" y="161"/>
                  </a:cubicBezTo>
                  <a:cubicBezTo>
                    <a:pt x="58" y="161"/>
                    <a:pt x="70" y="161"/>
                    <a:pt x="75" y="156"/>
                  </a:cubicBezTo>
                  <a:cubicBezTo>
                    <a:pt x="75" y="156"/>
                    <a:pt x="139" y="107"/>
                    <a:pt x="289" y="87"/>
                  </a:cubicBezTo>
                  <a:lnTo>
                    <a:pt x="294" y="87"/>
                  </a:lnTo>
                  <a:cubicBezTo>
                    <a:pt x="406" y="87"/>
                    <a:pt x="689" y="369"/>
                    <a:pt x="866" y="583"/>
                  </a:cubicBezTo>
                  <a:cubicBezTo>
                    <a:pt x="877" y="588"/>
                    <a:pt x="887" y="593"/>
                    <a:pt x="898" y="593"/>
                  </a:cubicBezTo>
                  <a:lnTo>
                    <a:pt x="898" y="487"/>
                  </a:lnTo>
                  <a:cubicBezTo>
                    <a:pt x="780" y="353"/>
                    <a:pt x="460" y="1"/>
                    <a:pt x="2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197;p77">
              <a:extLst>
                <a:ext uri="{FF2B5EF4-FFF2-40B4-BE49-F238E27FC236}">
                  <a16:creationId xmlns:a16="http://schemas.microsoft.com/office/drawing/2014/main" id="{CE793A69-AFB6-49F4-9F8E-9C490F04E4C5}"/>
                </a:ext>
              </a:extLst>
            </p:cNvPr>
            <p:cNvSpPr/>
            <p:nvPr/>
          </p:nvSpPr>
          <p:spPr>
            <a:xfrm>
              <a:off x="4215658" y="3595862"/>
              <a:ext cx="142220" cy="393895"/>
            </a:xfrm>
            <a:custGeom>
              <a:avLst/>
              <a:gdLst/>
              <a:ahLst/>
              <a:cxnLst/>
              <a:rect l="l" t="t" r="r" b="b"/>
              <a:pathLst>
                <a:path w="1471" h="4074" extrusionOk="0">
                  <a:moveTo>
                    <a:pt x="802" y="1"/>
                  </a:moveTo>
                  <a:cubicBezTo>
                    <a:pt x="780" y="6"/>
                    <a:pt x="765" y="27"/>
                    <a:pt x="770" y="48"/>
                  </a:cubicBezTo>
                  <a:cubicBezTo>
                    <a:pt x="775" y="80"/>
                    <a:pt x="1374" y="3265"/>
                    <a:pt x="27" y="3993"/>
                  </a:cubicBezTo>
                  <a:cubicBezTo>
                    <a:pt x="6" y="4003"/>
                    <a:pt x="0" y="4030"/>
                    <a:pt x="11" y="4052"/>
                  </a:cubicBezTo>
                  <a:cubicBezTo>
                    <a:pt x="16" y="4062"/>
                    <a:pt x="32" y="4074"/>
                    <a:pt x="48" y="4074"/>
                  </a:cubicBezTo>
                  <a:cubicBezTo>
                    <a:pt x="53" y="4074"/>
                    <a:pt x="59" y="4074"/>
                    <a:pt x="65" y="4067"/>
                  </a:cubicBezTo>
                  <a:cubicBezTo>
                    <a:pt x="1470" y="3314"/>
                    <a:pt x="877" y="166"/>
                    <a:pt x="855" y="33"/>
                  </a:cubicBezTo>
                  <a:cubicBezTo>
                    <a:pt x="850" y="11"/>
                    <a:pt x="829" y="1"/>
                    <a:pt x="8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198;p77">
              <a:extLst>
                <a:ext uri="{FF2B5EF4-FFF2-40B4-BE49-F238E27FC236}">
                  <a16:creationId xmlns:a16="http://schemas.microsoft.com/office/drawing/2014/main" id="{B5FECBDB-FCA2-43F8-A97D-FFBB12F0A145}"/>
                </a:ext>
              </a:extLst>
            </p:cNvPr>
            <p:cNvSpPr/>
            <p:nvPr/>
          </p:nvSpPr>
          <p:spPr>
            <a:xfrm>
              <a:off x="3414067" y="2598485"/>
              <a:ext cx="70965" cy="86436"/>
            </a:xfrm>
            <a:custGeom>
              <a:avLst/>
              <a:gdLst/>
              <a:ahLst/>
              <a:cxnLst/>
              <a:rect l="l" t="t" r="r" b="b"/>
              <a:pathLst>
                <a:path w="734" h="894" extrusionOk="0">
                  <a:moveTo>
                    <a:pt x="686" y="1"/>
                  </a:moveTo>
                  <a:cubicBezTo>
                    <a:pt x="595" y="70"/>
                    <a:pt x="263" y="327"/>
                    <a:pt x="12" y="835"/>
                  </a:cubicBezTo>
                  <a:cubicBezTo>
                    <a:pt x="1" y="857"/>
                    <a:pt x="6" y="882"/>
                    <a:pt x="28" y="894"/>
                  </a:cubicBezTo>
                  <a:cubicBezTo>
                    <a:pt x="173" y="615"/>
                    <a:pt x="397" y="284"/>
                    <a:pt x="733" y="23"/>
                  </a:cubicBezTo>
                  <a:cubicBezTo>
                    <a:pt x="718" y="16"/>
                    <a:pt x="701" y="6"/>
                    <a:pt x="68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199;p77">
              <a:extLst>
                <a:ext uri="{FF2B5EF4-FFF2-40B4-BE49-F238E27FC236}">
                  <a16:creationId xmlns:a16="http://schemas.microsoft.com/office/drawing/2014/main" id="{A35A168A-8DDF-4EB0-8A13-3E8FFA7AFCE6}"/>
                </a:ext>
              </a:extLst>
            </p:cNvPr>
            <p:cNvSpPr/>
            <p:nvPr/>
          </p:nvSpPr>
          <p:spPr>
            <a:xfrm>
              <a:off x="3480294" y="2596455"/>
              <a:ext cx="7831" cy="4254"/>
            </a:xfrm>
            <a:custGeom>
              <a:avLst/>
              <a:gdLst/>
              <a:ahLst/>
              <a:cxnLst/>
              <a:rect l="l" t="t" r="r" b="b"/>
              <a:pathLst>
                <a:path w="81" h="44" extrusionOk="0">
                  <a:moveTo>
                    <a:pt x="48" y="0"/>
                  </a:moveTo>
                  <a:cubicBezTo>
                    <a:pt x="38" y="0"/>
                    <a:pt x="33" y="0"/>
                    <a:pt x="27" y="5"/>
                  </a:cubicBezTo>
                  <a:cubicBezTo>
                    <a:pt x="21" y="5"/>
                    <a:pt x="16" y="12"/>
                    <a:pt x="1" y="22"/>
                  </a:cubicBezTo>
                  <a:cubicBezTo>
                    <a:pt x="16" y="27"/>
                    <a:pt x="33" y="37"/>
                    <a:pt x="48" y="44"/>
                  </a:cubicBezTo>
                  <a:cubicBezTo>
                    <a:pt x="59" y="32"/>
                    <a:pt x="70" y="22"/>
                    <a:pt x="80" y="17"/>
                  </a:cubicBezTo>
                  <a:cubicBezTo>
                    <a:pt x="75" y="5"/>
                    <a:pt x="59" y="0"/>
                    <a:pt x="48" y="0"/>
                  </a:cubicBezTo>
                  <a:close/>
                </a:path>
              </a:pathLst>
            </a:custGeom>
            <a:solidFill>
              <a:srgbClr val="070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200;p77">
              <a:extLst>
                <a:ext uri="{FF2B5EF4-FFF2-40B4-BE49-F238E27FC236}">
                  <a16:creationId xmlns:a16="http://schemas.microsoft.com/office/drawing/2014/main" id="{647F2A32-E8A6-42E8-AA4F-5857FB008187}"/>
                </a:ext>
              </a:extLst>
            </p:cNvPr>
            <p:cNvSpPr/>
            <p:nvPr/>
          </p:nvSpPr>
          <p:spPr>
            <a:xfrm>
              <a:off x="3416677" y="2598002"/>
              <a:ext cx="73092" cy="87403"/>
            </a:xfrm>
            <a:custGeom>
              <a:avLst/>
              <a:gdLst/>
              <a:ahLst/>
              <a:cxnLst/>
              <a:rect l="l" t="t" r="r" b="b"/>
              <a:pathLst>
                <a:path w="756" h="904" extrusionOk="0">
                  <a:moveTo>
                    <a:pt x="738" y="1"/>
                  </a:moveTo>
                  <a:lnTo>
                    <a:pt x="738" y="1"/>
                  </a:lnTo>
                  <a:cubicBezTo>
                    <a:pt x="728" y="6"/>
                    <a:pt x="717" y="16"/>
                    <a:pt x="706" y="28"/>
                  </a:cubicBezTo>
                  <a:cubicBezTo>
                    <a:pt x="370" y="289"/>
                    <a:pt x="146" y="620"/>
                    <a:pt x="1" y="899"/>
                  </a:cubicBezTo>
                  <a:cubicBezTo>
                    <a:pt x="6" y="904"/>
                    <a:pt x="11" y="904"/>
                    <a:pt x="23" y="904"/>
                  </a:cubicBezTo>
                  <a:cubicBezTo>
                    <a:pt x="33" y="904"/>
                    <a:pt x="50" y="894"/>
                    <a:pt x="60" y="877"/>
                  </a:cubicBezTo>
                  <a:cubicBezTo>
                    <a:pt x="338" y="316"/>
                    <a:pt x="723" y="65"/>
                    <a:pt x="728" y="60"/>
                  </a:cubicBezTo>
                  <a:cubicBezTo>
                    <a:pt x="749" y="48"/>
                    <a:pt x="755" y="21"/>
                    <a:pt x="738" y="1"/>
                  </a:cubicBezTo>
                  <a:close/>
                </a:path>
              </a:pathLst>
            </a:custGeom>
            <a:solidFill>
              <a:srgbClr val="B2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201;p77">
              <a:extLst>
                <a:ext uri="{FF2B5EF4-FFF2-40B4-BE49-F238E27FC236}">
                  <a16:creationId xmlns:a16="http://schemas.microsoft.com/office/drawing/2014/main" id="{273790E8-E480-44D9-9534-5CAE57AEC280}"/>
                </a:ext>
              </a:extLst>
            </p:cNvPr>
            <p:cNvSpPr/>
            <p:nvPr/>
          </p:nvSpPr>
          <p:spPr>
            <a:xfrm>
              <a:off x="3972696" y="1793217"/>
              <a:ext cx="30068" cy="87113"/>
            </a:xfrm>
            <a:custGeom>
              <a:avLst/>
              <a:gdLst/>
              <a:ahLst/>
              <a:cxnLst/>
              <a:rect l="l" t="t" r="r" b="b"/>
              <a:pathLst>
                <a:path w="311" h="901" extrusionOk="0">
                  <a:moveTo>
                    <a:pt x="29" y="0"/>
                  </a:moveTo>
                  <a:cubicBezTo>
                    <a:pt x="25" y="0"/>
                    <a:pt x="21" y="1"/>
                    <a:pt x="17" y="2"/>
                  </a:cubicBezTo>
                  <a:cubicBezTo>
                    <a:pt x="7" y="7"/>
                    <a:pt x="0" y="24"/>
                    <a:pt x="7" y="34"/>
                  </a:cubicBezTo>
                  <a:lnTo>
                    <a:pt x="210" y="537"/>
                  </a:lnTo>
                  <a:cubicBezTo>
                    <a:pt x="236" y="596"/>
                    <a:pt x="257" y="655"/>
                    <a:pt x="242" y="703"/>
                  </a:cubicBezTo>
                  <a:cubicBezTo>
                    <a:pt x="231" y="740"/>
                    <a:pt x="204" y="772"/>
                    <a:pt x="167" y="799"/>
                  </a:cubicBezTo>
                  <a:cubicBezTo>
                    <a:pt x="129" y="826"/>
                    <a:pt x="86" y="836"/>
                    <a:pt x="44" y="853"/>
                  </a:cubicBezTo>
                  <a:cubicBezTo>
                    <a:pt x="33" y="858"/>
                    <a:pt x="22" y="868"/>
                    <a:pt x="27" y="885"/>
                  </a:cubicBezTo>
                  <a:cubicBezTo>
                    <a:pt x="33" y="895"/>
                    <a:pt x="39" y="900"/>
                    <a:pt x="49" y="900"/>
                  </a:cubicBezTo>
                  <a:lnTo>
                    <a:pt x="59" y="900"/>
                  </a:lnTo>
                  <a:cubicBezTo>
                    <a:pt x="103" y="885"/>
                    <a:pt x="151" y="868"/>
                    <a:pt x="193" y="841"/>
                  </a:cubicBezTo>
                  <a:cubicBezTo>
                    <a:pt x="242" y="809"/>
                    <a:pt x="279" y="767"/>
                    <a:pt x="289" y="719"/>
                  </a:cubicBezTo>
                  <a:cubicBezTo>
                    <a:pt x="311" y="644"/>
                    <a:pt x="279" y="569"/>
                    <a:pt x="257" y="515"/>
                  </a:cubicBezTo>
                  <a:lnTo>
                    <a:pt x="54" y="14"/>
                  </a:lnTo>
                  <a:cubicBezTo>
                    <a:pt x="51" y="5"/>
                    <a:pt x="41" y="0"/>
                    <a:pt x="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202;p77">
              <a:extLst>
                <a:ext uri="{FF2B5EF4-FFF2-40B4-BE49-F238E27FC236}">
                  <a16:creationId xmlns:a16="http://schemas.microsoft.com/office/drawing/2014/main" id="{A8E4CD86-5D42-4946-962B-BF0BBBC8157F}"/>
                </a:ext>
              </a:extLst>
            </p:cNvPr>
            <p:cNvSpPr/>
            <p:nvPr/>
          </p:nvSpPr>
          <p:spPr>
            <a:xfrm>
              <a:off x="3885392" y="1773783"/>
              <a:ext cx="67774" cy="39447"/>
            </a:xfrm>
            <a:custGeom>
              <a:avLst/>
              <a:gdLst/>
              <a:ahLst/>
              <a:cxnLst/>
              <a:rect l="l" t="t" r="r" b="b"/>
              <a:pathLst>
                <a:path w="701" h="408" extrusionOk="0">
                  <a:moveTo>
                    <a:pt x="353" y="1"/>
                  </a:moveTo>
                  <a:cubicBezTo>
                    <a:pt x="311" y="1"/>
                    <a:pt x="262" y="6"/>
                    <a:pt x="220" y="22"/>
                  </a:cubicBezTo>
                  <a:cubicBezTo>
                    <a:pt x="124" y="60"/>
                    <a:pt x="44" y="129"/>
                    <a:pt x="0" y="225"/>
                  </a:cubicBezTo>
                  <a:cubicBezTo>
                    <a:pt x="81" y="331"/>
                    <a:pt x="209" y="401"/>
                    <a:pt x="343" y="407"/>
                  </a:cubicBezTo>
                  <a:cubicBezTo>
                    <a:pt x="476" y="407"/>
                    <a:pt x="610" y="343"/>
                    <a:pt x="701" y="240"/>
                  </a:cubicBezTo>
                  <a:cubicBezTo>
                    <a:pt x="658" y="144"/>
                    <a:pt x="578" y="65"/>
                    <a:pt x="481" y="27"/>
                  </a:cubicBezTo>
                  <a:cubicBezTo>
                    <a:pt x="439" y="11"/>
                    <a:pt x="397"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203;p77">
              <a:extLst>
                <a:ext uri="{FF2B5EF4-FFF2-40B4-BE49-F238E27FC236}">
                  <a16:creationId xmlns:a16="http://schemas.microsoft.com/office/drawing/2014/main" id="{90005B90-201E-4CF7-A1B3-A715FECA617E}"/>
                </a:ext>
              </a:extLst>
            </p:cNvPr>
            <p:cNvSpPr/>
            <p:nvPr/>
          </p:nvSpPr>
          <p:spPr>
            <a:xfrm>
              <a:off x="3882298" y="1771656"/>
              <a:ext cx="73479" cy="28522"/>
            </a:xfrm>
            <a:custGeom>
              <a:avLst/>
              <a:gdLst/>
              <a:ahLst/>
              <a:cxnLst/>
              <a:rect l="l" t="t" r="r" b="b"/>
              <a:pathLst>
                <a:path w="760" h="295" extrusionOk="0">
                  <a:moveTo>
                    <a:pt x="379" y="0"/>
                  </a:moveTo>
                  <a:cubicBezTo>
                    <a:pt x="327" y="0"/>
                    <a:pt x="274" y="10"/>
                    <a:pt x="225" y="28"/>
                  </a:cubicBezTo>
                  <a:cubicBezTo>
                    <a:pt x="123" y="70"/>
                    <a:pt x="44" y="156"/>
                    <a:pt x="5" y="257"/>
                  </a:cubicBezTo>
                  <a:cubicBezTo>
                    <a:pt x="0" y="269"/>
                    <a:pt x="5" y="284"/>
                    <a:pt x="22" y="289"/>
                  </a:cubicBezTo>
                  <a:cubicBezTo>
                    <a:pt x="24" y="290"/>
                    <a:pt x="26" y="291"/>
                    <a:pt x="28" y="291"/>
                  </a:cubicBezTo>
                  <a:cubicBezTo>
                    <a:pt x="38" y="291"/>
                    <a:pt x="50" y="282"/>
                    <a:pt x="54" y="274"/>
                  </a:cubicBezTo>
                  <a:cubicBezTo>
                    <a:pt x="86" y="188"/>
                    <a:pt x="156" y="114"/>
                    <a:pt x="247" y="76"/>
                  </a:cubicBezTo>
                  <a:cubicBezTo>
                    <a:pt x="288" y="58"/>
                    <a:pt x="333" y="48"/>
                    <a:pt x="379" y="48"/>
                  </a:cubicBezTo>
                  <a:cubicBezTo>
                    <a:pt x="427" y="48"/>
                    <a:pt x="475" y="59"/>
                    <a:pt x="519" y="82"/>
                  </a:cubicBezTo>
                  <a:cubicBezTo>
                    <a:pt x="605" y="119"/>
                    <a:pt x="674" y="193"/>
                    <a:pt x="706" y="279"/>
                  </a:cubicBezTo>
                  <a:cubicBezTo>
                    <a:pt x="711" y="289"/>
                    <a:pt x="723" y="294"/>
                    <a:pt x="733" y="294"/>
                  </a:cubicBezTo>
                  <a:lnTo>
                    <a:pt x="738" y="294"/>
                  </a:lnTo>
                  <a:cubicBezTo>
                    <a:pt x="755" y="289"/>
                    <a:pt x="760" y="279"/>
                    <a:pt x="755" y="262"/>
                  </a:cubicBezTo>
                  <a:cubicBezTo>
                    <a:pt x="717" y="161"/>
                    <a:pt x="637" y="76"/>
                    <a:pt x="540" y="33"/>
                  </a:cubicBezTo>
                  <a:cubicBezTo>
                    <a:pt x="491" y="11"/>
                    <a:pt x="435" y="0"/>
                    <a:pt x="3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204;p77">
              <a:extLst>
                <a:ext uri="{FF2B5EF4-FFF2-40B4-BE49-F238E27FC236}">
                  <a16:creationId xmlns:a16="http://schemas.microsoft.com/office/drawing/2014/main" id="{0C264BFA-0883-48A4-B488-44AAD2F45E8D}"/>
                </a:ext>
              </a:extLst>
            </p:cNvPr>
            <p:cNvSpPr/>
            <p:nvPr/>
          </p:nvSpPr>
          <p:spPr>
            <a:xfrm>
              <a:off x="3902988" y="1773783"/>
              <a:ext cx="32099" cy="28039"/>
            </a:xfrm>
            <a:custGeom>
              <a:avLst/>
              <a:gdLst/>
              <a:ahLst/>
              <a:cxnLst/>
              <a:rect l="l" t="t" r="r" b="b"/>
              <a:pathLst>
                <a:path w="332" h="290" extrusionOk="0">
                  <a:moveTo>
                    <a:pt x="171" y="1"/>
                  </a:moveTo>
                  <a:cubicBezTo>
                    <a:pt x="129" y="1"/>
                    <a:pt x="80" y="6"/>
                    <a:pt x="38" y="22"/>
                  </a:cubicBezTo>
                  <a:cubicBezTo>
                    <a:pt x="16" y="48"/>
                    <a:pt x="1" y="86"/>
                    <a:pt x="1" y="124"/>
                  </a:cubicBezTo>
                  <a:cubicBezTo>
                    <a:pt x="1" y="220"/>
                    <a:pt x="75" y="289"/>
                    <a:pt x="166" y="289"/>
                  </a:cubicBezTo>
                  <a:cubicBezTo>
                    <a:pt x="257" y="289"/>
                    <a:pt x="332" y="220"/>
                    <a:pt x="332" y="124"/>
                  </a:cubicBezTo>
                  <a:cubicBezTo>
                    <a:pt x="332" y="86"/>
                    <a:pt x="321" y="54"/>
                    <a:pt x="299" y="27"/>
                  </a:cubicBezTo>
                  <a:cubicBezTo>
                    <a:pt x="257" y="11"/>
                    <a:pt x="215" y="1"/>
                    <a:pt x="17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205;p77">
              <a:extLst>
                <a:ext uri="{FF2B5EF4-FFF2-40B4-BE49-F238E27FC236}">
                  <a16:creationId xmlns:a16="http://schemas.microsoft.com/office/drawing/2014/main" id="{2DDFBB9A-5B1E-4CC1-AC1F-DB68B79119C7}"/>
                </a:ext>
              </a:extLst>
            </p:cNvPr>
            <p:cNvSpPr/>
            <p:nvPr/>
          </p:nvSpPr>
          <p:spPr>
            <a:xfrm>
              <a:off x="3991259" y="1773783"/>
              <a:ext cx="67871" cy="39447"/>
            </a:xfrm>
            <a:custGeom>
              <a:avLst/>
              <a:gdLst/>
              <a:ahLst/>
              <a:cxnLst/>
              <a:rect l="l" t="t" r="r" b="b"/>
              <a:pathLst>
                <a:path w="702" h="408" extrusionOk="0">
                  <a:moveTo>
                    <a:pt x="354" y="1"/>
                  </a:moveTo>
                  <a:cubicBezTo>
                    <a:pt x="311" y="1"/>
                    <a:pt x="269" y="6"/>
                    <a:pt x="225" y="22"/>
                  </a:cubicBezTo>
                  <a:cubicBezTo>
                    <a:pt x="129" y="60"/>
                    <a:pt x="44" y="129"/>
                    <a:pt x="1" y="225"/>
                  </a:cubicBezTo>
                  <a:cubicBezTo>
                    <a:pt x="82" y="331"/>
                    <a:pt x="210" y="401"/>
                    <a:pt x="343" y="407"/>
                  </a:cubicBezTo>
                  <a:cubicBezTo>
                    <a:pt x="477" y="407"/>
                    <a:pt x="617" y="343"/>
                    <a:pt x="701" y="240"/>
                  </a:cubicBezTo>
                  <a:cubicBezTo>
                    <a:pt x="664" y="144"/>
                    <a:pt x="578" y="65"/>
                    <a:pt x="482" y="27"/>
                  </a:cubicBezTo>
                  <a:cubicBezTo>
                    <a:pt x="445" y="11"/>
                    <a:pt x="402" y="1"/>
                    <a:pt x="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206;p77">
              <a:extLst>
                <a:ext uri="{FF2B5EF4-FFF2-40B4-BE49-F238E27FC236}">
                  <a16:creationId xmlns:a16="http://schemas.microsoft.com/office/drawing/2014/main" id="{01E0EFC8-74F7-4E0B-A86A-DA68F7691DBF}"/>
                </a:ext>
              </a:extLst>
            </p:cNvPr>
            <p:cNvSpPr/>
            <p:nvPr/>
          </p:nvSpPr>
          <p:spPr>
            <a:xfrm>
              <a:off x="3988165" y="1771656"/>
              <a:ext cx="73575" cy="28522"/>
            </a:xfrm>
            <a:custGeom>
              <a:avLst/>
              <a:gdLst/>
              <a:ahLst/>
              <a:cxnLst/>
              <a:rect l="l" t="t" r="r" b="b"/>
              <a:pathLst>
                <a:path w="761" h="295" extrusionOk="0">
                  <a:moveTo>
                    <a:pt x="380" y="0"/>
                  </a:moveTo>
                  <a:cubicBezTo>
                    <a:pt x="328" y="0"/>
                    <a:pt x="275" y="10"/>
                    <a:pt x="225" y="28"/>
                  </a:cubicBezTo>
                  <a:cubicBezTo>
                    <a:pt x="129" y="70"/>
                    <a:pt x="44" y="156"/>
                    <a:pt x="7" y="257"/>
                  </a:cubicBezTo>
                  <a:cubicBezTo>
                    <a:pt x="1" y="269"/>
                    <a:pt x="7" y="284"/>
                    <a:pt x="23" y="289"/>
                  </a:cubicBezTo>
                  <a:cubicBezTo>
                    <a:pt x="25" y="290"/>
                    <a:pt x="27" y="291"/>
                    <a:pt x="29" y="291"/>
                  </a:cubicBezTo>
                  <a:cubicBezTo>
                    <a:pt x="39" y="291"/>
                    <a:pt x="50" y="282"/>
                    <a:pt x="55" y="274"/>
                  </a:cubicBezTo>
                  <a:cubicBezTo>
                    <a:pt x="87" y="188"/>
                    <a:pt x="156" y="114"/>
                    <a:pt x="247" y="76"/>
                  </a:cubicBezTo>
                  <a:cubicBezTo>
                    <a:pt x="289" y="58"/>
                    <a:pt x="334" y="48"/>
                    <a:pt x="379" y="48"/>
                  </a:cubicBezTo>
                  <a:cubicBezTo>
                    <a:pt x="428" y="48"/>
                    <a:pt x="476" y="59"/>
                    <a:pt x="520" y="82"/>
                  </a:cubicBezTo>
                  <a:cubicBezTo>
                    <a:pt x="605" y="119"/>
                    <a:pt x="681" y="193"/>
                    <a:pt x="713" y="279"/>
                  </a:cubicBezTo>
                  <a:cubicBezTo>
                    <a:pt x="713" y="289"/>
                    <a:pt x="723" y="294"/>
                    <a:pt x="733" y="294"/>
                  </a:cubicBezTo>
                  <a:lnTo>
                    <a:pt x="745" y="294"/>
                  </a:lnTo>
                  <a:cubicBezTo>
                    <a:pt x="755" y="289"/>
                    <a:pt x="760" y="279"/>
                    <a:pt x="755" y="262"/>
                  </a:cubicBezTo>
                  <a:cubicBezTo>
                    <a:pt x="718" y="161"/>
                    <a:pt x="637" y="76"/>
                    <a:pt x="541" y="33"/>
                  </a:cubicBezTo>
                  <a:cubicBezTo>
                    <a:pt x="491" y="11"/>
                    <a:pt x="436" y="0"/>
                    <a:pt x="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207;p77">
              <a:extLst>
                <a:ext uri="{FF2B5EF4-FFF2-40B4-BE49-F238E27FC236}">
                  <a16:creationId xmlns:a16="http://schemas.microsoft.com/office/drawing/2014/main" id="{57432037-EEDB-46B1-84B1-6476B6BBAB44}"/>
                </a:ext>
              </a:extLst>
            </p:cNvPr>
            <p:cNvSpPr/>
            <p:nvPr/>
          </p:nvSpPr>
          <p:spPr>
            <a:xfrm>
              <a:off x="4009435" y="1773783"/>
              <a:ext cx="31518" cy="28039"/>
            </a:xfrm>
            <a:custGeom>
              <a:avLst/>
              <a:gdLst/>
              <a:ahLst/>
              <a:cxnLst/>
              <a:rect l="l" t="t" r="r" b="b"/>
              <a:pathLst>
                <a:path w="326" h="290" extrusionOk="0">
                  <a:moveTo>
                    <a:pt x="166" y="1"/>
                  </a:moveTo>
                  <a:cubicBezTo>
                    <a:pt x="123" y="1"/>
                    <a:pt x="81" y="6"/>
                    <a:pt x="37" y="22"/>
                  </a:cubicBezTo>
                  <a:cubicBezTo>
                    <a:pt x="12" y="48"/>
                    <a:pt x="0" y="86"/>
                    <a:pt x="0" y="124"/>
                  </a:cubicBezTo>
                  <a:cubicBezTo>
                    <a:pt x="0" y="220"/>
                    <a:pt x="69" y="289"/>
                    <a:pt x="161" y="289"/>
                  </a:cubicBezTo>
                  <a:cubicBezTo>
                    <a:pt x="257" y="289"/>
                    <a:pt x="326" y="220"/>
                    <a:pt x="326" y="124"/>
                  </a:cubicBezTo>
                  <a:cubicBezTo>
                    <a:pt x="326" y="86"/>
                    <a:pt x="316" y="54"/>
                    <a:pt x="294" y="27"/>
                  </a:cubicBezTo>
                  <a:cubicBezTo>
                    <a:pt x="257" y="11"/>
                    <a:pt x="214" y="1"/>
                    <a:pt x="1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208;p77">
              <a:extLst>
                <a:ext uri="{FF2B5EF4-FFF2-40B4-BE49-F238E27FC236}">
                  <a16:creationId xmlns:a16="http://schemas.microsoft.com/office/drawing/2014/main" id="{F21475B5-D639-4979-BB4E-8DEE1145A450}"/>
                </a:ext>
              </a:extLst>
            </p:cNvPr>
            <p:cNvSpPr/>
            <p:nvPr/>
          </p:nvSpPr>
          <p:spPr>
            <a:xfrm>
              <a:off x="3874564" y="1722058"/>
              <a:ext cx="66228" cy="42541"/>
            </a:xfrm>
            <a:custGeom>
              <a:avLst/>
              <a:gdLst/>
              <a:ahLst/>
              <a:cxnLst/>
              <a:rect l="l" t="t" r="r" b="b"/>
              <a:pathLst>
                <a:path w="685" h="440" extrusionOk="0">
                  <a:moveTo>
                    <a:pt x="605" y="1"/>
                  </a:moveTo>
                  <a:cubicBezTo>
                    <a:pt x="374" y="65"/>
                    <a:pt x="161" y="205"/>
                    <a:pt x="11" y="380"/>
                  </a:cubicBezTo>
                  <a:cubicBezTo>
                    <a:pt x="1" y="397"/>
                    <a:pt x="28" y="434"/>
                    <a:pt x="43" y="439"/>
                  </a:cubicBezTo>
                  <a:cubicBezTo>
                    <a:pt x="241" y="326"/>
                    <a:pt x="455" y="242"/>
                    <a:pt x="679" y="183"/>
                  </a:cubicBezTo>
                  <a:cubicBezTo>
                    <a:pt x="685" y="114"/>
                    <a:pt x="652" y="49"/>
                    <a:pt x="60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209;p77">
              <a:extLst>
                <a:ext uri="{FF2B5EF4-FFF2-40B4-BE49-F238E27FC236}">
                  <a16:creationId xmlns:a16="http://schemas.microsoft.com/office/drawing/2014/main" id="{C786104B-3DE9-468D-B0A5-79E0246B1294}"/>
                </a:ext>
              </a:extLst>
            </p:cNvPr>
            <p:cNvSpPr/>
            <p:nvPr/>
          </p:nvSpPr>
          <p:spPr>
            <a:xfrm>
              <a:off x="4017750" y="1725152"/>
              <a:ext cx="52305" cy="36837"/>
            </a:xfrm>
            <a:custGeom>
              <a:avLst/>
              <a:gdLst/>
              <a:ahLst/>
              <a:cxnLst/>
              <a:rect l="l" t="t" r="r" b="b"/>
              <a:pathLst>
                <a:path w="541" h="381" extrusionOk="0">
                  <a:moveTo>
                    <a:pt x="69" y="1"/>
                  </a:moveTo>
                  <a:cubicBezTo>
                    <a:pt x="27" y="33"/>
                    <a:pt x="0" y="87"/>
                    <a:pt x="0" y="141"/>
                  </a:cubicBezTo>
                  <a:cubicBezTo>
                    <a:pt x="176" y="198"/>
                    <a:pt x="348" y="279"/>
                    <a:pt x="503" y="380"/>
                  </a:cubicBezTo>
                  <a:cubicBezTo>
                    <a:pt x="513" y="370"/>
                    <a:pt x="540" y="343"/>
                    <a:pt x="535" y="333"/>
                  </a:cubicBezTo>
                  <a:cubicBezTo>
                    <a:pt x="417" y="183"/>
                    <a:pt x="252" y="60"/>
                    <a:pt x="6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210;p77">
              <a:extLst>
                <a:ext uri="{FF2B5EF4-FFF2-40B4-BE49-F238E27FC236}">
                  <a16:creationId xmlns:a16="http://schemas.microsoft.com/office/drawing/2014/main" id="{0F1E1C02-6F90-4798-BE49-0DA5E9190440}"/>
                </a:ext>
              </a:extLst>
            </p:cNvPr>
            <p:cNvSpPr/>
            <p:nvPr/>
          </p:nvSpPr>
          <p:spPr>
            <a:xfrm>
              <a:off x="3928802" y="1900824"/>
              <a:ext cx="70385" cy="18757"/>
            </a:xfrm>
            <a:custGeom>
              <a:avLst/>
              <a:gdLst/>
              <a:ahLst/>
              <a:cxnLst/>
              <a:rect l="l" t="t" r="r" b="b"/>
              <a:pathLst>
                <a:path w="728" h="194" extrusionOk="0">
                  <a:moveTo>
                    <a:pt x="12" y="0"/>
                  </a:moveTo>
                  <a:cubicBezTo>
                    <a:pt x="4" y="0"/>
                    <a:pt x="0" y="9"/>
                    <a:pt x="0" y="23"/>
                  </a:cubicBezTo>
                  <a:cubicBezTo>
                    <a:pt x="0" y="33"/>
                    <a:pt x="5" y="49"/>
                    <a:pt x="17" y="49"/>
                  </a:cubicBezTo>
                  <a:lnTo>
                    <a:pt x="711" y="194"/>
                  </a:lnTo>
                  <a:lnTo>
                    <a:pt x="717" y="194"/>
                  </a:lnTo>
                  <a:cubicBezTo>
                    <a:pt x="723" y="194"/>
                    <a:pt x="728" y="189"/>
                    <a:pt x="728" y="172"/>
                  </a:cubicBezTo>
                  <a:cubicBezTo>
                    <a:pt x="728" y="162"/>
                    <a:pt x="723" y="151"/>
                    <a:pt x="711" y="145"/>
                  </a:cubicBezTo>
                  <a:lnTo>
                    <a:pt x="17" y="1"/>
                  </a:lnTo>
                  <a:cubicBezTo>
                    <a:pt x="15" y="0"/>
                    <a:pt x="13" y="0"/>
                    <a:pt x="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4211;p77">
            <a:extLst>
              <a:ext uri="{FF2B5EF4-FFF2-40B4-BE49-F238E27FC236}">
                <a16:creationId xmlns:a16="http://schemas.microsoft.com/office/drawing/2014/main" id="{B3F021F5-1356-4079-9A69-AEE9A9197E41}"/>
              </a:ext>
            </a:extLst>
          </p:cNvPr>
          <p:cNvGrpSpPr/>
          <p:nvPr/>
        </p:nvGrpSpPr>
        <p:grpSpPr>
          <a:xfrm>
            <a:off x="6687009" y="1771816"/>
            <a:ext cx="957822" cy="2698327"/>
            <a:chOff x="4725656" y="1648773"/>
            <a:chExt cx="1043494" cy="3254531"/>
          </a:xfrm>
        </p:grpSpPr>
        <p:sp>
          <p:nvSpPr>
            <p:cNvPr id="215" name="Google Shape;4212;p77">
              <a:extLst>
                <a:ext uri="{FF2B5EF4-FFF2-40B4-BE49-F238E27FC236}">
                  <a16:creationId xmlns:a16="http://schemas.microsoft.com/office/drawing/2014/main" id="{795A8099-12AE-4006-ADC3-BEF462EB0420}"/>
                </a:ext>
              </a:extLst>
            </p:cNvPr>
            <p:cNvSpPr/>
            <p:nvPr/>
          </p:nvSpPr>
          <p:spPr>
            <a:xfrm>
              <a:off x="4725656" y="4713028"/>
              <a:ext cx="476548" cy="190276"/>
            </a:xfrm>
            <a:custGeom>
              <a:avLst/>
              <a:gdLst/>
              <a:ahLst/>
              <a:cxnLst/>
              <a:rect l="l" t="t" r="r" b="b"/>
              <a:pathLst>
                <a:path w="4929" h="1968" extrusionOk="0">
                  <a:moveTo>
                    <a:pt x="1956" y="1"/>
                  </a:moveTo>
                  <a:cubicBezTo>
                    <a:pt x="1956" y="1"/>
                    <a:pt x="466" y="1155"/>
                    <a:pt x="230" y="1380"/>
                  </a:cubicBezTo>
                  <a:cubicBezTo>
                    <a:pt x="0" y="1604"/>
                    <a:pt x="252" y="1903"/>
                    <a:pt x="498" y="1952"/>
                  </a:cubicBezTo>
                  <a:cubicBezTo>
                    <a:pt x="545" y="1962"/>
                    <a:pt x="703" y="1968"/>
                    <a:pt x="931" y="1968"/>
                  </a:cubicBezTo>
                  <a:cubicBezTo>
                    <a:pt x="1874" y="1968"/>
                    <a:pt x="4011" y="1871"/>
                    <a:pt x="4399" y="1604"/>
                  </a:cubicBezTo>
                  <a:cubicBezTo>
                    <a:pt x="4880" y="1273"/>
                    <a:pt x="4929" y="766"/>
                    <a:pt x="4880" y="541"/>
                  </a:cubicBezTo>
                  <a:cubicBezTo>
                    <a:pt x="4827" y="311"/>
                    <a:pt x="1956" y="1"/>
                    <a:pt x="19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213;p77">
              <a:extLst>
                <a:ext uri="{FF2B5EF4-FFF2-40B4-BE49-F238E27FC236}">
                  <a16:creationId xmlns:a16="http://schemas.microsoft.com/office/drawing/2014/main" id="{A1210FC3-C763-4472-8D4A-D2A7E111B469}"/>
                </a:ext>
              </a:extLst>
            </p:cNvPr>
            <p:cNvSpPr/>
            <p:nvPr/>
          </p:nvSpPr>
          <p:spPr>
            <a:xfrm>
              <a:off x="5277034" y="4757502"/>
              <a:ext cx="282216" cy="137969"/>
            </a:xfrm>
            <a:custGeom>
              <a:avLst/>
              <a:gdLst/>
              <a:ahLst/>
              <a:cxnLst/>
              <a:rect l="l" t="t" r="r" b="b"/>
              <a:pathLst>
                <a:path w="2919" h="1427" extrusionOk="0">
                  <a:moveTo>
                    <a:pt x="2699" y="0"/>
                  </a:moveTo>
                  <a:lnTo>
                    <a:pt x="188" y="177"/>
                  </a:lnTo>
                  <a:cubicBezTo>
                    <a:pt x="188" y="177"/>
                    <a:pt x="0" y="1096"/>
                    <a:pt x="188" y="1278"/>
                  </a:cubicBezTo>
                  <a:cubicBezTo>
                    <a:pt x="282" y="1373"/>
                    <a:pt x="864" y="1427"/>
                    <a:pt x="1440" y="1427"/>
                  </a:cubicBezTo>
                  <a:cubicBezTo>
                    <a:pt x="1972" y="1427"/>
                    <a:pt x="2499" y="1381"/>
                    <a:pt x="2635" y="1278"/>
                  </a:cubicBezTo>
                  <a:cubicBezTo>
                    <a:pt x="2919" y="1064"/>
                    <a:pt x="2699" y="0"/>
                    <a:pt x="26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214;p77">
              <a:extLst>
                <a:ext uri="{FF2B5EF4-FFF2-40B4-BE49-F238E27FC236}">
                  <a16:creationId xmlns:a16="http://schemas.microsoft.com/office/drawing/2014/main" id="{CBC04EF1-3A3C-4B9F-A818-30EFF9B95116}"/>
                </a:ext>
              </a:extLst>
            </p:cNvPr>
            <p:cNvSpPr/>
            <p:nvPr/>
          </p:nvSpPr>
          <p:spPr>
            <a:xfrm>
              <a:off x="5456863" y="2647600"/>
              <a:ext cx="149858" cy="186699"/>
            </a:xfrm>
            <a:custGeom>
              <a:avLst/>
              <a:gdLst/>
              <a:ahLst/>
              <a:cxnLst/>
              <a:rect l="l" t="t" r="r" b="b"/>
              <a:pathLst>
                <a:path w="1550" h="1931" extrusionOk="0">
                  <a:moveTo>
                    <a:pt x="123" y="1"/>
                  </a:moveTo>
                  <a:cubicBezTo>
                    <a:pt x="123" y="1"/>
                    <a:pt x="0" y="1689"/>
                    <a:pt x="599" y="1898"/>
                  </a:cubicBezTo>
                  <a:cubicBezTo>
                    <a:pt x="663" y="1920"/>
                    <a:pt x="724" y="1930"/>
                    <a:pt x="782" y="1930"/>
                  </a:cubicBezTo>
                  <a:cubicBezTo>
                    <a:pt x="1268" y="1930"/>
                    <a:pt x="1550" y="1235"/>
                    <a:pt x="1550" y="1235"/>
                  </a:cubicBezTo>
                  <a:lnTo>
                    <a:pt x="1550" y="53"/>
                  </a:lnTo>
                  <a:lnTo>
                    <a:pt x="123"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215;p77">
              <a:extLst>
                <a:ext uri="{FF2B5EF4-FFF2-40B4-BE49-F238E27FC236}">
                  <a16:creationId xmlns:a16="http://schemas.microsoft.com/office/drawing/2014/main" id="{5729E96E-1B14-466B-953E-DC58EE898233}"/>
                </a:ext>
              </a:extLst>
            </p:cNvPr>
            <p:cNvSpPr/>
            <p:nvPr/>
          </p:nvSpPr>
          <p:spPr>
            <a:xfrm>
              <a:off x="4770130" y="2701259"/>
              <a:ext cx="999020" cy="2097291"/>
            </a:xfrm>
            <a:custGeom>
              <a:avLst/>
              <a:gdLst/>
              <a:ahLst/>
              <a:cxnLst/>
              <a:rect l="l" t="t" r="r" b="b"/>
              <a:pathLst>
                <a:path w="10333" h="21692" extrusionOk="0">
                  <a:moveTo>
                    <a:pt x="1631" y="1"/>
                  </a:moveTo>
                  <a:cubicBezTo>
                    <a:pt x="1544" y="1"/>
                    <a:pt x="1496" y="1"/>
                    <a:pt x="1496" y="1"/>
                  </a:cubicBezTo>
                  <a:cubicBezTo>
                    <a:pt x="1496" y="1"/>
                    <a:pt x="689" y="6987"/>
                    <a:pt x="625" y="9921"/>
                  </a:cubicBezTo>
                  <a:cubicBezTo>
                    <a:pt x="561" y="12856"/>
                    <a:pt x="193" y="20082"/>
                    <a:pt x="97" y="20178"/>
                  </a:cubicBezTo>
                  <a:cubicBezTo>
                    <a:pt x="1" y="20268"/>
                    <a:pt x="877" y="21692"/>
                    <a:pt x="4791" y="21692"/>
                  </a:cubicBezTo>
                  <a:cubicBezTo>
                    <a:pt x="5067" y="21692"/>
                    <a:pt x="5358" y="21685"/>
                    <a:pt x="5665" y="21670"/>
                  </a:cubicBezTo>
                  <a:cubicBezTo>
                    <a:pt x="10332" y="21434"/>
                    <a:pt x="10167" y="20846"/>
                    <a:pt x="10000" y="20178"/>
                  </a:cubicBezTo>
                  <a:cubicBezTo>
                    <a:pt x="9834" y="19516"/>
                    <a:pt x="8766" y="8388"/>
                    <a:pt x="8653" y="7394"/>
                  </a:cubicBezTo>
                  <a:cubicBezTo>
                    <a:pt x="8541" y="6400"/>
                    <a:pt x="7959" y="2749"/>
                    <a:pt x="7702" y="1343"/>
                  </a:cubicBezTo>
                  <a:cubicBezTo>
                    <a:pt x="7469" y="58"/>
                    <a:pt x="2515" y="1"/>
                    <a:pt x="16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216;p77">
              <a:extLst>
                <a:ext uri="{FF2B5EF4-FFF2-40B4-BE49-F238E27FC236}">
                  <a16:creationId xmlns:a16="http://schemas.microsoft.com/office/drawing/2014/main" id="{605AADB7-491B-4EF0-8F7D-0AA155DE4A67}"/>
                </a:ext>
              </a:extLst>
            </p:cNvPr>
            <p:cNvSpPr/>
            <p:nvPr/>
          </p:nvSpPr>
          <p:spPr>
            <a:xfrm>
              <a:off x="4949959" y="3460990"/>
              <a:ext cx="450637" cy="1048549"/>
            </a:xfrm>
            <a:custGeom>
              <a:avLst/>
              <a:gdLst/>
              <a:ahLst/>
              <a:cxnLst/>
              <a:rect l="l" t="t" r="r" b="b"/>
              <a:pathLst>
                <a:path w="4661" h="10845" extrusionOk="0">
                  <a:moveTo>
                    <a:pt x="43" y="0"/>
                  </a:moveTo>
                  <a:cubicBezTo>
                    <a:pt x="16" y="5"/>
                    <a:pt x="1" y="22"/>
                    <a:pt x="1" y="49"/>
                  </a:cubicBezTo>
                  <a:cubicBezTo>
                    <a:pt x="6" y="123"/>
                    <a:pt x="267" y="8028"/>
                    <a:pt x="2843" y="10257"/>
                  </a:cubicBezTo>
                  <a:cubicBezTo>
                    <a:pt x="3297" y="10647"/>
                    <a:pt x="3805" y="10845"/>
                    <a:pt x="4351" y="10845"/>
                  </a:cubicBezTo>
                  <a:cubicBezTo>
                    <a:pt x="4436" y="10845"/>
                    <a:pt x="4528" y="10840"/>
                    <a:pt x="4619" y="10829"/>
                  </a:cubicBezTo>
                  <a:cubicBezTo>
                    <a:pt x="4644" y="10829"/>
                    <a:pt x="4661" y="10807"/>
                    <a:pt x="4656" y="10786"/>
                  </a:cubicBezTo>
                  <a:cubicBezTo>
                    <a:pt x="4656" y="10765"/>
                    <a:pt x="4639" y="10748"/>
                    <a:pt x="4619" y="10748"/>
                  </a:cubicBezTo>
                  <a:lnTo>
                    <a:pt x="4612" y="10748"/>
                  </a:lnTo>
                  <a:cubicBezTo>
                    <a:pt x="4522" y="10760"/>
                    <a:pt x="4436" y="10765"/>
                    <a:pt x="4351" y="10765"/>
                  </a:cubicBezTo>
                  <a:cubicBezTo>
                    <a:pt x="3827" y="10765"/>
                    <a:pt x="3336" y="10573"/>
                    <a:pt x="2897" y="10193"/>
                  </a:cubicBezTo>
                  <a:cubicBezTo>
                    <a:pt x="353" y="7991"/>
                    <a:pt x="85" y="123"/>
                    <a:pt x="85" y="43"/>
                  </a:cubicBezTo>
                  <a:cubicBezTo>
                    <a:pt x="85" y="22"/>
                    <a:pt x="70" y="0"/>
                    <a:pt x="4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217;p77">
              <a:extLst>
                <a:ext uri="{FF2B5EF4-FFF2-40B4-BE49-F238E27FC236}">
                  <a16:creationId xmlns:a16="http://schemas.microsoft.com/office/drawing/2014/main" id="{C3AC7C67-43D7-4AB0-92B4-BFE7088B8B24}"/>
                </a:ext>
              </a:extLst>
            </p:cNvPr>
            <p:cNvSpPr/>
            <p:nvPr/>
          </p:nvSpPr>
          <p:spPr>
            <a:xfrm>
              <a:off x="4900844" y="1648773"/>
              <a:ext cx="788156" cy="1052803"/>
            </a:xfrm>
            <a:custGeom>
              <a:avLst/>
              <a:gdLst/>
              <a:ahLst/>
              <a:cxnLst/>
              <a:rect l="l" t="t" r="r" b="b"/>
              <a:pathLst>
                <a:path w="8152" h="10889" extrusionOk="0">
                  <a:moveTo>
                    <a:pt x="3210" y="0"/>
                  </a:moveTo>
                  <a:cubicBezTo>
                    <a:pt x="2962" y="0"/>
                    <a:pt x="2738" y="33"/>
                    <a:pt x="2576" y="85"/>
                  </a:cubicBezTo>
                  <a:cubicBezTo>
                    <a:pt x="1999" y="278"/>
                    <a:pt x="1491" y="780"/>
                    <a:pt x="1375" y="1240"/>
                  </a:cubicBezTo>
                  <a:cubicBezTo>
                    <a:pt x="1262" y="1694"/>
                    <a:pt x="1775" y="2315"/>
                    <a:pt x="1775" y="2315"/>
                  </a:cubicBezTo>
                  <a:cubicBezTo>
                    <a:pt x="2106" y="3971"/>
                    <a:pt x="1561" y="4452"/>
                    <a:pt x="963" y="5243"/>
                  </a:cubicBezTo>
                  <a:cubicBezTo>
                    <a:pt x="364" y="6040"/>
                    <a:pt x="1" y="8659"/>
                    <a:pt x="963" y="9984"/>
                  </a:cubicBezTo>
                  <a:cubicBezTo>
                    <a:pt x="1464" y="10674"/>
                    <a:pt x="3072" y="10889"/>
                    <a:pt x="4582" y="10889"/>
                  </a:cubicBezTo>
                  <a:cubicBezTo>
                    <a:pt x="5974" y="10889"/>
                    <a:pt x="7282" y="10707"/>
                    <a:pt x="7564" y="10545"/>
                  </a:cubicBezTo>
                  <a:cubicBezTo>
                    <a:pt x="8151" y="10204"/>
                    <a:pt x="7189" y="6777"/>
                    <a:pt x="6960" y="5756"/>
                  </a:cubicBezTo>
                  <a:cubicBezTo>
                    <a:pt x="6724" y="4740"/>
                    <a:pt x="5821" y="3854"/>
                    <a:pt x="5655" y="3490"/>
                  </a:cubicBezTo>
                  <a:cubicBezTo>
                    <a:pt x="5490" y="3127"/>
                    <a:pt x="5436" y="1817"/>
                    <a:pt x="4987" y="892"/>
                  </a:cubicBezTo>
                  <a:cubicBezTo>
                    <a:pt x="4663" y="221"/>
                    <a:pt x="3854" y="0"/>
                    <a:pt x="321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218;p77">
              <a:extLst>
                <a:ext uri="{FF2B5EF4-FFF2-40B4-BE49-F238E27FC236}">
                  <a16:creationId xmlns:a16="http://schemas.microsoft.com/office/drawing/2014/main" id="{9FFDF6B8-5F0E-483E-A373-2FD2D32EF3AF}"/>
                </a:ext>
              </a:extLst>
            </p:cNvPr>
            <p:cNvSpPr/>
            <p:nvPr/>
          </p:nvSpPr>
          <p:spPr>
            <a:xfrm>
              <a:off x="5150864" y="2123194"/>
              <a:ext cx="317989" cy="345746"/>
            </a:xfrm>
            <a:custGeom>
              <a:avLst/>
              <a:gdLst/>
              <a:ahLst/>
              <a:cxnLst/>
              <a:rect l="l" t="t" r="r" b="b"/>
              <a:pathLst>
                <a:path w="3289" h="3576" extrusionOk="0">
                  <a:moveTo>
                    <a:pt x="3246" y="0"/>
                  </a:moveTo>
                  <a:cubicBezTo>
                    <a:pt x="3224" y="0"/>
                    <a:pt x="3203" y="15"/>
                    <a:pt x="3203" y="37"/>
                  </a:cubicBezTo>
                  <a:cubicBezTo>
                    <a:pt x="3203" y="69"/>
                    <a:pt x="2968" y="3335"/>
                    <a:pt x="39" y="3496"/>
                  </a:cubicBezTo>
                  <a:cubicBezTo>
                    <a:pt x="17" y="3496"/>
                    <a:pt x="1" y="3516"/>
                    <a:pt x="1" y="3538"/>
                  </a:cubicBezTo>
                  <a:cubicBezTo>
                    <a:pt x="1" y="3560"/>
                    <a:pt x="23" y="3575"/>
                    <a:pt x="44" y="3575"/>
                  </a:cubicBezTo>
                  <a:cubicBezTo>
                    <a:pt x="3047" y="3415"/>
                    <a:pt x="3283" y="74"/>
                    <a:pt x="3288" y="42"/>
                  </a:cubicBezTo>
                  <a:cubicBezTo>
                    <a:pt x="3288" y="21"/>
                    <a:pt x="3272" y="0"/>
                    <a:pt x="324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219;p77">
              <a:extLst>
                <a:ext uri="{FF2B5EF4-FFF2-40B4-BE49-F238E27FC236}">
                  <a16:creationId xmlns:a16="http://schemas.microsoft.com/office/drawing/2014/main" id="{3B949722-517D-4B62-8BBF-1CF855CCB409}"/>
                </a:ext>
              </a:extLst>
            </p:cNvPr>
            <p:cNvSpPr/>
            <p:nvPr/>
          </p:nvSpPr>
          <p:spPr>
            <a:xfrm>
              <a:off x="5054762" y="1744295"/>
              <a:ext cx="264233" cy="355897"/>
            </a:xfrm>
            <a:custGeom>
              <a:avLst/>
              <a:gdLst/>
              <a:ahLst/>
              <a:cxnLst/>
              <a:rect l="l" t="t" r="r" b="b"/>
              <a:pathLst>
                <a:path w="2733" h="3681" extrusionOk="0">
                  <a:moveTo>
                    <a:pt x="834" y="0"/>
                  </a:moveTo>
                  <a:cubicBezTo>
                    <a:pt x="834" y="0"/>
                    <a:pt x="1" y="456"/>
                    <a:pt x="1" y="873"/>
                  </a:cubicBezTo>
                  <a:cubicBezTo>
                    <a:pt x="1" y="1283"/>
                    <a:pt x="49" y="2983"/>
                    <a:pt x="680" y="3502"/>
                  </a:cubicBezTo>
                  <a:cubicBezTo>
                    <a:pt x="831" y="3628"/>
                    <a:pt x="985" y="3681"/>
                    <a:pt x="1137" y="3681"/>
                  </a:cubicBezTo>
                  <a:cubicBezTo>
                    <a:pt x="1911" y="3681"/>
                    <a:pt x="2639" y="2296"/>
                    <a:pt x="2684" y="1956"/>
                  </a:cubicBezTo>
                  <a:cubicBezTo>
                    <a:pt x="2733" y="1551"/>
                    <a:pt x="2156" y="193"/>
                    <a:pt x="83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220;p77">
              <a:extLst>
                <a:ext uri="{FF2B5EF4-FFF2-40B4-BE49-F238E27FC236}">
                  <a16:creationId xmlns:a16="http://schemas.microsoft.com/office/drawing/2014/main" id="{6E6B0ECC-0FA0-4ACD-B62C-4538F311383B}"/>
                </a:ext>
              </a:extLst>
            </p:cNvPr>
            <p:cNvSpPr/>
            <p:nvPr/>
          </p:nvSpPr>
          <p:spPr>
            <a:xfrm>
              <a:off x="5141583" y="2014620"/>
              <a:ext cx="54432" cy="14019"/>
            </a:xfrm>
            <a:custGeom>
              <a:avLst/>
              <a:gdLst/>
              <a:ahLst/>
              <a:cxnLst/>
              <a:rect l="l" t="t" r="r" b="b"/>
              <a:pathLst>
                <a:path w="563" h="145" extrusionOk="0">
                  <a:moveTo>
                    <a:pt x="514" y="1"/>
                  </a:moveTo>
                  <a:cubicBezTo>
                    <a:pt x="514" y="1"/>
                    <a:pt x="509" y="1"/>
                    <a:pt x="503" y="6"/>
                  </a:cubicBezTo>
                  <a:cubicBezTo>
                    <a:pt x="503" y="6"/>
                    <a:pt x="311" y="43"/>
                    <a:pt x="44" y="58"/>
                  </a:cubicBezTo>
                  <a:cubicBezTo>
                    <a:pt x="17" y="58"/>
                    <a:pt x="1" y="80"/>
                    <a:pt x="1" y="102"/>
                  </a:cubicBezTo>
                  <a:cubicBezTo>
                    <a:pt x="7" y="123"/>
                    <a:pt x="22" y="144"/>
                    <a:pt x="44" y="144"/>
                  </a:cubicBezTo>
                  <a:lnTo>
                    <a:pt x="49" y="144"/>
                  </a:lnTo>
                  <a:cubicBezTo>
                    <a:pt x="328" y="129"/>
                    <a:pt x="514" y="85"/>
                    <a:pt x="525" y="85"/>
                  </a:cubicBezTo>
                  <a:cubicBezTo>
                    <a:pt x="546" y="80"/>
                    <a:pt x="562" y="58"/>
                    <a:pt x="557" y="38"/>
                  </a:cubicBezTo>
                  <a:cubicBezTo>
                    <a:pt x="552" y="16"/>
                    <a:pt x="535" y="1"/>
                    <a:pt x="51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221;p77">
              <a:extLst>
                <a:ext uri="{FF2B5EF4-FFF2-40B4-BE49-F238E27FC236}">
                  <a16:creationId xmlns:a16="http://schemas.microsoft.com/office/drawing/2014/main" id="{8DE87BC1-6518-4B8A-B43C-4518563D8E2E}"/>
                </a:ext>
              </a:extLst>
            </p:cNvPr>
            <p:cNvSpPr/>
            <p:nvPr/>
          </p:nvSpPr>
          <p:spPr>
            <a:xfrm>
              <a:off x="5129207" y="1904401"/>
              <a:ext cx="29101" cy="87017"/>
            </a:xfrm>
            <a:custGeom>
              <a:avLst/>
              <a:gdLst/>
              <a:ahLst/>
              <a:cxnLst/>
              <a:rect l="l" t="t" r="r" b="b"/>
              <a:pathLst>
                <a:path w="301" h="900" extrusionOk="0">
                  <a:moveTo>
                    <a:pt x="240" y="0"/>
                  </a:moveTo>
                  <a:cubicBezTo>
                    <a:pt x="231" y="0"/>
                    <a:pt x="220" y="9"/>
                    <a:pt x="220" y="18"/>
                  </a:cubicBezTo>
                  <a:lnTo>
                    <a:pt x="44" y="531"/>
                  </a:lnTo>
                  <a:cubicBezTo>
                    <a:pt x="27" y="589"/>
                    <a:pt x="0" y="665"/>
                    <a:pt x="27" y="734"/>
                  </a:cubicBezTo>
                  <a:cubicBezTo>
                    <a:pt x="44" y="781"/>
                    <a:pt x="76" y="820"/>
                    <a:pt x="129" y="852"/>
                  </a:cubicBezTo>
                  <a:cubicBezTo>
                    <a:pt x="172" y="878"/>
                    <a:pt x="225" y="889"/>
                    <a:pt x="268" y="900"/>
                  </a:cubicBezTo>
                  <a:lnTo>
                    <a:pt x="279" y="900"/>
                  </a:lnTo>
                  <a:cubicBezTo>
                    <a:pt x="289" y="900"/>
                    <a:pt x="295" y="894"/>
                    <a:pt x="300" y="884"/>
                  </a:cubicBezTo>
                  <a:cubicBezTo>
                    <a:pt x="300" y="867"/>
                    <a:pt x="295" y="857"/>
                    <a:pt x="279" y="852"/>
                  </a:cubicBezTo>
                  <a:cubicBezTo>
                    <a:pt x="236" y="841"/>
                    <a:pt x="193" y="830"/>
                    <a:pt x="155" y="808"/>
                  </a:cubicBezTo>
                  <a:cubicBezTo>
                    <a:pt x="113" y="781"/>
                    <a:pt x="86" y="756"/>
                    <a:pt x="71" y="717"/>
                  </a:cubicBezTo>
                  <a:cubicBezTo>
                    <a:pt x="54" y="665"/>
                    <a:pt x="71" y="611"/>
                    <a:pt x="91" y="547"/>
                  </a:cubicBezTo>
                  <a:lnTo>
                    <a:pt x="263" y="34"/>
                  </a:lnTo>
                  <a:cubicBezTo>
                    <a:pt x="268" y="23"/>
                    <a:pt x="263" y="7"/>
                    <a:pt x="247" y="2"/>
                  </a:cubicBezTo>
                  <a:cubicBezTo>
                    <a:pt x="245" y="1"/>
                    <a:pt x="243" y="0"/>
                    <a:pt x="2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222;p77">
              <a:extLst>
                <a:ext uri="{FF2B5EF4-FFF2-40B4-BE49-F238E27FC236}">
                  <a16:creationId xmlns:a16="http://schemas.microsoft.com/office/drawing/2014/main" id="{B6B80A71-46EC-4B5C-B884-8E619B248E8F}"/>
                </a:ext>
              </a:extLst>
            </p:cNvPr>
            <p:cNvSpPr/>
            <p:nvPr/>
          </p:nvSpPr>
          <p:spPr>
            <a:xfrm>
              <a:off x="5175228" y="1881294"/>
              <a:ext cx="67291" cy="39447"/>
            </a:xfrm>
            <a:custGeom>
              <a:avLst/>
              <a:gdLst/>
              <a:ahLst/>
              <a:cxnLst/>
              <a:rect l="l" t="t" r="r" b="b"/>
              <a:pathLst>
                <a:path w="696" h="408" extrusionOk="0">
                  <a:moveTo>
                    <a:pt x="326" y="1"/>
                  </a:moveTo>
                  <a:cubicBezTo>
                    <a:pt x="284" y="6"/>
                    <a:pt x="241" y="16"/>
                    <a:pt x="204" y="38"/>
                  </a:cubicBezTo>
                  <a:cubicBezTo>
                    <a:pt x="108" y="80"/>
                    <a:pt x="32" y="166"/>
                    <a:pt x="0" y="268"/>
                  </a:cubicBezTo>
                  <a:cubicBezTo>
                    <a:pt x="83" y="355"/>
                    <a:pt x="205" y="408"/>
                    <a:pt x="328" y="408"/>
                  </a:cubicBezTo>
                  <a:cubicBezTo>
                    <a:pt x="340" y="408"/>
                    <a:pt x="352" y="407"/>
                    <a:pt x="364" y="406"/>
                  </a:cubicBezTo>
                  <a:cubicBezTo>
                    <a:pt x="498" y="396"/>
                    <a:pt x="621" y="315"/>
                    <a:pt x="695" y="203"/>
                  </a:cubicBezTo>
                  <a:cubicBezTo>
                    <a:pt x="647" y="112"/>
                    <a:pt x="557" y="43"/>
                    <a:pt x="461" y="16"/>
                  </a:cubicBezTo>
                  <a:cubicBezTo>
                    <a:pt x="417" y="1"/>
                    <a:pt x="370" y="1"/>
                    <a:pt x="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223;p77">
              <a:extLst>
                <a:ext uri="{FF2B5EF4-FFF2-40B4-BE49-F238E27FC236}">
                  <a16:creationId xmlns:a16="http://schemas.microsoft.com/office/drawing/2014/main" id="{765DC50D-6ECD-4A8B-BA2C-A8AB77E11A98}"/>
                </a:ext>
              </a:extLst>
            </p:cNvPr>
            <p:cNvSpPr/>
            <p:nvPr/>
          </p:nvSpPr>
          <p:spPr>
            <a:xfrm>
              <a:off x="5172134" y="1879071"/>
              <a:ext cx="73479" cy="31229"/>
            </a:xfrm>
            <a:custGeom>
              <a:avLst/>
              <a:gdLst/>
              <a:ahLst/>
              <a:cxnLst/>
              <a:rect l="l" t="t" r="r" b="b"/>
              <a:pathLst>
                <a:path w="760" h="323" extrusionOk="0">
                  <a:moveTo>
                    <a:pt x="389" y="1"/>
                  </a:moveTo>
                  <a:cubicBezTo>
                    <a:pt x="325" y="1"/>
                    <a:pt x="261" y="16"/>
                    <a:pt x="204" y="44"/>
                  </a:cubicBezTo>
                  <a:cubicBezTo>
                    <a:pt x="113" y="93"/>
                    <a:pt x="37" y="189"/>
                    <a:pt x="5" y="291"/>
                  </a:cubicBezTo>
                  <a:cubicBezTo>
                    <a:pt x="0" y="301"/>
                    <a:pt x="12" y="317"/>
                    <a:pt x="22" y="323"/>
                  </a:cubicBezTo>
                  <a:lnTo>
                    <a:pt x="32" y="323"/>
                  </a:lnTo>
                  <a:cubicBezTo>
                    <a:pt x="44" y="323"/>
                    <a:pt x="54" y="312"/>
                    <a:pt x="54" y="301"/>
                  </a:cubicBezTo>
                  <a:cubicBezTo>
                    <a:pt x="81" y="216"/>
                    <a:pt x="145" y="135"/>
                    <a:pt x="230" y="88"/>
                  </a:cubicBezTo>
                  <a:cubicBezTo>
                    <a:pt x="276" y="63"/>
                    <a:pt x="331" y="51"/>
                    <a:pt x="385" y="51"/>
                  </a:cubicBezTo>
                  <a:cubicBezTo>
                    <a:pt x="426" y="51"/>
                    <a:pt x="466" y="57"/>
                    <a:pt x="503" y="71"/>
                  </a:cubicBezTo>
                  <a:cubicBezTo>
                    <a:pt x="594" y="98"/>
                    <a:pt x="668" y="167"/>
                    <a:pt x="711" y="253"/>
                  </a:cubicBezTo>
                  <a:cubicBezTo>
                    <a:pt x="715" y="261"/>
                    <a:pt x="722" y="266"/>
                    <a:pt x="732" y="266"/>
                  </a:cubicBezTo>
                  <a:cubicBezTo>
                    <a:pt x="735" y="266"/>
                    <a:pt x="739" y="265"/>
                    <a:pt x="743" y="264"/>
                  </a:cubicBezTo>
                  <a:cubicBezTo>
                    <a:pt x="754" y="258"/>
                    <a:pt x="759" y="248"/>
                    <a:pt x="754" y="232"/>
                  </a:cubicBezTo>
                  <a:cubicBezTo>
                    <a:pt x="711" y="135"/>
                    <a:pt x="621" y="56"/>
                    <a:pt x="518" y="24"/>
                  </a:cubicBezTo>
                  <a:cubicBezTo>
                    <a:pt x="477" y="8"/>
                    <a:pt x="433" y="1"/>
                    <a:pt x="3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224;p77">
              <a:extLst>
                <a:ext uri="{FF2B5EF4-FFF2-40B4-BE49-F238E27FC236}">
                  <a16:creationId xmlns:a16="http://schemas.microsoft.com/office/drawing/2014/main" id="{3DC2EACA-9165-4C0A-B1BA-B124FE509758}"/>
                </a:ext>
              </a:extLst>
            </p:cNvPr>
            <p:cNvSpPr/>
            <p:nvPr/>
          </p:nvSpPr>
          <p:spPr>
            <a:xfrm>
              <a:off x="5069264" y="1888352"/>
              <a:ext cx="67291" cy="39061"/>
            </a:xfrm>
            <a:custGeom>
              <a:avLst/>
              <a:gdLst/>
              <a:ahLst/>
              <a:cxnLst/>
              <a:rect l="l" t="t" r="r" b="b"/>
              <a:pathLst>
                <a:path w="696" h="404" extrusionOk="0">
                  <a:moveTo>
                    <a:pt x="364" y="0"/>
                  </a:moveTo>
                  <a:cubicBezTo>
                    <a:pt x="352" y="0"/>
                    <a:pt x="340" y="1"/>
                    <a:pt x="326" y="2"/>
                  </a:cubicBezTo>
                  <a:cubicBezTo>
                    <a:pt x="284" y="2"/>
                    <a:pt x="242" y="17"/>
                    <a:pt x="203" y="34"/>
                  </a:cubicBezTo>
                  <a:cubicBezTo>
                    <a:pt x="107" y="82"/>
                    <a:pt x="33" y="162"/>
                    <a:pt x="1" y="264"/>
                  </a:cubicBezTo>
                  <a:cubicBezTo>
                    <a:pt x="84" y="351"/>
                    <a:pt x="206" y="404"/>
                    <a:pt x="328" y="404"/>
                  </a:cubicBezTo>
                  <a:cubicBezTo>
                    <a:pt x="340" y="404"/>
                    <a:pt x="352" y="403"/>
                    <a:pt x="364" y="402"/>
                  </a:cubicBezTo>
                  <a:cubicBezTo>
                    <a:pt x="504" y="392"/>
                    <a:pt x="620" y="313"/>
                    <a:pt x="696" y="200"/>
                  </a:cubicBezTo>
                  <a:cubicBezTo>
                    <a:pt x="647" y="109"/>
                    <a:pt x="563" y="44"/>
                    <a:pt x="460" y="12"/>
                  </a:cubicBezTo>
                  <a:cubicBezTo>
                    <a:pt x="429" y="5"/>
                    <a:pt x="398"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225;p77">
              <a:extLst>
                <a:ext uri="{FF2B5EF4-FFF2-40B4-BE49-F238E27FC236}">
                  <a16:creationId xmlns:a16="http://schemas.microsoft.com/office/drawing/2014/main" id="{A44D4AA7-A2C6-4A7C-B740-0112229D5277}"/>
                </a:ext>
              </a:extLst>
            </p:cNvPr>
            <p:cNvSpPr/>
            <p:nvPr/>
          </p:nvSpPr>
          <p:spPr>
            <a:xfrm>
              <a:off x="5066654" y="1886128"/>
              <a:ext cx="72995" cy="30843"/>
            </a:xfrm>
            <a:custGeom>
              <a:avLst/>
              <a:gdLst/>
              <a:ahLst/>
              <a:cxnLst/>
              <a:rect l="l" t="t" r="r" b="b"/>
              <a:pathLst>
                <a:path w="755" h="319" extrusionOk="0">
                  <a:moveTo>
                    <a:pt x="390" y="0"/>
                  </a:moveTo>
                  <a:cubicBezTo>
                    <a:pt x="326" y="0"/>
                    <a:pt x="262" y="15"/>
                    <a:pt x="205" y="47"/>
                  </a:cubicBezTo>
                  <a:cubicBezTo>
                    <a:pt x="108" y="94"/>
                    <a:pt x="33" y="185"/>
                    <a:pt x="1" y="287"/>
                  </a:cubicBezTo>
                  <a:cubicBezTo>
                    <a:pt x="1" y="303"/>
                    <a:pt x="6" y="314"/>
                    <a:pt x="23" y="319"/>
                  </a:cubicBezTo>
                  <a:lnTo>
                    <a:pt x="28" y="319"/>
                  </a:lnTo>
                  <a:cubicBezTo>
                    <a:pt x="38" y="319"/>
                    <a:pt x="49" y="314"/>
                    <a:pt x="49" y="303"/>
                  </a:cubicBezTo>
                  <a:cubicBezTo>
                    <a:pt x="76" y="212"/>
                    <a:pt x="141" y="132"/>
                    <a:pt x="225" y="89"/>
                  </a:cubicBezTo>
                  <a:cubicBezTo>
                    <a:pt x="278" y="63"/>
                    <a:pt x="336" y="49"/>
                    <a:pt x="394" y="49"/>
                  </a:cubicBezTo>
                  <a:cubicBezTo>
                    <a:pt x="431" y="49"/>
                    <a:pt x="468" y="55"/>
                    <a:pt x="504" y="67"/>
                  </a:cubicBezTo>
                  <a:cubicBezTo>
                    <a:pt x="590" y="100"/>
                    <a:pt x="669" y="169"/>
                    <a:pt x="706" y="255"/>
                  </a:cubicBezTo>
                  <a:cubicBezTo>
                    <a:pt x="710" y="262"/>
                    <a:pt x="720" y="268"/>
                    <a:pt x="729" y="268"/>
                  </a:cubicBezTo>
                  <a:cubicBezTo>
                    <a:pt x="732" y="268"/>
                    <a:pt x="735" y="267"/>
                    <a:pt x="738" y="265"/>
                  </a:cubicBezTo>
                  <a:cubicBezTo>
                    <a:pt x="750" y="260"/>
                    <a:pt x="755" y="244"/>
                    <a:pt x="750" y="233"/>
                  </a:cubicBezTo>
                  <a:cubicBezTo>
                    <a:pt x="706" y="132"/>
                    <a:pt x="622" y="57"/>
                    <a:pt x="519" y="20"/>
                  </a:cubicBezTo>
                  <a:cubicBezTo>
                    <a:pt x="478" y="7"/>
                    <a:pt x="434" y="0"/>
                    <a:pt x="3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226;p77">
              <a:extLst>
                <a:ext uri="{FF2B5EF4-FFF2-40B4-BE49-F238E27FC236}">
                  <a16:creationId xmlns:a16="http://schemas.microsoft.com/office/drawing/2014/main" id="{13DD4BBE-11F4-4150-84D4-26F326E45BB7}"/>
                </a:ext>
              </a:extLst>
            </p:cNvPr>
            <p:cNvSpPr/>
            <p:nvPr/>
          </p:nvSpPr>
          <p:spPr>
            <a:xfrm>
              <a:off x="5081640" y="1890576"/>
              <a:ext cx="27555" cy="28039"/>
            </a:xfrm>
            <a:custGeom>
              <a:avLst/>
              <a:gdLst/>
              <a:ahLst/>
              <a:cxnLst/>
              <a:rect l="l" t="t" r="r" b="b"/>
              <a:pathLst>
                <a:path w="285" h="290" extrusionOk="0">
                  <a:moveTo>
                    <a:pt x="139" y="1"/>
                  </a:moveTo>
                  <a:cubicBezTo>
                    <a:pt x="65" y="1"/>
                    <a:pt x="1" y="65"/>
                    <a:pt x="1" y="145"/>
                  </a:cubicBezTo>
                  <a:cubicBezTo>
                    <a:pt x="1" y="225"/>
                    <a:pt x="65" y="290"/>
                    <a:pt x="139" y="290"/>
                  </a:cubicBezTo>
                  <a:cubicBezTo>
                    <a:pt x="220" y="290"/>
                    <a:pt x="284" y="225"/>
                    <a:pt x="284" y="145"/>
                  </a:cubicBezTo>
                  <a:cubicBezTo>
                    <a:pt x="284" y="65"/>
                    <a:pt x="220" y="1"/>
                    <a:pt x="13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227;p77">
              <a:extLst>
                <a:ext uri="{FF2B5EF4-FFF2-40B4-BE49-F238E27FC236}">
                  <a16:creationId xmlns:a16="http://schemas.microsoft.com/office/drawing/2014/main" id="{531784EE-D616-49E6-B85D-06EC3A4F3C91}"/>
                </a:ext>
              </a:extLst>
            </p:cNvPr>
            <p:cNvSpPr/>
            <p:nvPr/>
          </p:nvSpPr>
          <p:spPr>
            <a:xfrm>
              <a:off x="5182963" y="1830633"/>
              <a:ext cx="67871" cy="38867"/>
            </a:xfrm>
            <a:custGeom>
              <a:avLst/>
              <a:gdLst/>
              <a:ahLst/>
              <a:cxnLst/>
              <a:rect l="l" t="t" r="r" b="b"/>
              <a:pathLst>
                <a:path w="702" h="402" extrusionOk="0">
                  <a:moveTo>
                    <a:pt x="75" y="0"/>
                  </a:moveTo>
                  <a:cubicBezTo>
                    <a:pt x="28" y="49"/>
                    <a:pt x="1" y="118"/>
                    <a:pt x="11" y="187"/>
                  </a:cubicBezTo>
                  <a:cubicBezTo>
                    <a:pt x="236" y="230"/>
                    <a:pt x="455" y="305"/>
                    <a:pt x="663" y="402"/>
                  </a:cubicBezTo>
                  <a:cubicBezTo>
                    <a:pt x="674" y="396"/>
                    <a:pt x="701" y="353"/>
                    <a:pt x="695" y="343"/>
                  </a:cubicBezTo>
                  <a:cubicBezTo>
                    <a:pt x="529" y="172"/>
                    <a:pt x="305" y="54"/>
                    <a:pt x="7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228;p77">
              <a:extLst>
                <a:ext uri="{FF2B5EF4-FFF2-40B4-BE49-F238E27FC236}">
                  <a16:creationId xmlns:a16="http://schemas.microsoft.com/office/drawing/2014/main" id="{481B84E7-08E3-4891-B4BB-08E021D2F3AA}"/>
                </a:ext>
              </a:extLst>
            </p:cNvPr>
            <p:cNvSpPr/>
            <p:nvPr/>
          </p:nvSpPr>
          <p:spPr>
            <a:xfrm>
              <a:off x="5055922" y="1839914"/>
              <a:ext cx="50662" cy="39351"/>
            </a:xfrm>
            <a:custGeom>
              <a:avLst/>
              <a:gdLst/>
              <a:ahLst/>
              <a:cxnLst/>
              <a:rect l="l" t="t" r="r" b="b"/>
              <a:pathLst>
                <a:path w="524" h="407" extrusionOk="0">
                  <a:moveTo>
                    <a:pt x="449" y="0"/>
                  </a:moveTo>
                  <a:cubicBezTo>
                    <a:pt x="267" y="70"/>
                    <a:pt x="112" y="204"/>
                    <a:pt x="5" y="365"/>
                  </a:cubicBezTo>
                  <a:cubicBezTo>
                    <a:pt x="0" y="370"/>
                    <a:pt x="27" y="402"/>
                    <a:pt x="37" y="407"/>
                  </a:cubicBezTo>
                  <a:cubicBezTo>
                    <a:pt x="187" y="294"/>
                    <a:pt x="353" y="204"/>
                    <a:pt x="524" y="134"/>
                  </a:cubicBezTo>
                  <a:cubicBezTo>
                    <a:pt x="524" y="81"/>
                    <a:pt x="491" y="27"/>
                    <a:pt x="4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229;p77">
              <a:extLst>
                <a:ext uri="{FF2B5EF4-FFF2-40B4-BE49-F238E27FC236}">
                  <a16:creationId xmlns:a16="http://schemas.microsoft.com/office/drawing/2014/main" id="{8099488C-5A2F-4876-93C6-1D99D7FFBA5D}"/>
                </a:ext>
              </a:extLst>
            </p:cNvPr>
            <p:cNvSpPr/>
            <p:nvPr/>
          </p:nvSpPr>
          <p:spPr>
            <a:xfrm>
              <a:off x="5187120" y="1882261"/>
              <a:ext cx="27458" cy="28039"/>
            </a:xfrm>
            <a:custGeom>
              <a:avLst/>
              <a:gdLst/>
              <a:ahLst/>
              <a:cxnLst/>
              <a:rect l="l" t="t" r="r" b="b"/>
              <a:pathLst>
                <a:path w="284" h="290" extrusionOk="0">
                  <a:moveTo>
                    <a:pt x="145" y="1"/>
                  </a:moveTo>
                  <a:cubicBezTo>
                    <a:pt x="64" y="1"/>
                    <a:pt x="0" y="65"/>
                    <a:pt x="0" y="145"/>
                  </a:cubicBezTo>
                  <a:cubicBezTo>
                    <a:pt x="0" y="225"/>
                    <a:pt x="64" y="290"/>
                    <a:pt x="145" y="290"/>
                  </a:cubicBezTo>
                  <a:cubicBezTo>
                    <a:pt x="220" y="290"/>
                    <a:pt x="284" y="225"/>
                    <a:pt x="284" y="145"/>
                  </a:cubicBezTo>
                  <a:cubicBezTo>
                    <a:pt x="284" y="65"/>
                    <a:pt x="220" y="1"/>
                    <a:pt x="1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230;p77">
              <a:extLst>
                <a:ext uri="{FF2B5EF4-FFF2-40B4-BE49-F238E27FC236}">
                  <a16:creationId xmlns:a16="http://schemas.microsoft.com/office/drawing/2014/main" id="{FB89E832-CE8F-4A5C-98D0-00FAA9CA33EF}"/>
                </a:ext>
              </a:extLst>
            </p:cNvPr>
            <p:cNvSpPr/>
            <p:nvPr/>
          </p:nvSpPr>
          <p:spPr>
            <a:xfrm>
              <a:off x="5077096" y="3182447"/>
              <a:ext cx="243930" cy="141934"/>
            </a:xfrm>
            <a:custGeom>
              <a:avLst/>
              <a:gdLst/>
              <a:ahLst/>
              <a:cxnLst/>
              <a:rect l="l" t="t" r="r" b="b"/>
              <a:pathLst>
                <a:path w="2523" h="1468" extrusionOk="0">
                  <a:moveTo>
                    <a:pt x="1192" y="0"/>
                  </a:moveTo>
                  <a:lnTo>
                    <a:pt x="117" y="177"/>
                  </a:lnTo>
                  <a:cubicBezTo>
                    <a:pt x="0" y="647"/>
                    <a:pt x="727" y="1278"/>
                    <a:pt x="1636" y="1416"/>
                  </a:cubicBezTo>
                  <a:cubicBezTo>
                    <a:pt x="1878" y="1452"/>
                    <a:pt x="2052" y="1468"/>
                    <a:pt x="2178" y="1468"/>
                  </a:cubicBezTo>
                  <a:cubicBezTo>
                    <a:pt x="2523" y="1468"/>
                    <a:pt x="2501" y="1351"/>
                    <a:pt x="2485" y="1214"/>
                  </a:cubicBezTo>
                  <a:cubicBezTo>
                    <a:pt x="2463" y="1026"/>
                    <a:pt x="1192" y="0"/>
                    <a:pt x="1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231;p77">
              <a:extLst>
                <a:ext uri="{FF2B5EF4-FFF2-40B4-BE49-F238E27FC236}">
                  <a16:creationId xmlns:a16="http://schemas.microsoft.com/office/drawing/2014/main" id="{4D81E824-B469-4CF3-B8BC-855CFBD46CA8}"/>
                </a:ext>
              </a:extLst>
            </p:cNvPr>
            <p:cNvSpPr/>
            <p:nvPr/>
          </p:nvSpPr>
          <p:spPr>
            <a:xfrm>
              <a:off x="5360278" y="3091469"/>
              <a:ext cx="213475" cy="142127"/>
            </a:xfrm>
            <a:custGeom>
              <a:avLst/>
              <a:gdLst/>
              <a:ahLst/>
              <a:cxnLst/>
              <a:rect l="l" t="t" r="r" b="b"/>
              <a:pathLst>
                <a:path w="2208" h="1470" extrusionOk="0">
                  <a:moveTo>
                    <a:pt x="657" y="1"/>
                  </a:moveTo>
                  <a:lnTo>
                    <a:pt x="0" y="279"/>
                  </a:lnTo>
                  <a:cubicBezTo>
                    <a:pt x="0" y="279"/>
                    <a:pt x="86" y="786"/>
                    <a:pt x="657" y="1182"/>
                  </a:cubicBezTo>
                  <a:cubicBezTo>
                    <a:pt x="971" y="1397"/>
                    <a:pt x="1375" y="1470"/>
                    <a:pt x="1686" y="1470"/>
                  </a:cubicBezTo>
                  <a:cubicBezTo>
                    <a:pt x="1946" y="1470"/>
                    <a:pt x="2140" y="1419"/>
                    <a:pt x="2159" y="1358"/>
                  </a:cubicBezTo>
                  <a:cubicBezTo>
                    <a:pt x="2208" y="1225"/>
                    <a:pt x="657" y="1"/>
                    <a:pt x="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232;p77">
              <a:extLst>
                <a:ext uri="{FF2B5EF4-FFF2-40B4-BE49-F238E27FC236}">
                  <a16:creationId xmlns:a16="http://schemas.microsoft.com/office/drawing/2014/main" id="{1EA1E362-1D8D-42C4-AB38-C3102A507C88}"/>
                </a:ext>
              </a:extLst>
            </p:cNvPr>
            <p:cNvSpPr/>
            <p:nvPr/>
          </p:nvSpPr>
          <p:spPr>
            <a:xfrm>
              <a:off x="4742769" y="2537479"/>
              <a:ext cx="694567" cy="680759"/>
            </a:xfrm>
            <a:custGeom>
              <a:avLst/>
              <a:gdLst/>
              <a:ahLst/>
              <a:cxnLst/>
              <a:rect l="l" t="t" r="r" b="b"/>
              <a:pathLst>
                <a:path w="7184" h="7041" extrusionOk="0">
                  <a:moveTo>
                    <a:pt x="3217" y="1"/>
                  </a:moveTo>
                  <a:cubicBezTo>
                    <a:pt x="2773" y="1"/>
                    <a:pt x="230" y="509"/>
                    <a:pt x="230" y="509"/>
                  </a:cubicBezTo>
                  <a:cubicBezTo>
                    <a:pt x="230" y="509"/>
                    <a:pt x="0" y="1552"/>
                    <a:pt x="609" y="2033"/>
                  </a:cubicBezTo>
                  <a:cubicBezTo>
                    <a:pt x="1224" y="2514"/>
                    <a:pt x="2714" y="2593"/>
                    <a:pt x="2881" y="2892"/>
                  </a:cubicBezTo>
                  <a:cubicBezTo>
                    <a:pt x="3047" y="3192"/>
                    <a:pt x="3491" y="6950"/>
                    <a:pt x="3491" y="6950"/>
                  </a:cubicBezTo>
                  <a:cubicBezTo>
                    <a:pt x="3491" y="6950"/>
                    <a:pt x="3738" y="7040"/>
                    <a:pt x="4034" y="7040"/>
                  </a:cubicBezTo>
                  <a:cubicBezTo>
                    <a:pt x="4290" y="7040"/>
                    <a:pt x="4583" y="6973"/>
                    <a:pt x="4784" y="6720"/>
                  </a:cubicBezTo>
                  <a:cubicBezTo>
                    <a:pt x="4784" y="6720"/>
                    <a:pt x="4767" y="2956"/>
                    <a:pt x="4270" y="2482"/>
                  </a:cubicBezTo>
                  <a:cubicBezTo>
                    <a:pt x="4106" y="2323"/>
                    <a:pt x="4099" y="2249"/>
                    <a:pt x="4172" y="2249"/>
                  </a:cubicBezTo>
                  <a:cubicBezTo>
                    <a:pt x="4319" y="2249"/>
                    <a:pt x="4795" y="2553"/>
                    <a:pt x="4949" y="3069"/>
                  </a:cubicBezTo>
                  <a:cubicBezTo>
                    <a:pt x="5179" y="3839"/>
                    <a:pt x="6061" y="5891"/>
                    <a:pt x="6306" y="6105"/>
                  </a:cubicBezTo>
                  <a:cubicBezTo>
                    <a:pt x="6368" y="6157"/>
                    <a:pt x="6450" y="6179"/>
                    <a:pt x="6538" y="6179"/>
                  </a:cubicBezTo>
                  <a:cubicBezTo>
                    <a:pt x="6813" y="6179"/>
                    <a:pt x="7155" y="5971"/>
                    <a:pt x="7167" y="5805"/>
                  </a:cubicBezTo>
                  <a:cubicBezTo>
                    <a:pt x="7184" y="5592"/>
                    <a:pt x="6606" y="2411"/>
                    <a:pt x="5992" y="1818"/>
                  </a:cubicBezTo>
                  <a:cubicBezTo>
                    <a:pt x="5383" y="1219"/>
                    <a:pt x="3335" y="114"/>
                    <a:pt x="3281" y="12"/>
                  </a:cubicBezTo>
                  <a:cubicBezTo>
                    <a:pt x="3277" y="4"/>
                    <a:pt x="3255" y="1"/>
                    <a:pt x="32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233;p77">
              <a:extLst>
                <a:ext uri="{FF2B5EF4-FFF2-40B4-BE49-F238E27FC236}">
                  <a16:creationId xmlns:a16="http://schemas.microsoft.com/office/drawing/2014/main" id="{0DB13C9E-C806-4DEF-8733-0CCE4D323D3E}"/>
                </a:ext>
              </a:extLst>
            </p:cNvPr>
            <p:cNvSpPr/>
            <p:nvPr/>
          </p:nvSpPr>
          <p:spPr>
            <a:xfrm>
              <a:off x="4733391" y="2024965"/>
              <a:ext cx="366523" cy="617430"/>
            </a:xfrm>
            <a:custGeom>
              <a:avLst/>
              <a:gdLst/>
              <a:ahLst/>
              <a:cxnLst/>
              <a:rect l="l" t="t" r="r" b="b"/>
              <a:pathLst>
                <a:path w="3791" h="6386" extrusionOk="0">
                  <a:moveTo>
                    <a:pt x="1481" y="0"/>
                  </a:moveTo>
                  <a:cubicBezTo>
                    <a:pt x="1481" y="0"/>
                    <a:pt x="433" y="1042"/>
                    <a:pt x="220" y="2785"/>
                  </a:cubicBezTo>
                  <a:cubicBezTo>
                    <a:pt x="11" y="4527"/>
                    <a:pt x="1" y="5842"/>
                    <a:pt x="374" y="6173"/>
                  </a:cubicBezTo>
                  <a:cubicBezTo>
                    <a:pt x="535" y="6316"/>
                    <a:pt x="875" y="6385"/>
                    <a:pt x="1271" y="6385"/>
                  </a:cubicBezTo>
                  <a:cubicBezTo>
                    <a:pt x="1795" y="6385"/>
                    <a:pt x="2419" y="6264"/>
                    <a:pt x="2860" y="6029"/>
                  </a:cubicBezTo>
                  <a:cubicBezTo>
                    <a:pt x="3635" y="5622"/>
                    <a:pt x="3790" y="5324"/>
                    <a:pt x="3598" y="4961"/>
                  </a:cubicBezTo>
                  <a:cubicBezTo>
                    <a:pt x="3411" y="4596"/>
                    <a:pt x="3127" y="3634"/>
                    <a:pt x="3127" y="3190"/>
                  </a:cubicBezTo>
                  <a:cubicBezTo>
                    <a:pt x="3127" y="2753"/>
                    <a:pt x="2646" y="898"/>
                    <a:pt x="2379" y="647"/>
                  </a:cubicBezTo>
                  <a:cubicBezTo>
                    <a:pt x="2112" y="395"/>
                    <a:pt x="2144" y="208"/>
                    <a:pt x="2144" y="208"/>
                  </a:cubicBezTo>
                  <a:lnTo>
                    <a:pt x="1481"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234;p77">
              <a:extLst>
                <a:ext uri="{FF2B5EF4-FFF2-40B4-BE49-F238E27FC236}">
                  <a16:creationId xmlns:a16="http://schemas.microsoft.com/office/drawing/2014/main" id="{06E6A2E8-FEDC-498F-9DF1-F34CC6D6478E}"/>
                </a:ext>
              </a:extLst>
            </p:cNvPr>
            <p:cNvSpPr/>
            <p:nvPr/>
          </p:nvSpPr>
          <p:spPr>
            <a:xfrm>
              <a:off x="4866715" y="1870949"/>
              <a:ext cx="211445" cy="198204"/>
            </a:xfrm>
            <a:custGeom>
              <a:avLst/>
              <a:gdLst/>
              <a:ahLst/>
              <a:cxnLst/>
              <a:rect l="l" t="t" r="r" b="b"/>
              <a:pathLst>
                <a:path w="2187" h="2050" extrusionOk="0">
                  <a:moveTo>
                    <a:pt x="1531" y="0"/>
                  </a:moveTo>
                  <a:cubicBezTo>
                    <a:pt x="967" y="0"/>
                    <a:pt x="9" y="598"/>
                    <a:pt x="1" y="1662"/>
                  </a:cubicBezTo>
                  <a:cubicBezTo>
                    <a:pt x="1" y="1693"/>
                    <a:pt x="611" y="2049"/>
                    <a:pt x="1181" y="2049"/>
                  </a:cubicBezTo>
                  <a:cubicBezTo>
                    <a:pt x="1204" y="2049"/>
                    <a:pt x="1228" y="2049"/>
                    <a:pt x="1252" y="2047"/>
                  </a:cubicBezTo>
                  <a:cubicBezTo>
                    <a:pt x="1834" y="2015"/>
                    <a:pt x="2187" y="599"/>
                    <a:pt x="1888" y="150"/>
                  </a:cubicBezTo>
                  <a:cubicBezTo>
                    <a:pt x="1822" y="49"/>
                    <a:pt x="1693" y="0"/>
                    <a:pt x="153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235;p77">
              <a:extLst>
                <a:ext uri="{FF2B5EF4-FFF2-40B4-BE49-F238E27FC236}">
                  <a16:creationId xmlns:a16="http://schemas.microsoft.com/office/drawing/2014/main" id="{5EE7C0CB-3EEE-4D0B-9730-426A61F47C8B}"/>
                </a:ext>
              </a:extLst>
            </p:cNvPr>
            <p:cNvSpPr/>
            <p:nvPr/>
          </p:nvSpPr>
          <p:spPr>
            <a:xfrm>
              <a:off x="4801648" y="1736077"/>
              <a:ext cx="307354" cy="309199"/>
            </a:xfrm>
            <a:custGeom>
              <a:avLst/>
              <a:gdLst/>
              <a:ahLst/>
              <a:cxnLst/>
              <a:rect l="l" t="t" r="r" b="b"/>
              <a:pathLst>
                <a:path w="3179" h="3198" extrusionOk="0">
                  <a:moveTo>
                    <a:pt x="1816" y="1"/>
                  </a:moveTo>
                  <a:cubicBezTo>
                    <a:pt x="1421" y="1"/>
                    <a:pt x="1154" y="226"/>
                    <a:pt x="1027" y="284"/>
                  </a:cubicBezTo>
                  <a:cubicBezTo>
                    <a:pt x="839" y="374"/>
                    <a:pt x="0" y="706"/>
                    <a:pt x="156" y="1513"/>
                  </a:cubicBezTo>
                  <a:cubicBezTo>
                    <a:pt x="310" y="2315"/>
                    <a:pt x="652" y="2438"/>
                    <a:pt x="455" y="2603"/>
                  </a:cubicBezTo>
                  <a:cubicBezTo>
                    <a:pt x="257" y="2769"/>
                    <a:pt x="257" y="2914"/>
                    <a:pt x="257" y="2914"/>
                  </a:cubicBezTo>
                  <a:cubicBezTo>
                    <a:pt x="257" y="2914"/>
                    <a:pt x="590" y="3197"/>
                    <a:pt x="867" y="3197"/>
                  </a:cubicBezTo>
                  <a:cubicBezTo>
                    <a:pt x="957" y="3197"/>
                    <a:pt x="1041" y="3168"/>
                    <a:pt x="1106" y="3089"/>
                  </a:cubicBezTo>
                  <a:cubicBezTo>
                    <a:pt x="1368" y="2769"/>
                    <a:pt x="1358" y="2582"/>
                    <a:pt x="1491" y="2507"/>
                  </a:cubicBezTo>
                  <a:cubicBezTo>
                    <a:pt x="1600" y="2441"/>
                    <a:pt x="1723" y="2172"/>
                    <a:pt x="1867" y="2172"/>
                  </a:cubicBezTo>
                  <a:cubicBezTo>
                    <a:pt x="1899" y="2172"/>
                    <a:pt x="1933" y="2186"/>
                    <a:pt x="1967" y="2218"/>
                  </a:cubicBezTo>
                  <a:cubicBezTo>
                    <a:pt x="1991" y="2241"/>
                    <a:pt x="2013" y="2251"/>
                    <a:pt x="2033" y="2251"/>
                  </a:cubicBezTo>
                  <a:cubicBezTo>
                    <a:pt x="2155" y="2251"/>
                    <a:pt x="2223" y="1894"/>
                    <a:pt x="2510" y="1894"/>
                  </a:cubicBezTo>
                  <a:cubicBezTo>
                    <a:pt x="2542" y="1894"/>
                    <a:pt x="2576" y="1898"/>
                    <a:pt x="2613" y="1908"/>
                  </a:cubicBezTo>
                  <a:cubicBezTo>
                    <a:pt x="2630" y="1912"/>
                    <a:pt x="2646" y="1914"/>
                    <a:pt x="2662" y="1914"/>
                  </a:cubicBezTo>
                  <a:cubicBezTo>
                    <a:pt x="3058" y="1914"/>
                    <a:pt x="3178" y="599"/>
                    <a:pt x="2453" y="188"/>
                  </a:cubicBezTo>
                  <a:cubicBezTo>
                    <a:pt x="2213" y="50"/>
                    <a:pt x="2001" y="1"/>
                    <a:pt x="18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236;p77">
              <a:extLst>
                <a:ext uri="{FF2B5EF4-FFF2-40B4-BE49-F238E27FC236}">
                  <a16:creationId xmlns:a16="http://schemas.microsoft.com/office/drawing/2014/main" id="{2D015CA6-CD94-4073-AEB0-CEED7C04D329}"/>
                </a:ext>
              </a:extLst>
            </p:cNvPr>
            <p:cNvSpPr/>
            <p:nvPr/>
          </p:nvSpPr>
          <p:spPr>
            <a:xfrm>
              <a:off x="4914766" y="2180913"/>
              <a:ext cx="383539" cy="232237"/>
            </a:xfrm>
            <a:custGeom>
              <a:avLst/>
              <a:gdLst/>
              <a:ahLst/>
              <a:cxnLst/>
              <a:rect l="l" t="t" r="r" b="b"/>
              <a:pathLst>
                <a:path w="3967" h="2402" extrusionOk="0">
                  <a:moveTo>
                    <a:pt x="3437" y="1"/>
                  </a:moveTo>
                  <a:cubicBezTo>
                    <a:pt x="3437" y="1"/>
                    <a:pt x="1924" y="1257"/>
                    <a:pt x="1668" y="1295"/>
                  </a:cubicBezTo>
                  <a:cubicBezTo>
                    <a:pt x="1659" y="1296"/>
                    <a:pt x="1650" y="1297"/>
                    <a:pt x="1641" y="1297"/>
                  </a:cubicBezTo>
                  <a:cubicBezTo>
                    <a:pt x="1394" y="1297"/>
                    <a:pt x="1086" y="883"/>
                    <a:pt x="1086" y="883"/>
                  </a:cubicBezTo>
                  <a:lnTo>
                    <a:pt x="0" y="1449"/>
                  </a:lnTo>
                  <a:cubicBezTo>
                    <a:pt x="0" y="1449"/>
                    <a:pt x="947" y="2401"/>
                    <a:pt x="1440" y="2401"/>
                  </a:cubicBezTo>
                  <a:cubicBezTo>
                    <a:pt x="1462" y="2401"/>
                    <a:pt x="1483" y="2400"/>
                    <a:pt x="1502" y="2396"/>
                  </a:cubicBezTo>
                  <a:cubicBezTo>
                    <a:pt x="1968" y="2310"/>
                    <a:pt x="3967" y="605"/>
                    <a:pt x="3967" y="605"/>
                  </a:cubicBezTo>
                  <a:lnTo>
                    <a:pt x="3437"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237;p77">
              <a:extLst>
                <a:ext uri="{FF2B5EF4-FFF2-40B4-BE49-F238E27FC236}">
                  <a16:creationId xmlns:a16="http://schemas.microsoft.com/office/drawing/2014/main" id="{B5A82C79-4955-46EA-8BD1-6C268FD59651}"/>
                </a:ext>
              </a:extLst>
            </p:cNvPr>
            <p:cNvSpPr/>
            <p:nvPr/>
          </p:nvSpPr>
          <p:spPr>
            <a:xfrm>
              <a:off x="5247454" y="2107697"/>
              <a:ext cx="124817" cy="134972"/>
            </a:xfrm>
            <a:custGeom>
              <a:avLst/>
              <a:gdLst/>
              <a:ahLst/>
              <a:cxnLst/>
              <a:rect l="l" t="t" r="r" b="b"/>
              <a:pathLst>
                <a:path w="1291" h="1396" extrusionOk="0">
                  <a:moveTo>
                    <a:pt x="717" y="1"/>
                  </a:moveTo>
                  <a:cubicBezTo>
                    <a:pt x="634" y="1"/>
                    <a:pt x="578" y="34"/>
                    <a:pt x="590" y="107"/>
                  </a:cubicBezTo>
                  <a:cubicBezTo>
                    <a:pt x="624" y="316"/>
                    <a:pt x="451" y="566"/>
                    <a:pt x="375" y="566"/>
                  </a:cubicBezTo>
                  <a:cubicBezTo>
                    <a:pt x="370" y="566"/>
                    <a:pt x="365" y="564"/>
                    <a:pt x="360" y="561"/>
                  </a:cubicBezTo>
                  <a:cubicBezTo>
                    <a:pt x="296" y="519"/>
                    <a:pt x="284" y="337"/>
                    <a:pt x="205" y="326"/>
                  </a:cubicBezTo>
                  <a:cubicBezTo>
                    <a:pt x="204" y="326"/>
                    <a:pt x="204" y="326"/>
                    <a:pt x="204" y="326"/>
                  </a:cubicBezTo>
                  <a:cubicBezTo>
                    <a:pt x="128" y="326"/>
                    <a:pt x="1" y="791"/>
                    <a:pt x="1" y="791"/>
                  </a:cubicBezTo>
                  <a:lnTo>
                    <a:pt x="531" y="1395"/>
                  </a:lnTo>
                  <a:cubicBezTo>
                    <a:pt x="963" y="1373"/>
                    <a:pt x="1290" y="706"/>
                    <a:pt x="1231" y="374"/>
                  </a:cubicBezTo>
                  <a:cubicBezTo>
                    <a:pt x="1194" y="149"/>
                    <a:pt x="894" y="1"/>
                    <a:pt x="71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238;p77">
              <a:extLst>
                <a:ext uri="{FF2B5EF4-FFF2-40B4-BE49-F238E27FC236}">
                  <a16:creationId xmlns:a16="http://schemas.microsoft.com/office/drawing/2014/main" id="{D59FC7E3-3CE4-4F88-BB3A-BD8A30326325}"/>
                </a:ext>
              </a:extLst>
            </p:cNvPr>
            <p:cNvSpPr/>
            <p:nvPr/>
          </p:nvSpPr>
          <p:spPr>
            <a:xfrm>
              <a:off x="4851246" y="2100184"/>
              <a:ext cx="178283" cy="237458"/>
            </a:xfrm>
            <a:custGeom>
              <a:avLst/>
              <a:gdLst/>
              <a:ahLst/>
              <a:cxnLst/>
              <a:rect l="l" t="t" r="r" b="b"/>
              <a:pathLst>
                <a:path w="1844" h="2456" extrusionOk="0">
                  <a:moveTo>
                    <a:pt x="787" y="1"/>
                  </a:moveTo>
                  <a:cubicBezTo>
                    <a:pt x="550" y="1"/>
                    <a:pt x="294" y="87"/>
                    <a:pt x="198" y="424"/>
                  </a:cubicBezTo>
                  <a:cubicBezTo>
                    <a:pt x="1" y="1119"/>
                    <a:pt x="647" y="2456"/>
                    <a:pt x="647" y="2456"/>
                  </a:cubicBezTo>
                  <a:cubicBezTo>
                    <a:pt x="647" y="2456"/>
                    <a:pt x="1555" y="2370"/>
                    <a:pt x="1844" y="1739"/>
                  </a:cubicBezTo>
                  <a:cubicBezTo>
                    <a:pt x="1780" y="1713"/>
                    <a:pt x="1395" y="286"/>
                    <a:pt x="1272" y="98"/>
                  </a:cubicBezTo>
                  <a:cubicBezTo>
                    <a:pt x="1272" y="98"/>
                    <a:pt x="1040" y="1"/>
                    <a:pt x="78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239;p77">
              <a:extLst>
                <a:ext uri="{FF2B5EF4-FFF2-40B4-BE49-F238E27FC236}">
                  <a16:creationId xmlns:a16="http://schemas.microsoft.com/office/drawing/2014/main" id="{C27C1B7A-BF0C-48AF-B2CC-05A23290C1B4}"/>
                </a:ext>
              </a:extLst>
            </p:cNvPr>
            <p:cNvSpPr/>
            <p:nvPr/>
          </p:nvSpPr>
          <p:spPr>
            <a:xfrm>
              <a:off x="4855307" y="2101924"/>
              <a:ext cx="71932" cy="235235"/>
            </a:xfrm>
            <a:custGeom>
              <a:avLst/>
              <a:gdLst/>
              <a:ahLst/>
              <a:cxnLst/>
              <a:rect l="l" t="t" r="r" b="b"/>
              <a:pathLst>
                <a:path w="744" h="2433" extrusionOk="0">
                  <a:moveTo>
                    <a:pt x="578" y="1"/>
                  </a:moveTo>
                  <a:cubicBezTo>
                    <a:pt x="396" y="38"/>
                    <a:pt x="231" y="150"/>
                    <a:pt x="156" y="406"/>
                  </a:cubicBezTo>
                  <a:cubicBezTo>
                    <a:pt x="1" y="951"/>
                    <a:pt x="364" y="1893"/>
                    <a:pt x="531" y="2273"/>
                  </a:cubicBezTo>
                  <a:cubicBezTo>
                    <a:pt x="578" y="2347"/>
                    <a:pt x="620" y="2401"/>
                    <a:pt x="647" y="2433"/>
                  </a:cubicBezTo>
                  <a:cubicBezTo>
                    <a:pt x="674" y="2433"/>
                    <a:pt x="706" y="2426"/>
                    <a:pt x="744" y="2416"/>
                  </a:cubicBezTo>
                  <a:lnTo>
                    <a:pt x="738" y="2411"/>
                  </a:lnTo>
                  <a:cubicBezTo>
                    <a:pt x="733" y="2406"/>
                    <a:pt x="183" y="1759"/>
                    <a:pt x="161" y="946"/>
                  </a:cubicBezTo>
                  <a:cubicBezTo>
                    <a:pt x="139" y="156"/>
                    <a:pt x="536" y="28"/>
                    <a:pt x="551" y="21"/>
                  </a:cubicBezTo>
                  <a:cubicBezTo>
                    <a:pt x="563" y="21"/>
                    <a:pt x="573" y="11"/>
                    <a:pt x="5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240;p77">
              <a:extLst>
                <a:ext uri="{FF2B5EF4-FFF2-40B4-BE49-F238E27FC236}">
                  <a16:creationId xmlns:a16="http://schemas.microsoft.com/office/drawing/2014/main" id="{A511DB2F-6269-4218-B220-DF88F315F980}"/>
                </a:ext>
              </a:extLst>
            </p:cNvPr>
            <p:cNvSpPr/>
            <p:nvPr/>
          </p:nvSpPr>
          <p:spPr>
            <a:xfrm>
              <a:off x="5132881" y="2749117"/>
              <a:ext cx="231071" cy="178094"/>
            </a:xfrm>
            <a:custGeom>
              <a:avLst/>
              <a:gdLst/>
              <a:ahLst/>
              <a:cxnLst/>
              <a:rect l="l" t="t" r="r" b="b"/>
              <a:pathLst>
                <a:path w="2390" h="1842" extrusionOk="0">
                  <a:moveTo>
                    <a:pt x="1298" y="0"/>
                  </a:moveTo>
                  <a:cubicBezTo>
                    <a:pt x="1206" y="0"/>
                    <a:pt x="1133" y="20"/>
                    <a:pt x="1096" y="57"/>
                  </a:cubicBezTo>
                  <a:cubicBezTo>
                    <a:pt x="978" y="180"/>
                    <a:pt x="1" y="511"/>
                    <a:pt x="1" y="511"/>
                  </a:cubicBezTo>
                  <a:cubicBezTo>
                    <a:pt x="97" y="1035"/>
                    <a:pt x="1" y="1692"/>
                    <a:pt x="1" y="1692"/>
                  </a:cubicBezTo>
                  <a:cubicBezTo>
                    <a:pt x="142" y="1798"/>
                    <a:pt x="418" y="1841"/>
                    <a:pt x="726" y="1841"/>
                  </a:cubicBezTo>
                  <a:cubicBezTo>
                    <a:pt x="1261" y="1841"/>
                    <a:pt x="1892" y="1711"/>
                    <a:pt x="2085" y="1548"/>
                  </a:cubicBezTo>
                  <a:cubicBezTo>
                    <a:pt x="2389" y="1297"/>
                    <a:pt x="2271" y="666"/>
                    <a:pt x="1989" y="330"/>
                  </a:cubicBezTo>
                  <a:cubicBezTo>
                    <a:pt x="1797" y="98"/>
                    <a:pt x="1502" y="0"/>
                    <a:pt x="1298"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241;p77">
              <a:extLst>
                <a:ext uri="{FF2B5EF4-FFF2-40B4-BE49-F238E27FC236}">
                  <a16:creationId xmlns:a16="http://schemas.microsoft.com/office/drawing/2014/main" id="{B5D74AD2-3026-4963-85E9-BFD6CB6AE55A}"/>
                </a:ext>
              </a:extLst>
            </p:cNvPr>
            <p:cNvSpPr/>
            <p:nvPr/>
          </p:nvSpPr>
          <p:spPr>
            <a:xfrm>
              <a:off x="4729814" y="2710153"/>
              <a:ext cx="430430" cy="229530"/>
            </a:xfrm>
            <a:custGeom>
              <a:avLst/>
              <a:gdLst/>
              <a:ahLst/>
              <a:cxnLst/>
              <a:rect l="l" t="t" r="r" b="b"/>
              <a:pathLst>
                <a:path w="4452" h="2374" extrusionOk="0">
                  <a:moveTo>
                    <a:pt x="524" y="0"/>
                  </a:moveTo>
                  <a:cubicBezTo>
                    <a:pt x="524" y="0"/>
                    <a:pt x="1" y="593"/>
                    <a:pt x="610" y="1454"/>
                  </a:cubicBezTo>
                  <a:cubicBezTo>
                    <a:pt x="1160" y="2224"/>
                    <a:pt x="2942" y="2374"/>
                    <a:pt x="3916" y="2374"/>
                  </a:cubicBezTo>
                  <a:cubicBezTo>
                    <a:pt x="4030" y="2374"/>
                    <a:pt x="4134" y="2372"/>
                    <a:pt x="4222" y="2368"/>
                  </a:cubicBezTo>
                  <a:cubicBezTo>
                    <a:pt x="4222" y="2368"/>
                    <a:pt x="4452" y="1454"/>
                    <a:pt x="4222" y="861"/>
                  </a:cubicBezTo>
                  <a:cubicBezTo>
                    <a:pt x="4222" y="861"/>
                    <a:pt x="3956" y="887"/>
                    <a:pt x="3559" y="887"/>
                  </a:cubicBezTo>
                  <a:cubicBezTo>
                    <a:pt x="2694" y="887"/>
                    <a:pt x="1212" y="766"/>
                    <a:pt x="52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242;p77">
              <a:extLst>
                <a:ext uri="{FF2B5EF4-FFF2-40B4-BE49-F238E27FC236}">
                  <a16:creationId xmlns:a16="http://schemas.microsoft.com/office/drawing/2014/main" id="{6EF00009-9809-426F-9537-2C11FE01E3E2}"/>
                </a:ext>
              </a:extLst>
            </p:cNvPr>
            <p:cNvSpPr/>
            <p:nvPr/>
          </p:nvSpPr>
          <p:spPr>
            <a:xfrm>
              <a:off x="4877060" y="2908063"/>
              <a:ext cx="14599" cy="7831"/>
            </a:xfrm>
            <a:custGeom>
              <a:avLst/>
              <a:gdLst/>
              <a:ahLst/>
              <a:cxnLst/>
              <a:rect l="l" t="t" r="r" b="b"/>
              <a:pathLst>
                <a:path w="151" h="81" extrusionOk="0">
                  <a:moveTo>
                    <a:pt x="6" y="1"/>
                  </a:moveTo>
                  <a:cubicBezTo>
                    <a:pt x="0" y="28"/>
                    <a:pt x="17" y="48"/>
                    <a:pt x="38" y="53"/>
                  </a:cubicBezTo>
                  <a:cubicBezTo>
                    <a:pt x="38" y="53"/>
                    <a:pt x="75" y="65"/>
                    <a:pt x="145" y="80"/>
                  </a:cubicBezTo>
                  <a:cubicBezTo>
                    <a:pt x="145" y="70"/>
                    <a:pt x="150" y="60"/>
                    <a:pt x="150" y="48"/>
                  </a:cubicBezTo>
                  <a:cubicBezTo>
                    <a:pt x="102" y="33"/>
                    <a:pt x="54" y="16"/>
                    <a:pt x="1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243;p77">
              <a:extLst>
                <a:ext uri="{FF2B5EF4-FFF2-40B4-BE49-F238E27FC236}">
                  <a16:creationId xmlns:a16="http://schemas.microsoft.com/office/drawing/2014/main" id="{C1FF542C-1300-446A-B7E3-315FEC225A66}"/>
                </a:ext>
              </a:extLst>
            </p:cNvPr>
            <p:cNvSpPr/>
            <p:nvPr/>
          </p:nvSpPr>
          <p:spPr>
            <a:xfrm>
              <a:off x="4891079" y="2912703"/>
              <a:ext cx="154015" cy="27459"/>
            </a:xfrm>
            <a:custGeom>
              <a:avLst/>
              <a:gdLst/>
              <a:ahLst/>
              <a:cxnLst/>
              <a:rect l="l" t="t" r="r" b="b"/>
              <a:pathLst>
                <a:path w="1593" h="284" extrusionOk="0">
                  <a:moveTo>
                    <a:pt x="5" y="0"/>
                  </a:moveTo>
                  <a:cubicBezTo>
                    <a:pt x="5" y="12"/>
                    <a:pt x="0" y="22"/>
                    <a:pt x="0" y="32"/>
                  </a:cubicBezTo>
                  <a:cubicBezTo>
                    <a:pt x="235" y="91"/>
                    <a:pt x="834" y="225"/>
                    <a:pt x="1592" y="284"/>
                  </a:cubicBezTo>
                  <a:cubicBezTo>
                    <a:pt x="1587" y="273"/>
                    <a:pt x="1587" y="268"/>
                    <a:pt x="1587" y="257"/>
                  </a:cubicBezTo>
                  <a:cubicBezTo>
                    <a:pt x="1079" y="225"/>
                    <a:pt x="502" y="150"/>
                    <a:pt x="5" y="0"/>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244;p77">
              <a:extLst>
                <a:ext uri="{FF2B5EF4-FFF2-40B4-BE49-F238E27FC236}">
                  <a16:creationId xmlns:a16="http://schemas.microsoft.com/office/drawing/2014/main" id="{BE69E8E2-2641-43F1-A098-EC857DE06E75}"/>
                </a:ext>
              </a:extLst>
            </p:cNvPr>
            <p:cNvSpPr/>
            <p:nvPr/>
          </p:nvSpPr>
          <p:spPr>
            <a:xfrm>
              <a:off x="5044514" y="2934844"/>
              <a:ext cx="97746" cy="8412"/>
            </a:xfrm>
            <a:custGeom>
              <a:avLst/>
              <a:gdLst/>
              <a:ahLst/>
              <a:cxnLst/>
              <a:rect l="l" t="t" r="r" b="b"/>
              <a:pathLst>
                <a:path w="1011" h="87" extrusionOk="0">
                  <a:moveTo>
                    <a:pt x="979" y="1"/>
                  </a:moveTo>
                  <a:cubicBezTo>
                    <a:pt x="972" y="28"/>
                    <a:pt x="967" y="44"/>
                    <a:pt x="967" y="44"/>
                  </a:cubicBezTo>
                  <a:cubicBezTo>
                    <a:pt x="876" y="44"/>
                    <a:pt x="770" y="49"/>
                    <a:pt x="647" y="49"/>
                  </a:cubicBezTo>
                  <a:cubicBezTo>
                    <a:pt x="454" y="49"/>
                    <a:pt x="235" y="44"/>
                    <a:pt x="0" y="28"/>
                  </a:cubicBezTo>
                  <a:lnTo>
                    <a:pt x="0" y="28"/>
                  </a:lnTo>
                  <a:cubicBezTo>
                    <a:pt x="0" y="39"/>
                    <a:pt x="0" y="44"/>
                    <a:pt x="5" y="55"/>
                  </a:cubicBezTo>
                  <a:cubicBezTo>
                    <a:pt x="246" y="76"/>
                    <a:pt x="503" y="87"/>
                    <a:pt x="775" y="87"/>
                  </a:cubicBezTo>
                  <a:cubicBezTo>
                    <a:pt x="839" y="87"/>
                    <a:pt x="903" y="87"/>
                    <a:pt x="967" y="82"/>
                  </a:cubicBezTo>
                  <a:cubicBezTo>
                    <a:pt x="989" y="82"/>
                    <a:pt x="1011" y="65"/>
                    <a:pt x="1011" y="39"/>
                  </a:cubicBezTo>
                  <a:cubicBezTo>
                    <a:pt x="1011" y="23"/>
                    <a:pt x="994" y="7"/>
                    <a:pt x="979" y="1"/>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245;p77">
              <a:extLst>
                <a:ext uri="{FF2B5EF4-FFF2-40B4-BE49-F238E27FC236}">
                  <a16:creationId xmlns:a16="http://schemas.microsoft.com/office/drawing/2014/main" id="{DAFDF9EC-CFF9-4D5E-A13B-7FB9DDA9CEB6}"/>
                </a:ext>
              </a:extLst>
            </p:cNvPr>
            <p:cNvSpPr/>
            <p:nvPr/>
          </p:nvSpPr>
          <p:spPr>
            <a:xfrm>
              <a:off x="4878027" y="2905452"/>
              <a:ext cx="261139" cy="34226"/>
            </a:xfrm>
            <a:custGeom>
              <a:avLst/>
              <a:gdLst/>
              <a:ahLst/>
              <a:cxnLst/>
              <a:rect l="l" t="t" r="r" b="b"/>
              <a:pathLst>
                <a:path w="2701" h="354" extrusionOk="0">
                  <a:moveTo>
                    <a:pt x="39" y="1"/>
                  </a:moveTo>
                  <a:cubicBezTo>
                    <a:pt x="22" y="1"/>
                    <a:pt x="7" y="11"/>
                    <a:pt x="1" y="28"/>
                  </a:cubicBezTo>
                  <a:cubicBezTo>
                    <a:pt x="44" y="43"/>
                    <a:pt x="92" y="60"/>
                    <a:pt x="140" y="75"/>
                  </a:cubicBezTo>
                  <a:cubicBezTo>
                    <a:pt x="637" y="225"/>
                    <a:pt x="1214" y="300"/>
                    <a:pt x="1722" y="332"/>
                  </a:cubicBezTo>
                  <a:cubicBezTo>
                    <a:pt x="1957" y="348"/>
                    <a:pt x="2176" y="353"/>
                    <a:pt x="2369" y="353"/>
                  </a:cubicBezTo>
                  <a:cubicBezTo>
                    <a:pt x="2492" y="353"/>
                    <a:pt x="2598" y="348"/>
                    <a:pt x="2689" y="348"/>
                  </a:cubicBezTo>
                  <a:cubicBezTo>
                    <a:pt x="2689" y="348"/>
                    <a:pt x="2694" y="332"/>
                    <a:pt x="2701" y="305"/>
                  </a:cubicBezTo>
                  <a:lnTo>
                    <a:pt x="2492" y="305"/>
                  </a:lnTo>
                  <a:cubicBezTo>
                    <a:pt x="1145" y="305"/>
                    <a:pt x="60" y="6"/>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246;p77">
              <a:extLst>
                <a:ext uri="{FF2B5EF4-FFF2-40B4-BE49-F238E27FC236}">
                  <a16:creationId xmlns:a16="http://schemas.microsoft.com/office/drawing/2014/main" id="{EEC6BDE8-BB6A-4D2A-9F11-856D3CED25F3}"/>
                </a:ext>
              </a:extLst>
            </p:cNvPr>
            <p:cNvSpPr/>
            <p:nvPr/>
          </p:nvSpPr>
          <p:spPr>
            <a:xfrm>
              <a:off x="4778348" y="2345080"/>
              <a:ext cx="205160" cy="218411"/>
            </a:xfrm>
            <a:custGeom>
              <a:avLst/>
              <a:gdLst/>
              <a:ahLst/>
              <a:cxnLst/>
              <a:rect l="l" t="t" r="r" b="b"/>
              <a:pathLst>
                <a:path w="2122" h="2259" extrusionOk="0">
                  <a:moveTo>
                    <a:pt x="944" y="0"/>
                  </a:moveTo>
                  <a:cubicBezTo>
                    <a:pt x="936" y="0"/>
                    <a:pt x="928" y="3"/>
                    <a:pt x="920" y="8"/>
                  </a:cubicBezTo>
                  <a:cubicBezTo>
                    <a:pt x="819" y="83"/>
                    <a:pt x="775" y="286"/>
                    <a:pt x="878" y="468"/>
                  </a:cubicBezTo>
                  <a:lnTo>
                    <a:pt x="979" y="649"/>
                  </a:lnTo>
                  <a:cubicBezTo>
                    <a:pt x="979" y="649"/>
                    <a:pt x="454" y="431"/>
                    <a:pt x="407" y="195"/>
                  </a:cubicBezTo>
                  <a:cubicBezTo>
                    <a:pt x="394" y="132"/>
                    <a:pt x="359" y="104"/>
                    <a:pt x="316" y="104"/>
                  </a:cubicBezTo>
                  <a:cubicBezTo>
                    <a:pt x="200" y="104"/>
                    <a:pt x="21" y="305"/>
                    <a:pt x="17" y="585"/>
                  </a:cubicBezTo>
                  <a:cubicBezTo>
                    <a:pt x="12" y="965"/>
                    <a:pt x="0" y="1606"/>
                    <a:pt x="637" y="1874"/>
                  </a:cubicBezTo>
                  <a:cubicBezTo>
                    <a:pt x="1268" y="2146"/>
                    <a:pt x="1737" y="2259"/>
                    <a:pt x="1737" y="2259"/>
                  </a:cubicBezTo>
                  <a:lnTo>
                    <a:pt x="2122" y="1489"/>
                  </a:lnTo>
                  <a:cubicBezTo>
                    <a:pt x="2122" y="1489"/>
                    <a:pt x="1626" y="986"/>
                    <a:pt x="1411" y="681"/>
                  </a:cubicBezTo>
                  <a:cubicBezTo>
                    <a:pt x="1208" y="399"/>
                    <a:pt x="1050" y="0"/>
                    <a:pt x="944"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247;p77">
              <a:extLst>
                <a:ext uri="{FF2B5EF4-FFF2-40B4-BE49-F238E27FC236}">
                  <a16:creationId xmlns:a16="http://schemas.microsoft.com/office/drawing/2014/main" id="{BCC79F29-846A-4D7F-A6E9-0D6045DDF00B}"/>
                </a:ext>
              </a:extLst>
            </p:cNvPr>
            <p:cNvSpPr/>
            <p:nvPr/>
          </p:nvSpPr>
          <p:spPr>
            <a:xfrm>
              <a:off x="4936423" y="2464677"/>
              <a:ext cx="694277" cy="435856"/>
            </a:xfrm>
            <a:custGeom>
              <a:avLst/>
              <a:gdLst/>
              <a:ahLst/>
              <a:cxnLst/>
              <a:rect l="l" t="t" r="r" b="b"/>
              <a:pathLst>
                <a:path w="7181" h="4508" extrusionOk="0">
                  <a:moveTo>
                    <a:pt x="531" y="1"/>
                  </a:moveTo>
                  <a:cubicBezTo>
                    <a:pt x="531" y="1"/>
                    <a:pt x="38" y="423"/>
                    <a:pt x="1" y="1160"/>
                  </a:cubicBezTo>
                  <a:cubicBezTo>
                    <a:pt x="1" y="1160"/>
                    <a:pt x="5490" y="4271"/>
                    <a:pt x="5817" y="4415"/>
                  </a:cubicBezTo>
                  <a:cubicBezTo>
                    <a:pt x="5958" y="4479"/>
                    <a:pt x="6087" y="4508"/>
                    <a:pt x="6204" y="4508"/>
                  </a:cubicBezTo>
                  <a:cubicBezTo>
                    <a:pt x="6906" y="4508"/>
                    <a:pt x="7180" y="3472"/>
                    <a:pt x="6933" y="2779"/>
                  </a:cubicBezTo>
                  <a:cubicBezTo>
                    <a:pt x="6933" y="2779"/>
                    <a:pt x="1444" y="225"/>
                    <a:pt x="531"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248;p77">
              <a:extLst>
                <a:ext uri="{FF2B5EF4-FFF2-40B4-BE49-F238E27FC236}">
                  <a16:creationId xmlns:a16="http://schemas.microsoft.com/office/drawing/2014/main" id="{83190391-75E2-40B0-A57F-D58482489900}"/>
                </a:ext>
              </a:extLst>
            </p:cNvPr>
            <p:cNvSpPr/>
            <p:nvPr/>
          </p:nvSpPr>
          <p:spPr>
            <a:xfrm>
              <a:off x="5527151" y="2899748"/>
              <a:ext cx="3674" cy="4254"/>
            </a:xfrm>
            <a:custGeom>
              <a:avLst/>
              <a:gdLst/>
              <a:ahLst/>
              <a:cxnLst/>
              <a:rect l="l" t="t" r="r" b="b"/>
              <a:pathLst>
                <a:path w="38" h="44" extrusionOk="0">
                  <a:moveTo>
                    <a:pt x="1" y="1"/>
                  </a:moveTo>
                  <a:cubicBezTo>
                    <a:pt x="1" y="17"/>
                    <a:pt x="1" y="28"/>
                    <a:pt x="6" y="43"/>
                  </a:cubicBezTo>
                  <a:cubicBezTo>
                    <a:pt x="21" y="38"/>
                    <a:pt x="38" y="28"/>
                    <a:pt x="38" y="6"/>
                  </a:cubicBezTo>
                  <a:cubicBezTo>
                    <a:pt x="28" y="6"/>
                    <a:pt x="11" y="6"/>
                    <a:pt x="1"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249;p77">
              <a:extLst>
                <a:ext uri="{FF2B5EF4-FFF2-40B4-BE49-F238E27FC236}">
                  <a16:creationId xmlns:a16="http://schemas.microsoft.com/office/drawing/2014/main" id="{82F29979-A1C1-4A3F-8480-EDD7814D6E91}"/>
                </a:ext>
              </a:extLst>
            </p:cNvPr>
            <p:cNvSpPr/>
            <p:nvPr/>
          </p:nvSpPr>
          <p:spPr>
            <a:xfrm>
              <a:off x="5375263" y="2823852"/>
              <a:ext cx="152468" cy="80152"/>
            </a:xfrm>
            <a:custGeom>
              <a:avLst/>
              <a:gdLst/>
              <a:ahLst/>
              <a:cxnLst/>
              <a:rect l="l" t="t" r="r" b="b"/>
              <a:pathLst>
                <a:path w="1577" h="829" extrusionOk="0">
                  <a:moveTo>
                    <a:pt x="0" y="1"/>
                  </a:moveTo>
                  <a:lnTo>
                    <a:pt x="0" y="1"/>
                  </a:lnTo>
                  <a:cubicBezTo>
                    <a:pt x="5" y="21"/>
                    <a:pt x="11" y="38"/>
                    <a:pt x="16" y="58"/>
                  </a:cubicBezTo>
                  <a:cubicBezTo>
                    <a:pt x="289" y="219"/>
                    <a:pt x="1352" y="828"/>
                    <a:pt x="1567" y="828"/>
                  </a:cubicBezTo>
                  <a:lnTo>
                    <a:pt x="1577" y="828"/>
                  </a:lnTo>
                  <a:cubicBezTo>
                    <a:pt x="1572" y="813"/>
                    <a:pt x="1572" y="802"/>
                    <a:pt x="1572" y="786"/>
                  </a:cubicBezTo>
                  <a:cubicBezTo>
                    <a:pt x="1475" y="775"/>
                    <a:pt x="1379" y="749"/>
                    <a:pt x="1278" y="700"/>
                  </a:cubicBezTo>
                  <a:cubicBezTo>
                    <a:pt x="1187" y="657"/>
                    <a:pt x="679" y="379"/>
                    <a:pt x="0" y="1"/>
                  </a:cubicBezTo>
                  <a:close/>
                </a:path>
              </a:pathLst>
            </a:custGeom>
            <a:solidFill>
              <a:srgbClr val="342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250;p77">
              <a:extLst>
                <a:ext uri="{FF2B5EF4-FFF2-40B4-BE49-F238E27FC236}">
                  <a16:creationId xmlns:a16="http://schemas.microsoft.com/office/drawing/2014/main" id="{55807414-5BC4-44BE-BF88-E85B476EE4BF}"/>
                </a:ext>
              </a:extLst>
            </p:cNvPr>
            <p:cNvSpPr/>
            <p:nvPr/>
          </p:nvSpPr>
          <p:spPr>
            <a:xfrm>
              <a:off x="5372170" y="2822789"/>
              <a:ext cx="4641" cy="6768"/>
            </a:xfrm>
            <a:custGeom>
              <a:avLst/>
              <a:gdLst/>
              <a:ahLst/>
              <a:cxnLst/>
              <a:rect l="l" t="t" r="r" b="b"/>
              <a:pathLst>
                <a:path w="48" h="70" extrusionOk="0">
                  <a:moveTo>
                    <a:pt x="10" y="0"/>
                  </a:moveTo>
                  <a:lnTo>
                    <a:pt x="10" y="0"/>
                  </a:lnTo>
                  <a:cubicBezTo>
                    <a:pt x="0" y="22"/>
                    <a:pt x="5" y="44"/>
                    <a:pt x="27" y="59"/>
                  </a:cubicBezTo>
                  <a:cubicBezTo>
                    <a:pt x="32" y="59"/>
                    <a:pt x="37" y="64"/>
                    <a:pt x="48" y="69"/>
                  </a:cubicBezTo>
                  <a:cubicBezTo>
                    <a:pt x="43" y="49"/>
                    <a:pt x="37" y="32"/>
                    <a:pt x="32" y="12"/>
                  </a:cubicBezTo>
                  <a:cubicBezTo>
                    <a:pt x="21" y="5"/>
                    <a:pt x="16" y="5"/>
                    <a:pt x="10" y="0"/>
                  </a:cubicBezTo>
                  <a:close/>
                </a:path>
              </a:pathLst>
            </a:custGeom>
            <a:solidFill>
              <a:srgbClr val="4D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251;p77">
              <a:extLst>
                <a:ext uri="{FF2B5EF4-FFF2-40B4-BE49-F238E27FC236}">
                  <a16:creationId xmlns:a16="http://schemas.microsoft.com/office/drawing/2014/main" id="{28878D46-3138-4215-8770-60CACEF0E60C}"/>
                </a:ext>
              </a:extLst>
            </p:cNvPr>
            <p:cNvSpPr/>
            <p:nvPr/>
          </p:nvSpPr>
          <p:spPr>
            <a:xfrm>
              <a:off x="5373136" y="2820758"/>
              <a:ext cx="157689" cy="79572"/>
            </a:xfrm>
            <a:custGeom>
              <a:avLst/>
              <a:gdLst/>
              <a:ahLst/>
              <a:cxnLst/>
              <a:rect l="l" t="t" r="r" b="b"/>
              <a:pathLst>
                <a:path w="1631" h="823" extrusionOk="0">
                  <a:moveTo>
                    <a:pt x="38" y="1"/>
                  </a:moveTo>
                  <a:cubicBezTo>
                    <a:pt x="22" y="1"/>
                    <a:pt x="6" y="6"/>
                    <a:pt x="0" y="21"/>
                  </a:cubicBezTo>
                  <a:cubicBezTo>
                    <a:pt x="6" y="26"/>
                    <a:pt x="11" y="26"/>
                    <a:pt x="22" y="33"/>
                  </a:cubicBezTo>
                  <a:cubicBezTo>
                    <a:pt x="701" y="411"/>
                    <a:pt x="1209" y="689"/>
                    <a:pt x="1300" y="732"/>
                  </a:cubicBezTo>
                  <a:cubicBezTo>
                    <a:pt x="1401" y="781"/>
                    <a:pt x="1497" y="807"/>
                    <a:pt x="1594" y="818"/>
                  </a:cubicBezTo>
                  <a:cubicBezTo>
                    <a:pt x="1604" y="823"/>
                    <a:pt x="1621" y="823"/>
                    <a:pt x="1631" y="823"/>
                  </a:cubicBezTo>
                  <a:lnTo>
                    <a:pt x="1631" y="813"/>
                  </a:lnTo>
                  <a:cubicBezTo>
                    <a:pt x="1631" y="791"/>
                    <a:pt x="1614" y="775"/>
                    <a:pt x="1594" y="775"/>
                  </a:cubicBezTo>
                  <a:lnTo>
                    <a:pt x="1589" y="775"/>
                  </a:lnTo>
                  <a:cubicBezTo>
                    <a:pt x="1582" y="781"/>
                    <a:pt x="1582" y="781"/>
                    <a:pt x="1577" y="781"/>
                  </a:cubicBezTo>
                  <a:cubicBezTo>
                    <a:pt x="1438" y="781"/>
                    <a:pt x="573" y="305"/>
                    <a:pt x="59" y="6"/>
                  </a:cubicBezTo>
                  <a:cubicBezTo>
                    <a:pt x="49" y="1"/>
                    <a:pt x="43" y="1"/>
                    <a:pt x="3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252;p77">
              <a:extLst>
                <a:ext uri="{FF2B5EF4-FFF2-40B4-BE49-F238E27FC236}">
                  <a16:creationId xmlns:a16="http://schemas.microsoft.com/office/drawing/2014/main" id="{7868AB79-9E03-4EA1-A465-F23FB80E51DB}"/>
                </a:ext>
              </a:extLst>
            </p:cNvPr>
            <p:cNvSpPr/>
            <p:nvPr/>
          </p:nvSpPr>
          <p:spPr>
            <a:xfrm>
              <a:off x="4785019" y="2364997"/>
              <a:ext cx="7445" cy="8315"/>
            </a:xfrm>
            <a:custGeom>
              <a:avLst/>
              <a:gdLst/>
              <a:ahLst/>
              <a:cxnLst/>
              <a:rect l="l" t="t" r="r" b="b"/>
              <a:pathLst>
                <a:path w="77" h="86" extrusionOk="0">
                  <a:moveTo>
                    <a:pt x="39" y="0"/>
                  </a:moveTo>
                  <a:cubicBezTo>
                    <a:pt x="12" y="11"/>
                    <a:pt x="1" y="33"/>
                    <a:pt x="12" y="53"/>
                  </a:cubicBezTo>
                  <a:cubicBezTo>
                    <a:pt x="12" y="58"/>
                    <a:pt x="17" y="70"/>
                    <a:pt x="22" y="85"/>
                  </a:cubicBezTo>
                  <a:cubicBezTo>
                    <a:pt x="39" y="58"/>
                    <a:pt x="54" y="33"/>
                    <a:pt x="76" y="6"/>
                  </a:cubicBezTo>
                  <a:cubicBezTo>
                    <a:pt x="65" y="0"/>
                    <a:pt x="60" y="0"/>
                    <a:pt x="49" y="0"/>
                  </a:cubicBezTo>
                  <a:close/>
                </a:path>
              </a:pathLst>
            </a:custGeom>
            <a:solidFill>
              <a:srgbClr val="22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253;p77">
              <a:extLst>
                <a:ext uri="{FF2B5EF4-FFF2-40B4-BE49-F238E27FC236}">
                  <a16:creationId xmlns:a16="http://schemas.microsoft.com/office/drawing/2014/main" id="{A8EDE674-200F-4A65-90A5-0A690FC468B9}"/>
                </a:ext>
              </a:extLst>
            </p:cNvPr>
            <p:cNvSpPr/>
            <p:nvPr/>
          </p:nvSpPr>
          <p:spPr>
            <a:xfrm>
              <a:off x="4787146" y="2365480"/>
              <a:ext cx="67291" cy="76478"/>
            </a:xfrm>
            <a:custGeom>
              <a:avLst/>
              <a:gdLst/>
              <a:ahLst/>
              <a:cxnLst/>
              <a:rect l="l" t="t" r="r" b="b"/>
              <a:pathLst>
                <a:path w="696" h="791" extrusionOk="0">
                  <a:moveTo>
                    <a:pt x="54" y="1"/>
                  </a:moveTo>
                  <a:cubicBezTo>
                    <a:pt x="32" y="28"/>
                    <a:pt x="17" y="53"/>
                    <a:pt x="0" y="80"/>
                  </a:cubicBezTo>
                  <a:cubicBezTo>
                    <a:pt x="43" y="203"/>
                    <a:pt x="198" y="588"/>
                    <a:pt x="375" y="674"/>
                  </a:cubicBezTo>
                  <a:cubicBezTo>
                    <a:pt x="556" y="765"/>
                    <a:pt x="632" y="786"/>
                    <a:pt x="637" y="786"/>
                  </a:cubicBezTo>
                  <a:cubicBezTo>
                    <a:pt x="637" y="791"/>
                    <a:pt x="642" y="791"/>
                    <a:pt x="647" y="791"/>
                  </a:cubicBezTo>
                  <a:cubicBezTo>
                    <a:pt x="664" y="791"/>
                    <a:pt x="679" y="781"/>
                    <a:pt x="684" y="759"/>
                  </a:cubicBezTo>
                  <a:cubicBezTo>
                    <a:pt x="696" y="738"/>
                    <a:pt x="684" y="716"/>
                    <a:pt x="664" y="711"/>
                  </a:cubicBezTo>
                  <a:cubicBezTo>
                    <a:pt x="658" y="711"/>
                    <a:pt x="588" y="684"/>
                    <a:pt x="412" y="598"/>
                  </a:cubicBezTo>
                  <a:cubicBezTo>
                    <a:pt x="274" y="529"/>
                    <a:pt x="118" y="161"/>
                    <a:pt x="70" y="21"/>
                  </a:cubicBezTo>
                  <a:cubicBezTo>
                    <a:pt x="65" y="16"/>
                    <a:pt x="59" y="6"/>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209;p49">
            <a:extLst>
              <a:ext uri="{FF2B5EF4-FFF2-40B4-BE49-F238E27FC236}">
                <a16:creationId xmlns:a16="http://schemas.microsoft.com/office/drawing/2014/main" id="{446BDB6E-543A-455F-96C7-ABC175C37AD2}"/>
              </a:ext>
            </a:extLst>
          </p:cNvPr>
          <p:cNvSpPr txBox="1">
            <a:spLocks/>
          </p:cNvSpPr>
          <p:nvPr/>
        </p:nvSpPr>
        <p:spPr>
          <a:xfrm>
            <a:off x="3672637" y="2781600"/>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參考短片</a:t>
            </a:r>
            <a:endParaRPr lang="zh-TW" altLang="en-US" sz="2400" dirty="0">
              <a:latin typeface="DFHeiHK-W9" panose="020B0900000000000000" pitchFamily="34" charset="-120"/>
              <a:ea typeface="DFHeiHK-W9" panose="020B0900000000000000" pitchFamily="34" charset="-120"/>
            </a:endParaRPr>
          </a:p>
        </p:txBody>
      </p:sp>
      <p:sp>
        <p:nvSpPr>
          <p:cNvPr id="258" name="矩形 257">
            <a:extLst>
              <a:ext uri="{FF2B5EF4-FFF2-40B4-BE49-F238E27FC236}">
                <a16:creationId xmlns:a16="http://schemas.microsoft.com/office/drawing/2014/main" id="{5CF105C8-0033-4903-A59E-FE4CA4F32ECF}"/>
              </a:ext>
            </a:extLst>
          </p:cNvPr>
          <p:cNvSpPr/>
          <p:nvPr/>
        </p:nvSpPr>
        <p:spPr>
          <a:xfrm>
            <a:off x="3300874" y="3195908"/>
            <a:ext cx="2133024" cy="602922"/>
          </a:xfrm>
          <a:prstGeom prst="rect">
            <a:avLst/>
          </a:prstGeom>
        </p:spPr>
        <p:txBody>
          <a:bodyPr wrap="square">
            <a:spAutoFit/>
          </a:bodyPr>
          <a:lstStyle/>
          <a:p>
            <a:pPr algn="ctr">
              <a:lnSpc>
                <a:spcPct val="150000"/>
              </a:lnSpc>
              <a:buClr>
                <a:srgbClr val="025AB1"/>
              </a:buClr>
              <a:buSzPts val="3000"/>
            </a:pPr>
            <a:r>
              <a:rPr lang="en-US" altLang="zh-HK" sz="1200" dirty="0">
                <a:solidFill>
                  <a:srgbClr val="025AB1"/>
                </a:solidFill>
                <a:latin typeface="DFHeiHK-W9" panose="020B0900000000000000" pitchFamily="34" charset="-120"/>
                <a:ea typeface="DFHeiHK-W9" panose="020B0900000000000000" pitchFamily="34" charset="-120"/>
                <a:sym typeface="Inter Black"/>
              </a:rPr>
              <a:t>UNHCR Teaching About Refugees – Refugee Rights </a:t>
            </a:r>
            <a:endParaRPr lang="zh-HK" altLang="en-US" sz="1200" dirty="0">
              <a:solidFill>
                <a:srgbClr val="025AB1"/>
              </a:solidFill>
              <a:latin typeface="DFHeiHK-W9" panose="020B0900000000000000" pitchFamily="34" charset="-120"/>
              <a:ea typeface="DFHeiHK-W9" panose="020B0900000000000000" pitchFamily="34" charset="-120"/>
              <a:sym typeface="Inter Black"/>
            </a:endParaRPr>
          </a:p>
        </p:txBody>
      </p:sp>
      <p:pic>
        <p:nvPicPr>
          <p:cNvPr id="6" name="圖片 5">
            <a:hlinkClick r:id="rId4"/>
            <a:extLst>
              <a:ext uri="{FF2B5EF4-FFF2-40B4-BE49-F238E27FC236}">
                <a16:creationId xmlns:a16="http://schemas.microsoft.com/office/drawing/2014/main" id="{3C0618C2-8FA8-4B1F-899A-C839FE98F8BD}"/>
              </a:ext>
            </a:extLst>
          </p:cNvPr>
          <p:cNvPicPr>
            <a:picLocks noChangeAspect="1"/>
          </p:cNvPicPr>
          <p:nvPr/>
        </p:nvPicPr>
        <p:blipFill>
          <a:blip r:embed="rId5"/>
          <a:stretch>
            <a:fillRect/>
          </a:stretch>
        </p:blipFill>
        <p:spPr>
          <a:xfrm>
            <a:off x="1309027" y="2394160"/>
            <a:ext cx="1839495" cy="1839495"/>
          </a:xfrm>
          <a:prstGeom prst="rect">
            <a:avLst/>
          </a:prstGeom>
        </p:spPr>
      </p:pic>
      <p:pic>
        <p:nvPicPr>
          <p:cNvPr id="4" name="圖片 3">
            <a:extLst>
              <a:ext uri="{FF2B5EF4-FFF2-40B4-BE49-F238E27FC236}">
                <a16:creationId xmlns:a16="http://schemas.microsoft.com/office/drawing/2014/main" id="{1CE7C720-57F3-4BEC-93E6-F3104CB2F81D}"/>
              </a:ext>
            </a:extLst>
          </p:cNvPr>
          <p:cNvPicPr>
            <a:picLocks noChangeAspect="1"/>
          </p:cNvPicPr>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2034366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2786" name="Google Shape;2786;p59"/>
          <p:cNvGrpSpPr/>
          <p:nvPr/>
        </p:nvGrpSpPr>
        <p:grpSpPr>
          <a:xfrm>
            <a:off x="268440" y="3327291"/>
            <a:ext cx="1642410" cy="1643621"/>
            <a:chOff x="7530916" y="3274867"/>
            <a:chExt cx="1557082" cy="1558230"/>
          </a:xfrm>
        </p:grpSpPr>
        <p:sp>
          <p:nvSpPr>
            <p:cNvPr id="2787" name="Google Shape;2787;p59"/>
            <p:cNvSpPr/>
            <p:nvPr/>
          </p:nvSpPr>
          <p:spPr>
            <a:xfrm>
              <a:off x="7861713" y="3328997"/>
              <a:ext cx="325851" cy="593295"/>
            </a:xfrm>
            <a:custGeom>
              <a:avLst/>
              <a:gdLst/>
              <a:ahLst/>
              <a:cxnLst/>
              <a:rect l="l" t="t" r="r" b="b"/>
              <a:pathLst>
                <a:path w="4876" h="8878" extrusionOk="0">
                  <a:moveTo>
                    <a:pt x="3566" y="0"/>
                  </a:moveTo>
                  <a:lnTo>
                    <a:pt x="727" y="3073"/>
                  </a:lnTo>
                  <a:lnTo>
                    <a:pt x="1" y="7761"/>
                  </a:lnTo>
                  <a:lnTo>
                    <a:pt x="2791" y="8877"/>
                  </a:lnTo>
                  <a:cubicBezTo>
                    <a:pt x="2791" y="8877"/>
                    <a:pt x="3731" y="7130"/>
                    <a:pt x="3384" y="6210"/>
                  </a:cubicBezTo>
                  <a:cubicBezTo>
                    <a:pt x="3031" y="5292"/>
                    <a:pt x="4217" y="3933"/>
                    <a:pt x="4518" y="2362"/>
                  </a:cubicBezTo>
                  <a:cubicBezTo>
                    <a:pt x="4875" y="475"/>
                    <a:pt x="3566" y="0"/>
                    <a:pt x="35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9"/>
            <p:cNvSpPr/>
            <p:nvPr/>
          </p:nvSpPr>
          <p:spPr>
            <a:xfrm>
              <a:off x="7596006" y="3274867"/>
              <a:ext cx="504013" cy="525999"/>
            </a:xfrm>
            <a:custGeom>
              <a:avLst/>
              <a:gdLst/>
              <a:ahLst/>
              <a:cxnLst/>
              <a:rect l="l" t="t" r="r" b="b"/>
              <a:pathLst>
                <a:path w="7542" h="7871" extrusionOk="0">
                  <a:moveTo>
                    <a:pt x="5590" y="1"/>
                  </a:moveTo>
                  <a:cubicBezTo>
                    <a:pt x="5383" y="1"/>
                    <a:pt x="5168" y="30"/>
                    <a:pt x="4949" y="98"/>
                  </a:cubicBezTo>
                  <a:cubicBezTo>
                    <a:pt x="3982" y="399"/>
                    <a:pt x="3388" y="404"/>
                    <a:pt x="2245" y="3771"/>
                  </a:cubicBezTo>
                  <a:cubicBezTo>
                    <a:pt x="1422" y="6198"/>
                    <a:pt x="0" y="7020"/>
                    <a:pt x="0" y="7020"/>
                  </a:cubicBezTo>
                  <a:lnTo>
                    <a:pt x="4041" y="7871"/>
                  </a:lnTo>
                  <a:lnTo>
                    <a:pt x="7542" y="810"/>
                  </a:lnTo>
                  <a:cubicBezTo>
                    <a:pt x="7542" y="810"/>
                    <a:pt x="6683" y="1"/>
                    <a:pt x="559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9"/>
            <p:cNvSpPr/>
            <p:nvPr/>
          </p:nvSpPr>
          <p:spPr>
            <a:xfrm>
              <a:off x="7929543" y="3712123"/>
              <a:ext cx="826990" cy="603185"/>
            </a:xfrm>
            <a:custGeom>
              <a:avLst/>
              <a:gdLst/>
              <a:ahLst/>
              <a:cxnLst/>
              <a:rect l="l" t="t" r="r" b="b"/>
              <a:pathLst>
                <a:path w="12375" h="9026" extrusionOk="0">
                  <a:moveTo>
                    <a:pt x="1712" y="0"/>
                  </a:moveTo>
                  <a:cubicBezTo>
                    <a:pt x="1696" y="0"/>
                    <a:pt x="1680" y="1"/>
                    <a:pt x="1663" y="1"/>
                  </a:cubicBezTo>
                  <a:cubicBezTo>
                    <a:pt x="1663" y="1"/>
                    <a:pt x="1" y="430"/>
                    <a:pt x="888" y="3593"/>
                  </a:cubicBezTo>
                  <a:cubicBezTo>
                    <a:pt x="1888" y="7159"/>
                    <a:pt x="5079" y="8270"/>
                    <a:pt x="5619" y="8553"/>
                  </a:cubicBezTo>
                  <a:cubicBezTo>
                    <a:pt x="6256" y="8891"/>
                    <a:pt x="6949" y="9025"/>
                    <a:pt x="7639" y="9025"/>
                  </a:cubicBezTo>
                  <a:cubicBezTo>
                    <a:pt x="9935" y="9025"/>
                    <a:pt x="12201" y="7533"/>
                    <a:pt x="12283" y="7051"/>
                  </a:cubicBezTo>
                  <a:cubicBezTo>
                    <a:pt x="12372" y="6521"/>
                    <a:pt x="12374" y="5234"/>
                    <a:pt x="11159" y="5234"/>
                  </a:cubicBezTo>
                  <a:cubicBezTo>
                    <a:pt x="11137" y="5234"/>
                    <a:pt x="11114" y="5234"/>
                    <a:pt x="11091" y="5235"/>
                  </a:cubicBezTo>
                  <a:cubicBezTo>
                    <a:pt x="10053" y="5269"/>
                    <a:pt x="8821" y="6268"/>
                    <a:pt x="7361" y="6268"/>
                  </a:cubicBezTo>
                  <a:cubicBezTo>
                    <a:pt x="7024" y="6268"/>
                    <a:pt x="6675" y="6214"/>
                    <a:pt x="6313" y="6084"/>
                  </a:cubicBezTo>
                  <a:cubicBezTo>
                    <a:pt x="4389" y="5389"/>
                    <a:pt x="3668" y="2675"/>
                    <a:pt x="3331" y="1643"/>
                  </a:cubicBezTo>
                  <a:cubicBezTo>
                    <a:pt x="3003" y="635"/>
                    <a:pt x="2384" y="0"/>
                    <a:pt x="171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59"/>
            <p:cNvSpPr/>
            <p:nvPr/>
          </p:nvSpPr>
          <p:spPr>
            <a:xfrm>
              <a:off x="8685028" y="4567658"/>
              <a:ext cx="402970" cy="254011"/>
            </a:xfrm>
            <a:custGeom>
              <a:avLst/>
              <a:gdLst/>
              <a:ahLst/>
              <a:cxnLst/>
              <a:rect l="l" t="t" r="r" b="b"/>
              <a:pathLst>
                <a:path w="6030" h="3801" extrusionOk="0">
                  <a:moveTo>
                    <a:pt x="1359" y="1"/>
                  </a:moveTo>
                  <a:cubicBezTo>
                    <a:pt x="918" y="1"/>
                    <a:pt x="1" y="219"/>
                    <a:pt x="1" y="219"/>
                  </a:cubicBezTo>
                  <a:cubicBezTo>
                    <a:pt x="1" y="219"/>
                    <a:pt x="119" y="503"/>
                    <a:pt x="252" y="861"/>
                  </a:cubicBezTo>
                  <a:cubicBezTo>
                    <a:pt x="412" y="1310"/>
                    <a:pt x="593" y="1872"/>
                    <a:pt x="583" y="2138"/>
                  </a:cubicBezTo>
                  <a:cubicBezTo>
                    <a:pt x="561" y="2619"/>
                    <a:pt x="220" y="3298"/>
                    <a:pt x="583" y="3683"/>
                  </a:cubicBezTo>
                  <a:cubicBezTo>
                    <a:pt x="664" y="3769"/>
                    <a:pt x="812" y="3801"/>
                    <a:pt x="1001" y="3801"/>
                  </a:cubicBezTo>
                  <a:cubicBezTo>
                    <a:pt x="1515" y="3801"/>
                    <a:pt x="2330" y="3568"/>
                    <a:pt x="2938" y="3568"/>
                  </a:cubicBezTo>
                  <a:cubicBezTo>
                    <a:pt x="3089" y="3568"/>
                    <a:pt x="3228" y="3582"/>
                    <a:pt x="3346" y="3619"/>
                  </a:cubicBezTo>
                  <a:cubicBezTo>
                    <a:pt x="3663" y="3719"/>
                    <a:pt x="4035" y="3765"/>
                    <a:pt x="4393" y="3765"/>
                  </a:cubicBezTo>
                  <a:cubicBezTo>
                    <a:pt x="4892" y="3765"/>
                    <a:pt x="5362" y="3676"/>
                    <a:pt x="5608" y="3522"/>
                  </a:cubicBezTo>
                  <a:cubicBezTo>
                    <a:pt x="6030" y="3261"/>
                    <a:pt x="6030" y="2903"/>
                    <a:pt x="5827" y="2759"/>
                  </a:cubicBezTo>
                  <a:cubicBezTo>
                    <a:pt x="5775" y="2723"/>
                    <a:pt x="5732" y="2710"/>
                    <a:pt x="5688" y="2710"/>
                  </a:cubicBezTo>
                  <a:cubicBezTo>
                    <a:pt x="5570" y="2710"/>
                    <a:pt x="5448" y="2803"/>
                    <a:pt x="5158" y="2803"/>
                  </a:cubicBezTo>
                  <a:cubicBezTo>
                    <a:pt x="5136" y="2803"/>
                    <a:pt x="5113" y="2803"/>
                    <a:pt x="5089" y="2802"/>
                  </a:cubicBezTo>
                  <a:cubicBezTo>
                    <a:pt x="4624" y="2780"/>
                    <a:pt x="3646" y="2219"/>
                    <a:pt x="2844" y="2059"/>
                  </a:cubicBezTo>
                  <a:cubicBezTo>
                    <a:pt x="2197" y="1931"/>
                    <a:pt x="1818" y="835"/>
                    <a:pt x="1663" y="316"/>
                  </a:cubicBezTo>
                  <a:cubicBezTo>
                    <a:pt x="1626" y="194"/>
                    <a:pt x="1604" y="103"/>
                    <a:pt x="1587" y="65"/>
                  </a:cubicBezTo>
                  <a:cubicBezTo>
                    <a:pt x="1573" y="19"/>
                    <a:pt x="1486" y="1"/>
                    <a:pt x="1359"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59"/>
            <p:cNvSpPr/>
            <p:nvPr/>
          </p:nvSpPr>
          <p:spPr>
            <a:xfrm>
              <a:off x="8988225" y="4764600"/>
              <a:ext cx="68632" cy="48517"/>
            </a:xfrm>
            <a:custGeom>
              <a:avLst/>
              <a:gdLst/>
              <a:ahLst/>
              <a:cxnLst/>
              <a:rect l="l" t="t" r="r" b="b"/>
              <a:pathLst>
                <a:path w="1027" h="726" extrusionOk="0">
                  <a:moveTo>
                    <a:pt x="58" y="0"/>
                  </a:moveTo>
                  <a:cubicBezTo>
                    <a:pt x="39" y="0"/>
                    <a:pt x="20" y="11"/>
                    <a:pt x="12" y="30"/>
                  </a:cubicBezTo>
                  <a:cubicBezTo>
                    <a:pt x="1" y="52"/>
                    <a:pt x="7" y="84"/>
                    <a:pt x="33" y="94"/>
                  </a:cubicBezTo>
                  <a:cubicBezTo>
                    <a:pt x="42" y="99"/>
                    <a:pt x="150" y="150"/>
                    <a:pt x="332" y="150"/>
                  </a:cubicBezTo>
                  <a:cubicBezTo>
                    <a:pt x="388" y="150"/>
                    <a:pt x="451" y="145"/>
                    <a:pt x="520" y="133"/>
                  </a:cubicBezTo>
                  <a:cubicBezTo>
                    <a:pt x="557" y="126"/>
                    <a:pt x="590" y="123"/>
                    <a:pt x="622" y="123"/>
                  </a:cubicBezTo>
                  <a:cubicBezTo>
                    <a:pt x="770" y="123"/>
                    <a:pt x="862" y="192"/>
                    <a:pt x="888" y="271"/>
                  </a:cubicBezTo>
                  <a:cubicBezTo>
                    <a:pt x="931" y="389"/>
                    <a:pt x="835" y="533"/>
                    <a:pt x="649" y="634"/>
                  </a:cubicBezTo>
                  <a:cubicBezTo>
                    <a:pt x="622" y="646"/>
                    <a:pt x="610" y="678"/>
                    <a:pt x="627" y="699"/>
                  </a:cubicBezTo>
                  <a:cubicBezTo>
                    <a:pt x="632" y="720"/>
                    <a:pt x="654" y="726"/>
                    <a:pt x="669" y="726"/>
                  </a:cubicBezTo>
                  <a:cubicBezTo>
                    <a:pt x="674" y="726"/>
                    <a:pt x="686" y="726"/>
                    <a:pt x="691" y="720"/>
                  </a:cubicBezTo>
                  <a:cubicBezTo>
                    <a:pt x="979" y="570"/>
                    <a:pt x="1027" y="368"/>
                    <a:pt x="985" y="239"/>
                  </a:cubicBezTo>
                  <a:cubicBezTo>
                    <a:pt x="945" y="124"/>
                    <a:pt x="823" y="23"/>
                    <a:pt x="627" y="23"/>
                  </a:cubicBezTo>
                  <a:cubicBezTo>
                    <a:pt x="588" y="23"/>
                    <a:pt x="544" y="28"/>
                    <a:pt x="498" y="37"/>
                  </a:cubicBezTo>
                  <a:cubicBezTo>
                    <a:pt x="439" y="47"/>
                    <a:pt x="384" y="50"/>
                    <a:pt x="335" y="50"/>
                  </a:cubicBezTo>
                  <a:cubicBezTo>
                    <a:pt x="174" y="50"/>
                    <a:pt x="76" y="9"/>
                    <a:pt x="76" y="5"/>
                  </a:cubicBezTo>
                  <a:cubicBezTo>
                    <a:pt x="71" y="2"/>
                    <a:pt x="64" y="0"/>
                    <a:pt x="5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9"/>
            <p:cNvSpPr/>
            <p:nvPr/>
          </p:nvSpPr>
          <p:spPr>
            <a:xfrm>
              <a:off x="9011481" y="4755445"/>
              <a:ext cx="66493" cy="48784"/>
            </a:xfrm>
            <a:custGeom>
              <a:avLst/>
              <a:gdLst/>
              <a:ahLst/>
              <a:cxnLst/>
              <a:rect l="l" t="t" r="r" b="b"/>
              <a:pathLst>
                <a:path w="995" h="730" extrusionOk="0">
                  <a:moveTo>
                    <a:pt x="685" y="1"/>
                  </a:moveTo>
                  <a:cubicBezTo>
                    <a:pt x="639" y="1"/>
                    <a:pt x="587" y="12"/>
                    <a:pt x="530" y="39"/>
                  </a:cubicBezTo>
                  <a:cubicBezTo>
                    <a:pt x="294" y="157"/>
                    <a:pt x="49" y="184"/>
                    <a:pt x="49" y="184"/>
                  </a:cubicBezTo>
                  <a:cubicBezTo>
                    <a:pt x="22" y="189"/>
                    <a:pt x="0" y="211"/>
                    <a:pt x="5" y="238"/>
                  </a:cubicBezTo>
                  <a:cubicBezTo>
                    <a:pt x="5" y="263"/>
                    <a:pt x="32" y="285"/>
                    <a:pt x="59" y="285"/>
                  </a:cubicBezTo>
                  <a:cubicBezTo>
                    <a:pt x="70" y="280"/>
                    <a:pt x="321" y="253"/>
                    <a:pt x="572" y="130"/>
                  </a:cubicBezTo>
                  <a:cubicBezTo>
                    <a:pt x="614" y="110"/>
                    <a:pt x="652" y="99"/>
                    <a:pt x="687" y="99"/>
                  </a:cubicBezTo>
                  <a:cubicBezTo>
                    <a:pt x="740" y="99"/>
                    <a:pt x="784" y="124"/>
                    <a:pt x="814" y="174"/>
                  </a:cubicBezTo>
                  <a:cubicBezTo>
                    <a:pt x="883" y="296"/>
                    <a:pt x="839" y="515"/>
                    <a:pt x="664" y="643"/>
                  </a:cubicBezTo>
                  <a:cubicBezTo>
                    <a:pt x="642" y="660"/>
                    <a:pt x="637" y="687"/>
                    <a:pt x="653" y="712"/>
                  </a:cubicBezTo>
                  <a:cubicBezTo>
                    <a:pt x="664" y="724"/>
                    <a:pt x="679" y="729"/>
                    <a:pt x="696" y="729"/>
                  </a:cubicBezTo>
                  <a:cubicBezTo>
                    <a:pt x="701" y="729"/>
                    <a:pt x="711" y="729"/>
                    <a:pt x="723" y="724"/>
                  </a:cubicBezTo>
                  <a:cubicBezTo>
                    <a:pt x="947" y="564"/>
                    <a:pt x="994" y="285"/>
                    <a:pt x="898" y="120"/>
                  </a:cubicBezTo>
                  <a:cubicBezTo>
                    <a:pt x="858" y="54"/>
                    <a:pt x="785" y="1"/>
                    <a:pt x="6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9"/>
            <p:cNvSpPr/>
            <p:nvPr/>
          </p:nvSpPr>
          <p:spPr>
            <a:xfrm>
              <a:off x="7876415" y="3890421"/>
              <a:ext cx="923289" cy="874104"/>
            </a:xfrm>
            <a:custGeom>
              <a:avLst/>
              <a:gdLst/>
              <a:ahLst/>
              <a:cxnLst/>
              <a:rect l="l" t="t" r="r" b="b"/>
              <a:pathLst>
                <a:path w="13816" h="13080" extrusionOk="0">
                  <a:moveTo>
                    <a:pt x="10448" y="1"/>
                  </a:moveTo>
                  <a:cubicBezTo>
                    <a:pt x="9878" y="1"/>
                    <a:pt x="9075" y="397"/>
                    <a:pt x="8166" y="1016"/>
                  </a:cubicBezTo>
                  <a:cubicBezTo>
                    <a:pt x="4811" y="3305"/>
                    <a:pt x="0" y="8686"/>
                    <a:pt x="0" y="8686"/>
                  </a:cubicBezTo>
                  <a:cubicBezTo>
                    <a:pt x="0" y="8686"/>
                    <a:pt x="5" y="12951"/>
                    <a:pt x="2352" y="13074"/>
                  </a:cubicBezTo>
                  <a:cubicBezTo>
                    <a:pt x="2412" y="13078"/>
                    <a:pt x="2473" y="13080"/>
                    <a:pt x="2533" y="13080"/>
                  </a:cubicBezTo>
                  <a:cubicBezTo>
                    <a:pt x="2654" y="13080"/>
                    <a:pt x="2774" y="13072"/>
                    <a:pt x="2892" y="13059"/>
                  </a:cubicBezTo>
                  <a:cubicBezTo>
                    <a:pt x="4949" y="12844"/>
                    <a:pt x="6691" y="10809"/>
                    <a:pt x="7910" y="8858"/>
                  </a:cubicBezTo>
                  <a:cubicBezTo>
                    <a:pt x="9005" y="7094"/>
                    <a:pt x="9679" y="5394"/>
                    <a:pt x="9775" y="5148"/>
                  </a:cubicBezTo>
                  <a:cubicBezTo>
                    <a:pt x="9781" y="5126"/>
                    <a:pt x="9786" y="5116"/>
                    <a:pt x="9786" y="5116"/>
                  </a:cubicBezTo>
                  <a:cubicBezTo>
                    <a:pt x="9786" y="5116"/>
                    <a:pt x="9834" y="5511"/>
                    <a:pt x="10085" y="6340"/>
                  </a:cubicBezTo>
                  <a:cubicBezTo>
                    <a:pt x="10337" y="7168"/>
                    <a:pt x="12069" y="10482"/>
                    <a:pt x="12069" y="10482"/>
                  </a:cubicBezTo>
                  <a:lnTo>
                    <a:pt x="13816" y="10161"/>
                  </a:lnTo>
                  <a:cubicBezTo>
                    <a:pt x="13415" y="7057"/>
                    <a:pt x="13068" y="2032"/>
                    <a:pt x="11454" y="471"/>
                  </a:cubicBezTo>
                  <a:cubicBezTo>
                    <a:pt x="11245" y="273"/>
                    <a:pt x="11020" y="130"/>
                    <a:pt x="10775" y="54"/>
                  </a:cubicBezTo>
                  <a:cubicBezTo>
                    <a:pt x="10743" y="44"/>
                    <a:pt x="10716" y="34"/>
                    <a:pt x="10684" y="27"/>
                  </a:cubicBezTo>
                  <a:cubicBezTo>
                    <a:pt x="10611" y="9"/>
                    <a:pt x="10532" y="1"/>
                    <a:pt x="104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9"/>
            <p:cNvSpPr/>
            <p:nvPr/>
          </p:nvSpPr>
          <p:spPr>
            <a:xfrm>
              <a:off x="8540948" y="3894030"/>
              <a:ext cx="100976" cy="40096"/>
            </a:xfrm>
            <a:custGeom>
              <a:avLst/>
              <a:gdLst/>
              <a:ahLst/>
              <a:cxnLst/>
              <a:rect l="l" t="t" r="r" b="b"/>
              <a:pathLst>
                <a:path w="1511" h="600" extrusionOk="0">
                  <a:moveTo>
                    <a:pt x="831" y="0"/>
                  </a:moveTo>
                  <a:cubicBezTo>
                    <a:pt x="531" y="133"/>
                    <a:pt x="104" y="343"/>
                    <a:pt x="35" y="493"/>
                  </a:cubicBezTo>
                  <a:cubicBezTo>
                    <a:pt x="0" y="568"/>
                    <a:pt x="131" y="599"/>
                    <a:pt x="336" y="599"/>
                  </a:cubicBezTo>
                  <a:cubicBezTo>
                    <a:pt x="666" y="599"/>
                    <a:pt x="1186" y="519"/>
                    <a:pt x="1510" y="417"/>
                  </a:cubicBezTo>
                  <a:cubicBezTo>
                    <a:pt x="1301" y="219"/>
                    <a:pt x="1076" y="76"/>
                    <a:pt x="83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59"/>
            <p:cNvSpPr/>
            <p:nvPr/>
          </p:nvSpPr>
          <p:spPr>
            <a:xfrm>
              <a:off x="8661438" y="4534110"/>
              <a:ext cx="144682" cy="62885"/>
            </a:xfrm>
            <a:custGeom>
              <a:avLst/>
              <a:gdLst/>
              <a:ahLst/>
              <a:cxnLst/>
              <a:rect l="l" t="t" r="r" b="b"/>
              <a:pathLst>
                <a:path w="2165" h="941" extrusionOk="0">
                  <a:moveTo>
                    <a:pt x="2004" y="0"/>
                  </a:moveTo>
                  <a:lnTo>
                    <a:pt x="55" y="337"/>
                  </a:lnTo>
                  <a:cubicBezTo>
                    <a:pt x="1" y="524"/>
                    <a:pt x="65" y="728"/>
                    <a:pt x="209" y="941"/>
                  </a:cubicBezTo>
                  <a:lnTo>
                    <a:pt x="2165" y="632"/>
                  </a:lnTo>
                  <a:cubicBezTo>
                    <a:pt x="2160" y="396"/>
                    <a:pt x="2117" y="183"/>
                    <a:pt x="200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59"/>
            <p:cNvSpPr/>
            <p:nvPr/>
          </p:nvSpPr>
          <p:spPr>
            <a:xfrm>
              <a:off x="8476058" y="4065377"/>
              <a:ext cx="226545" cy="498466"/>
            </a:xfrm>
            <a:custGeom>
              <a:avLst/>
              <a:gdLst/>
              <a:ahLst/>
              <a:cxnLst/>
              <a:rect l="l" t="t" r="r" b="b"/>
              <a:pathLst>
                <a:path w="3390" h="7459" extrusionOk="0">
                  <a:moveTo>
                    <a:pt x="1104" y="0"/>
                  </a:moveTo>
                  <a:cubicBezTo>
                    <a:pt x="1082" y="0"/>
                    <a:pt x="1062" y="10"/>
                    <a:pt x="1048" y="29"/>
                  </a:cubicBezTo>
                  <a:lnTo>
                    <a:pt x="17" y="1642"/>
                  </a:lnTo>
                  <a:cubicBezTo>
                    <a:pt x="0" y="1674"/>
                    <a:pt x="12" y="1706"/>
                    <a:pt x="39" y="1728"/>
                  </a:cubicBezTo>
                  <a:cubicBezTo>
                    <a:pt x="48" y="1734"/>
                    <a:pt x="58" y="1737"/>
                    <a:pt x="69" y="1737"/>
                  </a:cubicBezTo>
                  <a:cubicBezTo>
                    <a:pt x="89" y="1737"/>
                    <a:pt x="108" y="1727"/>
                    <a:pt x="118" y="1706"/>
                  </a:cubicBezTo>
                  <a:lnTo>
                    <a:pt x="1053" y="248"/>
                  </a:lnTo>
                  <a:cubicBezTo>
                    <a:pt x="1091" y="793"/>
                    <a:pt x="1241" y="2444"/>
                    <a:pt x="1625" y="3514"/>
                  </a:cubicBezTo>
                  <a:cubicBezTo>
                    <a:pt x="2096" y="4802"/>
                    <a:pt x="3256" y="7394"/>
                    <a:pt x="3266" y="7421"/>
                  </a:cubicBezTo>
                  <a:cubicBezTo>
                    <a:pt x="3278" y="7442"/>
                    <a:pt x="3298" y="7458"/>
                    <a:pt x="3320" y="7458"/>
                  </a:cubicBezTo>
                  <a:cubicBezTo>
                    <a:pt x="3330" y="7458"/>
                    <a:pt x="3335" y="7453"/>
                    <a:pt x="3347" y="7453"/>
                  </a:cubicBezTo>
                  <a:cubicBezTo>
                    <a:pt x="3379" y="7436"/>
                    <a:pt x="3389" y="7404"/>
                    <a:pt x="3379" y="7372"/>
                  </a:cubicBezTo>
                  <a:cubicBezTo>
                    <a:pt x="3362" y="7345"/>
                    <a:pt x="2208" y="4759"/>
                    <a:pt x="1743" y="3470"/>
                  </a:cubicBezTo>
                  <a:cubicBezTo>
                    <a:pt x="1278" y="2194"/>
                    <a:pt x="1161" y="82"/>
                    <a:pt x="1161" y="61"/>
                  </a:cubicBezTo>
                  <a:cubicBezTo>
                    <a:pt x="1161" y="34"/>
                    <a:pt x="1139" y="13"/>
                    <a:pt x="1117" y="2"/>
                  </a:cubicBezTo>
                  <a:cubicBezTo>
                    <a:pt x="1113" y="1"/>
                    <a:pt x="1108" y="0"/>
                    <a:pt x="110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59"/>
            <p:cNvSpPr/>
            <p:nvPr/>
          </p:nvSpPr>
          <p:spPr>
            <a:xfrm>
              <a:off x="8633571" y="3977899"/>
              <a:ext cx="116146" cy="183308"/>
            </a:xfrm>
            <a:custGeom>
              <a:avLst/>
              <a:gdLst/>
              <a:ahLst/>
              <a:cxnLst/>
              <a:rect l="l" t="t" r="r" b="b"/>
              <a:pathLst>
                <a:path w="1738" h="2743" extrusionOk="0">
                  <a:moveTo>
                    <a:pt x="717" y="1"/>
                  </a:moveTo>
                  <a:lnTo>
                    <a:pt x="877" y="360"/>
                  </a:lnTo>
                  <a:lnTo>
                    <a:pt x="985" y="617"/>
                  </a:lnTo>
                  <a:cubicBezTo>
                    <a:pt x="985" y="617"/>
                    <a:pt x="198" y="824"/>
                    <a:pt x="119" y="1017"/>
                  </a:cubicBezTo>
                  <a:cubicBezTo>
                    <a:pt x="59" y="1158"/>
                    <a:pt x="174" y="1253"/>
                    <a:pt x="360" y="1253"/>
                  </a:cubicBezTo>
                  <a:cubicBezTo>
                    <a:pt x="427" y="1253"/>
                    <a:pt x="503" y="1241"/>
                    <a:pt x="583" y="1214"/>
                  </a:cubicBezTo>
                  <a:cubicBezTo>
                    <a:pt x="813" y="1138"/>
                    <a:pt x="988" y="1129"/>
                    <a:pt x="1060" y="1129"/>
                  </a:cubicBezTo>
                  <a:cubicBezTo>
                    <a:pt x="1084" y="1129"/>
                    <a:pt x="1096" y="1130"/>
                    <a:pt x="1096" y="1130"/>
                  </a:cubicBezTo>
                  <a:cubicBezTo>
                    <a:pt x="1096" y="1130"/>
                    <a:pt x="963" y="1209"/>
                    <a:pt x="583" y="1370"/>
                  </a:cubicBezTo>
                  <a:cubicBezTo>
                    <a:pt x="1" y="1616"/>
                    <a:pt x="263" y="1808"/>
                    <a:pt x="450" y="1819"/>
                  </a:cubicBezTo>
                  <a:cubicBezTo>
                    <a:pt x="464" y="1820"/>
                    <a:pt x="479" y="1820"/>
                    <a:pt x="494" y="1820"/>
                  </a:cubicBezTo>
                  <a:cubicBezTo>
                    <a:pt x="805" y="1820"/>
                    <a:pt x="1209" y="1611"/>
                    <a:pt x="1209" y="1611"/>
                  </a:cubicBezTo>
                  <a:lnTo>
                    <a:pt x="1209" y="1611"/>
                  </a:lnTo>
                  <a:cubicBezTo>
                    <a:pt x="1209" y="1611"/>
                    <a:pt x="958" y="1803"/>
                    <a:pt x="717" y="1931"/>
                  </a:cubicBezTo>
                  <a:cubicBezTo>
                    <a:pt x="535" y="2029"/>
                    <a:pt x="451" y="2331"/>
                    <a:pt x="731" y="2331"/>
                  </a:cubicBezTo>
                  <a:cubicBezTo>
                    <a:pt x="772" y="2331"/>
                    <a:pt x="820" y="2324"/>
                    <a:pt x="877" y="2310"/>
                  </a:cubicBezTo>
                  <a:cubicBezTo>
                    <a:pt x="1305" y="2203"/>
                    <a:pt x="1348" y="2198"/>
                    <a:pt x="1348" y="2198"/>
                  </a:cubicBezTo>
                  <a:lnTo>
                    <a:pt x="1348" y="2198"/>
                  </a:lnTo>
                  <a:cubicBezTo>
                    <a:pt x="1348" y="2198"/>
                    <a:pt x="1123" y="2359"/>
                    <a:pt x="963" y="2470"/>
                  </a:cubicBezTo>
                  <a:cubicBezTo>
                    <a:pt x="836" y="2564"/>
                    <a:pt x="865" y="2743"/>
                    <a:pt x="1098" y="2743"/>
                  </a:cubicBezTo>
                  <a:cubicBezTo>
                    <a:pt x="1119" y="2743"/>
                    <a:pt x="1141" y="2741"/>
                    <a:pt x="1166" y="2738"/>
                  </a:cubicBezTo>
                  <a:cubicBezTo>
                    <a:pt x="1459" y="2701"/>
                    <a:pt x="1583" y="2663"/>
                    <a:pt x="1663" y="2497"/>
                  </a:cubicBezTo>
                  <a:cubicBezTo>
                    <a:pt x="1738" y="2332"/>
                    <a:pt x="1530" y="1893"/>
                    <a:pt x="1476" y="1668"/>
                  </a:cubicBezTo>
                  <a:cubicBezTo>
                    <a:pt x="1417" y="1450"/>
                    <a:pt x="1284" y="990"/>
                    <a:pt x="1230" y="605"/>
                  </a:cubicBezTo>
                  <a:cubicBezTo>
                    <a:pt x="1171" y="220"/>
                    <a:pt x="717" y="1"/>
                    <a:pt x="717"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59"/>
            <p:cNvSpPr/>
            <p:nvPr/>
          </p:nvSpPr>
          <p:spPr>
            <a:xfrm>
              <a:off x="7575223" y="3663940"/>
              <a:ext cx="672017" cy="1070777"/>
            </a:xfrm>
            <a:custGeom>
              <a:avLst/>
              <a:gdLst/>
              <a:ahLst/>
              <a:cxnLst/>
              <a:rect l="l" t="t" r="r" b="b"/>
              <a:pathLst>
                <a:path w="10056" h="16023" extrusionOk="0">
                  <a:moveTo>
                    <a:pt x="3242" y="0"/>
                  </a:moveTo>
                  <a:cubicBezTo>
                    <a:pt x="2984" y="0"/>
                    <a:pt x="2726" y="39"/>
                    <a:pt x="2480" y="113"/>
                  </a:cubicBezTo>
                  <a:cubicBezTo>
                    <a:pt x="1957" y="268"/>
                    <a:pt x="1343" y="204"/>
                    <a:pt x="706" y="611"/>
                  </a:cubicBezTo>
                  <a:cubicBezTo>
                    <a:pt x="1" y="1065"/>
                    <a:pt x="220" y="2813"/>
                    <a:pt x="386" y="4518"/>
                  </a:cubicBezTo>
                  <a:cubicBezTo>
                    <a:pt x="428" y="4972"/>
                    <a:pt x="467" y="5421"/>
                    <a:pt x="482" y="5843"/>
                  </a:cubicBezTo>
                  <a:cubicBezTo>
                    <a:pt x="492" y="6132"/>
                    <a:pt x="499" y="6405"/>
                    <a:pt x="482" y="6655"/>
                  </a:cubicBezTo>
                  <a:cubicBezTo>
                    <a:pt x="354" y="8682"/>
                    <a:pt x="620" y="12834"/>
                    <a:pt x="3192" y="15646"/>
                  </a:cubicBezTo>
                  <a:cubicBezTo>
                    <a:pt x="3415" y="15889"/>
                    <a:pt x="3702" y="16022"/>
                    <a:pt x="4051" y="16022"/>
                  </a:cubicBezTo>
                  <a:cubicBezTo>
                    <a:pt x="5228" y="16022"/>
                    <a:pt x="7116" y="14514"/>
                    <a:pt x="9659" y="10648"/>
                  </a:cubicBezTo>
                  <a:cubicBezTo>
                    <a:pt x="10055" y="10039"/>
                    <a:pt x="8393" y="9723"/>
                    <a:pt x="8371" y="7863"/>
                  </a:cubicBezTo>
                  <a:cubicBezTo>
                    <a:pt x="8349" y="6346"/>
                    <a:pt x="8280" y="6704"/>
                    <a:pt x="8719" y="5752"/>
                  </a:cubicBezTo>
                  <a:cubicBezTo>
                    <a:pt x="9215" y="4662"/>
                    <a:pt x="9034" y="3700"/>
                    <a:pt x="8398" y="2770"/>
                  </a:cubicBezTo>
                  <a:cubicBezTo>
                    <a:pt x="7757" y="1834"/>
                    <a:pt x="7532" y="793"/>
                    <a:pt x="7195" y="568"/>
                  </a:cubicBezTo>
                  <a:cubicBezTo>
                    <a:pt x="6859" y="349"/>
                    <a:pt x="5437" y="194"/>
                    <a:pt x="5437" y="194"/>
                  </a:cubicBezTo>
                  <a:lnTo>
                    <a:pt x="3481" y="12"/>
                  </a:lnTo>
                  <a:cubicBezTo>
                    <a:pt x="3402" y="4"/>
                    <a:pt x="3322" y="0"/>
                    <a:pt x="324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9"/>
            <p:cNvSpPr/>
            <p:nvPr/>
          </p:nvSpPr>
          <p:spPr>
            <a:xfrm>
              <a:off x="7857436" y="3771467"/>
              <a:ext cx="142209" cy="59076"/>
            </a:xfrm>
            <a:custGeom>
              <a:avLst/>
              <a:gdLst/>
              <a:ahLst/>
              <a:cxnLst/>
              <a:rect l="l" t="t" r="r" b="b"/>
              <a:pathLst>
                <a:path w="2128" h="884" extrusionOk="0">
                  <a:moveTo>
                    <a:pt x="2014" y="0"/>
                  </a:moveTo>
                  <a:cubicBezTo>
                    <a:pt x="2011" y="0"/>
                    <a:pt x="2008" y="1"/>
                    <a:pt x="2004" y="1"/>
                  </a:cubicBezTo>
                  <a:cubicBezTo>
                    <a:pt x="1967" y="6"/>
                    <a:pt x="1945" y="38"/>
                    <a:pt x="1952" y="70"/>
                  </a:cubicBezTo>
                  <a:cubicBezTo>
                    <a:pt x="1952" y="75"/>
                    <a:pt x="1994" y="467"/>
                    <a:pt x="1817" y="653"/>
                  </a:cubicBezTo>
                  <a:cubicBezTo>
                    <a:pt x="1748" y="723"/>
                    <a:pt x="1660" y="756"/>
                    <a:pt x="1540" y="756"/>
                  </a:cubicBezTo>
                  <a:cubicBezTo>
                    <a:pt x="1531" y="756"/>
                    <a:pt x="1522" y="756"/>
                    <a:pt x="1513" y="755"/>
                  </a:cubicBezTo>
                  <a:cubicBezTo>
                    <a:pt x="936" y="712"/>
                    <a:pt x="124" y="119"/>
                    <a:pt x="112" y="114"/>
                  </a:cubicBezTo>
                  <a:cubicBezTo>
                    <a:pt x="101" y="105"/>
                    <a:pt x="87" y="100"/>
                    <a:pt x="73" y="100"/>
                  </a:cubicBezTo>
                  <a:cubicBezTo>
                    <a:pt x="53" y="100"/>
                    <a:pt x="34" y="109"/>
                    <a:pt x="21" y="124"/>
                  </a:cubicBezTo>
                  <a:cubicBezTo>
                    <a:pt x="1" y="156"/>
                    <a:pt x="11" y="193"/>
                    <a:pt x="38" y="215"/>
                  </a:cubicBezTo>
                  <a:cubicBezTo>
                    <a:pt x="70" y="242"/>
                    <a:pt x="887" y="840"/>
                    <a:pt x="1503" y="884"/>
                  </a:cubicBezTo>
                  <a:lnTo>
                    <a:pt x="1555" y="884"/>
                  </a:lnTo>
                  <a:cubicBezTo>
                    <a:pt x="1700" y="884"/>
                    <a:pt x="1824" y="835"/>
                    <a:pt x="1908" y="739"/>
                  </a:cubicBezTo>
                  <a:cubicBezTo>
                    <a:pt x="2128" y="509"/>
                    <a:pt x="2080" y="75"/>
                    <a:pt x="2074" y="55"/>
                  </a:cubicBezTo>
                  <a:cubicBezTo>
                    <a:pt x="2074" y="25"/>
                    <a:pt x="2047" y="0"/>
                    <a:pt x="20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59"/>
            <p:cNvSpPr/>
            <p:nvPr/>
          </p:nvSpPr>
          <p:spPr>
            <a:xfrm>
              <a:off x="7881694" y="3830743"/>
              <a:ext cx="216521" cy="102246"/>
            </a:xfrm>
            <a:custGeom>
              <a:avLst/>
              <a:gdLst/>
              <a:ahLst/>
              <a:cxnLst/>
              <a:rect l="l" t="t" r="r" b="b"/>
              <a:pathLst>
                <a:path w="3240" h="1530" extrusionOk="0">
                  <a:moveTo>
                    <a:pt x="3166" y="0"/>
                  </a:moveTo>
                  <a:cubicBezTo>
                    <a:pt x="3141" y="0"/>
                    <a:pt x="3118" y="15"/>
                    <a:pt x="3106" y="39"/>
                  </a:cubicBezTo>
                  <a:cubicBezTo>
                    <a:pt x="2551" y="1282"/>
                    <a:pt x="940" y="1403"/>
                    <a:pt x="321" y="1403"/>
                  </a:cubicBezTo>
                  <a:cubicBezTo>
                    <a:pt x="171" y="1403"/>
                    <a:pt x="79" y="1396"/>
                    <a:pt x="75" y="1396"/>
                  </a:cubicBezTo>
                  <a:cubicBezTo>
                    <a:pt x="72" y="1396"/>
                    <a:pt x="69" y="1395"/>
                    <a:pt x="66" y="1395"/>
                  </a:cubicBezTo>
                  <a:cubicBezTo>
                    <a:pt x="33" y="1395"/>
                    <a:pt x="6" y="1421"/>
                    <a:pt x="6" y="1455"/>
                  </a:cubicBezTo>
                  <a:cubicBezTo>
                    <a:pt x="1" y="1487"/>
                    <a:pt x="28" y="1519"/>
                    <a:pt x="65" y="1524"/>
                  </a:cubicBezTo>
                  <a:cubicBezTo>
                    <a:pt x="65" y="1524"/>
                    <a:pt x="166" y="1529"/>
                    <a:pt x="327" y="1529"/>
                  </a:cubicBezTo>
                  <a:cubicBezTo>
                    <a:pt x="973" y="1529"/>
                    <a:pt x="2641" y="1401"/>
                    <a:pt x="3230" y="93"/>
                  </a:cubicBezTo>
                  <a:cubicBezTo>
                    <a:pt x="3240" y="61"/>
                    <a:pt x="3230" y="17"/>
                    <a:pt x="3192" y="7"/>
                  </a:cubicBezTo>
                  <a:cubicBezTo>
                    <a:pt x="3184" y="2"/>
                    <a:pt x="3175" y="0"/>
                    <a:pt x="31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59"/>
            <p:cNvSpPr/>
            <p:nvPr/>
          </p:nvSpPr>
          <p:spPr>
            <a:xfrm>
              <a:off x="8113519" y="3792518"/>
              <a:ext cx="75047" cy="271654"/>
            </a:xfrm>
            <a:custGeom>
              <a:avLst/>
              <a:gdLst/>
              <a:ahLst/>
              <a:cxnLst/>
              <a:rect l="l" t="t" r="r" b="b"/>
              <a:pathLst>
                <a:path w="1123" h="4065" extrusionOk="0">
                  <a:moveTo>
                    <a:pt x="64" y="1"/>
                  </a:moveTo>
                  <a:cubicBezTo>
                    <a:pt x="61" y="1"/>
                    <a:pt x="58" y="1"/>
                    <a:pt x="54" y="2"/>
                  </a:cubicBezTo>
                  <a:cubicBezTo>
                    <a:pt x="17" y="7"/>
                    <a:pt x="0" y="39"/>
                    <a:pt x="6" y="71"/>
                  </a:cubicBezTo>
                  <a:cubicBezTo>
                    <a:pt x="12" y="108"/>
                    <a:pt x="198" y="1023"/>
                    <a:pt x="621" y="1642"/>
                  </a:cubicBezTo>
                  <a:cubicBezTo>
                    <a:pt x="1123" y="2385"/>
                    <a:pt x="936" y="3347"/>
                    <a:pt x="530" y="3968"/>
                  </a:cubicBezTo>
                  <a:cubicBezTo>
                    <a:pt x="513" y="4000"/>
                    <a:pt x="519" y="4037"/>
                    <a:pt x="551" y="4052"/>
                  </a:cubicBezTo>
                  <a:cubicBezTo>
                    <a:pt x="557" y="4058"/>
                    <a:pt x="572" y="4064"/>
                    <a:pt x="583" y="4064"/>
                  </a:cubicBezTo>
                  <a:cubicBezTo>
                    <a:pt x="599" y="4064"/>
                    <a:pt x="621" y="4052"/>
                    <a:pt x="632" y="4037"/>
                  </a:cubicBezTo>
                  <a:cubicBezTo>
                    <a:pt x="851" y="3700"/>
                    <a:pt x="995" y="3294"/>
                    <a:pt x="1038" y="2893"/>
                  </a:cubicBezTo>
                  <a:cubicBezTo>
                    <a:pt x="1086" y="2407"/>
                    <a:pt x="974" y="1953"/>
                    <a:pt x="717" y="1573"/>
                  </a:cubicBezTo>
                  <a:cubicBezTo>
                    <a:pt x="316" y="974"/>
                    <a:pt x="124" y="55"/>
                    <a:pt x="124" y="49"/>
                  </a:cubicBezTo>
                  <a:cubicBezTo>
                    <a:pt x="119" y="20"/>
                    <a:pt x="93" y="1"/>
                    <a:pt x="6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59"/>
            <p:cNvSpPr/>
            <p:nvPr/>
          </p:nvSpPr>
          <p:spPr>
            <a:xfrm>
              <a:off x="7627816" y="3960056"/>
              <a:ext cx="193265" cy="755418"/>
            </a:xfrm>
            <a:custGeom>
              <a:avLst/>
              <a:gdLst/>
              <a:ahLst/>
              <a:cxnLst/>
              <a:rect l="l" t="t" r="r" b="b"/>
              <a:pathLst>
                <a:path w="2892" h="11304" extrusionOk="0">
                  <a:moveTo>
                    <a:pt x="263" y="0"/>
                  </a:moveTo>
                  <a:cubicBezTo>
                    <a:pt x="230" y="0"/>
                    <a:pt x="202" y="26"/>
                    <a:pt x="198" y="60"/>
                  </a:cubicBezTo>
                  <a:cubicBezTo>
                    <a:pt x="198" y="75"/>
                    <a:pt x="0" y="1797"/>
                    <a:pt x="218" y="4026"/>
                  </a:cubicBezTo>
                  <a:cubicBezTo>
                    <a:pt x="347" y="5335"/>
                    <a:pt x="588" y="6565"/>
                    <a:pt x="941" y="7676"/>
                  </a:cubicBezTo>
                  <a:cubicBezTo>
                    <a:pt x="1379" y="9066"/>
                    <a:pt x="1994" y="10280"/>
                    <a:pt x="2758" y="11279"/>
                  </a:cubicBezTo>
                  <a:cubicBezTo>
                    <a:pt x="2758" y="11279"/>
                    <a:pt x="2763" y="11284"/>
                    <a:pt x="2768" y="11289"/>
                  </a:cubicBezTo>
                  <a:cubicBezTo>
                    <a:pt x="2780" y="11298"/>
                    <a:pt x="2796" y="11304"/>
                    <a:pt x="2813" y="11304"/>
                  </a:cubicBezTo>
                  <a:cubicBezTo>
                    <a:pt x="2827" y="11304"/>
                    <a:pt x="2842" y="11300"/>
                    <a:pt x="2854" y="11289"/>
                  </a:cubicBezTo>
                  <a:cubicBezTo>
                    <a:pt x="2880" y="11268"/>
                    <a:pt x="2892" y="11225"/>
                    <a:pt x="2865" y="11193"/>
                  </a:cubicBezTo>
                  <a:cubicBezTo>
                    <a:pt x="1155" y="8959"/>
                    <a:pt x="556" y="6057"/>
                    <a:pt x="358" y="4015"/>
                  </a:cubicBezTo>
                  <a:cubicBezTo>
                    <a:pt x="139" y="1797"/>
                    <a:pt x="331" y="92"/>
                    <a:pt x="331" y="75"/>
                  </a:cubicBezTo>
                  <a:cubicBezTo>
                    <a:pt x="336" y="38"/>
                    <a:pt x="309" y="6"/>
                    <a:pt x="272" y="1"/>
                  </a:cubicBezTo>
                  <a:cubicBezTo>
                    <a:pt x="269" y="1"/>
                    <a:pt x="266" y="0"/>
                    <a:pt x="2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59"/>
            <p:cNvSpPr/>
            <p:nvPr/>
          </p:nvSpPr>
          <p:spPr>
            <a:xfrm>
              <a:off x="7875613" y="4316985"/>
              <a:ext cx="288361" cy="167002"/>
            </a:xfrm>
            <a:custGeom>
              <a:avLst/>
              <a:gdLst/>
              <a:ahLst/>
              <a:cxnLst/>
              <a:rect l="l" t="t" r="r" b="b"/>
              <a:pathLst>
                <a:path w="4315" h="2499" extrusionOk="0">
                  <a:moveTo>
                    <a:pt x="4239" y="0"/>
                  </a:moveTo>
                  <a:cubicBezTo>
                    <a:pt x="4213" y="0"/>
                    <a:pt x="3609" y="43"/>
                    <a:pt x="2786" y="353"/>
                  </a:cubicBezTo>
                  <a:cubicBezTo>
                    <a:pt x="2026" y="642"/>
                    <a:pt x="931" y="1229"/>
                    <a:pt x="28" y="2389"/>
                  </a:cubicBezTo>
                  <a:cubicBezTo>
                    <a:pt x="1" y="2416"/>
                    <a:pt x="6" y="2458"/>
                    <a:pt x="38" y="2480"/>
                  </a:cubicBezTo>
                  <a:lnTo>
                    <a:pt x="38" y="2485"/>
                  </a:lnTo>
                  <a:cubicBezTo>
                    <a:pt x="49" y="2494"/>
                    <a:pt x="63" y="2498"/>
                    <a:pt x="78" y="2498"/>
                  </a:cubicBezTo>
                  <a:cubicBezTo>
                    <a:pt x="100" y="2498"/>
                    <a:pt x="122" y="2489"/>
                    <a:pt x="134" y="2470"/>
                  </a:cubicBezTo>
                  <a:cubicBezTo>
                    <a:pt x="1022" y="1336"/>
                    <a:pt x="2097" y="763"/>
                    <a:pt x="2839" y="481"/>
                  </a:cubicBezTo>
                  <a:cubicBezTo>
                    <a:pt x="3641" y="176"/>
                    <a:pt x="4239" y="139"/>
                    <a:pt x="4245" y="139"/>
                  </a:cubicBezTo>
                  <a:cubicBezTo>
                    <a:pt x="4283" y="139"/>
                    <a:pt x="4315" y="102"/>
                    <a:pt x="4310" y="64"/>
                  </a:cubicBezTo>
                  <a:cubicBezTo>
                    <a:pt x="4310" y="26"/>
                    <a:pt x="4277" y="0"/>
                    <a:pt x="4239" y="0"/>
                  </a:cubicBezTo>
                  <a:close/>
                </a:path>
              </a:pathLst>
            </a:custGeom>
            <a:solidFill>
              <a:srgbClr val="C71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59"/>
            <p:cNvSpPr/>
            <p:nvPr/>
          </p:nvSpPr>
          <p:spPr>
            <a:xfrm>
              <a:off x="7873140" y="4313711"/>
              <a:ext cx="196540" cy="48316"/>
            </a:xfrm>
            <a:custGeom>
              <a:avLst/>
              <a:gdLst/>
              <a:ahLst/>
              <a:cxnLst/>
              <a:rect l="l" t="t" r="r" b="b"/>
              <a:pathLst>
                <a:path w="2941" h="723" extrusionOk="0">
                  <a:moveTo>
                    <a:pt x="2592" y="0"/>
                  </a:moveTo>
                  <a:cubicBezTo>
                    <a:pt x="1384" y="0"/>
                    <a:pt x="109" y="564"/>
                    <a:pt x="49" y="588"/>
                  </a:cubicBezTo>
                  <a:cubicBezTo>
                    <a:pt x="17" y="605"/>
                    <a:pt x="1" y="647"/>
                    <a:pt x="17" y="679"/>
                  </a:cubicBezTo>
                  <a:cubicBezTo>
                    <a:pt x="17" y="691"/>
                    <a:pt x="27" y="701"/>
                    <a:pt x="33" y="706"/>
                  </a:cubicBezTo>
                  <a:cubicBezTo>
                    <a:pt x="46" y="717"/>
                    <a:pt x="62" y="722"/>
                    <a:pt x="79" y="722"/>
                  </a:cubicBezTo>
                  <a:cubicBezTo>
                    <a:pt x="88" y="722"/>
                    <a:pt x="98" y="720"/>
                    <a:pt x="107" y="716"/>
                  </a:cubicBezTo>
                  <a:cubicBezTo>
                    <a:pt x="118" y="711"/>
                    <a:pt x="1405" y="140"/>
                    <a:pt x="2590" y="140"/>
                  </a:cubicBezTo>
                  <a:cubicBezTo>
                    <a:pt x="2681" y="140"/>
                    <a:pt x="2771" y="143"/>
                    <a:pt x="2860" y="151"/>
                  </a:cubicBezTo>
                  <a:cubicBezTo>
                    <a:pt x="2862" y="151"/>
                    <a:pt x="2865" y="151"/>
                    <a:pt x="2868" y="151"/>
                  </a:cubicBezTo>
                  <a:cubicBezTo>
                    <a:pt x="2902" y="151"/>
                    <a:pt x="2935" y="121"/>
                    <a:pt x="2935" y="86"/>
                  </a:cubicBezTo>
                  <a:cubicBezTo>
                    <a:pt x="2941" y="49"/>
                    <a:pt x="2909" y="17"/>
                    <a:pt x="2871" y="11"/>
                  </a:cubicBezTo>
                  <a:cubicBezTo>
                    <a:pt x="2779" y="3"/>
                    <a:pt x="2686" y="0"/>
                    <a:pt x="259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59"/>
            <p:cNvSpPr/>
            <p:nvPr/>
          </p:nvSpPr>
          <p:spPr>
            <a:xfrm>
              <a:off x="8055312" y="3551068"/>
              <a:ext cx="58207" cy="79124"/>
            </a:xfrm>
            <a:custGeom>
              <a:avLst/>
              <a:gdLst/>
              <a:ahLst/>
              <a:cxnLst/>
              <a:rect l="l" t="t" r="r" b="b"/>
              <a:pathLst>
                <a:path w="871" h="1184" extrusionOk="0">
                  <a:moveTo>
                    <a:pt x="606" y="1"/>
                  </a:moveTo>
                  <a:cubicBezTo>
                    <a:pt x="479" y="1"/>
                    <a:pt x="348" y="70"/>
                    <a:pt x="348" y="70"/>
                  </a:cubicBezTo>
                  <a:lnTo>
                    <a:pt x="0" y="1103"/>
                  </a:lnTo>
                  <a:cubicBezTo>
                    <a:pt x="76" y="1159"/>
                    <a:pt x="153" y="1184"/>
                    <a:pt x="227" y="1184"/>
                  </a:cubicBezTo>
                  <a:cubicBezTo>
                    <a:pt x="575" y="1184"/>
                    <a:pt x="871" y="639"/>
                    <a:pt x="844" y="269"/>
                  </a:cubicBezTo>
                  <a:cubicBezTo>
                    <a:pt x="832" y="57"/>
                    <a:pt x="721" y="1"/>
                    <a:pt x="60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59"/>
            <p:cNvSpPr/>
            <p:nvPr/>
          </p:nvSpPr>
          <p:spPr>
            <a:xfrm>
              <a:off x="7806714" y="3576128"/>
              <a:ext cx="168338" cy="167938"/>
            </a:xfrm>
            <a:custGeom>
              <a:avLst/>
              <a:gdLst/>
              <a:ahLst/>
              <a:cxnLst/>
              <a:rect l="l" t="t" r="r" b="b"/>
              <a:pathLst>
                <a:path w="2519" h="2513" extrusionOk="0">
                  <a:moveTo>
                    <a:pt x="755" y="1"/>
                  </a:moveTo>
                  <a:cubicBezTo>
                    <a:pt x="723" y="444"/>
                    <a:pt x="444" y="1096"/>
                    <a:pt x="0" y="1321"/>
                  </a:cubicBezTo>
                  <a:cubicBezTo>
                    <a:pt x="674" y="2299"/>
                    <a:pt x="1271" y="2512"/>
                    <a:pt x="1663" y="2512"/>
                  </a:cubicBezTo>
                  <a:cubicBezTo>
                    <a:pt x="1967" y="2512"/>
                    <a:pt x="2149" y="2384"/>
                    <a:pt x="2149" y="2384"/>
                  </a:cubicBezTo>
                  <a:lnTo>
                    <a:pt x="2518" y="1342"/>
                  </a:lnTo>
                  <a:cubicBezTo>
                    <a:pt x="1984" y="1177"/>
                    <a:pt x="1454" y="728"/>
                    <a:pt x="1113" y="391"/>
                  </a:cubicBezTo>
                  <a:cubicBezTo>
                    <a:pt x="1075" y="353"/>
                    <a:pt x="1037" y="321"/>
                    <a:pt x="1005" y="284"/>
                  </a:cubicBezTo>
                  <a:cubicBezTo>
                    <a:pt x="856" y="92"/>
                    <a:pt x="755" y="1"/>
                    <a:pt x="75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59"/>
            <p:cNvSpPr/>
            <p:nvPr/>
          </p:nvSpPr>
          <p:spPr>
            <a:xfrm>
              <a:off x="7873808" y="3595107"/>
              <a:ext cx="101244" cy="103917"/>
            </a:xfrm>
            <a:custGeom>
              <a:avLst/>
              <a:gdLst/>
              <a:ahLst/>
              <a:cxnLst/>
              <a:rect l="l" t="t" r="r" b="b"/>
              <a:pathLst>
                <a:path w="1515" h="1555" extrusionOk="0">
                  <a:moveTo>
                    <a:pt x="1" y="0"/>
                  </a:moveTo>
                  <a:lnTo>
                    <a:pt x="1" y="0"/>
                  </a:lnTo>
                  <a:cubicBezTo>
                    <a:pt x="232" y="716"/>
                    <a:pt x="931" y="1278"/>
                    <a:pt x="1337" y="1555"/>
                  </a:cubicBezTo>
                  <a:lnTo>
                    <a:pt x="1514" y="1058"/>
                  </a:lnTo>
                  <a:cubicBezTo>
                    <a:pt x="980" y="893"/>
                    <a:pt x="450" y="444"/>
                    <a:pt x="109" y="107"/>
                  </a:cubicBezTo>
                  <a:cubicBezTo>
                    <a:pt x="71" y="69"/>
                    <a:pt x="33" y="32"/>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59"/>
            <p:cNvSpPr/>
            <p:nvPr/>
          </p:nvSpPr>
          <p:spPr>
            <a:xfrm>
              <a:off x="7788136" y="3610678"/>
              <a:ext cx="193666" cy="144080"/>
            </a:xfrm>
            <a:custGeom>
              <a:avLst/>
              <a:gdLst/>
              <a:ahLst/>
              <a:cxnLst/>
              <a:rect l="l" t="t" r="r" b="b"/>
              <a:pathLst>
                <a:path w="2898" h="2156" extrusionOk="0">
                  <a:moveTo>
                    <a:pt x="844" y="0"/>
                  </a:moveTo>
                  <a:cubicBezTo>
                    <a:pt x="825" y="0"/>
                    <a:pt x="806" y="2"/>
                    <a:pt x="786" y="7"/>
                  </a:cubicBezTo>
                  <a:cubicBezTo>
                    <a:pt x="407" y="93"/>
                    <a:pt x="0" y="889"/>
                    <a:pt x="0" y="889"/>
                  </a:cubicBezTo>
                  <a:cubicBezTo>
                    <a:pt x="0" y="889"/>
                    <a:pt x="1025" y="2156"/>
                    <a:pt x="1699" y="2156"/>
                  </a:cubicBezTo>
                  <a:cubicBezTo>
                    <a:pt x="1705" y="2156"/>
                    <a:pt x="1711" y="2156"/>
                    <a:pt x="1716" y="2156"/>
                  </a:cubicBezTo>
                  <a:cubicBezTo>
                    <a:pt x="2390" y="2140"/>
                    <a:pt x="2710" y="1546"/>
                    <a:pt x="2710" y="1546"/>
                  </a:cubicBezTo>
                  <a:cubicBezTo>
                    <a:pt x="2710" y="1546"/>
                    <a:pt x="2898" y="1178"/>
                    <a:pt x="2796" y="1023"/>
                  </a:cubicBezTo>
                  <a:cubicBezTo>
                    <a:pt x="2771" y="984"/>
                    <a:pt x="2745" y="971"/>
                    <a:pt x="2712" y="971"/>
                  </a:cubicBezTo>
                  <a:cubicBezTo>
                    <a:pt x="2648" y="971"/>
                    <a:pt x="2557" y="1019"/>
                    <a:pt x="2390" y="1019"/>
                  </a:cubicBezTo>
                  <a:cubicBezTo>
                    <a:pt x="2297" y="1019"/>
                    <a:pt x="2181" y="1004"/>
                    <a:pt x="2032" y="959"/>
                  </a:cubicBezTo>
                  <a:cubicBezTo>
                    <a:pt x="1191" y="685"/>
                    <a:pt x="1166" y="0"/>
                    <a:pt x="84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59"/>
            <p:cNvSpPr/>
            <p:nvPr/>
          </p:nvSpPr>
          <p:spPr>
            <a:xfrm>
              <a:off x="7783123" y="3665745"/>
              <a:ext cx="196206" cy="88680"/>
            </a:xfrm>
            <a:custGeom>
              <a:avLst/>
              <a:gdLst/>
              <a:ahLst/>
              <a:cxnLst/>
              <a:rect l="l" t="t" r="r" b="b"/>
              <a:pathLst>
                <a:path w="2936" h="1327" extrusionOk="0">
                  <a:moveTo>
                    <a:pt x="71" y="0"/>
                  </a:moveTo>
                  <a:cubicBezTo>
                    <a:pt x="59" y="0"/>
                    <a:pt x="48" y="4"/>
                    <a:pt x="38" y="12"/>
                  </a:cubicBezTo>
                  <a:cubicBezTo>
                    <a:pt x="11" y="33"/>
                    <a:pt x="1" y="76"/>
                    <a:pt x="22" y="103"/>
                  </a:cubicBezTo>
                  <a:cubicBezTo>
                    <a:pt x="60" y="150"/>
                    <a:pt x="904" y="1294"/>
                    <a:pt x="1861" y="1326"/>
                  </a:cubicBezTo>
                  <a:lnTo>
                    <a:pt x="1914" y="1326"/>
                  </a:lnTo>
                  <a:cubicBezTo>
                    <a:pt x="2844" y="1326"/>
                    <a:pt x="2936" y="525"/>
                    <a:pt x="2936" y="514"/>
                  </a:cubicBezTo>
                  <a:cubicBezTo>
                    <a:pt x="2936" y="482"/>
                    <a:pt x="2909" y="450"/>
                    <a:pt x="2877" y="445"/>
                  </a:cubicBezTo>
                  <a:cubicBezTo>
                    <a:pt x="2839" y="445"/>
                    <a:pt x="2807" y="471"/>
                    <a:pt x="2807" y="503"/>
                  </a:cubicBezTo>
                  <a:cubicBezTo>
                    <a:pt x="2801" y="534"/>
                    <a:pt x="2724" y="1199"/>
                    <a:pt x="1900" y="1199"/>
                  </a:cubicBezTo>
                  <a:cubicBezTo>
                    <a:pt x="1887" y="1199"/>
                    <a:pt x="1874" y="1198"/>
                    <a:pt x="1861" y="1198"/>
                  </a:cubicBezTo>
                  <a:cubicBezTo>
                    <a:pt x="968" y="1166"/>
                    <a:pt x="134" y="39"/>
                    <a:pt x="129" y="28"/>
                  </a:cubicBezTo>
                  <a:cubicBezTo>
                    <a:pt x="115" y="11"/>
                    <a:pt x="93" y="0"/>
                    <a:pt x="7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59"/>
            <p:cNvSpPr/>
            <p:nvPr/>
          </p:nvSpPr>
          <p:spPr>
            <a:xfrm>
              <a:off x="7809186" y="3625848"/>
              <a:ext cx="57271" cy="77453"/>
            </a:xfrm>
            <a:custGeom>
              <a:avLst/>
              <a:gdLst/>
              <a:ahLst/>
              <a:cxnLst/>
              <a:rect l="l" t="t" r="r" b="b"/>
              <a:pathLst>
                <a:path w="857" h="1159" extrusionOk="0">
                  <a:moveTo>
                    <a:pt x="789" y="0"/>
                  </a:moveTo>
                  <a:cubicBezTo>
                    <a:pt x="773" y="0"/>
                    <a:pt x="756" y="6"/>
                    <a:pt x="743" y="16"/>
                  </a:cubicBezTo>
                  <a:cubicBezTo>
                    <a:pt x="723" y="31"/>
                    <a:pt x="289" y="406"/>
                    <a:pt x="17" y="1068"/>
                  </a:cubicBezTo>
                  <a:cubicBezTo>
                    <a:pt x="1" y="1100"/>
                    <a:pt x="17" y="1138"/>
                    <a:pt x="49" y="1154"/>
                  </a:cubicBezTo>
                  <a:cubicBezTo>
                    <a:pt x="60" y="1154"/>
                    <a:pt x="65" y="1159"/>
                    <a:pt x="76" y="1159"/>
                  </a:cubicBezTo>
                  <a:cubicBezTo>
                    <a:pt x="97" y="1159"/>
                    <a:pt x="124" y="1144"/>
                    <a:pt x="134" y="1117"/>
                  </a:cubicBezTo>
                  <a:cubicBezTo>
                    <a:pt x="397" y="485"/>
                    <a:pt x="824" y="117"/>
                    <a:pt x="829" y="112"/>
                  </a:cubicBezTo>
                  <a:cubicBezTo>
                    <a:pt x="856" y="90"/>
                    <a:pt x="856" y="48"/>
                    <a:pt x="834" y="21"/>
                  </a:cubicBezTo>
                  <a:cubicBezTo>
                    <a:pt x="824" y="7"/>
                    <a:pt x="806" y="0"/>
                    <a:pt x="7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59"/>
            <p:cNvSpPr/>
            <p:nvPr/>
          </p:nvSpPr>
          <p:spPr>
            <a:xfrm>
              <a:off x="7855965" y="3659730"/>
              <a:ext cx="40497" cy="76852"/>
            </a:xfrm>
            <a:custGeom>
              <a:avLst/>
              <a:gdLst/>
              <a:ahLst/>
              <a:cxnLst/>
              <a:rect l="l" t="t" r="r" b="b"/>
              <a:pathLst>
                <a:path w="606" h="1150" extrusionOk="0">
                  <a:moveTo>
                    <a:pt x="533" y="1"/>
                  </a:moveTo>
                  <a:cubicBezTo>
                    <a:pt x="515" y="1"/>
                    <a:pt x="496" y="8"/>
                    <a:pt x="482" y="22"/>
                  </a:cubicBezTo>
                  <a:cubicBezTo>
                    <a:pt x="472" y="37"/>
                    <a:pt x="129" y="417"/>
                    <a:pt x="6" y="1074"/>
                  </a:cubicBezTo>
                  <a:cubicBezTo>
                    <a:pt x="1" y="1112"/>
                    <a:pt x="23" y="1144"/>
                    <a:pt x="60" y="1150"/>
                  </a:cubicBezTo>
                  <a:lnTo>
                    <a:pt x="70" y="1150"/>
                  </a:lnTo>
                  <a:cubicBezTo>
                    <a:pt x="97" y="1150"/>
                    <a:pt x="129" y="1128"/>
                    <a:pt x="134" y="1096"/>
                  </a:cubicBezTo>
                  <a:cubicBezTo>
                    <a:pt x="247" y="476"/>
                    <a:pt x="578" y="112"/>
                    <a:pt x="578" y="107"/>
                  </a:cubicBezTo>
                  <a:cubicBezTo>
                    <a:pt x="605" y="80"/>
                    <a:pt x="600" y="43"/>
                    <a:pt x="573" y="16"/>
                  </a:cubicBezTo>
                  <a:cubicBezTo>
                    <a:pt x="563" y="6"/>
                    <a:pt x="548" y="1"/>
                    <a:pt x="5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59"/>
            <p:cNvSpPr/>
            <p:nvPr/>
          </p:nvSpPr>
          <p:spPr>
            <a:xfrm>
              <a:off x="7902812" y="3675635"/>
              <a:ext cx="30407" cy="72708"/>
            </a:xfrm>
            <a:custGeom>
              <a:avLst/>
              <a:gdLst/>
              <a:ahLst/>
              <a:cxnLst/>
              <a:rect l="l" t="t" r="r" b="b"/>
              <a:pathLst>
                <a:path w="455" h="1088" extrusionOk="0">
                  <a:moveTo>
                    <a:pt x="381" y="1"/>
                  </a:moveTo>
                  <a:cubicBezTo>
                    <a:pt x="358" y="1"/>
                    <a:pt x="338" y="12"/>
                    <a:pt x="326" y="34"/>
                  </a:cubicBezTo>
                  <a:cubicBezTo>
                    <a:pt x="316" y="56"/>
                    <a:pt x="70" y="515"/>
                    <a:pt x="5" y="1013"/>
                  </a:cubicBezTo>
                  <a:cubicBezTo>
                    <a:pt x="0" y="1050"/>
                    <a:pt x="27" y="1082"/>
                    <a:pt x="59" y="1087"/>
                  </a:cubicBezTo>
                  <a:lnTo>
                    <a:pt x="70" y="1087"/>
                  </a:lnTo>
                  <a:cubicBezTo>
                    <a:pt x="102" y="1087"/>
                    <a:pt x="129" y="1067"/>
                    <a:pt x="134" y="1035"/>
                  </a:cubicBezTo>
                  <a:cubicBezTo>
                    <a:pt x="198" y="559"/>
                    <a:pt x="439" y="98"/>
                    <a:pt x="439" y="93"/>
                  </a:cubicBezTo>
                  <a:cubicBezTo>
                    <a:pt x="454" y="66"/>
                    <a:pt x="444" y="24"/>
                    <a:pt x="412" y="9"/>
                  </a:cubicBezTo>
                  <a:cubicBezTo>
                    <a:pt x="402" y="3"/>
                    <a:pt x="391" y="1"/>
                    <a:pt x="3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59"/>
            <p:cNvSpPr/>
            <p:nvPr/>
          </p:nvSpPr>
          <p:spPr>
            <a:xfrm>
              <a:off x="7945648" y="3678642"/>
              <a:ext cx="14769" cy="61147"/>
            </a:xfrm>
            <a:custGeom>
              <a:avLst/>
              <a:gdLst/>
              <a:ahLst/>
              <a:cxnLst/>
              <a:rect l="l" t="t" r="r" b="b"/>
              <a:pathLst>
                <a:path w="221" h="915" extrusionOk="0">
                  <a:moveTo>
                    <a:pt x="156" y="1"/>
                  </a:moveTo>
                  <a:cubicBezTo>
                    <a:pt x="119" y="1"/>
                    <a:pt x="92" y="28"/>
                    <a:pt x="87" y="65"/>
                  </a:cubicBezTo>
                  <a:cubicBezTo>
                    <a:pt x="87" y="65"/>
                    <a:pt x="87" y="401"/>
                    <a:pt x="6" y="840"/>
                  </a:cubicBezTo>
                  <a:cubicBezTo>
                    <a:pt x="1" y="872"/>
                    <a:pt x="23" y="909"/>
                    <a:pt x="60" y="914"/>
                  </a:cubicBezTo>
                  <a:lnTo>
                    <a:pt x="70" y="914"/>
                  </a:lnTo>
                  <a:cubicBezTo>
                    <a:pt x="102" y="914"/>
                    <a:pt x="129" y="894"/>
                    <a:pt x="134" y="861"/>
                  </a:cubicBezTo>
                  <a:cubicBezTo>
                    <a:pt x="215" y="413"/>
                    <a:pt x="220" y="75"/>
                    <a:pt x="220" y="65"/>
                  </a:cubicBezTo>
                  <a:cubicBezTo>
                    <a:pt x="220" y="28"/>
                    <a:pt x="188" y="1"/>
                    <a:pt x="1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59"/>
            <p:cNvSpPr/>
            <p:nvPr/>
          </p:nvSpPr>
          <p:spPr>
            <a:xfrm>
              <a:off x="7857102" y="3361409"/>
              <a:ext cx="276866" cy="312485"/>
            </a:xfrm>
            <a:custGeom>
              <a:avLst/>
              <a:gdLst/>
              <a:ahLst/>
              <a:cxnLst/>
              <a:rect l="l" t="t" r="r" b="b"/>
              <a:pathLst>
                <a:path w="4143" h="4676" extrusionOk="0">
                  <a:moveTo>
                    <a:pt x="2185" y="1"/>
                  </a:moveTo>
                  <a:cubicBezTo>
                    <a:pt x="1531" y="1"/>
                    <a:pt x="951" y="423"/>
                    <a:pt x="738" y="1048"/>
                  </a:cubicBezTo>
                  <a:cubicBezTo>
                    <a:pt x="433" y="1610"/>
                    <a:pt x="193" y="2235"/>
                    <a:pt x="48" y="2957"/>
                  </a:cubicBezTo>
                  <a:cubicBezTo>
                    <a:pt x="33" y="3043"/>
                    <a:pt x="16" y="3128"/>
                    <a:pt x="1" y="3214"/>
                  </a:cubicBezTo>
                  <a:lnTo>
                    <a:pt x="1" y="3219"/>
                  </a:lnTo>
                  <a:cubicBezTo>
                    <a:pt x="42" y="3270"/>
                    <a:pt x="1183" y="4675"/>
                    <a:pt x="2291" y="4675"/>
                  </a:cubicBezTo>
                  <a:cubicBezTo>
                    <a:pt x="2458" y="4675"/>
                    <a:pt x="2623" y="4643"/>
                    <a:pt x="2784" y="4571"/>
                  </a:cubicBezTo>
                  <a:cubicBezTo>
                    <a:pt x="3031" y="4464"/>
                    <a:pt x="3240" y="4079"/>
                    <a:pt x="3544" y="3347"/>
                  </a:cubicBezTo>
                  <a:cubicBezTo>
                    <a:pt x="3586" y="3256"/>
                    <a:pt x="3624" y="3155"/>
                    <a:pt x="3667" y="3048"/>
                  </a:cubicBezTo>
                  <a:cubicBezTo>
                    <a:pt x="3704" y="2957"/>
                    <a:pt x="3741" y="2861"/>
                    <a:pt x="3785" y="2765"/>
                  </a:cubicBezTo>
                  <a:cubicBezTo>
                    <a:pt x="4143" y="1850"/>
                    <a:pt x="4089" y="1092"/>
                    <a:pt x="3657" y="739"/>
                  </a:cubicBezTo>
                  <a:cubicBezTo>
                    <a:pt x="3368" y="510"/>
                    <a:pt x="2929" y="22"/>
                    <a:pt x="2234" y="2"/>
                  </a:cubicBezTo>
                  <a:cubicBezTo>
                    <a:pt x="2217" y="1"/>
                    <a:pt x="2201" y="1"/>
                    <a:pt x="218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59"/>
            <p:cNvSpPr/>
            <p:nvPr/>
          </p:nvSpPr>
          <p:spPr>
            <a:xfrm>
              <a:off x="8093203" y="3396494"/>
              <a:ext cx="72241" cy="107592"/>
            </a:xfrm>
            <a:custGeom>
              <a:avLst/>
              <a:gdLst/>
              <a:ahLst/>
              <a:cxnLst/>
              <a:rect l="l" t="t" r="r" b="b"/>
              <a:pathLst>
                <a:path w="1081" h="1610" extrusionOk="0">
                  <a:moveTo>
                    <a:pt x="111" y="1"/>
                  </a:moveTo>
                  <a:cubicBezTo>
                    <a:pt x="75" y="1"/>
                    <a:pt x="38" y="6"/>
                    <a:pt x="0" y="17"/>
                  </a:cubicBezTo>
                  <a:cubicBezTo>
                    <a:pt x="0" y="17"/>
                    <a:pt x="235" y="1571"/>
                    <a:pt x="674" y="1608"/>
                  </a:cubicBezTo>
                  <a:cubicBezTo>
                    <a:pt x="679" y="1609"/>
                    <a:pt x="684" y="1609"/>
                    <a:pt x="689" y="1609"/>
                  </a:cubicBezTo>
                  <a:cubicBezTo>
                    <a:pt x="1080" y="1609"/>
                    <a:pt x="752" y="1"/>
                    <a:pt x="1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59"/>
            <p:cNvSpPr/>
            <p:nvPr/>
          </p:nvSpPr>
          <p:spPr>
            <a:xfrm>
              <a:off x="7983539" y="3590429"/>
              <a:ext cx="67563" cy="32211"/>
            </a:xfrm>
            <a:custGeom>
              <a:avLst/>
              <a:gdLst/>
              <a:ahLst/>
              <a:cxnLst/>
              <a:rect l="l" t="t" r="r" b="b"/>
              <a:pathLst>
                <a:path w="1011" h="482" extrusionOk="0">
                  <a:moveTo>
                    <a:pt x="58" y="1"/>
                  </a:moveTo>
                  <a:cubicBezTo>
                    <a:pt x="33" y="1"/>
                    <a:pt x="6" y="21"/>
                    <a:pt x="6" y="48"/>
                  </a:cubicBezTo>
                  <a:cubicBezTo>
                    <a:pt x="1" y="80"/>
                    <a:pt x="21" y="102"/>
                    <a:pt x="48" y="107"/>
                  </a:cubicBezTo>
                  <a:cubicBezTo>
                    <a:pt x="246" y="123"/>
                    <a:pt x="786" y="225"/>
                    <a:pt x="904" y="455"/>
                  </a:cubicBezTo>
                  <a:cubicBezTo>
                    <a:pt x="914" y="470"/>
                    <a:pt x="936" y="482"/>
                    <a:pt x="951" y="482"/>
                  </a:cubicBezTo>
                  <a:cubicBezTo>
                    <a:pt x="963" y="482"/>
                    <a:pt x="968" y="482"/>
                    <a:pt x="978" y="475"/>
                  </a:cubicBezTo>
                  <a:cubicBezTo>
                    <a:pt x="1000" y="465"/>
                    <a:pt x="1010" y="433"/>
                    <a:pt x="1000" y="406"/>
                  </a:cubicBezTo>
                  <a:cubicBezTo>
                    <a:pt x="828" y="80"/>
                    <a:pt x="91" y="6"/>
                    <a:pt x="5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59"/>
            <p:cNvSpPr/>
            <p:nvPr/>
          </p:nvSpPr>
          <p:spPr>
            <a:xfrm>
              <a:off x="7903814" y="3349581"/>
              <a:ext cx="192263" cy="103917"/>
            </a:xfrm>
            <a:custGeom>
              <a:avLst/>
              <a:gdLst/>
              <a:ahLst/>
              <a:cxnLst/>
              <a:rect l="l" t="t" r="r" b="b"/>
              <a:pathLst>
                <a:path w="2877" h="1555" extrusionOk="0">
                  <a:moveTo>
                    <a:pt x="1581" y="0"/>
                  </a:moveTo>
                  <a:cubicBezTo>
                    <a:pt x="824" y="0"/>
                    <a:pt x="161" y="558"/>
                    <a:pt x="161" y="558"/>
                  </a:cubicBezTo>
                  <a:cubicBezTo>
                    <a:pt x="161" y="558"/>
                    <a:pt x="1" y="1264"/>
                    <a:pt x="1155" y="1514"/>
                  </a:cubicBezTo>
                  <a:cubicBezTo>
                    <a:pt x="1285" y="1542"/>
                    <a:pt x="1408" y="1555"/>
                    <a:pt x="1523" y="1555"/>
                  </a:cubicBezTo>
                  <a:cubicBezTo>
                    <a:pt x="2430" y="1555"/>
                    <a:pt x="2877" y="776"/>
                    <a:pt x="2877" y="776"/>
                  </a:cubicBezTo>
                  <a:cubicBezTo>
                    <a:pt x="2487" y="187"/>
                    <a:pt x="2018" y="0"/>
                    <a:pt x="158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59"/>
            <p:cNvSpPr/>
            <p:nvPr/>
          </p:nvSpPr>
          <p:spPr>
            <a:xfrm>
              <a:off x="7932149" y="3397563"/>
              <a:ext cx="163260" cy="67429"/>
            </a:xfrm>
            <a:custGeom>
              <a:avLst/>
              <a:gdLst/>
              <a:ahLst/>
              <a:cxnLst/>
              <a:rect l="l" t="t" r="r" b="b"/>
              <a:pathLst>
                <a:path w="2443" h="1009" extrusionOk="0">
                  <a:moveTo>
                    <a:pt x="2233" y="1"/>
                  </a:moveTo>
                  <a:cubicBezTo>
                    <a:pt x="2233" y="1"/>
                    <a:pt x="2233" y="668"/>
                    <a:pt x="1421" y="813"/>
                  </a:cubicBezTo>
                  <a:cubicBezTo>
                    <a:pt x="1269" y="840"/>
                    <a:pt x="1127" y="851"/>
                    <a:pt x="995" y="851"/>
                  </a:cubicBezTo>
                  <a:cubicBezTo>
                    <a:pt x="378" y="851"/>
                    <a:pt x="0" y="604"/>
                    <a:pt x="0" y="603"/>
                  </a:cubicBezTo>
                  <a:lnTo>
                    <a:pt x="0" y="603"/>
                  </a:lnTo>
                  <a:cubicBezTo>
                    <a:pt x="0" y="604"/>
                    <a:pt x="549" y="1008"/>
                    <a:pt x="1207" y="1008"/>
                  </a:cubicBezTo>
                  <a:cubicBezTo>
                    <a:pt x="1298" y="1008"/>
                    <a:pt x="1391" y="1001"/>
                    <a:pt x="1485" y="983"/>
                  </a:cubicBezTo>
                  <a:cubicBezTo>
                    <a:pt x="2255" y="834"/>
                    <a:pt x="2442" y="65"/>
                    <a:pt x="2442" y="65"/>
                  </a:cubicBezTo>
                  <a:lnTo>
                    <a:pt x="2233"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59"/>
            <p:cNvSpPr/>
            <p:nvPr/>
          </p:nvSpPr>
          <p:spPr>
            <a:xfrm>
              <a:off x="7857102" y="3555077"/>
              <a:ext cx="37891" cy="21117"/>
            </a:xfrm>
            <a:custGeom>
              <a:avLst/>
              <a:gdLst/>
              <a:ahLst/>
              <a:cxnLst/>
              <a:rect l="l" t="t" r="r" b="b"/>
              <a:pathLst>
                <a:path w="567" h="316" extrusionOk="0">
                  <a:moveTo>
                    <a:pt x="566" y="0"/>
                  </a:moveTo>
                  <a:cubicBezTo>
                    <a:pt x="423" y="56"/>
                    <a:pt x="289" y="70"/>
                    <a:pt x="193" y="70"/>
                  </a:cubicBezTo>
                  <a:cubicBezTo>
                    <a:pt x="108" y="70"/>
                    <a:pt x="53" y="59"/>
                    <a:pt x="48" y="59"/>
                  </a:cubicBezTo>
                  <a:cubicBezTo>
                    <a:pt x="33" y="145"/>
                    <a:pt x="16" y="230"/>
                    <a:pt x="1" y="316"/>
                  </a:cubicBezTo>
                  <a:cubicBezTo>
                    <a:pt x="262" y="305"/>
                    <a:pt x="556" y="10"/>
                    <a:pt x="5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59"/>
            <p:cNvSpPr/>
            <p:nvPr/>
          </p:nvSpPr>
          <p:spPr>
            <a:xfrm>
              <a:off x="7824356" y="3459045"/>
              <a:ext cx="78188" cy="101444"/>
            </a:xfrm>
            <a:custGeom>
              <a:avLst/>
              <a:gdLst/>
              <a:ahLst/>
              <a:cxnLst/>
              <a:rect l="l" t="t" r="r" b="b"/>
              <a:pathLst>
                <a:path w="1170" h="1518" extrusionOk="0">
                  <a:moveTo>
                    <a:pt x="675" y="1"/>
                  </a:moveTo>
                  <a:cubicBezTo>
                    <a:pt x="598" y="1"/>
                    <a:pt x="512" y="27"/>
                    <a:pt x="415" y="90"/>
                  </a:cubicBezTo>
                  <a:cubicBezTo>
                    <a:pt x="0" y="369"/>
                    <a:pt x="74" y="1517"/>
                    <a:pt x="680" y="1517"/>
                  </a:cubicBezTo>
                  <a:cubicBezTo>
                    <a:pt x="713" y="1517"/>
                    <a:pt x="748" y="1514"/>
                    <a:pt x="784" y="1506"/>
                  </a:cubicBezTo>
                  <a:lnTo>
                    <a:pt x="1169" y="544"/>
                  </a:lnTo>
                  <a:cubicBezTo>
                    <a:pt x="1169" y="544"/>
                    <a:pt x="1025" y="1"/>
                    <a:pt x="67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59"/>
            <p:cNvSpPr/>
            <p:nvPr/>
          </p:nvSpPr>
          <p:spPr>
            <a:xfrm>
              <a:off x="7878085" y="3391148"/>
              <a:ext cx="90551" cy="195404"/>
            </a:xfrm>
            <a:custGeom>
              <a:avLst/>
              <a:gdLst/>
              <a:ahLst/>
              <a:cxnLst/>
              <a:rect l="l" t="t" r="r" b="b"/>
              <a:pathLst>
                <a:path w="1355" h="2924" extrusionOk="0">
                  <a:moveTo>
                    <a:pt x="1015" y="0"/>
                  </a:moveTo>
                  <a:cubicBezTo>
                    <a:pt x="820" y="0"/>
                    <a:pt x="578" y="123"/>
                    <a:pt x="375" y="379"/>
                  </a:cubicBezTo>
                  <a:cubicBezTo>
                    <a:pt x="1" y="850"/>
                    <a:pt x="97" y="1293"/>
                    <a:pt x="306" y="1742"/>
                  </a:cubicBezTo>
                  <a:cubicBezTo>
                    <a:pt x="493" y="2154"/>
                    <a:pt x="338" y="2924"/>
                    <a:pt x="338" y="2924"/>
                  </a:cubicBezTo>
                  <a:cubicBezTo>
                    <a:pt x="338" y="2924"/>
                    <a:pt x="713" y="2352"/>
                    <a:pt x="659" y="1565"/>
                  </a:cubicBezTo>
                  <a:cubicBezTo>
                    <a:pt x="605" y="780"/>
                    <a:pt x="1354" y="262"/>
                    <a:pt x="1354" y="262"/>
                  </a:cubicBezTo>
                  <a:cubicBezTo>
                    <a:pt x="1312" y="90"/>
                    <a:pt x="1181" y="0"/>
                    <a:pt x="10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9"/>
            <p:cNvSpPr/>
            <p:nvPr/>
          </p:nvSpPr>
          <p:spPr>
            <a:xfrm>
              <a:off x="7860309" y="3480163"/>
              <a:ext cx="32211" cy="65758"/>
            </a:xfrm>
            <a:custGeom>
              <a:avLst/>
              <a:gdLst/>
              <a:ahLst/>
              <a:cxnLst/>
              <a:rect l="l" t="t" r="r" b="b"/>
              <a:pathLst>
                <a:path w="482" h="984" extrusionOk="0">
                  <a:moveTo>
                    <a:pt x="56" y="1"/>
                  </a:moveTo>
                  <a:cubicBezTo>
                    <a:pt x="42" y="1"/>
                    <a:pt x="28" y="6"/>
                    <a:pt x="17" y="15"/>
                  </a:cubicBezTo>
                  <a:cubicBezTo>
                    <a:pt x="0" y="36"/>
                    <a:pt x="0" y="68"/>
                    <a:pt x="22" y="90"/>
                  </a:cubicBezTo>
                  <a:cubicBezTo>
                    <a:pt x="32" y="105"/>
                    <a:pt x="363" y="426"/>
                    <a:pt x="225" y="918"/>
                  </a:cubicBezTo>
                  <a:cubicBezTo>
                    <a:pt x="219" y="939"/>
                    <a:pt x="230" y="966"/>
                    <a:pt x="257" y="977"/>
                  </a:cubicBezTo>
                  <a:lnTo>
                    <a:pt x="262" y="982"/>
                  </a:lnTo>
                  <a:cubicBezTo>
                    <a:pt x="265" y="983"/>
                    <a:pt x="268" y="983"/>
                    <a:pt x="272" y="983"/>
                  </a:cubicBezTo>
                  <a:cubicBezTo>
                    <a:pt x="295" y="983"/>
                    <a:pt x="317" y="968"/>
                    <a:pt x="326" y="945"/>
                  </a:cubicBezTo>
                  <a:cubicBezTo>
                    <a:pt x="481" y="394"/>
                    <a:pt x="107" y="31"/>
                    <a:pt x="91" y="15"/>
                  </a:cubicBezTo>
                  <a:cubicBezTo>
                    <a:pt x="81" y="5"/>
                    <a:pt x="69" y="1"/>
                    <a:pt x="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9"/>
            <p:cNvSpPr/>
            <p:nvPr/>
          </p:nvSpPr>
          <p:spPr>
            <a:xfrm>
              <a:off x="7852825" y="3505758"/>
              <a:ext cx="30072" cy="9623"/>
            </a:xfrm>
            <a:custGeom>
              <a:avLst/>
              <a:gdLst/>
              <a:ahLst/>
              <a:cxnLst/>
              <a:rect l="l" t="t" r="r" b="b"/>
              <a:pathLst>
                <a:path w="450" h="144" extrusionOk="0">
                  <a:moveTo>
                    <a:pt x="240" y="1"/>
                  </a:moveTo>
                  <a:cubicBezTo>
                    <a:pt x="146" y="1"/>
                    <a:pt x="59" y="26"/>
                    <a:pt x="43" y="32"/>
                  </a:cubicBezTo>
                  <a:cubicBezTo>
                    <a:pt x="16" y="38"/>
                    <a:pt x="0" y="70"/>
                    <a:pt x="11" y="97"/>
                  </a:cubicBezTo>
                  <a:cubicBezTo>
                    <a:pt x="16" y="113"/>
                    <a:pt x="26" y="124"/>
                    <a:pt x="38" y="129"/>
                  </a:cubicBezTo>
                  <a:cubicBezTo>
                    <a:pt x="43" y="131"/>
                    <a:pt x="50" y="133"/>
                    <a:pt x="56" y="133"/>
                  </a:cubicBezTo>
                  <a:cubicBezTo>
                    <a:pt x="63" y="133"/>
                    <a:pt x="70" y="131"/>
                    <a:pt x="75" y="129"/>
                  </a:cubicBezTo>
                  <a:cubicBezTo>
                    <a:pt x="107" y="120"/>
                    <a:pt x="175" y="105"/>
                    <a:pt x="241" y="105"/>
                  </a:cubicBezTo>
                  <a:cubicBezTo>
                    <a:pt x="288" y="105"/>
                    <a:pt x="333" y="112"/>
                    <a:pt x="364" y="134"/>
                  </a:cubicBezTo>
                  <a:cubicBezTo>
                    <a:pt x="372" y="141"/>
                    <a:pt x="383" y="144"/>
                    <a:pt x="393" y="144"/>
                  </a:cubicBezTo>
                  <a:cubicBezTo>
                    <a:pt x="408" y="144"/>
                    <a:pt x="424" y="137"/>
                    <a:pt x="433" y="124"/>
                  </a:cubicBezTo>
                  <a:cubicBezTo>
                    <a:pt x="449" y="102"/>
                    <a:pt x="443" y="70"/>
                    <a:pt x="423" y="49"/>
                  </a:cubicBezTo>
                  <a:cubicBezTo>
                    <a:pt x="371" y="13"/>
                    <a:pt x="304" y="1"/>
                    <a:pt x="24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9"/>
            <p:cNvSpPr/>
            <p:nvPr/>
          </p:nvSpPr>
          <p:spPr>
            <a:xfrm>
              <a:off x="8476459" y="4567658"/>
              <a:ext cx="421147" cy="265439"/>
            </a:xfrm>
            <a:custGeom>
              <a:avLst/>
              <a:gdLst/>
              <a:ahLst/>
              <a:cxnLst/>
              <a:rect l="l" t="t" r="r" b="b"/>
              <a:pathLst>
                <a:path w="6302" h="3972" extrusionOk="0">
                  <a:moveTo>
                    <a:pt x="1421" y="1"/>
                  </a:moveTo>
                  <a:cubicBezTo>
                    <a:pt x="963" y="1"/>
                    <a:pt x="1" y="226"/>
                    <a:pt x="1" y="226"/>
                  </a:cubicBezTo>
                  <a:cubicBezTo>
                    <a:pt x="1" y="226"/>
                    <a:pt x="11" y="258"/>
                    <a:pt x="33" y="316"/>
                  </a:cubicBezTo>
                  <a:cubicBezTo>
                    <a:pt x="85" y="444"/>
                    <a:pt x="198" y="717"/>
                    <a:pt x="305" y="1021"/>
                  </a:cubicBezTo>
                  <a:cubicBezTo>
                    <a:pt x="460" y="1470"/>
                    <a:pt x="615" y="1983"/>
                    <a:pt x="604" y="2235"/>
                  </a:cubicBezTo>
                  <a:cubicBezTo>
                    <a:pt x="583" y="2737"/>
                    <a:pt x="230" y="3453"/>
                    <a:pt x="604" y="3850"/>
                  </a:cubicBezTo>
                  <a:cubicBezTo>
                    <a:pt x="690" y="3939"/>
                    <a:pt x="844" y="3972"/>
                    <a:pt x="1042" y="3972"/>
                  </a:cubicBezTo>
                  <a:cubicBezTo>
                    <a:pt x="1577" y="3972"/>
                    <a:pt x="2426" y="3730"/>
                    <a:pt x="3061" y="3730"/>
                  </a:cubicBezTo>
                  <a:cubicBezTo>
                    <a:pt x="3223" y="3730"/>
                    <a:pt x="3371" y="3746"/>
                    <a:pt x="3496" y="3785"/>
                  </a:cubicBezTo>
                  <a:cubicBezTo>
                    <a:pt x="3824" y="3889"/>
                    <a:pt x="4211" y="3936"/>
                    <a:pt x="4583" y="3936"/>
                  </a:cubicBezTo>
                  <a:cubicBezTo>
                    <a:pt x="5107" y="3936"/>
                    <a:pt x="5602" y="3843"/>
                    <a:pt x="5858" y="3683"/>
                  </a:cubicBezTo>
                  <a:cubicBezTo>
                    <a:pt x="6302" y="3411"/>
                    <a:pt x="6302" y="3031"/>
                    <a:pt x="6087" y="2887"/>
                  </a:cubicBezTo>
                  <a:cubicBezTo>
                    <a:pt x="6033" y="2848"/>
                    <a:pt x="5987" y="2834"/>
                    <a:pt x="5940" y="2834"/>
                  </a:cubicBezTo>
                  <a:cubicBezTo>
                    <a:pt x="5818" y="2834"/>
                    <a:pt x="5689" y="2931"/>
                    <a:pt x="5382" y="2931"/>
                  </a:cubicBezTo>
                  <a:cubicBezTo>
                    <a:pt x="5359" y="2931"/>
                    <a:pt x="5337" y="2931"/>
                    <a:pt x="5313" y="2930"/>
                  </a:cubicBezTo>
                  <a:cubicBezTo>
                    <a:pt x="4832" y="2908"/>
                    <a:pt x="3805" y="2320"/>
                    <a:pt x="2971" y="2155"/>
                  </a:cubicBezTo>
                  <a:cubicBezTo>
                    <a:pt x="2266" y="2010"/>
                    <a:pt x="1866" y="776"/>
                    <a:pt x="1716" y="263"/>
                  </a:cubicBezTo>
                  <a:cubicBezTo>
                    <a:pt x="1689" y="172"/>
                    <a:pt x="1668" y="103"/>
                    <a:pt x="1657" y="65"/>
                  </a:cubicBezTo>
                  <a:cubicBezTo>
                    <a:pt x="1646" y="22"/>
                    <a:pt x="1566" y="6"/>
                    <a:pt x="1454" y="1"/>
                  </a:cubicBezTo>
                  <a:cubicBezTo>
                    <a:pt x="1443" y="1"/>
                    <a:pt x="1432" y="1"/>
                    <a:pt x="142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59"/>
            <p:cNvSpPr/>
            <p:nvPr/>
          </p:nvSpPr>
          <p:spPr>
            <a:xfrm>
              <a:off x="8777852" y="4783379"/>
              <a:ext cx="71906" cy="45443"/>
            </a:xfrm>
            <a:custGeom>
              <a:avLst/>
              <a:gdLst/>
              <a:ahLst/>
              <a:cxnLst/>
              <a:rect l="l" t="t" r="r" b="b"/>
              <a:pathLst>
                <a:path w="1076" h="680" extrusionOk="0">
                  <a:moveTo>
                    <a:pt x="697" y="1"/>
                  </a:moveTo>
                  <a:cubicBezTo>
                    <a:pt x="660" y="1"/>
                    <a:pt x="621" y="4"/>
                    <a:pt x="578" y="12"/>
                  </a:cubicBezTo>
                  <a:cubicBezTo>
                    <a:pt x="489" y="28"/>
                    <a:pt x="402" y="33"/>
                    <a:pt x="326" y="33"/>
                  </a:cubicBezTo>
                  <a:cubicBezTo>
                    <a:pt x="174" y="33"/>
                    <a:pt x="65" y="12"/>
                    <a:pt x="65" y="12"/>
                  </a:cubicBezTo>
                  <a:cubicBezTo>
                    <a:pt x="60" y="11"/>
                    <a:pt x="56" y="11"/>
                    <a:pt x="52" y="11"/>
                  </a:cubicBezTo>
                  <a:cubicBezTo>
                    <a:pt x="27" y="11"/>
                    <a:pt x="11" y="26"/>
                    <a:pt x="6" y="49"/>
                  </a:cubicBezTo>
                  <a:cubicBezTo>
                    <a:pt x="1" y="76"/>
                    <a:pt x="17" y="102"/>
                    <a:pt x="44" y="108"/>
                  </a:cubicBezTo>
                  <a:cubicBezTo>
                    <a:pt x="51" y="112"/>
                    <a:pt x="160" y="133"/>
                    <a:pt x="314" y="133"/>
                  </a:cubicBezTo>
                  <a:cubicBezTo>
                    <a:pt x="397" y="133"/>
                    <a:pt x="494" y="127"/>
                    <a:pt x="595" y="108"/>
                  </a:cubicBezTo>
                  <a:cubicBezTo>
                    <a:pt x="630" y="102"/>
                    <a:pt x="663" y="99"/>
                    <a:pt x="694" y="99"/>
                  </a:cubicBezTo>
                  <a:cubicBezTo>
                    <a:pt x="836" y="99"/>
                    <a:pt x="920" y="167"/>
                    <a:pt x="942" y="242"/>
                  </a:cubicBezTo>
                  <a:cubicBezTo>
                    <a:pt x="974" y="343"/>
                    <a:pt x="894" y="487"/>
                    <a:pt x="659" y="583"/>
                  </a:cubicBezTo>
                  <a:cubicBezTo>
                    <a:pt x="632" y="595"/>
                    <a:pt x="622" y="627"/>
                    <a:pt x="632" y="647"/>
                  </a:cubicBezTo>
                  <a:cubicBezTo>
                    <a:pt x="637" y="669"/>
                    <a:pt x="659" y="679"/>
                    <a:pt x="679" y="679"/>
                  </a:cubicBezTo>
                  <a:cubicBezTo>
                    <a:pt x="686" y="679"/>
                    <a:pt x="691" y="679"/>
                    <a:pt x="696" y="674"/>
                  </a:cubicBezTo>
                  <a:cubicBezTo>
                    <a:pt x="1012" y="546"/>
                    <a:pt x="1076" y="343"/>
                    <a:pt x="1039" y="210"/>
                  </a:cubicBezTo>
                  <a:cubicBezTo>
                    <a:pt x="1006" y="98"/>
                    <a:pt x="889" y="1"/>
                    <a:pt x="6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59"/>
            <p:cNvSpPr/>
            <p:nvPr/>
          </p:nvSpPr>
          <p:spPr>
            <a:xfrm>
              <a:off x="8813270" y="4769479"/>
              <a:ext cx="64355" cy="50722"/>
            </a:xfrm>
            <a:custGeom>
              <a:avLst/>
              <a:gdLst/>
              <a:ahLst/>
              <a:cxnLst/>
              <a:rect l="l" t="t" r="r" b="b"/>
              <a:pathLst>
                <a:path w="963" h="759" extrusionOk="0">
                  <a:moveTo>
                    <a:pt x="674" y="0"/>
                  </a:moveTo>
                  <a:cubicBezTo>
                    <a:pt x="631" y="0"/>
                    <a:pt x="584" y="9"/>
                    <a:pt x="534" y="28"/>
                  </a:cubicBezTo>
                  <a:cubicBezTo>
                    <a:pt x="267" y="129"/>
                    <a:pt x="38" y="220"/>
                    <a:pt x="38" y="225"/>
                  </a:cubicBezTo>
                  <a:cubicBezTo>
                    <a:pt x="11" y="230"/>
                    <a:pt x="1" y="263"/>
                    <a:pt x="11" y="290"/>
                  </a:cubicBezTo>
                  <a:cubicBezTo>
                    <a:pt x="19" y="306"/>
                    <a:pt x="38" y="320"/>
                    <a:pt x="58" y="320"/>
                  </a:cubicBezTo>
                  <a:cubicBezTo>
                    <a:pt x="64" y="320"/>
                    <a:pt x="69" y="319"/>
                    <a:pt x="75" y="316"/>
                  </a:cubicBezTo>
                  <a:cubicBezTo>
                    <a:pt x="75" y="310"/>
                    <a:pt x="305" y="220"/>
                    <a:pt x="573" y="124"/>
                  </a:cubicBezTo>
                  <a:cubicBezTo>
                    <a:pt x="604" y="110"/>
                    <a:pt x="640" y="101"/>
                    <a:pt x="675" y="101"/>
                  </a:cubicBezTo>
                  <a:cubicBezTo>
                    <a:pt x="722" y="101"/>
                    <a:pt x="766" y="119"/>
                    <a:pt x="791" y="171"/>
                  </a:cubicBezTo>
                  <a:cubicBezTo>
                    <a:pt x="850" y="300"/>
                    <a:pt x="770" y="546"/>
                    <a:pt x="578" y="663"/>
                  </a:cubicBezTo>
                  <a:cubicBezTo>
                    <a:pt x="556" y="679"/>
                    <a:pt x="546" y="712"/>
                    <a:pt x="561" y="733"/>
                  </a:cubicBezTo>
                  <a:cubicBezTo>
                    <a:pt x="573" y="749"/>
                    <a:pt x="588" y="759"/>
                    <a:pt x="605" y="759"/>
                  </a:cubicBezTo>
                  <a:cubicBezTo>
                    <a:pt x="615" y="759"/>
                    <a:pt x="620" y="754"/>
                    <a:pt x="630" y="749"/>
                  </a:cubicBezTo>
                  <a:cubicBezTo>
                    <a:pt x="872" y="599"/>
                    <a:pt x="963" y="300"/>
                    <a:pt x="882" y="129"/>
                  </a:cubicBezTo>
                  <a:cubicBezTo>
                    <a:pt x="841" y="44"/>
                    <a:pt x="768" y="0"/>
                    <a:pt x="6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9"/>
            <p:cNvSpPr/>
            <p:nvPr/>
          </p:nvSpPr>
          <p:spPr>
            <a:xfrm>
              <a:off x="8721115" y="4723100"/>
              <a:ext cx="175489" cy="85406"/>
            </a:xfrm>
            <a:custGeom>
              <a:avLst/>
              <a:gdLst/>
              <a:ahLst/>
              <a:cxnLst/>
              <a:rect l="l" t="t" r="r" b="b"/>
              <a:pathLst>
                <a:path w="2626" h="1278" extrusionOk="0">
                  <a:moveTo>
                    <a:pt x="57" y="1"/>
                  </a:moveTo>
                  <a:cubicBezTo>
                    <a:pt x="38" y="1"/>
                    <a:pt x="19" y="12"/>
                    <a:pt x="11" y="32"/>
                  </a:cubicBezTo>
                  <a:cubicBezTo>
                    <a:pt x="1" y="59"/>
                    <a:pt x="11" y="86"/>
                    <a:pt x="38" y="96"/>
                  </a:cubicBezTo>
                  <a:cubicBezTo>
                    <a:pt x="92" y="118"/>
                    <a:pt x="1310" y="636"/>
                    <a:pt x="1652" y="651"/>
                  </a:cubicBezTo>
                  <a:cubicBezTo>
                    <a:pt x="1666" y="652"/>
                    <a:pt x="1680" y="652"/>
                    <a:pt x="1694" y="652"/>
                  </a:cubicBezTo>
                  <a:cubicBezTo>
                    <a:pt x="1838" y="652"/>
                    <a:pt x="1950" y="623"/>
                    <a:pt x="2048" y="594"/>
                  </a:cubicBezTo>
                  <a:cubicBezTo>
                    <a:pt x="2123" y="575"/>
                    <a:pt x="2187" y="557"/>
                    <a:pt x="2253" y="557"/>
                  </a:cubicBezTo>
                  <a:cubicBezTo>
                    <a:pt x="2285" y="557"/>
                    <a:pt x="2317" y="561"/>
                    <a:pt x="2352" y="572"/>
                  </a:cubicBezTo>
                  <a:cubicBezTo>
                    <a:pt x="2416" y="594"/>
                    <a:pt x="2458" y="641"/>
                    <a:pt x="2480" y="722"/>
                  </a:cubicBezTo>
                  <a:cubicBezTo>
                    <a:pt x="2523" y="865"/>
                    <a:pt x="2458" y="1053"/>
                    <a:pt x="2325" y="1196"/>
                  </a:cubicBezTo>
                  <a:cubicBezTo>
                    <a:pt x="2310" y="1218"/>
                    <a:pt x="2310" y="1245"/>
                    <a:pt x="2330" y="1267"/>
                  </a:cubicBezTo>
                  <a:cubicBezTo>
                    <a:pt x="2342" y="1277"/>
                    <a:pt x="2352" y="1277"/>
                    <a:pt x="2362" y="1277"/>
                  </a:cubicBezTo>
                  <a:cubicBezTo>
                    <a:pt x="2379" y="1277"/>
                    <a:pt x="2389" y="1272"/>
                    <a:pt x="2401" y="1267"/>
                  </a:cubicBezTo>
                  <a:cubicBezTo>
                    <a:pt x="2555" y="1095"/>
                    <a:pt x="2625" y="871"/>
                    <a:pt x="2576" y="695"/>
                  </a:cubicBezTo>
                  <a:cubicBezTo>
                    <a:pt x="2549" y="582"/>
                    <a:pt x="2475" y="508"/>
                    <a:pt x="2379" y="476"/>
                  </a:cubicBezTo>
                  <a:cubicBezTo>
                    <a:pt x="2334" y="463"/>
                    <a:pt x="2292" y="458"/>
                    <a:pt x="2251" y="458"/>
                  </a:cubicBezTo>
                  <a:cubicBezTo>
                    <a:pt x="2172" y="458"/>
                    <a:pt x="2098" y="478"/>
                    <a:pt x="2021" y="502"/>
                  </a:cubicBezTo>
                  <a:cubicBezTo>
                    <a:pt x="1934" y="526"/>
                    <a:pt x="1839" y="552"/>
                    <a:pt x="1719" y="552"/>
                  </a:cubicBezTo>
                  <a:cubicBezTo>
                    <a:pt x="1699" y="552"/>
                    <a:pt x="1678" y="552"/>
                    <a:pt x="1657" y="550"/>
                  </a:cubicBezTo>
                  <a:cubicBezTo>
                    <a:pt x="1336" y="540"/>
                    <a:pt x="92" y="10"/>
                    <a:pt x="75" y="5"/>
                  </a:cubicBezTo>
                  <a:cubicBezTo>
                    <a:pt x="69" y="2"/>
                    <a:pt x="63" y="1"/>
                    <a:pt x="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9"/>
            <p:cNvSpPr/>
            <p:nvPr/>
          </p:nvSpPr>
          <p:spPr>
            <a:xfrm>
              <a:off x="7760669" y="3914011"/>
              <a:ext cx="826188" cy="883059"/>
            </a:xfrm>
            <a:custGeom>
              <a:avLst/>
              <a:gdLst/>
              <a:ahLst/>
              <a:cxnLst/>
              <a:rect l="l" t="t" r="r" b="b"/>
              <a:pathLst>
                <a:path w="12363" h="13214" extrusionOk="0">
                  <a:moveTo>
                    <a:pt x="8551" y="1"/>
                  </a:moveTo>
                  <a:cubicBezTo>
                    <a:pt x="5671" y="1"/>
                    <a:pt x="1" y="11401"/>
                    <a:pt x="1" y="11401"/>
                  </a:cubicBezTo>
                  <a:cubicBezTo>
                    <a:pt x="1" y="11401"/>
                    <a:pt x="1124" y="13214"/>
                    <a:pt x="2956" y="13214"/>
                  </a:cubicBezTo>
                  <a:cubicBezTo>
                    <a:pt x="3384" y="13214"/>
                    <a:pt x="3851" y="13115"/>
                    <a:pt x="4350" y="12871"/>
                  </a:cubicBezTo>
                  <a:cubicBezTo>
                    <a:pt x="6168" y="11983"/>
                    <a:pt x="7900" y="7286"/>
                    <a:pt x="8327" y="5971"/>
                  </a:cubicBezTo>
                  <a:cubicBezTo>
                    <a:pt x="8349" y="6030"/>
                    <a:pt x="8371" y="6099"/>
                    <a:pt x="8396" y="6174"/>
                  </a:cubicBezTo>
                  <a:cubicBezTo>
                    <a:pt x="8702" y="6986"/>
                    <a:pt x="10631" y="10188"/>
                    <a:pt x="10631" y="10188"/>
                  </a:cubicBezTo>
                  <a:lnTo>
                    <a:pt x="12363" y="9755"/>
                  </a:lnTo>
                  <a:cubicBezTo>
                    <a:pt x="11790" y="6810"/>
                    <a:pt x="11411" y="2000"/>
                    <a:pt x="9717" y="476"/>
                  </a:cubicBezTo>
                  <a:cubicBezTo>
                    <a:pt x="9508" y="290"/>
                    <a:pt x="9279" y="150"/>
                    <a:pt x="9027" y="76"/>
                  </a:cubicBezTo>
                  <a:cubicBezTo>
                    <a:pt x="8889" y="33"/>
                    <a:pt x="8739" y="6"/>
                    <a:pt x="8584" y="1"/>
                  </a:cubicBezTo>
                  <a:cubicBezTo>
                    <a:pt x="8573" y="1"/>
                    <a:pt x="8562" y="1"/>
                    <a:pt x="855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9"/>
            <p:cNvSpPr/>
            <p:nvPr/>
          </p:nvSpPr>
          <p:spPr>
            <a:xfrm>
              <a:off x="8293285" y="3919023"/>
              <a:ext cx="116814" cy="46445"/>
            </a:xfrm>
            <a:custGeom>
              <a:avLst/>
              <a:gdLst/>
              <a:ahLst/>
              <a:cxnLst/>
              <a:rect l="l" t="t" r="r" b="b"/>
              <a:pathLst>
                <a:path w="1748" h="695" extrusionOk="0">
                  <a:moveTo>
                    <a:pt x="1057" y="1"/>
                  </a:moveTo>
                  <a:cubicBezTo>
                    <a:pt x="828" y="92"/>
                    <a:pt x="122" y="396"/>
                    <a:pt x="36" y="588"/>
                  </a:cubicBezTo>
                  <a:cubicBezTo>
                    <a:pt x="1" y="664"/>
                    <a:pt x="133" y="695"/>
                    <a:pt x="339" y="695"/>
                  </a:cubicBezTo>
                  <a:cubicBezTo>
                    <a:pt x="778" y="695"/>
                    <a:pt x="1551" y="554"/>
                    <a:pt x="1747" y="401"/>
                  </a:cubicBezTo>
                  <a:cubicBezTo>
                    <a:pt x="1538" y="215"/>
                    <a:pt x="1309" y="75"/>
                    <a:pt x="1057"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9"/>
            <p:cNvSpPr/>
            <p:nvPr/>
          </p:nvSpPr>
          <p:spPr>
            <a:xfrm>
              <a:off x="7791343" y="4159672"/>
              <a:ext cx="687655" cy="604121"/>
            </a:xfrm>
            <a:custGeom>
              <a:avLst/>
              <a:gdLst/>
              <a:ahLst/>
              <a:cxnLst/>
              <a:rect l="l" t="t" r="r" b="b"/>
              <a:pathLst>
                <a:path w="10290" h="9040" extrusionOk="0">
                  <a:moveTo>
                    <a:pt x="8049" y="1"/>
                  </a:moveTo>
                  <a:cubicBezTo>
                    <a:pt x="8021" y="1"/>
                    <a:pt x="7995" y="17"/>
                    <a:pt x="7986" y="45"/>
                  </a:cubicBezTo>
                  <a:cubicBezTo>
                    <a:pt x="7981" y="66"/>
                    <a:pt x="7414" y="2039"/>
                    <a:pt x="6548" y="4096"/>
                  </a:cubicBezTo>
                  <a:cubicBezTo>
                    <a:pt x="5410" y="6812"/>
                    <a:pt x="4271" y="8436"/>
                    <a:pt x="3267" y="8794"/>
                  </a:cubicBezTo>
                  <a:cubicBezTo>
                    <a:pt x="3027" y="8879"/>
                    <a:pt x="2782" y="8922"/>
                    <a:pt x="2534" y="8922"/>
                  </a:cubicBezTo>
                  <a:cubicBezTo>
                    <a:pt x="2054" y="8922"/>
                    <a:pt x="1560" y="8761"/>
                    <a:pt x="1059" y="8436"/>
                  </a:cubicBezTo>
                  <a:cubicBezTo>
                    <a:pt x="482" y="8068"/>
                    <a:pt x="119" y="7614"/>
                    <a:pt x="112" y="7607"/>
                  </a:cubicBezTo>
                  <a:cubicBezTo>
                    <a:pt x="101" y="7593"/>
                    <a:pt x="84" y="7586"/>
                    <a:pt x="67" y="7586"/>
                  </a:cubicBezTo>
                  <a:cubicBezTo>
                    <a:pt x="53" y="7586"/>
                    <a:pt x="39" y="7590"/>
                    <a:pt x="28" y="7597"/>
                  </a:cubicBezTo>
                  <a:cubicBezTo>
                    <a:pt x="6" y="7619"/>
                    <a:pt x="1" y="7656"/>
                    <a:pt x="23" y="7683"/>
                  </a:cubicBezTo>
                  <a:cubicBezTo>
                    <a:pt x="38" y="7703"/>
                    <a:pt x="401" y="8152"/>
                    <a:pt x="990" y="8532"/>
                  </a:cubicBezTo>
                  <a:cubicBezTo>
                    <a:pt x="1508" y="8869"/>
                    <a:pt x="2037" y="9040"/>
                    <a:pt x="2544" y="9040"/>
                  </a:cubicBezTo>
                  <a:cubicBezTo>
                    <a:pt x="2801" y="9040"/>
                    <a:pt x="3058" y="8998"/>
                    <a:pt x="3304" y="8907"/>
                  </a:cubicBezTo>
                  <a:cubicBezTo>
                    <a:pt x="3891" y="8697"/>
                    <a:pt x="4506" y="8100"/>
                    <a:pt x="5137" y="7132"/>
                  </a:cubicBezTo>
                  <a:cubicBezTo>
                    <a:pt x="5635" y="6363"/>
                    <a:pt x="6148" y="5357"/>
                    <a:pt x="6661" y="4144"/>
                  </a:cubicBezTo>
                  <a:cubicBezTo>
                    <a:pt x="7259" y="2722"/>
                    <a:pt x="7713" y="1338"/>
                    <a:pt x="7937" y="611"/>
                  </a:cubicBezTo>
                  <a:cubicBezTo>
                    <a:pt x="7954" y="1055"/>
                    <a:pt x="8082" y="1750"/>
                    <a:pt x="8553" y="2616"/>
                  </a:cubicBezTo>
                  <a:cubicBezTo>
                    <a:pt x="9178" y="3765"/>
                    <a:pt x="10162" y="5865"/>
                    <a:pt x="10167" y="5882"/>
                  </a:cubicBezTo>
                  <a:cubicBezTo>
                    <a:pt x="10178" y="5905"/>
                    <a:pt x="10202" y="5920"/>
                    <a:pt x="10224" y="5920"/>
                  </a:cubicBezTo>
                  <a:cubicBezTo>
                    <a:pt x="10232" y="5920"/>
                    <a:pt x="10239" y="5918"/>
                    <a:pt x="10246" y="5914"/>
                  </a:cubicBezTo>
                  <a:cubicBezTo>
                    <a:pt x="10278" y="5897"/>
                    <a:pt x="10290" y="5865"/>
                    <a:pt x="10278" y="5833"/>
                  </a:cubicBezTo>
                  <a:cubicBezTo>
                    <a:pt x="10268" y="5811"/>
                    <a:pt x="9284" y="3711"/>
                    <a:pt x="8659" y="2557"/>
                  </a:cubicBezTo>
                  <a:cubicBezTo>
                    <a:pt x="7841" y="1060"/>
                    <a:pt x="8098" y="88"/>
                    <a:pt x="8098" y="77"/>
                  </a:cubicBezTo>
                  <a:cubicBezTo>
                    <a:pt x="8109" y="45"/>
                    <a:pt x="8092" y="13"/>
                    <a:pt x="8060" y="2"/>
                  </a:cubicBezTo>
                  <a:cubicBezTo>
                    <a:pt x="8057" y="1"/>
                    <a:pt x="8053" y="1"/>
                    <a:pt x="804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9"/>
            <p:cNvSpPr/>
            <p:nvPr/>
          </p:nvSpPr>
          <p:spPr>
            <a:xfrm>
              <a:off x="8421460" y="3958452"/>
              <a:ext cx="126170" cy="350711"/>
            </a:xfrm>
            <a:custGeom>
              <a:avLst/>
              <a:gdLst/>
              <a:ahLst/>
              <a:cxnLst/>
              <a:rect l="l" t="t" r="r" b="b"/>
              <a:pathLst>
                <a:path w="1888" h="5248" extrusionOk="0">
                  <a:moveTo>
                    <a:pt x="66" y="1"/>
                  </a:moveTo>
                  <a:cubicBezTo>
                    <a:pt x="53" y="1"/>
                    <a:pt x="39" y="5"/>
                    <a:pt x="27" y="15"/>
                  </a:cubicBezTo>
                  <a:cubicBezTo>
                    <a:pt x="5" y="35"/>
                    <a:pt x="0" y="74"/>
                    <a:pt x="22" y="99"/>
                  </a:cubicBezTo>
                  <a:cubicBezTo>
                    <a:pt x="32" y="111"/>
                    <a:pt x="994" y="1330"/>
                    <a:pt x="1764" y="5198"/>
                  </a:cubicBezTo>
                  <a:cubicBezTo>
                    <a:pt x="1769" y="5225"/>
                    <a:pt x="1796" y="5247"/>
                    <a:pt x="1823" y="5247"/>
                  </a:cubicBezTo>
                  <a:lnTo>
                    <a:pt x="1833" y="5247"/>
                  </a:lnTo>
                  <a:cubicBezTo>
                    <a:pt x="1870" y="5242"/>
                    <a:pt x="1887" y="5210"/>
                    <a:pt x="1882" y="5178"/>
                  </a:cubicBezTo>
                  <a:cubicBezTo>
                    <a:pt x="1475" y="3141"/>
                    <a:pt x="1021" y="1848"/>
                    <a:pt x="706" y="1126"/>
                  </a:cubicBezTo>
                  <a:cubicBezTo>
                    <a:pt x="363" y="335"/>
                    <a:pt x="123" y="35"/>
                    <a:pt x="112" y="20"/>
                  </a:cubicBezTo>
                  <a:cubicBezTo>
                    <a:pt x="100" y="8"/>
                    <a:pt x="84" y="1"/>
                    <a:pt x="6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9"/>
            <p:cNvSpPr/>
            <p:nvPr/>
          </p:nvSpPr>
          <p:spPr>
            <a:xfrm>
              <a:off x="8448592" y="4531303"/>
              <a:ext cx="144347" cy="69968"/>
            </a:xfrm>
            <a:custGeom>
              <a:avLst/>
              <a:gdLst/>
              <a:ahLst/>
              <a:cxnLst/>
              <a:rect l="l" t="t" r="r" b="b"/>
              <a:pathLst>
                <a:path w="2160" h="1047" extrusionOk="0">
                  <a:moveTo>
                    <a:pt x="1967" y="0"/>
                  </a:moveTo>
                  <a:lnTo>
                    <a:pt x="38" y="454"/>
                  </a:lnTo>
                  <a:cubicBezTo>
                    <a:pt x="1" y="641"/>
                    <a:pt x="75" y="844"/>
                    <a:pt x="235" y="1047"/>
                  </a:cubicBezTo>
                  <a:lnTo>
                    <a:pt x="2160" y="615"/>
                  </a:lnTo>
                  <a:cubicBezTo>
                    <a:pt x="2143" y="385"/>
                    <a:pt x="2085" y="171"/>
                    <a:pt x="1967"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9"/>
            <p:cNvSpPr/>
            <p:nvPr/>
          </p:nvSpPr>
          <p:spPr>
            <a:xfrm>
              <a:off x="7530916" y="3693946"/>
              <a:ext cx="785089" cy="618088"/>
            </a:xfrm>
            <a:custGeom>
              <a:avLst/>
              <a:gdLst/>
              <a:ahLst/>
              <a:cxnLst/>
              <a:rect l="l" t="t" r="r" b="b"/>
              <a:pathLst>
                <a:path w="11748" h="9249" extrusionOk="0">
                  <a:moveTo>
                    <a:pt x="1705" y="1"/>
                  </a:moveTo>
                  <a:cubicBezTo>
                    <a:pt x="1691" y="1"/>
                    <a:pt x="1677" y="1"/>
                    <a:pt x="1663" y="1"/>
                  </a:cubicBezTo>
                  <a:cubicBezTo>
                    <a:pt x="1663" y="1"/>
                    <a:pt x="1" y="429"/>
                    <a:pt x="888" y="3598"/>
                  </a:cubicBezTo>
                  <a:cubicBezTo>
                    <a:pt x="1883" y="7158"/>
                    <a:pt x="5074" y="8842"/>
                    <a:pt x="5640" y="9072"/>
                  </a:cubicBezTo>
                  <a:cubicBezTo>
                    <a:pt x="5944" y="9195"/>
                    <a:pt x="6304" y="9249"/>
                    <a:pt x="6694" y="9249"/>
                  </a:cubicBezTo>
                  <a:cubicBezTo>
                    <a:pt x="8784" y="9249"/>
                    <a:pt x="11747" y="7717"/>
                    <a:pt x="11653" y="7190"/>
                  </a:cubicBezTo>
                  <a:cubicBezTo>
                    <a:pt x="11543" y="6574"/>
                    <a:pt x="11667" y="5772"/>
                    <a:pt x="10490" y="5772"/>
                  </a:cubicBezTo>
                  <a:cubicBezTo>
                    <a:pt x="10460" y="5772"/>
                    <a:pt x="10429" y="5773"/>
                    <a:pt x="10398" y="5774"/>
                  </a:cubicBezTo>
                  <a:cubicBezTo>
                    <a:pt x="9446" y="5809"/>
                    <a:pt x="8619" y="6302"/>
                    <a:pt x="7489" y="6302"/>
                  </a:cubicBezTo>
                  <a:cubicBezTo>
                    <a:pt x="7102" y="6302"/>
                    <a:pt x="6678" y="6244"/>
                    <a:pt x="6202" y="6089"/>
                  </a:cubicBezTo>
                  <a:cubicBezTo>
                    <a:pt x="4251" y="5453"/>
                    <a:pt x="3668" y="2678"/>
                    <a:pt x="3331" y="1647"/>
                  </a:cubicBezTo>
                  <a:cubicBezTo>
                    <a:pt x="3001" y="637"/>
                    <a:pt x="2379" y="1"/>
                    <a:pt x="170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9"/>
            <p:cNvSpPr/>
            <p:nvPr/>
          </p:nvSpPr>
          <p:spPr>
            <a:xfrm>
              <a:off x="8164976" y="4096385"/>
              <a:ext cx="70436" cy="25194"/>
            </a:xfrm>
            <a:custGeom>
              <a:avLst/>
              <a:gdLst/>
              <a:ahLst/>
              <a:cxnLst/>
              <a:rect l="l" t="t" r="r" b="b"/>
              <a:pathLst>
                <a:path w="1054" h="377" extrusionOk="0">
                  <a:moveTo>
                    <a:pt x="994" y="1"/>
                  </a:moveTo>
                  <a:cubicBezTo>
                    <a:pt x="989" y="1"/>
                    <a:pt x="984" y="1"/>
                    <a:pt x="979" y="3"/>
                  </a:cubicBezTo>
                  <a:cubicBezTo>
                    <a:pt x="518" y="72"/>
                    <a:pt x="69" y="243"/>
                    <a:pt x="54" y="255"/>
                  </a:cubicBezTo>
                  <a:cubicBezTo>
                    <a:pt x="17" y="265"/>
                    <a:pt x="0" y="302"/>
                    <a:pt x="17" y="334"/>
                  </a:cubicBezTo>
                  <a:cubicBezTo>
                    <a:pt x="22" y="361"/>
                    <a:pt x="49" y="376"/>
                    <a:pt x="76" y="376"/>
                  </a:cubicBezTo>
                  <a:cubicBezTo>
                    <a:pt x="81" y="376"/>
                    <a:pt x="91" y="376"/>
                    <a:pt x="96" y="371"/>
                  </a:cubicBezTo>
                  <a:cubicBezTo>
                    <a:pt x="101" y="371"/>
                    <a:pt x="550" y="196"/>
                    <a:pt x="994" y="126"/>
                  </a:cubicBezTo>
                  <a:cubicBezTo>
                    <a:pt x="1031" y="120"/>
                    <a:pt x="1053" y="88"/>
                    <a:pt x="1048" y="56"/>
                  </a:cubicBezTo>
                  <a:cubicBezTo>
                    <a:pt x="1044" y="25"/>
                    <a:pt x="1020" y="1"/>
                    <a:pt x="9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9"/>
            <p:cNvSpPr/>
            <p:nvPr/>
          </p:nvSpPr>
          <p:spPr>
            <a:xfrm>
              <a:off x="8168919" y="4129332"/>
              <a:ext cx="78990" cy="31275"/>
            </a:xfrm>
            <a:custGeom>
              <a:avLst/>
              <a:gdLst/>
              <a:ahLst/>
              <a:cxnLst/>
              <a:rect l="l" t="t" r="r" b="b"/>
              <a:pathLst>
                <a:path w="1182" h="468" extrusionOk="0">
                  <a:moveTo>
                    <a:pt x="1111" y="1"/>
                  </a:moveTo>
                  <a:cubicBezTo>
                    <a:pt x="1103" y="1"/>
                    <a:pt x="1094" y="3"/>
                    <a:pt x="1085" y="7"/>
                  </a:cubicBezTo>
                  <a:cubicBezTo>
                    <a:pt x="818" y="120"/>
                    <a:pt x="64" y="339"/>
                    <a:pt x="54" y="339"/>
                  </a:cubicBezTo>
                  <a:cubicBezTo>
                    <a:pt x="22" y="349"/>
                    <a:pt x="0" y="386"/>
                    <a:pt x="10" y="418"/>
                  </a:cubicBezTo>
                  <a:cubicBezTo>
                    <a:pt x="17" y="450"/>
                    <a:pt x="42" y="467"/>
                    <a:pt x="69" y="467"/>
                  </a:cubicBezTo>
                  <a:lnTo>
                    <a:pt x="91" y="467"/>
                  </a:lnTo>
                  <a:cubicBezTo>
                    <a:pt x="123" y="456"/>
                    <a:pt x="861" y="243"/>
                    <a:pt x="1133" y="125"/>
                  </a:cubicBezTo>
                  <a:cubicBezTo>
                    <a:pt x="1165" y="114"/>
                    <a:pt x="1181" y="76"/>
                    <a:pt x="1171" y="39"/>
                  </a:cubicBezTo>
                  <a:cubicBezTo>
                    <a:pt x="1159" y="15"/>
                    <a:pt x="1136" y="1"/>
                    <a:pt x="11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9"/>
            <p:cNvSpPr/>
            <p:nvPr/>
          </p:nvSpPr>
          <p:spPr>
            <a:xfrm>
              <a:off x="8192776" y="4151853"/>
              <a:ext cx="69033" cy="51925"/>
            </a:xfrm>
            <a:custGeom>
              <a:avLst/>
              <a:gdLst/>
              <a:ahLst/>
              <a:cxnLst/>
              <a:rect l="l" t="t" r="r" b="b"/>
              <a:pathLst>
                <a:path w="1033" h="777" extrusionOk="0">
                  <a:moveTo>
                    <a:pt x="962" y="1"/>
                  </a:moveTo>
                  <a:cubicBezTo>
                    <a:pt x="953" y="1"/>
                    <a:pt x="945" y="3"/>
                    <a:pt x="936" y="7"/>
                  </a:cubicBezTo>
                  <a:cubicBezTo>
                    <a:pt x="487" y="178"/>
                    <a:pt x="45" y="648"/>
                    <a:pt x="23" y="664"/>
                  </a:cubicBezTo>
                  <a:cubicBezTo>
                    <a:pt x="1" y="691"/>
                    <a:pt x="1" y="733"/>
                    <a:pt x="28" y="760"/>
                  </a:cubicBezTo>
                  <a:cubicBezTo>
                    <a:pt x="38" y="772"/>
                    <a:pt x="55" y="777"/>
                    <a:pt x="70" y="777"/>
                  </a:cubicBezTo>
                  <a:cubicBezTo>
                    <a:pt x="87" y="777"/>
                    <a:pt x="102" y="772"/>
                    <a:pt x="119" y="755"/>
                  </a:cubicBezTo>
                  <a:cubicBezTo>
                    <a:pt x="124" y="750"/>
                    <a:pt x="563" y="290"/>
                    <a:pt x="985" y="124"/>
                  </a:cubicBezTo>
                  <a:cubicBezTo>
                    <a:pt x="1017" y="113"/>
                    <a:pt x="1032" y="76"/>
                    <a:pt x="1017" y="44"/>
                  </a:cubicBezTo>
                  <a:cubicBezTo>
                    <a:pt x="1009" y="17"/>
                    <a:pt x="986" y="1"/>
                    <a:pt x="9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9"/>
            <p:cNvSpPr/>
            <p:nvPr/>
          </p:nvSpPr>
          <p:spPr>
            <a:xfrm>
              <a:off x="8226056" y="4173572"/>
              <a:ext cx="58942" cy="53796"/>
            </a:xfrm>
            <a:custGeom>
              <a:avLst/>
              <a:gdLst/>
              <a:ahLst/>
              <a:cxnLst/>
              <a:rect l="l" t="t" r="r" b="b"/>
              <a:pathLst>
                <a:path w="882" h="805" extrusionOk="0">
                  <a:moveTo>
                    <a:pt x="807" y="0"/>
                  </a:moveTo>
                  <a:cubicBezTo>
                    <a:pt x="796" y="0"/>
                    <a:pt x="785" y="3"/>
                    <a:pt x="775" y="8"/>
                  </a:cubicBezTo>
                  <a:cubicBezTo>
                    <a:pt x="401" y="211"/>
                    <a:pt x="38" y="681"/>
                    <a:pt x="21" y="697"/>
                  </a:cubicBezTo>
                  <a:cubicBezTo>
                    <a:pt x="1" y="729"/>
                    <a:pt x="6" y="767"/>
                    <a:pt x="33" y="788"/>
                  </a:cubicBezTo>
                  <a:cubicBezTo>
                    <a:pt x="43" y="799"/>
                    <a:pt x="60" y="804"/>
                    <a:pt x="70" y="804"/>
                  </a:cubicBezTo>
                  <a:cubicBezTo>
                    <a:pt x="92" y="804"/>
                    <a:pt x="112" y="793"/>
                    <a:pt x="124" y="777"/>
                  </a:cubicBezTo>
                  <a:cubicBezTo>
                    <a:pt x="129" y="772"/>
                    <a:pt x="487" y="307"/>
                    <a:pt x="840" y="119"/>
                  </a:cubicBezTo>
                  <a:cubicBezTo>
                    <a:pt x="872" y="104"/>
                    <a:pt x="882" y="62"/>
                    <a:pt x="867" y="35"/>
                  </a:cubicBezTo>
                  <a:cubicBezTo>
                    <a:pt x="855" y="13"/>
                    <a:pt x="831" y="0"/>
                    <a:pt x="8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9"/>
            <p:cNvSpPr/>
            <p:nvPr/>
          </p:nvSpPr>
          <p:spPr>
            <a:xfrm>
              <a:off x="8139983" y="4087029"/>
              <a:ext cx="111067" cy="146419"/>
            </a:xfrm>
            <a:custGeom>
              <a:avLst/>
              <a:gdLst/>
              <a:ahLst/>
              <a:cxnLst/>
              <a:rect l="l" t="t" r="r" b="b"/>
              <a:pathLst>
                <a:path w="1662" h="2191" extrusionOk="0">
                  <a:moveTo>
                    <a:pt x="506" y="1"/>
                  </a:moveTo>
                  <a:cubicBezTo>
                    <a:pt x="477" y="1"/>
                    <a:pt x="453" y="20"/>
                    <a:pt x="443" y="47"/>
                  </a:cubicBezTo>
                  <a:cubicBezTo>
                    <a:pt x="438" y="62"/>
                    <a:pt x="1" y="1650"/>
                    <a:pt x="1566" y="2190"/>
                  </a:cubicBezTo>
                  <a:lnTo>
                    <a:pt x="1588" y="2190"/>
                  </a:lnTo>
                  <a:cubicBezTo>
                    <a:pt x="1614" y="2190"/>
                    <a:pt x="1641" y="2174"/>
                    <a:pt x="1652" y="2147"/>
                  </a:cubicBezTo>
                  <a:cubicBezTo>
                    <a:pt x="1662" y="2115"/>
                    <a:pt x="1647" y="2078"/>
                    <a:pt x="1609" y="2067"/>
                  </a:cubicBezTo>
                  <a:cubicBezTo>
                    <a:pt x="161" y="1565"/>
                    <a:pt x="551" y="143"/>
                    <a:pt x="566" y="84"/>
                  </a:cubicBezTo>
                  <a:cubicBezTo>
                    <a:pt x="578" y="47"/>
                    <a:pt x="556" y="15"/>
                    <a:pt x="524" y="3"/>
                  </a:cubicBezTo>
                  <a:cubicBezTo>
                    <a:pt x="518" y="2"/>
                    <a:pt x="512" y="1"/>
                    <a:pt x="5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9"/>
            <p:cNvSpPr/>
            <p:nvPr/>
          </p:nvSpPr>
          <p:spPr>
            <a:xfrm>
              <a:off x="7771763" y="3837426"/>
              <a:ext cx="368620" cy="277735"/>
            </a:xfrm>
            <a:custGeom>
              <a:avLst/>
              <a:gdLst/>
              <a:ahLst/>
              <a:cxnLst/>
              <a:rect l="l" t="t" r="r" b="b"/>
              <a:pathLst>
                <a:path w="5516" h="4156" extrusionOk="0">
                  <a:moveTo>
                    <a:pt x="64" y="0"/>
                  </a:moveTo>
                  <a:cubicBezTo>
                    <a:pt x="59" y="0"/>
                    <a:pt x="53" y="1"/>
                    <a:pt x="47" y="3"/>
                  </a:cubicBezTo>
                  <a:cubicBezTo>
                    <a:pt x="15" y="13"/>
                    <a:pt x="0" y="45"/>
                    <a:pt x="5" y="77"/>
                  </a:cubicBezTo>
                  <a:cubicBezTo>
                    <a:pt x="32" y="179"/>
                    <a:pt x="684" y="2601"/>
                    <a:pt x="1796" y="3584"/>
                  </a:cubicBezTo>
                  <a:cubicBezTo>
                    <a:pt x="2314" y="4039"/>
                    <a:pt x="3089" y="4155"/>
                    <a:pt x="3747" y="4155"/>
                  </a:cubicBezTo>
                  <a:cubicBezTo>
                    <a:pt x="3859" y="4155"/>
                    <a:pt x="3971" y="4150"/>
                    <a:pt x="4073" y="4145"/>
                  </a:cubicBezTo>
                  <a:cubicBezTo>
                    <a:pt x="4831" y="4103"/>
                    <a:pt x="5457" y="3931"/>
                    <a:pt x="5462" y="3931"/>
                  </a:cubicBezTo>
                  <a:cubicBezTo>
                    <a:pt x="5494" y="3921"/>
                    <a:pt x="5516" y="3888"/>
                    <a:pt x="5504" y="3856"/>
                  </a:cubicBezTo>
                  <a:cubicBezTo>
                    <a:pt x="5495" y="3828"/>
                    <a:pt x="5470" y="3813"/>
                    <a:pt x="5442" y="3813"/>
                  </a:cubicBezTo>
                  <a:cubicBezTo>
                    <a:pt x="5438" y="3813"/>
                    <a:pt x="5434" y="3813"/>
                    <a:pt x="5430" y="3814"/>
                  </a:cubicBezTo>
                  <a:cubicBezTo>
                    <a:pt x="5417" y="3820"/>
                    <a:pt x="4621" y="4033"/>
                    <a:pt x="3735" y="4033"/>
                  </a:cubicBezTo>
                  <a:cubicBezTo>
                    <a:pt x="3068" y="4033"/>
                    <a:pt x="2350" y="3913"/>
                    <a:pt x="1875" y="3493"/>
                  </a:cubicBezTo>
                  <a:cubicBezTo>
                    <a:pt x="790" y="2536"/>
                    <a:pt x="128" y="72"/>
                    <a:pt x="123" y="45"/>
                  </a:cubicBezTo>
                  <a:cubicBezTo>
                    <a:pt x="114" y="19"/>
                    <a:pt x="90" y="0"/>
                    <a:pt x="6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9"/>
            <p:cNvSpPr/>
            <p:nvPr/>
          </p:nvSpPr>
          <p:spPr>
            <a:xfrm>
              <a:off x="7816738" y="4062771"/>
              <a:ext cx="82198" cy="15237"/>
            </a:xfrm>
            <a:custGeom>
              <a:avLst/>
              <a:gdLst/>
              <a:ahLst/>
              <a:cxnLst/>
              <a:rect l="l" t="t" r="r" b="b"/>
              <a:pathLst>
                <a:path w="1230" h="228" extrusionOk="0">
                  <a:moveTo>
                    <a:pt x="370" y="1"/>
                  </a:moveTo>
                  <a:cubicBezTo>
                    <a:pt x="192" y="1"/>
                    <a:pt x="69" y="14"/>
                    <a:pt x="59" y="14"/>
                  </a:cubicBezTo>
                  <a:cubicBezTo>
                    <a:pt x="21" y="20"/>
                    <a:pt x="0" y="52"/>
                    <a:pt x="6" y="84"/>
                  </a:cubicBezTo>
                  <a:cubicBezTo>
                    <a:pt x="6" y="116"/>
                    <a:pt x="38" y="137"/>
                    <a:pt x="70" y="137"/>
                  </a:cubicBezTo>
                  <a:cubicBezTo>
                    <a:pt x="72" y="137"/>
                    <a:pt x="199" y="123"/>
                    <a:pt x="383" y="123"/>
                  </a:cubicBezTo>
                  <a:cubicBezTo>
                    <a:pt x="597" y="123"/>
                    <a:pt x="887" y="142"/>
                    <a:pt x="1143" y="223"/>
                  </a:cubicBezTo>
                  <a:cubicBezTo>
                    <a:pt x="1150" y="223"/>
                    <a:pt x="1155" y="228"/>
                    <a:pt x="1165" y="228"/>
                  </a:cubicBezTo>
                  <a:cubicBezTo>
                    <a:pt x="1187" y="228"/>
                    <a:pt x="1214" y="212"/>
                    <a:pt x="1219" y="186"/>
                  </a:cubicBezTo>
                  <a:cubicBezTo>
                    <a:pt x="1229" y="153"/>
                    <a:pt x="1214" y="116"/>
                    <a:pt x="1182" y="110"/>
                  </a:cubicBezTo>
                  <a:cubicBezTo>
                    <a:pt x="903" y="21"/>
                    <a:pt x="593" y="1"/>
                    <a:pt x="3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9"/>
            <p:cNvSpPr/>
            <p:nvPr/>
          </p:nvSpPr>
          <p:spPr>
            <a:xfrm>
              <a:off x="7856701" y="4075268"/>
              <a:ext cx="51123" cy="15972"/>
            </a:xfrm>
            <a:custGeom>
              <a:avLst/>
              <a:gdLst/>
              <a:ahLst/>
              <a:cxnLst/>
              <a:rect l="l" t="t" r="r" b="b"/>
              <a:pathLst>
                <a:path w="765" h="239" extrusionOk="0">
                  <a:moveTo>
                    <a:pt x="587" y="0"/>
                  </a:moveTo>
                  <a:cubicBezTo>
                    <a:pt x="319" y="0"/>
                    <a:pt x="57" y="122"/>
                    <a:pt x="44" y="127"/>
                  </a:cubicBezTo>
                  <a:cubicBezTo>
                    <a:pt x="17" y="142"/>
                    <a:pt x="0" y="174"/>
                    <a:pt x="17" y="206"/>
                  </a:cubicBezTo>
                  <a:cubicBezTo>
                    <a:pt x="27" y="228"/>
                    <a:pt x="49" y="238"/>
                    <a:pt x="71" y="238"/>
                  </a:cubicBezTo>
                  <a:cubicBezTo>
                    <a:pt x="81" y="238"/>
                    <a:pt x="86" y="238"/>
                    <a:pt x="96" y="233"/>
                  </a:cubicBezTo>
                  <a:cubicBezTo>
                    <a:pt x="102" y="233"/>
                    <a:pt x="342" y="119"/>
                    <a:pt x="585" y="119"/>
                  </a:cubicBezTo>
                  <a:cubicBezTo>
                    <a:pt x="620" y="119"/>
                    <a:pt x="656" y="121"/>
                    <a:pt x="690" y="127"/>
                  </a:cubicBezTo>
                  <a:cubicBezTo>
                    <a:pt x="693" y="127"/>
                    <a:pt x="697" y="128"/>
                    <a:pt x="700" y="128"/>
                  </a:cubicBezTo>
                  <a:cubicBezTo>
                    <a:pt x="728" y="128"/>
                    <a:pt x="755" y="107"/>
                    <a:pt x="760" y="78"/>
                  </a:cubicBezTo>
                  <a:cubicBezTo>
                    <a:pt x="765" y="46"/>
                    <a:pt x="744" y="14"/>
                    <a:pt x="706" y="9"/>
                  </a:cubicBezTo>
                  <a:cubicBezTo>
                    <a:pt x="667" y="3"/>
                    <a:pt x="627" y="0"/>
                    <a:pt x="58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9"/>
            <p:cNvSpPr/>
            <p:nvPr/>
          </p:nvSpPr>
          <p:spPr>
            <a:xfrm>
              <a:off x="7612379" y="4002425"/>
              <a:ext cx="350176" cy="318433"/>
            </a:xfrm>
            <a:custGeom>
              <a:avLst/>
              <a:gdLst/>
              <a:ahLst/>
              <a:cxnLst/>
              <a:rect l="l" t="t" r="r" b="b"/>
              <a:pathLst>
                <a:path w="5240" h="4765" extrusionOk="0">
                  <a:moveTo>
                    <a:pt x="69" y="0"/>
                  </a:moveTo>
                  <a:cubicBezTo>
                    <a:pt x="63" y="0"/>
                    <a:pt x="56" y="1"/>
                    <a:pt x="49" y="3"/>
                  </a:cubicBezTo>
                  <a:cubicBezTo>
                    <a:pt x="17" y="14"/>
                    <a:pt x="0" y="51"/>
                    <a:pt x="17" y="83"/>
                  </a:cubicBezTo>
                  <a:cubicBezTo>
                    <a:pt x="17" y="89"/>
                    <a:pt x="392" y="1008"/>
                    <a:pt x="1209" y="2034"/>
                  </a:cubicBezTo>
                  <a:cubicBezTo>
                    <a:pt x="1690" y="2638"/>
                    <a:pt x="2225" y="3168"/>
                    <a:pt x="2802" y="3595"/>
                  </a:cubicBezTo>
                  <a:cubicBezTo>
                    <a:pt x="3528" y="4135"/>
                    <a:pt x="4319" y="4530"/>
                    <a:pt x="5158" y="4765"/>
                  </a:cubicBezTo>
                  <a:lnTo>
                    <a:pt x="5175" y="4765"/>
                  </a:lnTo>
                  <a:cubicBezTo>
                    <a:pt x="5202" y="4765"/>
                    <a:pt x="5222" y="4750"/>
                    <a:pt x="5234" y="4723"/>
                  </a:cubicBezTo>
                  <a:cubicBezTo>
                    <a:pt x="5239" y="4691"/>
                    <a:pt x="5222" y="4658"/>
                    <a:pt x="5190" y="4648"/>
                  </a:cubicBezTo>
                  <a:cubicBezTo>
                    <a:pt x="3325" y="4124"/>
                    <a:pt x="2048" y="2900"/>
                    <a:pt x="1305" y="1965"/>
                  </a:cubicBezTo>
                  <a:cubicBezTo>
                    <a:pt x="498" y="949"/>
                    <a:pt x="129" y="46"/>
                    <a:pt x="129" y="35"/>
                  </a:cubicBezTo>
                  <a:cubicBezTo>
                    <a:pt x="116" y="14"/>
                    <a:pt x="94" y="0"/>
                    <a:pt x="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9"/>
            <p:cNvSpPr/>
            <p:nvPr/>
          </p:nvSpPr>
          <p:spPr>
            <a:xfrm>
              <a:off x="8208147" y="3968476"/>
              <a:ext cx="290833" cy="222068"/>
            </a:xfrm>
            <a:custGeom>
              <a:avLst/>
              <a:gdLst/>
              <a:ahLst/>
              <a:cxnLst/>
              <a:rect l="l" t="t" r="r" b="b"/>
              <a:pathLst>
                <a:path w="4352" h="3323" extrusionOk="0">
                  <a:moveTo>
                    <a:pt x="3127" y="0"/>
                  </a:moveTo>
                  <a:cubicBezTo>
                    <a:pt x="2742" y="0"/>
                    <a:pt x="2261" y="82"/>
                    <a:pt x="1845" y="277"/>
                  </a:cubicBezTo>
                  <a:cubicBezTo>
                    <a:pt x="1305" y="527"/>
                    <a:pt x="750" y="1249"/>
                    <a:pt x="385" y="1559"/>
                  </a:cubicBezTo>
                  <a:cubicBezTo>
                    <a:pt x="1" y="1890"/>
                    <a:pt x="76" y="1997"/>
                    <a:pt x="247" y="2473"/>
                  </a:cubicBezTo>
                  <a:cubicBezTo>
                    <a:pt x="462" y="3064"/>
                    <a:pt x="854" y="3323"/>
                    <a:pt x="1210" y="3323"/>
                  </a:cubicBezTo>
                  <a:cubicBezTo>
                    <a:pt x="1253" y="3323"/>
                    <a:pt x="1296" y="3319"/>
                    <a:pt x="1337" y="3312"/>
                  </a:cubicBezTo>
                  <a:cubicBezTo>
                    <a:pt x="1872" y="3220"/>
                    <a:pt x="2097" y="2772"/>
                    <a:pt x="2438" y="2290"/>
                  </a:cubicBezTo>
                  <a:cubicBezTo>
                    <a:pt x="2780" y="1804"/>
                    <a:pt x="4154" y="1666"/>
                    <a:pt x="4053" y="1436"/>
                  </a:cubicBezTo>
                  <a:cubicBezTo>
                    <a:pt x="4021" y="1365"/>
                    <a:pt x="3910" y="1341"/>
                    <a:pt x="3771" y="1341"/>
                  </a:cubicBezTo>
                  <a:cubicBezTo>
                    <a:pt x="3459" y="1341"/>
                    <a:pt x="3010" y="1463"/>
                    <a:pt x="3010" y="1463"/>
                  </a:cubicBezTo>
                  <a:cubicBezTo>
                    <a:pt x="3395" y="1136"/>
                    <a:pt x="4186" y="1254"/>
                    <a:pt x="4137" y="944"/>
                  </a:cubicBezTo>
                  <a:cubicBezTo>
                    <a:pt x="4129" y="889"/>
                    <a:pt x="4017" y="870"/>
                    <a:pt x="3860" y="870"/>
                  </a:cubicBezTo>
                  <a:cubicBezTo>
                    <a:pt x="3444" y="870"/>
                    <a:pt x="2706" y="1008"/>
                    <a:pt x="2706" y="1008"/>
                  </a:cubicBezTo>
                  <a:cubicBezTo>
                    <a:pt x="3118" y="709"/>
                    <a:pt x="4352" y="800"/>
                    <a:pt x="4149" y="511"/>
                  </a:cubicBezTo>
                  <a:cubicBezTo>
                    <a:pt x="4097" y="437"/>
                    <a:pt x="3946" y="410"/>
                    <a:pt x="3756" y="410"/>
                  </a:cubicBezTo>
                  <a:cubicBezTo>
                    <a:pt x="3263" y="410"/>
                    <a:pt x="2502" y="591"/>
                    <a:pt x="2502" y="591"/>
                  </a:cubicBezTo>
                  <a:cubicBezTo>
                    <a:pt x="2844" y="277"/>
                    <a:pt x="3892" y="489"/>
                    <a:pt x="3839" y="223"/>
                  </a:cubicBezTo>
                  <a:cubicBezTo>
                    <a:pt x="3811" y="85"/>
                    <a:pt x="3519" y="0"/>
                    <a:pt x="3127"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9"/>
            <p:cNvSpPr/>
            <p:nvPr/>
          </p:nvSpPr>
          <p:spPr>
            <a:xfrm>
              <a:off x="8024638" y="3514646"/>
              <a:ext cx="26464" cy="65558"/>
            </a:xfrm>
            <a:custGeom>
              <a:avLst/>
              <a:gdLst/>
              <a:ahLst/>
              <a:cxnLst/>
              <a:rect l="l" t="t" r="r" b="b"/>
              <a:pathLst>
                <a:path w="396" h="981" extrusionOk="0">
                  <a:moveTo>
                    <a:pt x="341" y="1"/>
                  </a:moveTo>
                  <a:cubicBezTo>
                    <a:pt x="326" y="6"/>
                    <a:pt x="309" y="18"/>
                    <a:pt x="316" y="33"/>
                  </a:cubicBezTo>
                  <a:lnTo>
                    <a:pt x="331" y="647"/>
                  </a:lnTo>
                  <a:cubicBezTo>
                    <a:pt x="336" y="728"/>
                    <a:pt x="331" y="792"/>
                    <a:pt x="299" y="840"/>
                  </a:cubicBezTo>
                  <a:cubicBezTo>
                    <a:pt x="272" y="878"/>
                    <a:pt x="230" y="904"/>
                    <a:pt x="181" y="915"/>
                  </a:cubicBezTo>
                  <a:cubicBezTo>
                    <a:pt x="155" y="921"/>
                    <a:pt x="129" y="922"/>
                    <a:pt x="104" y="922"/>
                  </a:cubicBezTo>
                  <a:cubicBezTo>
                    <a:pt x="79" y="922"/>
                    <a:pt x="53" y="921"/>
                    <a:pt x="27" y="921"/>
                  </a:cubicBezTo>
                  <a:cubicBezTo>
                    <a:pt x="10" y="921"/>
                    <a:pt x="0" y="931"/>
                    <a:pt x="0" y="948"/>
                  </a:cubicBezTo>
                  <a:cubicBezTo>
                    <a:pt x="0" y="958"/>
                    <a:pt x="5" y="968"/>
                    <a:pt x="16" y="974"/>
                  </a:cubicBezTo>
                  <a:cubicBezTo>
                    <a:pt x="21" y="974"/>
                    <a:pt x="21" y="980"/>
                    <a:pt x="27" y="980"/>
                  </a:cubicBezTo>
                  <a:cubicBezTo>
                    <a:pt x="45" y="980"/>
                    <a:pt x="65" y="980"/>
                    <a:pt x="86" y="980"/>
                  </a:cubicBezTo>
                  <a:cubicBezTo>
                    <a:pt x="120" y="980"/>
                    <a:pt x="156" y="978"/>
                    <a:pt x="193" y="968"/>
                  </a:cubicBezTo>
                  <a:cubicBezTo>
                    <a:pt x="257" y="953"/>
                    <a:pt x="309" y="921"/>
                    <a:pt x="348" y="878"/>
                  </a:cubicBezTo>
                  <a:cubicBezTo>
                    <a:pt x="395" y="808"/>
                    <a:pt x="390" y="718"/>
                    <a:pt x="390" y="647"/>
                  </a:cubicBezTo>
                  <a:lnTo>
                    <a:pt x="368" y="33"/>
                  </a:lnTo>
                  <a:cubicBezTo>
                    <a:pt x="368" y="18"/>
                    <a:pt x="358" y="1"/>
                    <a:pt x="3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9"/>
            <p:cNvSpPr/>
            <p:nvPr/>
          </p:nvSpPr>
          <p:spPr>
            <a:xfrm>
              <a:off x="7980666" y="3485442"/>
              <a:ext cx="49319" cy="32946"/>
            </a:xfrm>
            <a:custGeom>
              <a:avLst/>
              <a:gdLst/>
              <a:ahLst/>
              <a:cxnLst/>
              <a:rect l="l" t="t" r="r" b="b"/>
              <a:pathLst>
                <a:path w="738" h="493" extrusionOk="0">
                  <a:moveTo>
                    <a:pt x="316" y="0"/>
                  </a:moveTo>
                  <a:cubicBezTo>
                    <a:pt x="198" y="0"/>
                    <a:pt x="81" y="43"/>
                    <a:pt x="0" y="129"/>
                  </a:cubicBezTo>
                  <a:cubicBezTo>
                    <a:pt x="44" y="277"/>
                    <a:pt x="150" y="401"/>
                    <a:pt x="294" y="460"/>
                  </a:cubicBezTo>
                  <a:cubicBezTo>
                    <a:pt x="351" y="482"/>
                    <a:pt x="413" y="493"/>
                    <a:pt x="476" y="493"/>
                  </a:cubicBezTo>
                  <a:cubicBezTo>
                    <a:pt x="567" y="493"/>
                    <a:pt x="659" y="469"/>
                    <a:pt x="738" y="422"/>
                  </a:cubicBezTo>
                  <a:cubicBezTo>
                    <a:pt x="738" y="304"/>
                    <a:pt x="679" y="186"/>
                    <a:pt x="589" y="107"/>
                  </a:cubicBezTo>
                  <a:cubicBezTo>
                    <a:pt x="557" y="75"/>
                    <a:pt x="513" y="48"/>
                    <a:pt x="466" y="26"/>
                  </a:cubicBezTo>
                  <a:cubicBezTo>
                    <a:pt x="417" y="11"/>
                    <a:pt x="370"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9"/>
            <p:cNvSpPr/>
            <p:nvPr/>
          </p:nvSpPr>
          <p:spPr>
            <a:xfrm>
              <a:off x="7977458" y="3483638"/>
              <a:ext cx="54331" cy="32545"/>
            </a:xfrm>
            <a:custGeom>
              <a:avLst/>
              <a:gdLst/>
              <a:ahLst/>
              <a:cxnLst/>
              <a:rect l="l" t="t" r="r" b="b"/>
              <a:pathLst>
                <a:path w="813" h="487" extrusionOk="0">
                  <a:moveTo>
                    <a:pt x="355" y="0"/>
                  </a:moveTo>
                  <a:cubicBezTo>
                    <a:pt x="349" y="0"/>
                    <a:pt x="343" y="0"/>
                    <a:pt x="337" y="0"/>
                  </a:cubicBezTo>
                  <a:cubicBezTo>
                    <a:pt x="214" y="6"/>
                    <a:pt x="97" y="65"/>
                    <a:pt x="11" y="156"/>
                  </a:cubicBezTo>
                  <a:cubicBezTo>
                    <a:pt x="1" y="166"/>
                    <a:pt x="6" y="181"/>
                    <a:pt x="16" y="193"/>
                  </a:cubicBezTo>
                  <a:cubicBezTo>
                    <a:pt x="22" y="198"/>
                    <a:pt x="29" y="201"/>
                    <a:pt x="35" y="201"/>
                  </a:cubicBezTo>
                  <a:cubicBezTo>
                    <a:pt x="42" y="201"/>
                    <a:pt x="48" y="198"/>
                    <a:pt x="53" y="193"/>
                  </a:cubicBezTo>
                  <a:cubicBezTo>
                    <a:pt x="129" y="112"/>
                    <a:pt x="235" y="59"/>
                    <a:pt x="342" y="59"/>
                  </a:cubicBezTo>
                  <a:cubicBezTo>
                    <a:pt x="349" y="59"/>
                    <a:pt x="356" y="59"/>
                    <a:pt x="363" y="59"/>
                  </a:cubicBezTo>
                  <a:cubicBezTo>
                    <a:pt x="463" y="59"/>
                    <a:pt x="561" y="102"/>
                    <a:pt x="637" y="171"/>
                  </a:cubicBezTo>
                  <a:cubicBezTo>
                    <a:pt x="711" y="245"/>
                    <a:pt x="754" y="353"/>
                    <a:pt x="754" y="460"/>
                  </a:cubicBezTo>
                  <a:cubicBezTo>
                    <a:pt x="754" y="470"/>
                    <a:pt x="765" y="482"/>
                    <a:pt x="775" y="487"/>
                  </a:cubicBezTo>
                  <a:lnTo>
                    <a:pt x="781" y="487"/>
                  </a:lnTo>
                  <a:cubicBezTo>
                    <a:pt x="797" y="487"/>
                    <a:pt x="813" y="476"/>
                    <a:pt x="813" y="460"/>
                  </a:cubicBezTo>
                  <a:cubicBezTo>
                    <a:pt x="813" y="337"/>
                    <a:pt x="759" y="213"/>
                    <a:pt x="674" y="129"/>
                  </a:cubicBezTo>
                  <a:cubicBezTo>
                    <a:pt x="592" y="47"/>
                    <a:pt x="472" y="0"/>
                    <a:pt x="35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9"/>
            <p:cNvSpPr/>
            <p:nvPr/>
          </p:nvSpPr>
          <p:spPr>
            <a:xfrm>
              <a:off x="7993831" y="3485442"/>
              <a:ext cx="27266" cy="23390"/>
            </a:xfrm>
            <a:custGeom>
              <a:avLst/>
              <a:gdLst/>
              <a:ahLst/>
              <a:cxnLst/>
              <a:rect l="l" t="t" r="r" b="b"/>
              <a:pathLst>
                <a:path w="408" h="350" extrusionOk="0">
                  <a:moveTo>
                    <a:pt x="119" y="0"/>
                  </a:moveTo>
                  <a:cubicBezTo>
                    <a:pt x="81" y="21"/>
                    <a:pt x="55" y="53"/>
                    <a:pt x="39" y="97"/>
                  </a:cubicBezTo>
                  <a:cubicBezTo>
                    <a:pt x="1" y="193"/>
                    <a:pt x="49" y="299"/>
                    <a:pt x="146" y="336"/>
                  </a:cubicBezTo>
                  <a:cubicBezTo>
                    <a:pt x="169" y="345"/>
                    <a:pt x="192" y="349"/>
                    <a:pt x="215" y="349"/>
                  </a:cubicBezTo>
                  <a:cubicBezTo>
                    <a:pt x="292" y="349"/>
                    <a:pt x="362" y="303"/>
                    <a:pt x="392" y="225"/>
                  </a:cubicBezTo>
                  <a:cubicBezTo>
                    <a:pt x="407" y="186"/>
                    <a:pt x="407" y="144"/>
                    <a:pt x="392" y="107"/>
                  </a:cubicBezTo>
                  <a:cubicBezTo>
                    <a:pt x="360" y="75"/>
                    <a:pt x="316" y="48"/>
                    <a:pt x="269" y="26"/>
                  </a:cubicBezTo>
                  <a:cubicBezTo>
                    <a:pt x="220" y="11"/>
                    <a:pt x="173" y="0"/>
                    <a:pt x="11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9"/>
            <p:cNvSpPr/>
            <p:nvPr/>
          </p:nvSpPr>
          <p:spPr>
            <a:xfrm>
              <a:off x="8058921" y="3514646"/>
              <a:ext cx="49319" cy="32812"/>
            </a:xfrm>
            <a:custGeom>
              <a:avLst/>
              <a:gdLst/>
              <a:ahLst/>
              <a:cxnLst/>
              <a:rect l="l" t="t" r="r" b="b"/>
              <a:pathLst>
                <a:path w="738" h="491" extrusionOk="0">
                  <a:moveTo>
                    <a:pt x="316" y="1"/>
                  </a:moveTo>
                  <a:cubicBezTo>
                    <a:pt x="198" y="1"/>
                    <a:pt x="80" y="44"/>
                    <a:pt x="0" y="129"/>
                  </a:cubicBezTo>
                  <a:cubicBezTo>
                    <a:pt x="43" y="274"/>
                    <a:pt x="149" y="402"/>
                    <a:pt x="294" y="455"/>
                  </a:cubicBezTo>
                  <a:cubicBezTo>
                    <a:pt x="353" y="479"/>
                    <a:pt x="417" y="491"/>
                    <a:pt x="480" y="491"/>
                  </a:cubicBezTo>
                  <a:cubicBezTo>
                    <a:pt x="570" y="491"/>
                    <a:pt x="660" y="467"/>
                    <a:pt x="738" y="423"/>
                  </a:cubicBezTo>
                  <a:cubicBezTo>
                    <a:pt x="738" y="301"/>
                    <a:pt x="679" y="188"/>
                    <a:pt x="593" y="109"/>
                  </a:cubicBezTo>
                  <a:cubicBezTo>
                    <a:pt x="556" y="77"/>
                    <a:pt x="513" y="50"/>
                    <a:pt x="465" y="28"/>
                  </a:cubicBezTo>
                  <a:cubicBezTo>
                    <a:pt x="422" y="12"/>
                    <a:pt x="368"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9"/>
            <p:cNvSpPr/>
            <p:nvPr/>
          </p:nvSpPr>
          <p:spPr>
            <a:xfrm>
              <a:off x="8055980" y="3512842"/>
              <a:ext cx="54063" cy="32679"/>
            </a:xfrm>
            <a:custGeom>
              <a:avLst/>
              <a:gdLst/>
              <a:ahLst/>
              <a:cxnLst/>
              <a:rect l="l" t="t" r="r" b="b"/>
              <a:pathLst>
                <a:path w="809" h="489" extrusionOk="0">
                  <a:moveTo>
                    <a:pt x="351" y="1"/>
                  </a:moveTo>
                  <a:cubicBezTo>
                    <a:pt x="345" y="1"/>
                    <a:pt x="339" y="1"/>
                    <a:pt x="333" y="1"/>
                  </a:cubicBezTo>
                  <a:cubicBezTo>
                    <a:pt x="210" y="1"/>
                    <a:pt x="92" y="60"/>
                    <a:pt x="12" y="151"/>
                  </a:cubicBezTo>
                  <a:cubicBezTo>
                    <a:pt x="1" y="168"/>
                    <a:pt x="1" y="183"/>
                    <a:pt x="12" y="193"/>
                  </a:cubicBezTo>
                  <a:cubicBezTo>
                    <a:pt x="17" y="199"/>
                    <a:pt x="24" y="201"/>
                    <a:pt x="31" y="201"/>
                  </a:cubicBezTo>
                  <a:cubicBezTo>
                    <a:pt x="40" y="201"/>
                    <a:pt x="49" y="197"/>
                    <a:pt x="55" y="188"/>
                  </a:cubicBezTo>
                  <a:cubicBezTo>
                    <a:pt x="124" y="109"/>
                    <a:pt x="232" y="60"/>
                    <a:pt x="338" y="55"/>
                  </a:cubicBezTo>
                  <a:cubicBezTo>
                    <a:pt x="344" y="54"/>
                    <a:pt x="350" y="54"/>
                    <a:pt x="355" y="54"/>
                  </a:cubicBezTo>
                  <a:cubicBezTo>
                    <a:pt x="456" y="54"/>
                    <a:pt x="557" y="96"/>
                    <a:pt x="632" y="168"/>
                  </a:cubicBezTo>
                  <a:cubicBezTo>
                    <a:pt x="706" y="242"/>
                    <a:pt x="755" y="354"/>
                    <a:pt x="750" y="461"/>
                  </a:cubicBezTo>
                  <a:cubicBezTo>
                    <a:pt x="750" y="472"/>
                    <a:pt x="760" y="482"/>
                    <a:pt x="770" y="488"/>
                  </a:cubicBezTo>
                  <a:lnTo>
                    <a:pt x="782" y="488"/>
                  </a:lnTo>
                  <a:cubicBezTo>
                    <a:pt x="797" y="488"/>
                    <a:pt x="809" y="477"/>
                    <a:pt x="809" y="461"/>
                  </a:cubicBezTo>
                  <a:cubicBezTo>
                    <a:pt x="809" y="338"/>
                    <a:pt x="760" y="215"/>
                    <a:pt x="669" y="129"/>
                  </a:cubicBezTo>
                  <a:cubicBezTo>
                    <a:pt x="588" y="49"/>
                    <a:pt x="468" y="1"/>
                    <a:pt x="35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9"/>
            <p:cNvSpPr/>
            <p:nvPr/>
          </p:nvSpPr>
          <p:spPr>
            <a:xfrm>
              <a:off x="8072086" y="3514646"/>
              <a:ext cx="27266" cy="23456"/>
            </a:xfrm>
            <a:custGeom>
              <a:avLst/>
              <a:gdLst/>
              <a:ahLst/>
              <a:cxnLst/>
              <a:rect l="l" t="t" r="r" b="b"/>
              <a:pathLst>
                <a:path w="408" h="351" extrusionOk="0">
                  <a:moveTo>
                    <a:pt x="119" y="1"/>
                  </a:moveTo>
                  <a:cubicBezTo>
                    <a:pt x="80" y="23"/>
                    <a:pt x="55" y="55"/>
                    <a:pt x="38" y="97"/>
                  </a:cubicBezTo>
                  <a:cubicBezTo>
                    <a:pt x="1" y="193"/>
                    <a:pt x="48" y="301"/>
                    <a:pt x="151" y="338"/>
                  </a:cubicBezTo>
                  <a:cubicBezTo>
                    <a:pt x="172" y="346"/>
                    <a:pt x="193" y="350"/>
                    <a:pt x="214" y="350"/>
                  </a:cubicBezTo>
                  <a:cubicBezTo>
                    <a:pt x="290" y="350"/>
                    <a:pt x="362" y="301"/>
                    <a:pt x="391" y="225"/>
                  </a:cubicBezTo>
                  <a:cubicBezTo>
                    <a:pt x="407" y="188"/>
                    <a:pt x="407" y="146"/>
                    <a:pt x="396" y="109"/>
                  </a:cubicBezTo>
                  <a:cubicBezTo>
                    <a:pt x="359" y="77"/>
                    <a:pt x="316" y="50"/>
                    <a:pt x="268" y="28"/>
                  </a:cubicBezTo>
                  <a:cubicBezTo>
                    <a:pt x="225" y="12"/>
                    <a:pt x="171" y="1"/>
                    <a:pt x="11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9"/>
            <p:cNvSpPr/>
            <p:nvPr/>
          </p:nvSpPr>
          <p:spPr>
            <a:xfrm>
              <a:off x="7989554" y="3451293"/>
              <a:ext cx="57605" cy="15972"/>
            </a:xfrm>
            <a:custGeom>
              <a:avLst/>
              <a:gdLst/>
              <a:ahLst/>
              <a:cxnLst/>
              <a:rect l="l" t="t" r="r" b="b"/>
              <a:pathLst>
                <a:path w="862" h="239" extrusionOk="0">
                  <a:moveTo>
                    <a:pt x="632" y="1"/>
                  </a:moveTo>
                  <a:cubicBezTo>
                    <a:pt x="420" y="1"/>
                    <a:pt x="206" y="48"/>
                    <a:pt x="17" y="142"/>
                  </a:cubicBezTo>
                  <a:cubicBezTo>
                    <a:pt x="1" y="147"/>
                    <a:pt x="17" y="206"/>
                    <a:pt x="22" y="216"/>
                  </a:cubicBezTo>
                  <a:cubicBezTo>
                    <a:pt x="124" y="209"/>
                    <a:pt x="226" y="204"/>
                    <a:pt x="328" y="204"/>
                  </a:cubicBezTo>
                  <a:cubicBezTo>
                    <a:pt x="494" y="204"/>
                    <a:pt x="659" y="215"/>
                    <a:pt x="824" y="238"/>
                  </a:cubicBezTo>
                  <a:cubicBezTo>
                    <a:pt x="861" y="169"/>
                    <a:pt x="856" y="83"/>
                    <a:pt x="824" y="14"/>
                  </a:cubicBezTo>
                  <a:cubicBezTo>
                    <a:pt x="761" y="5"/>
                    <a:pt x="696" y="1"/>
                    <a:pt x="63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9"/>
            <p:cNvSpPr/>
            <p:nvPr/>
          </p:nvSpPr>
          <p:spPr>
            <a:xfrm>
              <a:off x="8088926" y="3482168"/>
              <a:ext cx="34015" cy="37958"/>
            </a:xfrm>
            <a:custGeom>
              <a:avLst/>
              <a:gdLst/>
              <a:ahLst/>
              <a:cxnLst/>
              <a:rect l="l" t="t" r="r" b="b"/>
              <a:pathLst>
                <a:path w="509" h="568" extrusionOk="0">
                  <a:moveTo>
                    <a:pt x="134" y="1"/>
                  </a:moveTo>
                  <a:cubicBezTo>
                    <a:pt x="75" y="33"/>
                    <a:pt x="21" y="92"/>
                    <a:pt x="0" y="161"/>
                  </a:cubicBezTo>
                  <a:cubicBezTo>
                    <a:pt x="171" y="274"/>
                    <a:pt x="321" y="407"/>
                    <a:pt x="454" y="568"/>
                  </a:cubicBezTo>
                  <a:cubicBezTo>
                    <a:pt x="465" y="563"/>
                    <a:pt x="508" y="530"/>
                    <a:pt x="502" y="519"/>
                  </a:cubicBezTo>
                  <a:cubicBezTo>
                    <a:pt x="438" y="300"/>
                    <a:pt x="304" y="114"/>
                    <a:pt x="1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4" name="Google Shape;2854;p59"/>
          <p:cNvSpPr txBox="1">
            <a:spLocks noGrp="1"/>
          </p:cNvSpPr>
          <p:nvPr>
            <p:ph type="title"/>
          </p:nvPr>
        </p:nvSpPr>
        <p:spPr>
          <a:xfrm>
            <a:off x="899640" y="1661811"/>
            <a:ext cx="4220400" cy="1511100"/>
          </a:xfrm>
          <a:prstGeom prst="rect">
            <a:avLst/>
          </a:prstGeom>
        </p:spPr>
        <p:txBody>
          <a:bodyPr spcFirstLastPara="1" wrap="square" lIns="91425" tIns="91425" rIns="91425" bIns="91425" anchor="ctr" anchorCtr="0">
            <a:noAutofit/>
          </a:bodyPr>
          <a:lstStyle/>
          <a:p>
            <a:pPr lvl="0"/>
            <a:r>
              <a:rPr lang="zh-TW" altLang="en-US" sz="4400" dirty="0">
                <a:latin typeface="DFHeiHK-W9" panose="020B0900000000000000" pitchFamily="34" charset="-120"/>
                <a:ea typeface="DFHeiHK-W9" panose="020B0900000000000000" pitchFamily="34" charset="-120"/>
              </a:rPr>
              <a:t>全球難民現況</a:t>
            </a:r>
            <a:endParaRPr sz="4400" dirty="0">
              <a:latin typeface="DFHeiHK-W9" panose="020B0900000000000000" pitchFamily="34" charset="-120"/>
              <a:ea typeface="DFHeiHK-W9" panose="020B0900000000000000" pitchFamily="34" charset="-120"/>
            </a:endParaRPr>
          </a:p>
        </p:txBody>
      </p:sp>
      <p:grpSp>
        <p:nvGrpSpPr>
          <p:cNvPr id="2855" name="Google Shape;2855;p59"/>
          <p:cNvGrpSpPr/>
          <p:nvPr/>
        </p:nvGrpSpPr>
        <p:grpSpPr>
          <a:xfrm>
            <a:off x="3917277" y="3049413"/>
            <a:ext cx="1858458" cy="1997846"/>
            <a:chOff x="5728850" y="3087975"/>
            <a:chExt cx="1680646" cy="1806697"/>
          </a:xfrm>
        </p:grpSpPr>
        <p:sp>
          <p:nvSpPr>
            <p:cNvPr id="2856" name="Google Shape;2856;p59"/>
            <p:cNvSpPr/>
            <p:nvPr/>
          </p:nvSpPr>
          <p:spPr>
            <a:xfrm>
              <a:off x="5728850" y="3851286"/>
              <a:ext cx="508023" cy="962383"/>
            </a:xfrm>
            <a:custGeom>
              <a:avLst/>
              <a:gdLst/>
              <a:ahLst/>
              <a:cxnLst/>
              <a:rect l="l" t="t" r="r" b="b"/>
              <a:pathLst>
                <a:path w="7602" h="14401" extrusionOk="0">
                  <a:moveTo>
                    <a:pt x="3042" y="0"/>
                  </a:moveTo>
                  <a:cubicBezTo>
                    <a:pt x="3042" y="0"/>
                    <a:pt x="3117" y="3288"/>
                    <a:pt x="2556" y="5495"/>
                  </a:cubicBezTo>
                  <a:cubicBezTo>
                    <a:pt x="2058" y="7472"/>
                    <a:pt x="1" y="13180"/>
                    <a:pt x="1" y="13180"/>
                  </a:cubicBezTo>
                  <a:cubicBezTo>
                    <a:pt x="1" y="13180"/>
                    <a:pt x="835" y="14401"/>
                    <a:pt x="2579" y="14401"/>
                  </a:cubicBezTo>
                  <a:cubicBezTo>
                    <a:pt x="3073" y="14401"/>
                    <a:pt x="3641" y="14303"/>
                    <a:pt x="4283" y="14051"/>
                  </a:cubicBezTo>
                  <a:cubicBezTo>
                    <a:pt x="4283" y="14051"/>
                    <a:pt x="5164" y="8552"/>
                    <a:pt x="5832" y="6088"/>
                  </a:cubicBezTo>
                  <a:cubicBezTo>
                    <a:pt x="6501" y="3624"/>
                    <a:pt x="7601" y="476"/>
                    <a:pt x="7601" y="476"/>
                  </a:cubicBezTo>
                  <a:lnTo>
                    <a:pt x="30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9"/>
            <p:cNvSpPr/>
            <p:nvPr/>
          </p:nvSpPr>
          <p:spPr>
            <a:xfrm>
              <a:off x="5784250" y="4504198"/>
              <a:ext cx="274060" cy="113005"/>
            </a:xfrm>
            <a:custGeom>
              <a:avLst/>
              <a:gdLst/>
              <a:ahLst/>
              <a:cxnLst/>
              <a:rect l="l" t="t" r="r" b="b"/>
              <a:pathLst>
                <a:path w="4101" h="1691" extrusionOk="0">
                  <a:moveTo>
                    <a:pt x="417" y="1"/>
                  </a:moveTo>
                  <a:cubicBezTo>
                    <a:pt x="417" y="1"/>
                    <a:pt x="1" y="257"/>
                    <a:pt x="129" y="701"/>
                  </a:cubicBezTo>
                  <a:cubicBezTo>
                    <a:pt x="129" y="701"/>
                    <a:pt x="1984" y="1668"/>
                    <a:pt x="3896" y="1690"/>
                  </a:cubicBezTo>
                  <a:cubicBezTo>
                    <a:pt x="3896" y="1690"/>
                    <a:pt x="4100" y="1390"/>
                    <a:pt x="4019" y="985"/>
                  </a:cubicBezTo>
                  <a:lnTo>
                    <a:pt x="4019" y="985"/>
                  </a:lnTo>
                  <a:cubicBezTo>
                    <a:pt x="4019" y="985"/>
                    <a:pt x="3970" y="989"/>
                    <a:pt x="3876" y="989"/>
                  </a:cubicBezTo>
                  <a:cubicBezTo>
                    <a:pt x="3450" y="989"/>
                    <a:pt x="2117" y="907"/>
                    <a:pt x="417"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9"/>
            <p:cNvSpPr/>
            <p:nvPr/>
          </p:nvSpPr>
          <p:spPr>
            <a:xfrm>
              <a:off x="5912826" y="4036668"/>
              <a:ext cx="260427" cy="113339"/>
            </a:xfrm>
            <a:custGeom>
              <a:avLst/>
              <a:gdLst/>
              <a:ahLst/>
              <a:cxnLst/>
              <a:rect l="l" t="t" r="r" b="b"/>
              <a:pathLst>
                <a:path w="3897" h="1696" extrusionOk="0">
                  <a:moveTo>
                    <a:pt x="215" y="1"/>
                  </a:moveTo>
                  <a:cubicBezTo>
                    <a:pt x="215" y="1"/>
                    <a:pt x="1" y="359"/>
                    <a:pt x="129" y="802"/>
                  </a:cubicBezTo>
                  <a:cubicBezTo>
                    <a:pt x="129" y="802"/>
                    <a:pt x="1775" y="1668"/>
                    <a:pt x="3689" y="1695"/>
                  </a:cubicBezTo>
                  <a:cubicBezTo>
                    <a:pt x="3689" y="1695"/>
                    <a:pt x="3896" y="1390"/>
                    <a:pt x="3817" y="990"/>
                  </a:cubicBezTo>
                  <a:lnTo>
                    <a:pt x="3817" y="990"/>
                  </a:lnTo>
                  <a:cubicBezTo>
                    <a:pt x="3817" y="990"/>
                    <a:pt x="3770" y="993"/>
                    <a:pt x="3683" y="993"/>
                  </a:cubicBezTo>
                  <a:cubicBezTo>
                    <a:pt x="3267" y="993"/>
                    <a:pt x="1926" y="914"/>
                    <a:pt x="215"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9"/>
            <p:cNvSpPr/>
            <p:nvPr/>
          </p:nvSpPr>
          <p:spPr>
            <a:xfrm>
              <a:off x="5905408" y="3803705"/>
              <a:ext cx="346768" cy="107993"/>
            </a:xfrm>
            <a:custGeom>
              <a:avLst/>
              <a:gdLst/>
              <a:ahLst/>
              <a:cxnLst/>
              <a:rect l="l" t="t" r="r" b="b"/>
              <a:pathLst>
                <a:path w="5189" h="1616" extrusionOk="0">
                  <a:moveTo>
                    <a:pt x="2073" y="1"/>
                  </a:moveTo>
                  <a:cubicBezTo>
                    <a:pt x="1410" y="1"/>
                    <a:pt x="765" y="124"/>
                    <a:pt x="486" y="541"/>
                  </a:cubicBezTo>
                  <a:cubicBezTo>
                    <a:pt x="0" y="1275"/>
                    <a:pt x="2173" y="1615"/>
                    <a:pt x="3599" y="1615"/>
                  </a:cubicBezTo>
                  <a:cubicBezTo>
                    <a:pt x="4148" y="1615"/>
                    <a:pt x="4587" y="1564"/>
                    <a:pt x="4719" y="1466"/>
                  </a:cubicBezTo>
                  <a:cubicBezTo>
                    <a:pt x="5189" y="1114"/>
                    <a:pt x="5136" y="579"/>
                    <a:pt x="4007" y="253"/>
                  </a:cubicBezTo>
                  <a:cubicBezTo>
                    <a:pt x="4007" y="253"/>
                    <a:pt x="3022" y="1"/>
                    <a:pt x="2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9"/>
            <p:cNvSpPr/>
            <p:nvPr/>
          </p:nvSpPr>
          <p:spPr>
            <a:xfrm>
              <a:off x="5955729" y="3816736"/>
              <a:ext cx="248665" cy="71906"/>
            </a:xfrm>
            <a:custGeom>
              <a:avLst/>
              <a:gdLst/>
              <a:ahLst/>
              <a:cxnLst/>
              <a:rect l="l" t="t" r="r" b="b"/>
              <a:pathLst>
                <a:path w="3721" h="1076" extrusionOk="0">
                  <a:moveTo>
                    <a:pt x="1242" y="0"/>
                  </a:moveTo>
                  <a:cubicBezTo>
                    <a:pt x="784" y="0"/>
                    <a:pt x="373" y="49"/>
                    <a:pt x="150" y="191"/>
                  </a:cubicBezTo>
                  <a:cubicBezTo>
                    <a:pt x="0" y="287"/>
                    <a:pt x="10" y="389"/>
                    <a:pt x="32" y="438"/>
                  </a:cubicBezTo>
                  <a:cubicBezTo>
                    <a:pt x="144" y="704"/>
                    <a:pt x="1026" y="875"/>
                    <a:pt x="1539" y="956"/>
                  </a:cubicBezTo>
                  <a:cubicBezTo>
                    <a:pt x="2040" y="1033"/>
                    <a:pt x="2530" y="1075"/>
                    <a:pt x="2901" y="1075"/>
                  </a:cubicBezTo>
                  <a:cubicBezTo>
                    <a:pt x="2993" y="1075"/>
                    <a:pt x="3078" y="1073"/>
                    <a:pt x="3153" y="1067"/>
                  </a:cubicBezTo>
                  <a:cubicBezTo>
                    <a:pt x="3244" y="1062"/>
                    <a:pt x="3325" y="1052"/>
                    <a:pt x="3383" y="1042"/>
                  </a:cubicBezTo>
                  <a:cubicBezTo>
                    <a:pt x="3543" y="1003"/>
                    <a:pt x="3720" y="951"/>
                    <a:pt x="3715" y="817"/>
                  </a:cubicBezTo>
                  <a:cubicBezTo>
                    <a:pt x="3710" y="742"/>
                    <a:pt x="3656" y="640"/>
                    <a:pt x="3244" y="517"/>
                  </a:cubicBezTo>
                  <a:cubicBezTo>
                    <a:pt x="2988" y="438"/>
                    <a:pt x="2652" y="373"/>
                    <a:pt x="2292" y="330"/>
                  </a:cubicBezTo>
                  <a:cubicBezTo>
                    <a:pt x="1860" y="277"/>
                    <a:pt x="1513" y="250"/>
                    <a:pt x="1257" y="250"/>
                  </a:cubicBezTo>
                  <a:cubicBezTo>
                    <a:pt x="1234" y="250"/>
                    <a:pt x="1213" y="250"/>
                    <a:pt x="1192" y="250"/>
                  </a:cubicBezTo>
                  <a:cubicBezTo>
                    <a:pt x="893" y="255"/>
                    <a:pt x="753" y="309"/>
                    <a:pt x="732" y="416"/>
                  </a:cubicBezTo>
                  <a:cubicBezTo>
                    <a:pt x="727" y="443"/>
                    <a:pt x="738" y="470"/>
                    <a:pt x="753" y="490"/>
                  </a:cubicBezTo>
                  <a:cubicBezTo>
                    <a:pt x="780" y="522"/>
                    <a:pt x="844" y="598"/>
                    <a:pt x="1529" y="699"/>
                  </a:cubicBezTo>
                  <a:cubicBezTo>
                    <a:pt x="1850" y="743"/>
                    <a:pt x="2195" y="779"/>
                    <a:pt x="2363" y="779"/>
                  </a:cubicBezTo>
                  <a:cubicBezTo>
                    <a:pt x="2377" y="779"/>
                    <a:pt x="2389" y="779"/>
                    <a:pt x="2400" y="779"/>
                  </a:cubicBezTo>
                  <a:cubicBezTo>
                    <a:pt x="2437" y="779"/>
                    <a:pt x="2469" y="747"/>
                    <a:pt x="2469" y="709"/>
                  </a:cubicBezTo>
                  <a:cubicBezTo>
                    <a:pt x="2469" y="672"/>
                    <a:pt x="2437" y="640"/>
                    <a:pt x="2395" y="640"/>
                  </a:cubicBezTo>
                  <a:cubicBezTo>
                    <a:pt x="2389" y="640"/>
                    <a:pt x="2383" y="640"/>
                    <a:pt x="2377" y="640"/>
                  </a:cubicBezTo>
                  <a:cubicBezTo>
                    <a:pt x="2069" y="640"/>
                    <a:pt x="1140" y="515"/>
                    <a:pt x="908" y="426"/>
                  </a:cubicBezTo>
                  <a:cubicBezTo>
                    <a:pt x="954" y="410"/>
                    <a:pt x="1055" y="390"/>
                    <a:pt x="1270" y="390"/>
                  </a:cubicBezTo>
                  <a:cubicBezTo>
                    <a:pt x="1479" y="390"/>
                    <a:pt x="1797" y="409"/>
                    <a:pt x="2277" y="470"/>
                  </a:cubicBezTo>
                  <a:cubicBezTo>
                    <a:pt x="3079" y="566"/>
                    <a:pt x="3528" y="742"/>
                    <a:pt x="3575" y="822"/>
                  </a:cubicBezTo>
                  <a:cubicBezTo>
                    <a:pt x="3565" y="833"/>
                    <a:pt x="3517" y="865"/>
                    <a:pt x="3351" y="902"/>
                  </a:cubicBezTo>
                  <a:cubicBezTo>
                    <a:pt x="3253" y="923"/>
                    <a:pt x="3106" y="933"/>
                    <a:pt x="2925" y="933"/>
                  </a:cubicBezTo>
                  <a:cubicBezTo>
                    <a:pt x="2559" y="933"/>
                    <a:pt x="2058" y="892"/>
                    <a:pt x="1561" y="817"/>
                  </a:cubicBezTo>
                  <a:cubicBezTo>
                    <a:pt x="668" y="677"/>
                    <a:pt x="208" y="497"/>
                    <a:pt x="166" y="384"/>
                  </a:cubicBezTo>
                  <a:cubicBezTo>
                    <a:pt x="155" y="362"/>
                    <a:pt x="192" y="330"/>
                    <a:pt x="225" y="309"/>
                  </a:cubicBezTo>
                  <a:cubicBezTo>
                    <a:pt x="423" y="181"/>
                    <a:pt x="800" y="137"/>
                    <a:pt x="1228" y="137"/>
                  </a:cubicBezTo>
                  <a:cubicBezTo>
                    <a:pt x="2195" y="137"/>
                    <a:pt x="3423" y="364"/>
                    <a:pt x="3442" y="368"/>
                  </a:cubicBezTo>
                  <a:cubicBezTo>
                    <a:pt x="3447" y="370"/>
                    <a:pt x="3453" y="370"/>
                    <a:pt x="3458" y="370"/>
                  </a:cubicBezTo>
                  <a:cubicBezTo>
                    <a:pt x="3489" y="370"/>
                    <a:pt x="3518" y="346"/>
                    <a:pt x="3523" y="314"/>
                  </a:cubicBezTo>
                  <a:cubicBezTo>
                    <a:pt x="3528" y="277"/>
                    <a:pt x="3506" y="240"/>
                    <a:pt x="3469" y="228"/>
                  </a:cubicBezTo>
                  <a:cubicBezTo>
                    <a:pt x="3396" y="218"/>
                    <a:pt x="2212" y="0"/>
                    <a:pt x="124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9"/>
            <p:cNvSpPr/>
            <p:nvPr/>
          </p:nvSpPr>
          <p:spPr>
            <a:xfrm>
              <a:off x="6645122" y="3281509"/>
              <a:ext cx="312485" cy="253410"/>
            </a:xfrm>
            <a:custGeom>
              <a:avLst/>
              <a:gdLst/>
              <a:ahLst/>
              <a:cxnLst/>
              <a:rect l="l" t="t" r="r" b="b"/>
              <a:pathLst>
                <a:path w="4676" h="3792" extrusionOk="0">
                  <a:moveTo>
                    <a:pt x="1731" y="1"/>
                  </a:moveTo>
                  <a:cubicBezTo>
                    <a:pt x="808" y="1"/>
                    <a:pt x="0" y="328"/>
                    <a:pt x="0" y="328"/>
                  </a:cubicBezTo>
                  <a:cubicBezTo>
                    <a:pt x="0" y="328"/>
                    <a:pt x="561" y="1589"/>
                    <a:pt x="726" y="2631"/>
                  </a:cubicBezTo>
                  <a:cubicBezTo>
                    <a:pt x="898" y="3668"/>
                    <a:pt x="3735" y="3791"/>
                    <a:pt x="3735" y="3791"/>
                  </a:cubicBezTo>
                  <a:cubicBezTo>
                    <a:pt x="3735" y="3791"/>
                    <a:pt x="4676" y="2610"/>
                    <a:pt x="3997" y="1273"/>
                  </a:cubicBezTo>
                  <a:cubicBezTo>
                    <a:pt x="3486" y="266"/>
                    <a:pt x="2562" y="1"/>
                    <a:pt x="173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9"/>
            <p:cNvSpPr/>
            <p:nvPr/>
          </p:nvSpPr>
          <p:spPr>
            <a:xfrm>
              <a:off x="6632559" y="3351679"/>
              <a:ext cx="172549" cy="148157"/>
            </a:xfrm>
            <a:custGeom>
              <a:avLst/>
              <a:gdLst/>
              <a:ahLst/>
              <a:cxnLst/>
              <a:rect l="l" t="t" r="r" b="b"/>
              <a:pathLst>
                <a:path w="2582" h="2217" extrusionOk="0">
                  <a:moveTo>
                    <a:pt x="1045" y="0"/>
                  </a:moveTo>
                  <a:cubicBezTo>
                    <a:pt x="954" y="0"/>
                    <a:pt x="899" y="4"/>
                    <a:pt x="899" y="4"/>
                  </a:cubicBezTo>
                  <a:cubicBezTo>
                    <a:pt x="1" y="373"/>
                    <a:pt x="1128" y="2217"/>
                    <a:pt x="1128" y="2217"/>
                  </a:cubicBezTo>
                  <a:cubicBezTo>
                    <a:pt x="1128" y="2217"/>
                    <a:pt x="2582" y="1950"/>
                    <a:pt x="2555" y="919"/>
                  </a:cubicBezTo>
                  <a:cubicBezTo>
                    <a:pt x="2534" y="78"/>
                    <a:pt x="1446" y="0"/>
                    <a:pt x="10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9"/>
            <p:cNvSpPr/>
            <p:nvPr/>
          </p:nvSpPr>
          <p:spPr>
            <a:xfrm>
              <a:off x="6304703" y="3470566"/>
              <a:ext cx="719799" cy="1166808"/>
            </a:xfrm>
            <a:custGeom>
              <a:avLst/>
              <a:gdLst/>
              <a:ahLst/>
              <a:cxnLst/>
              <a:rect l="l" t="t" r="r" b="b"/>
              <a:pathLst>
                <a:path w="10771" h="17460" extrusionOk="0">
                  <a:moveTo>
                    <a:pt x="6718" y="0"/>
                  </a:moveTo>
                  <a:cubicBezTo>
                    <a:pt x="6718" y="0"/>
                    <a:pt x="6024" y="265"/>
                    <a:pt x="5278" y="265"/>
                  </a:cubicBezTo>
                  <a:cubicBezTo>
                    <a:pt x="5001" y="265"/>
                    <a:pt x="4717" y="228"/>
                    <a:pt x="4458" y="129"/>
                  </a:cubicBezTo>
                  <a:cubicBezTo>
                    <a:pt x="4458" y="129"/>
                    <a:pt x="2971" y="721"/>
                    <a:pt x="1999" y="1363"/>
                  </a:cubicBezTo>
                  <a:cubicBezTo>
                    <a:pt x="951" y="2046"/>
                    <a:pt x="1448" y="4693"/>
                    <a:pt x="1192" y="6371"/>
                  </a:cubicBezTo>
                  <a:cubicBezTo>
                    <a:pt x="940" y="8055"/>
                    <a:pt x="358" y="9397"/>
                    <a:pt x="53" y="12192"/>
                  </a:cubicBezTo>
                  <a:cubicBezTo>
                    <a:pt x="21" y="12507"/>
                    <a:pt x="5" y="12801"/>
                    <a:pt x="5" y="13073"/>
                  </a:cubicBezTo>
                  <a:cubicBezTo>
                    <a:pt x="0" y="13137"/>
                    <a:pt x="0" y="13196"/>
                    <a:pt x="5" y="13260"/>
                  </a:cubicBezTo>
                  <a:cubicBezTo>
                    <a:pt x="27" y="14746"/>
                    <a:pt x="449" y="15537"/>
                    <a:pt x="449" y="15537"/>
                  </a:cubicBezTo>
                  <a:cubicBezTo>
                    <a:pt x="601" y="16359"/>
                    <a:pt x="3149" y="17459"/>
                    <a:pt x="5573" y="17459"/>
                  </a:cubicBezTo>
                  <a:cubicBezTo>
                    <a:pt x="6981" y="17459"/>
                    <a:pt x="8346" y="17088"/>
                    <a:pt x="9177" y="16077"/>
                  </a:cubicBezTo>
                  <a:cubicBezTo>
                    <a:pt x="9177" y="16077"/>
                    <a:pt x="9797" y="16008"/>
                    <a:pt x="10021" y="14233"/>
                  </a:cubicBezTo>
                  <a:cubicBezTo>
                    <a:pt x="10033" y="14168"/>
                    <a:pt x="10038" y="14111"/>
                    <a:pt x="10043" y="14047"/>
                  </a:cubicBezTo>
                  <a:cubicBezTo>
                    <a:pt x="10129" y="13245"/>
                    <a:pt x="10134" y="12138"/>
                    <a:pt x="9984" y="10588"/>
                  </a:cubicBezTo>
                  <a:cubicBezTo>
                    <a:pt x="9808" y="8760"/>
                    <a:pt x="9936" y="7841"/>
                    <a:pt x="10001" y="6023"/>
                  </a:cubicBezTo>
                  <a:cubicBezTo>
                    <a:pt x="10001" y="5959"/>
                    <a:pt x="10006" y="5895"/>
                    <a:pt x="10006" y="5825"/>
                  </a:cubicBezTo>
                  <a:cubicBezTo>
                    <a:pt x="10011" y="5628"/>
                    <a:pt x="10016" y="5425"/>
                    <a:pt x="10021" y="5206"/>
                  </a:cubicBezTo>
                  <a:cubicBezTo>
                    <a:pt x="10065" y="2806"/>
                    <a:pt x="10770" y="1742"/>
                    <a:pt x="9540" y="1101"/>
                  </a:cubicBezTo>
                  <a:cubicBezTo>
                    <a:pt x="8311" y="454"/>
                    <a:pt x="6718" y="0"/>
                    <a:pt x="67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9"/>
            <p:cNvSpPr/>
            <p:nvPr/>
          </p:nvSpPr>
          <p:spPr>
            <a:xfrm>
              <a:off x="6517549" y="3593731"/>
              <a:ext cx="255081" cy="86608"/>
            </a:xfrm>
            <a:custGeom>
              <a:avLst/>
              <a:gdLst/>
              <a:ahLst/>
              <a:cxnLst/>
              <a:rect l="l" t="t" r="r" b="b"/>
              <a:pathLst>
                <a:path w="3817" h="1296" extrusionOk="0">
                  <a:moveTo>
                    <a:pt x="72" y="0"/>
                  </a:moveTo>
                  <a:cubicBezTo>
                    <a:pt x="70" y="0"/>
                    <a:pt x="67" y="0"/>
                    <a:pt x="64" y="1"/>
                  </a:cubicBezTo>
                  <a:cubicBezTo>
                    <a:pt x="27" y="6"/>
                    <a:pt x="0" y="38"/>
                    <a:pt x="5" y="75"/>
                  </a:cubicBezTo>
                  <a:cubicBezTo>
                    <a:pt x="5" y="81"/>
                    <a:pt x="129" y="1032"/>
                    <a:pt x="1118" y="1241"/>
                  </a:cubicBezTo>
                  <a:cubicBezTo>
                    <a:pt x="1155" y="1246"/>
                    <a:pt x="1192" y="1256"/>
                    <a:pt x="1229" y="1262"/>
                  </a:cubicBezTo>
                  <a:cubicBezTo>
                    <a:pt x="1398" y="1286"/>
                    <a:pt x="1576" y="1296"/>
                    <a:pt x="1757" y="1296"/>
                  </a:cubicBezTo>
                  <a:cubicBezTo>
                    <a:pt x="2699" y="1296"/>
                    <a:pt x="3708" y="1019"/>
                    <a:pt x="3758" y="1005"/>
                  </a:cubicBezTo>
                  <a:cubicBezTo>
                    <a:pt x="3795" y="995"/>
                    <a:pt x="3817" y="958"/>
                    <a:pt x="3806" y="926"/>
                  </a:cubicBezTo>
                  <a:cubicBezTo>
                    <a:pt x="3797" y="895"/>
                    <a:pt x="3769" y="874"/>
                    <a:pt x="3742" y="874"/>
                  </a:cubicBezTo>
                  <a:cubicBezTo>
                    <a:pt x="3736" y="874"/>
                    <a:pt x="3731" y="875"/>
                    <a:pt x="3725" y="877"/>
                  </a:cubicBezTo>
                  <a:cubicBezTo>
                    <a:pt x="3712" y="882"/>
                    <a:pt x="2694" y="1162"/>
                    <a:pt x="1761" y="1162"/>
                  </a:cubicBezTo>
                  <a:cubicBezTo>
                    <a:pt x="1583" y="1162"/>
                    <a:pt x="1409" y="1152"/>
                    <a:pt x="1246" y="1128"/>
                  </a:cubicBezTo>
                  <a:cubicBezTo>
                    <a:pt x="262" y="985"/>
                    <a:pt x="139" y="97"/>
                    <a:pt x="134" y="60"/>
                  </a:cubicBezTo>
                  <a:cubicBezTo>
                    <a:pt x="134" y="26"/>
                    <a:pt x="102" y="0"/>
                    <a:pt x="7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9"/>
            <p:cNvSpPr/>
            <p:nvPr/>
          </p:nvSpPr>
          <p:spPr>
            <a:xfrm>
              <a:off x="6548623" y="3547151"/>
              <a:ext cx="262231" cy="69367"/>
            </a:xfrm>
            <a:custGeom>
              <a:avLst/>
              <a:gdLst/>
              <a:ahLst/>
              <a:cxnLst/>
              <a:rect l="l" t="t" r="r" b="b"/>
              <a:pathLst>
                <a:path w="3924" h="1038" extrusionOk="0">
                  <a:moveTo>
                    <a:pt x="3846" y="1"/>
                  </a:moveTo>
                  <a:cubicBezTo>
                    <a:pt x="3835" y="1"/>
                    <a:pt x="3825" y="3"/>
                    <a:pt x="3817" y="9"/>
                  </a:cubicBezTo>
                  <a:cubicBezTo>
                    <a:pt x="3800" y="19"/>
                    <a:pt x="2513" y="772"/>
                    <a:pt x="1486" y="895"/>
                  </a:cubicBezTo>
                  <a:cubicBezTo>
                    <a:pt x="1421" y="903"/>
                    <a:pt x="1359" y="907"/>
                    <a:pt x="1299" y="907"/>
                  </a:cubicBezTo>
                  <a:cubicBezTo>
                    <a:pt x="453" y="907"/>
                    <a:pt x="149" y="177"/>
                    <a:pt x="134" y="147"/>
                  </a:cubicBezTo>
                  <a:cubicBezTo>
                    <a:pt x="126" y="120"/>
                    <a:pt x="103" y="104"/>
                    <a:pt x="77" y="104"/>
                  </a:cubicBezTo>
                  <a:cubicBezTo>
                    <a:pt x="68" y="104"/>
                    <a:pt x="58" y="106"/>
                    <a:pt x="48" y="110"/>
                  </a:cubicBezTo>
                  <a:cubicBezTo>
                    <a:pt x="16" y="120"/>
                    <a:pt x="1" y="163"/>
                    <a:pt x="11" y="195"/>
                  </a:cubicBezTo>
                  <a:cubicBezTo>
                    <a:pt x="16" y="206"/>
                    <a:pt x="363" y="1038"/>
                    <a:pt x="1297" y="1038"/>
                  </a:cubicBezTo>
                  <a:cubicBezTo>
                    <a:pt x="1327" y="1038"/>
                    <a:pt x="1358" y="1037"/>
                    <a:pt x="1390" y="1035"/>
                  </a:cubicBezTo>
                  <a:cubicBezTo>
                    <a:pt x="1427" y="1035"/>
                    <a:pt x="1465" y="1029"/>
                    <a:pt x="1502" y="1023"/>
                  </a:cubicBezTo>
                  <a:cubicBezTo>
                    <a:pt x="2555" y="900"/>
                    <a:pt x="3827" y="158"/>
                    <a:pt x="3881" y="126"/>
                  </a:cubicBezTo>
                  <a:cubicBezTo>
                    <a:pt x="3913" y="105"/>
                    <a:pt x="3924" y="67"/>
                    <a:pt x="3907" y="34"/>
                  </a:cubicBezTo>
                  <a:cubicBezTo>
                    <a:pt x="3893" y="13"/>
                    <a:pt x="3868" y="1"/>
                    <a:pt x="384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9"/>
            <p:cNvSpPr/>
            <p:nvPr/>
          </p:nvSpPr>
          <p:spPr>
            <a:xfrm>
              <a:off x="6797623" y="3822350"/>
              <a:ext cx="145417" cy="263701"/>
            </a:xfrm>
            <a:custGeom>
              <a:avLst/>
              <a:gdLst/>
              <a:ahLst/>
              <a:cxnLst/>
              <a:rect l="l" t="t" r="r" b="b"/>
              <a:pathLst>
                <a:path w="2176" h="3946" extrusionOk="0">
                  <a:moveTo>
                    <a:pt x="1182" y="1"/>
                  </a:moveTo>
                  <a:lnTo>
                    <a:pt x="0" y="1957"/>
                  </a:lnTo>
                  <a:lnTo>
                    <a:pt x="999" y="3945"/>
                  </a:lnTo>
                  <a:lnTo>
                    <a:pt x="2176" y="2058"/>
                  </a:lnTo>
                  <a:lnTo>
                    <a:pt x="1182"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9"/>
            <p:cNvSpPr/>
            <p:nvPr/>
          </p:nvSpPr>
          <p:spPr>
            <a:xfrm>
              <a:off x="6652206" y="3816603"/>
              <a:ext cx="145483" cy="264035"/>
            </a:xfrm>
            <a:custGeom>
              <a:avLst/>
              <a:gdLst/>
              <a:ahLst/>
              <a:cxnLst/>
              <a:rect l="l" t="t" r="r" b="b"/>
              <a:pathLst>
                <a:path w="2177" h="3951" extrusionOk="0">
                  <a:moveTo>
                    <a:pt x="1160" y="1"/>
                  </a:moveTo>
                  <a:lnTo>
                    <a:pt x="1" y="1974"/>
                  </a:lnTo>
                  <a:lnTo>
                    <a:pt x="1022" y="3950"/>
                  </a:lnTo>
                  <a:lnTo>
                    <a:pt x="2176" y="2048"/>
                  </a:lnTo>
                  <a:lnTo>
                    <a:pt x="1160"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9"/>
            <p:cNvSpPr/>
            <p:nvPr/>
          </p:nvSpPr>
          <p:spPr>
            <a:xfrm>
              <a:off x="6506455" y="3812325"/>
              <a:ext cx="145818" cy="264035"/>
            </a:xfrm>
            <a:custGeom>
              <a:avLst/>
              <a:gdLst/>
              <a:ahLst/>
              <a:cxnLst/>
              <a:rect l="l" t="t" r="r" b="b"/>
              <a:pathLst>
                <a:path w="2182" h="3951" extrusionOk="0">
                  <a:moveTo>
                    <a:pt x="1139" y="1"/>
                  </a:moveTo>
                  <a:lnTo>
                    <a:pt x="1" y="1984"/>
                  </a:lnTo>
                  <a:lnTo>
                    <a:pt x="1042" y="3950"/>
                  </a:lnTo>
                  <a:lnTo>
                    <a:pt x="2182" y="2038"/>
                  </a:lnTo>
                  <a:lnTo>
                    <a:pt x="11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9"/>
            <p:cNvSpPr/>
            <p:nvPr/>
          </p:nvSpPr>
          <p:spPr>
            <a:xfrm>
              <a:off x="6361105" y="3809853"/>
              <a:ext cx="145751" cy="264035"/>
            </a:xfrm>
            <a:custGeom>
              <a:avLst/>
              <a:gdLst/>
              <a:ahLst/>
              <a:cxnLst/>
              <a:rect l="l" t="t" r="r" b="b"/>
              <a:pathLst>
                <a:path w="2181" h="3951" extrusionOk="0">
                  <a:moveTo>
                    <a:pt x="1118" y="1"/>
                  </a:moveTo>
                  <a:lnTo>
                    <a:pt x="0" y="1994"/>
                  </a:lnTo>
                  <a:lnTo>
                    <a:pt x="1064" y="3950"/>
                  </a:lnTo>
                  <a:lnTo>
                    <a:pt x="2181" y="2021"/>
                  </a:lnTo>
                  <a:lnTo>
                    <a:pt x="1118"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9"/>
            <p:cNvSpPr/>
            <p:nvPr/>
          </p:nvSpPr>
          <p:spPr>
            <a:xfrm>
              <a:off x="6640779" y="3549156"/>
              <a:ext cx="78589" cy="660456"/>
            </a:xfrm>
            <a:custGeom>
              <a:avLst/>
              <a:gdLst/>
              <a:ahLst/>
              <a:cxnLst/>
              <a:rect l="l" t="t" r="r" b="b"/>
              <a:pathLst>
                <a:path w="1176" h="9883" extrusionOk="0">
                  <a:moveTo>
                    <a:pt x="1066" y="0"/>
                  </a:moveTo>
                  <a:cubicBezTo>
                    <a:pt x="1024" y="0"/>
                    <a:pt x="986" y="26"/>
                    <a:pt x="973" y="69"/>
                  </a:cubicBezTo>
                  <a:cubicBezTo>
                    <a:pt x="968" y="80"/>
                    <a:pt x="604" y="1255"/>
                    <a:pt x="369" y="3031"/>
                  </a:cubicBezTo>
                  <a:cubicBezTo>
                    <a:pt x="150" y="4671"/>
                    <a:pt x="1" y="7178"/>
                    <a:pt x="524" y="9807"/>
                  </a:cubicBezTo>
                  <a:cubicBezTo>
                    <a:pt x="534" y="9847"/>
                    <a:pt x="572" y="9882"/>
                    <a:pt x="615" y="9882"/>
                  </a:cubicBezTo>
                  <a:cubicBezTo>
                    <a:pt x="619" y="9882"/>
                    <a:pt x="622" y="9882"/>
                    <a:pt x="626" y="9882"/>
                  </a:cubicBezTo>
                  <a:lnTo>
                    <a:pt x="642" y="9882"/>
                  </a:lnTo>
                  <a:cubicBezTo>
                    <a:pt x="690" y="9871"/>
                    <a:pt x="727" y="9818"/>
                    <a:pt x="717" y="9770"/>
                  </a:cubicBezTo>
                  <a:cubicBezTo>
                    <a:pt x="198" y="7167"/>
                    <a:pt x="342" y="4681"/>
                    <a:pt x="561" y="3063"/>
                  </a:cubicBezTo>
                  <a:cubicBezTo>
                    <a:pt x="791" y="1299"/>
                    <a:pt x="1155" y="139"/>
                    <a:pt x="1161" y="128"/>
                  </a:cubicBezTo>
                  <a:cubicBezTo>
                    <a:pt x="1176" y="75"/>
                    <a:pt x="1144" y="21"/>
                    <a:pt x="1096" y="4"/>
                  </a:cubicBezTo>
                  <a:cubicBezTo>
                    <a:pt x="1086" y="2"/>
                    <a:pt x="1076" y="0"/>
                    <a:pt x="1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9"/>
            <p:cNvSpPr/>
            <p:nvPr/>
          </p:nvSpPr>
          <p:spPr>
            <a:xfrm>
              <a:off x="6760066" y="3463015"/>
              <a:ext cx="130113" cy="57605"/>
            </a:xfrm>
            <a:custGeom>
              <a:avLst/>
              <a:gdLst/>
              <a:ahLst/>
              <a:cxnLst/>
              <a:rect l="l" t="t" r="r" b="b"/>
              <a:pathLst>
                <a:path w="1947" h="862" extrusionOk="0">
                  <a:moveTo>
                    <a:pt x="0" y="0"/>
                  </a:moveTo>
                  <a:lnTo>
                    <a:pt x="32" y="198"/>
                  </a:lnTo>
                  <a:cubicBezTo>
                    <a:pt x="1053" y="540"/>
                    <a:pt x="1801" y="851"/>
                    <a:pt x="1813" y="856"/>
                  </a:cubicBezTo>
                  <a:cubicBezTo>
                    <a:pt x="1823" y="859"/>
                    <a:pt x="1834" y="861"/>
                    <a:pt x="1844" y="861"/>
                  </a:cubicBezTo>
                  <a:cubicBezTo>
                    <a:pt x="1881" y="861"/>
                    <a:pt x="1914" y="841"/>
                    <a:pt x="1930" y="807"/>
                  </a:cubicBezTo>
                  <a:cubicBezTo>
                    <a:pt x="1946" y="765"/>
                    <a:pt x="1924" y="711"/>
                    <a:pt x="1882" y="696"/>
                  </a:cubicBezTo>
                  <a:cubicBezTo>
                    <a:pt x="1865" y="691"/>
                    <a:pt x="1070" y="358"/>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9"/>
            <p:cNvSpPr/>
            <p:nvPr/>
          </p:nvSpPr>
          <p:spPr>
            <a:xfrm>
              <a:off x="6512537" y="3570140"/>
              <a:ext cx="70503" cy="637334"/>
            </a:xfrm>
            <a:custGeom>
              <a:avLst/>
              <a:gdLst/>
              <a:ahLst/>
              <a:cxnLst/>
              <a:rect l="l" t="t" r="r" b="b"/>
              <a:pathLst>
                <a:path w="1055" h="9537" extrusionOk="0">
                  <a:moveTo>
                    <a:pt x="894" y="1"/>
                  </a:moveTo>
                  <a:cubicBezTo>
                    <a:pt x="776" y="450"/>
                    <a:pt x="541" y="1412"/>
                    <a:pt x="369" y="2684"/>
                  </a:cubicBezTo>
                  <a:cubicBezTo>
                    <a:pt x="150" y="4325"/>
                    <a:pt x="1" y="6832"/>
                    <a:pt x="524" y="9461"/>
                  </a:cubicBezTo>
                  <a:cubicBezTo>
                    <a:pt x="534" y="9506"/>
                    <a:pt x="571" y="9536"/>
                    <a:pt x="614" y="9536"/>
                  </a:cubicBezTo>
                  <a:cubicBezTo>
                    <a:pt x="618" y="9536"/>
                    <a:pt x="622" y="9536"/>
                    <a:pt x="626" y="9536"/>
                  </a:cubicBezTo>
                  <a:lnTo>
                    <a:pt x="642" y="9536"/>
                  </a:lnTo>
                  <a:cubicBezTo>
                    <a:pt x="690" y="9525"/>
                    <a:pt x="727" y="9478"/>
                    <a:pt x="717" y="9424"/>
                  </a:cubicBezTo>
                  <a:cubicBezTo>
                    <a:pt x="198" y="6821"/>
                    <a:pt x="349" y="4340"/>
                    <a:pt x="561" y="2717"/>
                  </a:cubicBezTo>
                  <a:cubicBezTo>
                    <a:pt x="717" y="1540"/>
                    <a:pt x="931" y="632"/>
                    <a:pt x="1054" y="151"/>
                  </a:cubicBezTo>
                  <a:cubicBezTo>
                    <a:pt x="1000" y="102"/>
                    <a:pt x="946" y="55"/>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9"/>
            <p:cNvSpPr/>
            <p:nvPr/>
          </p:nvSpPr>
          <p:spPr>
            <a:xfrm>
              <a:off x="6403942" y="4169723"/>
              <a:ext cx="409719" cy="272055"/>
            </a:xfrm>
            <a:custGeom>
              <a:avLst/>
              <a:gdLst/>
              <a:ahLst/>
              <a:cxnLst/>
              <a:rect l="l" t="t" r="r" b="b"/>
              <a:pathLst>
                <a:path w="6131" h="4071" extrusionOk="0">
                  <a:moveTo>
                    <a:pt x="1669" y="1"/>
                  </a:moveTo>
                  <a:cubicBezTo>
                    <a:pt x="1422" y="1"/>
                    <a:pt x="1182" y="5"/>
                    <a:pt x="952" y="13"/>
                  </a:cubicBezTo>
                  <a:cubicBezTo>
                    <a:pt x="893" y="13"/>
                    <a:pt x="840" y="13"/>
                    <a:pt x="781" y="18"/>
                  </a:cubicBezTo>
                  <a:cubicBezTo>
                    <a:pt x="748" y="18"/>
                    <a:pt x="716" y="25"/>
                    <a:pt x="679" y="25"/>
                  </a:cubicBezTo>
                  <a:cubicBezTo>
                    <a:pt x="573" y="30"/>
                    <a:pt x="482" y="104"/>
                    <a:pt x="455" y="211"/>
                  </a:cubicBezTo>
                  <a:cubicBezTo>
                    <a:pt x="332" y="736"/>
                    <a:pt x="1" y="2290"/>
                    <a:pt x="215" y="3274"/>
                  </a:cubicBezTo>
                  <a:cubicBezTo>
                    <a:pt x="230" y="3349"/>
                    <a:pt x="279" y="3413"/>
                    <a:pt x="353" y="3445"/>
                  </a:cubicBezTo>
                  <a:cubicBezTo>
                    <a:pt x="423" y="3477"/>
                    <a:pt x="519" y="3520"/>
                    <a:pt x="647" y="3568"/>
                  </a:cubicBezTo>
                  <a:cubicBezTo>
                    <a:pt x="701" y="3585"/>
                    <a:pt x="760" y="3610"/>
                    <a:pt x="824" y="3632"/>
                  </a:cubicBezTo>
                  <a:cubicBezTo>
                    <a:pt x="1395" y="3826"/>
                    <a:pt x="2355" y="4071"/>
                    <a:pt x="3583" y="4071"/>
                  </a:cubicBezTo>
                  <a:cubicBezTo>
                    <a:pt x="4183" y="4071"/>
                    <a:pt x="4846" y="4013"/>
                    <a:pt x="5559" y="3862"/>
                  </a:cubicBezTo>
                  <a:cubicBezTo>
                    <a:pt x="5613" y="3851"/>
                    <a:pt x="5667" y="3841"/>
                    <a:pt x="5719" y="3830"/>
                  </a:cubicBezTo>
                  <a:cubicBezTo>
                    <a:pt x="5746" y="3824"/>
                    <a:pt x="5773" y="3819"/>
                    <a:pt x="5805" y="3809"/>
                  </a:cubicBezTo>
                  <a:cubicBezTo>
                    <a:pt x="5923" y="3782"/>
                    <a:pt x="6003" y="3669"/>
                    <a:pt x="5992" y="3546"/>
                  </a:cubicBezTo>
                  <a:cubicBezTo>
                    <a:pt x="5955" y="3114"/>
                    <a:pt x="5896" y="2023"/>
                    <a:pt x="6110" y="516"/>
                  </a:cubicBezTo>
                  <a:cubicBezTo>
                    <a:pt x="6131" y="371"/>
                    <a:pt x="6030" y="249"/>
                    <a:pt x="5891" y="233"/>
                  </a:cubicBezTo>
                  <a:cubicBezTo>
                    <a:pt x="5859" y="228"/>
                    <a:pt x="5822" y="228"/>
                    <a:pt x="5778" y="222"/>
                  </a:cubicBezTo>
                  <a:cubicBezTo>
                    <a:pt x="5731" y="217"/>
                    <a:pt x="5677" y="211"/>
                    <a:pt x="5618" y="206"/>
                  </a:cubicBezTo>
                  <a:cubicBezTo>
                    <a:pt x="4787" y="133"/>
                    <a:pt x="3123" y="1"/>
                    <a:pt x="166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9"/>
            <p:cNvSpPr/>
            <p:nvPr/>
          </p:nvSpPr>
          <p:spPr>
            <a:xfrm>
              <a:off x="6760400" y="4183422"/>
              <a:ext cx="29738" cy="244388"/>
            </a:xfrm>
            <a:custGeom>
              <a:avLst/>
              <a:gdLst/>
              <a:ahLst/>
              <a:cxnLst/>
              <a:rect l="l" t="t" r="r" b="b"/>
              <a:pathLst>
                <a:path w="445" h="3657" extrusionOk="0">
                  <a:moveTo>
                    <a:pt x="284" y="1"/>
                  </a:moveTo>
                  <a:cubicBezTo>
                    <a:pt x="231" y="242"/>
                    <a:pt x="150" y="647"/>
                    <a:pt x="103" y="1135"/>
                  </a:cubicBezTo>
                  <a:cubicBezTo>
                    <a:pt x="32" y="1802"/>
                    <a:pt x="0" y="2764"/>
                    <a:pt x="225" y="3657"/>
                  </a:cubicBezTo>
                  <a:cubicBezTo>
                    <a:pt x="279" y="3646"/>
                    <a:pt x="333" y="3636"/>
                    <a:pt x="385" y="3625"/>
                  </a:cubicBezTo>
                  <a:cubicBezTo>
                    <a:pt x="27" y="2208"/>
                    <a:pt x="321" y="590"/>
                    <a:pt x="444" y="17"/>
                  </a:cubicBezTo>
                  <a:cubicBezTo>
                    <a:pt x="397" y="12"/>
                    <a:pt x="343" y="6"/>
                    <a:pt x="28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9"/>
            <p:cNvSpPr/>
            <p:nvPr/>
          </p:nvSpPr>
          <p:spPr>
            <a:xfrm>
              <a:off x="6435083" y="4170591"/>
              <a:ext cx="32545" cy="241916"/>
            </a:xfrm>
            <a:custGeom>
              <a:avLst/>
              <a:gdLst/>
              <a:ahLst/>
              <a:cxnLst/>
              <a:rect l="l" t="t" r="r" b="b"/>
              <a:pathLst>
                <a:path w="487" h="3620" extrusionOk="0">
                  <a:moveTo>
                    <a:pt x="486" y="0"/>
                  </a:moveTo>
                  <a:cubicBezTo>
                    <a:pt x="427" y="0"/>
                    <a:pt x="374" y="0"/>
                    <a:pt x="315" y="5"/>
                  </a:cubicBezTo>
                  <a:cubicBezTo>
                    <a:pt x="262" y="242"/>
                    <a:pt x="176" y="658"/>
                    <a:pt x="117" y="1155"/>
                  </a:cubicBezTo>
                  <a:cubicBezTo>
                    <a:pt x="43" y="1791"/>
                    <a:pt x="0" y="2694"/>
                    <a:pt x="181" y="3555"/>
                  </a:cubicBezTo>
                  <a:cubicBezTo>
                    <a:pt x="235" y="3572"/>
                    <a:pt x="294" y="3597"/>
                    <a:pt x="358" y="3619"/>
                  </a:cubicBezTo>
                  <a:cubicBezTo>
                    <a:pt x="26" y="2166"/>
                    <a:pt x="363" y="519"/>
                    <a:pt x="4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9"/>
            <p:cNvSpPr/>
            <p:nvPr/>
          </p:nvSpPr>
          <p:spPr>
            <a:xfrm>
              <a:off x="6582505" y="3382687"/>
              <a:ext cx="173685" cy="184778"/>
            </a:xfrm>
            <a:custGeom>
              <a:avLst/>
              <a:gdLst/>
              <a:ahLst/>
              <a:cxnLst/>
              <a:rect l="l" t="t" r="r" b="b"/>
              <a:pathLst>
                <a:path w="2599" h="2765" extrusionOk="0">
                  <a:moveTo>
                    <a:pt x="2193" y="1"/>
                  </a:moveTo>
                  <a:lnTo>
                    <a:pt x="264" y="1705"/>
                  </a:lnTo>
                  <a:lnTo>
                    <a:pt x="1" y="1935"/>
                  </a:lnTo>
                  <a:lnTo>
                    <a:pt x="65" y="2309"/>
                  </a:lnTo>
                  <a:cubicBezTo>
                    <a:pt x="92" y="2470"/>
                    <a:pt x="199" y="2608"/>
                    <a:pt x="348" y="2667"/>
                  </a:cubicBezTo>
                  <a:lnTo>
                    <a:pt x="353" y="2667"/>
                  </a:lnTo>
                  <a:cubicBezTo>
                    <a:pt x="528" y="2735"/>
                    <a:pt x="700" y="2764"/>
                    <a:pt x="866" y="2764"/>
                  </a:cubicBezTo>
                  <a:cubicBezTo>
                    <a:pt x="1823" y="2764"/>
                    <a:pt x="2598" y="1807"/>
                    <a:pt x="2598" y="1807"/>
                  </a:cubicBezTo>
                  <a:lnTo>
                    <a:pt x="219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9"/>
            <p:cNvSpPr/>
            <p:nvPr/>
          </p:nvSpPr>
          <p:spPr>
            <a:xfrm>
              <a:off x="6619394" y="3461544"/>
              <a:ext cx="170744" cy="118819"/>
            </a:xfrm>
            <a:custGeom>
              <a:avLst/>
              <a:gdLst/>
              <a:ahLst/>
              <a:cxnLst/>
              <a:rect l="l" t="t" r="r" b="b"/>
              <a:pathLst>
                <a:path w="2555" h="1778" extrusionOk="0">
                  <a:moveTo>
                    <a:pt x="1903" y="1"/>
                  </a:moveTo>
                  <a:cubicBezTo>
                    <a:pt x="1860" y="1038"/>
                    <a:pt x="0" y="1546"/>
                    <a:pt x="0" y="1546"/>
                  </a:cubicBezTo>
                  <a:cubicBezTo>
                    <a:pt x="0" y="1546"/>
                    <a:pt x="432" y="1695"/>
                    <a:pt x="978" y="1771"/>
                  </a:cubicBezTo>
                  <a:cubicBezTo>
                    <a:pt x="1013" y="1775"/>
                    <a:pt x="1049" y="1777"/>
                    <a:pt x="1086" y="1777"/>
                  </a:cubicBezTo>
                  <a:cubicBezTo>
                    <a:pt x="1637" y="1777"/>
                    <a:pt x="2415" y="1314"/>
                    <a:pt x="2480" y="824"/>
                  </a:cubicBezTo>
                  <a:cubicBezTo>
                    <a:pt x="2554" y="296"/>
                    <a:pt x="1903" y="1"/>
                    <a:pt x="19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9"/>
            <p:cNvSpPr/>
            <p:nvPr/>
          </p:nvSpPr>
          <p:spPr>
            <a:xfrm>
              <a:off x="6582505" y="3455129"/>
              <a:ext cx="114075" cy="105855"/>
            </a:xfrm>
            <a:custGeom>
              <a:avLst/>
              <a:gdLst/>
              <a:ahLst/>
              <a:cxnLst/>
              <a:rect l="l" t="t" r="r" b="b"/>
              <a:pathLst>
                <a:path w="1707" h="1584" extrusionOk="0">
                  <a:moveTo>
                    <a:pt x="1707" y="0"/>
                  </a:moveTo>
                  <a:lnTo>
                    <a:pt x="264" y="621"/>
                  </a:lnTo>
                  <a:lnTo>
                    <a:pt x="1" y="829"/>
                  </a:lnTo>
                  <a:lnTo>
                    <a:pt x="65" y="1225"/>
                  </a:lnTo>
                  <a:cubicBezTo>
                    <a:pt x="92" y="1386"/>
                    <a:pt x="199" y="1524"/>
                    <a:pt x="348" y="1583"/>
                  </a:cubicBezTo>
                  <a:lnTo>
                    <a:pt x="353" y="1583"/>
                  </a:lnTo>
                  <a:cubicBezTo>
                    <a:pt x="1204" y="1065"/>
                    <a:pt x="1707" y="1"/>
                    <a:pt x="17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9"/>
            <p:cNvSpPr/>
            <p:nvPr/>
          </p:nvSpPr>
          <p:spPr>
            <a:xfrm>
              <a:off x="6709411" y="3237269"/>
              <a:ext cx="76117" cy="105387"/>
            </a:xfrm>
            <a:custGeom>
              <a:avLst/>
              <a:gdLst/>
              <a:ahLst/>
              <a:cxnLst/>
              <a:rect l="l" t="t" r="r" b="b"/>
              <a:pathLst>
                <a:path w="1139" h="1577" extrusionOk="0">
                  <a:moveTo>
                    <a:pt x="545" y="1"/>
                  </a:moveTo>
                  <a:lnTo>
                    <a:pt x="0" y="1059"/>
                  </a:lnTo>
                  <a:cubicBezTo>
                    <a:pt x="0" y="1059"/>
                    <a:pt x="539" y="1524"/>
                    <a:pt x="615" y="1572"/>
                  </a:cubicBezTo>
                  <a:cubicBezTo>
                    <a:pt x="619" y="1575"/>
                    <a:pt x="625" y="1576"/>
                    <a:pt x="632" y="1576"/>
                  </a:cubicBezTo>
                  <a:cubicBezTo>
                    <a:pt x="740" y="1576"/>
                    <a:pt x="1139" y="1292"/>
                    <a:pt x="1079" y="1010"/>
                  </a:cubicBezTo>
                  <a:cubicBezTo>
                    <a:pt x="1020" y="706"/>
                    <a:pt x="802" y="599"/>
                    <a:pt x="817" y="364"/>
                  </a:cubicBezTo>
                  <a:cubicBezTo>
                    <a:pt x="827" y="129"/>
                    <a:pt x="545" y="1"/>
                    <a:pt x="5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9"/>
            <p:cNvSpPr/>
            <p:nvPr/>
          </p:nvSpPr>
          <p:spPr>
            <a:xfrm>
              <a:off x="6429002" y="3220495"/>
              <a:ext cx="61414" cy="146753"/>
            </a:xfrm>
            <a:custGeom>
              <a:avLst/>
              <a:gdLst/>
              <a:ahLst/>
              <a:cxnLst/>
              <a:rect l="l" t="t" r="r" b="b"/>
              <a:pathLst>
                <a:path w="919" h="2196" extrusionOk="0">
                  <a:moveTo>
                    <a:pt x="459" y="1"/>
                  </a:moveTo>
                  <a:cubicBezTo>
                    <a:pt x="459" y="1"/>
                    <a:pt x="0" y="294"/>
                    <a:pt x="240" y="797"/>
                  </a:cubicBezTo>
                  <a:cubicBezTo>
                    <a:pt x="407" y="1149"/>
                    <a:pt x="428" y="1203"/>
                    <a:pt x="425" y="1203"/>
                  </a:cubicBezTo>
                  <a:cubicBezTo>
                    <a:pt x="423" y="1203"/>
                    <a:pt x="417" y="1192"/>
                    <a:pt x="417" y="1192"/>
                  </a:cubicBezTo>
                  <a:cubicBezTo>
                    <a:pt x="417" y="1192"/>
                    <a:pt x="240" y="1433"/>
                    <a:pt x="373" y="1871"/>
                  </a:cubicBezTo>
                  <a:cubicBezTo>
                    <a:pt x="453" y="2144"/>
                    <a:pt x="645" y="2195"/>
                    <a:pt x="778" y="2195"/>
                  </a:cubicBezTo>
                  <a:cubicBezTo>
                    <a:pt x="859" y="2195"/>
                    <a:pt x="919" y="2176"/>
                    <a:pt x="919" y="2176"/>
                  </a:cubicBezTo>
                  <a:lnTo>
                    <a:pt x="4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9"/>
            <p:cNvSpPr/>
            <p:nvPr/>
          </p:nvSpPr>
          <p:spPr>
            <a:xfrm>
              <a:off x="6427866" y="3173716"/>
              <a:ext cx="83334" cy="94026"/>
            </a:xfrm>
            <a:custGeom>
              <a:avLst/>
              <a:gdLst/>
              <a:ahLst/>
              <a:cxnLst/>
              <a:rect l="l" t="t" r="r" b="b"/>
              <a:pathLst>
                <a:path w="1247" h="1407" extrusionOk="0">
                  <a:moveTo>
                    <a:pt x="1140" y="0"/>
                  </a:moveTo>
                  <a:cubicBezTo>
                    <a:pt x="1139" y="0"/>
                    <a:pt x="1" y="503"/>
                    <a:pt x="605" y="1406"/>
                  </a:cubicBezTo>
                  <a:cubicBezTo>
                    <a:pt x="605" y="1406"/>
                    <a:pt x="1246" y="402"/>
                    <a:pt x="11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9"/>
            <p:cNvSpPr/>
            <p:nvPr/>
          </p:nvSpPr>
          <p:spPr>
            <a:xfrm>
              <a:off x="6462149" y="3328089"/>
              <a:ext cx="52593" cy="86809"/>
            </a:xfrm>
            <a:custGeom>
              <a:avLst/>
              <a:gdLst/>
              <a:ahLst/>
              <a:cxnLst/>
              <a:rect l="l" t="t" r="r" b="b"/>
              <a:pathLst>
                <a:path w="787" h="1299" extrusionOk="0">
                  <a:moveTo>
                    <a:pt x="353" y="1"/>
                  </a:moveTo>
                  <a:cubicBezTo>
                    <a:pt x="257" y="1"/>
                    <a:pt x="163" y="54"/>
                    <a:pt x="113" y="229"/>
                  </a:cubicBezTo>
                  <a:cubicBezTo>
                    <a:pt x="0" y="620"/>
                    <a:pt x="216" y="1299"/>
                    <a:pt x="617" y="1299"/>
                  </a:cubicBezTo>
                  <a:cubicBezTo>
                    <a:pt x="670" y="1299"/>
                    <a:pt x="727" y="1286"/>
                    <a:pt x="787" y="1260"/>
                  </a:cubicBezTo>
                  <a:lnTo>
                    <a:pt x="659" y="133"/>
                  </a:lnTo>
                  <a:cubicBezTo>
                    <a:pt x="659" y="133"/>
                    <a:pt x="503" y="1"/>
                    <a:pt x="35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9"/>
            <p:cNvSpPr/>
            <p:nvPr/>
          </p:nvSpPr>
          <p:spPr>
            <a:xfrm>
              <a:off x="6465757" y="3155806"/>
              <a:ext cx="267978" cy="355255"/>
            </a:xfrm>
            <a:custGeom>
              <a:avLst/>
              <a:gdLst/>
              <a:ahLst/>
              <a:cxnLst/>
              <a:rect l="l" t="t" r="r" b="b"/>
              <a:pathLst>
                <a:path w="4010" h="5316" extrusionOk="0">
                  <a:moveTo>
                    <a:pt x="2265" y="0"/>
                  </a:moveTo>
                  <a:cubicBezTo>
                    <a:pt x="1344" y="0"/>
                    <a:pt x="544" y="298"/>
                    <a:pt x="198" y="840"/>
                  </a:cubicBezTo>
                  <a:cubicBezTo>
                    <a:pt x="65" y="1043"/>
                    <a:pt x="0" y="1289"/>
                    <a:pt x="22" y="1561"/>
                  </a:cubicBezTo>
                  <a:lnTo>
                    <a:pt x="203" y="2903"/>
                  </a:lnTo>
                  <a:lnTo>
                    <a:pt x="252" y="3229"/>
                  </a:lnTo>
                  <a:lnTo>
                    <a:pt x="390" y="4240"/>
                  </a:lnTo>
                  <a:cubicBezTo>
                    <a:pt x="390" y="4240"/>
                    <a:pt x="571" y="5315"/>
                    <a:pt x="1624" y="5315"/>
                  </a:cubicBezTo>
                  <a:cubicBezTo>
                    <a:pt x="1719" y="5315"/>
                    <a:pt x="1821" y="5307"/>
                    <a:pt x="1930" y="5288"/>
                  </a:cubicBezTo>
                  <a:cubicBezTo>
                    <a:pt x="3245" y="5063"/>
                    <a:pt x="3972" y="3877"/>
                    <a:pt x="4009" y="3823"/>
                  </a:cubicBezTo>
                  <a:lnTo>
                    <a:pt x="4009" y="3818"/>
                  </a:lnTo>
                  <a:lnTo>
                    <a:pt x="3977" y="3549"/>
                  </a:lnTo>
                  <a:lnTo>
                    <a:pt x="3817" y="2145"/>
                  </a:lnTo>
                  <a:lnTo>
                    <a:pt x="3731" y="1396"/>
                  </a:lnTo>
                  <a:cubicBezTo>
                    <a:pt x="3731" y="1396"/>
                    <a:pt x="3672" y="28"/>
                    <a:pt x="2363" y="1"/>
                  </a:cubicBezTo>
                  <a:cubicBezTo>
                    <a:pt x="2331" y="1"/>
                    <a:pt x="2298" y="0"/>
                    <a:pt x="226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9"/>
            <p:cNvSpPr/>
            <p:nvPr/>
          </p:nvSpPr>
          <p:spPr>
            <a:xfrm>
              <a:off x="6532184" y="3396855"/>
              <a:ext cx="81195" cy="20650"/>
            </a:xfrm>
            <a:custGeom>
              <a:avLst/>
              <a:gdLst/>
              <a:ahLst/>
              <a:cxnLst/>
              <a:rect l="l" t="t" r="r" b="b"/>
              <a:pathLst>
                <a:path w="1215" h="309" extrusionOk="0">
                  <a:moveTo>
                    <a:pt x="754" y="0"/>
                  </a:moveTo>
                  <a:cubicBezTo>
                    <a:pt x="492" y="0"/>
                    <a:pt x="172" y="39"/>
                    <a:pt x="22" y="211"/>
                  </a:cubicBezTo>
                  <a:cubicBezTo>
                    <a:pt x="1" y="231"/>
                    <a:pt x="6" y="270"/>
                    <a:pt x="28" y="290"/>
                  </a:cubicBezTo>
                  <a:cubicBezTo>
                    <a:pt x="38" y="302"/>
                    <a:pt x="43" y="302"/>
                    <a:pt x="55" y="307"/>
                  </a:cubicBezTo>
                  <a:cubicBezTo>
                    <a:pt x="59" y="308"/>
                    <a:pt x="64" y="309"/>
                    <a:pt x="69" y="309"/>
                  </a:cubicBezTo>
                  <a:cubicBezTo>
                    <a:pt x="85" y="309"/>
                    <a:pt x="100" y="302"/>
                    <a:pt x="112" y="285"/>
                  </a:cubicBezTo>
                  <a:cubicBezTo>
                    <a:pt x="230" y="154"/>
                    <a:pt x="504" y="120"/>
                    <a:pt x="751" y="120"/>
                  </a:cubicBezTo>
                  <a:cubicBezTo>
                    <a:pt x="910" y="120"/>
                    <a:pt x="1057" y="134"/>
                    <a:pt x="1145" y="146"/>
                  </a:cubicBezTo>
                  <a:cubicBezTo>
                    <a:pt x="1148" y="147"/>
                    <a:pt x="1151" y="147"/>
                    <a:pt x="1154" y="147"/>
                  </a:cubicBezTo>
                  <a:cubicBezTo>
                    <a:pt x="1182" y="147"/>
                    <a:pt x="1203" y="127"/>
                    <a:pt x="1209" y="98"/>
                  </a:cubicBezTo>
                  <a:cubicBezTo>
                    <a:pt x="1214" y="66"/>
                    <a:pt x="1192" y="34"/>
                    <a:pt x="1160" y="28"/>
                  </a:cubicBezTo>
                  <a:cubicBezTo>
                    <a:pt x="1144" y="26"/>
                    <a:pt x="968" y="0"/>
                    <a:pt x="7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9"/>
            <p:cNvSpPr/>
            <p:nvPr/>
          </p:nvSpPr>
          <p:spPr>
            <a:xfrm>
              <a:off x="6478989" y="3155806"/>
              <a:ext cx="268580" cy="182640"/>
            </a:xfrm>
            <a:custGeom>
              <a:avLst/>
              <a:gdLst/>
              <a:ahLst/>
              <a:cxnLst/>
              <a:rect l="l" t="t" r="r" b="b"/>
              <a:pathLst>
                <a:path w="4019" h="2733" extrusionOk="0">
                  <a:moveTo>
                    <a:pt x="2067" y="0"/>
                  </a:moveTo>
                  <a:cubicBezTo>
                    <a:pt x="1146" y="0"/>
                    <a:pt x="346" y="298"/>
                    <a:pt x="0" y="840"/>
                  </a:cubicBezTo>
                  <a:cubicBezTo>
                    <a:pt x="17" y="883"/>
                    <a:pt x="49" y="915"/>
                    <a:pt x="81" y="942"/>
                  </a:cubicBezTo>
                  <a:cubicBezTo>
                    <a:pt x="204" y="1059"/>
                    <a:pt x="356" y="1108"/>
                    <a:pt x="528" y="1108"/>
                  </a:cubicBezTo>
                  <a:cubicBezTo>
                    <a:pt x="794" y="1108"/>
                    <a:pt x="1108" y="990"/>
                    <a:pt x="1433" y="824"/>
                  </a:cubicBezTo>
                  <a:cubicBezTo>
                    <a:pt x="1606" y="738"/>
                    <a:pt x="1777" y="709"/>
                    <a:pt x="1931" y="709"/>
                  </a:cubicBezTo>
                  <a:cubicBezTo>
                    <a:pt x="2257" y="709"/>
                    <a:pt x="2501" y="840"/>
                    <a:pt x="2501" y="840"/>
                  </a:cubicBezTo>
                  <a:cubicBezTo>
                    <a:pt x="2491" y="969"/>
                    <a:pt x="2512" y="1001"/>
                    <a:pt x="2544" y="1080"/>
                  </a:cubicBezTo>
                  <a:cubicBezTo>
                    <a:pt x="2662" y="1343"/>
                    <a:pt x="2972" y="1396"/>
                    <a:pt x="2940" y="1722"/>
                  </a:cubicBezTo>
                  <a:cubicBezTo>
                    <a:pt x="2913" y="1995"/>
                    <a:pt x="2913" y="2321"/>
                    <a:pt x="2913" y="2535"/>
                  </a:cubicBezTo>
                  <a:cubicBezTo>
                    <a:pt x="2918" y="2643"/>
                    <a:pt x="3005" y="2733"/>
                    <a:pt x="3118" y="2733"/>
                  </a:cubicBezTo>
                  <a:cubicBezTo>
                    <a:pt x="3121" y="2733"/>
                    <a:pt x="3124" y="2732"/>
                    <a:pt x="3127" y="2732"/>
                  </a:cubicBezTo>
                  <a:lnTo>
                    <a:pt x="3133" y="2727"/>
                  </a:lnTo>
                  <a:cubicBezTo>
                    <a:pt x="3212" y="2727"/>
                    <a:pt x="3281" y="2673"/>
                    <a:pt x="3313" y="2599"/>
                  </a:cubicBezTo>
                  <a:cubicBezTo>
                    <a:pt x="3394" y="2395"/>
                    <a:pt x="3592" y="2123"/>
                    <a:pt x="3891" y="2000"/>
                  </a:cubicBezTo>
                  <a:cubicBezTo>
                    <a:pt x="3939" y="1888"/>
                    <a:pt x="4009" y="1722"/>
                    <a:pt x="3993" y="1439"/>
                  </a:cubicBezTo>
                  <a:cubicBezTo>
                    <a:pt x="3971" y="1166"/>
                    <a:pt x="4019" y="894"/>
                    <a:pt x="3870" y="594"/>
                  </a:cubicBezTo>
                  <a:cubicBezTo>
                    <a:pt x="3870" y="594"/>
                    <a:pt x="3474" y="28"/>
                    <a:pt x="2165" y="1"/>
                  </a:cubicBezTo>
                  <a:cubicBezTo>
                    <a:pt x="2133" y="1"/>
                    <a:pt x="2100" y="0"/>
                    <a:pt x="206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9"/>
            <p:cNvSpPr/>
            <p:nvPr/>
          </p:nvSpPr>
          <p:spPr>
            <a:xfrm>
              <a:off x="6468564" y="3087975"/>
              <a:ext cx="281945" cy="103583"/>
            </a:xfrm>
            <a:custGeom>
              <a:avLst/>
              <a:gdLst/>
              <a:ahLst/>
              <a:cxnLst/>
              <a:rect l="l" t="t" r="r" b="b"/>
              <a:pathLst>
                <a:path w="4219" h="1550" extrusionOk="0">
                  <a:moveTo>
                    <a:pt x="2251" y="0"/>
                  </a:moveTo>
                  <a:cubicBezTo>
                    <a:pt x="2198" y="0"/>
                    <a:pt x="2144" y="0"/>
                    <a:pt x="2085" y="6"/>
                  </a:cubicBezTo>
                  <a:lnTo>
                    <a:pt x="2065" y="6"/>
                  </a:lnTo>
                  <a:cubicBezTo>
                    <a:pt x="1851" y="22"/>
                    <a:pt x="1658" y="54"/>
                    <a:pt x="1481" y="91"/>
                  </a:cubicBezTo>
                  <a:cubicBezTo>
                    <a:pt x="1348" y="124"/>
                    <a:pt x="1231" y="166"/>
                    <a:pt x="1118" y="209"/>
                  </a:cubicBezTo>
                  <a:cubicBezTo>
                    <a:pt x="151" y="599"/>
                    <a:pt x="1" y="1396"/>
                    <a:pt x="1" y="1396"/>
                  </a:cubicBezTo>
                  <a:cubicBezTo>
                    <a:pt x="129" y="1352"/>
                    <a:pt x="274" y="1320"/>
                    <a:pt x="423" y="1300"/>
                  </a:cubicBezTo>
                  <a:cubicBezTo>
                    <a:pt x="461" y="1288"/>
                    <a:pt x="499" y="1283"/>
                    <a:pt x="541" y="1278"/>
                  </a:cubicBezTo>
                  <a:cubicBezTo>
                    <a:pt x="797" y="1244"/>
                    <a:pt x="1076" y="1229"/>
                    <a:pt x="1361" y="1229"/>
                  </a:cubicBezTo>
                  <a:cubicBezTo>
                    <a:pt x="2715" y="1229"/>
                    <a:pt x="4219" y="1550"/>
                    <a:pt x="4219" y="1550"/>
                  </a:cubicBezTo>
                  <a:cubicBezTo>
                    <a:pt x="4219" y="1550"/>
                    <a:pt x="4197" y="920"/>
                    <a:pt x="3646" y="454"/>
                  </a:cubicBezTo>
                  <a:cubicBezTo>
                    <a:pt x="3598" y="412"/>
                    <a:pt x="3540" y="370"/>
                    <a:pt x="3481" y="331"/>
                  </a:cubicBezTo>
                  <a:cubicBezTo>
                    <a:pt x="3304" y="215"/>
                    <a:pt x="3085" y="113"/>
                    <a:pt x="2823" y="59"/>
                  </a:cubicBezTo>
                  <a:cubicBezTo>
                    <a:pt x="2786" y="49"/>
                    <a:pt x="2749" y="43"/>
                    <a:pt x="2711" y="38"/>
                  </a:cubicBezTo>
                  <a:cubicBezTo>
                    <a:pt x="2571" y="11"/>
                    <a:pt x="2418" y="0"/>
                    <a:pt x="2251"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9"/>
            <p:cNvSpPr/>
            <p:nvPr/>
          </p:nvSpPr>
          <p:spPr>
            <a:xfrm>
              <a:off x="6495763" y="3094056"/>
              <a:ext cx="71840" cy="86809"/>
            </a:xfrm>
            <a:custGeom>
              <a:avLst/>
              <a:gdLst/>
              <a:ahLst/>
              <a:cxnLst/>
              <a:rect l="l" t="t" r="r" b="b"/>
              <a:pathLst>
                <a:path w="1075" h="1299" extrusionOk="0">
                  <a:moveTo>
                    <a:pt x="1074" y="0"/>
                  </a:moveTo>
                  <a:lnTo>
                    <a:pt x="1074" y="0"/>
                  </a:lnTo>
                  <a:cubicBezTo>
                    <a:pt x="941" y="33"/>
                    <a:pt x="824" y="75"/>
                    <a:pt x="711" y="118"/>
                  </a:cubicBezTo>
                  <a:cubicBezTo>
                    <a:pt x="455" y="326"/>
                    <a:pt x="151" y="674"/>
                    <a:pt x="16" y="1209"/>
                  </a:cubicBezTo>
                  <a:cubicBezTo>
                    <a:pt x="11" y="1229"/>
                    <a:pt x="6" y="1251"/>
                    <a:pt x="0" y="1278"/>
                  </a:cubicBezTo>
                  <a:lnTo>
                    <a:pt x="107" y="1299"/>
                  </a:lnTo>
                  <a:cubicBezTo>
                    <a:pt x="112" y="1261"/>
                    <a:pt x="124" y="1224"/>
                    <a:pt x="134" y="1187"/>
                  </a:cubicBezTo>
                  <a:cubicBezTo>
                    <a:pt x="311" y="540"/>
                    <a:pt x="765" y="176"/>
                    <a:pt x="1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9"/>
            <p:cNvSpPr/>
            <p:nvPr/>
          </p:nvSpPr>
          <p:spPr>
            <a:xfrm>
              <a:off x="6570409" y="3087975"/>
              <a:ext cx="48584" cy="63687"/>
            </a:xfrm>
            <a:custGeom>
              <a:avLst/>
              <a:gdLst/>
              <a:ahLst/>
              <a:cxnLst/>
              <a:rect l="l" t="t" r="r" b="b"/>
              <a:pathLst>
                <a:path w="727" h="953" extrusionOk="0">
                  <a:moveTo>
                    <a:pt x="727" y="0"/>
                  </a:moveTo>
                  <a:cubicBezTo>
                    <a:pt x="674" y="0"/>
                    <a:pt x="620" y="0"/>
                    <a:pt x="561" y="6"/>
                  </a:cubicBezTo>
                  <a:lnTo>
                    <a:pt x="541" y="6"/>
                  </a:lnTo>
                  <a:cubicBezTo>
                    <a:pt x="134" y="353"/>
                    <a:pt x="6" y="898"/>
                    <a:pt x="1" y="930"/>
                  </a:cubicBezTo>
                  <a:lnTo>
                    <a:pt x="107" y="952"/>
                  </a:lnTo>
                  <a:cubicBezTo>
                    <a:pt x="107" y="947"/>
                    <a:pt x="257" y="311"/>
                    <a:pt x="72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9"/>
            <p:cNvSpPr/>
            <p:nvPr/>
          </p:nvSpPr>
          <p:spPr>
            <a:xfrm>
              <a:off x="6624005" y="3090448"/>
              <a:ext cx="33614" cy="80126"/>
            </a:xfrm>
            <a:custGeom>
              <a:avLst/>
              <a:gdLst/>
              <a:ahLst/>
              <a:cxnLst/>
              <a:rect l="l" t="t" r="r" b="b"/>
              <a:pathLst>
                <a:path w="503" h="1199" extrusionOk="0">
                  <a:moveTo>
                    <a:pt x="385" y="1"/>
                  </a:moveTo>
                  <a:lnTo>
                    <a:pt x="385" y="1"/>
                  </a:lnTo>
                  <a:cubicBezTo>
                    <a:pt x="396" y="237"/>
                    <a:pt x="374" y="792"/>
                    <a:pt x="0" y="1118"/>
                  </a:cubicBezTo>
                  <a:lnTo>
                    <a:pt x="70" y="1199"/>
                  </a:lnTo>
                  <a:cubicBezTo>
                    <a:pt x="465" y="846"/>
                    <a:pt x="502" y="289"/>
                    <a:pt x="497" y="22"/>
                  </a:cubicBezTo>
                  <a:cubicBezTo>
                    <a:pt x="460" y="12"/>
                    <a:pt x="423" y="6"/>
                    <a:pt x="3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9"/>
            <p:cNvSpPr/>
            <p:nvPr/>
          </p:nvSpPr>
          <p:spPr>
            <a:xfrm>
              <a:off x="6701124" y="3110095"/>
              <a:ext cx="22588" cy="74379"/>
            </a:xfrm>
            <a:custGeom>
              <a:avLst/>
              <a:gdLst/>
              <a:ahLst/>
              <a:cxnLst/>
              <a:rect l="l" t="t" r="r" b="b"/>
              <a:pathLst>
                <a:path w="338" h="1113" extrusionOk="0">
                  <a:moveTo>
                    <a:pt x="1" y="0"/>
                  </a:moveTo>
                  <a:lnTo>
                    <a:pt x="1" y="0"/>
                  </a:lnTo>
                  <a:cubicBezTo>
                    <a:pt x="129" y="289"/>
                    <a:pt x="252" y="717"/>
                    <a:pt x="113" y="1075"/>
                  </a:cubicBezTo>
                  <a:lnTo>
                    <a:pt x="214" y="1112"/>
                  </a:lnTo>
                  <a:cubicBezTo>
                    <a:pt x="337" y="782"/>
                    <a:pt x="268" y="412"/>
                    <a:pt x="166" y="123"/>
                  </a:cubicBezTo>
                  <a:cubicBezTo>
                    <a:pt x="118" y="81"/>
                    <a:pt x="60" y="39"/>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9"/>
            <p:cNvSpPr/>
            <p:nvPr/>
          </p:nvSpPr>
          <p:spPr>
            <a:xfrm>
              <a:off x="6453595" y="3144712"/>
              <a:ext cx="309745" cy="92623"/>
            </a:xfrm>
            <a:custGeom>
              <a:avLst/>
              <a:gdLst/>
              <a:ahLst/>
              <a:cxnLst/>
              <a:rect l="l" t="t" r="r" b="b"/>
              <a:pathLst>
                <a:path w="4635" h="1386" extrusionOk="0">
                  <a:moveTo>
                    <a:pt x="1997" y="1"/>
                  </a:moveTo>
                  <a:cubicBezTo>
                    <a:pt x="1435" y="1"/>
                    <a:pt x="820" y="113"/>
                    <a:pt x="204" y="429"/>
                  </a:cubicBezTo>
                  <a:cubicBezTo>
                    <a:pt x="204" y="429"/>
                    <a:pt x="0" y="664"/>
                    <a:pt x="145" y="974"/>
                  </a:cubicBezTo>
                  <a:cubicBezTo>
                    <a:pt x="145" y="974"/>
                    <a:pt x="804" y="726"/>
                    <a:pt x="1769" y="726"/>
                  </a:cubicBezTo>
                  <a:cubicBezTo>
                    <a:pt x="2507" y="726"/>
                    <a:pt x="3426" y="871"/>
                    <a:pt x="4367" y="1386"/>
                  </a:cubicBezTo>
                  <a:cubicBezTo>
                    <a:pt x="4367" y="1386"/>
                    <a:pt x="4635" y="1081"/>
                    <a:pt x="4437" y="675"/>
                  </a:cubicBezTo>
                  <a:cubicBezTo>
                    <a:pt x="4437" y="675"/>
                    <a:pt x="3375" y="1"/>
                    <a:pt x="1997"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9"/>
            <p:cNvSpPr/>
            <p:nvPr/>
          </p:nvSpPr>
          <p:spPr>
            <a:xfrm>
              <a:off x="6700055" y="3381217"/>
              <a:ext cx="33681" cy="30072"/>
            </a:xfrm>
            <a:custGeom>
              <a:avLst/>
              <a:gdLst/>
              <a:ahLst/>
              <a:cxnLst/>
              <a:rect l="l" t="t" r="r" b="b"/>
              <a:pathLst>
                <a:path w="504" h="450" extrusionOk="0">
                  <a:moveTo>
                    <a:pt x="0" y="1"/>
                  </a:moveTo>
                  <a:lnTo>
                    <a:pt x="0" y="1"/>
                  </a:lnTo>
                  <a:cubicBezTo>
                    <a:pt x="5" y="11"/>
                    <a:pt x="241" y="375"/>
                    <a:pt x="503" y="450"/>
                  </a:cubicBezTo>
                  <a:lnTo>
                    <a:pt x="503" y="445"/>
                  </a:lnTo>
                  <a:lnTo>
                    <a:pt x="471" y="176"/>
                  </a:lnTo>
                  <a:cubicBezTo>
                    <a:pt x="471" y="176"/>
                    <a:pt x="257" y="176"/>
                    <a:pt x="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9"/>
            <p:cNvSpPr/>
            <p:nvPr/>
          </p:nvSpPr>
          <p:spPr>
            <a:xfrm>
              <a:off x="6705468" y="3289395"/>
              <a:ext cx="80661" cy="103649"/>
            </a:xfrm>
            <a:custGeom>
              <a:avLst/>
              <a:gdLst/>
              <a:ahLst/>
              <a:cxnLst/>
              <a:rect l="l" t="t" r="r" b="b"/>
              <a:pathLst>
                <a:path w="1207" h="1551" extrusionOk="0">
                  <a:moveTo>
                    <a:pt x="547" y="1"/>
                  </a:moveTo>
                  <a:cubicBezTo>
                    <a:pt x="231" y="1"/>
                    <a:pt x="0" y="450"/>
                    <a:pt x="0" y="450"/>
                  </a:cubicBezTo>
                  <a:lnTo>
                    <a:pt x="181" y="1508"/>
                  </a:lnTo>
                  <a:cubicBezTo>
                    <a:pt x="250" y="1537"/>
                    <a:pt x="315" y="1551"/>
                    <a:pt x="377" y="1551"/>
                  </a:cubicBezTo>
                  <a:cubicBezTo>
                    <a:pt x="926" y="1551"/>
                    <a:pt x="1206" y="506"/>
                    <a:pt x="861" y="156"/>
                  </a:cubicBezTo>
                  <a:cubicBezTo>
                    <a:pt x="751" y="44"/>
                    <a:pt x="645" y="1"/>
                    <a:pt x="54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9"/>
            <p:cNvSpPr/>
            <p:nvPr/>
          </p:nvSpPr>
          <p:spPr>
            <a:xfrm>
              <a:off x="6713220" y="3312117"/>
              <a:ext cx="37958" cy="63419"/>
            </a:xfrm>
            <a:custGeom>
              <a:avLst/>
              <a:gdLst/>
              <a:ahLst/>
              <a:cxnLst/>
              <a:rect l="l" t="t" r="r" b="b"/>
              <a:pathLst>
                <a:path w="568" h="949" extrusionOk="0">
                  <a:moveTo>
                    <a:pt x="503" y="1"/>
                  </a:moveTo>
                  <a:cubicBezTo>
                    <a:pt x="494" y="1"/>
                    <a:pt x="485" y="3"/>
                    <a:pt x="477" y="8"/>
                  </a:cubicBezTo>
                  <a:cubicBezTo>
                    <a:pt x="456" y="19"/>
                    <a:pt x="1" y="307"/>
                    <a:pt x="39" y="901"/>
                  </a:cubicBezTo>
                  <a:cubicBezTo>
                    <a:pt x="39" y="928"/>
                    <a:pt x="65" y="949"/>
                    <a:pt x="92" y="949"/>
                  </a:cubicBezTo>
                  <a:lnTo>
                    <a:pt x="97" y="949"/>
                  </a:lnTo>
                  <a:cubicBezTo>
                    <a:pt x="124" y="944"/>
                    <a:pt x="146" y="922"/>
                    <a:pt x="146" y="890"/>
                  </a:cubicBezTo>
                  <a:cubicBezTo>
                    <a:pt x="114" y="366"/>
                    <a:pt x="514" y="110"/>
                    <a:pt x="531" y="100"/>
                  </a:cubicBezTo>
                  <a:cubicBezTo>
                    <a:pt x="558" y="83"/>
                    <a:pt x="568" y="51"/>
                    <a:pt x="552" y="30"/>
                  </a:cubicBezTo>
                  <a:cubicBezTo>
                    <a:pt x="541" y="12"/>
                    <a:pt x="523" y="1"/>
                    <a:pt x="5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9"/>
            <p:cNvSpPr/>
            <p:nvPr/>
          </p:nvSpPr>
          <p:spPr>
            <a:xfrm>
              <a:off x="6721440" y="3336576"/>
              <a:ext cx="31208" cy="12229"/>
            </a:xfrm>
            <a:custGeom>
              <a:avLst/>
              <a:gdLst/>
              <a:ahLst/>
              <a:cxnLst/>
              <a:rect l="l" t="t" r="r" b="b"/>
              <a:pathLst>
                <a:path w="467" h="183" extrusionOk="0">
                  <a:moveTo>
                    <a:pt x="153" y="0"/>
                  </a:moveTo>
                  <a:cubicBezTo>
                    <a:pt x="115" y="0"/>
                    <a:pt x="78" y="7"/>
                    <a:pt x="45" y="22"/>
                  </a:cubicBezTo>
                  <a:cubicBezTo>
                    <a:pt x="18" y="32"/>
                    <a:pt x="1" y="65"/>
                    <a:pt x="18" y="91"/>
                  </a:cubicBezTo>
                  <a:cubicBezTo>
                    <a:pt x="25" y="111"/>
                    <a:pt x="45" y="122"/>
                    <a:pt x="66" y="122"/>
                  </a:cubicBezTo>
                  <a:cubicBezTo>
                    <a:pt x="73" y="122"/>
                    <a:pt x="80" y="121"/>
                    <a:pt x="87" y="118"/>
                  </a:cubicBezTo>
                  <a:cubicBezTo>
                    <a:pt x="105" y="110"/>
                    <a:pt x="127" y="107"/>
                    <a:pt x="150" y="107"/>
                  </a:cubicBezTo>
                  <a:cubicBezTo>
                    <a:pt x="234" y="107"/>
                    <a:pt x="337" y="152"/>
                    <a:pt x="376" y="177"/>
                  </a:cubicBezTo>
                  <a:cubicBezTo>
                    <a:pt x="386" y="183"/>
                    <a:pt x="402" y="183"/>
                    <a:pt x="413" y="183"/>
                  </a:cubicBezTo>
                  <a:cubicBezTo>
                    <a:pt x="429" y="177"/>
                    <a:pt x="440" y="171"/>
                    <a:pt x="450" y="156"/>
                  </a:cubicBezTo>
                  <a:cubicBezTo>
                    <a:pt x="467" y="129"/>
                    <a:pt x="455" y="97"/>
                    <a:pt x="429" y="81"/>
                  </a:cubicBezTo>
                  <a:cubicBezTo>
                    <a:pt x="413" y="72"/>
                    <a:pt x="280"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9"/>
            <p:cNvSpPr/>
            <p:nvPr/>
          </p:nvSpPr>
          <p:spPr>
            <a:xfrm>
              <a:off x="6849013" y="4642799"/>
              <a:ext cx="470131" cy="251873"/>
            </a:xfrm>
            <a:custGeom>
              <a:avLst/>
              <a:gdLst/>
              <a:ahLst/>
              <a:cxnLst/>
              <a:rect l="l" t="t" r="r" b="b"/>
              <a:pathLst>
                <a:path w="7035" h="3769" extrusionOk="0">
                  <a:moveTo>
                    <a:pt x="2180" y="1"/>
                  </a:moveTo>
                  <a:cubicBezTo>
                    <a:pt x="1903" y="1"/>
                    <a:pt x="1608" y="99"/>
                    <a:pt x="1326" y="236"/>
                  </a:cubicBezTo>
                  <a:cubicBezTo>
                    <a:pt x="1267" y="268"/>
                    <a:pt x="1214" y="295"/>
                    <a:pt x="1160" y="327"/>
                  </a:cubicBezTo>
                  <a:cubicBezTo>
                    <a:pt x="1074" y="369"/>
                    <a:pt x="1000" y="418"/>
                    <a:pt x="919" y="471"/>
                  </a:cubicBezTo>
                  <a:cubicBezTo>
                    <a:pt x="818" y="535"/>
                    <a:pt x="717" y="604"/>
                    <a:pt x="631" y="675"/>
                  </a:cubicBezTo>
                  <a:cubicBezTo>
                    <a:pt x="546" y="739"/>
                    <a:pt x="465" y="796"/>
                    <a:pt x="401" y="850"/>
                  </a:cubicBezTo>
                  <a:cubicBezTo>
                    <a:pt x="241" y="979"/>
                    <a:pt x="144" y="1075"/>
                    <a:pt x="144" y="1075"/>
                  </a:cubicBezTo>
                  <a:lnTo>
                    <a:pt x="1" y="2470"/>
                  </a:lnTo>
                  <a:cubicBezTo>
                    <a:pt x="1" y="2470"/>
                    <a:pt x="188" y="2464"/>
                    <a:pt x="497" y="2464"/>
                  </a:cubicBezTo>
                  <a:lnTo>
                    <a:pt x="786" y="2464"/>
                  </a:lnTo>
                  <a:cubicBezTo>
                    <a:pt x="931" y="2464"/>
                    <a:pt x="1080" y="2464"/>
                    <a:pt x="1246" y="2470"/>
                  </a:cubicBezTo>
                  <a:cubicBezTo>
                    <a:pt x="1343" y="2470"/>
                    <a:pt x="1439" y="2476"/>
                    <a:pt x="1540" y="2476"/>
                  </a:cubicBezTo>
                  <a:cubicBezTo>
                    <a:pt x="2779" y="2502"/>
                    <a:pt x="4442" y="2587"/>
                    <a:pt x="5159" y="2860"/>
                  </a:cubicBezTo>
                  <a:cubicBezTo>
                    <a:pt x="5206" y="2881"/>
                    <a:pt x="5255" y="2903"/>
                    <a:pt x="5302" y="2919"/>
                  </a:cubicBezTo>
                  <a:cubicBezTo>
                    <a:pt x="6271" y="3319"/>
                    <a:pt x="6627" y="3768"/>
                    <a:pt x="6805" y="3768"/>
                  </a:cubicBezTo>
                  <a:cubicBezTo>
                    <a:pt x="6829" y="3768"/>
                    <a:pt x="6850" y="3760"/>
                    <a:pt x="6869" y="3742"/>
                  </a:cubicBezTo>
                  <a:cubicBezTo>
                    <a:pt x="7034" y="3581"/>
                    <a:pt x="6975" y="3090"/>
                    <a:pt x="6607" y="2833"/>
                  </a:cubicBezTo>
                  <a:cubicBezTo>
                    <a:pt x="6350" y="2651"/>
                    <a:pt x="6136" y="2363"/>
                    <a:pt x="5778" y="2069"/>
                  </a:cubicBezTo>
                  <a:cubicBezTo>
                    <a:pt x="5682" y="1995"/>
                    <a:pt x="5576" y="1914"/>
                    <a:pt x="5458" y="1839"/>
                  </a:cubicBezTo>
                  <a:cubicBezTo>
                    <a:pt x="4923" y="1502"/>
                    <a:pt x="4121" y="1203"/>
                    <a:pt x="3657" y="946"/>
                  </a:cubicBezTo>
                  <a:cubicBezTo>
                    <a:pt x="3630" y="931"/>
                    <a:pt x="3598" y="914"/>
                    <a:pt x="3571" y="899"/>
                  </a:cubicBezTo>
                  <a:cubicBezTo>
                    <a:pt x="3186" y="663"/>
                    <a:pt x="2929" y="70"/>
                    <a:pt x="2293" y="6"/>
                  </a:cubicBezTo>
                  <a:cubicBezTo>
                    <a:pt x="2256" y="2"/>
                    <a:pt x="2218" y="1"/>
                    <a:pt x="218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9"/>
            <p:cNvSpPr/>
            <p:nvPr/>
          </p:nvSpPr>
          <p:spPr>
            <a:xfrm>
              <a:off x="5861369" y="4178210"/>
              <a:ext cx="1071980" cy="624770"/>
            </a:xfrm>
            <a:custGeom>
              <a:avLst/>
              <a:gdLst/>
              <a:ahLst/>
              <a:cxnLst/>
              <a:rect l="l" t="t" r="r" b="b"/>
              <a:pathLst>
                <a:path w="16041" h="9349" extrusionOk="0">
                  <a:moveTo>
                    <a:pt x="2375" y="1"/>
                  </a:moveTo>
                  <a:cubicBezTo>
                    <a:pt x="2143" y="1"/>
                    <a:pt x="1910" y="29"/>
                    <a:pt x="1684" y="95"/>
                  </a:cubicBezTo>
                  <a:cubicBezTo>
                    <a:pt x="1466" y="154"/>
                    <a:pt x="1257" y="251"/>
                    <a:pt x="1070" y="389"/>
                  </a:cubicBezTo>
                  <a:cubicBezTo>
                    <a:pt x="1" y="1159"/>
                    <a:pt x="92" y="2217"/>
                    <a:pt x="921" y="3323"/>
                  </a:cubicBezTo>
                  <a:cubicBezTo>
                    <a:pt x="2155" y="4965"/>
                    <a:pt x="5004" y="6712"/>
                    <a:pt x="8082" y="7787"/>
                  </a:cubicBezTo>
                  <a:cubicBezTo>
                    <a:pt x="9151" y="8155"/>
                    <a:pt x="10076" y="8444"/>
                    <a:pt x="10862" y="8658"/>
                  </a:cubicBezTo>
                  <a:cubicBezTo>
                    <a:pt x="11380" y="8802"/>
                    <a:pt x="11840" y="8920"/>
                    <a:pt x="12251" y="9011"/>
                  </a:cubicBezTo>
                  <a:cubicBezTo>
                    <a:pt x="12326" y="9026"/>
                    <a:pt x="12401" y="9043"/>
                    <a:pt x="12476" y="9058"/>
                  </a:cubicBezTo>
                  <a:cubicBezTo>
                    <a:pt x="13636" y="9306"/>
                    <a:pt x="14322" y="9349"/>
                    <a:pt x="14658" y="9349"/>
                  </a:cubicBezTo>
                  <a:cubicBezTo>
                    <a:pt x="14838" y="9349"/>
                    <a:pt x="14918" y="9336"/>
                    <a:pt x="14918" y="9336"/>
                  </a:cubicBezTo>
                  <a:cubicBezTo>
                    <a:pt x="14918" y="9336"/>
                    <a:pt x="16041" y="9031"/>
                    <a:pt x="15646" y="7215"/>
                  </a:cubicBezTo>
                  <a:cubicBezTo>
                    <a:pt x="15646" y="7215"/>
                    <a:pt x="13566" y="6643"/>
                    <a:pt x="11978" y="5772"/>
                  </a:cubicBezTo>
                  <a:cubicBezTo>
                    <a:pt x="11701" y="5616"/>
                    <a:pt x="11439" y="5456"/>
                    <a:pt x="11209" y="5291"/>
                  </a:cubicBezTo>
                  <a:cubicBezTo>
                    <a:pt x="11166" y="5259"/>
                    <a:pt x="11124" y="5232"/>
                    <a:pt x="11087" y="5200"/>
                  </a:cubicBezTo>
                  <a:cubicBezTo>
                    <a:pt x="11028" y="5151"/>
                    <a:pt x="10964" y="5103"/>
                    <a:pt x="10905" y="5055"/>
                  </a:cubicBezTo>
                  <a:cubicBezTo>
                    <a:pt x="9440" y="3885"/>
                    <a:pt x="8211" y="2329"/>
                    <a:pt x="4870" y="828"/>
                  </a:cubicBezTo>
                  <a:cubicBezTo>
                    <a:pt x="4870" y="828"/>
                    <a:pt x="363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9"/>
            <p:cNvSpPr/>
            <p:nvPr/>
          </p:nvSpPr>
          <p:spPr>
            <a:xfrm>
              <a:off x="6793279" y="4617137"/>
              <a:ext cx="67563" cy="183241"/>
            </a:xfrm>
            <a:custGeom>
              <a:avLst/>
              <a:gdLst/>
              <a:ahLst/>
              <a:cxnLst/>
              <a:rect l="l" t="t" r="r" b="b"/>
              <a:pathLst>
                <a:path w="1011" h="2742" extrusionOk="0">
                  <a:moveTo>
                    <a:pt x="899" y="0"/>
                  </a:moveTo>
                  <a:cubicBezTo>
                    <a:pt x="855" y="5"/>
                    <a:pt x="818" y="37"/>
                    <a:pt x="823" y="80"/>
                  </a:cubicBezTo>
                  <a:cubicBezTo>
                    <a:pt x="855" y="1197"/>
                    <a:pt x="33" y="2608"/>
                    <a:pt x="21" y="2624"/>
                  </a:cubicBezTo>
                  <a:cubicBezTo>
                    <a:pt x="1" y="2662"/>
                    <a:pt x="16" y="2709"/>
                    <a:pt x="54" y="2731"/>
                  </a:cubicBezTo>
                  <a:cubicBezTo>
                    <a:pt x="64" y="2738"/>
                    <a:pt x="77" y="2742"/>
                    <a:pt x="90" y="2742"/>
                  </a:cubicBezTo>
                  <a:cubicBezTo>
                    <a:pt x="116" y="2742"/>
                    <a:pt x="142" y="2729"/>
                    <a:pt x="156" y="2704"/>
                  </a:cubicBezTo>
                  <a:cubicBezTo>
                    <a:pt x="193" y="2645"/>
                    <a:pt x="1010" y="1239"/>
                    <a:pt x="978" y="80"/>
                  </a:cubicBezTo>
                  <a:cubicBezTo>
                    <a:pt x="973" y="48"/>
                    <a:pt x="963" y="26"/>
                    <a:pt x="936" y="11"/>
                  </a:cubicBezTo>
                  <a:cubicBezTo>
                    <a:pt x="926" y="5"/>
                    <a:pt x="909" y="0"/>
                    <a:pt x="8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9"/>
            <p:cNvSpPr/>
            <p:nvPr/>
          </p:nvSpPr>
          <p:spPr>
            <a:xfrm>
              <a:off x="6587250" y="4669263"/>
              <a:ext cx="301459" cy="111134"/>
            </a:xfrm>
            <a:custGeom>
              <a:avLst/>
              <a:gdLst/>
              <a:ahLst/>
              <a:cxnLst/>
              <a:rect l="l" t="t" r="r" b="b"/>
              <a:pathLst>
                <a:path w="4511" h="1663" extrusionOk="0">
                  <a:moveTo>
                    <a:pt x="4463" y="0"/>
                  </a:moveTo>
                  <a:lnTo>
                    <a:pt x="0" y="1310"/>
                  </a:lnTo>
                  <a:cubicBezTo>
                    <a:pt x="518" y="1454"/>
                    <a:pt x="978" y="1572"/>
                    <a:pt x="1389" y="1663"/>
                  </a:cubicBezTo>
                  <a:cubicBezTo>
                    <a:pt x="2704" y="1330"/>
                    <a:pt x="4510" y="609"/>
                    <a:pt x="4510" y="609"/>
                  </a:cubicBezTo>
                  <a:lnTo>
                    <a:pt x="446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9"/>
            <p:cNvSpPr/>
            <p:nvPr/>
          </p:nvSpPr>
          <p:spPr>
            <a:xfrm>
              <a:off x="5861369" y="4184558"/>
              <a:ext cx="137264" cy="215719"/>
            </a:xfrm>
            <a:custGeom>
              <a:avLst/>
              <a:gdLst/>
              <a:ahLst/>
              <a:cxnLst/>
              <a:rect l="l" t="t" r="r" b="b"/>
              <a:pathLst>
                <a:path w="2054" h="3228" extrusionOk="0">
                  <a:moveTo>
                    <a:pt x="1684" y="0"/>
                  </a:moveTo>
                  <a:lnTo>
                    <a:pt x="1684" y="0"/>
                  </a:lnTo>
                  <a:cubicBezTo>
                    <a:pt x="1466" y="59"/>
                    <a:pt x="1257" y="156"/>
                    <a:pt x="1070" y="294"/>
                  </a:cubicBezTo>
                  <a:cubicBezTo>
                    <a:pt x="1" y="1064"/>
                    <a:pt x="92" y="2122"/>
                    <a:pt x="921" y="3228"/>
                  </a:cubicBezTo>
                  <a:cubicBezTo>
                    <a:pt x="2053" y="1834"/>
                    <a:pt x="1893" y="62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9"/>
            <p:cNvSpPr/>
            <p:nvPr/>
          </p:nvSpPr>
          <p:spPr>
            <a:xfrm>
              <a:off x="6181072" y="4260542"/>
              <a:ext cx="714854" cy="434847"/>
            </a:xfrm>
            <a:custGeom>
              <a:avLst/>
              <a:gdLst/>
              <a:ahLst/>
              <a:cxnLst/>
              <a:rect l="l" t="t" r="r" b="b"/>
              <a:pathLst>
                <a:path w="10697" h="6507" extrusionOk="0">
                  <a:moveTo>
                    <a:pt x="748" y="1"/>
                  </a:moveTo>
                  <a:cubicBezTo>
                    <a:pt x="558" y="1"/>
                    <a:pt x="211" y="39"/>
                    <a:pt x="86" y="258"/>
                  </a:cubicBezTo>
                  <a:cubicBezTo>
                    <a:pt x="0" y="418"/>
                    <a:pt x="43" y="627"/>
                    <a:pt x="220" y="884"/>
                  </a:cubicBezTo>
                  <a:cubicBezTo>
                    <a:pt x="551" y="1360"/>
                    <a:pt x="2807" y="2727"/>
                    <a:pt x="4757" y="3802"/>
                  </a:cubicBezTo>
                  <a:cubicBezTo>
                    <a:pt x="7371" y="5240"/>
                    <a:pt x="9579" y="6250"/>
                    <a:pt x="10658" y="6506"/>
                  </a:cubicBezTo>
                  <a:lnTo>
                    <a:pt x="10696" y="6356"/>
                  </a:lnTo>
                  <a:cubicBezTo>
                    <a:pt x="9434" y="6052"/>
                    <a:pt x="6841" y="4769"/>
                    <a:pt x="4833" y="3662"/>
                  </a:cubicBezTo>
                  <a:cubicBezTo>
                    <a:pt x="2502" y="2386"/>
                    <a:pt x="615" y="1178"/>
                    <a:pt x="348" y="793"/>
                  </a:cubicBezTo>
                  <a:cubicBezTo>
                    <a:pt x="252" y="654"/>
                    <a:pt x="156" y="462"/>
                    <a:pt x="225" y="339"/>
                  </a:cubicBezTo>
                  <a:cubicBezTo>
                    <a:pt x="311" y="183"/>
                    <a:pt x="610" y="156"/>
                    <a:pt x="787" y="156"/>
                  </a:cubicBezTo>
                  <a:cubicBezTo>
                    <a:pt x="829" y="156"/>
                    <a:pt x="861" y="124"/>
                    <a:pt x="861" y="87"/>
                  </a:cubicBezTo>
                  <a:cubicBezTo>
                    <a:pt x="866" y="38"/>
                    <a:pt x="829" y="1"/>
                    <a:pt x="787" y="1"/>
                  </a:cubicBezTo>
                  <a:cubicBezTo>
                    <a:pt x="775" y="1"/>
                    <a:pt x="762" y="1"/>
                    <a:pt x="7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9"/>
            <p:cNvSpPr/>
            <p:nvPr/>
          </p:nvSpPr>
          <p:spPr>
            <a:xfrm>
              <a:off x="6819008" y="4641128"/>
              <a:ext cx="122227" cy="181303"/>
            </a:xfrm>
            <a:custGeom>
              <a:avLst/>
              <a:gdLst/>
              <a:ahLst/>
              <a:cxnLst/>
              <a:rect l="l" t="t" r="r" b="b"/>
              <a:pathLst>
                <a:path w="1829" h="2713" extrusionOk="0">
                  <a:moveTo>
                    <a:pt x="1101" y="0"/>
                  </a:moveTo>
                  <a:cubicBezTo>
                    <a:pt x="1032" y="0"/>
                    <a:pt x="968" y="14"/>
                    <a:pt x="909" y="41"/>
                  </a:cubicBezTo>
                  <a:cubicBezTo>
                    <a:pt x="786" y="998"/>
                    <a:pt x="541" y="1869"/>
                    <a:pt x="1" y="2533"/>
                  </a:cubicBezTo>
                  <a:cubicBezTo>
                    <a:pt x="1" y="2533"/>
                    <a:pt x="251" y="2713"/>
                    <a:pt x="552" y="2713"/>
                  </a:cubicBezTo>
                  <a:cubicBezTo>
                    <a:pt x="658" y="2713"/>
                    <a:pt x="772" y="2690"/>
                    <a:pt x="882" y="2629"/>
                  </a:cubicBezTo>
                  <a:cubicBezTo>
                    <a:pt x="1208" y="2447"/>
                    <a:pt x="1829" y="956"/>
                    <a:pt x="1593" y="159"/>
                  </a:cubicBezTo>
                  <a:cubicBezTo>
                    <a:pt x="1409" y="58"/>
                    <a:pt x="1244" y="0"/>
                    <a:pt x="11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9"/>
            <p:cNvSpPr/>
            <p:nvPr/>
          </p:nvSpPr>
          <p:spPr>
            <a:xfrm>
              <a:off x="5922850" y="4630570"/>
              <a:ext cx="472604" cy="239978"/>
            </a:xfrm>
            <a:custGeom>
              <a:avLst/>
              <a:gdLst/>
              <a:ahLst/>
              <a:cxnLst/>
              <a:rect l="l" t="t" r="r" b="b"/>
              <a:pathLst>
                <a:path w="7072" h="3591" extrusionOk="0">
                  <a:moveTo>
                    <a:pt x="4929" y="0"/>
                  </a:moveTo>
                  <a:cubicBezTo>
                    <a:pt x="4909" y="0"/>
                    <a:pt x="4889" y="1"/>
                    <a:pt x="4869" y="2"/>
                  </a:cubicBezTo>
                  <a:cubicBezTo>
                    <a:pt x="4234" y="44"/>
                    <a:pt x="3961" y="627"/>
                    <a:pt x="3560" y="846"/>
                  </a:cubicBezTo>
                  <a:cubicBezTo>
                    <a:pt x="3533" y="863"/>
                    <a:pt x="3507" y="878"/>
                    <a:pt x="3474" y="895"/>
                  </a:cubicBezTo>
                  <a:cubicBezTo>
                    <a:pt x="2999" y="1135"/>
                    <a:pt x="2187" y="1396"/>
                    <a:pt x="1641" y="1712"/>
                  </a:cubicBezTo>
                  <a:cubicBezTo>
                    <a:pt x="1518" y="1788"/>
                    <a:pt x="1412" y="1862"/>
                    <a:pt x="1309" y="1936"/>
                  </a:cubicBezTo>
                  <a:cubicBezTo>
                    <a:pt x="946" y="2215"/>
                    <a:pt x="722" y="2498"/>
                    <a:pt x="460" y="2664"/>
                  </a:cubicBezTo>
                  <a:cubicBezTo>
                    <a:pt x="75" y="2910"/>
                    <a:pt x="1" y="3401"/>
                    <a:pt x="155" y="3562"/>
                  </a:cubicBezTo>
                  <a:cubicBezTo>
                    <a:pt x="174" y="3581"/>
                    <a:pt x="196" y="3590"/>
                    <a:pt x="222" y="3590"/>
                  </a:cubicBezTo>
                  <a:cubicBezTo>
                    <a:pt x="402" y="3590"/>
                    <a:pt x="782" y="3158"/>
                    <a:pt x="1753" y="2802"/>
                  </a:cubicBezTo>
                  <a:cubicBezTo>
                    <a:pt x="1802" y="2787"/>
                    <a:pt x="1849" y="2765"/>
                    <a:pt x="1903" y="2750"/>
                  </a:cubicBezTo>
                  <a:cubicBezTo>
                    <a:pt x="2498" y="2548"/>
                    <a:pt x="3719" y="2497"/>
                    <a:pt x="4823" y="2497"/>
                  </a:cubicBezTo>
                  <a:cubicBezTo>
                    <a:pt x="5068" y="2497"/>
                    <a:pt x="5307" y="2499"/>
                    <a:pt x="5532" y="2503"/>
                  </a:cubicBezTo>
                  <a:cubicBezTo>
                    <a:pt x="5633" y="2503"/>
                    <a:pt x="5730" y="2503"/>
                    <a:pt x="5826" y="2508"/>
                  </a:cubicBezTo>
                  <a:cubicBezTo>
                    <a:pt x="5991" y="2514"/>
                    <a:pt x="6141" y="2514"/>
                    <a:pt x="6286" y="2519"/>
                  </a:cubicBezTo>
                  <a:cubicBezTo>
                    <a:pt x="6388" y="2525"/>
                    <a:pt x="6489" y="2530"/>
                    <a:pt x="6575" y="2530"/>
                  </a:cubicBezTo>
                  <a:cubicBezTo>
                    <a:pt x="6884" y="2541"/>
                    <a:pt x="7071" y="2551"/>
                    <a:pt x="7071" y="2551"/>
                  </a:cubicBezTo>
                  <a:lnTo>
                    <a:pt x="6980" y="1156"/>
                  </a:lnTo>
                  <a:cubicBezTo>
                    <a:pt x="6980" y="1156"/>
                    <a:pt x="6889" y="1060"/>
                    <a:pt x="6735" y="922"/>
                  </a:cubicBezTo>
                  <a:cubicBezTo>
                    <a:pt x="6671" y="868"/>
                    <a:pt x="6595" y="804"/>
                    <a:pt x="6511" y="734"/>
                  </a:cubicBezTo>
                  <a:cubicBezTo>
                    <a:pt x="6425" y="665"/>
                    <a:pt x="6329" y="595"/>
                    <a:pt x="6227" y="520"/>
                  </a:cubicBezTo>
                  <a:cubicBezTo>
                    <a:pt x="6152" y="466"/>
                    <a:pt x="6077" y="419"/>
                    <a:pt x="5998" y="370"/>
                  </a:cubicBezTo>
                  <a:cubicBezTo>
                    <a:pt x="5944" y="333"/>
                    <a:pt x="5885" y="306"/>
                    <a:pt x="5831" y="274"/>
                  </a:cubicBezTo>
                  <a:cubicBezTo>
                    <a:pt x="5541" y="114"/>
                    <a:pt x="5227" y="0"/>
                    <a:pt x="492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9"/>
            <p:cNvSpPr/>
            <p:nvPr/>
          </p:nvSpPr>
          <p:spPr>
            <a:xfrm>
              <a:off x="6323615" y="4200464"/>
              <a:ext cx="1085880" cy="609600"/>
            </a:xfrm>
            <a:custGeom>
              <a:avLst/>
              <a:gdLst/>
              <a:ahLst/>
              <a:cxnLst/>
              <a:rect l="l" t="t" r="r" b="b"/>
              <a:pathLst>
                <a:path w="16249" h="9122" extrusionOk="0">
                  <a:moveTo>
                    <a:pt x="13691" y="0"/>
                  </a:moveTo>
                  <a:cubicBezTo>
                    <a:pt x="12439" y="0"/>
                    <a:pt x="11166" y="655"/>
                    <a:pt x="11166" y="655"/>
                  </a:cubicBezTo>
                  <a:cubicBezTo>
                    <a:pt x="7654" y="2151"/>
                    <a:pt x="8493" y="2755"/>
                    <a:pt x="5542" y="4460"/>
                  </a:cubicBezTo>
                  <a:cubicBezTo>
                    <a:pt x="3854" y="5439"/>
                    <a:pt x="433" y="6966"/>
                    <a:pt x="433" y="6966"/>
                  </a:cubicBezTo>
                  <a:cubicBezTo>
                    <a:pt x="1" y="8774"/>
                    <a:pt x="1112" y="9105"/>
                    <a:pt x="1112" y="9105"/>
                  </a:cubicBezTo>
                  <a:cubicBezTo>
                    <a:pt x="1112" y="9105"/>
                    <a:pt x="1213" y="9122"/>
                    <a:pt x="1445" y="9122"/>
                  </a:cubicBezTo>
                  <a:cubicBezTo>
                    <a:pt x="2151" y="9122"/>
                    <a:pt x="4066" y="8964"/>
                    <a:pt x="7979" y="7684"/>
                  </a:cubicBezTo>
                  <a:cubicBezTo>
                    <a:pt x="10973" y="6705"/>
                    <a:pt x="13769" y="5096"/>
                    <a:pt x="15094" y="3530"/>
                  </a:cubicBezTo>
                  <a:cubicBezTo>
                    <a:pt x="16067" y="2381"/>
                    <a:pt x="16248" y="1258"/>
                    <a:pt x="15137" y="424"/>
                  </a:cubicBezTo>
                  <a:cubicBezTo>
                    <a:pt x="14881" y="232"/>
                    <a:pt x="14592" y="120"/>
                    <a:pt x="14287" y="56"/>
                  </a:cubicBezTo>
                  <a:cubicBezTo>
                    <a:pt x="14092" y="17"/>
                    <a:pt x="13892" y="0"/>
                    <a:pt x="13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9"/>
            <p:cNvSpPr/>
            <p:nvPr/>
          </p:nvSpPr>
          <p:spPr>
            <a:xfrm>
              <a:off x="6413231" y="4624889"/>
              <a:ext cx="62952" cy="183776"/>
            </a:xfrm>
            <a:custGeom>
              <a:avLst/>
              <a:gdLst/>
              <a:ahLst/>
              <a:cxnLst/>
              <a:rect l="l" t="t" r="r" b="b"/>
              <a:pathLst>
                <a:path w="942" h="2750" extrusionOk="0">
                  <a:moveTo>
                    <a:pt x="85" y="0"/>
                  </a:moveTo>
                  <a:cubicBezTo>
                    <a:pt x="82" y="0"/>
                    <a:pt x="79" y="1"/>
                    <a:pt x="76" y="1"/>
                  </a:cubicBezTo>
                  <a:cubicBezTo>
                    <a:pt x="32" y="1"/>
                    <a:pt x="0" y="38"/>
                    <a:pt x="7" y="82"/>
                  </a:cubicBezTo>
                  <a:cubicBezTo>
                    <a:pt x="12" y="151"/>
                    <a:pt x="113" y="1776"/>
                    <a:pt x="792" y="2717"/>
                  </a:cubicBezTo>
                  <a:cubicBezTo>
                    <a:pt x="806" y="2736"/>
                    <a:pt x="827" y="2750"/>
                    <a:pt x="847" y="2750"/>
                  </a:cubicBezTo>
                  <a:cubicBezTo>
                    <a:pt x="850" y="2750"/>
                    <a:pt x="853" y="2749"/>
                    <a:pt x="856" y="2749"/>
                  </a:cubicBezTo>
                  <a:cubicBezTo>
                    <a:pt x="872" y="2749"/>
                    <a:pt x="888" y="2744"/>
                    <a:pt x="898" y="2738"/>
                  </a:cubicBezTo>
                  <a:cubicBezTo>
                    <a:pt x="930" y="2711"/>
                    <a:pt x="942" y="2663"/>
                    <a:pt x="915" y="2626"/>
                  </a:cubicBezTo>
                  <a:cubicBezTo>
                    <a:pt x="263" y="1722"/>
                    <a:pt x="161" y="87"/>
                    <a:pt x="161" y="70"/>
                  </a:cubicBezTo>
                  <a:cubicBezTo>
                    <a:pt x="156" y="31"/>
                    <a:pt x="123" y="0"/>
                    <a:pt x="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9"/>
            <p:cNvSpPr/>
            <p:nvPr/>
          </p:nvSpPr>
          <p:spPr>
            <a:xfrm>
              <a:off x="7260537" y="4204206"/>
              <a:ext cx="148958" cy="232159"/>
            </a:xfrm>
            <a:custGeom>
              <a:avLst/>
              <a:gdLst/>
              <a:ahLst/>
              <a:cxnLst/>
              <a:rect l="l" t="t" r="r" b="b"/>
              <a:pathLst>
                <a:path w="2229" h="3474" extrusionOk="0">
                  <a:moveTo>
                    <a:pt x="267" y="0"/>
                  </a:moveTo>
                  <a:cubicBezTo>
                    <a:pt x="181" y="615"/>
                    <a:pt x="0" y="2672"/>
                    <a:pt x="1074" y="3474"/>
                  </a:cubicBezTo>
                  <a:cubicBezTo>
                    <a:pt x="2047" y="2325"/>
                    <a:pt x="2228" y="1202"/>
                    <a:pt x="1117" y="368"/>
                  </a:cubicBezTo>
                  <a:cubicBezTo>
                    <a:pt x="861" y="176"/>
                    <a:pt x="572" y="64"/>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9"/>
            <p:cNvSpPr/>
            <p:nvPr/>
          </p:nvSpPr>
          <p:spPr>
            <a:xfrm>
              <a:off x="6362910" y="4279521"/>
              <a:ext cx="722606" cy="421949"/>
            </a:xfrm>
            <a:custGeom>
              <a:avLst/>
              <a:gdLst/>
              <a:ahLst/>
              <a:cxnLst/>
              <a:rect l="l" t="t" r="r" b="b"/>
              <a:pathLst>
                <a:path w="10813" h="6314" extrusionOk="0">
                  <a:moveTo>
                    <a:pt x="10033" y="1"/>
                  </a:moveTo>
                  <a:cubicBezTo>
                    <a:pt x="9989" y="1"/>
                    <a:pt x="9952" y="38"/>
                    <a:pt x="9952" y="82"/>
                  </a:cubicBezTo>
                  <a:cubicBezTo>
                    <a:pt x="9957" y="124"/>
                    <a:pt x="9989" y="156"/>
                    <a:pt x="10033" y="156"/>
                  </a:cubicBezTo>
                  <a:cubicBezTo>
                    <a:pt x="10203" y="161"/>
                    <a:pt x="10509" y="193"/>
                    <a:pt x="10588" y="348"/>
                  </a:cubicBezTo>
                  <a:cubicBezTo>
                    <a:pt x="10657" y="472"/>
                    <a:pt x="10551" y="664"/>
                    <a:pt x="10455" y="802"/>
                  </a:cubicBezTo>
                  <a:cubicBezTo>
                    <a:pt x="10176" y="1182"/>
                    <a:pt x="8269" y="2352"/>
                    <a:pt x="5911" y="3587"/>
                  </a:cubicBezTo>
                  <a:cubicBezTo>
                    <a:pt x="3886" y="4646"/>
                    <a:pt x="1266" y="5880"/>
                    <a:pt x="0" y="6163"/>
                  </a:cubicBezTo>
                  <a:lnTo>
                    <a:pt x="32" y="6313"/>
                  </a:lnTo>
                  <a:cubicBezTo>
                    <a:pt x="1123" y="6072"/>
                    <a:pt x="3346" y="5105"/>
                    <a:pt x="5987" y="3726"/>
                  </a:cubicBezTo>
                  <a:cubicBezTo>
                    <a:pt x="7958" y="2689"/>
                    <a:pt x="10240" y="1364"/>
                    <a:pt x="10578" y="894"/>
                  </a:cubicBezTo>
                  <a:cubicBezTo>
                    <a:pt x="10765" y="642"/>
                    <a:pt x="10813" y="434"/>
                    <a:pt x="10727" y="274"/>
                  </a:cubicBezTo>
                  <a:cubicBezTo>
                    <a:pt x="10598" y="33"/>
                    <a:pt x="10208" y="1"/>
                    <a:pt x="100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9"/>
            <p:cNvSpPr/>
            <p:nvPr/>
          </p:nvSpPr>
          <p:spPr>
            <a:xfrm>
              <a:off x="6317200" y="4647210"/>
              <a:ext cx="120089" cy="181904"/>
            </a:xfrm>
            <a:custGeom>
              <a:avLst/>
              <a:gdLst/>
              <a:ahLst/>
              <a:cxnLst/>
              <a:rect l="l" t="t" r="r" b="b"/>
              <a:pathLst>
                <a:path w="1797" h="2722" extrusionOk="0">
                  <a:moveTo>
                    <a:pt x="731" y="0"/>
                  </a:moveTo>
                  <a:cubicBezTo>
                    <a:pt x="591" y="0"/>
                    <a:pt x="429" y="52"/>
                    <a:pt x="251" y="143"/>
                  </a:cubicBezTo>
                  <a:cubicBezTo>
                    <a:pt x="0" y="939"/>
                    <a:pt x="593" y="2442"/>
                    <a:pt x="914" y="2629"/>
                  </a:cubicBezTo>
                  <a:cubicBezTo>
                    <a:pt x="1029" y="2697"/>
                    <a:pt x="1148" y="2721"/>
                    <a:pt x="1260" y="2721"/>
                  </a:cubicBezTo>
                  <a:cubicBezTo>
                    <a:pt x="1553" y="2721"/>
                    <a:pt x="1796" y="2553"/>
                    <a:pt x="1796" y="2553"/>
                  </a:cubicBezTo>
                  <a:cubicBezTo>
                    <a:pt x="1272" y="1875"/>
                    <a:pt x="1042" y="1004"/>
                    <a:pt x="936" y="47"/>
                  </a:cubicBezTo>
                  <a:cubicBezTo>
                    <a:pt x="874" y="15"/>
                    <a:pt x="806"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9"/>
            <p:cNvSpPr/>
            <p:nvPr/>
          </p:nvSpPr>
          <p:spPr>
            <a:xfrm>
              <a:off x="6805843" y="3559314"/>
              <a:ext cx="431505" cy="863879"/>
            </a:xfrm>
            <a:custGeom>
              <a:avLst/>
              <a:gdLst/>
              <a:ahLst/>
              <a:cxnLst/>
              <a:rect l="l" t="t" r="r" b="b"/>
              <a:pathLst>
                <a:path w="6457" h="12927" extrusionOk="0">
                  <a:moveTo>
                    <a:pt x="2039" y="1"/>
                  </a:moveTo>
                  <a:cubicBezTo>
                    <a:pt x="1317" y="1"/>
                    <a:pt x="738" y="593"/>
                    <a:pt x="1325" y="3664"/>
                  </a:cubicBezTo>
                  <a:cubicBezTo>
                    <a:pt x="1352" y="3792"/>
                    <a:pt x="1379" y="3925"/>
                    <a:pt x="1411" y="4065"/>
                  </a:cubicBezTo>
                  <a:cubicBezTo>
                    <a:pt x="1432" y="4188"/>
                    <a:pt x="1464" y="4310"/>
                    <a:pt x="1491" y="4445"/>
                  </a:cubicBezTo>
                  <a:cubicBezTo>
                    <a:pt x="1523" y="4578"/>
                    <a:pt x="1555" y="4712"/>
                    <a:pt x="1587" y="4855"/>
                  </a:cubicBezTo>
                  <a:cubicBezTo>
                    <a:pt x="1747" y="5524"/>
                    <a:pt x="1950" y="6288"/>
                    <a:pt x="2207" y="7154"/>
                  </a:cubicBezTo>
                  <a:cubicBezTo>
                    <a:pt x="2640" y="9063"/>
                    <a:pt x="1545" y="9864"/>
                    <a:pt x="775" y="10185"/>
                  </a:cubicBezTo>
                  <a:cubicBezTo>
                    <a:pt x="716" y="10206"/>
                    <a:pt x="657" y="10227"/>
                    <a:pt x="603" y="10249"/>
                  </a:cubicBezTo>
                  <a:cubicBezTo>
                    <a:pt x="309" y="10356"/>
                    <a:pt x="96" y="10383"/>
                    <a:pt x="96" y="10383"/>
                  </a:cubicBezTo>
                  <a:lnTo>
                    <a:pt x="0" y="12889"/>
                  </a:lnTo>
                  <a:cubicBezTo>
                    <a:pt x="0" y="12889"/>
                    <a:pt x="198" y="12911"/>
                    <a:pt x="518" y="12921"/>
                  </a:cubicBezTo>
                  <a:cubicBezTo>
                    <a:pt x="571" y="12926"/>
                    <a:pt x="635" y="12926"/>
                    <a:pt x="699" y="12926"/>
                  </a:cubicBezTo>
                  <a:cubicBezTo>
                    <a:pt x="736" y="12927"/>
                    <a:pt x="774" y="12927"/>
                    <a:pt x="812" y="12927"/>
                  </a:cubicBezTo>
                  <a:cubicBezTo>
                    <a:pt x="1783" y="12927"/>
                    <a:pt x="3432" y="12792"/>
                    <a:pt x="4661" y="11975"/>
                  </a:cubicBezTo>
                  <a:cubicBezTo>
                    <a:pt x="5714" y="11269"/>
                    <a:pt x="6456" y="10067"/>
                    <a:pt x="6200" y="8020"/>
                  </a:cubicBezTo>
                  <a:cubicBezTo>
                    <a:pt x="6200" y="7988"/>
                    <a:pt x="6195" y="7956"/>
                    <a:pt x="6190" y="7924"/>
                  </a:cubicBezTo>
                  <a:cubicBezTo>
                    <a:pt x="5997" y="6534"/>
                    <a:pt x="5665" y="5343"/>
                    <a:pt x="5270" y="4337"/>
                  </a:cubicBezTo>
                  <a:cubicBezTo>
                    <a:pt x="5233" y="4241"/>
                    <a:pt x="5195" y="4145"/>
                    <a:pt x="5157" y="4048"/>
                  </a:cubicBezTo>
                  <a:cubicBezTo>
                    <a:pt x="5061" y="3829"/>
                    <a:pt x="4971" y="3621"/>
                    <a:pt x="4875" y="3419"/>
                  </a:cubicBezTo>
                  <a:cubicBezTo>
                    <a:pt x="4804" y="3274"/>
                    <a:pt x="4735" y="3135"/>
                    <a:pt x="4661" y="3002"/>
                  </a:cubicBezTo>
                  <a:cubicBezTo>
                    <a:pt x="3597" y="960"/>
                    <a:pt x="2426" y="45"/>
                    <a:pt x="2426" y="45"/>
                  </a:cubicBezTo>
                  <a:cubicBezTo>
                    <a:pt x="2296" y="19"/>
                    <a:pt x="2166" y="1"/>
                    <a:pt x="2039"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9"/>
            <p:cNvSpPr/>
            <p:nvPr/>
          </p:nvSpPr>
          <p:spPr>
            <a:xfrm>
              <a:off x="6856498" y="3549089"/>
              <a:ext cx="107993" cy="129445"/>
            </a:xfrm>
            <a:custGeom>
              <a:avLst/>
              <a:gdLst/>
              <a:ahLst/>
              <a:cxnLst/>
              <a:rect l="l" t="t" r="r" b="b"/>
              <a:pathLst>
                <a:path w="1616" h="1937" extrusionOk="0">
                  <a:moveTo>
                    <a:pt x="1417" y="0"/>
                  </a:moveTo>
                  <a:cubicBezTo>
                    <a:pt x="1112" y="49"/>
                    <a:pt x="770" y="177"/>
                    <a:pt x="508" y="476"/>
                  </a:cubicBezTo>
                  <a:cubicBezTo>
                    <a:pt x="0" y="1043"/>
                    <a:pt x="91" y="1828"/>
                    <a:pt x="97" y="1860"/>
                  </a:cubicBezTo>
                  <a:cubicBezTo>
                    <a:pt x="102" y="1904"/>
                    <a:pt x="140" y="1936"/>
                    <a:pt x="182" y="1936"/>
                  </a:cubicBezTo>
                  <a:lnTo>
                    <a:pt x="188" y="1930"/>
                  </a:lnTo>
                  <a:cubicBezTo>
                    <a:pt x="230" y="1924"/>
                    <a:pt x="262" y="1887"/>
                    <a:pt x="257" y="1845"/>
                  </a:cubicBezTo>
                  <a:cubicBezTo>
                    <a:pt x="257" y="1833"/>
                    <a:pt x="172" y="1096"/>
                    <a:pt x="626" y="583"/>
                  </a:cubicBezTo>
                  <a:cubicBezTo>
                    <a:pt x="910" y="268"/>
                    <a:pt x="1295" y="166"/>
                    <a:pt x="1615" y="145"/>
                  </a:cubicBezTo>
                  <a:lnTo>
                    <a:pt x="141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9"/>
            <p:cNvSpPr/>
            <p:nvPr/>
          </p:nvSpPr>
          <p:spPr>
            <a:xfrm>
              <a:off x="6868661" y="3719501"/>
              <a:ext cx="108261" cy="360868"/>
            </a:xfrm>
            <a:custGeom>
              <a:avLst/>
              <a:gdLst/>
              <a:ahLst/>
              <a:cxnLst/>
              <a:rect l="l" t="t" r="r" b="b"/>
              <a:pathLst>
                <a:path w="1620" h="5400" extrusionOk="0">
                  <a:moveTo>
                    <a:pt x="80" y="0"/>
                  </a:moveTo>
                  <a:cubicBezTo>
                    <a:pt x="33" y="6"/>
                    <a:pt x="0" y="48"/>
                    <a:pt x="0" y="97"/>
                  </a:cubicBezTo>
                  <a:cubicBezTo>
                    <a:pt x="124" y="1925"/>
                    <a:pt x="1427" y="5307"/>
                    <a:pt x="1438" y="5344"/>
                  </a:cubicBezTo>
                  <a:cubicBezTo>
                    <a:pt x="1452" y="5379"/>
                    <a:pt x="1484" y="5399"/>
                    <a:pt x="1513" y="5399"/>
                  </a:cubicBezTo>
                  <a:cubicBezTo>
                    <a:pt x="1517" y="5399"/>
                    <a:pt x="1520" y="5399"/>
                    <a:pt x="1523" y="5398"/>
                  </a:cubicBezTo>
                  <a:cubicBezTo>
                    <a:pt x="1535" y="5398"/>
                    <a:pt x="1545" y="5398"/>
                    <a:pt x="1550" y="5393"/>
                  </a:cubicBezTo>
                  <a:cubicBezTo>
                    <a:pt x="1599" y="5377"/>
                    <a:pt x="1619" y="5324"/>
                    <a:pt x="1604" y="5280"/>
                  </a:cubicBezTo>
                  <a:cubicBezTo>
                    <a:pt x="1587" y="5248"/>
                    <a:pt x="294" y="1887"/>
                    <a:pt x="176" y="80"/>
                  </a:cubicBezTo>
                  <a:cubicBezTo>
                    <a:pt x="171" y="33"/>
                    <a:pt x="134" y="0"/>
                    <a:pt x="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9"/>
            <p:cNvSpPr/>
            <p:nvPr/>
          </p:nvSpPr>
          <p:spPr>
            <a:xfrm>
              <a:off x="6795819" y="4057585"/>
              <a:ext cx="195738" cy="170009"/>
            </a:xfrm>
            <a:custGeom>
              <a:avLst/>
              <a:gdLst/>
              <a:ahLst/>
              <a:cxnLst/>
              <a:rect l="l" t="t" r="r" b="b"/>
              <a:pathLst>
                <a:path w="2929" h="2544" extrusionOk="0">
                  <a:moveTo>
                    <a:pt x="2556" y="1"/>
                  </a:moveTo>
                  <a:cubicBezTo>
                    <a:pt x="2543" y="1"/>
                    <a:pt x="2529" y="3"/>
                    <a:pt x="2517" y="8"/>
                  </a:cubicBezTo>
                  <a:cubicBezTo>
                    <a:pt x="2459" y="29"/>
                    <a:pt x="2432" y="93"/>
                    <a:pt x="2453" y="147"/>
                  </a:cubicBezTo>
                  <a:lnTo>
                    <a:pt x="2699" y="783"/>
                  </a:lnTo>
                  <a:cubicBezTo>
                    <a:pt x="2603" y="938"/>
                    <a:pt x="2245" y="1499"/>
                    <a:pt x="1683" y="1900"/>
                  </a:cubicBezTo>
                  <a:cubicBezTo>
                    <a:pt x="1178" y="2261"/>
                    <a:pt x="688" y="2326"/>
                    <a:pt x="401" y="2326"/>
                  </a:cubicBezTo>
                  <a:cubicBezTo>
                    <a:pt x="243" y="2326"/>
                    <a:pt x="146" y="2306"/>
                    <a:pt x="144" y="2306"/>
                  </a:cubicBezTo>
                  <a:cubicBezTo>
                    <a:pt x="137" y="2305"/>
                    <a:pt x="131" y="2304"/>
                    <a:pt x="124" y="2304"/>
                  </a:cubicBezTo>
                  <a:cubicBezTo>
                    <a:pt x="73" y="2304"/>
                    <a:pt x="26" y="2339"/>
                    <a:pt x="16" y="2387"/>
                  </a:cubicBezTo>
                  <a:cubicBezTo>
                    <a:pt x="0" y="2446"/>
                    <a:pt x="37" y="2505"/>
                    <a:pt x="96" y="2515"/>
                  </a:cubicBezTo>
                  <a:cubicBezTo>
                    <a:pt x="110" y="2519"/>
                    <a:pt x="227" y="2544"/>
                    <a:pt x="411" y="2544"/>
                  </a:cubicBezTo>
                  <a:cubicBezTo>
                    <a:pt x="440" y="2544"/>
                    <a:pt x="471" y="2543"/>
                    <a:pt x="503" y="2542"/>
                  </a:cubicBezTo>
                  <a:cubicBezTo>
                    <a:pt x="829" y="2525"/>
                    <a:pt x="1310" y="2434"/>
                    <a:pt x="1811" y="2076"/>
                  </a:cubicBezTo>
                  <a:cubicBezTo>
                    <a:pt x="2507" y="1575"/>
                    <a:pt x="2897" y="874"/>
                    <a:pt x="2913" y="847"/>
                  </a:cubicBezTo>
                  <a:cubicBezTo>
                    <a:pt x="2924" y="820"/>
                    <a:pt x="2929" y="783"/>
                    <a:pt x="2918" y="756"/>
                  </a:cubicBezTo>
                  <a:lnTo>
                    <a:pt x="2657" y="73"/>
                  </a:lnTo>
                  <a:cubicBezTo>
                    <a:pt x="2640" y="27"/>
                    <a:pt x="2598" y="1"/>
                    <a:pt x="25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9"/>
            <p:cNvSpPr/>
            <p:nvPr/>
          </p:nvSpPr>
          <p:spPr>
            <a:xfrm>
              <a:off x="6981131" y="4039742"/>
              <a:ext cx="65491" cy="71639"/>
            </a:xfrm>
            <a:custGeom>
              <a:avLst/>
              <a:gdLst/>
              <a:ahLst/>
              <a:cxnLst/>
              <a:rect l="l" t="t" r="r" b="b"/>
              <a:pathLst>
                <a:path w="980" h="1072" extrusionOk="0">
                  <a:moveTo>
                    <a:pt x="870" y="1"/>
                  </a:moveTo>
                  <a:cubicBezTo>
                    <a:pt x="854" y="1"/>
                    <a:pt x="838" y="5"/>
                    <a:pt x="824" y="14"/>
                  </a:cubicBezTo>
                  <a:cubicBezTo>
                    <a:pt x="797" y="29"/>
                    <a:pt x="220" y="360"/>
                    <a:pt x="17" y="944"/>
                  </a:cubicBezTo>
                  <a:cubicBezTo>
                    <a:pt x="0" y="991"/>
                    <a:pt x="27" y="1050"/>
                    <a:pt x="76" y="1066"/>
                  </a:cubicBezTo>
                  <a:cubicBezTo>
                    <a:pt x="92" y="1072"/>
                    <a:pt x="103" y="1072"/>
                    <a:pt x="113" y="1072"/>
                  </a:cubicBezTo>
                  <a:cubicBezTo>
                    <a:pt x="151" y="1072"/>
                    <a:pt x="188" y="1045"/>
                    <a:pt x="199" y="1008"/>
                  </a:cubicBezTo>
                  <a:cubicBezTo>
                    <a:pt x="380" y="488"/>
                    <a:pt x="910" y="184"/>
                    <a:pt x="915" y="184"/>
                  </a:cubicBezTo>
                  <a:cubicBezTo>
                    <a:pt x="963" y="157"/>
                    <a:pt x="979" y="98"/>
                    <a:pt x="952" y="51"/>
                  </a:cubicBezTo>
                  <a:cubicBezTo>
                    <a:pt x="934" y="18"/>
                    <a:pt x="902" y="1"/>
                    <a:pt x="8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9"/>
            <p:cNvSpPr/>
            <p:nvPr/>
          </p:nvSpPr>
          <p:spPr>
            <a:xfrm>
              <a:off x="6972978" y="4060458"/>
              <a:ext cx="118285" cy="63352"/>
            </a:xfrm>
            <a:custGeom>
              <a:avLst/>
              <a:gdLst/>
              <a:ahLst/>
              <a:cxnLst/>
              <a:rect l="l" t="t" r="r" b="b"/>
              <a:pathLst>
                <a:path w="1770" h="948" extrusionOk="0">
                  <a:moveTo>
                    <a:pt x="1666" y="1"/>
                  </a:moveTo>
                  <a:cubicBezTo>
                    <a:pt x="1660" y="1"/>
                    <a:pt x="1653" y="1"/>
                    <a:pt x="1646" y="3"/>
                  </a:cubicBezTo>
                  <a:cubicBezTo>
                    <a:pt x="1604" y="8"/>
                    <a:pt x="571" y="210"/>
                    <a:pt x="38" y="783"/>
                  </a:cubicBezTo>
                  <a:cubicBezTo>
                    <a:pt x="1" y="826"/>
                    <a:pt x="1" y="884"/>
                    <a:pt x="38" y="922"/>
                  </a:cubicBezTo>
                  <a:cubicBezTo>
                    <a:pt x="58" y="938"/>
                    <a:pt x="85" y="948"/>
                    <a:pt x="112" y="948"/>
                  </a:cubicBezTo>
                  <a:cubicBezTo>
                    <a:pt x="134" y="948"/>
                    <a:pt x="161" y="938"/>
                    <a:pt x="176" y="916"/>
                  </a:cubicBezTo>
                  <a:cubicBezTo>
                    <a:pt x="668" y="387"/>
                    <a:pt x="1673" y="190"/>
                    <a:pt x="1684" y="190"/>
                  </a:cubicBezTo>
                  <a:cubicBezTo>
                    <a:pt x="1732" y="178"/>
                    <a:pt x="1770" y="131"/>
                    <a:pt x="1758" y="77"/>
                  </a:cubicBezTo>
                  <a:cubicBezTo>
                    <a:pt x="1749" y="31"/>
                    <a:pt x="1712" y="1"/>
                    <a:pt x="16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9"/>
            <p:cNvSpPr/>
            <p:nvPr/>
          </p:nvSpPr>
          <p:spPr>
            <a:xfrm>
              <a:off x="6851486" y="3792411"/>
              <a:ext cx="50388" cy="65023"/>
            </a:xfrm>
            <a:custGeom>
              <a:avLst/>
              <a:gdLst/>
              <a:ahLst/>
              <a:cxnLst/>
              <a:rect l="l" t="t" r="r" b="b"/>
              <a:pathLst>
                <a:path w="754" h="973" extrusionOk="0">
                  <a:moveTo>
                    <a:pt x="99" y="0"/>
                  </a:moveTo>
                  <a:cubicBezTo>
                    <a:pt x="82" y="0"/>
                    <a:pt x="65" y="5"/>
                    <a:pt x="48" y="15"/>
                  </a:cubicBezTo>
                  <a:cubicBezTo>
                    <a:pt x="11" y="42"/>
                    <a:pt x="1" y="96"/>
                    <a:pt x="28" y="138"/>
                  </a:cubicBezTo>
                  <a:lnTo>
                    <a:pt x="583" y="935"/>
                  </a:lnTo>
                  <a:cubicBezTo>
                    <a:pt x="600" y="962"/>
                    <a:pt x="632" y="972"/>
                    <a:pt x="658" y="972"/>
                  </a:cubicBezTo>
                  <a:cubicBezTo>
                    <a:pt x="674" y="972"/>
                    <a:pt x="690" y="967"/>
                    <a:pt x="706" y="957"/>
                  </a:cubicBezTo>
                  <a:cubicBezTo>
                    <a:pt x="744" y="930"/>
                    <a:pt x="754" y="876"/>
                    <a:pt x="728" y="834"/>
                  </a:cubicBezTo>
                  <a:lnTo>
                    <a:pt x="172" y="37"/>
                  </a:lnTo>
                  <a:cubicBezTo>
                    <a:pt x="155" y="14"/>
                    <a:pt x="128" y="0"/>
                    <a:pt x="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9"/>
            <p:cNvSpPr/>
            <p:nvPr/>
          </p:nvSpPr>
          <p:spPr>
            <a:xfrm>
              <a:off x="6840459" y="4223452"/>
              <a:ext cx="26130" cy="199747"/>
            </a:xfrm>
            <a:custGeom>
              <a:avLst/>
              <a:gdLst/>
              <a:ahLst/>
              <a:cxnLst/>
              <a:rect l="l" t="t" r="r" b="b"/>
              <a:pathLst>
                <a:path w="391" h="2989" extrusionOk="0">
                  <a:moveTo>
                    <a:pt x="153" y="0"/>
                  </a:moveTo>
                  <a:cubicBezTo>
                    <a:pt x="150" y="0"/>
                    <a:pt x="147" y="1"/>
                    <a:pt x="144" y="1"/>
                  </a:cubicBezTo>
                  <a:cubicBezTo>
                    <a:pt x="97" y="6"/>
                    <a:pt x="65" y="48"/>
                    <a:pt x="70" y="97"/>
                  </a:cubicBezTo>
                  <a:cubicBezTo>
                    <a:pt x="70" y="97"/>
                    <a:pt x="75" y="177"/>
                    <a:pt x="85" y="311"/>
                  </a:cubicBezTo>
                  <a:cubicBezTo>
                    <a:pt x="129" y="877"/>
                    <a:pt x="213" y="2389"/>
                    <a:pt x="0" y="2983"/>
                  </a:cubicBezTo>
                  <a:cubicBezTo>
                    <a:pt x="53" y="2988"/>
                    <a:pt x="117" y="2988"/>
                    <a:pt x="181" y="2988"/>
                  </a:cubicBezTo>
                  <a:cubicBezTo>
                    <a:pt x="390" y="2305"/>
                    <a:pt x="294" y="760"/>
                    <a:pt x="257" y="247"/>
                  </a:cubicBezTo>
                  <a:cubicBezTo>
                    <a:pt x="245" y="151"/>
                    <a:pt x="240" y="92"/>
                    <a:pt x="240" y="80"/>
                  </a:cubicBezTo>
                  <a:cubicBezTo>
                    <a:pt x="236" y="36"/>
                    <a:pt x="198"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9"/>
            <p:cNvSpPr/>
            <p:nvPr/>
          </p:nvSpPr>
          <p:spPr>
            <a:xfrm>
              <a:off x="7096142" y="4095209"/>
              <a:ext cx="141207" cy="264370"/>
            </a:xfrm>
            <a:custGeom>
              <a:avLst/>
              <a:gdLst/>
              <a:ahLst/>
              <a:cxnLst/>
              <a:rect l="l" t="t" r="r" b="b"/>
              <a:pathLst>
                <a:path w="2113" h="3956" extrusionOk="0">
                  <a:moveTo>
                    <a:pt x="1856" y="1"/>
                  </a:moveTo>
                  <a:cubicBezTo>
                    <a:pt x="1140" y="888"/>
                    <a:pt x="1" y="2566"/>
                    <a:pt x="317" y="3956"/>
                  </a:cubicBezTo>
                  <a:cubicBezTo>
                    <a:pt x="1370" y="3250"/>
                    <a:pt x="2112" y="2048"/>
                    <a:pt x="1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9"/>
            <p:cNvSpPr/>
            <p:nvPr/>
          </p:nvSpPr>
          <p:spPr>
            <a:xfrm>
              <a:off x="6125004" y="3567801"/>
              <a:ext cx="337947" cy="782617"/>
            </a:xfrm>
            <a:custGeom>
              <a:avLst/>
              <a:gdLst/>
              <a:ahLst/>
              <a:cxnLst/>
              <a:rect l="l" t="t" r="r" b="b"/>
              <a:pathLst>
                <a:path w="5057" h="11711" extrusionOk="0">
                  <a:moveTo>
                    <a:pt x="4592" y="0"/>
                  </a:moveTo>
                  <a:cubicBezTo>
                    <a:pt x="4583" y="0"/>
                    <a:pt x="4574" y="1"/>
                    <a:pt x="4565" y="4"/>
                  </a:cubicBezTo>
                  <a:cubicBezTo>
                    <a:pt x="4565" y="4"/>
                    <a:pt x="4458" y="73"/>
                    <a:pt x="4276" y="223"/>
                  </a:cubicBezTo>
                  <a:cubicBezTo>
                    <a:pt x="4239" y="255"/>
                    <a:pt x="4196" y="287"/>
                    <a:pt x="4153" y="325"/>
                  </a:cubicBezTo>
                  <a:cubicBezTo>
                    <a:pt x="3565" y="827"/>
                    <a:pt x="2465" y="1913"/>
                    <a:pt x="1545" y="3665"/>
                  </a:cubicBezTo>
                  <a:cubicBezTo>
                    <a:pt x="1471" y="3805"/>
                    <a:pt x="1395" y="3948"/>
                    <a:pt x="1326" y="4104"/>
                  </a:cubicBezTo>
                  <a:cubicBezTo>
                    <a:pt x="1219" y="4323"/>
                    <a:pt x="1118" y="4553"/>
                    <a:pt x="1022" y="4792"/>
                  </a:cubicBezTo>
                  <a:cubicBezTo>
                    <a:pt x="984" y="4883"/>
                    <a:pt x="946" y="4980"/>
                    <a:pt x="909" y="5076"/>
                  </a:cubicBezTo>
                  <a:cubicBezTo>
                    <a:pt x="610" y="5862"/>
                    <a:pt x="364" y="6743"/>
                    <a:pt x="203" y="7732"/>
                  </a:cubicBezTo>
                  <a:cubicBezTo>
                    <a:pt x="176" y="7903"/>
                    <a:pt x="151" y="8080"/>
                    <a:pt x="129" y="8262"/>
                  </a:cubicBezTo>
                  <a:cubicBezTo>
                    <a:pt x="1" y="9262"/>
                    <a:pt x="407" y="10020"/>
                    <a:pt x="1022" y="10597"/>
                  </a:cubicBezTo>
                  <a:cubicBezTo>
                    <a:pt x="2128" y="11639"/>
                    <a:pt x="3775" y="11711"/>
                    <a:pt x="4207" y="11711"/>
                  </a:cubicBezTo>
                  <a:cubicBezTo>
                    <a:pt x="4275" y="11711"/>
                    <a:pt x="4313" y="11709"/>
                    <a:pt x="4313" y="11709"/>
                  </a:cubicBezTo>
                  <a:cubicBezTo>
                    <a:pt x="4372" y="10661"/>
                    <a:pt x="4448" y="10271"/>
                    <a:pt x="4533" y="9673"/>
                  </a:cubicBezTo>
                  <a:cubicBezTo>
                    <a:pt x="4533" y="9673"/>
                    <a:pt x="3378" y="9513"/>
                    <a:pt x="3688" y="6706"/>
                  </a:cubicBezTo>
                  <a:cubicBezTo>
                    <a:pt x="5057" y="2091"/>
                    <a:pt x="4976" y="0"/>
                    <a:pt x="4592"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9"/>
            <p:cNvSpPr/>
            <p:nvPr/>
          </p:nvSpPr>
          <p:spPr>
            <a:xfrm>
              <a:off x="6402472" y="3582704"/>
              <a:ext cx="20115" cy="32545"/>
            </a:xfrm>
            <a:custGeom>
              <a:avLst/>
              <a:gdLst/>
              <a:ahLst/>
              <a:cxnLst/>
              <a:rect l="l" t="t" r="r" b="b"/>
              <a:pathLst>
                <a:path w="301" h="487" extrusionOk="0">
                  <a:moveTo>
                    <a:pt x="124" y="0"/>
                  </a:moveTo>
                  <a:cubicBezTo>
                    <a:pt x="87" y="32"/>
                    <a:pt x="44" y="64"/>
                    <a:pt x="1" y="102"/>
                  </a:cubicBezTo>
                  <a:cubicBezTo>
                    <a:pt x="55" y="176"/>
                    <a:pt x="103" y="284"/>
                    <a:pt x="136" y="422"/>
                  </a:cubicBezTo>
                  <a:cubicBezTo>
                    <a:pt x="140" y="461"/>
                    <a:pt x="172" y="487"/>
                    <a:pt x="206" y="487"/>
                  </a:cubicBezTo>
                  <a:cubicBezTo>
                    <a:pt x="209" y="487"/>
                    <a:pt x="212" y="487"/>
                    <a:pt x="215" y="486"/>
                  </a:cubicBezTo>
                  <a:lnTo>
                    <a:pt x="225" y="486"/>
                  </a:lnTo>
                  <a:cubicBezTo>
                    <a:pt x="274" y="481"/>
                    <a:pt x="301" y="439"/>
                    <a:pt x="289" y="390"/>
                  </a:cubicBezTo>
                  <a:cubicBezTo>
                    <a:pt x="257" y="220"/>
                    <a:pt x="193" y="91"/>
                    <a:pt x="12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9"/>
            <p:cNvSpPr/>
            <p:nvPr/>
          </p:nvSpPr>
          <p:spPr>
            <a:xfrm>
              <a:off x="6125004" y="4084517"/>
              <a:ext cx="77186" cy="191461"/>
            </a:xfrm>
            <a:custGeom>
              <a:avLst/>
              <a:gdLst/>
              <a:ahLst/>
              <a:cxnLst/>
              <a:rect l="l" t="t" r="r" b="b"/>
              <a:pathLst>
                <a:path w="1155" h="2865" extrusionOk="0">
                  <a:moveTo>
                    <a:pt x="203" y="0"/>
                  </a:moveTo>
                  <a:cubicBezTo>
                    <a:pt x="176" y="171"/>
                    <a:pt x="151" y="348"/>
                    <a:pt x="129" y="530"/>
                  </a:cubicBezTo>
                  <a:cubicBezTo>
                    <a:pt x="1" y="1530"/>
                    <a:pt x="407" y="2288"/>
                    <a:pt x="1022" y="2865"/>
                  </a:cubicBezTo>
                  <a:cubicBezTo>
                    <a:pt x="1155" y="1786"/>
                    <a:pt x="519" y="541"/>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9"/>
            <p:cNvSpPr/>
            <p:nvPr/>
          </p:nvSpPr>
          <p:spPr>
            <a:xfrm>
              <a:off x="6334709" y="3757927"/>
              <a:ext cx="76050" cy="364878"/>
            </a:xfrm>
            <a:custGeom>
              <a:avLst/>
              <a:gdLst/>
              <a:ahLst/>
              <a:cxnLst/>
              <a:rect l="l" t="t" r="r" b="b"/>
              <a:pathLst>
                <a:path w="1138" h="5460" extrusionOk="0">
                  <a:moveTo>
                    <a:pt x="1044" y="0"/>
                  </a:moveTo>
                  <a:cubicBezTo>
                    <a:pt x="1007" y="0"/>
                    <a:pt x="970" y="26"/>
                    <a:pt x="957" y="67"/>
                  </a:cubicBezTo>
                  <a:cubicBezTo>
                    <a:pt x="946" y="94"/>
                    <a:pt x="75" y="3156"/>
                    <a:pt x="0" y="5369"/>
                  </a:cubicBezTo>
                  <a:cubicBezTo>
                    <a:pt x="0" y="5417"/>
                    <a:pt x="37" y="5460"/>
                    <a:pt x="85" y="5460"/>
                  </a:cubicBezTo>
                  <a:lnTo>
                    <a:pt x="91" y="5460"/>
                  </a:lnTo>
                  <a:cubicBezTo>
                    <a:pt x="139" y="5460"/>
                    <a:pt x="171" y="5422"/>
                    <a:pt x="176" y="5374"/>
                  </a:cubicBezTo>
                  <a:cubicBezTo>
                    <a:pt x="252" y="3183"/>
                    <a:pt x="1117" y="141"/>
                    <a:pt x="1128" y="114"/>
                  </a:cubicBezTo>
                  <a:cubicBezTo>
                    <a:pt x="1138" y="67"/>
                    <a:pt x="1111" y="18"/>
                    <a:pt x="1064" y="3"/>
                  </a:cubicBezTo>
                  <a:cubicBezTo>
                    <a:pt x="1057" y="1"/>
                    <a:pt x="1050" y="0"/>
                    <a:pt x="10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9"/>
            <p:cNvSpPr/>
            <p:nvPr/>
          </p:nvSpPr>
          <p:spPr>
            <a:xfrm>
              <a:off x="6378213" y="3779580"/>
              <a:ext cx="49051" cy="64288"/>
            </a:xfrm>
            <a:custGeom>
              <a:avLst/>
              <a:gdLst/>
              <a:ahLst/>
              <a:cxnLst/>
              <a:rect l="l" t="t" r="r" b="b"/>
              <a:pathLst>
                <a:path w="734" h="962" extrusionOk="0">
                  <a:moveTo>
                    <a:pt x="633" y="0"/>
                  </a:moveTo>
                  <a:cubicBezTo>
                    <a:pt x="606" y="0"/>
                    <a:pt x="579" y="13"/>
                    <a:pt x="563" y="37"/>
                  </a:cubicBezTo>
                  <a:lnTo>
                    <a:pt x="28" y="822"/>
                  </a:lnTo>
                  <a:cubicBezTo>
                    <a:pt x="1" y="865"/>
                    <a:pt x="11" y="918"/>
                    <a:pt x="55" y="945"/>
                  </a:cubicBezTo>
                  <a:cubicBezTo>
                    <a:pt x="70" y="956"/>
                    <a:pt x="87" y="961"/>
                    <a:pt x="107" y="961"/>
                  </a:cubicBezTo>
                  <a:cubicBezTo>
                    <a:pt x="134" y="961"/>
                    <a:pt x="161" y="945"/>
                    <a:pt x="178" y="924"/>
                  </a:cubicBezTo>
                  <a:lnTo>
                    <a:pt x="706" y="133"/>
                  </a:lnTo>
                  <a:cubicBezTo>
                    <a:pt x="733" y="96"/>
                    <a:pt x="723" y="42"/>
                    <a:pt x="679" y="15"/>
                  </a:cubicBezTo>
                  <a:cubicBezTo>
                    <a:pt x="665" y="5"/>
                    <a:pt x="649" y="0"/>
                    <a:pt x="6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9"/>
            <p:cNvSpPr/>
            <p:nvPr/>
          </p:nvSpPr>
          <p:spPr>
            <a:xfrm>
              <a:off x="6309982" y="4117463"/>
              <a:ext cx="132586" cy="65357"/>
            </a:xfrm>
            <a:custGeom>
              <a:avLst/>
              <a:gdLst/>
              <a:ahLst/>
              <a:cxnLst/>
              <a:rect l="l" t="t" r="r" b="b"/>
              <a:pathLst>
                <a:path w="1984" h="978" extrusionOk="0">
                  <a:moveTo>
                    <a:pt x="212" y="1"/>
                  </a:moveTo>
                  <a:cubicBezTo>
                    <a:pt x="160" y="1"/>
                    <a:pt x="113" y="7"/>
                    <a:pt x="70" y="21"/>
                  </a:cubicBezTo>
                  <a:cubicBezTo>
                    <a:pt x="23" y="37"/>
                    <a:pt x="1" y="85"/>
                    <a:pt x="12" y="133"/>
                  </a:cubicBezTo>
                  <a:cubicBezTo>
                    <a:pt x="24" y="167"/>
                    <a:pt x="58" y="191"/>
                    <a:pt x="95" y="191"/>
                  </a:cubicBezTo>
                  <a:cubicBezTo>
                    <a:pt x="104" y="191"/>
                    <a:pt x="114" y="189"/>
                    <a:pt x="124" y="186"/>
                  </a:cubicBezTo>
                  <a:cubicBezTo>
                    <a:pt x="153" y="177"/>
                    <a:pt x="185" y="173"/>
                    <a:pt x="222" y="173"/>
                  </a:cubicBezTo>
                  <a:cubicBezTo>
                    <a:pt x="638" y="173"/>
                    <a:pt x="1509" y="725"/>
                    <a:pt x="1834" y="961"/>
                  </a:cubicBezTo>
                  <a:cubicBezTo>
                    <a:pt x="1850" y="972"/>
                    <a:pt x="1872" y="978"/>
                    <a:pt x="1893" y="978"/>
                  </a:cubicBezTo>
                  <a:cubicBezTo>
                    <a:pt x="1920" y="978"/>
                    <a:pt x="1942" y="961"/>
                    <a:pt x="1957" y="940"/>
                  </a:cubicBezTo>
                  <a:cubicBezTo>
                    <a:pt x="1984" y="903"/>
                    <a:pt x="1979" y="849"/>
                    <a:pt x="1936" y="817"/>
                  </a:cubicBezTo>
                  <a:cubicBezTo>
                    <a:pt x="1813" y="729"/>
                    <a:pt x="773" y="1"/>
                    <a:pt x="2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9"/>
            <p:cNvSpPr/>
            <p:nvPr/>
          </p:nvSpPr>
          <p:spPr>
            <a:xfrm>
              <a:off x="6265007" y="4115993"/>
              <a:ext cx="79324" cy="41233"/>
            </a:xfrm>
            <a:custGeom>
              <a:avLst/>
              <a:gdLst/>
              <a:ahLst/>
              <a:cxnLst/>
              <a:rect l="l" t="t" r="r" b="b"/>
              <a:pathLst>
                <a:path w="1187" h="617" extrusionOk="0">
                  <a:moveTo>
                    <a:pt x="1100" y="0"/>
                  </a:moveTo>
                  <a:cubicBezTo>
                    <a:pt x="1027" y="0"/>
                    <a:pt x="456" y="11"/>
                    <a:pt x="27" y="481"/>
                  </a:cubicBezTo>
                  <a:cubicBezTo>
                    <a:pt x="0" y="513"/>
                    <a:pt x="0" y="566"/>
                    <a:pt x="32" y="593"/>
                  </a:cubicBezTo>
                  <a:cubicBezTo>
                    <a:pt x="49" y="610"/>
                    <a:pt x="72" y="617"/>
                    <a:pt x="94" y="617"/>
                  </a:cubicBezTo>
                  <a:cubicBezTo>
                    <a:pt x="100" y="617"/>
                    <a:pt x="107" y="616"/>
                    <a:pt x="113" y="615"/>
                  </a:cubicBezTo>
                  <a:cubicBezTo>
                    <a:pt x="129" y="610"/>
                    <a:pt x="140" y="598"/>
                    <a:pt x="150" y="588"/>
                  </a:cubicBezTo>
                  <a:cubicBezTo>
                    <a:pt x="536" y="165"/>
                    <a:pt x="1076" y="161"/>
                    <a:pt x="1106" y="161"/>
                  </a:cubicBezTo>
                  <a:cubicBezTo>
                    <a:pt x="1107" y="161"/>
                    <a:pt x="1107" y="161"/>
                    <a:pt x="1107" y="161"/>
                  </a:cubicBezTo>
                  <a:cubicBezTo>
                    <a:pt x="1150" y="161"/>
                    <a:pt x="1187" y="129"/>
                    <a:pt x="1187" y="80"/>
                  </a:cubicBezTo>
                  <a:cubicBezTo>
                    <a:pt x="1187" y="37"/>
                    <a:pt x="1155" y="0"/>
                    <a:pt x="1107" y="0"/>
                  </a:cubicBezTo>
                  <a:cubicBezTo>
                    <a:pt x="1106" y="0"/>
                    <a:pt x="1104" y="0"/>
                    <a:pt x="110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9"/>
            <p:cNvSpPr/>
            <p:nvPr/>
          </p:nvSpPr>
          <p:spPr>
            <a:xfrm>
              <a:off x="6269284" y="4093405"/>
              <a:ext cx="78322" cy="35820"/>
            </a:xfrm>
            <a:custGeom>
              <a:avLst/>
              <a:gdLst/>
              <a:ahLst/>
              <a:cxnLst/>
              <a:rect l="l" t="t" r="r" b="b"/>
              <a:pathLst>
                <a:path w="1172" h="536" extrusionOk="0">
                  <a:moveTo>
                    <a:pt x="153" y="0"/>
                  </a:moveTo>
                  <a:cubicBezTo>
                    <a:pt x="135" y="0"/>
                    <a:pt x="116" y="0"/>
                    <a:pt x="97" y="1"/>
                  </a:cubicBezTo>
                  <a:cubicBezTo>
                    <a:pt x="44" y="1"/>
                    <a:pt x="0" y="44"/>
                    <a:pt x="6" y="97"/>
                  </a:cubicBezTo>
                  <a:cubicBezTo>
                    <a:pt x="6" y="151"/>
                    <a:pt x="49" y="193"/>
                    <a:pt x="102" y="193"/>
                  </a:cubicBezTo>
                  <a:cubicBezTo>
                    <a:pt x="122" y="193"/>
                    <a:pt x="141" y="192"/>
                    <a:pt x="160" y="192"/>
                  </a:cubicBezTo>
                  <a:cubicBezTo>
                    <a:pt x="758" y="192"/>
                    <a:pt x="984" y="494"/>
                    <a:pt x="984" y="499"/>
                  </a:cubicBezTo>
                  <a:cubicBezTo>
                    <a:pt x="1006" y="526"/>
                    <a:pt x="1038" y="536"/>
                    <a:pt x="1070" y="536"/>
                  </a:cubicBezTo>
                  <a:cubicBezTo>
                    <a:pt x="1086" y="536"/>
                    <a:pt x="1107" y="531"/>
                    <a:pt x="1123" y="519"/>
                  </a:cubicBezTo>
                  <a:cubicBezTo>
                    <a:pt x="1166" y="487"/>
                    <a:pt x="1172" y="423"/>
                    <a:pt x="1139" y="381"/>
                  </a:cubicBezTo>
                  <a:cubicBezTo>
                    <a:pt x="1128" y="366"/>
                    <a:pt x="849"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9"/>
            <p:cNvSpPr/>
            <p:nvPr/>
          </p:nvSpPr>
          <p:spPr>
            <a:xfrm>
              <a:off x="6536795" y="3301959"/>
              <a:ext cx="28669" cy="81463"/>
            </a:xfrm>
            <a:custGeom>
              <a:avLst/>
              <a:gdLst/>
              <a:ahLst/>
              <a:cxnLst/>
              <a:rect l="l" t="t" r="r" b="b"/>
              <a:pathLst>
                <a:path w="429" h="1219" extrusionOk="0">
                  <a:moveTo>
                    <a:pt x="268" y="0"/>
                  </a:moveTo>
                  <a:cubicBezTo>
                    <a:pt x="252" y="0"/>
                    <a:pt x="236" y="10"/>
                    <a:pt x="231" y="27"/>
                  </a:cubicBezTo>
                  <a:lnTo>
                    <a:pt x="50" y="743"/>
                  </a:lnTo>
                  <a:cubicBezTo>
                    <a:pt x="28" y="817"/>
                    <a:pt x="1" y="925"/>
                    <a:pt x="38" y="1016"/>
                  </a:cubicBezTo>
                  <a:cubicBezTo>
                    <a:pt x="65" y="1080"/>
                    <a:pt x="119" y="1133"/>
                    <a:pt x="193" y="1165"/>
                  </a:cubicBezTo>
                  <a:cubicBezTo>
                    <a:pt x="257" y="1197"/>
                    <a:pt x="327" y="1209"/>
                    <a:pt x="386" y="1219"/>
                  </a:cubicBezTo>
                  <a:lnTo>
                    <a:pt x="396" y="1219"/>
                  </a:lnTo>
                  <a:cubicBezTo>
                    <a:pt x="413" y="1219"/>
                    <a:pt x="423" y="1202"/>
                    <a:pt x="423" y="1192"/>
                  </a:cubicBezTo>
                  <a:cubicBezTo>
                    <a:pt x="428" y="1170"/>
                    <a:pt x="413" y="1155"/>
                    <a:pt x="396" y="1150"/>
                  </a:cubicBezTo>
                  <a:cubicBezTo>
                    <a:pt x="338" y="1144"/>
                    <a:pt x="274" y="1133"/>
                    <a:pt x="220" y="1106"/>
                  </a:cubicBezTo>
                  <a:cubicBezTo>
                    <a:pt x="161" y="1080"/>
                    <a:pt x="124" y="1037"/>
                    <a:pt x="102" y="989"/>
                  </a:cubicBezTo>
                  <a:cubicBezTo>
                    <a:pt x="75" y="925"/>
                    <a:pt x="92" y="844"/>
                    <a:pt x="114" y="760"/>
                  </a:cubicBezTo>
                  <a:lnTo>
                    <a:pt x="295" y="42"/>
                  </a:lnTo>
                  <a:cubicBezTo>
                    <a:pt x="300" y="27"/>
                    <a:pt x="290" y="5"/>
                    <a:pt x="26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9"/>
            <p:cNvSpPr/>
            <p:nvPr/>
          </p:nvSpPr>
          <p:spPr>
            <a:xfrm>
              <a:off x="6575421" y="3276364"/>
              <a:ext cx="62551" cy="37156"/>
            </a:xfrm>
            <a:custGeom>
              <a:avLst/>
              <a:gdLst/>
              <a:ahLst/>
              <a:cxnLst/>
              <a:rect l="l" t="t" r="r" b="b"/>
              <a:pathLst>
                <a:path w="936" h="556" extrusionOk="0">
                  <a:moveTo>
                    <a:pt x="495" y="0"/>
                  </a:moveTo>
                  <a:cubicBezTo>
                    <a:pt x="469" y="0"/>
                    <a:pt x="444" y="1"/>
                    <a:pt x="417" y="3"/>
                  </a:cubicBezTo>
                  <a:cubicBezTo>
                    <a:pt x="358" y="14"/>
                    <a:pt x="305" y="36"/>
                    <a:pt x="252" y="62"/>
                  </a:cubicBezTo>
                  <a:cubicBezTo>
                    <a:pt x="128" y="137"/>
                    <a:pt x="32" y="255"/>
                    <a:pt x="0" y="393"/>
                  </a:cubicBezTo>
                  <a:cubicBezTo>
                    <a:pt x="117" y="497"/>
                    <a:pt x="271" y="555"/>
                    <a:pt x="425" y="555"/>
                  </a:cubicBezTo>
                  <a:cubicBezTo>
                    <a:pt x="455" y="555"/>
                    <a:pt x="484" y="553"/>
                    <a:pt x="513" y="549"/>
                  </a:cubicBezTo>
                  <a:cubicBezTo>
                    <a:pt x="695" y="522"/>
                    <a:pt x="851" y="399"/>
                    <a:pt x="935" y="238"/>
                  </a:cubicBezTo>
                  <a:cubicBezTo>
                    <a:pt x="861" y="121"/>
                    <a:pt x="738" y="41"/>
                    <a:pt x="604" y="9"/>
                  </a:cubicBezTo>
                  <a:cubicBezTo>
                    <a:pt x="567" y="3"/>
                    <a:pt x="531"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9"/>
            <p:cNvSpPr/>
            <p:nvPr/>
          </p:nvSpPr>
          <p:spPr>
            <a:xfrm>
              <a:off x="6572882" y="3274292"/>
              <a:ext cx="68365" cy="31676"/>
            </a:xfrm>
            <a:custGeom>
              <a:avLst/>
              <a:gdLst/>
              <a:ahLst/>
              <a:cxnLst/>
              <a:rect l="l" t="t" r="r" b="b"/>
              <a:pathLst>
                <a:path w="1023" h="474" extrusionOk="0">
                  <a:moveTo>
                    <a:pt x="534" y="0"/>
                  </a:moveTo>
                  <a:cubicBezTo>
                    <a:pt x="435" y="0"/>
                    <a:pt x="335" y="27"/>
                    <a:pt x="252" y="77"/>
                  </a:cubicBezTo>
                  <a:cubicBezTo>
                    <a:pt x="129" y="158"/>
                    <a:pt x="38" y="286"/>
                    <a:pt x="6" y="430"/>
                  </a:cubicBezTo>
                  <a:cubicBezTo>
                    <a:pt x="1" y="451"/>
                    <a:pt x="11" y="468"/>
                    <a:pt x="33" y="473"/>
                  </a:cubicBezTo>
                  <a:lnTo>
                    <a:pt x="43" y="473"/>
                  </a:lnTo>
                  <a:cubicBezTo>
                    <a:pt x="60" y="468"/>
                    <a:pt x="70" y="456"/>
                    <a:pt x="70" y="446"/>
                  </a:cubicBezTo>
                  <a:cubicBezTo>
                    <a:pt x="97" y="318"/>
                    <a:pt x="177" y="205"/>
                    <a:pt x="290" y="136"/>
                  </a:cubicBezTo>
                  <a:cubicBezTo>
                    <a:pt x="363" y="92"/>
                    <a:pt x="452" y="68"/>
                    <a:pt x="539" y="68"/>
                  </a:cubicBezTo>
                  <a:cubicBezTo>
                    <a:pt x="580" y="68"/>
                    <a:pt x="620" y="73"/>
                    <a:pt x="658" y="83"/>
                  </a:cubicBezTo>
                  <a:cubicBezTo>
                    <a:pt x="781" y="115"/>
                    <a:pt x="894" y="200"/>
                    <a:pt x="958" y="313"/>
                  </a:cubicBezTo>
                  <a:cubicBezTo>
                    <a:pt x="961" y="323"/>
                    <a:pt x="971" y="328"/>
                    <a:pt x="982" y="328"/>
                  </a:cubicBezTo>
                  <a:cubicBezTo>
                    <a:pt x="989" y="328"/>
                    <a:pt x="995" y="327"/>
                    <a:pt x="1000" y="323"/>
                  </a:cubicBezTo>
                  <a:cubicBezTo>
                    <a:pt x="1017" y="318"/>
                    <a:pt x="1022" y="296"/>
                    <a:pt x="1017" y="281"/>
                  </a:cubicBezTo>
                  <a:cubicBezTo>
                    <a:pt x="946" y="152"/>
                    <a:pt x="818" y="56"/>
                    <a:pt x="674" y="19"/>
                  </a:cubicBezTo>
                  <a:cubicBezTo>
                    <a:pt x="629" y="7"/>
                    <a:pt x="582" y="0"/>
                    <a:pt x="5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9"/>
            <p:cNvSpPr/>
            <p:nvPr/>
          </p:nvSpPr>
          <p:spPr>
            <a:xfrm>
              <a:off x="6590057" y="3276364"/>
              <a:ext cx="31543" cy="26798"/>
            </a:xfrm>
            <a:custGeom>
              <a:avLst/>
              <a:gdLst/>
              <a:ahLst/>
              <a:cxnLst/>
              <a:rect l="l" t="t" r="r" b="b"/>
              <a:pathLst>
                <a:path w="472" h="401" extrusionOk="0">
                  <a:moveTo>
                    <a:pt x="276" y="0"/>
                  </a:moveTo>
                  <a:cubicBezTo>
                    <a:pt x="250" y="0"/>
                    <a:pt x="225" y="1"/>
                    <a:pt x="198" y="3"/>
                  </a:cubicBezTo>
                  <a:cubicBezTo>
                    <a:pt x="139" y="14"/>
                    <a:pt x="86" y="36"/>
                    <a:pt x="33" y="62"/>
                  </a:cubicBezTo>
                  <a:cubicBezTo>
                    <a:pt x="11" y="105"/>
                    <a:pt x="1" y="154"/>
                    <a:pt x="6" y="206"/>
                  </a:cubicBezTo>
                  <a:cubicBezTo>
                    <a:pt x="26" y="319"/>
                    <a:pt x="121" y="401"/>
                    <a:pt x="232" y="401"/>
                  </a:cubicBezTo>
                  <a:cubicBezTo>
                    <a:pt x="242" y="401"/>
                    <a:pt x="252" y="400"/>
                    <a:pt x="262" y="399"/>
                  </a:cubicBezTo>
                  <a:cubicBezTo>
                    <a:pt x="385" y="378"/>
                    <a:pt x="471" y="265"/>
                    <a:pt x="455" y="142"/>
                  </a:cubicBezTo>
                  <a:cubicBezTo>
                    <a:pt x="444" y="89"/>
                    <a:pt x="417" y="46"/>
                    <a:pt x="385" y="9"/>
                  </a:cubicBezTo>
                  <a:cubicBezTo>
                    <a:pt x="348" y="3"/>
                    <a:pt x="312" y="0"/>
                    <a:pt x="2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9"/>
            <p:cNvSpPr/>
            <p:nvPr/>
          </p:nvSpPr>
          <p:spPr>
            <a:xfrm>
              <a:off x="6476784" y="3289997"/>
              <a:ext cx="62617" cy="37423"/>
            </a:xfrm>
            <a:custGeom>
              <a:avLst/>
              <a:gdLst/>
              <a:ahLst/>
              <a:cxnLst/>
              <a:rect l="l" t="t" r="r" b="b"/>
              <a:pathLst>
                <a:path w="937" h="560" extrusionOk="0">
                  <a:moveTo>
                    <a:pt x="500" y="0"/>
                  </a:moveTo>
                  <a:cubicBezTo>
                    <a:pt x="473" y="0"/>
                    <a:pt x="445" y="3"/>
                    <a:pt x="418" y="9"/>
                  </a:cubicBezTo>
                  <a:cubicBezTo>
                    <a:pt x="359" y="19"/>
                    <a:pt x="306" y="34"/>
                    <a:pt x="252" y="66"/>
                  </a:cubicBezTo>
                  <a:cubicBezTo>
                    <a:pt x="129" y="137"/>
                    <a:pt x="33" y="259"/>
                    <a:pt x="1" y="398"/>
                  </a:cubicBezTo>
                  <a:cubicBezTo>
                    <a:pt x="114" y="502"/>
                    <a:pt x="268" y="560"/>
                    <a:pt x="423" y="560"/>
                  </a:cubicBezTo>
                  <a:cubicBezTo>
                    <a:pt x="452" y="560"/>
                    <a:pt x="480" y="558"/>
                    <a:pt x="509" y="554"/>
                  </a:cubicBezTo>
                  <a:cubicBezTo>
                    <a:pt x="691" y="522"/>
                    <a:pt x="845" y="404"/>
                    <a:pt x="936" y="243"/>
                  </a:cubicBezTo>
                  <a:cubicBezTo>
                    <a:pt x="862" y="125"/>
                    <a:pt x="739" y="41"/>
                    <a:pt x="600" y="14"/>
                  </a:cubicBezTo>
                  <a:cubicBezTo>
                    <a:pt x="568" y="5"/>
                    <a:pt x="5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9"/>
            <p:cNvSpPr/>
            <p:nvPr/>
          </p:nvSpPr>
          <p:spPr>
            <a:xfrm>
              <a:off x="6474311" y="3287992"/>
              <a:ext cx="68298" cy="31476"/>
            </a:xfrm>
            <a:custGeom>
              <a:avLst/>
              <a:gdLst/>
              <a:ahLst/>
              <a:cxnLst/>
              <a:rect l="l" t="t" r="r" b="b"/>
              <a:pathLst>
                <a:path w="1022" h="471" extrusionOk="0">
                  <a:moveTo>
                    <a:pt x="544" y="0"/>
                  </a:moveTo>
                  <a:cubicBezTo>
                    <a:pt x="442" y="0"/>
                    <a:pt x="338" y="29"/>
                    <a:pt x="252" y="81"/>
                  </a:cubicBezTo>
                  <a:cubicBezTo>
                    <a:pt x="124" y="155"/>
                    <a:pt x="33" y="289"/>
                    <a:pt x="6" y="434"/>
                  </a:cubicBezTo>
                  <a:cubicBezTo>
                    <a:pt x="1" y="449"/>
                    <a:pt x="11" y="466"/>
                    <a:pt x="28" y="471"/>
                  </a:cubicBezTo>
                  <a:lnTo>
                    <a:pt x="43" y="471"/>
                  </a:lnTo>
                  <a:cubicBezTo>
                    <a:pt x="55" y="471"/>
                    <a:pt x="65" y="461"/>
                    <a:pt x="70" y="444"/>
                  </a:cubicBezTo>
                  <a:cubicBezTo>
                    <a:pt x="97" y="321"/>
                    <a:pt x="177" y="204"/>
                    <a:pt x="284" y="140"/>
                  </a:cubicBezTo>
                  <a:cubicBezTo>
                    <a:pt x="362" y="92"/>
                    <a:pt x="454" y="66"/>
                    <a:pt x="543" y="66"/>
                  </a:cubicBezTo>
                  <a:cubicBezTo>
                    <a:pt x="582" y="66"/>
                    <a:pt x="621" y="71"/>
                    <a:pt x="658" y="81"/>
                  </a:cubicBezTo>
                  <a:cubicBezTo>
                    <a:pt x="781" y="113"/>
                    <a:pt x="894" y="204"/>
                    <a:pt x="953" y="310"/>
                  </a:cubicBezTo>
                  <a:cubicBezTo>
                    <a:pt x="959" y="325"/>
                    <a:pt x="972" y="332"/>
                    <a:pt x="983" y="332"/>
                  </a:cubicBezTo>
                  <a:cubicBezTo>
                    <a:pt x="989" y="332"/>
                    <a:pt x="995" y="331"/>
                    <a:pt x="1000" y="327"/>
                  </a:cubicBezTo>
                  <a:cubicBezTo>
                    <a:pt x="1017" y="316"/>
                    <a:pt x="1022" y="295"/>
                    <a:pt x="1010" y="278"/>
                  </a:cubicBezTo>
                  <a:cubicBezTo>
                    <a:pt x="941" y="150"/>
                    <a:pt x="813" y="54"/>
                    <a:pt x="674" y="17"/>
                  </a:cubicBezTo>
                  <a:cubicBezTo>
                    <a:pt x="632" y="6"/>
                    <a:pt x="589" y="0"/>
                    <a:pt x="5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9"/>
            <p:cNvSpPr/>
            <p:nvPr/>
          </p:nvSpPr>
          <p:spPr>
            <a:xfrm>
              <a:off x="6491486" y="3289997"/>
              <a:ext cx="31075" cy="26798"/>
            </a:xfrm>
            <a:custGeom>
              <a:avLst/>
              <a:gdLst/>
              <a:ahLst/>
              <a:cxnLst/>
              <a:rect l="l" t="t" r="r" b="b"/>
              <a:pathLst>
                <a:path w="465" h="401" extrusionOk="0">
                  <a:moveTo>
                    <a:pt x="280" y="0"/>
                  </a:moveTo>
                  <a:cubicBezTo>
                    <a:pt x="253" y="0"/>
                    <a:pt x="225" y="3"/>
                    <a:pt x="198" y="9"/>
                  </a:cubicBezTo>
                  <a:cubicBezTo>
                    <a:pt x="139" y="19"/>
                    <a:pt x="86" y="34"/>
                    <a:pt x="32" y="66"/>
                  </a:cubicBezTo>
                  <a:cubicBezTo>
                    <a:pt x="11" y="105"/>
                    <a:pt x="0" y="157"/>
                    <a:pt x="5" y="206"/>
                  </a:cubicBezTo>
                  <a:cubicBezTo>
                    <a:pt x="21" y="320"/>
                    <a:pt x="117" y="400"/>
                    <a:pt x="232" y="400"/>
                  </a:cubicBezTo>
                  <a:cubicBezTo>
                    <a:pt x="242" y="400"/>
                    <a:pt x="252" y="400"/>
                    <a:pt x="262" y="398"/>
                  </a:cubicBezTo>
                  <a:cubicBezTo>
                    <a:pt x="380" y="382"/>
                    <a:pt x="465" y="270"/>
                    <a:pt x="449" y="147"/>
                  </a:cubicBezTo>
                  <a:cubicBezTo>
                    <a:pt x="444" y="93"/>
                    <a:pt x="417" y="46"/>
                    <a:pt x="380" y="14"/>
                  </a:cubicBezTo>
                  <a:cubicBezTo>
                    <a:pt x="348" y="5"/>
                    <a:pt x="314" y="0"/>
                    <a:pt x="2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9"/>
            <p:cNvSpPr/>
            <p:nvPr/>
          </p:nvSpPr>
          <p:spPr>
            <a:xfrm>
              <a:off x="6587250" y="3229383"/>
              <a:ext cx="66493" cy="35084"/>
            </a:xfrm>
            <a:custGeom>
              <a:avLst/>
              <a:gdLst/>
              <a:ahLst/>
              <a:cxnLst/>
              <a:rect l="l" t="t" r="r" b="b"/>
              <a:pathLst>
                <a:path w="995" h="525" extrusionOk="0">
                  <a:moveTo>
                    <a:pt x="96" y="1"/>
                  </a:moveTo>
                  <a:cubicBezTo>
                    <a:pt x="37" y="70"/>
                    <a:pt x="0" y="172"/>
                    <a:pt x="16" y="263"/>
                  </a:cubicBezTo>
                  <a:cubicBezTo>
                    <a:pt x="336" y="311"/>
                    <a:pt x="647" y="402"/>
                    <a:pt x="940" y="524"/>
                  </a:cubicBezTo>
                  <a:cubicBezTo>
                    <a:pt x="956" y="509"/>
                    <a:pt x="994" y="455"/>
                    <a:pt x="978" y="440"/>
                  </a:cubicBezTo>
                  <a:cubicBezTo>
                    <a:pt x="738" y="215"/>
                    <a:pt x="422" y="55"/>
                    <a:pt x="9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9"/>
            <p:cNvSpPr/>
            <p:nvPr/>
          </p:nvSpPr>
          <p:spPr>
            <a:xfrm>
              <a:off x="6467896" y="3236200"/>
              <a:ext cx="56803" cy="51858"/>
            </a:xfrm>
            <a:custGeom>
              <a:avLst/>
              <a:gdLst/>
              <a:ahLst/>
              <a:cxnLst/>
              <a:rect l="l" t="t" r="r" b="b"/>
              <a:pathLst>
                <a:path w="850" h="776" extrusionOk="0">
                  <a:moveTo>
                    <a:pt x="689" y="0"/>
                  </a:moveTo>
                  <a:cubicBezTo>
                    <a:pt x="401" y="161"/>
                    <a:pt x="156" y="412"/>
                    <a:pt x="6" y="711"/>
                  </a:cubicBezTo>
                  <a:cubicBezTo>
                    <a:pt x="1" y="728"/>
                    <a:pt x="54" y="770"/>
                    <a:pt x="70" y="775"/>
                  </a:cubicBezTo>
                  <a:cubicBezTo>
                    <a:pt x="305" y="562"/>
                    <a:pt x="568" y="370"/>
                    <a:pt x="850" y="214"/>
                  </a:cubicBezTo>
                  <a:cubicBezTo>
                    <a:pt x="834" y="123"/>
                    <a:pt x="770" y="44"/>
                    <a:pt x="6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2211;p49">
            <a:extLst>
              <a:ext uri="{FF2B5EF4-FFF2-40B4-BE49-F238E27FC236}">
                <a16:creationId xmlns:a16="http://schemas.microsoft.com/office/drawing/2014/main" id="{61DF9BC7-E463-406D-9704-A588B8D17C9D}"/>
              </a:ext>
            </a:extLst>
          </p:cNvPr>
          <p:cNvSpPr txBox="1">
            <a:spLocks/>
          </p:cNvSpPr>
          <p:nvPr/>
        </p:nvSpPr>
        <p:spPr>
          <a:xfrm>
            <a:off x="861540" y="1243388"/>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03.</a:t>
            </a:r>
          </a:p>
        </p:txBody>
      </p:sp>
      <p:pic>
        <p:nvPicPr>
          <p:cNvPr id="3" name="圖片 2">
            <a:extLst>
              <a:ext uri="{FF2B5EF4-FFF2-40B4-BE49-F238E27FC236}">
                <a16:creationId xmlns:a16="http://schemas.microsoft.com/office/drawing/2014/main" id="{6F55F7DD-1E2D-4E90-895C-FDB7C8E35E45}"/>
              </a:ext>
            </a:extLst>
          </p:cNvPr>
          <p:cNvPicPr>
            <a:picLocks noChangeAspect="1"/>
          </p:cNvPicPr>
          <p:nvPr/>
        </p:nvPicPr>
        <p:blipFill>
          <a:blip r:embed="rId3"/>
          <a:stretch>
            <a:fillRect/>
          </a:stretch>
        </p:blipFill>
        <p:spPr>
          <a:xfrm>
            <a:off x="4184925" y="1156417"/>
            <a:ext cx="4090537" cy="2300927"/>
          </a:xfrm>
          <a:prstGeom prst="rect">
            <a:avLst/>
          </a:prstGeom>
        </p:spPr>
      </p:pic>
      <p:pic>
        <p:nvPicPr>
          <p:cNvPr id="4" name="圖片 3">
            <a:extLst>
              <a:ext uri="{FF2B5EF4-FFF2-40B4-BE49-F238E27FC236}">
                <a16:creationId xmlns:a16="http://schemas.microsoft.com/office/drawing/2014/main" id="{0B804CB1-4B65-4162-8A91-EC69AAC546E5}"/>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507765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2855" name="Google Shape;2855;p59"/>
          <p:cNvGrpSpPr/>
          <p:nvPr/>
        </p:nvGrpSpPr>
        <p:grpSpPr>
          <a:xfrm>
            <a:off x="7378665" y="2806245"/>
            <a:ext cx="1601779" cy="1811649"/>
            <a:chOff x="5728850" y="3087975"/>
            <a:chExt cx="1680646" cy="1806697"/>
          </a:xfrm>
        </p:grpSpPr>
        <p:sp>
          <p:nvSpPr>
            <p:cNvPr id="2856" name="Google Shape;2856;p59"/>
            <p:cNvSpPr/>
            <p:nvPr/>
          </p:nvSpPr>
          <p:spPr>
            <a:xfrm>
              <a:off x="5728850" y="3851286"/>
              <a:ext cx="508023" cy="962383"/>
            </a:xfrm>
            <a:custGeom>
              <a:avLst/>
              <a:gdLst/>
              <a:ahLst/>
              <a:cxnLst/>
              <a:rect l="l" t="t" r="r" b="b"/>
              <a:pathLst>
                <a:path w="7602" h="14401" extrusionOk="0">
                  <a:moveTo>
                    <a:pt x="3042" y="0"/>
                  </a:moveTo>
                  <a:cubicBezTo>
                    <a:pt x="3042" y="0"/>
                    <a:pt x="3117" y="3288"/>
                    <a:pt x="2556" y="5495"/>
                  </a:cubicBezTo>
                  <a:cubicBezTo>
                    <a:pt x="2058" y="7472"/>
                    <a:pt x="1" y="13180"/>
                    <a:pt x="1" y="13180"/>
                  </a:cubicBezTo>
                  <a:cubicBezTo>
                    <a:pt x="1" y="13180"/>
                    <a:pt x="835" y="14401"/>
                    <a:pt x="2579" y="14401"/>
                  </a:cubicBezTo>
                  <a:cubicBezTo>
                    <a:pt x="3073" y="14401"/>
                    <a:pt x="3641" y="14303"/>
                    <a:pt x="4283" y="14051"/>
                  </a:cubicBezTo>
                  <a:cubicBezTo>
                    <a:pt x="4283" y="14051"/>
                    <a:pt x="5164" y="8552"/>
                    <a:pt x="5832" y="6088"/>
                  </a:cubicBezTo>
                  <a:cubicBezTo>
                    <a:pt x="6501" y="3624"/>
                    <a:pt x="7601" y="476"/>
                    <a:pt x="7601" y="476"/>
                  </a:cubicBezTo>
                  <a:lnTo>
                    <a:pt x="30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9"/>
            <p:cNvSpPr/>
            <p:nvPr/>
          </p:nvSpPr>
          <p:spPr>
            <a:xfrm>
              <a:off x="5784250" y="4504198"/>
              <a:ext cx="274060" cy="113005"/>
            </a:xfrm>
            <a:custGeom>
              <a:avLst/>
              <a:gdLst/>
              <a:ahLst/>
              <a:cxnLst/>
              <a:rect l="l" t="t" r="r" b="b"/>
              <a:pathLst>
                <a:path w="4101" h="1691" extrusionOk="0">
                  <a:moveTo>
                    <a:pt x="417" y="1"/>
                  </a:moveTo>
                  <a:cubicBezTo>
                    <a:pt x="417" y="1"/>
                    <a:pt x="1" y="257"/>
                    <a:pt x="129" y="701"/>
                  </a:cubicBezTo>
                  <a:cubicBezTo>
                    <a:pt x="129" y="701"/>
                    <a:pt x="1984" y="1668"/>
                    <a:pt x="3896" y="1690"/>
                  </a:cubicBezTo>
                  <a:cubicBezTo>
                    <a:pt x="3896" y="1690"/>
                    <a:pt x="4100" y="1390"/>
                    <a:pt x="4019" y="985"/>
                  </a:cubicBezTo>
                  <a:lnTo>
                    <a:pt x="4019" y="985"/>
                  </a:lnTo>
                  <a:cubicBezTo>
                    <a:pt x="4019" y="985"/>
                    <a:pt x="3970" y="989"/>
                    <a:pt x="3876" y="989"/>
                  </a:cubicBezTo>
                  <a:cubicBezTo>
                    <a:pt x="3450" y="989"/>
                    <a:pt x="2117" y="907"/>
                    <a:pt x="417"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9"/>
            <p:cNvSpPr/>
            <p:nvPr/>
          </p:nvSpPr>
          <p:spPr>
            <a:xfrm>
              <a:off x="5912826" y="4036668"/>
              <a:ext cx="260427" cy="113339"/>
            </a:xfrm>
            <a:custGeom>
              <a:avLst/>
              <a:gdLst/>
              <a:ahLst/>
              <a:cxnLst/>
              <a:rect l="l" t="t" r="r" b="b"/>
              <a:pathLst>
                <a:path w="3897" h="1696" extrusionOk="0">
                  <a:moveTo>
                    <a:pt x="215" y="1"/>
                  </a:moveTo>
                  <a:cubicBezTo>
                    <a:pt x="215" y="1"/>
                    <a:pt x="1" y="359"/>
                    <a:pt x="129" y="802"/>
                  </a:cubicBezTo>
                  <a:cubicBezTo>
                    <a:pt x="129" y="802"/>
                    <a:pt x="1775" y="1668"/>
                    <a:pt x="3689" y="1695"/>
                  </a:cubicBezTo>
                  <a:cubicBezTo>
                    <a:pt x="3689" y="1695"/>
                    <a:pt x="3896" y="1390"/>
                    <a:pt x="3817" y="990"/>
                  </a:cubicBezTo>
                  <a:lnTo>
                    <a:pt x="3817" y="990"/>
                  </a:lnTo>
                  <a:cubicBezTo>
                    <a:pt x="3817" y="990"/>
                    <a:pt x="3770" y="993"/>
                    <a:pt x="3683" y="993"/>
                  </a:cubicBezTo>
                  <a:cubicBezTo>
                    <a:pt x="3267" y="993"/>
                    <a:pt x="1926" y="914"/>
                    <a:pt x="215"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9"/>
            <p:cNvSpPr/>
            <p:nvPr/>
          </p:nvSpPr>
          <p:spPr>
            <a:xfrm>
              <a:off x="5905408" y="3803705"/>
              <a:ext cx="346768" cy="107993"/>
            </a:xfrm>
            <a:custGeom>
              <a:avLst/>
              <a:gdLst/>
              <a:ahLst/>
              <a:cxnLst/>
              <a:rect l="l" t="t" r="r" b="b"/>
              <a:pathLst>
                <a:path w="5189" h="1616" extrusionOk="0">
                  <a:moveTo>
                    <a:pt x="2073" y="1"/>
                  </a:moveTo>
                  <a:cubicBezTo>
                    <a:pt x="1410" y="1"/>
                    <a:pt x="765" y="124"/>
                    <a:pt x="486" y="541"/>
                  </a:cubicBezTo>
                  <a:cubicBezTo>
                    <a:pt x="0" y="1275"/>
                    <a:pt x="2173" y="1615"/>
                    <a:pt x="3599" y="1615"/>
                  </a:cubicBezTo>
                  <a:cubicBezTo>
                    <a:pt x="4148" y="1615"/>
                    <a:pt x="4587" y="1564"/>
                    <a:pt x="4719" y="1466"/>
                  </a:cubicBezTo>
                  <a:cubicBezTo>
                    <a:pt x="5189" y="1114"/>
                    <a:pt x="5136" y="579"/>
                    <a:pt x="4007" y="253"/>
                  </a:cubicBezTo>
                  <a:cubicBezTo>
                    <a:pt x="4007" y="253"/>
                    <a:pt x="3022" y="1"/>
                    <a:pt x="2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9"/>
            <p:cNvSpPr/>
            <p:nvPr/>
          </p:nvSpPr>
          <p:spPr>
            <a:xfrm>
              <a:off x="5955729" y="3816736"/>
              <a:ext cx="248665" cy="71906"/>
            </a:xfrm>
            <a:custGeom>
              <a:avLst/>
              <a:gdLst/>
              <a:ahLst/>
              <a:cxnLst/>
              <a:rect l="l" t="t" r="r" b="b"/>
              <a:pathLst>
                <a:path w="3721" h="1076" extrusionOk="0">
                  <a:moveTo>
                    <a:pt x="1242" y="0"/>
                  </a:moveTo>
                  <a:cubicBezTo>
                    <a:pt x="784" y="0"/>
                    <a:pt x="373" y="49"/>
                    <a:pt x="150" y="191"/>
                  </a:cubicBezTo>
                  <a:cubicBezTo>
                    <a:pt x="0" y="287"/>
                    <a:pt x="10" y="389"/>
                    <a:pt x="32" y="438"/>
                  </a:cubicBezTo>
                  <a:cubicBezTo>
                    <a:pt x="144" y="704"/>
                    <a:pt x="1026" y="875"/>
                    <a:pt x="1539" y="956"/>
                  </a:cubicBezTo>
                  <a:cubicBezTo>
                    <a:pt x="2040" y="1033"/>
                    <a:pt x="2530" y="1075"/>
                    <a:pt x="2901" y="1075"/>
                  </a:cubicBezTo>
                  <a:cubicBezTo>
                    <a:pt x="2993" y="1075"/>
                    <a:pt x="3078" y="1073"/>
                    <a:pt x="3153" y="1067"/>
                  </a:cubicBezTo>
                  <a:cubicBezTo>
                    <a:pt x="3244" y="1062"/>
                    <a:pt x="3325" y="1052"/>
                    <a:pt x="3383" y="1042"/>
                  </a:cubicBezTo>
                  <a:cubicBezTo>
                    <a:pt x="3543" y="1003"/>
                    <a:pt x="3720" y="951"/>
                    <a:pt x="3715" y="817"/>
                  </a:cubicBezTo>
                  <a:cubicBezTo>
                    <a:pt x="3710" y="742"/>
                    <a:pt x="3656" y="640"/>
                    <a:pt x="3244" y="517"/>
                  </a:cubicBezTo>
                  <a:cubicBezTo>
                    <a:pt x="2988" y="438"/>
                    <a:pt x="2652" y="373"/>
                    <a:pt x="2292" y="330"/>
                  </a:cubicBezTo>
                  <a:cubicBezTo>
                    <a:pt x="1860" y="277"/>
                    <a:pt x="1513" y="250"/>
                    <a:pt x="1257" y="250"/>
                  </a:cubicBezTo>
                  <a:cubicBezTo>
                    <a:pt x="1234" y="250"/>
                    <a:pt x="1213" y="250"/>
                    <a:pt x="1192" y="250"/>
                  </a:cubicBezTo>
                  <a:cubicBezTo>
                    <a:pt x="893" y="255"/>
                    <a:pt x="753" y="309"/>
                    <a:pt x="732" y="416"/>
                  </a:cubicBezTo>
                  <a:cubicBezTo>
                    <a:pt x="727" y="443"/>
                    <a:pt x="738" y="470"/>
                    <a:pt x="753" y="490"/>
                  </a:cubicBezTo>
                  <a:cubicBezTo>
                    <a:pt x="780" y="522"/>
                    <a:pt x="844" y="598"/>
                    <a:pt x="1529" y="699"/>
                  </a:cubicBezTo>
                  <a:cubicBezTo>
                    <a:pt x="1850" y="743"/>
                    <a:pt x="2195" y="779"/>
                    <a:pt x="2363" y="779"/>
                  </a:cubicBezTo>
                  <a:cubicBezTo>
                    <a:pt x="2377" y="779"/>
                    <a:pt x="2389" y="779"/>
                    <a:pt x="2400" y="779"/>
                  </a:cubicBezTo>
                  <a:cubicBezTo>
                    <a:pt x="2437" y="779"/>
                    <a:pt x="2469" y="747"/>
                    <a:pt x="2469" y="709"/>
                  </a:cubicBezTo>
                  <a:cubicBezTo>
                    <a:pt x="2469" y="672"/>
                    <a:pt x="2437" y="640"/>
                    <a:pt x="2395" y="640"/>
                  </a:cubicBezTo>
                  <a:cubicBezTo>
                    <a:pt x="2389" y="640"/>
                    <a:pt x="2383" y="640"/>
                    <a:pt x="2377" y="640"/>
                  </a:cubicBezTo>
                  <a:cubicBezTo>
                    <a:pt x="2069" y="640"/>
                    <a:pt x="1140" y="515"/>
                    <a:pt x="908" y="426"/>
                  </a:cubicBezTo>
                  <a:cubicBezTo>
                    <a:pt x="954" y="410"/>
                    <a:pt x="1055" y="390"/>
                    <a:pt x="1270" y="390"/>
                  </a:cubicBezTo>
                  <a:cubicBezTo>
                    <a:pt x="1479" y="390"/>
                    <a:pt x="1797" y="409"/>
                    <a:pt x="2277" y="470"/>
                  </a:cubicBezTo>
                  <a:cubicBezTo>
                    <a:pt x="3079" y="566"/>
                    <a:pt x="3528" y="742"/>
                    <a:pt x="3575" y="822"/>
                  </a:cubicBezTo>
                  <a:cubicBezTo>
                    <a:pt x="3565" y="833"/>
                    <a:pt x="3517" y="865"/>
                    <a:pt x="3351" y="902"/>
                  </a:cubicBezTo>
                  <a:cubicBezTo>
                    <a:pt x="3253" y="923"/>
                    <a:pt x="3106" y="933"/>
                    <a:pt x="2925" y="933"/>
                  </a:cubicBezTo>
                  <a:cubicBezTo>
                    <a:pt x="2559" y="933"/>
                    <a:pt x="2058" y="892"/>
                    <a:pt x="1561" y="817"/>
                  </a:cubicBezTo>
                  <a:cubicBezTo>
                    <a:pt x="668" y="677"/>
                    <a:pt x="208" y="497"/>
                    <a:pt x="166" y="384"/>
                  </a:cubicBezTo>
                  <a:cubicBezTo>
                    <a:pt x="155" y="362"/>
                    <a:pt x="192" y="330"/>
                    <a:pt x="225" y="309"/>
                  </a:cubicBezTo>
                  <a:cubicBezTo>
                    <a:pt x="423" y="181"/>
                    <a:pt x="800" y="137"/>
                    <a:pt x="1228" y="137"/>
                  </a:cubicBezTo>
                  <a:cubicBezTo>
                    <a:pt x="2195" y="137"/>
                    <a:pt x="3423" y="364"/>
                    <a:pt x="3442" y="368"/>
                  </a:cubicBezTo>
                  <a:cubicBezTo>
                    <a:pt x="3447" y="370"/>
                    <a:pt x="3453" y="370"/>
                    <a:pt x="3458" y="370"/>
                  </a:cubicBezTo>
                  <a:cubicBezTo>
                    <a:pt x="3489" y="370"/>
                    <a:pt x="3518" y="346"/>
                    <a:pt x="3523" y="314"/>
                  </a:cubicBezTo>
                  <a:cubicBezTo>
                    <a:pt x="3528" y="277"/>
                    <a:pt x="3506" y="240"/>
                    <a:pt x="3469" y="228"/>
                  </a:cubicBezTo>
                  <a:cubicBezTo>
                    <a:pt x="3396" y="218"/>
                    <a:pt x="2212" y="0"/>
                    <a:pt x="124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9"/>
            <p:cNvSpPr/>
            <p:nvPr/>
          </p:nvSpPr>
          <p:spPr>
            <a:xfrm>
              <a:off x="6645122" y="3281509"/>
              <a:ext cx="312485" cy="253410"/>
            </a:xfrm>
            <a:custGeom>
              <a:avLst/>
              <a:gdLst/>
              <a:ahLst/>
              <a:cxnLst/>
              <a:rect l="l" t="t" r="r" b="b"/>
              <a:pathLst>
                <a:path w="4676" h="3792" extrusionOk="0">
                  <a:moveTo>
                    <a:pt x="1731" y="1"/>
                  </a:moveTo>
                  <a:cubicBezTo>
                    <a:pt x="808" y="1"/>
                    <a:pt x="0" y="328"/>
                    <a:pt x="0" y="328"/>
                  </a:cubicBezTo>
                  <a:cubicBezTo>
                    <a:pt x="0" y="328"/>
                    <a:pt x="561" y="1589"/>
                    <a:pt x="726" y="2631"/>
                  </a:cubicBezTo>
                  <a:cubicBezTo>
                    <a:pt x="898" y="3668"/>
                    <a:pt x="3735" y="3791"/>
                    <a:pt x="3735" y="3791"/>
                  </a:cubicBezTo>
                  <a:cubicBezTo>
                    <a:pt x="3735" y="3791"/>
                    <a:pt x="4676" y="2610"/>
                    <a:pt x="3997" y="1273"/>
                  </a:cubicBezTo>
                  <a:cubicBezTo>
                    <a:pt x="3486" y="266"/>
                    <a:pt x="2562" y="1"/>
                    <a:pt x="173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9"/>
            <p:cNvSpPr/>
            <p:nvPr/>
          </p:nvSpPr>
          <p:spPr>
            <a:xfrm>
              <a:off x="6632559" y="3351679"/>
              <a:ext cx="172549" cy="148157"/>
            </a:xfrm>
            <a:custGeom>
              <a:avLst/>
              <a:gdLst/>
              <a:ahLst/>
              <a:cxnLst/>
              <a:rect l="l" t="t" r="r" b="b"/>
              <a:pathLst>
                <a:path w="2582" h="2217" extrusionOk="0">
                  <a:moveTo>
                    <a:pt x="1045" y="0"/>
                  </a:moveTo>
                  <a:cubicBezTo>
                    <a:pt x="954" y="0"/>
                    <a:pt x="899" y="4"/>
                    <a:pt x="899" y="4"/>
                  </a:cubicBezTo>
                  <a:cubicBezTo>
                    <a:pt x="1" y="373"/>
                    <a:pt x="1128" y="2217"/>
                    <a:pt x="1128" y="2217"/>
                  </a:cubicBezTo>
                  <a:cubicBezTo>
                    <a:pt x="1128" y="2217"/>
                    <a:pt x="2582" y="1950"/>
                    <a:pt x="2555" y="919"/>
                  </a:cubicBezTo>
                  <a:cubicBezTo>
                    <a:pt x="2534" y="78"/>
                    <a:pt x="1446" y="0"/>
                    <a:pt x="10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9"/>
            <p:cNvSpPr/>
            <p:nvPr/>
          </p:nvSpPr>
          <p:spPr>
            <a:xfrm>
              <a:off x="6304703" y="3470566"/>
              <a:ext cx="719799" cy="1166808"/>
            </a:xfrm>
            <a:custGeom>
              <a:avLst/>
              <a:gdLst/>
              <a:ahLst/>
              <a:cxnLst/>
              <a:rect l="l" t="t" r="r" b="b"/>
              <a:pathLst>
                <a:path w="10771" h="17460" extrusionOk="0">
                  <a:moveTo>
                    <a:pt x="6718" y="0"/>
                  </a:moveTo>
                  <a:cubicBezTo>
                    <a:pt x="6718" y="0"/>
                    <a:pt x="6024" y="265"/>
                    <a:pt x="5278" y="265"/>
                  </a:cubicBezTo>
                  <a:cubicBezTo>
                    <a:pt x="5001" y="265"/>
                    <a:pt x="4717" y="228"/>
                    <a:pt x="4458" y="129"/>
                  </a:cubicBezTo>
                  <a:cubicBezTo>
                    <a:pt x="4458" y="129"/>
                    <a:pt x="2971" y="721"/>
                    <a:pt x="1999" y="1363"/>
                  </a:cubicBezTo>
                  <a:cubicBezTo>
                    <a:pt x="951" y="2046"/>
                    <a:pt x="1448" y="4693"/>
                    <a:pt x="1192" y="6371"/>
                  </a:cubicBezTo>
                  <a:cubicBezTo>
                    <a:pt x="940" y="8055"/>
                    <a:pt x="358" y="9397"/>
                    <a:pt x="53" y="12192"/>
                  </a:cubicBezTo>
                  <a:cubicBezTo>
                    <a:pt x="21" y="12507"/>
                    <a:pt x="5" y="12801"/>
                    <a:pt x="5" y="13073"/>
                  </a:cubicBezTo>
                  <a:cubicBezTo>
                    <a:pt x="0" y="13137"/>
                    <a:pt x="0" y="13196"/>
                    <a:pt x="5" y="13260"/>
                  </a:cubicBezTo>
                  <a:cubicBezTo>
                    <a:pt x="27" y="14746"/>
                    <a:pt x="449" y="15537"/>
                    <a:pt x="449" y="15537"/>
                  </a:cubicBezTo>
                  <a:cubicBezTo>
                    <a:pt x="601" y="16359"/>
                    <a:pt x="3149" y="17459"/>
                    <a:pt x="5573" y="17459"/>
                  </a:cubicBezTo>
                  <a:cubicBezTo>
                    <a:pt x="6981" y="17459"/>
                    <a:pt x="8346" y="17088"/>
                    <a:pt x="9177" y="16077"/>
                  </a:cubicBezTo>
                  <a:cubicBezTo>
                    <a:pt x="9177" y="16077"/>
                    <a:pt x="9797" y="16008"/>
                    <a:pt x="10021" y="14233"/>
                  </a:cubicBezTo>
                  <a:cubicBezTo>
                    <a:pt x="10033" y="14168"/>
                    <a:pt x="10038" y="14111"/>
                    <a:pt x="10043" y="14047"/>
                  </a:cubicBezTo>
                  <a:cubicBezTo>
                    <a:pt x="10129" y="13245"/>
                    <a:pt x="10134" y="12138"/>
                    <a:pt x="9984" y="10588"/>
                  </a:cubicBezTo>
                  <a:cubicBezTo>
                    <a:pt x="9808" y="8760"/>
                    <a:pt x="9936" y="7841"/>
                    <a:pt x="10001" y="6023"/>
                  </a:cubicBezTo>
                  <a:cubicBezTo>
                    <a:pt x="10001" y="5959"/>
                    <a:pt x="10006" y="5895"/>
                    <a:pt x="10006" y="5825"/>
                  </a:cubicBezTo>
                  <a:cubicBezTo>
                    <a:pt x="10011" y="5628"/>
                    <a:pt x="10016" y="5425"/>
                    <a:pt x="10021" y="5206"/>
                  </a:cubicBezTo>
                  <a:cubicBezTo>
                    <a:pt x="10065" y="2806"/>
                    <a:pt x="10770" y="1742"/>
                    <a:pt x="9540" y="1101"/>
                  </a:cubicBezTo>
                  <a:cubicBezTo>
                    <a:pt x="8311" y="454"/>
                    <a:pt x="6718" y="0"/>
                    <a:pt x="67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9"/>
            <p:cNvSpPr/>
            <p:nvPr/>
          </p:nvSpPr>
          <p:spPr>
            <a:xfrm>
              <a:off x="6517549" y="3593731"/>
              <a:ext cx="255081" cy="86608"/>
            </a:xfrm>
            <a:custGeom>
              <a:avLst/>
              <a:gdLst/>
              <a:ahLst/>
              <a:cxnLst/>
              <a:rect l="l" t="t" r="r" b="b"/>
              <a:pathLst>
                <a:path w="3817" h="1296" extrusionOk="0">
                  <a:moveTo>
                    <a:pt x="72" y="0"/>
                  </a:moveTo>
                  <a:cubicBezTo>
                    <a:pt x="70" y="0"/>
                    <a:pt x="67" y="0"/>
                    <a:pt x="64" y="1"/>
                  </a:cubicBezTo>
                  <a:cubicBezTo>
                    <a:pt x="27" y="6"/>
                    <a:pt x="0" y="38"/>
                    <a:pt x="5" y="75"/>
                  </a:cubicBezTo>
                  <a:cubicBezTo>
                    <a:pt x="5" y="81"/>
                    <a:pt x="129" y="1032"/>
                    <a:pt x="1118" y="1241"/>
                  </a:cubicBezTo>
                  <a:cubicBezTo>
                    <a:pt x="1155" y="1246"/>
                    <a:pt x="1192" y="1256"/>
                    <a:pt x="1229" y="1262"/>
                  </a:cubicBezTo>
                  <a:cubicBezTo>
                    <a:pt x="1398" y="1286"/>
                    <a:pt x="1576" y="1296"/>
                    <a:pt x="1757" y="1296"/>
                  </a:cubicBezTo>
                  <a:cubicBezTo>
                    <a:pt x="2699" y="1296"/>
                    <a:pt x="3708" y="1019"/>
                    <a:pt x="3758" y="1005"/>
                  </a:cubicBezTo>
                  <a:cubicBezTo>
                    <a:pt x="3795" y="995"/>
                    <a:pt x="3817" y="958"/>
                    <a:pt x="3806" y="926"/>
                  </a:cubicBezTo>
                  <a:cubicBezTo>
                    <a:pt x="3797" y="895"/>
                    <a:pt x="3769" y="874"/>
                    <a:pt x="3742" y="874"/>
                  </a:cubicBezTo>
                  <a:cubicBezTo>
                    <a:pt x="3736" y="874"/>
                    <a:pt x="3731" y="875"/>
                    <a:pt x="3725" y="877"/>
                  </a:cubicBezTo>
                  <a:cubicBezTo>
                    <a:pt x="3712" y="882"/>
                    <a:pt x="2694" y="1162"/>
                    <a:pt x="1761" y="1162"/>
                  </a:cubicBezTo>
                  <a:cubicBezTo>
                    <a:pt x="1583" y="1162"/>
                    <a:pt x="1409" y="1152"/>
                    <a:pt x="1246" y="1128"/>
                  </a:cubicBezTo>
                  <a:cubicBezTo>
                    <a:pt x="262" y="985"/>
                    <a:pt x="139" y="97"/>
                    <a:pt x="134" y="60"/>
                  </a:cubicBezTo>
                  <a:cubicBezTo>
                    <a:pt x="134" y="26"/>
                    <a:pt x="102" y="0"/>
                    <a:pt x="7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9"/>
            <p:cNvSpPr/>
            <p:nvPr/>
          </p:nvSpPr>
          <p:spPr>
            <a:xfrm>
              <a:off x="6548623" y="3547151"/>
              <a:ext cx="262231" cy="69367"/>
            </a:xfrm>
            <a:custGeom>
              <a:avLst/>
              <a:gdLst/>
              <a:ahLst/>
              <a:cxnLst/>
              <a:rect l="l" t="t" r="r" b="b"/>
              <a:pathLst>
                <a:path w="3924" h="1038" extrusionOk="0">
                  <a:moveTo>
                    <a:pt x="3846" y="1"/>
                  </a:moveTo>
                  <a:cubicBezTo>
                    <a:pt x="3835" y="1"/>
                    <a:pt x="3825" y="3"/>
                    <a:pt x="3817" y="9"/>
                  </a:cubicBezTo>
                  <a:cubicBezTo>
                    <a:pt x="3800" y="19"/>
                    <a:pt x="2513" y="772"/>
                    <a:pt x="1486" y="895"/>
                  </a:cubicBezTo>
                  <a:cubicBezTo>
                    <a:pt x="1421" y="903"/>
                    <a:pt x="1359" y="907"/>
                    <a:pt x="1299" y="907"/>
                  </a:cubicBezTo>
                  <a:cubicBezTo>
                    <a:pt x="453" y="907"/>
                    <a:pt x="149" y="177"/>
                    <a:pt x="134" y="147"/>
                  </a:cubicBezTo>
                  <a:cubicBezTo>
                    <a:pt x="126" y="120"/>
                    <a:pt x="103" y="104"/>
                    <a:pt x="77" y="104"/>
                  </a:cubicBezTo>
                  <a:cubicBezTo>
                    <a:pt x="68" y="104"/>
                    <a:pt x="58" y="106"/>
                    <a:pt x="48" y="110"/>
                  </a:cubicBezTo>
                  <a:cubicBezTo>
                    <a:pt x="16" y="120"/>
                    <a:pt x="1" y="163"/>
                    <a:pt x="11" y="195"/>
                  </a:cubicBezTo>
                  <a:cubicBezTo>
                    <a:pt x="16" y="206"/>
                    <a:pt x="363" y="1038"/>
                    <a:pt x="1297" y="1038"/>
                  </a:cubicBezTo>
                  <a:cubicBezTo>
                    <a:pt x="1327" y="1038"/>
                    <a:pt x="1358" y="1037"/>
                    <a:pt x="1390" y="1035"/>
                  </a:cubicBezTo>
                  <a:cubicBezTo>
                    <a:pt x="1427" y="1035"/>
                    <a:pt x="1465" y="1029"/>
                    <a:pt x="1502" y="1023"/>
                  </a:cubicBezTo>
                  <a:cubicBezTo>
                    <a:pt x="2555" y="900"/>
                    <a:pt x="3827" y="158"/>
                    <a:pt x="3881" y="126"/>
                  </a:cubicBezTo>
                  <a:cubicBezTo>
                    <a:pt x="3913" y="105"/>
                    <a:pt x="3924" y="67"/>
                    <a:pt x="3907" y="34"/>
                  </a:cubicBezTo>
                  <a:cubicBezTo>
                    <a:pt x="3893" y="13"/>
                    <a:pt x="3868" y="1"/>
                    <a:pt x="384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9"/>
            <p:cNvSpPr/>
            <p:nvPr/>
          </p:nvSpPr>
          <p:spPr>
            <a:xfrm>
              <a:off x="6797623" y="3822350"/>
              <a:ext cx="145417" cy="263701"/>
            </a:xfrm>
            <a:custGeom>
              <a:avLst/>
              <a:gdLst/>
              <a:ahLst/>
              <a:cxnLst/>
              <a:rect l="l" t="t" r="r" b="b"/>
              <a:pathLst>
                <a:path w="2176" h="3946" extrusionOk="0">
                  <a:moveTo>
                    <a:pt x="1182" y="1"/>
                  </a:moveTo>
                  <a:lnTo>
                    <a:pt x="0" y="1957"/>
                  </a:lnTo>
                  <a:lnTo>
                    <a:pt x="999" y="3945"/>
                  </a:lnTo>
                  <a:lnTo>
                    <a:pt x="2176" y="2058"/>
                  </a:lnTo>
                  <a:lnTo>
                    <a:pt x="1182"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9"/>
            <p:cNvSpPr/>
            <p:nvPr/>
          </p:nvSpPr>
          <p:spPr>
            <a:xfrm>
              <a:off x="6652206" y="3816603"/>
              <a:ext cx="145483" cy="264035"/>
            </a:xfrm>
            <a:custGeom>
              <a:avLst/>
              <a:gdLst/>
              <a:ahLst/>
              <a:cxnLst/>
              <a:rect l="l" t="t" r="r" b="b"/>
              <a:pathLst>
                <a:path w="2177" h="3951" extrusionOk="0">
                  <a:moveTo>
                    <a:pt x="1160" y="1"/>
                  </a:moveTo>
                  <a:lnTo>
                    <a:pt x="1" y="1974"/>
                  </a:lnTo>
                  <a:lnTo>
                    <a:pt x="1022" y="3950"/>
                  </a:lnTo>
                  <a:lnTo>
                    <a:pt x="2176" y="2048"/>
                  </a:lnTo>
                  <a:lnTo>
                    <a:pt x="1160"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9"/>
            <p:cNvSpPr/>
            <p:nvPr/>
          </p:nvSpPr>
          <p:spPr>
            <a:xfrm>
              <a:off x="6506455" y="3812325"/>
              <a:ext cx="145818" cy="264035"/>
            </a:xfrm>
            <a:custGeom>
              <a:avLst/>
              <a:gdLst/>
              <a:ahLst/>
              <a:cxnLst/>
              <a:rect l="l" t="t" r="r" b="b"/>
              <a:pathLst>
                <a:path w="2182" h="3951" extrusionOk="0">
                  <a:moveTo>
                    <a:pt x="1139" y="1"/>
                  </a:moveTo>
                  <a:lnTo>
                    <a:pt x="1" y="1984"/>
                  </a:lnTo>
                  <a:lnTo>
                    <a:pt x="1042" y="3950"/>
                  </a:lnTo>
                  <a:lnTo>
                    <a:pt x="2182" y="2038"/>
                  </a:lnTo>
                  <a:lnTo>
                    <a:pt x="11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9"/>
            <p:cNvSpPr/>
            <p:nvPr/>
          </p:nvSpPr>
          <p:spPr>
            <a:xfrm>
              <a:off x="6361105" y="3809853"/>
              <a:ext cx="145751" cy="264035"/>
            </a:xfrm>
            <a:custGeom>
              <a:avLst/>
              <a:gdLst/>
              <a:ahLst/>
              <a:cxnLst/>
              <a:rect l="l" t="t" r="r" b="b"/>
              <a:pathLst>
                <a:path w="2181" h="3951" extrusionOk="0">
                  <a:moveTo>
                    <a:pt x="1118" y="1"/>
                  </a:moveTo>
                  <a:lnTo>
                    <a:pt x="0" y="1994"/>
                  </a:lnTo>
                  <a:lnTo>
                    <a:pt x="1064" y="3950"/>
                  </a:lnTo>
                  <a:lnTo>
                    <a:pt x="2181" y="2021"/>
                  </a:lnTo>
                  <a:lnTo>
                    <a:pt x="1118"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9"/>
            <p:cNvSpPr/>
            <p:nvPr/>
          </p:nvSpPr>
          <p:spPr>
            <a:xfrm>
              <a:off x="6640779" y="3549156"/>
              <a:ext cx="78589" cy="660456"/>
            </a:xfrm>
            <a:custGeom>
              <a:avLst/>
              <a:gdLst/>
              <a:ahLst/>
              <a:cxnLst/>
              <a:rect l="l" t="t" r="r" b="b"/>
              <a:pathLst>
                <a:path w="1176" h="9883" extrusionOk="0">
                  <a:moveTo>
                    <a:pt x="1066" y="0"/>
                  </a:moveTo>
                  <a:cubicBezTo>
                    <a:pt x="1024" y="0"/>
                    <a:pt x="986" y="26"/>
                    <a:pt x="973" y="69"/>
                  </a:cubicBezTo>
                  <a:cubicBezTo>
                    <a:pt x="968" y="80"/>
                    <a:pt x="604" y="1255"/>
                    <a:pt x="369" y="3031"/>
                  </a:cubicBezTo>
                  <a:cubicBezTo>
                    <a:pt x="150" y="4671"/>
                    <a:pt x="1" y="7178"/>
                    <a:pt x="524" y="9807"/>
                  </a:cubicBezTo>
                  <a:cubicBezTo>
                    <a:pt x="534" y="9847"/>
                    <a:pt x="572" y="9882"/>
                    <a:pt x="615" y="9882"/>
                  </a:cubicBezTo>
                  <a:cubicBezTo>
                    <a:pt x="619" y="9882"/>
                    <a:pt x="622" y="9882"/>
                    <a:pt x="626" y="9882"/>
                  </a:cubicBezTo>
                  <a:lnTo>
                    <a:pt x="642" y="9882"/>
                  </a:lnTo>
                  <a:cubicBezTo>
                    <a:pt x="690" y="9871"/>
                    <a:pt x="727" y="9818"/>
                    <a:pt x="717" y="9770"/>
                  </a:cubicBezTo>
                  <a:cubicBezTo>
                    <a:pt x="198" y="7167"/>
                    <a:pt x="342" y="4681"/>
                    <a:pt x="561" y="3063"/>
                  </a:cubicBezTo>
                  <a:cubicBezTo>
                    <a:pt x="791" y="1299"/>
                    <a:pt x="1155" y="139"/>
                    <a:pt x="1161" y="128"/>
                  </a:cubicBezTo>
                  <a:cubicBezTo>
                    <a:pt x="1176" y="75"/>
                    <a:pt x="1144" y="21"/>
                    <a:pt x="1096" y="4"/>
                  </a:cubicBezTo>
                  <a:cubicBezTo>
                    <a:pt x="1086" y="2"/>
                    <a:pt x="1076" y="0"/>
                    <a:pt x="1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9"/>
            <p:cNvSpPr/>
            <p:nvPr/>
          </p:nvSpPr>
          <p:spPr>
            <a:xfrm>
              <a:off x="6760066" y="3463015"/>
              <a:ext cx="130113" cy="57605"/>
            </a:xfrm>
            <a:custGeom>
              <a:avLst/>
              <a:gdLst/>
              <a:ahLst/>
              <a:cxnLst/>
              <a:rect l="l" t="t" r="r" b="b"/>
              <a:pathLst>
                <a:path w="1947" h="862" extrusionOk="0">
                  <a:moveTo>
                    <a:pt x="0" y="0"/>
                  </a:moveTo>
                  <a:lnTo>
                    <a:pt x="32" y="198"/>
                  </a:lnTo>
                  <a:cubicBezTo>
                    <a:pt x="1053" y="540"/>
                    <a:pt x="1801" y="851"/>
                    <a:pt x="1813" y="856"/>
                  </a:cubicBezTo>
                  <a:cubicBezTo>
                    <a:pt x="1823" y="859"/>
                    <a:pt x="1834" y="861"/>
                    <a:pt x="1844" y="861"/>
                  </a:cubicBezTo>
                  <a:cubicBezTo>
                    <a:pt x="1881" y="861"/>
                    <a:pt x="1914" y="841"/>
                    <a:pt x="1930" y="807"/>
                  </a:cubicBezTo>
                  <a:cubicBezTo>
                    <a:pt x="1946" y="765"/>
                    <a:pt x="1924" y="711"/>
                    <a:pt x="1882" y="696"/>
                  </a:cubicBezTo>
                  <a:cubicBezTo>
                    <a:pt x="1865" y="691"/>
                    <a:pt x="1070" y="358"/>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9"/>
            <p:cNvSpPr/>
            <p:nvPr/>
          </p:nvSpPr>
          <p:spPr>
            <a:xfrm>
              <a:off x="6512537" y="3570140"/>
              <a:ext cx="70503" cy="637334"/>
            </a:xfrm>
            <a:custGeom>
              <a:avLst/>
              <a:gdLst/>
              <a:ahLst/>
              <a:cxnLst/>
              <a:rect l="l" t="t" r="r" b="b"/>
              <a:pathLst>
                <a:path w="1055" h="9537" extrusionOk="0">
                  <a:moveTo>
                    <a:pt x="894" y="1"/>
                  </a:moveTo>
                  <a:cubicBezTo>
                    <a:pt x="776" y="450"/>
                    <a:pt x="541" y="1412"/>
                    <a:pt x="369" y="2684"/>
                  </a:cubicBezTo>
                  <a:cubicBezTo>
                    <a:pt x="150" y="4325"/>
                    <a:pt x="1" y="6832"/>
                    <a:pt x="524" y="9461"/>
                  </a:cubicBezTo>
                  <a:cubicBezTo>
                    <a:pt x="534" y="9506"/>
                    <a:pt x="571" y="9536"/>
                    <a:pt x="614" y="9536"/>
                  </a:cubicBezTo>
                  <a:cubicBezTo>
                    <a:pt x="618" y="9536"/>
                    <a:pt x="622" y="9536"/>
                    <a:pt x="626" y="9536"/>
                  </a:cubicBezTo>
                  <a:lnTo>
                    <a:pt x="642" y="9536"/>
                  </a:lnTo>
                  <a:cubicBezTo>
                    <a:pt x="690" y="9525"/>
                    <a:pt x="727" y="9478"/>
                    <a:pt x="717" y="9424"/>
                  </a:cubicBezTo>
                  <a:cubicBezTo>
                    <a:pt x="198" y="6821"/>
                    <a:pt x="349" y="4340"/>
                    <a:pt x="561" y="2717"/>
                  </a:cubicBezTo>
                  <a:cubicBezTo>
                    <a:pt x="717" y="1540"/>
                    <a:pt x="931" y="632"/>
                    <a:pt x="1054" y="151"/>
                  </a:cubicBezTo>
                  <a:cubicBezTo>
                    <a:pt x="1000" y="102"/>
                    <a:pt x="946" y="55"/>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9"/>
            <p:cNvSpPr/>
            <p:nvPr/>
          </p:nvSpPr>
          <p:spPr>
            <a:xfrm>
              <a:off x="6403942" y="4169723"/>
              <a:ext cx="409719" cy="272055"/>
            </a:xfrm>
            <a:custGeom>
              <a:avLst/>
              <a:gdLst/>
              <a:ahLst/>
              <a:cxnLst/>
              <a:rect l="l" t="t" r="r" b="b"/>
              <a:pathLst>
                <a:path w="6131" h="4071" extrusionOk="0">
                  <a:moveTo>
                    <a:pt x="1669" y="1"/>
                  </a:moveTo>
                  <a:cubicBezTo>
                    <a:pt x="1422" y="1"/>
                    <a:pt x="1182" y="5"/>
                    <a:pt x="952" y="13"/>
                  </a:cubicBezTo>
                  <a:cubicBezTo>
                    <a:pt x="893" y="13"/>
                    <a:pt x="840" y="13"/>
                    <a:pt x="781" y="18"/>
                  </a:cubicBezTo>
                  <a:cubicBezTo>
                    <a:pt x="748" y="18"/>
                    <a:pt x="716" y="25"/>
                    <a:pt x="679" y="25"/>
                  </a:cubicBezTo>
                  <a:cubicBezTo>
                    <a:pt x="573" y="30"/>
                    <a:pt x="482" y="104"/>
                    <a:pt x="455" y="211"/>
                  </a:cubicBezTo>
                  <a:cubicBezTo>
                    <a:pt x="332" y="736"/>
                    <a:pt x="1" y="2290"/>
                    <a:pt x="215" y="3274"/>
                  </a:cubicBezTo>
                  <a:cubicBezTo>
                    <a:pt x="230" y="3349"/>
                    <a:pt x="279" y="3413"/>
                    <a:pt x="353" y="3445"/>
                  </a:cubicBezTo>
                  <a:cubicBezTo>
                    <a:pt x="423" y="3477"/>
                    <a:pt x="519" y="3520"/>
                    <a:pt x="647" y="3568"/>
                  </a:cubicBezTo>
                  <a:cubicBezTo>
                    <a:pt x="701" y="3585"/>
                    <a:pt x="760" y="3610"/>
                    <a:pt x="824" y="3632"/>
                  </a:cubicBezTo>
                  <a:cubicBezTo>
                    <a:pt x="1395" y="3826"/>
                    <a:pt x="2355" y="4071"/>
                    <a:pt x="3583" y="4071"/>
                  </a:cubicBezTo>
                  <a:cubicBezTo>
                    <a:pt x="4183" y="4071"/>
                    <a:pt x="4846" y="4013"/>
                    <a:pt x="5559" y="3862"/>
                  </a:cubicBezTo>
                  <a:cubicBezTo>
                    <a:pt x="5613" y="3851"/>
                    <a:pt x="5667" y="3841"/>
                    <a:pt x="5719" y="3830"/>
                  </a:cubicBezTo>
                  <a:cubicBezTo>
                    <a:pt x="5746" y="3824"/>
                    <a:pt x="5773" y="3819"/>
                    <a:pt x="5805" y="3809"/>
                  </a:cubicBezTo>
                  <a:cubicBezTo>
                    <a:pt x="5923" y="3782"/>
                    <a:pt x="6003" y="3669"/>
                    <a:pt x="5992" y="3546"/>
                  </a:cubicBezTo>
                  <a:cubicBezTo>
                    <a:pt x="5955" y="3114"/>
                    <a:pt x="5896" y="2023"/>
                    <a:pt x="6110" y="516"/>
                  </a:cubicBezTo>
                  <a:cubicBezTo>
                    <a:pt x="6131" y="371"/>
                    <a:pt x="6030" y="249"/>
                    <a:pt x="5891" y="233"/>
                  </a:cubicBezTo>
                  <a:cubicBezTo>
                    <a:pt x="5859" y="228"/>
                    <a:pt x="5822" y="228"/>
                    <a:pt x="5778" y="222"/>
                  </a:cubicBezTo>
                  <a:cubicBezTo>
                    <a:pt x="5731" y="217"/>
                    <a:pt x="5677" y="211"/>
                    <a:pt x="5618" y="206"/>
                  </a:cubicBezTo>
                  <a:cubicBezTo>
                    <a:pt x="4787" y="133"/>
                    <a:pt x="3123" y="1"/>
                    <a:pt x="166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9"/>
            <p:cNvSpPr/>
            <p:nvPr/>
          </p:nvSpPr>
          <p:spPr>
            <a:xfrm>
              <a:off x="6760400" y="4183422"/>
              <a:ext cx="29738" cy="244388"/>
            </a:xfrm>
            <a:custGeom>
              <a:avLst/>
              <a:gdLst/>
              <a:ahLst/>
              <a:cxnLst/>
              <a:rect l="l" t="t" r="r" b="b"/>
              <a:pathLst>
                <a:path w="445" h="3657" extrusionOk="0">
                  <a:moveTo>
                    <a:pt x="284" y="1"/>
                  </a:moveTo>
                  <a:cubicBezTo>
                    <a:pt x="231" y="242"/>
                    <a:pt x="150" y="647"/>
                    <a:pt x="103" y="1135"/>
                  </a:cubicBezTo>
                  <a:cubicBezTo>
                    <a:pt x="32" y="1802"/>
                    <a:pt x="0" y="2764"/>
                    <a:pt x="225" y="3657"/>
                  </a:cubicBezTo>
                  <a:cubicBezTo>
                    <a:pt x="279" y="3646"/>
                    <a:pt x="333" y="3636"/>
                    <a:pt x="385" y="3625"/>
                  </a:cubicBezTo>
                  <a:cubicBezTo>
                    <a:pt x="27" y="2208"/>
                    <a:pt x="321" y="590"/>
                    <a:pt x="444" y="17"/>
                  </a:cubicBezTo>
                  <a:cubicBezTo>
                    <a:pt x="397" y="12"/>
                    <a:pt x="343" y="6"/>
                    <a:pt x="28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9"/>
            <p:cNvSpPr/>
            <p:nvPr/>
          </p:nvSpPr>
          <p:spPr>
            <a:xfrm>
              <a:off x="6435083" y="4170591"/>
              <a:ext cx="32545" cy="241916"/>
            </a:xfrm>
            <a:custGeom>
              <a:avLst/>
              <a:gdLst/>
              <a:ahLst/>
              <a:cxnLst/>
              <a:rect l="l" t="t" r="r" b="b"/>
              <a:pathLst>
                <a:path w="487" h="3620" extrusionOk="0">
                  <a:moveTo>
                    <a:pt x="486" y="0"/>
                  </a:moveTo>
                  <a:cubicBezTo>
                    <a:pt x="427" y="0"/>
                    <a:pt x="374" y="0"/>
                    <a:pt x="315" y="5"/>
                  </a:cubicBezTo>
                  <a:cubicBezTo>
                    <a:pt x="262" y="242"/>
                    <a:pt x="176" y="658"/>
                    <a:pt x="117" y="1155"/>
                  </a:cubicBezTo>
                  <a:cubicBezTo>
                    <a:pt x="43" y="1791"/>
                    <a:pt x="0" y="2694"/>
                    <a:pt x="181" y="3555"/>
                  </a:cubicBezTo>
                  <a:cubicBezTo>
                    <a:pt x="235" y="3572"/>
                    <a:pt x="294" y="3597"/>
                    <a:pt x="358" y="3619"/>
                  </a:cubicBezTo>
                  <a:cubicBezTo>
                    <a:pt x="26" y="2166"/>
                    <a:pt x="363" y="519"/>
                    <a:pt x="4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9"/>
            <p:cNvSpPr/>
            <p:nvPr/>
          </p:nvSpPr>
          <p:spPr>
            <a:xfrm>
              <a:off x="6582505" y="3382687"/>
              <a:ext cx="173685" cy="184778"/>
            </a:xfrm>
            <a:custGeom>
              <a:avLst/>
              <a:gdLst/>
              <a:ahLst/>
              <a:cxnLst/>
              <a:rect l="l" t="t" r="r" b="b"/>
              <a:pathLst>
                <a:path w="2599" h="2765" extrusionOk="0">
                  <a:moveTo>
                    <a:pt x="2193" y="1"/>
                  </a:moveTo>
                  <a:lnTo>
                    <a:pt x="264" y="1705"/>
                  </a:lnTo>
                  <a:lnTo>
                    <a:pt x="1" y="1935"/>
                  </a:lnTo>
                  <a:lnTo>
                    <a:pt x="65" y="2309"/>
                  </a:lnTo>
                  <a:cubicBezTo>
                    <a:pt x="92" y="2470"/>
                    <a:pt x="199" y="2608"/>
                    <a:pt x="348" y="2667"/>
                  </a:cubicBezTo>
                  <a:lnTo>
                    <a:pt x="353" y="2667"/>
                  </a:lnTo>
                  <a:cubicBezTo>
                    <a:pt x="528" y="2735"/>
                    <a:pt x="700" y="2764"/>
                    <a:pt x="866" y="2764"/>
                  </a:cubicBezTo>
                  <a:cubicBezTo>
                    <a:pt x="1823" y="2764"/>
                    <a:pt x="2598" y="1807"/>
                    <a:pt x="2598" y="1807"/>
                  </a:cubicBezTo>
                  <a:lnTo>
                    <a:pt x="219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9"/>
            <p:cNvSpPr/>
            <p:nvPr/>
          </p:nvSpPr>
          <p:spPr>
            <a:xfrm>
              <a:off x="6619394" y="3461544"/>
              <a:ext cx="170744" cy="118819"/>
            </a:xfrm>
            <a:custGeom>
              <a:avLst/>
              <a:gdLst/>
              <a:ahLst/>
              <a:cxnLst/>
              <a:rect l="l" t="t" r="r" b="b"/>
              <a:pathLst>
                <a:path w="2555" h="1778" extrusionOk="0">
                  <a:moveTo>
                    <a:pt x="1903" y="1"/>
                  </a:moveTo>
                  <a:cubicBezTo>
                    <a:pt x="1860" y="1038"/>
                    <a:pt x="0" y="1546"/>
                    <a:pt x="0" y="1546"/>
                  </a:cubicBezTo>
                  <a:cubicBezTo>
                    <a:pt x="0" y="1546"/>
                    <a:pt x="432" y="1695"/>
                    <a:pt x="978" y="1771"/>
                  </a:cubicBezTo>
                  <a:cubicBezTo>
                    <a:pt x="1013" y="1775"/>
                    <a:pt x="1049" y="1777"/>
                    <a:pt x="1086" y="1777"/>
                  </a:cubicBezTo>
                  <a:cubicBezTo>
                    <a:pt x="1637" y="1777"/>
                    <a:pt x="2415" y="1314"/>
                    <a:pt x="2480" y="824"/>
                  </a:cubicBezTo>
                  <a:cubicBezTo>
                    <a:pt x="2554" y="296"/>
                    <a:pt x="1903" y="1"/>
                    <a:pt x="19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9"/>
            <p:cNvSpPr/>
            <p:nvPr/>
          </p:nvSpPr>
          <p:spPr>
            <a:xfrm>
              <a:off x="6582505" y="3455129"/>
              <a:ext cx="114075" cy="105855"/>
            </a:xfrm>
            <a:custGeom>
              <a:avLst/>
              <a:gdLst/>
              <a:ahLst/>
              <a:cxnLst/>
              <a:rect l="l" t="t" r="r" b="b"/>
              <a:pathLst>
                <a:path w="1707" h="1584" extrusionOk="0">
                  <a:moveTo>
                    <a:pt x="1707" y="0"/>
                  </a:moveTo>
                  <a:lnTo>
                    <a:pt x="264" y="621"/>
                  </a:lnTo>
                  <a:lnTo>
                    <a:pt x="1" y="829"/>
                  </a:lnTo>
                  <a:lnTo>
                    <a:pt x="65" y="1225"/>
                  </a:lnTo>
                  <a:cubicBezTo>
                    <a:pt x="92" y="1386"/>
                    <a:pt x="199" y="1524"/>
                    <a:pt x="348" y="1583"/>
                  </a:cubicBezTo>
                  <a:lnTo>
                    <a:pt x="353" y="1583"/>
                  </a:lnTo>
                  <a:cubicBezTo>
                    <a:pt x="1204" y="1065"/>
                    <a:pt x="1707" y="1"/>
                    <a:pt x="17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9"/>
            <p:cNvSpPr/>
            <p:nvPr/>
          </p:nvSpPr>
          <p:spPr>
            <a:xfrm>
              <a:off x="6709411" y="3237269"/>
              <a:ext cx="76117" cy="105387"/>
            </a:xfrm>
            <a:custGeom>
              <a:avLst/>
              <a:gdLst/>
              <a:ahLst/>
              <a:cxnLst/>
              <a:rect l="l" t="t" r="r" b="b"/>
              <a:pathLst>
                <a:path w="1139" h="1577" extrusionOk="0">
                  <a:moveTo>
                    <a:pt x="545" y="1"/>
                  </a:moveTo>
                  <a:lnTo>
                    <a:pt x="0" y="1059"/>
                  </a:lnTo>
                  <a:cubicBezTo>
                    <a:pt x="0" y="1059"/>
                    <a:pt x="539" y="1524"/>
                    <a:pt x="615" y="1572"/>
                  </a:cubicBezTo>
                  <a:cubicBezTo>
                    <a:pt x="619" y="1575"/>
                    <a:pt x="625" y="1576"/>
                    <a:pt x="632" y="1576"/>
                  </a:cubicBezTo>
                  <a:cubicBezTo>
                    <a:pt x="740" y="1576"/>
                    <a:pt x="1139" y="1292"/>
                    <a:pt x="1079" y="1010"/>
                  </a:cubicBezTo>
                  <a:cubicBezTo>
                    <a:pt x="1020" y="706"/>
                    <a:pt x="802" y="599"/>
                    <a:pt x="817" y="364"/>
                  </a:cubicBezTo>
                  <a:cubicBezTo>
                    <a:pt x="827" y="129"/>
                    <a:pt x="545" y="1"/>
                    <a:pt x="5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9"/>
            <p:cNvSpPr/>
            <p:nvPr/>
          </p:nvSpPr>
          <p:spPr>
            <a:xfrm>
              <a:off x="6429002" y="3220495"/>
              <a:ext cx="61414" cy="146753"/>
            </a:xfrm>
            <a:custGeom>
              <a:avLst/>
              <a:gdLst/>
              <a:ahLst/>
              <a:cxnLst/>
              <a:rect l="l" t="t" r="r" b="b"/>
              <a:pathLst>
                <a:path w="919" h="2196" extrusionOk="0">
                  <a:moveTo>
                    <a:pt x="459" y="1"/>
                  </a:moveTo>
                  <a:cubicBezTo>
                    <a:pt x="459" y="1"/>
                    <a:pt x="0" y="294"/>
                    <a:pt x="240" y="797"/>
                  </a:cubicBezTo>
                  <a:cubicBezTo>
                    <a:pt x="407" y="1149"/>
                    <a:pt x="428" y="1203"/>
                    <a:pt x="425" y="1203"/>
                  </a:cubicBezTo>
                  <a:cubicBezTo>
                    <a:pt x="423" y="1203"/>
                    <a:pt x="417" y="1192"/>
                    <a:pt x="417" y="1192"/>
                  </a:cubicBezTo>
                  <a:cubicBezTo>
                    <a:pt x="417" y="1192"/>
                    <a:pt x="240" y="1433"/>
                    <a:pt x="373" y="1871"/>
                  </a:cubicBezTo>
                  <a:cubicBezTo>
                    <a:pt x="453" y="2144"/>
                    <a:pt x="645" y="2195"/>
                    <a:pt x="778" y="2195"/>
                  </a:cubicBezTo>
                  <a:cubicBezTo>
                    <a:pt x="859" y="2195"/>
                    <a:pt x="919" y="2176"/>
                    <a:pt x="919" y="2176"/>
                  </a:cubicBezTo>
                  <a:lnTo>
                    <a:pt x="4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9"/>
            <p:cNvSpPr/>
            <p:nvPr/>
          </p:nvSpPr>
          <p:spPr>
            <a:xfrm>
              <a:off x="6427866" y="3173716"/>
              <a:ext cx="83334" cy="94026"/>
            </a:xfrm>
            <a:custGeom>
              <a:avLst/>
              <a:gdLst/>
              <a:ahLst/>
              <a:cxnLst/>
              <a:rect l="l" t="t" r="r" b="b"/>
              <a:pathLst>
                <a:path w="1247" h="1407" extrusionOk="0">
                  <a:moveTo>
                    <a:pt x="1140" y="0"/>
                  </a:moveTo>
                  <a:cubicBezTo>
                    <a:pt x="1139" y="0"/>
                    <a:pt x="1" y="503"/>
                    <a:pt x="605" y="1406"/>
                  </a:cubicBezTo>
                  <a:cubicBezTo>
                    <a:pt x="605" y="1406"/>
                    <a:pt x="1246" y="402"/>
                    <a:pt x="11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9"/>
            <p:cNvSpPr/>
            <p:nvPr/>
          </p:nvSpPr>
          <p:spPr>
            <a:xfrm>
              <a:off x="6462149" y="3328089"/>
              <a:ext cx="52593" cy="86809"/>
            </a:xfrm>
            <a:custGeom>
              <a:avLst/>
              <a:gdLst/>
              <a:ahLst/>
              <a:cxnLst/>
              <a:rect l="l" t="t" r="r" b="b"/>
              <a:pathLst>
                <a:path w="787" h="1299" extrusionOk="0">
                  <a:moveTo>
                    <a:pt x="353" y="1"/>
                  </a:moveTo>
                  <a:cubicBezTo>
                    <a:pt x="257" y="1"/>
                    <a:pt x="163" y="54"/>
                    <a:pt x="113" y="229"/>
                  </a:cubicBezTo>
                  <a:cubicBezTo>
                    <a:pt x="0" y="620"/>
                    <a:pt x="216" y="1299"/>
                    <a:pt x="617" y="1299"/>
                  </a:cubicBezTo>
                  <a:cubicBezTo>
                    <a:pt x="670" y="1299"/>
                    <a:pt x="727" y="1286"/>
                    <a:pt x="787" y="1260"/>
                  </a:cubicBezTo>
                  <a:lnTo>
                    <a:pt x="659" y="133"/>
                  </a:lnTo>
                  <a:cubicBezTo>
                    <a:pt x="659" y="133"/>
                    <a:pt x="503" y="1"/>
                    <a:pt x="35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9"/>
            <p:cNvSpPr/>
            <p:nvPr/>
          </p:nvSpPr>
          <p:spPr>
            <a:xfrm>
              <a:off x="6465757" y="3155806"/>
              <a:ext cx="267978" cy="355255"/>
            </a:xfrm>
            <a:custGeom>
              <a:avLst/>
              <a:gdLst/>
              <a:ahLst/>
              <a:cxnLst/>
              <a:rect l="l" t="t" r="r" b="b"/>
              <a:pathLst>
                <a:path w="4010" h="5316" extrusionOk="0">
                  <a:moveTo>
                    <a:pt x="2265" y="0"/>
                  </a:moveTo>
                  <a:cubicBezTo>
                    <a:pt x="1344" y="0"/>
                    <a:pt x="544" y="298"/>
                    <a:pt x="198" y="840"/>
                  </a:cubicBezTo>
                  <a:cubicBezTo>
                    <a:pt x="65" y="1043"/>
                    <a:pt x="0" y="1289"/>
                    <a:pt x="22" y="1561"/>
                  </a:cubicBezTo>
                  <a:lnTo>
                    <a:pt x="203" y="2903"/>
                  </a:lnTo>
                  <a:lnTo>
                    <a:pt x="252" y="3229"/>
                  </a:lnTo>
                  <a:lnTo>
                    <a:pt x="390" y="4240"/>
                  </a:lnTo>
                  <a:cubicBezTo>
                    <a:pt x="390" y="4240"/>
                    <a:pt x="571" y="5315"/>
                    <a:pt x="1624" y="5315"/>
                  </a:cubicBezTo>
                  <a:cubicBezTo>
                    <a:pt x="1719" y="5315"/>
                    <a:pt x="1821" y="5307"/>
                    <a:pt x="1930" y="5288"/>
                  </a:cubicBezTo>
                  <a:cubicBezTo>
                    <a:pt x="3245" y="5063"/>
                    <a:pt x="3972" y="3877"/>
                    <a:pt x="4009" y="3823"/>
                  </a:cubicBezTo>
                  <a:lnTo>
                    <a:pt x="4009" y="3818"/>
                  </a:lnTo>
                  <a:lnTo>
                    <a:pt x="3977" y="3549"/>
                  </a:lnTo>
                  <a:lnTo>
                    <a:pt x="3817" y="2145"/>
                  </a:lnTo>
                  <a:lnTo>
                    <a:pt x="3731" y="1396"/>
                  </a:lnTo>
                  <a:cubicBezTo>
                    <a:pt x="3731" y="1396"/>
                    <a:pt x="3672" y="28"/>
                    <a:pt x="2363" y="1"/>
                  </a:cubicBezTo>
                  <a:cubicBezTo>
                    <a:pt x="2331" y="1"/>
                    <a:pt x="2298" y="0"/>
                    <a:pt x="226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9"/>
            <p:cNvSpPr/>
            <p:nvPr/>
          </p:nvSpPr>
          <p:spPr>
            <a:xfrm>
              <a:off x="6532184" y="3396855"/>
              <a:ext cx="81195" cy="20650"/>
            </a:xfrm>
            <a:custGeom>
              <a:avLst/>
              <a:gdLst/>
              <a:ahLst/>
              <a:cxnLst/>
              <a:rect l="l" t="t" r="r" b="b"/>
              <a:pathLst>
                <a:path w="1215" h="309" extrusionOk="0">
                  <a:moveTo>
                    <a:pt x="754" y="0"/>
                  </a:moveTo>
                  <a:cubicBezTo>
                    <a:pt x="492" y="0"/>
                    <a:pt x="172" y="39"/>
                    <a:pt x="22" y="211"/>
                  </a:cubicBezTo>
                  <a:cubicBezTo>
                    <a:pt x="1" y="231"/>
                    <a:pt x="6" y="270"/>
                    <a:pt x="28" y="290"/>
                  </a:cubicBezTo>
                  <a:cubicBezTo>
                    <a:pt x="38" y="302"/>
                    <a:pt x="43" y="302"/>
                    <a:pt x="55" y="307"/>
                  </a:cubicBezTo>
                  <a:cubicBezTo>
                    <a:pt x="59" y="308"/>
                    <a:pt x="64" y="309"/>
                    <a:pt x="69" y="309"/>
                  </a:cubicBezTo>
                  <a:cubicBezTo>
                    <a:pt x="85" y="309"/>
                    <a:pt x="100" y="302"/>
                    <a:pt x="112" y="285"/>
                  </a:cubicBezTo>
                  <a:cubicBezTo>
                    <a:pt x="230" y="154"/>
                    <a:pt x="504" y="120"/>
                    <a:pt x="751" y="120"/>
                  </a:cubicBezTo>
                  <a:cubicBezTo>
                    <a:pt x="910" y="120"/>
                    <a:pt x="1057" y="134"/>
                    <a:pt x="1145" y="146"/>
                  </a:cubicBezTo>
                  <a:cubicBezTo>
                    <a:pt x="1148" y="147"/>
                    <a:pt x="1151" y="147"/>
                    <a:pt x="1154" y="147"/>
                  </a:cubicBezTo>
                  <a:cubicBezTo>
                    <a:pt x="1182" y="147"/>
                    <a:pt x="1203" y="127"/>
                    <a:pt x="1209" y="98"/>
                  </a:cubicBezTo>
                  <a:cubicBezTo>
                    <a:pt x="1214" y="66"/>
                    <a:pt x="1192" y="34"/>
                    <a:pt x="1160" y="28"/>
                  </a:cubicBezTo>
                  <a:cubicBezTo>
                    <a:pt x="1144" y="26"/>
                    <a:pt x="968" y="0"/>
                    <a:pt x="7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9"/>
            <p:cNvSpPr/>
            <p:nvPr/>
          </p:nvSpPr>
          <p:spPr>
            <a:xfrm>
              <a:off x="6478989" y="3155806"/>
              <a:ext cx="268580" cy="182640"/>
            </a:xfrm>
            <a:custGeom>
              <a:avLst/>
              <a:gdLst/>
              <a:ahLst/>
              <a:cxnLst/>
              <a:rect l="l" t="t" r="r" b="b"/>
              <a:pathLst>
                <a:path w="4019" h="2733" extrusionOk="0">
                  <a:moveTo>
                    <a:pt x="2067" y="0"/>
                  </a:moveTo>
                  <a:cubicBezTo>
                    <a:pt x="1146" y="0"/>
                    <a:pt x="346" y="298"/>
                    <a:pt x="0" y="840"/>
                  </a:cubicBezTo>
                  <a:cubicBezTo>
                    <a:pt x="17" y="883"/>
                    <a:pt x="49" y="915"/>
                    <a:pt x="81" y="942"/>
                  </a:cubicBezTo>
                  <a:cubicBezTo>
                    <a:pt x="204" y="1059"/>
                    <a:pt x="356" y="1108"/>
                    <a:pt x="528" y="1108"/>
                  </a:cubicBezTo>
                  <a:cubicBezTo>
                    <a:pt x="794" y="1108"/>
                    <a:pt x="1108" y="990"/>
                    <a:pt x="1433" y="824"/>
                  </a:cubicBezTo>
                  <a:cubicBezTo>
                    <a:pt x="1606" y="738"/>
                    <a:pt x="1777" y="709"/>
                    <a:pt x="1931" y="709"/>
                  </a:cubicBezTo>
                  <a:cubicBezTo>
                    <a:pt x="2257" y="709"/>
                    <a:pt x="2501" y="840"/>
                    <a:pt x="2501" y="840"/>
                  </a:cubicBezTo>
                  <a:cubicBezTo>
                    <a:pt x="2491" y="969"/>
                    <a:pt x="2512" y="1001"/>
                    <a:pt x="2544" y="1080"/>
                  </a:cubicBezTo>
                  <a:cubicBezTo>
                    <a:pt x="2662" y="1343"/>
                    <a:pt x="2972" y="1396"/>
                    <a:pt x="2940" y="1722"/>
                  </a:cubicBezTo>
                  <a:cubicBezTo>
                    <a:pt x="2913" y="1995"/>
                    <a:pt x="2913" y="2321"/>
                    <a:pt x="2913" y="2535"/>
                  </a:cubicBezTo>
                  <a:cubicBezTo>
                    <a:pt x="2918" y="2643"/>
                    <a:pt x="3005" y="2733"/>
                    <a:pt x="3118" y="2733"/>
                  </a:cubicBezTo>
                  <a:cubicBezTo>
                    <a:pt x="3121" y="2733"/>
                    <a:pt x="3124" y="2732"/>
                    <a:pt x="3127" y="2732"/>
                  </a:cubicBezTo>
                  <a:lnTo>
                    <a:pt x="3133" y="2727"/>
                  </a:lnTo>
                  <a:cubicBezTo>
                    <a:pt x="3212" y="2727"/>
                    <a:pt x="3281" y="2673"/>
                    <a:pt x="3313" y="2599"/>
                  </a:cubicBezTo>
                  <a:cubicBezTo>
                    <a:pt x="3394" y="2395"/>
                    <a:pt x="3592" y="2123"/>
                    <a:pt x="3891" y="2000"/>
                  </a:cubicBezTo>
                  <a:cubicBezTo>
                    <a:pt x="3939" y="1888"/>
                    <a:pt x="4009" y="1722"/>
                    <a:pt x="3993" y="1439"/>
                  </a:cubicBezTo>
                  <a:cubicBezTo>
                    <a:pt x="3971" y="1166"/>
                    <a:pt x="4019" y="894"/>
                    <a:pt x="3870" y="594"/>
                  </a:cubicBezTo>
                  <a:cubicBezTo>
                    <a:pt x="3870" y="594"/>
                    <a:pt x="3474" y="28"/>
                    <a:pt x="2165" y="1"/>
                  </a:cubicBezTo>
                  <a:cubicBezTo>
                    <a:pt x="2133" y="1"/>
                    <a:pt x="2100" y="0"/>
                    <a:pt x="206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9"/>
            <p:cNvSpPr/>
            <p:nvPr/>
          </p:nvSpPr>
          <p:spPr>
            <a:xfrm>
              <a:off x="6468564" y="3087975"/>
              <a:ext cx="281945" cy="103583"/>
            </a:xfrm>
            <a:custGeom>
              <a:avLst/>
              <a:gdLst/>
              <a:ahLst/>
              <a:cxnLst/>
              <a:rect l="l" t="t" r="r" b="b"/>
              <a:pathLst>
                <a:path w="4219" h="1550" extrusionOk="0">
                  <a:moveTo>
                    <a:pt x="2251" y="0"/>
                  </a:moveTo>
                  <a:cubicBezTo>
                    <a:pt x="2198" y="0"/>
                    <a:pt x="2144" y="0"/>
                    <a:pt x="2085" y="6"/>
                  </a:cubicBezTo>
                  <a:lnTo>
                    <a:pt x="2065" y="6"/>
                  </a:lnTo>
                  <a:cubicBezTo>
                    <a:pt x="1851" y="22"/>
                    <a:pt x="1658" y="54"/>
                    <a:pt x="1481" y="91"/>
                  </a:cubicBezTo>
                  <a:cubicBezTo>
                    <a:pt x="1348" y="124"/>
                    <a:pt x="1231" y="166"/>
                    <a:pt x="1118" y="209"/>
                  </a:cubicBezTo>
                  <a:cubicBezTo>
                    <a:pt x="151" y="599"/>
                    <a:pt x="1" y="1396"/>
                    <a:pt x="1" y="1396"/>
                  </a:cubicBezTo>
                  <a:cubicBezTo>
                    <a:pt x="129" y="1352"/>
                    <a:pt x="274" y="1320"/>
                    <a:pt x="423" y="1300"/>
                  </a:cubicBezTo>
                  <a:cubicBezTo>
                    <a:pt x="461" y="1288"/>
                    <a:pt x="499" y="1283"/>
                    <a:pt x="541" y="1278"/>
                  </a:cubicBezTo>
                  <a:cubicBezTo>
                    <a:pt x="797" y="1244"/>
                    <a:pt x="1076" y="1229"/>
                    <a:pt x="1361" y="1229"/>
                  </a:cubicBezTo>
                  <a:cubicBezTo>
                    <a:pt x="2715" y="1229"/>
                    <a:pt x="4219" y="1550"/>
                    <a:pt x="4219" y="1550"/>
                  </a:cubicBezTo>
                  <a:cubicBezTo>
                    <a:pt x="4219" y="1550"/>
                    <a:pt x="4197" y="920"/>
                    <a:pt x="3646" y="454"/>
                  </a:cubicBezTo>
                  <a:cubicBezTo>
                    <a:pt x="3598" y="412"/>
                    <a:pt x="3540" y="370"/>
                    <a:pt x="3481" y="331"/>
                  </a:cubicBezTo>
                  <a:cubicBezTo>
                    <a:pt x="3304" y="215"/>
                    <a:pt x="3085" y="113"/>
                    <a:pt x="2823" y="59"/>
                  </a:cubicBezTo>
                  <a:cubicBezTo>
                    <a:pt x="2786" y="49"/>
                    <a:pt x="2749" y="43"/>
                    <a:pt x="2711" y="38"/>
                  </a:cubicBezTo>
                  <a:cubicBezTo>
                    <a:pt x="2571" y="11"/>
                    <a:pt x="2418" y="0"/>
                    <a:pt x="2251"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9"/>
            <p:cNvSpPr/>
            <p:nvPr/>
          </p:nvSpPr>
          <p:spPr>
            <a:xfrm>
              <a:off x="6495763" y="3094056"/>
              <a:ext cx="71840" cy="86809"/>
            </a:xfrm>
            <a:custGeom>
              <a:avLst/>
              <a:gdLst/>
              <a:ahLst/>
              <a:cxnLst/>
              <a:rect l="l" t="t" r="r" b="b"/>
              <a:pathLst>
                <a:path w="1075" h="1299" extrusionOk="0">
                  <a:moveTo>
                    <a:pt x="1074" y="0"/>
                  </a:moveTo>
                  <a:lnTo>
                    <a:pt x="1074" y="0"/>
                  </a:lnTo>
                  <a:cubicBezTo>
                    <a:pt x="941" y="33"/>
                    <a:pt x="824" y="75"/>
                    <a:pt x="711" y="118"/>
                  </a:cubicBezTo>
                  <a:cubicBezTo>
                    <a:pt x="455" y="326"/>
                    <a:pt x="151" y="674"/>
                    <a:pt x="16" y="1209"/>
                  </a:cubicBezTo>
                  <a:cubicBezTo>
                    <a:pt x="11" y="1229"/>
                    <a:pt x="6" y="1251"/>
                    <a:pt x="0" y="1278"/>
                  </a:cubicBezTo>
                  <a:lnTo>
                    <a:pt x="107" y="1299"/>
                  </a:lnTo>
                  <a:cubicBezTo>
                    <a:pt x="112" y="1261"/>
                    <a:pt x="124" y="1224"/>
                    <a:pt x="134" y="1187"/>
                  </a:cubicBezTo>
                  <a:cubicBezTo>
                    <a:pt x="311" y="540"/>
                    <a:pt x="765" y="176"/>
                    <a:pt x="1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9"/>
            <p:cNvSpPr/>
            <p:nvPr/>
          </p:nvSpPr>
          <p:spPr>
            <a:xfrm>
              <a:off x="6570409" y="3087975"/>
              <a:ext cx="48584" cy="63687"/>
            </a:xfrm>
            <a:custGeom>
              <a:avLst/>
              <a:gdLst/>
              <a:ahLst/>
              <a:cxnLst/>
              <a:rect l="l" t="t" r="r" b="b"/>
              <a:pathLst>
                <a:path w="727" h="953" extrusionOk="0">
                  <a:moveTo>
                    <a:pt x="727" y="0"/>
                  </a:moveTo>
                  <a:cubicBezTo>
                    <a:pt x="674" y="0"/>
                    <a:pt x="620" y="0"/>
                    <a:pt x="561" y="6"/>
                  </a:cubicBezTo>
                  <a:lnTo>
                    <a:pt x="541" y="6"/>
                  </a:lnTo>
                  <a:cubicBezTo>
                    <a:pt x="134" y="353"/>
                    <a:pt x="6" y="898"/>
                    <a:pt x="1" y="930"/>
                  </a:cubicBezTo>
                  <a:lnTo>
                    <a:pt x="107" y="952"/>
                  </a:lnTo>
                  <a:cubicBezTo>
                    <a:pt x="107" y="947"/>
                    <a:pt x="257" y="311"/>
                    <a:pt x="72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9"/>
            <p:cNvSpPr/>
            <p:nvPr/>
          </p:nvSpPr>
          <p:spPr>
            <a:xfrm>
              <a:off x="6624005" y="3090448"/>
              <a:ext cx="33614" cy="80126"/>
            </a:xfrm>
            <a:custGeom>
              <a:avLst/>
              <a:gdLst/>
              <a:ahLst/>
              <a:cxnLst/>
              <a:rect l="l" t="t" r="r" b="b"/>
              <a:pathLst>
                <a:path w="503" h="1199" extrusionOk="0">
                  <a:moveTo>
                    <a:pt x="385" y="1"/>
                  </a:moveTo>
                  <a:lnTo>
                    <a:pt x="385" y="1"/>
                  </a:lnTo>
                  <a:cubicBezTo>
                    <a:pt x="396" y="237"/>
                    <a:pt x="374" y="792"/>
                    <a:pt x="0" y="1118"/>
                  </a:cubicBezTo>
                  <a:lnTo>
                    <a:pt x="70" y="1199"/>
                  </a:lnTo>
                  <a:cubicBezTo>
                    <a:pt x="465" y="846"/>
                    <a:pt x="502" y="289"/>
                    <a:pt x="497" y="22"/>
                  </a:cubicBezTo>
                  <a:cubicBezTo>
                    <a:pt x="460" y="12"/>
                    <a:pt x="423" y="6"/>
                    <a:pt x="3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9"/>
            <p:cNvSpPr/>
            <p:nvPr/>
          </p:nvSpPr>
          <p:spPr>
            <a:xfrm>
              <a:off x="6701124" y="3110095"/>
              <a:ext cx="22588" cy="74379"/>
            </a:xfrm>
            <a:custGeom>
              <a:avLst/>
              <a:gdLst/>
              <a:ahLst/>
              <a:cxnLst/>
              <a:rect l="l" t="t" r="r" b="b"/>
              <a:pathLst>
                <a:path w="338" h="1113" extrusionOk="0">
                  <a:moveTo>
                    <a:pt x="1" y="0"/>
                  </a:moveTo>
                  <a:lnTo>
                    <a:pt x="1" y="0"/>
                  </a:lnTo>
                  <a:cubicBezTo>
                    <a:pt x="129" y="289"/>
                    <a:pt x="252" y="717"/>
                    <a:pt x="113" y="1075"/>
                  </a:cubicBezTo>
                  <a:lnTo>
                    <a:pt x="214" y="1112"/>
                  </a:lnTo>
                  <a:cubicBezTo>
                    <a:pt x="337" y="782"/>
                    <a:pt x="268" y="412"/>
                    <a:pt x="166" y="123"/>
                  </a:cubicBezTo>
                  <a:cubicBezTo>
                    <a:pt x="118" y="81"/>
                    <a:pt x="60" y="39"/>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9"/>
            <p:cNvSpPr/>
            <p:nvPr/>
          </p:nvSpPr>
          <p:spPr>
            <a:xfrm>
              <a:off x="6453595" y="3144712"/>
              <a:ext cx="309745" cy="92623"/>
            </a:xfrm>
            <a:custGeom>
              <a:avLst/>
              <a:gdLst/>
              <a:ahLst/>
              <a:cxnLst/>
              <a:rect l="l" t="t" r="r" b="b"/>
              <a:pathLst>
                <a:path w="4635" h="1386" extrusionOk="0">
                  <a:moveTo>
                    <a:pt x="1997" y="1"/>
                  </a:moveTo>
                  <a:cubicBezTo>
                    <a:pt x="1435" y="1"/>
                    <a:pt x="820" y="113"/>
                    <a:pt x="204" y="429"/>
                  </a:cubicBezTo>
                  <a:cubicBezTo>
                    <a:pt x="204" y="429"/>
                    <a:pt x="0" y="664"/>
                    <a:pt x="145" y="974"/>
                  </a:cubicBezTo>
                  <a:cubicBezTo>
                    <a:pt x="145" y="974"/>
                    <a:pt x="804" y="726"/>
                    <a:pt x="1769" y="726"/>
                  </a:cubicBezTo>
                  <a:cubicBezTo>
                    <a:pt x="2507" y="726"/>
                    <a:pt x="3426" y="871"/>
                    <a:pt x="4367" y="1386"/>
                  </a:cubicBezTo>
                  <a:cubicBezTo>
                    <a:pt x="4367" y="1386"/>
                    <a:pt x="4635" y="1081"/>
                    <a:pt x="4437" y="675"/>
                  </a:cubicBezTo>
                  <a:cubicBezTo>
                    <a:pt x="4437" y="675"/>
                    <a:pt x="3375" y="1"/>
                    <a:pt x="1997"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9"/>
            <p:cNvSpPr/>
            <p:nvPr/>
          </p:nvSpPr>
          <p:spPr>
            <a:xfrm>
              <a:off x="6700055" y="3381217"/>
              <a:ext cx="33681" cy="30072"/>
            </a:xfrm>
            <a:custGeom>
              <a:avLst/>
              <a:gdLst/>
              <a:ahLst/>
              <a:cxnLst/>
              <a:rect l="l" t="t" r="r" b="b"/>
              <a:pathLst>
                <a:path w="504" h="450" extrusionOk="0">
                  <a:moveTo>
                    <a:pt x="0" y="1"/>
                  </a:moveTo>
                  <a:lnTo>
                    <a:pt x="0" y="1"/>
                  </a:lnTo>
                  <a:cubicBezTo>
                    <a:pt x="5" y="11"/>
                    <a:pt x="241" y="375"/>
                    <a:pt x="503" y="450"/>
                  </a:cubicBezTo>
                  <a:lnTo>
                    <a:pt x="503" y="445"/>
                  </a:lnTo>
                  <a:lnTo>
                    <a:pt x="471" y="176"/>
                  </a:lnTo>
                  <a:cubicBezTo>
                    <a:pt x="471" y="176"/>
                    <a:pt x="257" y="176"/>
                    <a:pt x="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9"/>
            <p:cNvSpPr/>
            <p:nvPr/>
          </p:nvSpPr>
          <p:spPr>
            <a:xfrm>
              <a:off x="6705468" y="3289395"/>
              <a:ext cx="80661" cy="103649"/>
            </a:xfrm>
            <a:custGeom>
              <a:avLst/>
              <a:gdLst/>
              <a:ahLst/>
              <a:cxnLst/>
              <a:rect l="l" t="t" r="r" b="b"/>
              <a:pathLst>
                <a:path w="1207" h="1551" extrusionOk="0">
                  <a:moveTo>
                    <a:pt x="547" y="1"/>
                  </a:moveTo>
                  <a:cubicBezTo>
                    <a:pt x="231" y="1"/>
                    <a:pt x="0" y="450"/>
                    <a:pt x="0" y="450"/>
                  </a:cubicBezTo>
                  <a:lnTo>
                    <a:pt x="181" y="1508"/>
                  </a:lnTo>
                  <a:cubicBezTo>
                    <a:pt x="250" y="1537"/>
                    <a:pt x="315" y="1551"/>
                    <a:pt x="377" y="1551"/>
                  </a:cubicBezTo>
                  <a:cubicBezTo>
                    <a:pt x="926" y="1551"/>
                    <a:pt x="1206" y="506"/>
                    <a:pt x="861" y="156"/>
                  </a:cubicBezTo>
                  <a:cubicBezTo>
                    <a:pt x="751" y="44"/>
                    <a:pt x="645" y="1"/>
                    <a:pt x="54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9"/>
            <p:cNvSpPr/>
            <p:nvPr/>
          </p:nvSpPr>
          <p:spPr>
            <a:xfrm>
              <a:off x="6713220" y="3312117"/>
              <a:ext cx="37958" cy="63419"/>
            </a:xfrm>
            <a:custGeom>
              <a:avLst/>
              <a:gdLst/>
              <a:ahLst/>
              <a:cxnLst/>
              <a:rect l="l" t="t" r="r" b="b"/>
              <a:pathLst>
                <a:path w="568" h="949" extrusionOk="0">
                  <a:moveTo>
                    <a:pt x="503" y="1"/>
                  </a:moveTo>
                  <a:cubicBezTo>
                    <a:pt x="494" y="1"/>
                    <a:pt x="485" y="3"/>
                    <a:pt x="477" y="8"/>
                  </a:cubicBezTo>
                  <a:cubicBezTo>
                    <a:pt x="456" y="19"/>
                    <a:pt x="1" y="307"/>
                    <a:pt x="39" y="901"/>
                  </a:cubicBezTo>
                  <a:cubicBezTo>
                    <a:pt x="39" y="928"/>
                    <a:pt x="65" y="949"/>
                    <a:pt x="92" y="949"/>
                  </a:cubicBezTo>
                  <a:lnTo>
                    <a:pt x="97" y="949"/>
                  </a:lnTo>
                  <a:cubicBezTo>
                    <a:pt x="124" y="944"/>
                    <a:pt x="146" y="922"/>
                    <a:pt x="146" y="890"/>
                  </a:cubicBezTo>
                  <a:cubicBezTo>
                    <a:pt x="114" y="366"/>
                    <a:pt x="514" y="110"/>
                    <a:pt x="531" y="100"/>
                  </a:cubicBezTo>
                  <a:cubicBezTo>
                    <a:pt x="558" y="83"/>
                    <a:pt x="568" y="51"/>
                    <a:pt x="552" y="30"/>
                  </a:cubicBezTo>
                  <a:cubicBezTo>
                    <a:pt x="541" y="12"/>
                    <a:pt x="523" y="1"/>
                    <a:pt x="5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9"/>
            <p:cNvSpPr/>
            <p:nvPr/>
          </p:nvSpPr>
          <p:spPr>
            <a:xfrm>
              <a:off x="6721440" y="3336576"/>
              <a:ext cx="31208" cy="12229"/>
            </a:xfrm>
            <a:custGeom>
              <a:avLst/>
              <a:gdLst/>
              <a:ahLst/>
              <a:cxnLst/>
              <a:rect l="l" t="t" r="r" b="b"/>
              <a:pathLst>
                <a:path w="467" h="183" extrusionOk="0">
                  <a:moveTo>
                    <a:pt x="153" y="0"/>
                  </a:moveTo>
                  <a:cubicBezTo>
                    <a:pt x="115" y="0"/>
                    <a:pt x="78" y="7"/>
                    <a:pt x="45" y="22"/>
                  </a:cubicBezTo>
                  <a:cubicBezTo>
                    <a:pt x="18" y="32"/>
                    <a:pt x="1" y="65"/>
                    <a:pt x="18" y="91"/>
                  </a:cubicBezTo>
                  <a:cubicBezTo>
                    <a:pt x="25" y="111"/>
                    <a:pt x="45" y="122"/>
                    <a:pt x="66" y="122"/>
                  </a:cubicBezTo>
                  <a:cubicBezTo>
                    <a:pt x="73" y="122"/>
                    <a:pt x="80" y="121"/>
                    <a:pt x="87" y="118"/>
                  </a:cubicBezTo>
                  <a:cubicBezTo>
                    <a:pt x="105" y="110"/>
                    <a:pt x="127" y="107"/>
                    <a:pt x="150" y="107"/>
                  </a:cubicBezTo>
                  <a:cubicBezTo>
                    <a:pt x="234" y="107"/>
                    <a:pt x="337" y="152"/>
                    <a:pt x="376" y="177"/>
                  </a:cubicBezTo>
                  <a:cubicBezTo>
                    <a:pt x="386" y="183"/>
                    <a:pt x="402" y="183"/>
                    <a:pt x="413" y="183"/>
                  </a:cubicBezTo>
                  <a:cubicBezTo>
                    <a:pt x="429" y="177"/>
                    <a:pt x="440" y="171"/>
                    <a:pt x="450" y="156"/>
                  </a:cubicBezTo>
                  <a:cubicBezTo>
                    <a:pt x="467" y="129"/>
                    <a:pt x="455" y="97"/>
                    <a:pt x="429" y="81"/>
                  </a:cubicBezTo>
                  <a:cubicBezTo>
                    <a:pt x="413" y="72"/>
                    <a:pt x="280"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9"/>
            <p:cNvSpPr/>
            <p:nvPr/>
          </p:nvSpPr>
          <p:spPr>
            <a:xfrm>
              <a:off x="6849013" y="4642799"/>
              <a:ext cx="470131" cy="251873"/>
            </a:xfrm>
            <a:custGeom>
              <a:avLst/>
              <a:gdLst/>
              <a:ahLst/>
              <a:cxnLst/>
              <a:rect l="l" t="t" r="r" b="b"/>
              <a:pathLst>
                <a:path w="7035" h="3769" extrusionOk="0">
                  <a:moveTo>
                    <a:pt x="2180" y="1"/>
                  </a:moveTo>
                  <a:cubicBezTo>
                    <a:pt x="1903" y="1"/>
                    <a:pt x="1608" y="99"/>
                    <a:pt x="1326" y="236"/>
                  </a:cubicBezTo>
                  <a:cubicBezTo>
                    <a:pt x="1267" y="268"/>
                    <a:pt x="1214" y="295"/>
                    <a:pt x="1160" y="327"/>
                  </a:cubicBezTo>
                  <a:cubicBezTo>
                    <a:pt x="1074" y="369"/>
                    <a:pt x="1000" y="418"/>
                    <a:pt x="919" y="471"/>
                  </a:cubicBezTo>
                  <a:cubicBezTo>
                    <a:pt x="818" y="535"/>
                    <a:pt x="717" y="604"/>
                    <a:pt x="631" y="675"/>
                  </a:cubicBezTo>
                  <a:cubicBezTo>
                    <a:pt x="546" y="739"/>
                    <a:pt x="465" y="796"/>
                    <a:pt x="401" y="850"/>
                  </a:cubicBezTo>
                  <a:cubicBezTo>
                    <a:pt x="241" y="979"/>
                    <a:pt x="144" y="1075"/>
                    <a:pt x="144" y="1075"/>
                  </a:cubicBezTo>
                  <a:lnTo>
                    <a:pt x="1" y="2470"/>
                  </a:lnTo>
                  <a:cubicBezTo>
                    <a:pt x="1" y="2470"/>
                    <a:pt x="188" y="2464"/>
                    <a:pt x="497" y="2464"/>
                  </a:cubicBezTo>
                  <a:lnTo>
                    <a:pt x="786" y="2464"/>
                  </a:lnTo>
                  <a:cubicBezTo>
                    <a:pt x="931" y="2464"/>
                    <a:pt x="1080" y="2464"/>
                    <a:pt x="1246" y="2470"/>
                  </a:cubicBezTo>
                  <a:cubicBezTo>
                    <a:pt x="1343" y="2470"/>
                    <a:pt x="1439" y="2476"/>
                    <a:pt x="1540" y="2476"/>
                  </a:cubicBezTo>
                  <a:cubicBezTo>
                    <a:pt x="2779" y="2502"/>
                    <a:pt x="4442" y="2587"/>
                    <a:pt x="5159" y="2860"/>
                  </a:cubicBezTo>
                  <a:cubicBezTo>
                    <a:pt x="5206" y="2881"/>
                    <a:pt x="5255" y="2903"/>
                    <a:pt x="5302" y="2919"/>
                  </a:cubicBezTo>
                  <a:cubicBezTo>
                    <a:pt x="6271" y="3319"/>
                    <a:pt x="6627" y="3768"/>
                    <a:pt x="6805" y="3768"/>
                  </a:cubicBezTo>
                  <a:cubicBezTo>
                    <a:pt x="6829" y="3768"/>
                    <a:pt x="6850" y="3760"/>
                    <a:pt x="6869" y="3742"/>
                  </a:cubicBezTo>
                  <a:cubicBezTo>
                    <a:pt x="7034" y="3581"/>
                    <a:pt x="6975" y="3090"/>
                    <a:pt x="6607" y="2833"/>
                  </a:cubicBezTo>
                  <a:cubicBezTo>
                    <a:pt x="6350" y="2651"/>
                    <a:pt x="6136" y="2363"/>
                    <a:pt x="5778" y="2069"/>
                  </a:cubicBezTo>
                  <a:cubicBezTo>
                    <a:pt x="5682" y="1995"/>
                    <a:pt x="5576" y="1914"/>
                    <a:pt x="5458" y="1839"/>
                  </a:cubicBezTo>
                  <a:cubicBezTo>
                    <a:pt x="4923" y="1502"/>
                    <a:pt x="4121" y="1203"/>
                    <a:pt x="3657" y="946"/>
                  </a:cubicBezTo>
                  <a:cubicBezTo>
                    <a:pt x="3630" y="931"/>
                    <a:pt x="3598" y="914"/>
                    <a:pt x="3571" y="899"/>
                  </a:cubicBezTo>
                  <a:cubicBezTo>
                    <a:pt x="3186" y="663"/>
                    <a:pt x="2929" y="70"/>
                    <a:pt x="2293" y="6"/>
                  </a:cubicBezTo>
                  <a:cubicBezTo>
                    <a:pt x="2256" y="2"/>
                    <a:pt x="2218" y="1"/>
                    <a:pt x="218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9"/>
            <p:cNvSpPr/>
            <p:nvPr/>
          </p:nvSpPr>
          <p:spPr>
            <a:xfrm>
              <a:off x="5861369" y="4178210"/>
              <a:ext cx="1071980" cy="624770"/>
            </a:xfrm>
            <a:custGeom>
              <a:avLst/>
              <a:gdLst/>
              <a:ahLst/>
              <a:cxnLst/>
              <a:rect l="l" t="t" r="r" b="b"/>
              <a:pathLst>
                <a:path w="16041" h="9349" extrusionOk="0">
                  <a:moveTo>
                    <a:pt x="2375" y="1"/>
                  </a:moveTo>
                  <a:cubicBezTo>
                    <a:pt x="2143" y="1"/>
                    <a:pt x="1910" y="29"/>
                    <a:pt x="1684" y="95"/>
                  </a:cubicBezTo>
                  <a:cubicBezTo>
                    <a:pt x="1466" y="154"/>
                    <a:pt x="1257" y="251"/>
                    <a:pt x="1070" y="389"/>
                  </a:cubicBezTo>
                  <a:cubicBezTo>
                    <a:pt x="1" y="1159"/>
                    <a:pt x="92" y="2217"/>
                    <a:pt x="921" y="3323"/>
                  </a:cubicBezTo>
                  <a:cubicBezTo>
                    <a:pt x="2155" y="4965"/>
                    <a:pt x="5004" y="6712"/>
                    <a:pt x="8082" y="7787"/>
                  </a:cubicBezTo>
                  <a:cubicBezTo>
                    <a:pt x="9151" y="8155"/>
                    <a:pt x="10076" y="8444"/>
                    <a:pt x="10862" y="8658"/>
                  </a:cubicBezTo>
                  <a:cubicBezTo>
                    <a:pt x="11380" y="8802"/>
                    <a:pt x="11840" y="8920"/>
                    <a:pt x="12251" y="9011"/>
                  </a:cubicBezTo>
                  <a:cubicBezTo>
                    <a:pt x="12326" y="9026"/>
                    <a:pt x="12401" y="9043"/>
                    <a:pt x="12476" y="9058"/>
                  </a:cubicBezTo>
                  <a:cubicBezTo>
                    <a:pt x="13636" y="9306"/>
                    <a:pt x="14322" y="9349"/>
                    <a:pt x="14658" y="9349"/>
                  </a:cubicBezTo>
                  <a:cubicBezTo>
                    <a:pt x="14838" y="9349"/>
                    <a:pt x="14918" y="9336"/>
                    <a:pt x="14918" y="9336"/>
                  </a:cubicBezTo>
                  <a:cubicBezTo>
                    <a:pt x="14918" y="9336"/>
                    <a:pt x="16041" y="9031"/>
                    <a:pt x="15646" y="7215"/>
                  </a:cubicBezTo>
                  <a:cubicBezTo>
                    <a:pt x="15646" y="7215"/>
                    <a:pt x="13566" y="6643"/>
                    <a:pt x="11978" y="5772"/>
                  </a:cubicBezTo>
                  <a:cubicBezTo>
                    <a:pt x="11701" y="5616"/>
                    <a:pt x="11439" y="5456"/>
                    <a:pt x="11209" y="5291"/>
                  </a:cubicBezTo>
                  <a:cubicBezTo>
                    <a:pt x="11166" y="5259"/>
                    <a:pt x="11124" y="5232"/>
                    <a:pt x="11087" y="5200"/>
                  </a:cubicBezTo>
                  <a:cubicBezTo>
                    <a:pt x="11028" y="5151"/>
                    <a:pt x="10964" y="5103"/>
                    <a:pt x="10905" y="5055"/>
                  </a:cubicBezTo>
                  <a:cubicBezTo>
                    <a:pt x="9440" y="3885"/>
                    <a:pt x="8211" y="2329"/>
                    <a:pt x="4870" y="828"/>
                  </a:cubicBezTo>
                  <a:cubicBezTo>
                    <a:pt x="4870" y="828"/>
                    <a:pt x="363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9"/>
            <p:cNvSpPr/>
            <p:nvPr/>
          </p:nvSpPr>
          <p:spPr>
            <a:xfrm>
              <a:off x="6793279" y="4617137"/>
              <a:ext cx="67563" cy="183241"/>
            </a:xfrm>
            <a:custGeom>
              <a:avLst/>
              <a:gdLst/>
              <a:ahLst/>
              <a:cxnLst/>
              <a:rect l="l" t="t" r="r" b="b"/>
              <a:pathLst>
                <a:path w="1011" h="2742" extrusionOk="0">
                  <a:moveTo>
                    <a:pt x="899" y="0"/>
                  </a:moveTo>
                  <a:cubicBezTo>
                    <a:pt x="855" y="5"/>
                    <a:pt x="818" y="37"/>
                    <a:pt x="823" y="80"/>
                  </a:cubicBezTo>
                  <a:cubicBezTo>
                    <a:pt x="855" y="1197"/>
                    <a:pt x="33" y="2608"/>
                    <a:pt x="21" y="2624"/>
                  </a:cubicBezTo>
                  <a:cubicBezTo>
                    <a:pt x="1" y="2662"/>
                    <a:pt x="16" y="2709"/>
                    <a:pt x="54" y="2731"/>
                  </a:cubicBezTo>
                  <a:cubicBezTo>
                    <a:pt x="64" y="2738"/>
                    <a:pt x="77" y="2742"/>
                    <a:pt x="90" y="2742"/>
                  </a:cubicBezTo>
                  <a:cubicBezTo>
                    <a:pt x="116" y="2742"/>
                    <a:pt x="142" y="2729"/>
                    <a:pt x="156" y="2704"/>
                  </a:cubicBezTo>
                  <a:cubicBezTo>
                    <a:pt x="193" y="2645"/>
                    <a:pt x="1010" y="1239"/>
                    <a:pt x="978" y="80"/>
                  </a:cubicBezTo>
                  <a:cubicBezTo>
                    <a:pt x="973" y="48"/>
                    <a:pt x="963" y="26"/>
                    <a:pt x="936" y="11"/>
                  </a:cubicBezTo>
                  <a:cubicBezTo>
                    <a:pt x="926" y="5"/>
                    <a:pt x="909" y="0"/>
                    <a:pt x="8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9"/>
            <p:cNvSpPr/>
            <p:nvPr/>
          </p:nvSpPr>
          <p:spPr>
            <a:xfrm>
              <a:off x="6587250" y="4669263"/>
              <a:ext cx="301459" cy="111134"/>
            </a:xfrm>
            <a:custGeom>
              <a:avLst/>
              <a:gdLst/>
              <a:ahLst/>
              <a:cxnLst/>
              <a:rect l="l" t="t" r="r" b="b"/>
              <a:pathLst>
                <a:path w="4511" h="1663" extrusionOk="0">
                  <a:moveTo>
                    <a:pt x="4463" y="0"/>
                  </a:moveTo>
                  <a:lnTo>
                    <a:pt x="0" y="1310"/>
                  </a:lnTo>
                  <a:cubicBezTo>
                    <a:pt x="518" y="1454"/>
                    <a:pt x="978" y="1572"/>
                    <a:pt x="1389" y="1663"/>
                  </a:cubicBezTo>
                  <a:cubicBezTo>
                    <a:pt x="2704" y="1330"/>
                    <a:pt x="4510" y="609"/>
                    <a:pt x="4510" y="609"/>
                  </a:cubicBezTo>
                  <a:lnTo>
                    <a:pt x="446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9"/>
            <p:cNvSpPr/>
            <p:nvPr/>
          </p:nvSpPr>
          <p:spPr>
            <a:xfrm>
              <a:off x="5861369" y="4184558"/>
              <a:ext cx="137264" cy="215719"/>
            </a:xfrm>
            <a:custGeom>
              <a:avLst/>
              <a:gdLst/>
              <a:ahLst/>
              <a:cxnLst/>
              <a:rect l="l" t="t" r="r" b="b"/>
              <a:pathLst>
                <a:path w="2054" h="3228" extrusionOk="0">
                  <a:moveTo>
                    <a:pt x="1684" y="0"/>
                  </a:moveTo>
                  <a:lnTo>
                    <a:pt x="1684" y="0"/>
                  </a:lnTo>
                  <a:cubicBezTo>
                    <a:pt x="1466" y="59"/>
                    <a:pt x="1257" y="156"/>
                    <a:pt x="1070" y="294"/>
                  </a:cubicBezTo>
                  <a:cubicBezTo>
                    <a:pt x="1" y="1064"/>
                    <a:pt x="92" y="2122"/>
                    <a:pt x="921" y="3228"/>
                  </a:cubicBezTo>
                  <a:cubicBezTo>
                    <a:pt x="2053" y="1834"/>
                    <a:pt x="1893" y="62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9"/>
            <p:cNvSpPr/>
            <p:nvPr/>
          </p:nvSpPr>
          <p:spPr>
            <a:xfrm>
              <a:off x="6181072" y="4260542"/>
              <a:ext cx="714854" cy="434847"/>
            </a:xfrm>
            <a:custGeom>
              <a:avLst/>
              <a:gdLst/>
              <a:ahLst/>
              <a:cxnLst/>
              <a:rect l="l" t="t" r="r" b="b"/>
              <a:pathLst>
                <a:path w="10697" h="6507" extrusionOk="0">
                  <a:moveTo>
                    <a:pt x="748" y="1"/>
                  </a:moveTo>
                  <a:cubicBezTo>
                    <a:pt x="558" y="1"/>
                    <a:pt x="211" y="39"/>
                    <a:pt x="86" y="258"/>
                  </a:cubicBezTo>
                  <a:cubicBezTo>
                    <a:pt x="0" y="418"/>
                    <a:pt x="43" y="627"/>
                    <a:pt x="220" y="884"/>
                  </a:cubicBezTo>
                  <a:cubicBezTo>
                    <a:pt x="551" y="1360"/>
                    <a:pt x="2807" y="2727"/>
                    <a:pt x="4757" y="3802"/>
                  </a:cubicBezTo>
                  <a:cubicBezTo>
                    <a:pt x="7371" y="5240"/>
                    <a:pt x="9579" y="6250"/>
                    <a:pt x="10658" y="6506"/>
                  </a:cubicBezTo>
                  <a:lnTo>
                    <a:pt x="10696" y="6356"/>
                  </a:lnTo>
                  <a:cubicBezTo>
                    <a:pt x="9434" y="6052"/>
                    <a:pt x="6841" y="4769"/>
                    <a:pt x="4833" y="3662"/>
                  </a:cubicBezTo>
                  <a:cubicBezTo>
                    <a:pt x="2502" y="2386"/>
                    <a:pt x="615" y="1178"/>
                    <a:pt x="348" y="793"/>
                  </a:cubicBezTo>
                  <a:cubicBezTo>
                    <a:pt x="252" y="654"/>
                    <a:pt x="156" y="462"/>
                    <a:pt x="225" y="339"/>
                  </a:cubicBezTo>
                  <a:cubicBezTo>
                    <a:pt x="311" y="183"/>
                    <a:pt x="610" y="156"/>
                    <a:pt x="787" y="156"/>
                  </a:cubicBezTo>
                  <a:cubicBezTo>
                    <a:pt x="829" y="156"/>
                    <a:pt x="861" y="124"/>
                    <a:pt x="861" y="87"/>
                  </a:cubicBezTo>
                  <a:cubicBezTo>
                    <a:pt x="866" y="38"/>
                    <a:pt x="829" y="1"/>
                    <a:pt x="787" y="1"/>
                  </a:cubicBezTo>
                  <a:cubicBezTo>
                    <a:pt x="775" y="1"/>
                    <a:pt x="762" y="1"/>
                    <a:pt x="7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9"/>
            <p:cNvSpPr/>
            <p:nvPr/>
          </p:nvSpPr>
          <p:spPr>
            <a:xfrm>
              <a:off x="6819008" y="4641128"/>
              <a:ext cx="122227" cy="181303"/>
            </a:xfrm>
            <a:custGeom>
              <a:avLst/>
              <a:gdLst/>
              <a:ahLst/>
              <a:cxnLst/>
              <a:rect l="l" t="t" r="r" b="b"/>
              <a:pathLst>
                <a:path w="1829" h="2713" extrusionOk="0">
                  <a:moveTo>
                    <a:pt x="1101" y="0"/>
                  </a:moveTo>
                  <a:cubicBezTo>
                    <a:pt x="1032" y="0"/>
                    <a:pt x="968" y="14"/>
                    <a:pt x="909" y="41"/>
                  </a:cubicBezTo>
                  <a:cubicBezTo>
                    <a:pt x="786" y="998"/>
                    <a:pt x="541" y="1869"/>
                    <a:pt x="1" y="2533"/>
                  </a:cubicBezTo>
                  <a:cubicBezTo>
                    <a:pt x="1" y="2533"/>
                    <a:pt x="251" y="2713"/>
                    <a:pt x="552" y="2713"/>
                  </a:cubicBezTo>
                  <a:cubicBezTo>
                    <a:pt x="658" y="2713"/>
                    <a:pt x="772" y="2690"/>
                    <a:pt x="882" y="2629"/>
                  </a:cubicBezTo>
                  <a:cubicBezTo>
                    <a:pt x="1208" y="2447"/>
                    <a:pt x="1829" y="956"/>
                    <a:pt x="1593" y="159"/>
                  </a:cubicBezTo>
                  <a:cubicBezTo>
                    <a:pt x="1409" y="58"/>
                    <a:pt x="1244" y="0"/>
                    <a:pt x="11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9"/>
            <p:cNvSpPr/>
            <p:nvPr/>
          </p:nvSpPr>
          <p:spPr>
            <a:xfrm>
              <a:off x="5922850" y="4630570"/>
              <a:ext cx="472604" cy="239978"/>
            </a:xfrm>
            <a:custGeom>
              <a:avLst/>
              <a:gdLst/>
              <a:ahLst/>
              <a:cxnLst/>
              <a:rect l="l" t="t" r="r" b="b"/>
              <a:pathLst>
                <a:path w="7072" h="3591" extrusionOk="0">
                  <a:moveTo>
                    <a:pt x="4929" y="0"/>
                  </a:moveTo>
                  <a:cubicBezTo>
                    <a:pt x="4909" y="0"/>
                    <a:pt x="4889" y="1"/>
                    <a:pt x="4869" y="2"/>
                  </a:cubicBezTo>
                  <a:cubicBezTo>
                    <a:pt x="4234" y="44"/>
                    <a:pt x="3961" y="627"/>
                    <a:pt x="3560" y="846"/>
                  </a:cubicBezTo>
                  <a:cubicBezTo>
                    <a:pt x="3533" y="863"/>
                    <a:pt x="3507" y="878"/>
                    <a:pt x="3474" y="895"/>
                  </a:cubicBezTo>
                  <a:cubicBezTo>
                    <a:pt x="2999" y="1135"/>
                    <a:pt x="2187" y="1396"/>
                    <a:pt x="1641" y="1712"/>
                  </a:cubicBezTo>
                  <a:cubicBezTo>
                    <a:pt x="1518" y="1788"/>
                    <a:pt x="1412" y="1862"/>
                    <a:pt x="1309" y="1936"/>
                  </a:cubicBezTo>
                  <a:cubicBezTo>
                    <a:pt x="946" y="2215"/>
                    <a:pt x="722" y="2498"/>
                    <a:pt x="460" y="2664"/>
                  </a:cubicBezTo>
                  <a:cubicBezTo>
                    <a:pt x="75" y="2910"/>
                    <a:pt x="1" y="3401"/>
                    <a:pt x="155" y="3562"/>
                  </a:cubicBezTo>
                  <a:cubicBezTo>
                    <a:pt x="174" y="3581"/>
                    <a:pt x="196" y="3590"/>
                    <a:pt x="222" y="3590"/>
                  </a:cubicBezTo>
                  <a:cubicBezTo>
                    <a:pt x="402" y="3590"/>
                    <a:pt x="782" y="3158"/>
                    <a:pt x="1753" y="2802"/>
                  </a:cubicBezTo>
                  <a:cubicBezTo>
                    <a:pt x="1802" y="2787"/>
                    <a:pt x="1849" y="2765"/>
                    <a:pt x="1903" y="2750"/>
                  </a:cubicBezTo>
                  <a:cubicBezTo>
                    <a:pt x="2498" y="2548"/>
                    <a:pt x="3719" y="2497"/>
                    <a:pt x="4823" y="2497"/>
                  </a:cubicBezTo>
                  <a:cubicBezTo>
                    <a:pt x="5068" y="2497"/>
                    <a:pt x="5307" y="2499"/>
                    <a:pt x="5532" y="2503"/>
                  </a:cubicBezTo>
                  <a:cubicBezTo>
                    <a:pt x="5633" y="2503"/>
                    <a:pt x="5730" y="2503"/>
                    <a:pt x="5826" y="2508"/>
                  </a:cubicBezTo>
                  <a:cubicBezTo>
                    <a:pt x="5991" y="2514"/>
                    <a:pt x="6141" y="2514"/>
                    <a:pt x="6286" y="2519"/>
                  </a:cubicBezTo>
                  <a:cubicBezTo>
                    <a:pt x="6388" y="2525"/>
                    <a:pt x="6489" y="2530"/>
                    <a:pt x="6575" y="2530"/>
                  </a:cubicBezTo>
                  <a:cubicBezTo>
                    <a:pt x="6884" y="2541"/>
                    <a:pt x="7071" y="2551"/>
                    <a:pt x="7071" y="2551"/>
                  </a:cubicBezTo>
                  <a:lnTo>
                    <a:pt x="6980" y="1156"/>
                  </a:lnTo>
                  <a:cubicBezTo>
                    <a:pt x="6980" y="1156"/>
                    <a:pt x="6889" y="1060"/>
                    <a:pt x="6735" y="922"/>
                  </a:cubicBezTo>
                  <a:cubicBezTo>
                    <a:pt x="6671" y="868"/>
                    <a:pt x="6595" y="804"/>
                    <a:pt x="6511" y="734"/>
                  </a:cubicBezTo>
                  <a:cubicBezTo>
                    <a:pt x="6425" y="665"/>
                    <a:pt x="6329" y="595"/>
                    <a:pt x="6227" y="520"/>
                  </a:cubicBezTo>
                  <a:cubicBezTo>
                    <a:pt x="6152" y="466"/>
                    <a:pt x="6077" y="419"/>
                    <a:pt x="5998" y="370"/>
                  </a:cubicBezTo>
                  <a:cubicBezTo>
                    <a:pt x="5944" y="333"/>
                    <a:pt x="5885" y="306"/>
                    <a:pt x="5831" y="274"/>
                  </a:cubicBezTo>
                  <a:cubicBezTo>
                    <a:pt x="5541" y="114"/>
                    <a:pt x="5227" y="0"/>
                    <a:pt x="492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9"/>
            <p:cNvSpPr/>
            <p:nvPr/>
          </p:nvSpPr>
          <p:spPr>
            <a:xfrm>
              <a:off x="6323615" y="4200464"/>
              <a:ext cx="1085880" cy="609600"/>
            </a:xfrm>
            <a:custGeom>
              <a:avLst/>
              <a:gdLst/>
              <a:ahLst/>
              <a:cxnLst/>
              <a:rect l="l" t="t" r="r" b="b"/>
              <a:pathLst>
                <a:path w="16249" h="9122" extrusionOk="0">
                  <a:moveTo>
                    <a:pt x="13691" y="0"/>
                  </a:moveTo>
                  <a:cubicBezTo>
                    <a:pt x="12439" y="0"/>
                    <a:pt x="11166" y="655"/>
                    <a:pt x="11166" y="655"/>
                  </a:cubicBezTo>
                  <a:cubicBezTo>
                    <a:pt x="7654" y="2151"/>
                    <a:pt x="8493" y="2755"/>
                    <a:pt x="5542" y="4460"/>
                  </a:cubicBezTo>
                  <a:cubicBezTo>
                    <a:pt x="3854" y="5439"/>
                    <a:pt x="433" y="6966"/>
                    <a:pt x="433" y="6966"/>
                  </a:cubicBezTo>
                  <a:cubicBezTo>
                    <a:pt x="1" y="8774"/>
                    <a:pt x="1112" y="9105"/>
                    <a:pt x="1112" y="9105"/>
                  </a:cubicBezTo>
                  <a:cubicBezTo>
                    <a:pt x="1112" y="9105"/>
                    <a:pt x="1213" y="9122"/>
                    <a:pt x="1445" y="9122"/>
                  </a:cubicBezTo>
                  <a:cubicBezTo>
                    <a:pt x="2151" y="9122"/>
                    <a:pt x="4066" y="8964"/>
                    <a:pt x="7979" y="7684"/>
                  </a:cubicBezTo>
                  <a:cubicBezTo>
                    <a:pt x="10973" y="6705"/>
                    <a:pt x="13769" y="5096"/>
                    <a:pt x="15094" y="3530"/>
                  </a:cubicBezTo>
                  <a:cubicBezTo>
                    <a:pt x="16067" y="2381"/>
                    <a:pt x="16248" y="1258"/>
                    <a:pt x="15137" y="424"/>
                  </a:cubicBezTo>
                  <a:cubicBezTo>
                    <a:pt x="14881" y="232"/>
                    <a:pt x="14592" y="120"/>
                    <a:pt x="14287" y="56"/>
                  </a:cubicBezTo>
                  <a:cubicBezTo>
                    <a:pt x="14092" y="17"/>
                    <a:pt x="13892" y="0"/>
                    <a:pt x="13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9"/>
            <p:cNvSpPr/>
            <p:nvPr/>
          </p:nvSpPr>
          <p:spPr>
            <a:xfrm>
              <a:off x="6413231" y="4624889"/>
              <a:ext cx="62952" cy="183776"/>
            </a:xfrm>
            <a:custGeom>
              <a:avLst/>
              <a:gdLst/>
              <a:ahLst/>
              <a:cxnLst/>
              <a:rect l="l" t="t" r="r" b="b"/>
              <a:pathLst>
                <a:path w="942" h="2750" extrusionOk="0">
                  <a:moveTo>
                    <a:pt x="85" y="0"/>
                  </a:moveTo>
                  <a:cubicBezTo>
                    <a:pt x="82" y="0"/>
                    <a:pt x="79" y="1"/>
                    <a:pt x="76" y="1"/>
                  </a:cubicBezTo>
                  <a:cubicBezTo>
                    <a:pt x="32" y="1"/>
                    <a:pt x="0" y="38"/>
                    <a:pt x="7" y="82"/>
                  </a:cubicBezTo>
                  <a:cubicBezTo>
                    <a:pt x="12" y="151"/>
                    <a:pt x="113" y="1776"/>
                    <a:pt x="792" y="2717"/>
                  </a:cubicBezTo>
                  <a:cubicBezTo>
                    <a:pt x="806" y="2736"/>
                    <a:pt x="827" y="2750"/>
                    <a:pt x="847" y="2750"/>
                  </a:cubicBezTo>
                  <a:cubicBezTo>
                    <a:pt x="850" y="2750"/>
                    <a:pt x="853" y="2749"/>
                    <a:pt x="856" y="2749"/>
                  </a:cubicBezTo>
                  <a:cubicBezTo>
                    <a:pt x="872" y="2749"/>
                    <a:pt x="888" y="2744"/>
                    <a:pt x="898" y="2738"/>
                  </a:cubicBezTo>
                  <a:cubicBezTo>
                    <a:pt x="930" y="2711"/>
                    <a:pt x="942" y="2663"/>
                    <a:pt x="915" y="2626"/>
                  </a:cubicBezTo>
                  <a:cubicBezTo>
                    <a:pt x="263" y="1722"/>
                    <a:pt x="161" y="87"/>
                    <a:pt x="161" y="70"/>
                  </a:cubicBezTo>
                  <a:cubicBezTo>
                    <a:pt x="156" y="31"/>
                    <a:pt x="123" y="0"/>
                    <a:pt x="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9"/>
            <p:cNvSpPr/>
            <p:nvPr/>
          </p:nvSpPr>
          <p:spPr>
            <a:xfrm>
              <a:off x="7260537" y="4204206"/>
              <a:ext cx="148958" cy="232159"/>
            </a:xfrm>
            <a:custGeom>
              <a:avLst/>
              <a:gdLst/>
              <a:ahLst/>
              <a:cxnLst/>
              <a:rect l="l" t="t" r="r" b="b"/>
              <a:pathLst>
                <a:path w="2229" h="3474" extrusionOk="0">
                  <a:moveTo>
                    <a:pt x="267" y="0"/>
                  </a:moveTo>
                  <a:cubicBezTo>
                    <a:pt x="181" y="615"/>
                    <a:pt x="0" y="2672"/>
                    <a:pt x="1074" y="3474"/>
                  </a:cubicBezTo>
                  <a:cubicBezTo>
                    <a:pt x="2047" y="2325"/>
                    <a:pt x="2228" y="1202"/>
                    <a:pt x="1117" y="368"/>
                  </a:cubicBezTo>
                  <a:cubicBezTo>
                    <a:pt x="861" y="176"/>
                    <a:pt x="572" y="64"/>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9"/>
            <p:cNvSpPr/>
            <p:nvPr/>
          </p:nvSpPr>
          <p:spPr>
            <a:xfrm>
              <a:off x="6362910" y="4279521"/>
              <a:ext cx="722606" cy="421949"/>
            </a:xfrm>
            <a:custGeom>
              <a:avLst/>
              <a:gdLst/>
              <a:ahLst/>
              <a:cxnLst/>
              <a:rect l="l" t="t" r="r" b="b"/>
              <a:pathLst>
                <a:path w="10813" h="6314" extrusionOk="0">
                  <a:moveTo>
                    <a:pt x="10033" y="1"/>
                  </a:moveTo>
                  <a:cubicBezTo>
                    <a:pt x="9989" y="1"/>
                    <a:pt x="9952" y="38"/>
                    <a:pt x="9952" y="82"/>
                  </a:cubicBezTo>
                  <a:cubicBezTo>
                    <a:pt x="9957" y="124"/>
                    <a:pt x="9989" y="156"/>
                    <a:pt x="10033" y="156"/>
                  </a:cubicBezTo>
                  <a:cubicBezTo>
                    <a:pt x="10203" y="161"/>
                    <a:pt x="10509" y="193"/>
                    <a:pt x="10588" y="348"/>
                  </a:cubicBezTo>
                  <a:cubicBezTo>
                    <a:pt x="10657" y="472"/>
                    <a:pt x="10551" y="664"/>
                    <a:pt x="10455" y="802"/>
                  </a:cubicBezTo>
                  <a:cubicBezTo>
                    <a:pt x="10176" y="1182"/>
                    <a:pt x="8269" y="2352"/>
                    <a:pt x="5911" y="3587"/>
                  </a:cubicBezTo>
                  <a:cubicBezTo>
                    <a:pt x="3886" y="4646"/>
                    <a:pt x="1266" y="5880"/>
                    <a:pt x="0" y="6163"/>
                  </a:cubicBezTo>
                  <a:lnTo>
                    <a:pt x="32" y="6313"/>
                  </a:lnTo>
                  <a:cubicBezTo>
                    <a:pt x="1123" y="6072"/>
                    <a:pt x="3346" y="5105"/>
                    <a:pt x="5987" y="3726"/>
                  </a:cubicBezTo>
                  <a:cubicBezTo>
                    <a:pt x="7958" y="2689"/>
                    <a:pt x="10240" y="1364"/>
                    <a:pt x="10578" y="894"/>
                  </a:cubicBezTo>
                  <a:cubicBezTo>
                    <a:pt x="10765" y="642"/>
                    <a:pt x="10813" y="434"/>
                    <a:pt x="10727" y="274"/>
                  </a:cubicBezTo>
                  <a:cubicBezTo>
                    <a:pt x="10598" y="33"/>
                    <a:pt x="10208" y="1"/>
                    <a:pt x="100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9"/>
            <p:cNvSpPr/>
            <p:nvPr/>
          </p:nvSpPr>
          <p:spPr>
            <a:xfrm>
              <a:off x="6317200" y="4647210"/>
              <a:ext cx="120089" cy="181904"/>
            </a:xfrm>
            <a:custGeom>
              <a:avLst/>
              <a:gdLst/>
              <a:ahLst/>
              <a:cxnLst/>
              <a:rect l="l" t="t" r="r" b="b"/>
              <a:pathLst>
                <a:path w="1797" h="2722" extrusionOk="0">
                  <a:moveTo>
                    <a:pt x="731" y="0"/>
                  </a:moveTo>
                  <a:cubicBezTo>
                    <a:pt x="591" y="0"/>
                    <a:pt x="429" y="52"/>
                    <a:pt x="251" y="143"/>
                  </a:cubicBezTo>
                  <a:cubicBezTo>
                    <a:pt x="0" y="939"/>
                    <a:pt x="593" y="2442"/>
                    <a:pt x="914" y="2629"/>
                  </a:cubicBezTo>
                  <a:cubicBezTo>
                    <a:pt x="1029" y="2697"/>
                    <a:pt x="1148" y="2721"/>
                    <a:pt x="1260" y="2721"/>
                  </a:cubicBezTo>
                  <a:cubicBezTo>
                    <a:pt x="1553" y="2721"/>
                    <a:pt x="1796" y="2553"/>
                    <a:pt x="1796" y="2553"/>
                  </a:cubicBezTo>
                  <a:cubicBezTo>
                    <a:pt x="1272" y="1875"/>
                    <a:pt x="1042" y="1004"/>
                    <a:pt x="936" y="47"/>
                  </a:cubicBezTo>
                  <a:cubicBezTo>
                    <a:pt x="874" y="15"/>
                    <a:pt x="806"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9"/>
            <p:cNvSpPr/>
            <p:nvPr/>
          </p:nvSpPr>
          <p:spPr>
            <a:xfrm>
              <a:off x="6805843" y="3559314"/>
              <a:ext cx="431505" cy="863879"/>
            </a:xfrm>
            <a:custGeom>
              <a:avLst/>
              <a:gdLst/>
              <a:ahLst/>
              <a:cxnLst/>
              <a:rect l="l" t="t" r="r" b="b"/>
              <a:pathLst>
                <a:path w="6457" h="12927" extrusionOk="0">
                  <a:moveTo>
                    <a:pt x="2039" y="1"/>
                  </a:moveTo>
                  <a:cubicBezTo>
                    <a:pt x="1317" y="1"/>
                    <a:pt x="738" y="593"/>
                    <a:pt x="1325" y="3664"/>
                  </a:cubicBezTo>
                  <a:cubicBezTo>
                    <a:pt x="1352" y="3792"/>
                    <a:pt x="1379" y="3925"/>
                    <a:pt x="1411" y="4065"/>
                  </a:cubicBezTo>
                  <a:cubicBezTo>
                    <a:pt x="1432" y="4188"/>
                    <a:pt x="1464" y="4310"/>
                    <a:pt x="1491" y="4445"/>
                  </a:cubicBezTo>
                  <a:cubicBezTo>
                    <a:pt x="1523" y="4578"/>
                    <a:pt x="1555" y="4712"/>
                    <a:pt x="1587" y="4855"/>
                  </a:cubicBezTo>
                  <a:cubicBezTo>
                    <a:pt x="1747" y="5524"/>
                    <a:pt x="1950" y="6288"/>
                    <a:pt x="2207" y="7154"/>
                  </a:cubicBezTo>
                  <a:cubicBezTo>
                    <a:pt x="2640" y="9063"/>
                    <a:pt x="1545" y="9864"/>
                    <a:pt x="775" y="10185"/>
                  </a:cubicBezTo>
                  <a:cubicBezTo>
                    <a:pt x="716" y="10206"/>
                    <a:pt x="657" y="10227"/>
                    <a:pt x="603" y="10249"/>
                  </a:cubicBezTo>
                  <a:cubicBezTo>
                    <a:pt x="309" y="10356"/>
                    <a:pt x="96" y="10383"/>
                    <a:pt x="96" y="10383"/>
                  </a:cubicBezTo>
                  <a:lnTo>
                    <a:pt x="0" y="12889"/>
                  </a:lnTo>
                  <a:cubicBezTo>
                    <a:pt x="0" y="12889"/>
                    <a:pt x="198" y="12911"/>
                    <a:pt x="518" y="12921"/>
                  </a:cubicBezTo>
                  <a:cubicBezTo>
                    <a:pt x="571" y="12926"/>
                    <a:pt x="635" y="12926"/>
                    <a:pt x="699" y="12926"/>
                  </a:cubicBezTo>
                  <a:cubicBezTo>
                    <a:pt x="736" y="12927"/>
                    <a:pt x="774" y="12927"/>
                    <a:pt x="812" y="12927"/>
                  </a:cubicBezTo>
                  <a:cubicBezTo>
                    <a:pt x="1783" y="12927"/>
                    <a:pt x="3432" y="12792"/>
                    <a:pt x="4661" y="11975"/>
                  </a:cubicBezTo>
                  <a:cubicBezTo>
                    <a:pt x="5714" y="11269"/>
                    <a:pt x="6456" y="10067"/>
                    <a:pt x="6200" y="8020"/>
                  </a:cubicBezTo>
                  <a:cubicBezTo>
                    <a:pt x="6200" y="7988"/>
                    <a:pt x="6195" y="7956"/>
                    <a:pt x="6190" y="7924"/>
                  </a:cubicBezTo>
                  <a:cubicBezTo>
                    <a:pt x="5997" y="6534"/>
                    <a:pt x="5665" y="5343"/>
                    <a:pt x="5270" y="4337"/>
                  </a:cubicBezTo>
                  <a:cubicBezTo>
                    <a:pt x="5233" y="4241"/>
                    <a:pt x="5195" y="4145"/>
                    <a:pt x="5157" y="4048"/>
                  </a:cubicBezTo>
                  <a:cubicBezTo>
                    <a:pt x="5061" y="3829"/>
                    <a:pt x="4971" y="3621"/>
                    <a:pt x="4875" y="3419"/>
                  </a:cubicBezTo>
                  <a:cubicBezTo>
                    <a:pt x="4804" y="3274"/>
                    <a:pt x="4735" y="3135"/>
                    <a:pt x="4661" y="3002"/>
                  </a:cubicBezTo>
                  <a:cubicBezTo>
                    <a:pt x="3597" y="960"/>
                    <a:pt x="2426" y="45"/>
                    <a:pt x="2426" y="45"/>
                  </a:cubicBezTo>
                  <a:cubicBezTo>
                    <a:pt x="2296" y="19"/>
                    <a:pt x="2166" y="1"/>
                    <a:pt x="2039"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9"/>
            <p:cNvSpPr/>
            <p:nvPr/>
          </p:nvSpPr>
          <p:spPr>
            <a:xfrm>
              <a:off x="6856498" y="3549089"/>
              <a:ext cx="107993" cy="129445"/>
            </a:xfrm>
            <a:custGeom>
              <a:avLst/>
              <a:gdLst/>
              <a:ahLst/>
              <a:cxnLst/>
              <a:rect l="l" t="t" r="r" b="b"/>
              <a:pathLst>
                <a:path w="1616" h="1937" extrusionOk="0">
                  <a:moveTo>
                    <a:pt x="1417" y="0"/>
                  </a:moveTo>
                  <a:cubicBezTo>
                    <a:pt x="1112" y="49"/>
                    <a:pt x="770" y="177"/>
                    <a:pt x="508" y="476"/>
                  </a:cubicBezTo>
                  <a:cubicBezTo>
                    <a:pt x="0" y="1043"/>
                    <a:pt x="91" y="1828"/>
                    <a:pt x="97" y="1860"/>
                  </a:cubicBezTo>
                  <a:cubicBezTo>
                    <a:pt x="102" y="1904"/>
                    <a:pt x="140" y="1936"/>
                    <a:pt x="182" y="1936"/>
                  </a:cubicBezTo>
                  <a:lnTo>
                    <a:pt x="188" y="1930"/>
                  </a:lnTo>
                  <a:cubicBezTo>
                    <a:pt x="230" y="1924"/>
                    <a:pt x="262" y="1887"/>
                    <a:pt x="257" y="1845"/>
                  </a:cubicBezTo>
                  <a:cubicBezTo>
                    <a:pt x="257" y="1833"/>
                    <a:pt x="172" y="1096"/>
                    <a:pt x="626" y="583"/>
                  </a:cubicBezTo>
                  <a:cubicBezTo>
                    <a:pt x="910" y="268"/>
                    <a:pt x="1295" y="166"/>
                    <a:pt x="1615" y="145"/>
                  </a:cubicBezTo>
                  <a:lnTo>
                    <a:pt x="141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9"/>
            <p:cNvSpPr/>
            <p:nvPr/>
          </p:nvSpPr>
          <p:spPr>
            <a:xfrm>
              <a:off x="6868661" y="3719501"/>
              <a:ext cx="108261" cy="360868"/>
            </a:xfrm>
            <a:custGeom>
              <a:avLst/>
              <a:gdLst/>
              <a:ahLst/>
              <a:cxnLst/>
              <a:rect l="l" t="t" r="r" b="b"/>
              <a:pathLst>
                <a:path w="1620" h="5400" extrusionOk="0">
                  <a:moveTo>
                    <a:pt x="80" y="0"/>
                  </a:moveTo>
                  <a:cubicBezTo>
                    <a:pt x="33" y="6"/>
                    <a:pt x="0" y="48"/>
                    <a:pt x="0" y="97"/>
                  </a:cubicBezTo>
                  <a:cubicBezTo>
                    <a:pt x="124" y="1925"/>
                    <a:pt x="1427" y="5307"/>
                    <a:pt x="1438" y="5344"/>
                  </a:cubicBezTo>
                  <a:cubicBezTo>
                    <a:pt x="1452" y="5379"/>
                    <a:pt x="1484" y="5399"/>
                    <a:pt x="1513" y="5399"/>
                  </a:cubicBezTo>
                  <a:cubicBezTo>
                    <a:pt x="1517" y="5399"/>
                    <a:pt x="1520" y="5399"/>
                    <a:pt x="1523" y="5398"/>
                  </a:cubicBezTo>
                  <a:cubicBezTo>
                    <a:pt x="1535" y="5398"/>
                    <a:pt x="1545" y="5398"/>
                    <a:pt x="1550" y="5393"/>
                  </a:cubicBezTo>
                  <a:cubicBezTo>
                    <a:pt x="1599" y="5377"/>
                    <a:pt x="1619" y="5324"/>
                    <a:pt x="1604" y="5280"/>
                  </a:cubicBezTo>
                  <a:cubicBezTo>
                    <a:pt x="1587" y="5248"/>
                    <a:pt x="294" y="1887"/>
                    <a:pt x="176" y="80"/>
                  </a:cubicBezTo>
                  <a:cubicBezTo>
                    <a:pt x="171" y="33"/>
                    <a:pt x="134" y="0"/>
                    <a:pt x="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9"/>
            <p:cNvSpPr/>
            <p:nvPr/>
          </p:nvSpPr>
          <p:spPr>
            <a:xfrm>
              <a:off x="6795819" y="4057585"/>
              <a:ext cx="195738" cy="170009"/>
            </a:xfrm>
            <a:custGeom>
              <a:avLst/>
              <a:gdLst/>
              <a:ahLst/>
              <a:cxnLst/>
              <a:rect l="l" t="t" r="r" b="b"/>
              <a:pathLst>
                <a:path w="2929" h="2544" extrusionOk="0">
                  <a:moveTo>
                    <a:pt x="2556" y="1"/>
                  </a:moveTo>
                  <a:cubicBezTo>
                    <a:pt x="2543" y="1"/>
                    <a:pt x="2529" y="3"/>
                    <a:pt x="2517" y="8"/>
                  </a:cubicBezTo>
                  <a:cubicBezTo>
                    <a:pt x="2459" y="29"/>
                    <a:pt x="2432" y="93"/>
                    <a:pt x="2453" y="147"/>
                  </a:cubicBezTo>
                  <a:lnTo>
                    <a:pt x="2699" y="783"/>
                  </a:lnTo>
                  <a:cubicBezTo>
                    <a:pt x="2603" y="938"/>
                    <a:pt x="2245" y="1499"/>
                    <a:pt x="1683" y="1900"/>
                  </a:cubicBezTo>
                  <a:cubicBezTo>
                    <a:pt x="1178" y="2261"/>
                    <a:pt x="688" y="2326"/>
                    <a:pt x="401" y="2326"/>
                  </a:cubicBezTo>
                  <a:cubicBezTo>
                    <a:pt x="243" y="2326"/>
                    <a:pt x="146" y="2306"/>
                    <a:pt x="144" y="2306"/>
                  </a:cubicBezTo>
                  <a:cubicBezTo>
                    <a:pt x="137" y="2305"/>
                    <a:pt x="131" y="2304"/>
                    <a:pt x="124" y="2304"/>
                  </a:cubicBezTo>
                  <a:cubicBezTo>
                    <a:pt x="73" y="2304"/>
                    <a:pt x="26" y="2339"/>
                    <a:pt x="16" y="2387"/>
                  </a:cubicBezTo>
                  <a:cubicBezTo>
                    <a:pt x="0" y="2446"/>
                    <a:pt x="37" y="2505"/>
                    <a:pt x="96" y="2515"/>
                  </a:cubicBezTo>
                  <a:cubicBezTo>
                    <a:pt x="110" y="2519"/>
                    <a:pt x="227" y="2544"/>
                    <a:pt x="411" y="2544"/>
                  </a:cubicBezTo>
                  <a:cubicBezTo>
                    <a:pt x="440" y="2544"/>
                    <a:pt x="471" y="2543"/>
                    <a:pt x="503" y="2542"/>
                  </a:cubicBezTo>
                  <a:cubicBezTo>
                    <a:pt x="829" y="2525"/>
                    <a:pt x="1310" y="2434"/>
                    <a:pt x="1811" y="2076"/>
                  </a:cubicBezTo>
                  <a:cubicBezTo>
                    <a:pt x="2507" y="1575"/>
                    <a:pt x="2897" y="874"/>
                    <a:pt x="2913" y="847"/>
                  </a:cubicBezTo>
                  <a:cubicBezTo>
                    <a:pt x="2924" y="820"/>
                    <a:pt x="2929" y="783"/>
                    <a:pt x="2918" y="756"/>
                  </a:cubicBezTo>
                  <a:lnTo>
                    <a:pt x="2657" y="73"/>
                  </a:lnTo>
                  <a:cubicBezTo>
                    <a:pt x="2640" y="27"/>
                    <a:pt x="2598" y="1"/>
                    <a:pt x="25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9"/>
            <p:cNvSpPr/>
            <p:nvPr/>
          </p:nvSpPr>
          <p:spPr>
            <a:xfrm>
              <a:off x="6981131" y="4039742"/>
              <a:ext cx="65491" cy="71639"/>
            </a:xfrm>
            <a:custGeom>
              <a:avLst/>
              <a:gdLst/>
              <a:ahLst/>
              <a:cxnLst/>
              <a:rect l="l" t="t" r="r" b="b"/>
              <a:pathLst>
                <a:path w="980" h="1072" extrusionOk="0">
                  <a:moveTo>
                    <a:pt x="870" y="1"/>
                  </a:moveTo>
                  <a:cubicBezTo>
                    <a:pt x="854" y="1"/>
                    <a:pt x="838" y="5"/>
                    <a:pt x="824" y="14"/>
                  </a:cubicBezTo>
                  <a:cubicBezTo>
                    <a:pt x="797" y="29"/>
                    <a:pt x="220" y="360"/>
                    <a:pt x="17" y="944"/>
                  </a:cubicBezTo>
                  <a:cubicBezTo>
                    <a:pt x="0" y="991"/>
                    <a:pt x="27" y="1050"/>
                    <a:pt x="76" y="1066"/>
                  </a:cubicBezTo>
                  <a:cubicBezTo>
                    <a:pt x="92" y="1072"/>
                    <a:pt x="103" y="1072"/>
                    <a:pt x="113" y="1072"/>
                  </a:cubicBezTo>
                  <a:cubicBezTo>
                    <a:pt x="151" y="1072"/>
                    <a:pt x="188" y="1045"/>
                    <a:pt x="199" y="1008"/>
                  </a:cubicBezTo>
                  <a:cubicBezTo>
                    <a:pt x="380" y="488"/>
                    <a:pt x="910" y="184"/>
                    <a:pt x="915" y="184"/>
                  </a:cubicBezTo>
                  <a:cubicBezTo>
                    <a:pt x="963" y="157"/>
                    <a:pt x="979" y="98"/>
                    <a:pt x="952" y="51"/>
                  </a:cubicBezTo>
                  <a:cubicBezTo>
                    <a:pt x="934" y="18"/>
                    <a:pt x="902" y="1"/>
                    <a:pt x="8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9"/>
            <p:cNvSpPr/>
            <p:nvPr/>
          </p:nvSpPr>
          <p:spPr>
            <a:xfrm>
              <a:off x="6972978" y="4060458"/>
              <a:ext cx="118285" cy="63352"/>
            </a:xfrm>
            <a:custGeom>
              <a:avLst/>
              <a:gdLst/>
              <a:ahLst/>
              <a:cxnLst/>
              <a:rect l="l" t="t" r="r" b="b"/>
              <a:pathLst>
                <a:path w="1770" h="948" extrusionOk="0">
                  <a:moveTo>
                    <a:pt x="1666" y="1"/>
                  </a:moveTo>
                  <a:cubicBezTo>
                    <a:pt x="1660" y="1"/>
                    <a:pt x="1653" y="1"/>
                    <a:pt x="1646" y="3"/>
                  </a:cubicBezTo>
                  <a:cubicBezTo>
                    <a:pt x="1604" y="8"/>
                    <a:pt x="571" y="210"/>
                    <a:pt x="38" y="783"/>
                  </a:cubicBezTo>
                  <a:cubicBezTo>
                    <a:pt x="1" y="826"/>
                    <a:pt x="1" y="884"/>
                    <a:pt x="38" y="922"/>
                  </a:cubicBezTo>
                  <a:cubicBezTo>
                    <a:pt x="58" y="938"/>
                    <a:pt x="85" y="948"/>
                    <a:pt x="112" y="948"/>
                  </a:cubicBezTo>
                  <a:cubicBezTo>
                    <a:pt x="134" y="948"/>
                    <a:pt x="161" y="938"/>
                    <a:pt x="176" y="916"/>
                  </a:cubicBezTo>
                  <a:cubicBezTo>
                    <a:pt x="668" y="387"/>
                    <a:pt x="1673" y="190"/>
                    <a:pt x="1684" y="190"/>
                  </a:cubicBezTo>
                  <a:cubicBezTo>
                    <a:pt x="1732" y="178"/>
                    <a:pt x="1770" y="131"/>
                    <a:pt x="1758" y="77"/>
                  </a:cubicBezTo>
                  <a:cubicBezTo>
                    <a:pt x="1749" y="31"/>
                    <a:pt x="1712" y="1"/>
                    <a:pt x="16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9"/>
            <p:cNvSpPr/>
            <p:nvPr/>
          </p:nvSpPr>
          <p:spPr>
            <a:xfrm>
              <a:off x="6851486" y="3792411"/>
              <a:ext cx="50388" cy="65023"/>
            </a:xfrm>
            <a:custGeom>
              <a:avLst/>
              <a:gdLst/>
              <a:ahLst/>
              <a:cxnLst/>
              <a:rect l="l" t="t" r="r" b="b"/>
              <a:pathLst>
                <a:path w="754" h="973" extrusionOk="0">
                  <a:moveTo>
                    <a:pt x="99" y="0"/>
                  </a:moveTo>
                  <a:cubicBezTo>
                    <a:pt x="82" y="0"/>
                    <a:pt x="65" y="5"/>
                    <a:pt x="48" y="15"/>
                  </a:cubicBezTo>
                  <a:cubicBezTo>
                    <a:pt x="11" y="42"/>
                    <a:pt x="1" y="96"/>
                    <a:pt x="28" y="138"/>
                  </a:cubicBezTo>
                  <a:lnTo>
                    <a:pt x="583" y="935"/>
                  </a:lnTo>
                  <a:cubicBezTo>
                    <a:pt x="600" y="962"/>
                    <a:pt x="632" y="972"/>
                    <a:pt x="658" y="972"/>
                  </a:cubicBezTo>
                  <a:cubicBezTo>
                    <a:pt x="674" y="972"/>
                    <a:pt x="690" y="967"/>
                    <a:pt x="706" y="957"/>
                  </a:cubicBezTo>
                  <a:cubicBezTo>
                    <a:pt x="744" y="930"/>
                    <a:pt x="754" y="876"/>
                    <a:pt x="728" y="834"/>
                  </a:cubicBezTo>
                  <a:lnTo>
                    <a:pt x="172" y="37"/>
                  </a:lnTo>
                  <a:cubicBezTo>
                    <a:pt x="155" y="14"/>
                    <a:pt x="128" y="0"/>
                    <a:pt x="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9"/>
            <p:cNvSpPr/>
            <p:nvPr/>
          </p:nvSpPr>
          <p:spPr>
            <a:xfrm>
              <a:off x="6840459" y="4223452"/>
              <a:ext cx="26130" cy="199747"/>
            </a:xfrm>
            <a:custGeom>
              <a:avLst/>
              <a:gdLst/>
              <a:ahLst/>
              <a:cxnLst/>
              <a:rect l="l" t="t" r="r" b="b"/>
              <a:pathLst>
                <a:path w="391" h="2989" extrusionOk="0">
                  <a:moveTo>
                    <a:pt x="153" y="0"/>
                  </a:moveTo>
                  <a:cubicBezTo>
                    <a:pt x="150" y="0"/>
                    <a:pt x="147" y="1"/>
                    <a:pt x="144" y="1"/>
                  </a:cubicBezTo>
                  <a:cubicBezTo>
                    <a:pt x="97" y="6"/>
                    <a:pt x="65" y="48"/>
                    <a:pt x="70" y="97"/>
                  </a:cubicBezTo>
                  <a:cubicBezTo>
                    <a:pt x="70" y="97"/>
                    <a:pt x="75" y="177"/>
                    <a:pt x="85" y="311"/>
                  </a:cubicBezTo>
                  <a:cubicBezTo>
                    <a:pt x="129" y="877"/>
                    <a:pt x="213" y="2389"/>
                    <a:pt x="0" y="2983"/>
                  </a:cubicBezTo>
                  <a:cubicBezTo>
                    <a:pt x="53" y="2988"/>
                    <a:pt x="117" y="2988"/>
                    <a:pt x="181" y="2988"/>
                  </a:cubicBezTo>
                  <a:cubicBezTo>
                    <a:pt x="390" y="2305"/>
                    <a:pt x="294" y="760"/>
                    <a:pt x="257" y="247"/>
                  </a:cubicBezTo>
                  <a:cubicBezTo>
                    <a:pt x="245" y="151"/>
                    <a:pt x="240" y="92"/>
                    <a:pt x="240" y="80"/>
                  </a:cubicBezTo>
                  <a:cubicBezTo>
                    <a:pt x="236" y="36"/>
                    <a:pt x="198"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9"/>
            <p:cNvSpPr/>
            <p:nvPr/>
          </p:nvSpPr>
          <p:spPr>
            <a:xfrm>
              <a:off x="7096142" y="4095209"/>
              <a:ext cx="141207" cy="264370"/>
            </a:xfrm>
            <a:custGeom>
              <a:avLst/>
              <a:gdLst/>
              <a:ahLst/>
              <a:cxnLst/>
              <a:rect l="l" t="t" r="r" b="b"/>
              <a:pathLst>
                <a:path w="2113" h="3956" extrusionOk="0">
                  <a:moveTo>
                    <a:pt x="1856" y="1"/>
                  </a:moveTo>
                  <a:cubicBezTo>
                    <a:pt x="1140" y="888"/>
                    <a:pt x="1" y="2566"/>
                    <a:pt x="317" y="3956"/>
                  </a:cubicBezTo>
                  <a:cubicBezTo>
                    <a:pt x="1370" y="3250"/>
                    <a:pt x="2112" y="2048"/>
                    <a:pt x="1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9"/>
            <p:cNvSpPr/>
            <p:nvPr/>
          </p:nvSpPr>
          <p:spPr>
            <a:xfrm>
              <a:off x="6125004" y="3567801"/>
              <a:ext cx="337947" cy="782617"/>
            </a:xfrm>
            <a:custGeom>
              <a:avLst/>
              <a:gdLst/>
              <a:ahLst/>
              <a:cxnLst/>
              <a:rect l="l" t="t" r="r" b="b"/>
              <a:pathLst>
                <a:path w="5057" h="11711" extrusionOk="0">
                  <a:moveTo>
                    <a:pt x="4592" y="0"/>
                  </a:moveTo>
                  <a:cubicBezTo>
                    <a:pt x="4583" y="0"/>
                    <a:pt x="4574" y="1"/>
                    <a:pt x="4565" y="4"/>
                  </a:cubicBezTo>
                  <a:cubicBezTo>
                    <a:pt x="4565" y="4"/>
                    <a:pt x="4458" y="73"/>
                    <a:pt x="4276" y="223"/>
                  </a:cubicBezTo>
                  <a:cubicBezTo>
                    <a:pt x="4239" y="255"/>
                    <a:pt x="4196" y="287"/>
                    <a:pt x="4153" y="325"/>
                  </a:cubicBezTo>
                  <a:cubicBezTo>
                    <a:pt x="3565" y="827"/>
                    <a:pt x="2465" y="1913"/>
                    <a:pt x="1545" y="3665"/>
                  </a:cubicBezTo>
                  <a:cubicBezTo>
                    <a:pt x="1471" y="3805"/>
                    <a:pt x="1395" y="3948"/>
                    <a:pt x="1326" y="4104"/>
                  </a:cubicBezTo>
                  <a:cubicBezTo>
                    <a:pt x="1219" y="4323"/>
                    <a:pt x="1118" y="4553"/>
                    <a:pt x="1022" y="4792"/>
                  </a:cubicBezTo>
                  <a:cubicBezTo>
                    <a:pt x="984" y="4883"/>
                    <a:pt x="946" y="4980"/>
                    <a:pt x="909" y="5076"/>
                  </a:cubicBezTo>
                  <a:cubicBezTo>
                    <a:pt x="610" y="5862"/>
                    <a:pt x="364" y="6743"/>
                    <a:pt x="203" y="7732"/>
                  </a:cubicBezTo>
                  <a:cubicBezTo>
                    <a:pt x="176" y="7903"/>
                    <a:pt x="151" y="8080"/>
                    <a:pt x="129" y="8262"/>
                  </a:cubicBezTo>
                  <a:cubicBezTo>
                    <a:pt x="1" y="9262"/>
                    <a:pt x="407" y="10020"/>
                    <a:pt x="1022" y="10597"/>
                  </a:cubicBezTo>
                  <a:cubicBezTo>
                    <a:pt x="2128" y="11639"/>
                    <a:pt x="3775" y="11711"/>
                    <a:pt x="4207" y="11711"/>
                  </a:cubicBezTo>
                  <a:cubicBezTo>
                    <a:pt x="4275" y="11711"/>
                    <a:pt x="4313" y="11709"/>
                    <a:pt x="4313" y="11709"/>
                  </a:cubicBezTo>
                  <a:cubicBezTo>
                    <a:pt x="4372" y="10661"/>
                    <a:pt x="4448" y="10271"/>
                    <a:pt x="4533" y="9673"/>
                  </a:cubicBezTo>
                  <a:cubicBezTo>
                    <a:pt x="4533" y="9673"/>
                    <a:pt x="3378" y="9513"/>
                    <a:pt x="3688" y="6706"/>
                  </a:cubicBezTo>
                  <a:cubicBezTo>
                    <a:pt x="5057" y="2091"/>
                    <a:pt x="4976" y="0"/>
                    <a:pt x="4592"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9"/>
            <p:cNvSpPr/>
            <p:nvPr/>
          </p:nvSpPr>
          <p:spPr>
            <a:xfrm>
              <a:off x="6402472" y="3582704"/>
              <a:ext cx="20115" cy="32545"/>
            </a:xfrm>
            <a:custGeom>
              <a:avLst/>
              <a:gdLst/>
              <a:ahLst/>
              <a:cxnLst/>
              <a:rect l="l" t="t" r="r" b="b"/>
              <a:pathLst>
                <a:path w="301" h="487" extrusionOk="0">
                  <a:moveTo>
                    <a:pt x="124" y="0"/>
                  </a:moveTo>
                  <a:cubicBezTo>
                    <a:pt x="87" y="32"/>
                    <a:pt x="44" y="64"/>
                    <a:pt x="1" y="102"/>
                  </a:cubicBezTo>
                  <a:cubicBezTo>
                    <a:pt x="55" y="176"/>
                    <a:pt x="103" y="284"/>
                    <a:pt x="136" y="422"/>
                  </a:cubicBezTo>
                  <a:cubicBezTo>
                    <a:pt x="140" y="461"/>
                    <a:pt x="172" y="487"/>
                    <a:pt x="206" y="487"/>
                  </a:cubicBezTo>
                  <a:cubicBezTo>
                    <a:pt x="209" y="487"/>
                    <a:pt x="212" y="487"/>
                    <a:pt x="215" y="486"/>
                  </a:cubicBezTo>
                  <a:lnTo>
                    <a:pt x="225" y="486"/>
                  </a:lnTo>
                  <a:cubicBezTo>
                    <a:pt x="274" y="481"/>
                    <a:pt x="301" y="439"/>
                    <a:pt x="289" y="390"/>
                  </a:cubicBezTo>
                  <a:cubicBezTo>
                    <a:pt x="257" y="220"/>
                    <a:pt x="193" y="91"/>
                    <a:pt x="12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9"/>
            <p:cNvSpPr/>
            <p:nvPr/>
          </p:nvSpPr>
          <p:spPr>
            <a:xfrm>
              <a:off x="6125004" y="4084517"/>
              <a:ext cx="77186" cy="191461"/>
            </a:xfrm>
            <a:custGeom>
              <a:avLst/>
              <a:gdLst/>
              <a:ahLst/>
              <a:cxnLst/>
              <a:rect l="l" t="t" r="r" b="b"/>
              <a:pathLst>
                <a:path w="1155" h="2865" extrusionOk="0">
                  <a:moveTo>
                    <a:pt x="203" y="0"/>
                  </a:moveTo>
                  <a:cubicBezTo>
                    <a:pt x="176" y="171"/>
                    <a:pt x="151" y="348"/>
                    <a:pt x="129" y="530"/>
                  </a:cubicBezTo>
                  <a:cubicBezTo>
                    <a:pt x="1" y="1530"/>
                    <a:pt x="407" y="2288"/>
                    <a:pt x="1022" y="2865"/>
                  </a:cubicBezTo>
                  <a:cubicBezTo>
                    <a:pt x="1155" y="1786"/>
                    <a:pt x="519" y="541"/>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9"/>
            <p:cNvSpPr/>
            <p:nvPr/>
          </p:nvSpPr>
          <p:spPr>
            <a:xfrm>
              <a:off x="6334709" y="3757927"/>
              <a:ext cx="76050" cy="364878"/>
            </a:xfrm>
            <a:custGeom>
              <a:avLst/>
              <a:gdLst/>
              <a:ahLst/>
              <a:cxnLst/>
              <a:rect l="l" t="t" r="r" b="b"/>
              <a:pathLst>
                <a:path w="1138" h="5460" extrusionOk="0">
                  <a:moveTo>
                    <a:pt x="1044" y="0"/>
                  </a:moveTo>
                  <a:cubicBezTo>
                    <a:pt x="1007" y="0"/>
                    <a:pt x="970" y="26"/>
                    <a:pt x="957" y="67"/>
                  </a:cubicBezTo>
                  <a:cubicBezTo>
                    <a:pt x="946" y="94"/>
                    <a:pt x="75" y="3156"/>
                    <a:pt x="0" y="5369"/>
                  </a:cubicBezTo>
                  <a:cubicBezTo>
                    <a:pt x="0" y="5417"/>
                    <a:pt x="37" y="5460"/>
                    <a:pt x="85" y="5460"/>
                  </a:cubicBezTo>
                  <a:lnTo>
                    <a:pt x="91" y="5460"/>
                  </a:lnTo>
                  <a:cubicBezTo>
                    <a:pt x="139" y="5460"/>
                    <a:pt x="171" y="5422"/>
                    <a:pt x="176" y="5374"/>
                  </a:cubicBezTo>
                  <a:cubicBezTo>
                    <a:pt x="252" y="3183"/>
                    <a:pt x="1117" y="141"/>
                    <a:pt x="1128" y="114"/>
                  </a:cubicBezTo>
                  <a:cubicBezTo>
                    <a:pt x="1138" y="67"/>
                    <a:pt x="1111" y="18"/>
                    <a:pt x="1064" y="3"/>
                  </a:cubicBezTo>
                  <a:cubicBezTo>
                    <a:pt x="1057" y="1"/>
                    <a:pt x="1050" y="0"/>
                    <a:pt x="10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9"/>
            <p:cNvSpPr/>
            <p:nvPr/>
          </p:nvSpPr>
          <p:spPr>
            <a:xfrm>
              <a:off x="6378213" y="3779580"/>
              <a:ext cx="49051" cy="64288"/>
            </a:xfrm>
            <a:custGeom>
              <a:avLst/>
              <a:gdLst/>
              <a:ahLst/>
              <a:cxnLst/>
              <a:rect l="l" t="t" r="r" b="b"/>
              <a:pathLst>
                <a:path w="734" h="962" extrusionOk="0">
                  <a:moveTo>
                    <a:pt x="633" y="0"/>
                  </a:moveTo>
                  <a:cubicBezTo>
                    <a:pt x="606" y="0"/>
                    <a:pt x="579" y="13"/>
                    <a:pt x="563" y="37"/>
                  </a:cubicBezTo>
                  <a:lnTo>
                    <a:pt x="28" y="822"/>
                  </a:lnTo>
                  <a:cubicBezTo>
                    <a:pt x="1" y="865"/>
                    <a:pt x="11" y="918"/>
                    <a:pt x="55" y="945"/>
                  </a:cubicBezTo>
                  <a:cubicBezTo>
                    <a:pt x="70" y="956"/>
                    <a:pt x="87" y="961"/>
                    <a:pt x="107" y="961"/>
                  </a:cubicBezTo>
                  <a:cubicBezTo>
                    <a:pt x="134" y="961"/>
                    <a:pt x="161" y="945"/>
                    <a:pt x="178" y="924"/>
                  </a:cubicBezTo>
                  <a:lnTo>
                    <a:pt x="706" y="133"/>
                  </a:lnTo>
                  <a:cubicBezTo>
                    <a:pt x="733" y="96"/>
                    <a:pt x="723" y="42"/>
                    <a:pt x="679" y="15"/>
                  </a:cubicBezTo>
                  <a:cubicBezTo>
                    <a:pt x="665" y="5"/>
                    <a:pt x="649" y="0"/>
                    <a:pt x="6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9"/>
            <p:cNvSpPr/>
            <p:nvPr/>
          </p:nvSpPr>
          <p:spPr>
            <a:xfrm>
              <a:off x="6309982" y="4117463"/>
              <a:ext cx="132586" cy="65357"/>
            </a:xfrm>
            <a:custGeom>
              <a:avLst/>
              <a:gdLst/>
              <a:ahLst/>
              <a:cxnLst/>
              <a:rect l="l" t="t" r="r" b="b"/>
              <a:pathLst>
                <a:path w="1984" h="978" extrusionOk="0">
                  <a:moveTo>
                    <a:pt x="212" y="1"/>
                  </a:moveTo>
                  <a:cubicBezTo>
                    <a:pt x="160" y="1"/>
                    <a:pt x="113" y="7"/>
                    <a:pt x="70" y="21"/>
                  </a:cubicBezTo>
                  <a:cubicBezTo>
                    <a:pt x="23" y="37"/>
                    <a:pt x="1" y="85"/>
                    <a:pt x="12" y="133"/>
                  </a:cubicBezTo>
                  <a:cubicBezTo>
                    <a:pt x="24" y="167"/>
                    <a:pt x="58" y="191"/>
                    <a:pt x="95" y="191"/>
                  </a:cubicBezTo>
                  <a:cubicBezTo>
                    <a:pt x="104" y="191"/>
                    <a:pt x="114" y="189"/>
                    <a:pt x="124" y="186"/>
                  </a:cubicBezTo>
                  <a:cubicBezTo>
                    <a:pt x="153" y="177"/>
                    <a:pt x="185" y="173"/>
                    <a:pt x="222" y="173"/>
                  </a:cubicBezTo>
                  <a:cubicBezTo>
                    <a:pt x="638" y="173"/>
                    <a:pt x="1509" y="725"/>
                    <a:pt x="1834" y="961"/>
                  </a:cubicBezTo>
                  <a:cubicBezTo>
                    <a:pt x="1850" y="972"/>
                    <a:pt x="1872" y="978"/>
                    <a:pt x="1893" y="978"/>
                  </a:cubicBezTo>
                  <a:cubicBezTo>
                    <a:pt x="1920" y="978"/>
                    <a:pt x="1942" y="961"/>
                    <a:pt x="1957" y="940"/>
                  </a:cubicBezTo>
                  <a:cubicBezTo>
                    <a:pt x="1984" y="903"/>
                    <a:pt x="1979" y="849"/>
                    <a:pt x="1936" y="817"/>
                  </a:cubicBezTo>
                  <a:cubicBezTo>
                    <a:pt x="1813" y="729"/>
                    <a:pt x="773" y="1"/>
                    <a:pt x="2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9"/>
            <p:cNvSpPr/>
            <p:nvPr/>
          </p:nvSpPr>
          <p:spPr>
            <a:xfrm>
              <a:off x="6265007" y="4115993"/>
              <a:ext cx="79324" cy="41233"/>
            </a:xfrm>
            <a:custGeom>
              <a:avLst/>
              <a:gdLst/>
              <a:ahLst/>
              <a:cxnLst/>
              <a:rect l="l" t="t" r="r" b="b"/>
              <a:pathLst>
                <a:path w="1187" h="617" extrusionOk="0">
                  <a:moveTo>
                    <a:pt x="1100" y="0"/>
                  </a:moveTo>
                  <a:cubicBezTo>
                    <a:pt x="1027" y="0"/>
                    <a:pt x="456" y="11"/>
                    <a:pt x="27" y="481"/>
                  </a:cubicBezTo>
                  <a:cubicBezTo>
                    <a:pt x="0" y="513"/>
                    <a:pt x="0" y="566"/>
                    <a:pt x="32" y="593"/>
                  </a:cubicBezTo>
                  <a:cubicBezTo>
                    <a:pt x="49" y="610"/>
                    <a:pt x="72" y="617"/>
                    <a:pt x="94" y="617"/>
                  </a:cubicBezTo>
                  <a:cubicBezTo>
                    <a:pt x="100" y="617"/>
                    <a:pt x="107" y="616"/>
                    <a:pt x="113" y="615"/>
                  </a:cubicBezTo>
                  <a:cubicBezTo>
                    <a:pt x="129" y="610"/>
                    <a:pt x="140" y="598"/>
                    <a:pt x="150" y="588"/>
                  </a:cubicBezTo>
                  <a:cubicBezTo>
                    <a:pt x="536" y="165"/>
                    <a:pt x="1076" y="161"/>
                    <a:pt x="1106" y="161"/>
                  </a:cubicBezTo>
                  <a:cubicBezTo>
                    <a:pt x="1107" y="161"/>
                    <a:pt x="1107" y="161"/>
                    <a:pt x="1107" y="161"/>
                  </a:cubicBezTo>
                  <a:cubicBezTo>
                    <a:pt x="1150" y="161"/>
                    <a:pt x="1187" y="129"/>
                    <a:pt x="1187" y="80"/>
                  </a:cubicBezTo>
                  <a:cubicBezTo>
                    <a:pt x="1187" y="37"/>
                    <a:pt x="1155" y="0"/>
                    <a:pt x="1107" y="0"/>
                  </a:cubicBezTo>
                  <a:cubicBezTo>
                    <a:pt x="1106" y="0"/>
                    <a:pt x="1104" y="0"/>
                    <a:pt x="110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9"/>
            <p:cNvSpPr/>
            <p:nvPr/>
          </p:nvSpPr>
          <p:spPr>
            <a:xfrm>
              <a:off x="6269284" y="4093405"/>
              <a:ext cx="78322" cy="35820"/>
            </a:xfrm>
            <a:custGeom>
              <a:avLst/>
              <a:gdLst/>
              <a:ahLst/>
              <a:cxnLst/>
              <a:rect l="l" t="t" r="r" b="b"/>
              <a:pathLst>
                <a:path w="1172" h="536" extrusionOk="0">
                  <a:moveTo>
                    <a:pt x="153" y="0"/>
                  </a:moveTo>
                  <a:cubicBezTo>
                    <a:pt x="135" y="0"/>
                    <a:pt x="116" y="0"/>
                    <a:pt x="97" y="1"/>
                  </a:cubicBezTo>
                  <a:cubicBezTo>
                    <a:pt x="44" y="1"/>
                    <a:pt x="0" y="44"/>
                    <a:pt x="6" y="97"/>
                  </a:cubicBezTo>
                  <a:cubicBezTo>
                    <a:pt x="6" y="151"/>
                    <a:pt x="49" y="193"/>
                    <a:pt x="102" y="193"/>
                  </a:cubicBezTo>
                  <a:cubicBezTo>
                    <a:pt x="122" y="193"/>
                    <a:pt x="141" y="192"/>
                    <a:pt x="160" y="192"/>
                  </a:cubicBezTo>
                  <a:cubicBezTo>
                    <a:pt x="758" y="192"/>
                    <a:pt x="984" y="494"/>
                    <a:pt x="984" y="499"/>
                  </a:cubicBezTo>
                  <a:cubicBezTo>
                    <a:pt x="1006" y="526"/>
                    <a:pt x="1038" y="536"/>
                    <a:pt x="1070" y="536"/>
                  </a:cubicBezTo>
                  <a:cubicBezTo>
                    <a:pt x="1086" y="536"/>
                    <a:pt x="1107" y="531"/>
                    <a:pt x="1123" y="519"/>
                  </a:cubicBezTo>
                  <a:cubicBezTo>
                    <a:pt x="1166" y="487"/>
                    <a:pt x="1172" y="423"/>
                    <a:pt x="1139" y="381"/>
                  </a:cubicBezTo>
                  <a:cubicBezTo>
                    <a:pt x="1128" y="366"/>
                    <a:pt x="849"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9"/>
            <p:cNvSpPr/>
            <p:nvPr/>
          </p:nvSpPr>
          <p:spPr>
            <a:xfrm>
              <a:off x="6536795" y="3301959"/>
              <a:ext cx="28669" cy="81463"/>
            </a:xfrm>
            <a:custGeom>
              <a:avLst/>
              <a:gdLst/>
              <a:ahLst/>
              <a:cxnLst/>
              <a:rect l="l" t="t" r="r" b="b"/>
              <a:pathLst>
                <a:path w="429" h="1219" extrusionOk="0">
                  <a:moveTo>
                    <a:pt x="268" y="0"/>
                  </a:moveTo>
                  <a:cubicBezTo>
                    <a:pt x="252" y="0"/>
                    <a:pt x="236" y="10"/>
                    <a:pt x="231" y="27"/>
                  </a:cubicBezTo>
                  <a:lnTo>
                    <a:pt x="50" y="743"/>
                  </a:lnTo>
                  <a:cubicBezTo>
                    <a:pt x="28" y="817"/>
                    <a:pt x="1" y="925"/>
                    <a:pt x="38" y="1016"/>
                  </a:cubicBezTo>
                  <a:cubicBezTo>
                    <a:pt x="65" y="1080"/>
                    <a:pt x="119" y="1133"/>
                    <a:pt x="193" y="1165"/>
                  </a:cubicBezTo>
                  <a:cubicBezTo>
                    <a:pt x="257" y="1197"/>
                    <a:pt x="327" y="1209"/>
                    <a:pt x="386" y="1219"/>
                  </a:cubicBezTo>
                  <a:lnTo>
                    <a:pt x="396" y="1219"/>
                  </a:lnTo>
                  <a:cubicBezTo>
                    <a:pt x="413" y="1219"/>
                    <a:pt x="423" y="1202"/>
                    <a:pt x="423" y="1192"/>
                  </a:cubicBezTo>
                  <a:cubicBezTo>
                    <a:pt x="428" y="1170"/>
                    <a:pt x="413" y="1155"/>
                    <a:pt x="396" y="1150"/>
                  </a:cubicBezTo>
                  <a:cubicBezTo>
                    <a:pt x="338" y="1144"/>
                    <a:pt x="274" y="1133"/>
                    <a:pt x="220" y="1106"/>
                  </a:cubicBezTo>
                  <a:cubicBezTo>
                    <a:pt x="161" y="1080"/>
                    <a:pt x="124" y="1037"/>
                    <a:pt x="102" y="989"/>
                  </a:cubicBezTo>
                  <a:cubicBezTo>
                    <a:pt x="75" y="925"/>
                    <a:pt x="92" y="844"/>
                    <a:pt x="114" y="760"/>
                  </a:cubicBezTo>
                  <a:lnTo>
                    <a:pt x="295" y="42"/>
                  </a:lnTo>
                  <a:cubicBezTo>
                    <a:pt x="300" y="27"/>
                    <a:pt x="290" y="5"/>
                    <a:pt x="26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9"/>
            <p:cNvSpPr/>
            <p:nvPr/>
          </p:nvSpPr>
          <p:spPr>
            <a:xfrm>
              <a:off x="6575421" y="3276364"/>
              <a:ext cx="62551" cy="37156"/>
            </a:xfrm>
            <a:custGeom>
              <a:avLst/>
              <a:gdLst/>
              <a:ahLst/>
              <a:cxnLst/>
              <a:rect l="l" t="t" r="r" b="b"/>
              <a:pathLst>
                <a:path w="936" h="556" extrusionOk="0">
                  <a:moveTo>
                    <a:pt x="495" y="0"/>
                  </a:moveTo>
                  <a:cubicBezTo>
                    <a:pt x="469" y="0"/>
                    <a:pt x="444" y="1"/>
                    <a:pt x="417" y="3"/>
                  </a:cubicBezTo>
                  <a:cubicBezTo>
                    <a:pt x="358" y="14"/>
                    <a:pt x="305" y="36"/>
                    <a:pt x="252" y="62"/>
                  </a:cubicBezTo>
                  <a:cubicBezTo>
                    <a:pt x="128" y="137"/>
                    <a:pt x="32" y="255"/>
                    <a:pt x="0" y="393"/>
                  </a:cubicBezTo>
                  <a:cubicBezTo>
                    <a:pt x="117" y="497"/>
                    <a:pt x="271" y="555"/>
                    <a:pt x="425" y="555"/>
                  </a:cubicBezTo>
                  <a:cubicBezTo>
                    <a:pt x="455" y="555"/>
                    <a:pt x="484" y="553"/>
                    <a:pt x="513" y="549"/>
                  </a:cubicBezTo>
                  <a:cubicBezTo>
                    <a:pt x="695" y="522"/>
                    <a:pt x="851" y="399"/>
                    <a:pt x="935" y="238"/>
                  </a:cubicBezTo>
                  <a:cubicBezTo>
                    <a:pt x="861" y="121"/>
                    <a:pt x="738" y="41"/>
                    <a:pt x="604" y="9"/>
                  </a:cubicBezTo>
                  <a:cubicBezTo>
                    <a:pt x="567" y="3"/>
                    <a:pt x="531"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9"/>
            <p:cNvSpPr/>
            <p:nvPr/>
          </p:nvSpPr>
          <p:spPr>
            <a:xfrm>
              <a:off x="6572882" y="3274292"/>
              <a:ext cx="68365" cy="31676"/>
            </a:xfrm>
            <a:custGeom>
              <a:avLst/>
              <a:gdLst/>
              <a:ahLst/>
              <a:cxnLst/>
              <a:rect l="l" t="t" r="r" b="b"/>
              <a:pathLst>
                <a:path w="1023" h="474" extrusionOk="0">
                  <a:moveTo>
                    <a:pt x="534" y="0"/>
                  </a:moveTo>
                  <a:cubicBezTo>
                    <a:pt x="435" y="0"/>
                    <a:pt x="335" y="27"/>
                    <a:pt x="252" y="77"/>
                  </a:cubicBezTo>
                  <a:cubicBezTo>
                    <a:pt x="129" y="158"/>
                    <a:pt x="38" y="286"/>
                    <a:pt x="6" y="430"/>
                  </a:cubicBezTo>
                  <a:cubicBezTo>
                    <a:pt x="1" y="451"/>
                    <a:pt x="11" y="468"/>
                    <a:pt x="33" y="473"/>
                  </a:cubicBezTo>
                  <a:lnTo>
                    <a:pt x="43" y="473"/>
                  </a:lnTo>
                  <a:cubicBezTo>
                    <a:pt x="60" y="468"/>
                    <a:pt x="70" y="456"/>
                    <a:pt x="70" y="446"/>
                  </a:cubicBezTo>
                  <a:cubicBezTo>
                    <a:pt x="97" y="318"/>
                    <a:pt x="177" y="205"/>
                    <a:pt x="290" y="136"/>
                  </a:cubicBezTo>
                  <a:cubicBezTo>
                    <a:pt x="363" y="92"/>
                    <a:pt x="452" y="68"/>
                    <a:pt x="539" y="68"/>
                  </a:cubicBezTo>
                  <a:cubicBezTo>
                    <a:pt x="580" y="68"/>
                    <a:pt x="620" y="73"/>
                    <a:pt x="658" y="83"/>
                  </a:cubicBezTo>
                  <a:cubicBezTo>
                    <a:pt x="781" y="115"/>
                    <a:pt x="894" y="200"/>
                    <a:pt x="958" y="313"/>
                  </a:cubicBezTo>
                  <a:cubicBezTo>
                    <a:pt x="961" y="323"/>
                    <a:pt x="971" y="328"/>
                    <a:pt x="982" y="328"/>
                  </a:cubicBezTo>
                  <a:cubicBezTo>
                    <a:pt x="989" y="328"/>
                    <a:pt x="995" y="327"/>
                    <a:pt x="1000" y="323"/>
                  </a:cubicBezTo>
                  <a:cubicBezTo>
                    <a:pt x="1017" y="318"/>
                    <a:pt x="1022" y="296"/>
                    <a:pt x="1017" y="281"/>
                  </a:cubicBezTo>
                  <a:cubicBezTo>
                    <a:pt x="946" y="152"/>
                    <a:pt x="818" y="56"/>
                    <a:pt x="674" y="19"/>
                  </a:cubicBezTo>
                  <a:cubicBezTo>
                    <a:pt x="629" y="7"/>
                    <a:pt x="582" y="0"/>
                    <a:pt x="5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9"/>
            <p:cNvSpPr/>
            <p:nvPr/>
          </p:nvSpPr>
          <p:spPr>
            <a:xfrm>
              <a:off x="6590057" y="3276364"/>
              <a:ext cx="31543" cy="26798"/>
            </a:xfrm>
            <a:custGeom>
              <a:avLst/>
              <a:gdLst/>
              <a:ahLst/>
              <a:cxnLst/>
              <a:rect l="l" t="t" r="r" b="b"/>
              <a:pathLst>
                <a:path w="472" h="401" extrusionOk="0">
                  <a:moveTo>
                    <a:pt x="276" y="0"/>
                  </a:moveTo>
                  <a:cubicBezTo>
                    <a:pt x="250" y="0"/>
                    <a:pt x="225" y="1"/>
                    <a:pt x="198" y="3"/>
                  </a:cubicBezTo>
                  <a:cubicBezTo>
                    <a:pt x="139" y="14"/>
                    <a:pt x="86" y="36"/>
                    <a:pt x="33" y="62"/>
                  </a:cubicBezTo>
                  <a:cubicBezTo>
                    <a:pt x="11" y="105"/>
                    <a:pt x="1" y="154"/>
                    <a:pt x="6" y="206"/>
                  </a:cubicBezTo>
                  <a:cubicBezTo>
                    <a:pt x="26" y="319"/>
                    <a:pt x="121" y="401"/>
                    <a:pt x="232" y="401"/>
                  </a:cubicBezTo>
                  <a:cubicBezTo>
                    <a:pt x="242" y="401"/>
                    <a:pt x="252" y="400"/>
                    <a:pt x="262" y="399"/>
                  </a:cubicBezTo>
                  <a:cubicBezTo>
                    <a:pt x="385" y="378"/>
                    <a:pt x="471" y="265"/>
                    <a:pt x="455" y="142"/>
                  </a:cubicBezTo>
                  <a:cubicBezTo>
                    <a:pt x="444" y="89"/>
                    <a:pt x="417" y="46"/>
                    <a:pt x="385" y="9"/>
                  </a:cubicBezTo>
                  <a:cubicBezTo>
                    <a:pt x="348" y="3"/>
                    <a:pt x="312" y="0"/>
                    <a:pt x="2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9"/>
            <p:cNvSpPr/>
            <p:nvPr/>
          </p:nvSpPr>
          <p:spPr>
            <a:xfrm>
              <a:off x="6476784" y="3289997"/>
              <a:ext cx="62617" cy="37423"/>
            </a:xfrm>
            <a:custGeom>
              <a:avLst/>
              <a:gdLst/>
              <a:ahLst/>
              <a:cxnLst/>
              <a:rect l="l" t="t" r="r" b="b"/>
              <a:pathLst>
                <a:path w="937" h="560" extrusionOk="0">
                  <a:moveTo>
                    <a:pt x="500" y="0"/>
                  </a:moveTo>
                  <a:cubicBezTo>
                    <a:pt x="473" y="0"/>
                    <a:pt x="445" y="3"/>
                    <a:pt x="418" y="9"/>
                  </a:cubicBezTo>
                  <a:cubicBezTo>
                    <a:pt x="359" y="19"/>
                    <a:pt x="306" y="34"/>
                    <a:pt x="252" y="66"/>
                  </a:cubicBezTo>
                  <a:cubicBezTo>
                    <a:pt x="129" y="137"/>
                    <a:pt x="33" y="259"/>
                    <a:pt x="1" y="398"/>
                  </a:cubicBezTo>
                  <a:cubicBezTo>
                    <a:pt x="114" y="502"/>
                    <a:pt x="268" y="560"/>
                    <a:pt x="423" y="560"/>
                  </a:cubicBezTo>
                  <a:cubicBezTo>
                    <a:pt x="452" y="560"/>
                    <a:pt x="480" y="558"/>
                    <a:pt x="509" y="554"/>
                  </a:cubicBezTo>
                  <a:cubicBezTo>
                    <a:pt x="691" y="522"/>
                    <a:pt x="845" y="404"/>
                    <a:pt x="936" y="243"/>
                  </a:cubicBezTo>
                  <a:cubicBezTo>
                    <a:pt x="862" y="125"/>
                    <a:pt x="739" y="41"/>
                    <a:pt x="600" y="14"/>
                  </a:cubicBezTo>
                  <a:cubicBezTo>
                    <a:pt x="568" y="5"/>
                    <a:pt x="5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9"/>
            <p:cNvSpPr/>
            <p:nvPr/>
          </p:nvSpPr>
          <p:spPr>
            <a:xfrm>
              <a:off x="6474311" y="3287992"/>
              <a:ext cx="68298" cy="31476"/>
            </a:xfrm>
            <a:custGeom>
              <a:avLst/>
              <a:gdLst/>
              <a:ahLst/>
              <a:cxnLst/>
              <a:rect l="l" t="t" r="r" b="b"/>
              <a:pathLst>
                <a:path w="1022" h="471" extrusionOk="0">
                  <a:moveTo>
                    <a:pt x="544" y="0"/>
                  </a:moveTo>
                  <a:cubicBezTo>
                    <a:pt x="442" y="0"/>
                    <a:pt x="338" y="29"/>
                    <a:pt x="252" y="81"/>
                  </a:cubicBezTo>
                  <a:cubicBezTo>
                    <a:pt x="124" y="155"/>
                    <a:pt x="33" y="289"/>
                    <a:pt x="6" y="434"/>
                  </a:cubicBezTo>
                  <a:cubicBezTo>
                    <a:pt x="1" y="449"/>
                    <a:pt x="11" y="466"/>
                    <a:pt x="28" y="471"/>
                  </a:cubicBezTo>
                  <a:lnTo>
                    <a:pt x="43" y="471"/>
                  </a:lnTo>
                  <a:cubicBezTo>
                    <a:pt x="55" y="471"/>
                    <a:pt x="65" y="461"/>
                    <a:pt x="70" y="444"/>
                  </a:cubicBezTo>
                  <a:cubicBezTo>
                    <a:pt x="97" y="321"/>
                    <a:pt x="177" y="204"/>
                    <a:pt x="284" y="140"/>
                  </a:cubicBezTo>
                  <a:cubicBezTo>
                    <a:pt x="362" y="92"/>
                    <a:pt x="454" y="66"/>
                    <a:pt x="543" y="66"/>
                  </a:cubicBezTo>
                  <a:cubicBezTo>
                    <a:pt x="582" y="66"/>
                    <a:pt x="621" y="71"/>
                    <a:pt x="658" y="81"/>
                  </a:cubicBezTo>
                  <a:cubicBezTo>
                    <a:pt x="781" y="113"/>
                    <a:pt x="894" y="204"/>
                    <a:pt x="953" y="310"/>
                  </a:cubicBezTo>
                  <a:cubicBezTo>
                    <a:pt x="959" y="325"/>
                    <a:pt x="972" y="332"/>
                    <a:pt x="983" y="332"/>
                  </a:cubicBezTo>
                  <a:cubicBezTo>
                    <a:pt x="989" y="332"/>
                    <a:pt x="995" y="331"/>
                    <a:pt x="1000" y="327"/>
                  </a:cubicBezTo>
                  <a:cubicBezTo>
                    <a:pt x="1017" y="316"/>
                    <a:pt x="1022" y="295"/>
                    <a:pt x="1010" y="278"/>
                  </a:cubicBezTo>
                  <a:cubicBezTo>
                    <a:pt x="941" y="150"/>
                    <a:pt x="813" y="54"/>
                    <a:pt x="674" y="17"/>
                  </a:cubicBezTo>
                  <a:cubicBezTo>
                    <a:pt x="632" y="6"/>
                    <a:pt x="589" y="0"/>
                    <a:pt x="5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9"/>
            <p:cNvSpPr/>
            <p:nvPr/>
          </p:nvSpPr>
          <p:spPr>
            <a:xfrm>
              <a:off x="6491486" y="3289997"/>
              <a:ext cx="31075" cy="26798"/>
            </a:xfrm>
            <a:custGeom>
              <a:avLst/>
              <a:gdLst/>
              <a:ahLst/>
              <a:cxnLst/>
              <a:rect l="l" t="t" r="r" b="b"/>
              <a:pathLst>
                <a:path w="465" h="401" extrusionOk="0">
                  <a:moveTo>
                    <a:pt x="280" y="0"/>
                  </a:moveTo>
                  <a:cubicBezTo>
                    <a:pt x="253" y="0"/>
                    <a:pt x="225" y="3"/>
                    <a:pt x="198" y="9"/>
                  </a:cubicBezTo>
                  <a:cubicBezTo>
                    <a:pt x="139" y="19"/>
                    <a:pt x="86" y="34"/>
                    <a:pt x="32" y="66"/>
                  </a:cubicBezTo>
                  <a:cubicBezTo>
                    <a:pt x="11" y="105"/>
                    <a:pt x="0" y="157"/>
                    <a:pt x="5" y="206"/>
                  </a:cubicBezTo>
                  <a:cubicBezTo>
                    <a:pt x="21" y="320"/>
                    <a:pt x="117" y="400"/>
                    <a:pt x="232" y="400"/>
                  </a:cubicBezTo>
                  <a:cubicBezTo>
                    <a:pt x="242" y="400"/>
                    <a:pt x="252" y="400"/>
                    <a:pt x="262" y="398"/>
                  </a:cubicBezTo>
                  <a:cubicBezTo>
                    <a:pt x="380" y="382"/>
                    <a:pt x="465" y="270"/>
                    <a:pt x="449" y="147"/>
                  </a:cubicBezTo>
                  <a:cubicBezTo>
                    <a:pt x="444" y="93"/>
                    <a:pt x="417" y="46"/>
                    <a:pt x="380" y="14"/>
                  </a:cubicBezTo>
                  <a:cubicBezTo>
                    <a:pt x="348" y="5"/>
                    <a:pt x="314" y="0"/>
                    <a:pt x="2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9"/>
            <p:cNvSpPr/>
            <p:nvPr/>
          </p:nvSpPr>
          <p:spPr>
            <a:xfrm>
              <a:off x="6587250" y="3229383"/>
              <a:ext cx="66493" cy="35084"/>
            </a:xfrm>
            <a:custGeom>
              <a:avLst/>
              <a:gdLst/>
              <a:ahLst/>
              <a:cxnLst/>
              <a:rect l="l" t="t" r="r" b="b"/>
              <a:pathLst>
                <a:path w="995" h="525" extrusionOk="0">
                  <a:moveTo>
                    <a:pt x="96" y="1"/>
                  </a:moveTo>
                  <a:cubicBezTo>
                    <a:pt x="37" y="70"/>
                    <a:pt x="0" y="172"/>
                    <a:pt x="16" y="263"/>
                  </a:cubicBezTo>
                  <a:cubicBezTo>
                    <a:pt x="336" y="311"/>
                    <a:pt x="647" y="402"/>
                    <a:pt x="940" y="524"/>
                  </a:cubicBezTo>
                  <a:cubicBezTo>
                    <a:pt x="956" y="509"/>
                    <a:pt x="994" y="455"/>
                    <a:pt x="978" y="440"/>
                  </a:cubicBezTo>
                  <a:cubicBezTo>
                    <a:pt x="738" y="215"/>
                    <a:pt x="422" y="55"/>
                    <a:pt x="9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9"/>
            <p:cNvSpPr/>
            <p:nvPr/>
          </p:nvSpPr>
          <p:spPr>
            <a:xfrm>
              <a:off x="6467896" y="3236200"/>
              <a:ext cx="56803" cy="51858"/>
            </a:xfrm>
            <a:custGeom>
              <a:avLst/>
              <a:gdLst/>
              <a:ahLst/>
              <a:cxnLst/>
              <a:rect l="l" t="t" r="r" b="b"/>
              <a:pathLst>
                <a:path w="850" h="776" extrusionOk="0">
                  <a:moveTo>
                    <a:pt x="689" y="0"/>
                  </a:moveTo>
                  <a:cubicBezTo>
                    <a:pt x="401" y="161"/>
                    <a:pt x="156" y="412"/>
                    <a:pt x="6" y="711"/>
                  </a:cubicBezTo>
                  <a:cubicBezTo>
                    <a:pt x="1" y="728"/>
                    <a:pt x="54" y="770"/>
                    <a:pt x="70" y="775"/>
                  </a:cubicBezTo>
                  <a:cubicBezTo>
                    <a:pt x="305" y="562"/>
                    <a:pt x="568" y="370"/>
                    <a:pt x="850" y="214"/>
                  </a:cubicBezTo>
                  <a:cubicBezTo>
                    <a:pt x="834" y="123"/>
                    <a:pt x="770" y="44"/>
                    <a:pt x="6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2211;p49">
            <a:extLst>
              <a:ext uri="{FF2B5EF4-FFF2-40B4-BE49-F238E27FC236}">
                <a16:creationId xmlns:a16="http://schemas.microsoft.com/office/drawing/2014/main" id="{61DF9BC7-E463-406D-9704-A588B8D17C9D}"/>
              </a:ext>
            </a:extLst>
          </p:cNvPr>
          <p:cNvSpPr txBox="1">
            <a:spLocks/>
          </p:cNvSpPr>
          <p:nvPr/>
        </p:nvSpPr>
        <p:spPr>
          <a:xfrm>
            <a:off x="7341822" y="-389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03.</a:t>
            </a:r>
          </a:p>
        </p:txBody>
      </p:sp>
      <p:sp>
        <p:nvSpPr>
          <p:cNvPr id="3" name="矩形 2">
            <a:extLst>
              <a:ext uri="{FF2B5EF4-FFF2-40B4-BE49-F238E27FC236}">
                <a16:creationId xmlns:a16="http://schemas.microsoft.com/office/drawing/2014/main" id="{67C151F3-00FC-434A-9C27-E665D04287B8}"/>
              </a:ext>
            </a:extLst>
          </p:cNvPr>
          <p:cNvSpPr/>
          <p:nvPr/>
        </p:nvSpPr>
        <p:spPr>
          <a:xfrm>
            <a:off x="6506572" y="56789"/>
            <a:ext cx="1449521"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全球難民現況</a:t>
            </a:r>
            <a:endParaRPr lang="zh-HK" altLang="en-US" dirty="0"/>
          </a:p>
        </p:txBody>
      </p:sp>
      <p:pic>
        <p:nvPicPr>
          <p:cNvPr id="9" name="圖片 8">
            <a:extLst>
              <a:ext uri="{FF2B5EF4-FFF2-40B4-BE49-F238E27FC236}">
                <a16:creationId xmlns:a16="http://schemas.microsoft.com/office/drawing/2014/main" id="{A8B35359-139A-4013-AF43-BFAA4D3C21CC}"/>
              </a:ext>
            </a:extLst>
          </p:cNvPr>
          <p:cNvPicPr>
            <a:picLocks noChangeAspect="1"/>
          </p:cNvPicPr>
          <p:nvPr/>
        </p:nvPicPr>
        <p:blipFill>
          <a:blip r:embed="rId3"/>
          <a:stretch>
            <a:fillRect/>
          </a:stretch>
        </p:blipFill>
        <p:spPr>
          <a:xfrm>
            <a:off x="464269" y="657873"/>
            <a:ext cx="7156487" cy="2614393"/>
          </a:xfrm>
          <a:prstGeom prst="rect">
            <a:avLst/>
          </a:prstGeom>
        </p:spPr>
      </p:pic>
      <p:sp>
        <p:nvSpPr>
          <p:cNvPr id="164" name="Google Shape;2854;p59">
            <a:extLst>
              <a:ext uri="{FF2B5EF4-FFF2-40B4-BE49-F238E27FC236}">
                <a16:creationId xmlns:a16="http://schemas.microsoft.com/office/drawing/2014/main" id="{A9B92344-C4F5-4348-83A4-78E5CDA6227D}"/>
              </a:ext>
            </a:extLst>
          </p:cNvPr>
          <p:cNvSpPr txBox="1">
            <a:spLocks/>
          </p:cNvSpPr>
          <p:nvPr/>
        </p:nvSpPr>
        <p:spPr>
          <a:xfrm>
            <a:off x="1451336" y="4350985"/>
            <a:ext cx="7210597" cy="8977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9pPr>
          </a:lstStyle>
          <a:p>
            <a:pPr algn="l"/>
            <a:r>
              <a:rPr lang="zh-TW" altLang="en-US" sz="2800" dirty="0">
                <a:latin typeface="DFHeiHK-W9" panose="020B0900000000000000" pitchFamily="34" charset="-120"/>
                <a:ea typeface="DFHeiHK-W9" panose="020B0900000000000000" pitchFamily="34" charset="-120"/>
              </a:rPr>
              <a:t>全球有</a:t>
            </a:r>
            <a:r>
              <a:rPr lang="en-US" altLang="zh-TW" sz="4000" dirty="0">
                <a:solidFill>
                  <a:schemeClr val="bg2">
                    <a:lumMod val="50000"/>
                  </a:schemeClr>
                </a:solidFill>
                <a:latin typeface="DFHeiHK-W9" panose="020B0900000000000000" pitchFamily="34" charset="-120"/>
                <a:ea typeface="DFHeiHK-W9" panose="020B0900000000000000" pitchFamily="34" charset="-120"/>
              </a:rPr>
              <a:t>1</a:t>
            </a:r>
            <a:r>
              <a:rPr lang="zh-TW" altLang="en-US" sz="4000" dirty="0">
                <a:solidFill>
                  <a:schemeClr val="bg2">
                    <a:lumMod val="50000"/>
                  </a:schemeClr>
                </a:solidFill>
                <a:latin typeface="DFHeiHK-W9" panose="020B0900000000000000" pitchFamily="34" charset="-120"/>
                <a:ea typeface="DFHeiHK-W9" panose="020B0900000000000000" pitchFamily="34" charset="-120"/>
              </a:rPr>
              <a:t>億</a:t>
            </a:r>
            <a:r>
              <a:rPr lang="en-US" altLang="zh-TW" sz="4000" dirty="0">
                <a:solidFill>
                  <a:schemeClr val="bg2">
                    <a:lumMod val="50000"/>
                  </a:schemeClr>
                </a:solidFill>
                <a:latin typeface="DFHeiHK-W9" panose="020B0900000000000000" pitchFamily="34" charset="-120"/>
                <a:ea typeface="DFHeiHK-W9" panose="020B0900000000000000" pitchFamily="34" charset="-120"/>
              </a:rPr>
              <a:t>840</a:t>
            </a:r>
            <a:r>
              <a:rPr lang="zh-TW" altLang="en-US" sz="4000" dirty="0">
                <a:solidFill>
                  <a:schemeClr val="bg2">
                    <a:lumMod val="50000"/>
                  </a:schemeClr>
                </a:solidFill>
                <a:latin typeface="DFHeiHK-W9" panose="020B0900000000000000" pitchFamily="34" charset="-120"/>
                <a:ea typeface="DFHeiHK-W9" panose="020B0900000000000000" pitchFamily="34" charset="-120"/>
              </a:rPr>
              <a:t>萬</a:t>
            </a:r>
            <a:r>
              <a:rPr lang="zh-TW" altLang="en-US" sz="2800" dirty="0">
                <a:latin typeface="DFHeiHK-W9" panose="020B0900000000000000" pitchFamily="34" charset="-120"/>
                <a:ea typeface="DFHeiHK-W9" panose="020B0900000000000000" pitchFamily="34" charset="-120"/>
              </a:rPr>
              <a:t>人被迫流離失所</a:t>
            </a:r>
          </a:p>
        </p:txBody>
      </p:sp>
      <p:grpSp>
        <p:nvGrpSpPr>
          <p:cNvPr id="165" name="Google Shape;2786;p59">
            <a:extLst>
              <a:ext uri="{FF2B5EF4-FFF2-40B4-BE49-F238E27FC236}">
                <a16:creationId xmlns:a16="http://schemas.microsoft.com/office/drawing/2014/main" id="{7642E411-83F9-4F3A-826A-BDFF29D12615}"/>
              </a:ext>
            </a:extLst>
          </p:cNvPr>
          <p:cNvGrpSpPr/>
          <p:nvPr/>
        </p:nvGrpSpPr>
        <p:grpSpPr>
          <a:xfrm>
            <a:off x="104094" y="2959582"/>
            <a:ext cx="1642410" cy="1643621"/>
            <a:chOff x="7530916" y="3274867"/>
            <a:chExt cx="1557082" cy="1558230"/>
          </a:xfrm>
        </p:grpSpPr>
        <p:sp>
          <p:nvSpPr>
            <p:cNvPr id="166" name="Google Shape;2787;p59">
              <a:extLst>
                <a:ext uri="{FF2B5EF4-FFF2-40B4-BE49-F238E27FC236}">
                  <a16:creationId xmlns:a16="http://schemas.microsoft.com/office/drawing/2014/main" id="{FE536955-95EB-4A9D-8E27-B32035EFF331}"/>
                </a:ext>
              </a:extLst>
            </p:cNvPr>
            <p:cNvSpPr/>
            <p:nvPr/>
          </p:nvSpPr>
          <p:spPr>
            <a:xfrm>
              <a:off x="7861713" y="3328997"/>
              <a:ext cx="325851" cy="593295"/>
            </a:xfrm>
            <a:custGeom>
              <a:avLst/>
              <a:gdLst/>
              <a:ahLst/>
              <a:cxnLst/>
              <a:rect l="l" t="t" r="r" b="b"/>
              <a:pathLst>
                <a:path w="4876" h="8878" extrusionOk="0">
                  <a:moveTo>
                    <a:pt x="3566" y="0"/>
                  </a:moveTo>
                  <a:lnTo>
                    <a:pt x="727" y="3073"/>
                  </a:lnTo>
                  <a:lnTo>
                    <a:pt x="1" y="7761"/>
                  </a:lnTo>
                  <a:lnTo>
                    <a:pt x="2791" y="8877"/>
                  </a:lnTo>
                  <a:cubicBezTo>
                    <a:pt x="2791" y="8877"/>
                    <a:pt x="3731" y="7130"/>
                    <a:pt x="3384" y="6210"/>
                  </a:cubicBezTo>
                  <a:cubicBezTo>
                    <a:pt x="3031" y="5292"/>
                    <a:pt x="4217" y="3933"/>
                    <a:pt x="4518" y="2362"/>
                  </a:cubicBezTo>
                  <a:cubicBezTo>
                    <a:pt x="4875" y="475"/>
                    <a:pt x="3566" y="0"/>
                    <a:pt x="35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88;p59">
              <a:extLst>
                <a:ext uri="{FF2B5EF4-FFF2-40B4-BE49-F238E27FC236}">
                  <a16:creationId xmlns:a16="http://schemas.microsoft.com/office/drawing/2014/main" id="{53864698-C7F7-4374-ABAA-DDC57F738386}"/>
                </a:ext>
              </a:extLst>
            </p:cNvPr>
            <p:cNvSpPr/>
            <p:nvPr/>
          </p:nvSpPr>
          <p:spPr>
            <a:xfrm>
              <a:off x="7596006" y="3274867"/>
              <a:ext cx="504013" cy="525999"/>
            </a:xfrm>
            <a:custGeom>
              <a:avLst/>
              <a:gdLst/>
              <a:ahLst/>
              <a:cxnLst/>
              <a:rect l="l" t="t" r="r" b="b"/>
              <a:pathLst>
                <a:path w="7542" h="7871" extrusionOk="0">
                  <a:moveTo>
                    <a:pt x="5590" y="1"/>
                  </a:moveTo>
                  <a:cubicBezTo>
                    <a:pt x="5383" y="1"/>
                    <a:pt x="5168" y="30"/>
                    <a:pt x="4949" y="98"/>
                  </a:cubicBezTo>
                  <a:cubicBezTo>
                    <a:pt x="3982" y="399"/>
                    <a:pt x="3388" y="404"/>
                    <a:pt x="2245" y="3771"/>
                  </a:cubicBezTo>
                  <a:cubicBezTo>
                    <a:pt x="1422" y="6198"/>
                    <a:pt x="0" y="7020"/>
                    <a:pt x="0" y="7020"/>
                  </a:cubicBezTo>
                  <a:lnTo>
                    <a:pt x="4041" y="7871"/>
                  </a:lnTo>
                  <a:lnTo>
                    <a:pt x="7542" y="810"/>
                  </a:lnTo>
                  <a:cubicBezTo>
                    <a:pt x="7542" y="810"/>
                    <a:pt x="6683" y="1"/>
                    <a:pt x="559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89;p59">
              <a:extLst>
                <a:ext uri="{FF2B5EF4-FFF2-40B4-BE49-F238E27FC236}">
                  <a16:creationId xmlns:a16="http://schemas.microsoft.com/office/drawing/2014/main" id="{11D08F86-2B09-473B-8263-119CB2CE99FE}"/>
                </a:ext>
              </a:extLst>
            </p:cNvPr>
            <p:cNvSpPr/>
            <p:nvPr/>
          </p:nvSpPr>
          <p:spPr>
            <a:xfrm>
              <a:off x="7929543" y="3712123"/>
              <a:ext cx="826990" cy="603185"/>
            </a:xfrm>
            <a:custGeom>
              <a:avLst/>
              <a:gdLst/>
              <a:ahLst/>
              <a:cxnLst/>
              <a:rect l="l" t="t" r="r" b="b"/>
              <a:pathLst>
                <a:path w="12375" h="9026" extrusionOk="0">
                  <a:moveTo>
                    <a:pt x="1712" y="0"/>
                  </a:moveTo>
                  <a:cubicBezTo>
                    <a:pt x="1696" y="0"/>
                    <a:pt x="1680" y="1"/>
                    <a:pt x="1663" y="1"/>
                  </a:cubicBezTo>
                  <a:cubicBezTo>
                    <a:pt x="1663" y="1"/>
                    <a:pt x="1" y="430"/>
                    <a:pt x="888" y="3593"/>
                  </a:cubicBezTo>
                  <a:cubicBezTo>
                    <a:pt x="1888" y="7159"/>
                    <a:pt x="5079" y="8270"/>
                    <a:pt x="5619" y="8553"/>
                  </a:cubicBezTo>
                  <a:cubicBezTo>
                    <a:pt x="6256" y="8891"/>
                    <a:pt x="6949" y="9025"/>
                    <a:pt x="7639" y="9025"/>
                  </a:cubicBezTo>
                  <a:cubicBezTo>
                    <a:pt x="9935" y="9025"/>
                    <a:pt x="12201" y="7533"/>
                    <a:pt x="12283" y="7051"/>
                  </a:cubicBezTo>
                  <a:cubicBezTo>
                    <a:pt x="12372" y="6521"/>
                    <a:pt x="12374" y="5234"/>
                    <a:pt x="11159" y="5234"/>
                  </a:cubicBezTo>
                  <a:cubicBezTo>
                    <a:pt x="11137" y="5234"/>
                    <a:pt x="11114" y="5234"/>
                    <a:pt x="11091" y="5235"/>
                  </a:cubicBezTo>
                  <a:cubicBezTo>
                    <a:pt x="10053" y="5269"/>
                    <a:pt x="8821" y="6268"/>
                    <a:pt x="7361" y="6268"/>
                  </a:cubicBezTo>
                  <a:cubicBezTo>
                    <a:pt x="7024" y="6268"/>
                    <a:pt x="6675" y="6214"/>
                    <a:pt x="6313" y="6084"/>
                  </a:cubicBezTo>
                  <a:cubicBezTo>
                    <a:pt x="4389" y="5389"/>
                    <a:pt x="3668" y="2675"/>
                    <a:pt x="3331" y="1643"/>
                  </a:cubicBezTo>
                  <a:cubicBezTo>
                    <a:pt x="3003" y="635"/>
                    <a:pt x="2384" y="0"/>
                    <a:pt x="171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90;p59">
              <a:extLst>
                <a:ext uri="{FF2B5EF4-FFF2-40B4-BE49-F238E27FC236}">
                  <a16:creationId xmlns:a16="http://schemas.microsoft.com/office/drawing/2014/main" id="{552128FF-44DC-4719-93FA-DB35FED10A42}"/>
                </a:ext>
              </a:extLst>
            </p:cNvPr>
            <p:cNvSpPr/>
            <p:nvPr/>
          </p:nvSpPr>
          <p:spPr>
            <a:xfrm>
              <a:off x="8685028" y="4567658"/>
              <a:ext cx="402970" cy="254011"/>
            </a:xfrm>
            <a:custGeom>
              <a:avLst/>
              <a:gdLst/>
              <a:ahLst/>
              <a:cxnLst/>
              <a:rect l="l" t="t" r="r" b="b"/>
              <a:pathLst>
                <a:path w="6030" h="3801" extrusionOk="0">
                  <a:moveTo>
                    <a:pt x="1359" y="1"/>
                  </a:moveTo>
                  <a:cubicBezTo>
                    <a:pt x="918" y="1"/>
                    <a:pt x="1" y="219"/>
                    <a:pt x="1" y="219"/>
                  </a:cubicBezTo>
                  <a:cubicBezTo>
                    <a:pt x="1" y="219"/>
                    <a:pt x="119" y="503"/>
                    <a:pt x="252" y="861"/>
                  </a:cubicBezTo>
                  <a:cubicBezTo>
                    <a:pt x="412" y="1310"/>
                    <a:pt x="593" y="1872"/>
                    <a:pt x="583" y="2138"/>
                  </a:cubicBezTo>
                  <a:cubicBezTo>
                    <a:pt x="561" y="2619"/>
                    <a:pt x="220" y="3298"/>
                    <a:pt x="583" y="3683"/>
                  </a:cubicBezTo>
                  <a:cubicBezTo>
                    <a:pt x="664" y="3769"/>
                    <a:pt x="812" y="3801"/>
                    <a:pt x="1001" y="3801"/>
                  </a:cubicBezTo>
                  <a:cubicBezTo>
                    <a:pt x="1515" y="3801"/>
                    <a:pt x="2330" y="3568"/>
                    <a:pt x="2938" y="3568"/>
                  </a:cubicBezTo>
                  <a:cubicBezTo>
                    <a:pt x="3089" y="3568"/>
                    <a:pt x="3228" y="3582"/>
                    <a:pt x="3346" y="3619"/>
                  </a:cubicBezTo>
                  <a:cubicBezTo>
                    <a:pt x="3663" y="3719"/>
                    <a:pt x="4035" y="3765"/>
                    <a:pt x="4393" y="3765"/>
                  </a:cubicBezTo>
                  <a:cubicBezTo>
                    <a:pt x="4892" y="3765"/>
                    <a:pt x="5362" y="3676"/>
                    <a:pt x="5608" y="3522"/>
                  </a:cubicBezTo>
                  <a:cubicBezTo>
                    <a:pt x="6030" y="3261"/>
                    <a:pt x="6030" y="2903"/>
                    <a:pt x="5827" y="2759"/>
                  </a:cubicBezTo>
                  <a:cubicBezTo>
                    <a:pt x="5775" y="2723"/>
                    <a:pt x="5732" y="2710"/>
                    <a:pt x="5688" y="2710"/>
                  </a:cubicBezTo>
                  <a:cubicBezTo>
                    <a:pt x="5570" y="2710"/>
                    <a:pt x="5448" y="2803"/>
                    <a:pt x="5158" y="2803"/>
                  </a:cubicBezTo>
                  <a:cubicBezTo>
                    <a:pt x="5136" y="2803"/>
                    <a:pt x="5113" y="2803"/>
                    <a:pt x="5089" y="2802"/>
                  </a:cubicBezTo>
                  <a:cubicBezTo>
                    <a:pt x="4624" y="2780"/>
                    <a:pt x="3646" y="2219"/>
                    <a:pt x="2844" y="2059"/>
                  </a:cubicBezTo>
                  <a:cubicBezTo>
                    <a:pt x="2197" y="1931"/>
                    <a:pt x="1818" y="835"/>
                    <a:pt x="1663" y="316"/>
                  </a:cubicBezTo>
                  <a:cubicBezTo>
                    <a:pt x="1626" y="194"/>
                    <a:pt x="1604" y="103"/>
                    <a:pt x="1587" y="65"/>
                  </a:cubicBezTo>
                  <a:cubicBezTo>
                    <a:pt x="1573" y="19"/>
                    <a:pt x="1486" y="1"/>
                    <a:pt x="1359"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91;p59">
              <a:extLst>
                <a:ext uri="{FF2B5EF4-FFF2-40B4-BE49-F238E27FC236}">
                  <a16:creationId xmlns:a16="http://schemas.microsoft.com/office/drawing/2014/main" id="{35232579-97D9-4721-8968-D6AD5D16C6AA}"/>
                </a:ext>
              </a:extLst>
            </p:cNvPr>
            <p:cNvSpPr/>
            <p:nvPr/>
          </p:nvSpPr>
          <p:spPr>
            <a:xfrm>
              <a:off x="8988225" y="4764600"/>
              <a:ext cx="68632" cy="48517"/>
            </a:xfrm>
            <a:custGeom>
              <a:avLst/>
              <a:gdLst/>
              <a:ahLst/>
              <a:cxnLst/>
              <a:rect l="l" t="t" r="r" b="b"/>
              <a:pathLst>
                <a:path w="1027" h="726" extrusionOk="0">
                  <a:moveTo>
                    <a:pt x="58" y="0"/>
                  </a:moveTo>
                  <a:cubicBezTo>
                    <a:pt x="39" y="0"/>
                    <a:pt x="20" y="11"/>
                    <a:pt x="12" y="30"/>
                  </a:cubicBezTo>
                  <a:cubicBezTo>
                    <a:pt x="1" y="52"/>
                    <a:pt x="7" y="84"/>
                    <a:pt x="33" y="94"/>
                  </a:cubicBezTo>
                  <a:cubicBezTo>
                    <a:pt x="42" y="99"/>
                    <a:pt x="150" y="150"/>
                    <a:pt x="332" y="150"/>
                  </a:cubicBezTo>
                  <a:cubicBezTo>
                    <a:pt x="388" y="150"/>
                    <a:pt x="451" y="145"/>
                    <a:pt x="520" y="133"/>
                  </a:cubicBezTo>
                  <a:cubicBezTo>
                    <a:pt x="557" y="126"/>
                    <a:pt x="590" y="123"/>
                    <a:pt x="622" y="123"/>
                  </a:cubicBezTo>
                  <a:cubicBezTo>
                    <a:pt x="770" y="123"/>
                    <a:pt x="862" y="192"/>
                    <a:pt x="888" y="271"/>
                  </a:cubicBezTo>
                  <a:cubicBezTo>
                    <a:pt x="931" y="389"/>
                    <a:pt x="835" y="533"/>
                    <a:pt x="649" y="634"/>
                  </a:cubicBezTo>
                  <a:cubicBezTo>
                    <a:pt x="622" y="646"/>
                    <a:pt x="610" y="678"/>
                    <a:pt x="627" y="699"/>
                  </a:cubicBezTo>
                  <a:cubicBezTo>
                    <a:pt x="632" y="720"/>
                    <a:pt x="654" y="726"/>
                    <a:pt x="669" y="726"/>
                  </a:cubicBezTo>
                  <a:cubicBezTo>
                    <a:pt x="674" y="726"/>
                    <a:pt x="686" y="726"/>
                    <a:pt x="691" y="720"/>
                  </a:cubicBezTo>
                  <a:cubicBezTo>
                    <a:pt x="979" y="570"/>
                    <a:pt x="1027" y="368"/>
                    <a:pt x="985" y="239"/>
                  </a:cubicBezTo>
                  <a:cubicBezTo>
                    <a:pt x="945" y="124"/>
                    <a:pt x="823" y="23"/>
                    <a:pt x="627" y="23"/>
                  </a:cubicBezTo>
                  <a:cubicBezTo>
                    <a:pt x="588" y="23"/>
                    <a:pt x="544" y="28"/>
                    <a:pt x="498" y="37"/>
                  </a:cubicBezTo>
                  <a:cubicBezTo>
                    <a:pt x="439" y="47"/>
                    <a:pt x="384" y="50"/>
                    <a:pt x="335" y="50"/>
                  </a:cubicBezTo>
                  <a:cubicBezTo>
                    <a:pt x="174" y="50"/>
                    <a:pt x="76" y="9"/>
                    <a:pt x="76" y="5"/>
                  </a:cubicBezTo>
                  <a:cubicBezTo>
                    <a:pt x="71" y="2"/>
                    <a:pt x="64" y="0"/>
                    <a:pt x="5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92;p59">
              <a:extLst>
                <a:ext uri="{FF2B5EF4-FFF2-40B4-BE49-F238E27FC236}">
                  <a16:creationId xmlns:a16="http://schemas.microsoft.com/office/drawing/2014/main" id="{A91F830A-32FA-4B9D-B9A0-27A3B333E107}"/>
                </a:ext>
              </a:extLst>
            </p:cNvPr>
            <p:cNvSpPr/>
            <p:nvPr/>
          </p:nvSpPr>
          <p:spPr>
            <a:xfrm>
              <a:off x="9011481" y="4755445"/>
              <a:ext cx="66493" cy="48784"/>
            </a:xfrm>
            <a:custGeom>
              <a:avLst/>
              <a:gdLst/>
              <a:ahLst/>
              <a:cxnLst/>
              <a:rect l="l" t="t" r="r" b="b"/>
              <a:pathLst>
                <a:path w="995" h="730" extrusionOk="0">
                  <a:moveTo>
                    <a:pt x="685" y="1"/>
                  </a:moveTo>
                  <a:cubicBezTo>
                    <a:pt x="639" y="1"/>
                    <a:pt x="587" y="12"/>
                    <a:pt x="530" y="39"/>
                  </a:cubicBezTo>
                  <a:cubicBezTo>
                    <a:pt x="294" y="157"/>
                    <a:pt x="49" y="184"/>
                    <a:pt x="49" y="184"/>
                  </a:cubicBezTo>
                  <a:cubicBezTo>
                    <a:pt x="22" y="189"/>
                    <a:pt x="0" y="211"/>
                    <a:pt x="5" y="238"/>
                  </a:cubicBezTo>
                  <a:cubicBezTo>
                    <a:pt x="5" y="263"/>
                    <a:pt x="32" y="285"/>
                    <a:pt x="59" y="285"/>
                  </a:cubicBezTo>
                  <a:cubicBezTo>
                    <a:pt x="70" y="280"/>
                    <a:pt x="321" y="253"/>
                    <a:pt x="572" y="130"/>
                  </a:cubicBezTo>
                  <a:cubicBezTo>
                    <a:pt x="614" y="110"/>
                    <a:pt x="652" y="99"/>
                    <a:pt x="687" y="99"/>
                  </a:cubicBezTo>
                  <a:cubicBezTo>
                    <a:pt x="740" y="99"/>
                    <a:pt x="784" y="124"/>
                    <a:pt x="814" y="174"/>
                  </a:cubicBezTo>
                  <a:cubicBezTo>
                    <a:pt x="883" y="296"/>
                    <a:pt x="839" y="515"/>
                    <a:pt x="664" y="643"/>
                  </a:cubicBezTo>
                  <a:cubicBezTo>
                    <a:pt x="642" y="660"/>
                    <a:pt x="637" y="687"/>
                    <a:pt x="653" y="712"/>
                  </a:cubicBezTo>
                  <a:cubicBezTo>
                    <a:pt x="664" y="724"/>
                    <a:pt x="679" y="729"/>
                    <a:pt x="696" y="729"/>
                  </a:cubicBezTo>
                  <a:cubicBezTo>
                    <a:pt x="701" y="729"/>
                    <a:pt x="711" y="729"/>
                    <a:pt x="723" y="724"/>
                  </a:cubicBezTo>
                  <a:cubicBezTo>
                    <a:pt x="947" y="564"/>
                    <a:pt x="994" y="285"/>
                    <a:pt x="898" y="120"/>
                  </a:cubicBezTo>
                  <a:cubicBezTo>
                    <a:pt x="858" y="54"/>
                    <a:pt x="785" y="1"/>
                    <a:pt x="6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93;p59">
              <a:extLst>
                <a:ext uri="{FF2B5EF4-FFF2-40B4-BE49-F238E27FC236}">
                  <a16:creationId xmlns:a16="http://schemas.microsoft.com/office/drawing/2014/main" id="{6F66AF79-9005-442B-8AC9-110D1E47A806}"/>
                </a:ext>
              </a:extLst>
            </p:cNvPr>
            <p:cNvSpPr/>
            <p:nvPr/>
          </p:nvSpPr>
          <p:spPr>
            <a:xfrm>
              <a:off x="7876415" y="3890421"/>
              <a:ext cx="923289" cy="874104"/>
            </a:xfrm>
            <a:custGeom>
              <a:avLst/>
              <a:gdLst/>
              <a:ahLst/>
              <a:cxnLst/>
              <a:rect l="l" t="t" r="r" b="b"/>
              <a:pathLst>
                <a:path w="13816" h="13080" extrusionOk="0">
                  <a:moveTo>
                    <a:pt x="10448" y="1"/>
                  </a:moveTo>
                  <a:cubicBezTo>
                    <a:pt x="9878" y="1"/>
                    <a:pt x="9075" y="397"/>
                    <a:pt x="8166" y="1016"/>
                  </a:cubicBezTo>
                  <a:cubicBezTo>
                    <a:pt x="4811" y="3305"/>
                    <a:pt x="0" y="8686"/>
                    <a:pt x="0" y="8686"/>
                  </a:cubicBezTo>
                  <a:cubicBezTo>
                    <a:pt x="0" y="8686"/>
                    <a:pt x="5" y="12951"/>
                    <a:pt x="2352" y="13074"/>
                  </a:cubicBezTo>
                  <a:cubicBezTo>
                    <a:pt x="2412" y="13078"/>
                    <a:pt x="2473" y="13080"/>
                    <a:pt x="2533" y="13080"/>
                  </a:cubicBezTo>
                  <a:cubicBezTo>
                    <a:pt x="2654" y="13080"/>
                    <a:pt x="2774" y="13072"/>
                    <a:pt x="2892" y="13059"/>
                  </a:cubicBezTo>
                  <a:cubicBezTo>
                    <a:pt x="4949" y="12844"/>
                    <a:pt x="6691" y="10809"/>
                    <a:pt x="7910" y="8858"/>
                  </a:cubicBezTo>
                  <a:cubicBezTo>
                    <a:pt x="9005" y="7094"/>
                    <a:pt x="9679" y="5394"/>
                    <a:pt x="9775" y="5148"/>
                  </a:cubicBezTo>
                  <a:cubicBezTo>
                    <a:pt x="9781" y="5126"/>
                    <a:pt x="9786" y="5116"/>
                    <a:pt x="9786" y="5116"/>
                  </a:cubicBezTo>
                  <a:cubicBezTo>
                    <a:pt x="9786" y="5116"/>
                    <a:pt x="9834" y="5511"/>
                    <a:pt x="10085" y="6340"/>
                  </a:cubicBezTo>
                  <a:cubicBezTo>
                    <a:pt x="10337" y="7168"/>
                    <a:pt x="12069" y="10482"/>
                    <a:pt x="12069" y="10482"/>
                  </a:cubicBezTo>
                  <a:lnTo>
                    <a:pt x="13816" y="10161"/>
                  </a:lnTo>
                  <a:cubicBezTo>
                    <a:pt x="13415" y="7057"/>
                    <a:pt x="13068" y="2032"/>
                    <a:pt x="11454" y="471"/>
                  </a:cubicBezTo>
                  <a:cubicBezTo>
                    <a:pt x="11245" y="273"/>
                    <a:pt x="11020" y="130"/>
                    <a:pt x="10775" y="54"/>
                  </a:cubicBezTo>
                  <a:cubicBezTo>
                    <a:pt x="10743" y="44"/>
                    <a:pt x="10716" y="34"/>
                    <a:pt x="10684" y="27"/>
                  </a:cubicBezTo>
                  <a:cubicBezTo>
                    <a:pt x="10611" y="9"/>
                    <a:pt x="10532" y="1"/>
                    <a:pt x="104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94;p59">
              <a:extLst>
                <a:ext uri="{FF2B5EF4-FFF2-40B4-BE49-F238E27FC236}">
                  <a16:creationId xmlns:a16="http://schemas.microsoft.com/office/drawing/2014/main" id="{9EA6BD6A-1A91-4B91-87CA-07275427446F}"/>
                </a:ext>
              </a:extLst>
            </p:cNvPr>
            <p:cNvSpPr/>
            <p:nvPr/>
          </p:nvSpPr>
          <p:spPr>
            <a:xfrm>
              <a:off x="8540948" y="3894030"/>
              <a:ext cx="100976" cy="40096"/>
            </a:xfrm>
            <a:custGeom>
              <a:avLst/>
              <a:gdLst/>
              <a:ahLst/>
              <a:cxnLst/>
              <a:rect l="l" t="t" r="r" b="b"/>
              <a:pathLst>
                <a:path w="1511" h="600" extrusionOk="0">
                  <a:moveTo>
                    <a:pt x="831" y="0"/>
                  </a:moveTo>
                  <a:cubicBezTo>
                    <a:pt x="531" y="133"/>
                    <a:pt x="104" y="343"/>
                    <a:pt x="35" y="493"/>
                  </a:cubicBezTo>
                  <a:cubicBezTo>
                    <a:pt x="0" y="568"/>
                    <a:pt x="131" y="599"/>
                    <a:pt x="336" y="599"/>
                  </a:cubicBezTo>
                  <a:cubicBezTo>
                    <a:pt x="666" y="599"/>
                    <a:pt x="1186" y="519"/>
                    <a:pt x="1510" y="417"/>
                  </a:cubicBezTo>
                  <a:cubicBezTo>
                    <a:pt x="1301" y="219"/>
                    <a:pt x="1076" y="76"/>
                    <a:pt x="83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95;p59">
              <a:extLst>
                <a:ext uri="{FF2B5EF4-FFF2-40B4-BE49-F238E27FC236}">
                  <a16:creationId xmlns:a16="http://schemas.microsoft.com/office/drawing/2014/main" id="{C1EFA009-E98B-467B-949E-E7DD84F6FB13}"/>
                </a:ext>
              </a:extLst>
            </p:cNvPr>
            <p:cNvSpPr/>
            <p:nvPr/>
          </p:nvSpPr>
          <p:spPr>
            <a:xfrm>
              <a:off x="8661438" y="4534110"/>
              <a:ext cx="144682" cy="62885"/>
            </a:xfrm>
            <a:custGeom>
              <a:avLst/>
              <a:gdLst/>
              <a:ahLst/>
              <a:cxnLst/>
              <a:rect l="l" t="t" r="r" b="b"/>
              <a:pathLst>
                <a:path w="2165" h="941" extrusionOk="0">
                  <a:moveTo>
                    <a:pt x="2004" y="0"/>
                  </a:moveTo>
                  <a:lnTo>
                    <a:pt x="55" y="337"/>
                  </a:lnTo>
                  <a:cubicBezTo>
                    <a:pt x="1" y="524"/>
                    <a:pt x="65" y="728"/>
                    <a:pt x="209" y="941"/>
                  </a:cubicBezTo>
                  <a:lnTo>
                    <a:pt x="2165" y="632"/>
                  </a:lnTo>
                  <a:cubicBezTo>
                    <a:pt x="2160" y="396"/>
                    <a:pt x="2117" y="183"/>
                    <a:pt x="200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96;p59">
              <a:extLst>
                <a:ext uri="{FF2B5EF4-FFF2-40B4-BE49-F238E27FC236}">
                  <a16:creationId xmlns:a16="http://schemas.microsoft.com/office/drawing/2014/main" id="{B9D32C22-BFB8-4EF7-AAE4-5C0BA1A9CAFF}"/>
                </a:ext>
              </a:extLst>
            </p:cNvPr>
            <p:cNvSpPr/>
            <p:nvPr/>
          </p:nvSpPr>
          <p:spPr>
            <a:xfrm>
              <a:off x="8476058" y="4065377"/>
              <a:ext cx="226545" cy="498466"/>
            </a:xfrm>
            <a:custGeom>
              <a:avLst/>
              <a:gdLst/>
              <a:ahLst/>
              <a:cxnLst/>
              <a:rect l="l" t="t" r="r" b="b"/>
              <a:pathLst>
                <a:path w="3390" h="7459" extrusionOk="0">
                  <a:moveTo>
                    <a:pt x="1104" y="0"/>
                  </a:moveTo>
                  <a:cubicBezTo>
                    <a:pt x="1082" y="0"/>
                    <a:pt x="1062" y="10"/>
                    <a:pt x="1048" y="29"/>
                  </a:cubicBezTo>
                  <a:lnTo>
                    <a:pt x="17" y="1642"/>
                  </a:lnTo>
                  <a:cubicBezTo>
                    <a:pt x="0" y="1674"/>
                    <a:pt x="12" y="1706"/>
                    <a:pt x="39" y="1728"/>
                  </a:cubicBezTo>
                  <a:cubicBezTo>
                    <a:pt x="48" y="1734"/>
                    <a:pt x="58" y="1737"/>
                    <a:pt x="69" y="1737"/>
                  </a:cubicBezTo>
                  <a:cubicBezTo>
                    <a:pt x="89" y="1737"/>
                    <a:pt x="108" y="1727"/>
                    <a:pt x="118" y="1706"/>
                  </a:cubicBezTo>
                  <a:lnTo>
                    <a:pt x="1053" y="248"/>
                  </a:lnTo>
                  <a:cubicBezTo>
                    <a:pt x="1091" y="793"/>
                    <a:pt x="1241" y="2444"/>
                    <a:pt x="1625" y="3514"/>
                  </a:cubicBezTo>
                  <a:cubicBezTo>
                    <a:pt x="2096" y="4802"/>
                    <a:pt x="3256" y="7394"/>
                    <a:pt x="3266" y="7421"/>
                  </a:cubicBezTo>
                  <a:cubicBezTo>
                    <a:pt x="3278" y="7442"/>
                    <a:pt x="3298" y="7458"/>
                    <a:pt x="3320" y="7458"/>
                  </a:cubicBezTo>
                  <a:cubicBezTo>
                    <a:pt x="3330" y="7458"/>
                    <a:pt x="3335" y="7453"/>
                    <a:pt x="3347" y="7453"/>
                  </a:cubicBezTo>
                  <a:cubicBezTo>
                    <a:pt x="3379" y="7436"/>
                    <a:pt x="3389" y="7404"/>
                    <a:pt x="3379" y="7372"/>
                  </a:cubicBezTo>
                  <a:cubicBezTo>
                    <a:pt x="3362" y="7345"/>
                    <a:pt x="2208" y="4759"/>
                    <a:pt x="1743" y="3470"/>
                  </a:cubicBezTo>
                  <a:cubicBezTo>
                    <a:pt x="1278" y="2194"/>
                    <a:pt x="1161" y="82"/>
                    <a:pt x="1161" y="61"/>
                  </a:cubicBezTo>
                  <a:cubicBezTo>
                    <a:pt x="1161" y="34"/>
                    <a:pt x="1139" y="13"/>
                    <a:pt x="1117" y="2"/>
                  </a:cubicBezTo>
                  <a:cubicBezTo>
                    <a:pt x="1113" y="1"/>
                    <a:pt x="1108" y="0"/>
                    <a:pt x="110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97;p59">
              <a:extLst>
                <a:ext uri="{FF2B5EF4-FFF2-40B4-BE49-F238E27FC236}">
                  <a16:creationId xmlns:a16="http://schemas.microsoft.com/office/drawing/2014/main" id="{4EC863C4-99D5-44EC-87DC-F49C6D0D8381}"/>
                </a:ext>
              </a:extLst>
            </p:cNvPr>
            <p:cNvSpPr/>
            <p:nvPr/>
          </p:nvSpPr>
          <p:spPr>
            <a:xfrm>
              <a:off x="8633571" y="3977899"/>
              <a:ext cx="116146" cy="183308"/>
            </a:xfrm>
            <a:custGeom>
              <a:avLst/>
              <a:gdLst/>
              <a:ahLst/>
              <a:cxnLst/>
              <a:rect l="l" t="t" r="r" b="b"/>
              <a:pathLst>
                <a:path w="1738" h="2743" extrusionOk="0">
                  <a:moveTo>
                    <a:pt x="717" y="1"/>
                  </a:moveTo>
                  <a:lnTo>
                    <a:pt x="877" y="360"/>
                  </a:lnTo>
                  <a:lnTo>
                    <a:pt x="985" y="617"/>
                  </a:lnTo>
                  <a:cubicBezTo>
                    <a:pt x="985" y="617"/>
                    <a:pt x="198" y="824"/>
                    <a:pt x="119" y="1017"/>
                  </a:cubicBezTo>
                  <a:cubicBezTo>
                    <a:pt x="59" y="1158"/>
                    <a:pt x="174" y="1253"/>
                    <a:pt x="360" y="1253"/>
                  </a:cubicBezTo>
                  <a:cubicBezTo>
                    <a:pt x="427" y="1253"/>
                    <a:pt x="503" y="1241"/>
                    <a:pt x="583" y="1214"/>
                  </a:cubicBezTo>
                  <a:cubicBezTo>
                    <a:pt x="813" y="1138"/>
                    <a:pt x="988" y="1129"/>
                    <a:pt x="1060" y="1129"/>
                  </a:cubicBezTo>
                  <a:cubicBezTo>
                    <a:pt x="1084" y="1129"/>
                    <a:pt x="1096" y="1130"/>
                    <a:pt x="1096" y="1130"/>
                  </a:cubicBezTo>
                  <a:cubicBezTo>
                    <a:pt x="1096" y="1130"/>
                    <a:pt x="963" y="1209"/>
                    <a:pt x="583" y="1370"/>
                  </a:cubicBezTo>
                  <a:cubicBezTo>
                    <a:pt x="1" y="1616"/>
                    <a:pt x="263" y="1808"/>
                    <a:pt x="450" y="1819"/>
                  </a:cubicBezTo>
                  <a:cubicBezTo>
                    <a:pt x="464" y="1820"/>
                    <a:pt x="479" y="1820"/>
                    <a:pt x="494" y="1820"/>
                  </a:cubicBezTo>
                  <a:cubicBezTo>
                    <a:pt x="805" y="1820"/>
                    <a:pt x="1209" y="1611"/>
                    <a:pt x="1209" y="1611"/>
                  </a:cubicBezTo>
                  <a:lnTo>
                    <a:pt x="1209" y="1611"/>
                  </a:lnTo>
                  <a:cubicBezTo>
                    <a:pt x="1209" y="1611"/>
                    <a:pt x="958" y="1803"/>
                    <a:pt x="717" y="1931"/>
                  </a:cubicBezTo>
                  <a:cubicBezTo>
                    <a:pt x="535" y="2029"/>
                    <a:pt x="451" y="2331"/>
                    <a:pt x="731" y="2331"/>
                  </a:cubicBezTo>
                  <a:cubicBezTo>
                    <a:pt x="772" y="2331"/>
                    <a:pt x="820" y="2324"/>
                    <a:pt x="877" y="2310"/>
                  </a:cubicBezTo>
                  <a:cubicBezTo>
                    <a:pt x="1305" y="2203"/>
                    <a:pt x="1348" y="2198"/>
                    <a:pt x="1348" y="2198"/>
                  </a:cubicBezTo>
                  <a:lnTo>
                    <a:pt x="1348" y="2198"/>
                  </a:lnTo>
                  <a:cubicBezTo>
                    <a:pt x="1348" y="2198"/>
                    <a:pt x="1123" y="2359"/>
                    <a:pt x="963" y="2470"/>
                  </a:cubicBezTo>
                  <a:cubicBezTo>
                    <a:pt x="836" y="2564"/>
                    <a:pt x="865" y="2743"/>
                    <a:pt x="1098" y="2743"/>
                  </a:cubicBezTo>
                  <a:cubicBezTo>
                    <a:pt x="1119" y="2743"/>
                    <a:pt x="1141" y="2741"/>
                    <a:pt x="1166" y="2738"/>
                  </a:cubicBezTo>
                  <a:cubicBezTo>
                    <a:pt x="1459" y="2701"/>
                    <a:pt x="1583" y="2663"/>
                    <a:pt x="1663" y="2497"/>
                  </a:cubicBezTo>
                  <a:cubicBezTo>
                    <a:pt x="1738" y="2332"/>
                    <a:pt x="1530" y="1893"/>
                    <a:pt x="1476" y="1668"/>
                  </a:cubicBezTo>
                  <a:cubicBezTo>
                    <a:pt x="1417" y="1450"/>
                    <a:pt x="1284" y="990"/>
                    <a:pt x="1230" y="605"/>
                  </a:cubicBezTo>
                  <a:cubicBezTo>
                    <a:pt x="1171" y="220"/>
                    <a:pt x="717" y="1"/>
                    <a:pt x="717"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98;p59">
              <a:extLst>
                <a:ext uri="{FF2B5EF4-FFF2-40B4-BE49-F238E27FC236}">
                  <a16:creationId xmlns:a16="http://schemas.microsoft.com/office/drawing/2014/main" id="{118D4357-4261-4835-AC2D-715C0E0C6652}"/>
                </a:ext>
              </a:extLst>
            </p:cNvPr>
            <p:cNvSpPr/>
            <p:nvPr/>
          </p:nvSpPr>
          <p:spPr>
            <a:xfrm>
              <a:off x="7575223" y="3663940"/>
              <a:ext cx="672017" cy="1070777"/>
            </a:xfrm>
            <a:custGeom>
              <a:avLst/>
              <a:gdLst/>
              <a:ahLst/>
              <a:cxnLst/>
              <a:rect l="l" t="t" r="r" b="b"/>
              <a:pathLst>
                <a:path w="10056" h="16023" extrusionOk="0">
                  <a:moveTo>
                    <a:pt x="3242" y="0"/>
                  </a:moveTo>
                  <a:cubicBezTo>
                    <a:pt x="2984" y="0"/>
                    <a:pt x="2726" y="39"/>
                    <a:pt x="2480" y="113"/>
                  </a:cubicBezTo>
                  <a:cubicBezTo>
                    <a:pt x="1957" y="268"/>
                    <a:pt x="1343" y="204"/>
                    <a:pt x="706" y="611"/>
                  </a:cubicBezTo>
                  <a:cubicBezTo>
                    <a:pt x="1" y="1065"/>
                    <a:pt x="220" y="2813"/>
                    <a:pt x="386" y="4518"/>
                  </a:cubicBezTo>
                  <a:cubicBezTo>
                    <a:pt x="428" y="4972"/>
                    <a:pt x="467" y="5421"/>
                    <a:pt x="482" y="5843"/>
                  </a:cubicBezTo>
                  <a:cubicBezTo>
                    <a:pt x="492" y="6132"/>
                    <a:pt x="499" y="6405"/>
                    <a:pt x="482" y="6655"/>
                  </a:cubicBezTo>
                  <a:cubicBezTo>
                    <a:pt x="354" y="8682"/>
                    <a:pt x="620" y="12834"/>
                    <a:pt x="3192" y="15646"/>
                  </a:cubicBezTo>
                  <a:cubicBezTo>
                    <a:pt x="3415" y="15889"/>
                    <a:pt x="3702" y="16022"/>
                    <a:pt x="4051" y="16022"/>
                  </a:cubicBezTo>
                  <a:cubicBezTo>
                    <a:pt x="5228" y="16022"/>
                    <a:pt x="7116" y="14514"/>
                    <a:pt x="9659" y="10648"/>
                  </a:cubicBezTo>
                  <a:cubicBezTo>
                    <a:pt x="10055" y="10039"/>
                    <a:pt x="8393" y="9723"/>
                    <a:pt x="8371" y="7863"/>
                  </a:cubicBezTo>
                  <a:cubicBezTo>
                    <a:pt x="8349" y="6346"/>
                    <a:pt x="8280" y="6704"/>
                    <a:pt x="8719" y="5752"/>
                  </a:cubicBezTo>
                  <a:cubicBezTo>
                    <a:pt x="9215" y="4662"/>
                    <a:pt x="9034" y="3700"/>
                    <a:pt x="8398" y="2770"/>
                  </a:cubicBezTo>
                  <a:cubicBezTo>
                    <a:pt x="7757" y="1834"/>
                    <a:pt x="7532" y="793"/>
                    <a:pt x="7195" y="568"/>
                  </a:cubicBezTo>
                  <a:cubicBezTo>
                    <a:pt x="6859" y="349"/>
                    <a:pt x="5437" y="194"/>
                    <a:pt x="5437" y="194"/>
                  </a:cubicBezTo>
                  <a:lnTo>
                    <a:pt x="3481" y="12"/>
                  </a:lnTo>
                  <a:cubicBezTo>
                    <a:pt x="3402" y="4"/>
                    <a:pt x="3322" y="0"/>
                    <a:pt x="324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99;p59">
              <a:extLst>
                <a:ext uri="{FF2B5EF4-FFF2-40B4-BE49-F238E27FC236}">
                  <a16:creationId xmlns:a16="http://schemas.microsoft.com/office/drawing/2014/main" id="{35AFF02F-6BCC-4FBF-AA23-97313B82A6B6}"/>
                </a:ext>
              </a:extLst>
            </p:cNvPr>
            <p:cNvSpPr/>
            <p:nvPr/>
          </p:nvSpPr>
          <p:spPr>
            <a:xfrm>
              <a:off x="7857436" y="3771467"/>
              <a:ext cx="142209" cy="59076"/>
            </a:xfrm>
            <a:custGeom>
              <a:avLst/>
              <a:gdLst/>
              <a:ahLst/>
              <a:cxnLst/>
              <a:rect l="l" t="t" r="r" b="b"/>
              <a:pathLst>
                <a:path w="2128" h="884" extrusionOk="0">
                  <a:moveTo>
                    <a:pt x="2014" y="0"/>
                  </a:moveTo>
                  <a:cubicBezTo>
                    <a:pt x="2011" y="0"/>
                    <a:pt x="2008" y="1"/>
                    <a:pt x="2004" y="1"/>
                  </a:cubicBezTo>
                  <a:cubicBezTo>
                    <a:pt x="1967" y="6"/>
                    <a:pt x="1945" y="38"/>
                    <a:pt x="1952" y="70"/>
                  </a:cubicBezTo>
                  <a:cubicBezTo>
                    <a:pt x="1952" y="75"/>
                    <a:pt x="1994" y="467"/>
                    <a:pt x="1817" y="653"/>
                  </a:cubicBezTo>
                  <a:cubicBezTo>
                    <a:pt x="1748" y="723"/>
                    <a:pt x="1660" y="756"/>
                    <a:pt x="1540" y="756"/>
                  </a:cubicBezTo>
                  <a:cubicBezTo>
                    <a:pt x="1531" y="756"/>
                    <a:pt x="1522" y="756"/>
                    <a:pt x="1513" y="755"/>
                  </a:cubicBezTo>
                  <a:cubicBezTo>
                    <a:pt x="936" y="712"/>
                    <a:pt x="124" y="119"/>
                    <a:pt x="112" y="114"/>
                  </a:cubicBezTo>
                  <a:cubicBezTo>
                    <a:pt x="101" y="105"/>
                    <a:pt x="87" y="100"/>
                    <a:pt x="73" y="100"/>
                  </a:cubicBezTo>
                  <a:cubicBezTo>
                    <a:pt x="53" y="100"/>
                    <a:pt x="34" y="109"/>
                    <a:pt x="21" y="124"/>
                  </a:cubicBezTo>
                  <a:cubicBezTo>
                    <a:pt x="1" y="156"/>
                    <a:pt x="11" y="193"/>
                    <a:pt x="38" y="215"/>
                  </a:cubicBezTo>
                  <a:cubicBezTo>
                    <a:pt x="70" y="242"/>
                    <a:pt x="887" y="840"/>
                    <a:pt x="1503" y="884"/>
                  </a:cubicBezTo>
                  <a:lnTo>
                    <a:pt x="1555" y="884"/>
                  </a:lnTo>
                  <a:cubicBezTo>
                    <a:pt x="1700" y="884"/>
                    <a:pt x="1824" y="835"/>
                    <a:pt x="1908" y="739"/>
                  </a:cubicBezTo>
                  <a:cubicBezTo>
                    <a:pt x="2128" y="509"/>
                    <a:pt x="2080" y="75"/>
                    <a:pt x="2074" y="55"/>
                  </a:cubicBezTo>
                  <a:cubicBezTo>
                    <a:pt x="2074" y="25"/>
                    <a:pt x="2047" y="0"/>
                    <a:pt x="20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800;p59">
              <a:extLst>
                <a:ext uri="{FF2B5EF4-FFF2-40B4-BE49-F238E27FC236}">
                  <a16:creationId xmlns:a16="http://schemas.microsoft.com/office/drawing/2014/main" id="{990D486D-6336-41DD-B45D-92A8BD6C26E6}"/>
                </a:ext>
              </a:extLst>
            </p:cNvPr>
            <p:cNvSpPr/>
            <p:nvPr/>
          </p:nvSpPr>
          <p:spPr>
            <a:xfrm>
              <a:off x="7881694" y="3830743"/>
              <a:ext cx="216521" cy="102246"/>
            </a:xfrm>
            <a:custGeom>
              <a:avLst/>
              <a:gdLst/>
              <a:ahLst/>
              <a:cxnLst/>
              <a:rect l="l" t="t" r="r" b="b"/>
              <a:pathLst>
                <a:path w="3240" h="1530" extrusionOk="0">
                  <a:moveTo>
                    <a:pt x="3166" y="0"/>
                  </a:moveTo>
                  <a:cubicBezTo>
                    <a:pt x="3141" y="0"/>
                    <a:pt x="3118" y="15"/>
                    <a:pt x="3106" y="39"/>
                  </a:cubicBezTo>
                  <a:cubicBezTo>
                    <a:pt x="2551" y="1282"/>
                    <a:pt x="940" y="1403"/>
                    <a:pt x="321" y="1403"/>
                  </a:cubicBezTo>
                  <a:cubicBezTo>
                    <a:pt x="171" y="1403"/>
                    <a:pt x="79" y="1396"/>
                    <a:pt x="75" y="1396"/>
                  </a:cubicBezTo>
                  <a:cubicBezTo>
                    <a:pt x="72" y="1396"/>
                    <a:pt x="69" y="1395"/>
                    <a:pt x="66" y="1395"/>
                  </a:cubicBezTo>
                  <a:cubicBezTo>
                    <a:pt x="33" y="1395"/>
                    <a:pt x="6" y="1421"/>
                    <a:pt x="6" y="1455"/>
                  </a:cubicBezTo>
                  <a:cubicBezTo>
                    <a:pt x="1" y="1487"/>
                    <a:pt x="28" y="1519"/>
                    <a:pt x="65" y="1524"/>
                  </a:cubicBezTo>
                  <a:cubicBezTo>
                    <a:pt x="65" y="1524"/>
                    <a:pt x="166" y="1529"/>
                    <a:pt x="327" y="1529"/>
                  </a:cubicBezTo>
                  <a:cubicBezTo>
                    <a:pt x="973" y="1529"/>
                    <a:pt x="2641" y="1401"/>
                    <a:pt x="3230" y="93"/>
                  </a:cubicBezTo>
                  <a:cubicBezTo>
                    <a:pt x="3240" y="61"/>
                    <a:pt x="3230" y="17"/>
                    <a:pt x="3192" y="7"/>
                  </a:cubicBezTo>
                  <a:cubicBezTo>
                    <a:pt x="3184" y="2"/>
                    <a:pt x="3175" y="0"/>
                    <a:pt x="31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01;p59">
              <a:extLst>
                <a:ext uri="{FF2B5EF4-FFF2-40B4-BE49-F238E27FC236}">
                  <a16:creationId xmlns:a16="http://schemas.microsoft.com/office/drawing/2014/main" id="{724FB726-89EA-4CBD-B1B2-0F34D011E3E4}"/>
                </a:ext>
              </a:extLst>
            </p:cNvPr>
            <p:cNvSpPr/>
            <p:nvPr/>
          </p:nvSpPr>
          <p:spPr>
            <a:xfrm>
              <a:off x="8113519" y="3792518"/>
              <a:ext cx="75047" cy="271654"/>
            </a:xfrm>
            <a:custGeom>
              <a:avLst/>
              <a:gdLst/>
              <a:ahLst/>
              <a:cxnLst/>
              <a:rect l="l" t="t" r="r" b="b"/>
              <a:pathLst>
                <a:path w="1123" h="4065" extrusionOk="0">
                  <a:moveTo>
                    <a:pt x="64" y="1"/>
                  </a:moveTo>
                  <a:cubicBezTo>
                    <a:pt x="61" y="1"/>
                    <a:pt x="58" y="1"/>
                    <a:pt x="54" y="2"/>
                  </a:cubicBezTo>
                  <a:cubicBezTo>
                    <a:pt x="17" y="7"/>
                    <a:pt x="0" y="39"/>
                    <a:pt x="6" y="71"/>
                  </a:cubicBezTo>
                  <a:cubicBezTo>
                    <a:pt x="12" y="108"/>
                    <a:pt x="198" y="1023"/>
                    <a:pt x="621" y="1642"/>
                  </a:cubicBezTo>
                  <a:cubicBezTo>
                    <a:pt x="1123" y="2385"/>
                    <a:pt x="936" y="3347"/>
                    <a:pt x="530" y="3968"/>
                  </a:cubicBezTo>
                  <a:cubicBezTo>
                    <a:pt x="513" y="4000"/>
                    <a:pt x="519" y="4037"/>
                    <a:pt x="551" y="4052"/>
                  </a:cubicBezTo>
                  <a:cubicBezTo>
                    <a:pt x="557" y="4058"/>
                    <a:pt x="572" y="4064"/>
                    <a:pt x="583" y="4064"/>
                  </a:cubicBezTo>
                  <a:cubicBezTo>
                    <a:pt x="599" y="4064"/>
                    <a:pt x="621" y="4052"/>
                    <a:pt x="632" y="4037"/>
                  </a:cubicBezTo>
                  <a:cubicBezTo>
                    <a:pt x="851" y="3700"/>
                    <a:pt x="995" y="3294"/>
                    <a:pt x="1038" y="2893"/>
                  </a:cubicBezTo>
                  <a:cubicBezTo>
                    <a:pt x="1086" y="2407"/>
                    <a:pt x="974" y="1953"/>
                    <a:pt x="717" y="1573"/>
                  </a:cubicBezTo>
                  <a:cubicBezTo>
                    <a:pt x="316" y="974"/>
                    <a:pt x="124" y="55"/>
                    <a:pt x="124" y="49"/>
                  </a:cubicBezTo>
                  <a:cubicBezTo>
                    <a:pt x="119" y="20"/>
                    <a:pt x="93" y="1"/>
                    <a:pt x="6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02;p59">
              <a:extLst>
                <a:ext uri="{FF2B5EF4-FFF2-40B4-BE49-F238E27FC236}">
                  <a16:creationId xmlns:a16="http://schemas.microsoft.com/office/drawing/2014/main" id="{CFA6B40E-F7DA-4BA1-9D92-D2D9F6BE0FC5}"/>
                </a:ext>
              </a:extLst>
            </p:cNvPr>
            <p:cNvSpPr/>
            <p:nvPr/>
          </p:nvSpPr>
          <p:spPr>
            <a:xfrm>
              <a:off x="7627816" y="3960056"/>
              <a:ext cx="193265" cy="755418"/>
            </a:xfrm>
            <a:custGeom>
              <a:avLst/>
              <a:gdLst/>
              <a:ahLst/>
              <a:cxnLst/>
              <a:rect l="l" t="t" r="r" b="b"/>
              <a:pathLst>
                <a:path w="2892" h="11304" extrusionOk="0">
                  <a:moveTo>
                    <a:pt x="263" y="0"/>
                  </a:moveTo>
                  <a:cubicBezTo>
                    <a:pt x="230" y="0"/>
                    <a:pt x="202" y="26"/>
                    <a:pt x="198" y="60"/>
                  </a:cubicBezTo>
                  <a:cubicBezTo>
                    <a:pt x="198" y="75"/>
                    <a:pt x="0" y="1797"/>
                    <a:pt x="218" y="4026"/>
                  </a:cubicBezTo>
                  <a:cubicBezTo>
                    <a:pt x="347" y="5335"/>
                    <a:pt x="588" y="6565"/>
                    <a:pt x="941" y="7676"/>
                  </a:cubicBezTo>
                  <a:cubicBezTo>
                    <a:pt x="1379" y="9066"/>
                    <a:pt x="1994" y="10280"/>
                    <a:pt x="2758" y="11279"/>
                  </a:cubicBezTo>
                  <a:cubicBezTo>
                    <a:pt x="2758" y="11279"/>
                    <a:pt x="2763" y="11284"/>
                    <a:pt x="2768" y="11289"/>
                  </a:cubicBezTo>
                  <a:cubicBezTo>
                    <a:pt x="2780" y="11298"/>
                    <a:pt x="2796" y="11304"/>
                    <a:pt x="2813" y="11304"/>
                  </a:cubicBezTo>
                  <a:cubicBezTo>
                    <a:pt x="2827" y="11304"/>
                    <a:pt x="2842" y="11300"/>
                    <a:pt x="2854" y="11289"/>
                  </a:cubicBezTo>
                  <a:cubicBezTo>
                    <a:pt x="2880" y="11268"/>
                    <a:pt x="2892" y="11225"/>
                    <a:pt x="2865" y="11193"/>
                  </a:cubicBezTo>
                  <a:cubicBezTo>
                    <a:pt x="1155" y="8959"/>
                    <a:pt x="556" y="6057"/>
                    <a:pt x="358" y="4015"/>
                  </a:cubicBezTo>
                  <a:cubicBezTo>
                    <a:pt x="139" y="1797"/>
                    <a:pt x="331" y="92"/>
                    <a:pt x="331" y="75"/>
                  </a:cubicBezTo>
                  <a:cubicBezTo>
                    <a:pt x="336" y="38"/>
                    <a:pt x="309" y="6"/>
                    <a:pt x="272" y="1"/>
                  </a:cubicBezTo>
                  <a:cubicBezTo>
                    <a:pt x="269" y="1"/>
                    <a:pt x="266" y="0"/>
                    <a:pt x="2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03;p59">
              <a:extLst>
                <a:ext uri="{FF2B5EF4-FFF2-40B4-BE49-F238E27FC236}">
                  <a16:creationId xmlns:a16="http://schemas.microsoft.com/office/drawing/2014/main" id="{9AD2C1C6-3B76-4767-9C32-603D556B9AA1}"/>
                </a:ext>
              </a:extLst>
            </p:cNvPr>
            <p:cNvSpPr/>
            <p:nvPr/>
          </p:nvSpPr>
          <p:spPr>
            <a:xfrm>
              <a:off x="7875613" y="4316985"/>
              <a:ext cx="288361" cy="167002"/>
            </a:xfrm>
            <a:custGeom>
              <a:avLst/>
              <a:gdLst/>
              <a:ahLst/>
              <a:cxnLst/>
              <a:rect l="l" t="t" r="r" b="b"/>
              <a:pathLst>
                <a:path w="4315" h="2499" extrusionOk="0">
                  <a:moveTo>
                    <a:pt x="4239" y="0"/>
                  </a:moveTo>
                  <a:cubicBezTo>
                    <a:pt x="4213" y="0"/>
                    <a:pt x="3609" y="43"/>
                    <a:pt x="2786" y="353"/>
                  </a:cubicBezTo>
                  <a:cubicBezTo>
                    <a:pt x="2026" y="642"/>
                    <a:pt x="931" y="1229"/>
                    <a:pt x="28" y="2389"/>
                  </a:cubicBezTo>
                  <a:cubicBezTo>
                    <a:pt x="1" y="2416"/>
                    <a:pt x="6" y="2458"/>
                    <a:pt x="38" y="2480"/>
                  </a:cubicBezTo>
                  <a:lnTo>
                    <a:pt x="38" y="2485"/>
                  </a:lnTo>
                  <a:cubicBezTo>
                    <a:pt x="49" y="2494"/>
                    <a:pt x="63" y="2498"/>
                    <a:pt x="78" y="2498"/>
                  </a:cubicBezTo>
                  <a:cubicBezTo>
                    <a:pt x="100" y="2498"/>
                    <a:pt x="122" y="2489"/>
                    <a:pt x="134" y="2470"/>
                  </a:cubicBezTo>
                  <a:cubicBezTo>
                    <a:pt x="1022" y="1336"/>
                    <a:pt x="2097" y="763"/>
                    <a:pt x="2839" y="481"/>
                  </a:cubicBezTo>
                  <a:cubicBezTo>
                    <a:pt x="3641" y="176"/>
                    <a:pt x="4239" y="139"/>
                    <a:pt x="4245" y="139"/>
                  </a:cubicBezTo>
                  <a:cubicBezTo>
                    <a:pt x="4283" y="139"/>
                    <a:pt x="4315" y="102"/>
                    <a:pt x="4310" y="64"/>
                  </a:cubicBezTo>
                  <a:cubicBezTo>
                    <a:pt x="4310" y="26"/>
                    <a:pt x="4277" y="0"/>
                    <a:pt x="4239" y="0"/>
                  </a:cubicBezTo>
                  <a:close/>
                </a:path>
              </a:pathLst>
            </a:custGeom>
            <a:solidFill>
              <a:srgbClr val="C71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04;p59">
              <a:extLst>
                <a:ext uri="{FF2B5EF4-FFF2-40B4-BE49-F238E27FC236}">
                  <a16:creationId xmlns:a16="http://schemas.microsoft.com/office/drawing/2014/main" id="{C1B2969F-B722-441C-8346-AEC69940D536}"/>
                </a:ext>
              </a:extLst>
            </p:cNvPr>
            <p:cNvSpPr/>
            <p:nvPr/>
          </p:nvSpPr>
          <p:spPr>
            <a:xfrm>
              <a:off x="7873140" y="4313711"/>
              <a:ext cx="196540" cy="48316"/>
            </a:xfrm>
            <a:custGeom>
              <a:avLst/>
              <a:gdLst/>
              <a:ahLst/>
              <a:cxnLst/>
              <a:rect l="l" t="t" r="r" b="b"/>
              <a:pathLst>
                <a:path w="2941" h="723" extrusionOk="0">
                  <a:moveTo>
                    <a:pt x="2592" y="0"/>
                  </a:moveTo>
                  <a:cubicBezTo>
                    <a:pt x="1384" y="0"/>
                    <a:pt x="109" y="564"/>
                    <a:pt x="49" y="588"/>
                  </a:cubicBezTo>
                  <a:cubicBezTo>
                    <a:pt x="17" y="605"/>
                    <a:pt x="1" y="647"/>
                    <a:pt x="17" y="679"/>
                  </a:cubicBezTo>
                  <a:cubicBezTo>
                    <a:pt x="17" y="691"/>
                    <a:pt x="27" y="701"/>
                    <a:pt x="33" y="706"/>
                  </a:cubicBezTo>
                  <a:cubicBezTo>
                    <a:pt x="46" y="717"/>
                    <a:pt x="62" y="722"/>
                    <a:pt x="79" y="722"/>
                  </a:cubicBezTo>
                  <a:cubicBezTo>
                    <a:pt x="88" y="722"/>
                    <a:pt x="98" y="720"/>
                    <a:pt x="107" y="716"/>
                  </a:cubicBezTo>
                  <a:cubicBezTo>
                    <a:pt x="118" y="711"/>
                    <a:pt x="1405" y="140"/>
                    <a:pt x="2590" y="140"/>
                  </a:cubicBezTo>
                  <a:cubicBezTo>
                    <a:pt x="2681" y="140"/>
                    <a:pt x="2771" y="143"/>
                    <a:pt x="2860" y="151"/>
                  </a:cubicBezTo>
                  <a:cubicBezTo>
                    <a:pt x="2862" y="151"/>
                    <a:pt x="2865" y="151"/>
                    <a:pt x="2868" y="151"/>
                  </a:cubicBezTo>
                  <a:cubicBezTo>
                    <a:pt x="2902" y="151"/>
                    <a:pt x="2935" y="121"/>
                    <a:pt x="2935" y="86"/>
                  </a:cubicBezTo>
                  <a:cubicBezTo>
                    <a:pt x="2941" y="49"/>
                    <a:pt x="2909" y="17"/>
                    <a:pt x="2871" y="11"/>
                  </a:cubicBezTo>
                  <a:cubicBezTo>
                    <a:pt x="2779" y="3"/>
                    <a:pt x="2686" y="0"/>
                    <a:pt x="259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05;p59">
              <a:extLst>
                <a:ext uri="{FF2B5EF4-FFF2-40B4-BE49-F238E27FC236}">
                  <a16:creationId xmlns:a16="http://schemas.microsoft.com/office/drawing/2014/main" id="{8DE6AEBE-8C87-4D91-A9F7-52B125EA3D7C}"/>
                </a:ext>
              </a:extLst>
            </p:cNvPr>
            <p:cNvSpPr/>
            <p:nvPr/>
          </p:nvSpPr>
          <p:spPr>
            <a:xfrm>
              <a:off x="8055312" y="3551068"/>
              <a:ext cx="58207" cy="79124"/>
            </a:xfrm>
            <a:custGeom>
              <a:avLst/>
              <a:gdLst/>
              <a:ahLst/>
              <a:cxnLst/>
              <a:rect l="l" t="t" r="r" b="b"/>
              <a:pathLst>
                <a:path w="871" h="1184" extrusionOk="0">
                  <a:moveTo>
                    <a:pt x="606" y="1"/>
                  </a:moveTo>
                  <a:cubicBezTo>
                    <a:pt x="479" y="1"/>
                    <a:pt x="348" y="70"/>
                    <a:pt x="348" y="70"/>
                  </a:cubicBezTo>
                  <a:lnTo>
                    <a:pt x="0" y="1103"/>
                  </a:lnTo>
                  <a:cubicBezTo>
                    <a:pt x="76" y="1159"/>
                    <a:pt x="153" y="1184"/>
                    <a:pt x="227" y="1184"/>
                  </a:cubicBezTo>
                  <a:cubicBezTo>
                    <a:pt x="575" y="1184"/>
                    <a:pt x="871" y="639"/>
                    <a:pt x="844" y="269"/>
                  </a:cubicBezTo>
                  <a:cubicBezTo>
                    <a:pt x="832" y="57"/>
                    <a:pt x="721" y="1"/>
                    <a:pt x="60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06;p59">
              <a:extLst>
                <a:ext uri="{FF2B5EF4-FFF2-40B4-BE49-F238E27FC236}">
                  <a16:creationId xmlns:a16="http://schemas.microsoft.com/office/drawing/2014/main" id="{7A1D3014-DB81-4029-AD51-7DABA8E06AAF}"/>
                </a:ext>
              </a:extLst>
            </p:cNvPr>
            <p:cNvSpPr/>
            <p:nvPr/>
          </p:nvSpPr>
          <p:spPr>
            <a:xfrm>
              <a:off x="7806714" y="3576128"/>
              <a:ext cx="168338" cy="167938"/>
            </a:xfrm>
            <a:custGeom>
              <a:avLst/>
              <a:gdLst/>
              <a:ahLst/>
              <a:cxnLst/>
              <a:rect l="l" t="t" r="r" b="b"/>
              <a:pathLst>
                <a:path w="2519" h="2513" extrusionOk="0">
                  <a:moveTo>
                    <a:pt x="755" y="1"/>
                  </a:moveTo>
                  <a:cubicBezTo>
                    <a:pt x="723" y="444"/>
                    <a:pt x="444" y="1096"/>
                    <a:pt x="0" y="1321"/>
                  </a:cubicBezTo>
                  <a:cubicBezTo>
                    <a:pt x="674" y="2299"/>
                    <a:pt x="1271" y="2512"/>
                    <a:pt x="1663" y="2512"/>
                  </a:cubicBezTo>
                  <a:cubicBezTo>
                    <a:pt x="1967" y="2512"/>
                    <a:pt x="2149" y="2384"/>
                    <a:pt x="2149" y="2384"/>
                  </a:cubicBezTo>
                  <a:lnTo>
                    <a:pt x="2518" y="1342"/>
                  </a:lnTo>
                  <a:cubicBezTo>
                    <a:pt x="1984" y="1177"/>
                    <a:pt x="1454" y="728"/>
                    <a:pt x="1113" y="391"/>
                  </a:cubicBezTo>
                  <a:cubicBezTo>
                    <a:pt x="1075" y="353"/>
                    <a:pt x="1037" y="321"/>
                    <a:pt x="1005" y="284"/>
                  </a:cubicBezTo>
                  <a:cubicBezTo>
                    <a:pt x="856" y="92"/>
                    <a:pt x="755" y="1"/>
                    <a:pt x="75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07;p59">
              <a:extLst>
                <a:ext uri="{FF2B5EF4-FFF2-40B4-BE49-F238E27FC236}">
                  <a16:creationId xmlns:a16="http://schemas.microsoft.com/office/drawing/2014/main" id="{44C086AF-8328-434F-A40E-6C9C49042EB7}"/>
                </a:ext>
              </a:extLst>
            </p:cNvPr>
            <p:cNvSpPr/>
            <p:nvPr/>
          </p:nvSpPr>
          <p:spPr>
            <a:xfrm>
              <a:off x="7873808" y="3595107"/>
              <a:ext cx="101244" cy="103917"/>
            </a:xfrm>
            <a:custGeom>
              <a:avLst/>
              <a:gdLst/>
              <a:ahLst/>
              <a:cxnLst/>
              <a:rect l="l" t="t" r="r" b="b"/>
              <a:pathLst>
                <a:path w="1515" h="1555" extrusionOk="0">
                  <a:moveTo>
                    <a:pt x="1" y="0"/>
                  </a:moveTo>
                  <a:lnTo>
                    <a:pt x="1" y="0"/>
                  </a:lnTo>
                  <a:cubicBezTo>
                    <a:pt x="232" y="716"/>
                    <a:pt x="931" y="1278"/>
                    <a:pt x="1337" y="1555"/>
                  </a:cubicBezTo>
                  <a:lnTo>
                    <a:pt x="1514" y="1058"/>
                  </a:lnTo>
                  <a:cubicBezTo>
                    <a:pt x="980" y="893"/>
                    <a:pt x="450" y="444"/>
                    <a:pt x="109" y="107"/>
                  </a:cubicBezTo>
                  <a:cubicBezTo>
                    <a:pt x="71" y="69"/>
                    <a:pt x="33" y="32"/>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08;p59">
              <a:extLst>
                <a:ext uri="{FF2B5EF4-FFF2-40B4-BE49-F238E27FC236}">
                  <a16:creationId xmlns:a16="http://schemas.microsoft.com/office/drawing/2014/main" id="{F20852F5-7B0C-40C9-AAE7-215F24D97D52}"/>
                </a:ext>
              </a:extLst>
            </p:cNvPr>
            <p:cNvSpPr/>
            <p:nvPr/>
          </p:nvSpPr>
          <p:spPr>
            <a:xfrm>
              <a:off x="7788136" y="3610678"/>
              <a:ext cx="193666" cy="144080"/>
            </a:xfrm>
            <a:custGeom>
              <a:avLst/>
              <a:gdLst/>
              <a:ahLst/>
              <a:cxnLst/>
              <a:rect l="l" t="t" r="r" b="b"/>
              <a:pathLst>
                <a:path w="2898" h="2156" extrusionOk="0">
                  <a:moveTo>
                    <a:pt x="844" y="0"/>
                  </a:moveTo>
                  <a:cubicBezTo>
                    <a:pt x="825" y="0"/>
                    <a:pt x="806" y="2"/>
                    <a:pt x="786" y="7"/>
                  </a:cubicBezTo>
                  <a:cubicBezTo>
                    <a:pt x="407" y="93"/>
                    <a:pt x="0" y="889"/>
                    <a:pt x="0" y="889"/>
                  </a:cubicBezTo>
                  <a:cubicBezTo>
                    <a:pt x="0" y="889"/>
                    <a:pt x="1025" y="2156"/>
                    <a:pt x="1699" y="2156"/>
                  </a:cubicBezTo>
                  <a:cubicBezTo>
                    <a:pt x="1705" y="2156"/>
                    <a:pt x="1711" y="2156"/>
                    <a:pt x="1716" y="2156"/>
                  </a:cubicBezTo>
                  <a:cubicBezTo>
                    <a:pt x="2390" y="2140"/>
                    <a:pt x="2710" y="1546"/>
                    <a:pt x="2710" y="1546"/>
                  </a:cubicBezTo>
                  <a:cubicBezTo>
                    <a:pt x="2710" y="1546"/>
                    <a:pt x="2898" y="1178"/>
                    <a:pt x="2796" y="1023"/>
                  </a:cubicBezTo>
                  <a:cubicBezTo>
                    <a:pt x="2771" y="984"/>
                    <a:pt x="2745" y="971"/>
                    <a:pt x="2712" y="971"/>
                  </a:cubicBezTo>
                  <a:cubicBezTo>
                    <a:pt x="2648" y="971"/>
                    <a:pt x="2557" y="1019"/>
                    <a:pt x="2390" y="1019"/>
                  </a:cubicBezTo>
                  <a:cubicBezTo>
                    <a:pt x="2297" y="1019"/>
                    <a:pt x="2181" y="1004"/>
                    <a:pt x="2032" y="959"/>
                  </a:cubicBezTo>
                  <a:cubicBezTo>
                    <a:pt x="1191" y="685"/>
                    <a:pt x="1166" y="0"/>
                    <a:pt x="84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09;p59">
              <a:extLst>
                <a:ext uri="{FF2B5EF4-FFF2-40B4-BE49-F238E27FC236}">
                  <a16:creationId xmlns:a16="http://schemas.microsoft.com/office/drawing/2014/main" id="{39D983F7-0A19-4ABC-BCC4-EC2CEE94F158}"/>
                </a:ext>
              </a:extLst>
            </p:cNvPr>
            <p:cNvSpPr/>
            <p:nvPr/>
          </p:nvSpPr>
          <p:spPr>
            <a:xfrm>
              <a:off x="7783123" y="3665745"/>
              <a:ext cx="196206" cy="88680"/>
            </a:xfrm>
            <a:custGeom>
              <a:avLst/>
              <a:gdLst/>
              <a:ahLst/>
              <a:cxnLst/>
              <a:rect l="l" t="t" r="r" b="b"/>
              <a:pathLst>
                <a:path w="2936" h="1327" extrusionOk="0">
                  <a:moveTo>
                    <a:pt x="71" y="0"/>
                  </a:moveTo>
                  <a:cubicBezTo>
                    <a:pt x="59" y="0"/>
                    <a:pt x="48" y="4"/>
                    <a:pt x="38" y="12"/>
                  </a:cubicBezTo>
                  <a:cubicBezTo>
                    <a:pt x="11" y="33"/>
                    <a:pt x="1" y="76"/>
                    <a:pt x="22" y="103"/>
                  </a:cubicBezTo>
                  <a:cubicBezTo>
                    <a:pt x="60" y="150"/>
                    <a:pt x="904" y="1294"/>
                    <a:pt x="1861" y="1326"/>
                  </a:cubicBezTo>
                  <a:lnTo>
                    <a:pt x="1914" y="1326"/>
                  </a:lnTo>
                  <a:cubicBezTo>
                    <a:pt x="2844" y="1326"/>
                    <a:pt x="2936" y="525"/>
                    <a:pt x="2936" y="514"/>
                  </a:cubicBezTo>
                  <a:cubicBezTo>
                    <a:pt x="2936" y="482"/>
                    <a:pt x="2909" y="450"/>
                    <a:pt x="2877" y="445"/>
                  </a:cubicBezTo>
                  <a:cubicBezTo>
                    <a:pt x="2839" y="445"/>
                    <a:pt x="2807" y="471"/>
                    <a:pt x="2807" y="503"/>
                  </a:cubicBezTo>
                  <a:cubicBezTo>
                    <a:pt x="2801" y="534"/>
                    <a:pt x="2724" y="1199"/>
                    <a:pt x="1900" y="1199"/>
                  </a:cubicBezTo>
                  <a:cubicBezTo>
                    <a:pt x="1887" y="1199"/>
                    <a:pt x="1874" y="1198"/>
                    <a:pt x="1861" y="1198"/>
                  </a:cubicBezTo>
                  <a:cubicBezTo>
                    <a:pt x="968" y="1166"/>
                    <a:pt x="134" y="39"/>
                    <a:pt x="129" y="28"/>
                  </a:cubicBezTo>
                  <a:cubicBezTo>
                    <a:pt x="115" y="11"/>
                    <a:pt x="93" y="0"/>
                    <a:pt x="7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10;p59">
              <a:extLst>
                <a:ext uri="{FF2B5EF4-FFF2-40B4-BE49-F238E27FC236}">
                  <a16:creationId xmlns:a16="http://schemas.microsoft.com/office/drawing/2014/main" id="{4AA257C4-DAA4-4D10-B6DD-D1CE1561DCD7}"/>
                </a:ext>
              </a:extLst>
            </p:cNvPr>
            <p:cNvSpPr/>
            <p:nvPr/>
          </p:nvSpPr>
          <p:spPr>
            <a:xfrm>
              <a:off x="7809186" y="3625848"/>
              <a:ext cx="57271" cy="77453"/>
            </a:xfrm>
            <a:custGeom>
              <a:avLst/>
              <a:gdLst/>
              <a:ahLst/>
              <a:cxnLst/>
              <a:rect l="l" t="t" r="r" b="b"/>
              <a:pathLst>
                <a:path w="857" h="1159" extrusionOk="0">
                  <a:moveTo>
                    <a:pt x="789" y="0"/>
                  </a:moveTo>
                  <a:cubicBezTo>
                    <a:pt x="773" y="0"/>
                    <a:pt x="756" y="6"/>
                    <a:pt x="743" y="16"/>
                  </a:cubicBezTo>
                  <a:cubicBezTo>
                    <a:pt x="723" y="31"/>
                    <a:pt x="289" y="406"/>
                    <a:pt x="17" y="1068"/>
                  </a:cubicBezTo>
                  <a:cubicBezTo>
                    <a:pt x="1" y="1100"/>
                    <a:pt x="17" y="1138"/>
                    <a:pt x="49" y="1154"/>
                  </a:cubicBezTo>
                  <a:cubicBezTo>
                    <a:pt x="60" y="1154"/>
                    <a:pt x="65" y="1159"/>
                    <a:pt x="76" y="1159"/>
                  </a:cubicBezTo>
                  <a:cubicBezTo>
                    <a:pt x="97" y="1159"/>
                    <a:pt x="124" y="1144"/>
                    <a:pt x="134" y="1117"/>
                  </a:cubicBezTo>
                  <a:cubicBezTo>
                    <a:pt x="397" y="485"/>
                    <a:pt x="824" y="117"/>
                    <a:pt x="829" y="112"/>
                  </a:cubicBezTo>
                  <a:cubicBezTo>
                    <a:pt x="856" y="90"/>
                    <a:pt x="856" y="48"/>
                    <a:pt x="834" y="21"/>
                  </a:cubicBezTo>
                  <a:cubicBezTo>
                    <a:pt x="824" y="7"/>
                    <a:pt x="806" y="0"/>
                    <a:pt x="7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811;p59">
              <a:extLst>
                <a:ext uri="{FF2B5EF4-FFF2-40B4-BE49-F238E27FC236}">
                  <a16:creationId xmlns:a16="http://schemas.microsoft.com/office/drawing/2014/main" id="{8D4CDEB7-137B-479A-8CDA-8F66A63DC953}"/>
                </a:ext>
              </a:extLst>
            </p:cNvPr>
            <p:cNvSpPr/>
            <p:nvPr/>
          </p:nvSpPr>
          <p:spPr>
            <a:xfrm>
              <a:off x="7855965" y="3659730"/>
              <a:ext cx="40497" cy="76852"/>
            </a:xfrm>
            <a:custGeom>
              <a:avLst/>
              <a:gdLst/>
              <a:ahLst/>
              <a:cxnLst/>
              <a:rect l="l" t="t" r="r" b="b"/>
              <a:pathLst>
                <a:path w="606" h="1150" extrusionOk="0">
                  <a:moveTo>
                    <a:pt x="533" y="1"/>
                  </a:moveTo>
                  <a:cubicBezTo>
                    <a:pt x="515" y="1"/>
                    <a:pt x="496" y="8"/>
                    <a:pt x="482" y="22"/>
                  </a:cubicBezTo>
                  <a:cubicBezTo>
                    <a:pt x="472" y="37"/>
                    <a:pt x="129" y="417"/>
                    <a:pt x="6" y="1074"/>
                  </a:cubicBezTo>
                  <a:cubicBezTo>
                    <a:pt x="1" y="1112"/>
                    <a:pt x="23" y="1144"/>
                    <a:pt x="60" y="1150"/>
                  </a:cubicBezTo>
                  <a:lnTo>
                    <a:pt x="70" y="1150"/>
                  </a:lnTo>
                  <a:cubicBezTo>
                    <a:pt x="97" y="1150"/>
                    <a:pt x="129" y="1128"/>
                    <a:pt x="134" y="1096"/>
                  </a:cubicBezTo>
                  <a:cubicBezTo>
                    <a:pt x="247" y="476"/>
                    <a:pt x="578" y="112"/>
                    <a:pt x="578" y="107"/>
                  </a:cubicBezTo>
                  <a:cubicBezTo>
                    <a:pt x="605" y="80"/>
                    <a:pt x="600" y="43"/>
                    <a:pt x="573" y="16"/>
                  </a:cubicBezTo>
                  <a:cubicBezTo>
                    <a:pt x="563" y="6"/>
                    <a:pt x="548" y="1"/>
                    <a:pt x="5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812;p59">
              <a:extLst>
                <a:ext uri="{FF2B5EF4-FFF2-40B4-BE49-F238E27FC236}">
                  <a16:creationId xmlns:a16="http://schemas.microsoft.com/office/drawing/2014/main" id="{2D33FBDC-5620-48F9-9B95-3771C0983B0F}"/>
                </a:ext>
              </a:extLst>
            </p:cNvPr>
            <p:cNvSpPr/>
            <p:nvPr/>
          </p:nvSpPr>
          <p:spPr>
            <a:xfrm>
              <a:off x="7902812" y="3675635"/>
              <a:ext cx="30407" cy="72708"/>
            </a:xfrm>
            <a:custGeom>
              <a:avLst/>
              <a:gdLst/>
              <a:ahLst/>
              <a:cxnLst/>
              <a:rect l="l" t="t" r="r" b="b"/>
              <a:pathLst>
                <a:path w="455" h="1088" extrusionOk="0">
                  <a:moveTo>
                    <a:pt x="381" y="1"/>
                  </a:moveTo>
                  <a:cubicBezTo>
                    <a:pt x="358" y="1"/>
                    <a:pt x="338" y="12"/>
                    <a:pt x="326" y="34"/>
                  </a:cubicBezTo>
                  <a:cubicBezTo>
                    <a:pt x="316" y="56"/>
                    <a:pt x="70" y="515"/>
                    <a:pt x="5" y="1013"/>
                  </a:cubicBezTo>
                  <a:cubicBezTo>
                    <a:pt x="0" y="1050"/>
                    <a:pt x="27" y="1082"/>
                    <a:pt x="59" y="1087"/>
                  </a:cubicBezTo>
                  <a:lnTo>
                    <a:pt x="70" y="1087"/>
                  </a:lnTo>
                  <a:cubicBezTo>
                    <a:pt x="102" y="1087"/>
                    <a:pt x="129" y="1067"/>
                    <a:pt x="134" y="1035"/>
                  </a:cubicBezTo>
                  <a:cubicBezTo>
                    <a:pt x="198" y="559"/>
                    <a:pt x="439" y="98"/>
                    <a:pt x="439" y="93"/>
                  </a:cubicBezTo>
                  <a:cubicBezTo>
                    <a:pt x="454" y="66"/>
                    <a:pt x="444" y="24"/>
                    <a:pt x="412" y="9"/>
                  </a:cubicBezTo>
                  <a:cubicBezTo>
                    <a:pt x="402" y="3"/>
                    <a:pt x="391" y="1"/>
                    <a:pt x="3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813;p59">
              <a:extLst>
                <a:ext uri="{FF2B5EF4-FFF2-40B4-BE49-F238E27FC236}">
                  <a16:creationId xmlns:a16="http://schemas.microsoft.com/office/drawing/2014/main" id="{0055957B-9C1F-42E1-A920-E5F6610B5326}"/>
                </a:ext>
              </a:extLst>
            </p:cNvPr>
            <p:cNvSpPr/>
            <p:nvPr/>
          </p:nvSpPr>
          <p:spPr>
            <a:xfrm>
              <a:off x="7945648" y="3678642"/>
              <a:ext cx="14769" cy="61147"/>
            </a:xfrm>
            <a:custGeom>
              <a:avLst/>
              <a:gdLst/>
              <a:ahLst/>
              <a:cxnLst/>
              <a:rect l="l" t="t" r="r" b="b"/>
              <a:pathLst>
                <a:path w="221" h="915" extrusionOk="0">
                  <a:moveTo>
                    <a:pt x="156" y="1"/>
                  </a:moveTo>
                  <a:cubicBezTo>
                    <a:pt x="119" y="1"/>
                    <a:pt x="92" y="28"/>
                    <a:pt x="87" y="65"/>
                  </a:cubicBezTo>
                  <a:cubicBezTo>
                    <a:pt x="87" y="65"/>
                    <a:pt x="87" y="401"/>
                    <a:pt x="6" y="840"/>
                  </a:cubicBezTo>
                  <a:cubicBezTo>
                    <a:pt x="1" y="872"/>
                    <a:pt x="23" y="909"/>
                    <a:pt x="60" y="914"/>
                  </a:cubicBezTo>
                  <a:lnTo>
                    <a:pt x="70" y="914"/>
                  </a:lnTo>
                  <a:cubicBezTo>
                    <a:pt x="102" y="914"/>
                    <a:pt x="129" y="894"/>
                    <a:pt x="134" y="861"/>
                  </a:cubicBezTo>
                  <a:cubicBezTo>
                    <a:pt x="215" y="413"/>
                    <a:pt x="220" y="75"/>
                    <a:pt x="220" y="65"/>
                  </a:cubicBezTo>
                  <a:cubicBezTo>
                    <a:pt x="220" y="28"/>
                    <a:pt x="188" y="1"/>
                    <a:pt x="1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814;p59">
              <a:extLst>
                <a:ext uri="{FF2B5EF4-FFF2-40B4-BE49-F238E27FC236}">
                  <a16:creationId xmlns:a16="http://schemas.microsoft.com/office/drawing/2014/main" id="{5044F62F-A91C-4EC4-A0D0-D24920729764}"/>
                </a:ext>
              </a:extLst>
            </p:cNvPr>
            <p:cNvSpPr/>
            <p:nvPr/>
          </p:nvSpPr>
          <p:spPr>
            <a:xfrm>
              <a:off x="7857102" y="3361409"/>
              <a:ext cx="276866" cy="312485"/>
            </a:xfrm>
            <a:custGeom>
              <a:avLst/>
              <a:gdLst/>
              <a:ahLst/>
              <a:cxnLst/>
              <a:rect l="l" t="t" r="r" b="b"/>
              <a:pathLst>
                <a:path w="4143" h="4676" extrusionOk="0">
                  <a:moveTo>
                    <a:pt x="2185" y="1"/>
                  </a:moveTo>
                  <a:cubicBezTo>
                    <a:pt x="1531" y="1"/>
                    <a:pt x="951" y="423"/>
                    <a:pt x="738" y="1048"/>
                  </a:cubicBezTo>
                  <a:cubicBezTo>
                    <a:pt x="433" y="1610"/>
                    <a:pt x="193" y="2235"/>
                    <a:pt x="48" y="2957"/>
                  </a:cubicBezTo>
                  <a:cubicBezTo>
                    <a:pt x="33" y="3043"/>
                    <a:pt x="16" y="3128"/>
                    <a:pt x="1" y="3214"/>
                  </a:cubicBezTo>
                  <a:lnTo>
                    <a:pt x="1" y="3219"/>
                  </a:lnTo>
                  <a:cubicBezTo>
                    <a:pt x="42" y="3270"/>
                    <a:pt x="1183" y="4675"/>
                    <a:pt x="2291" y="4675"/>
                  </a:cubicBezTo>
                  <a:cubicBezTo>
                    <a:pt x="2458" y="4675"/>
                    <a:pt x="2623" y="4643"/>
                    <a:pt x="2784" y="4571"/>
                  </a:cubicBezTo>
                  <a:cubicBezTo>
                    <a:pt x="3031" y="4464"/>
                    <a:pt x="3240" y="4079"/>
                    <a:pt x="3544" y="3347"/>
                  </a:cubicBezTo>
                  <a:cubicBezTo>
                    <a:pt x="3586" y="3256"/>
                    <a:pt x="3624" y="3155"/>
                    <a:pt x="3667" y="3048"/>
                  </a:cubicBezTo>
                  <a:cubicBezTo>
                    <a:pt x="3704" y="2957"/>
                    <a:pt x="3741" y="2861"/>
                    <a:pt x="3785" y="2765"/>
                  </a:cubicBezTo>
                  <a:cubicBezTo>
                    <a:pt x="4143" y="1850"/>
                    <a:pt x="4089" y="1092"/>
                    <a:pt x="3657" y="739"/>
                  </a:cubicBezTo>
                  <a:cubicBezTo>
                    <a:pt x="3368" y="510"/>
                    <a:pt x="2929" y="22"/>
                    <a:pt x="2234" y="2"/>
                  </a:cubicBezTo>
                  <a:cubicBezTo>
                    <a:pt x="2217" y="1"/>
                    <a:pt x="2201" y="1"/>
                    <a:pt x="218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815;p59">
              <a:extLst>
                <a:ext uri="{FF2B5EF4-FFF2-40B4-BE49-F238E27FC236}">
                  <a16:creationId xmlns:a16="http://schemas.microsoft.com/office/drawing/2014/main" id="{40D98DBC-E3EB-4ADD-A503-650362221C3B}"/>
                </a:ext>
              </a:extLst>
            </p:cNvPr>
            <p:cNvSpPr/>
            <p:nvPr/>
          </p:nvSpPr>
          <p:spPr>
            <a:xfrm>
              <a:off x="8093203" y="3396494"/>
              <a:ext cx="72241" cy="107592"/>
            </a:xfrm>
            <a:custGeom>
              <a:avLst/>
              <a:gdLst/>
              <a:ahLst/>
              <a:cxnLst/>
              <a:rect l="l" t="t" r="r" b="b"/>
              <a:pathLst>
                <a:path w="1081" h="1610" extrusionOk="0">
                  <a:moveTo>
                    <a:pt x="111" y="1"/>
                  </a:moveTo>
                  <a:cubicBezTo>
                    <a:pt x="75" y="1"/>
                    <a:pt x="38" y="6"/>
                    <a:pt x="0" y="17"/>
                  </a:cubicBezTo>
                  <a:cubicBezTo>
                    <a:pt x="0" y="17"/>
                    <a:pt x="235" y="1571"/>
                    <a:pt x="674" y="1608"/>
                  </a:cubicBezTo>
                  <a:cubicBezTo>
                    <a:pt x="679" y="1609"/>
                    <a:pt x="684" y="1609"/>
                    <a:pt x="689" y="1609"/>
                  </a:cubicBezTo>
                  <a:cubicBezTo>
                    <a:pt x="1080" y="1609"/>
                    <a:pt x="752" y="1"/>
                    <a:pt x="1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816;p59">
              <a:extLst>
                <a:ext uri="{FF2B5EF4-FFF2-40B4-BE49-F238E27FC236}">
                  <a16:creationId xmlns:a16="http://schemas.microsoft.com/office/drawing/2014/main" id="{BFE46150-DAC8-4E11-9F41-9DDB3D426284}"/>
                </a:ext>
              </a:extLst>
            </p:cNvPr>
            <p:cNvSpPr/>
            <p:nvPr/>
          </p:nvSpPr>
          <p:spPr>
            <a:xfrm>
              <a:off x="7983539" y="3590429"/>
              <a:ext cx="67563" cy="32211"/>
            </a:xfrm>
            <a:custGeom>
              <a:avLst/>
              <a:gdLst/>
              <a:ahLst/>
              <a:cxnLst/>
              <a:rect l="l" t="t" r="r" b="b"/>
              <a:pathLst>
                <a:path w="1011" h="482" extrusionOk="0">
                  <a:moveTo>
                    <a:pt x="58" y="1"/>
                  </a:moveTo>
                  <a:cubicBezTo>
                    <a:pt x="33" y="1"/>
                    <a:pt x="6" y="21"/>
                    <a:pt x="6" y="48"/>
                  </a:cubicBezTo>
                  <a:cubicBezTo>
                    <a:pt x="1" y="80"/>
                    <a:pt x="21" y="102"/>
                    <a:pt x="48" y="107"/>
                  </a:cubicBezTo>
                  <a:cubicBezTo>
                    <a:pt x="246" y="123"/>
                    <a:pt x="786" y="225"/>
                    <a:pt x="904" y="455"/>
                  </a:cubicBezTo>
                  <a:cubicBezTo>
                    <a:pt x="914" y="470"/>
                    <a:pt x="936" y="482"/>
                    <a:pt x="951" y="482"/>
                  </a:cubicBezTo>
                  <a:cubicBezTo>
                    <a:pt x="963" y="482"/>
                    <a:pt x="968" y="482"/>
                    <a:pt x="978" y="475"/>
                  </a:cubicBezTo>
                  <a:cubicBezTo>
                    <a:pt x="1000" y="465"/>
                    <a:pt x="1010" y="433"/>
                    <a:pt x="1000" y="406"/>
                  </a:cubicBezTo>
                  <a:cubicBezTo>
                    <a:pt x="828" y="80"/>
                    <a:pt x="91" y="6"/>
                    <a:pt x="5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817;p59">
              <a:extLst>
                <a:ext uri="{FF2B5EF4-FFF2-40B4-BE49-F238E27FC236}">
                  <a16:creationId xmlns:a16="http://schemas.microsoft.com/office/drawing/2014/main" id="{E7FC1C5E-BFBD-4E8E-A066-1BEC233793C6}"/>
                </a:ext>
              </a:extLst>
            </p:cNvPr>
            <p:cNvSpPr/>
            <p:nvPr/>
          </p:nvSpPr>
          <p:spPr>
            <a:xfrm>
              <a:off x="7903814" y="3349581"/>
              <a:ext cx="192263" cy="103917"/>
            </a:xfrm>
            <a:custGeom>
              <a:avLst/>
              <a:gdLst/>
              <a:ahLst/>
              <a:cxnLst/>
              <a:rect l="l" t="t" r="r" b="b"/>
              <a:pathLst>
                <a:path w="2877" h="1555" extrusionOk="0">
                  <a:moveTo>
                    <a:pt x="1581" y="0"/>
                  </a:moveTo>
                  <a:cubicBezTo>
                    <a:pt x="824" y="0"/>
                    <a:pt x="161" y="558"/>
                    <a:pt x="161" y="558"/>
                  </a:cubicBezTo>
                  <a:cubicBezTo>
                    <a:pt x="161" y="558"/>
                    <a:pt x="1" y="1264"/>
                    <a:pt x="1155" y="1514"/>
                  </a:cubicBezTo>
                  <a:cubicBezTo>
                    <a:pt x="1285" y="1542"/>
                    <a:pt x="1408" y="1555"/>
                    <a:pt x="1523" y="1555"/>
                  </a:cubicBezTo>
                  <a:cubicBezTo>
                    <a:pt x="2430" y="1555"/>
                    <a:pt x="2877" y="776"/>
                    <a:pt x="2877" y="776"/>
                  </a:cubicBezTo>
                  <a:cubicBezTo>
                    <a:pt x="2487" y="187"/>
                    <a:pt x="2018" y="0"/>
                    <a:pt x="158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818;p59">
              <a:extLst>
                <a:ext uri="{FF2B5EF4-FFF2-40B4-BE49-F238E27FC236}">
                  <a16:creationId xmlns:a16="http://schemas.microsoft.com/office/drawing/2014/main" id="{70A1051D-CDDB-4268-BB92-A4DF654E594C}"/>
                </a:ext>
              </a:extLst>
            </p:cNvPr>
            <p:cNvSpPr/>
            <p:nvPr/>
          </p:nvSpPr>
          <p:spPr>
            <a:xfrm>
              <a:off x="7932149" y="3397563"/>
              <a:ext cx="163260" cy="67429"/>
            </a:xfrm>
            <a:custGeom>
              <a:avLst/>
              <a:gdLst/>
              <a:ahLst/>
              <a:cxnLst/>
              <a:rect l="l" t="t" r="r" b="b"/>
              <a:pathLst>
                <a:path w="2443" h="1009" extrusionOk="0">
                  <a:moveTo>
                    <a:pt x="2233" y="1"/>
                  </a:moveTo>
                  <a:cubicBezTo>
                    <a:pt x="2233" y="1"/>
                    <a:pt x="2233" y="668"/>
                    <a:pt x="1421" y="813"/>
                  </a:cubicBezTo>
                  <a:cubicBezTo>
                    <a:pt x="1269" y="840"/>
                    <a:pt x="1127" y="851"/>
                    <a:pt x="995" y="851"/>
                  </a:cubicBezTo>
                  <a:cubicBezTo>
                    <a:pt x="378" y="851"/>
                    <a:pt x="0" y="604"/>
                    <a:pt x="0" y="603"/>
                  </a:cubicBezTo>
                  <a:lnTo>
                    <a:pt x="0" y="603"/>
                  </a:lnTo>
                  <a:cubicBezTo>
                    <a:pt x="0" y="604"/>
                    <a:pt x="549" y="1008"/>
                    <a:pt x="1207" y="1008"/>
                  </a:cubicBezTo>
                  <a:cubicBezTo>
                    <a:pt x="1298" y="1008"/>
                    <a:pt x="1391" y="1001"/>
                    <a:pt x="1485" y="983"/>
                  </a:cubicBezTo>
                  <a:cubicBezTo>
                    <a:pt x="2255" y="834"/>
                    <a:pt x="2442" y="65"/>
                    <a:pt x="2442" y="65"/>
                  </a:cubicBezTo>
                  <a:lnTo>
                    <a:pt x="2233"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819;p59">
              <a:extLst>
                <a:ext uri="{FF2B5EF4-FFF2-40B4-BE49-F238E27FC236}">
                  <a16:creationId xmlns:a16="http://schemas.microsoft.com/office/drawing/2014/main" id="{921B3F7B-093F-47D3-BF1C-ECE8170691D4}"/>
                </a:ext>
              </a:extLst>
            </p:cNvPr>
            <p:cNvSpPr/>
            <p:nvPr/>
          </p:nvSpPr>
          <p:spPr>
            <a:xfrm>
              <a:off x="7857102" y="3555077"/>
              <a:ext cx="37891" cy="21117"/>
            </a:xfrm>
            <a:custGeom>
              <a:avLst/>
              <a:gdLst/>
              <a:ahLst/>
              <a:cxnLst/>
              <a:rect l="l" t="t" r="r" b="b"/>
              <a:pathLst>
                <a:path w="567" h="316" extrusionOk="0">
                  <a:moveTo>
                    <a:pt x="566" y="0"/>
                  </a:moveTo>
                  <a:cubicBezTo>
                    <a:pt x="423" y="56"/>
                    <a:pt x="289" y="70"/>
                    <a:pt x="193" y="70"/>
                  </a:cubicBezTo>
                  <a:cubicBezTo>
                    <a:pt x="108" y="70"/>
                    <a:pt x="53" y="59"/>
                    <a:pt x="48" y="59"/>
                  </a:cubicBezTo>
                  <a:cubicBezTo>
                    <a:pt x="33" y="145"/>
                    <a:pt x="16" y="230"/>
                    <a:pt x="1" y="316"/>
                  </a:cubicBezTo>
                  <a:cubicBezTo>
                    <a:pt x="262" y="305"/>
                    <a:pt x="556" y="10"/>
                    <a:pt x="5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820;p59">
              <a:extLst>
                <a:ext uri="{FF2B5EF4-FFF2-40B4-BE49-F238E27FC236}">
                  <a16:creationId xmlns:a16="http://schemas.microsoft.com/office/drawing/2014/main" id="{FC22A0DB-7C62-40AC-8208-F0E46CC96584}"/>
                </a:ext>
              </a:extLst>
            </p:cNvPr>
            <p:cNvSpPr/>
            <p:nvPr/>
          </p:nvSpPr>
          <p:spPr>
            <a:xfrm>
              <a:off x="7824356" y="3459045"/>
              <a:ext cx="78188" cy="101444"/>
            </a:xfrm>
            <a:custGeom>
              <a:avLst/>
              <a:gdLst/>
              <a:ahLst/>
              <a:cxnLst/>
              <a:rect l="l" t="t" r="r" b="b"/>
              <a:pathLst>
                <a:path w="1170" h="1518" extrusionOk="0">
                  <a:moveTo>
                    <a:pt x="675" y="1"/>
                  </a:moveTo>
                  <a:cubicBezTo>
                    <a:pt x="598" y="1"/>
                    <a:pt x="512" y="27"/>
                    <a:pt x="415" y="90"/>
                  </a:cubicBezTo>
                  <a:cubicBezTo>
                    <a:pt x="0" y="369"/>
                    <a:pt x="74" y="1517"/>
                    <a:pt x="680" y="1517"/>
                  </a:cubicBezTo>
                  <a:cubicBezTo>
                    <a:pt x="713" y="1517"/>
                    <a:pt x="748" y="1514"/>
                    <a:pt x="784" y="1506"/>
                  </a:cubicBezTo>
                  <a:lnTo>
                    <a:pt x="1169" y="544"/>
                  </a:lnTo>
                  <a:cubicBezTo>
                    <a:pt x="1169" y="544"/>
                    <a:pt x="1025" y="1"/>
                    <a:pt x="67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821;p59">
              <a:extLst>
                <a:ext uri="{FF2B5EF4-FFF2-40B4-BE49-F238E27FC236}">
                  <a16:creationId xmlns:a16="http://schemas.microsoft.com/office/drawing/2014/main" id="{4E7AD0AB-A69B-498C-B74E-7ECB58AF045D}"/>
                </a:ext>
              </a:extLst>
            </p:cNvPr>
            <p:cNvSpPr/>
            <p:nvPr/>
          </p:nvSpPr>
          <p:spPr>
            <a:xfrm>
              <a:off x="7878085" y="3391148"/>
              <a:ext cx="90551" cy="195404"/>
            </a:xfrm>
            <a:custGeom>
              <a:avLst/>
              <a:gdLst/>
              <a:ahLst/>
              <a:cxnLst/>
              <a:rect l="l" t="t" r="r" b="b"/>
              <a:pathLst>
                <a:path w="1355" h="2924" extrusionOk="0">
                  <a:moveTo>
                    <a:pt x="1015" y="0"/>
                  </a:moveTo>
                  <a:cubicBezTo>
                    <a:pt x="820" y="0"/>
                    <a:pt x="578" y="123"/>
                    <a:pt x="375" y="379"/>
                  </a:cubicBezTo>
                  <a:cubicBezTo>
                    <a:pt x="1" y="850"/>
                    <a:pt x="97" y="1293"/>
                    <a:pt x="306" y="1742"/>
                  </a:cubicBezTo>
                  <a:cubicBezTo>
                    <a:pt x="493" y="2154"/>
                    <a:pt x="338" y="2924"/>
                    <a:pt x="338" y="2924"/>
                  </a:cubicBezTo>
                  <a:cubicBezTo>
                    <a:pt x="338" y="2924"/>
                    <a:pt x="713" y="2352"/>
                    <a:pt x="659" y="1565"/>
                  </a:cubicBezTo>
                  <a:cubicBezTo>
                    <a:pt x="605" y="780"/>
                    <a:pt x="1354" y="262"/>
                    <a:pt x="1354" y="262"/>
                  </a:cubicBezTo>
                  <a:cubicBezTo>
                    <a:pt x="1312" y="90"/>
                    <a:pt x="1181" y="0"/>
                    <a:pt x="10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822;p59">
              <a:extLst>
                <a:ext uri="{FF2B5EF4-FFF2-40B4-BE49-F238E27FC236}">
                  <a16:creationId xmlns:a16="http://schemas.microsoft.com/office/drawing/2014/main" id="{7F66A7FE-A97B-40CB-9880-0A1F3C6C3E69}"/>
                </a:ext>
              </a:extLst>
            </p:cNvPr>
            <p:cNvSpPr/>
            <p:nvPr/>
          </p:nvSpPr>
          <p:spPr>
            <a:xfrm>
              <a:off x="7860309" y="3480163"/>
              <a:ext cx="32211" cy="65758"/>
            </a:xfrm>
            <a:custGeom>
              <a:avLst/>
              <a:gdLst/>
              <a:ahLst/>
              <a:cxnLst/>
              <a:rect l="l" t="t" r="r" b="b"/>
              <a:pathLst>
                <a:path w="482" h="984" extrusionOk="0">
                  <a:moveTo>
                    <a:pt x="56" y="1"/>
                  </a:moveTo>
                  <a:cubicBezTo>
                    <a:pt x="42" y="1"/>
                    <a:pt x="28" y="6"/>
                    <a:pt x="17" y="15"/>
                  </a:cubicBezTo>
                  <a:cubicBezTo>
                    <a:pt x="0" y="36"/>
                    <a:pt x="0" y="68"/>
                    <a:pt x="22" y="90"/>
                  </a:cubicBezTo>
                  <a:cubicBezTo>
                    <a:pt x="32" y="105"/>
                    <a:pt x="363" y="426"/>
                    <a:pt x="225" y="918"/>
                  </a:cubicBezTo>
                  <a:cubicBezTo>
                    <a:pt x="219" y="939"/>
                    <a:pt x="230" y="966"/>
                    <a:pt x="257" y="977"/>
                  </a:cubicBezTo>
                  <a:lnTo>
                    <a:pt x="262" y="982"/>
                  </a:lnTo>
                  <a:cubicBezTo>
                    <a:pt x="265" y="983"/>
                    <a:pt x="268" y="983"/>
                    <a:pt x="272" y="983"/>
                  </a:cubicBezTo>
                  <a:cubicBezTo>
                    <a:pt x="295" y="983"/>
                    <a:pt x="317" y="968"/>
                    <a:pt x="326" y="945"/>
                  </a:cubicBezTo>
                  <a:cubicBezTo>
                    <a:pt x="481" y="394"/>
                    <a:pt x="107" y="31"/>
                    <a:pt x="91" y="15"/>
                  </a:cubicBezTo>
                  <a:cubicBezTo>
                    <a:pt x="81" y="5"/>
                    <a:pt x="69" y="1"/>
                    <a:pt x="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823;p59">
              <a:extLst>
                <a:ext uri="{FF2B5EF4-FFF2-40B4-BE49-F238E27FC236}">
                  <a16:creationId xmlns:a16="http://schemas.microsoft.com/office/drawing/2014/main" id="{7B44F204-FE20-47F3-BCA0-12130C671BF7}"/>
                </a:ext>
              </a:extLst>
            </p:cNvPr>
            <p:cNvSpPr/>
            <p:nvPr/>
          </p:nvSpPr>
          <p:spPr>
            <a:xfrm>
              <a:off x="7852825" y="3505758"/>
              <a:ext cx="30072" cy="9623"/>
            </a:xfrm>
            <a:custGeom>
              <a:avLst/>
              <a:gdLst/>
              <a:ahLst/>
              <a:cxnLst/>
              <a:rect l="l" t="t" r="r" b="b"/>
              <a:pathLst>
                <a:path w="450" h="144" extrusionOk="0">
                  <a:moveTo>
                    <a:pt x="240" y="1"/>
                  </a:moveTo>
                  <a:cubicBezTo>
                    <a:pt x="146" y="1"/>
                    <a:pt x="59" y="26"/>
                    <a:pt x="43" y="32"/>
                  </a:cubicBezTo>
                  <a:cubicBezTo>
                    <a:pt x="16" y="38"/>
                    <a:pt x="0" y="70"/>
                    <a:pt x="11" y="97"/>
                  </a:cubicBezTo>
                  <a:cubicBezTo>
                    <a:pt x="16" y="113"/>
                    <a:pt x="26" y="124"/>
                    <a:pt x="38" y="129"/>
                  </a:cubicBezTo>
                  <a:cubicBezTo>
                    <a:pt x="43" y="131"/>
                    <a:pt x="50" y="133"/>
                    <a:pt x="56" y="133"/>
                  </a:cubicBezTo>
                  <a:cubicBezTo>
                    <a:pt x="63" y="133"/>
                    <a:pt x="70" y="131"/>
                    <a:pt x="75" y="129"/>
                  </a:cubicBezTo>
                  <a:cubicBezTo>
                    <a:pt x="107" y="120"/>
                    <a:pt x="175" y="105"/>
                    <a:pt x="241" y="105"/>
                  </a:cubicBezTo>
                  <a:cubicBezTo>
                    <a:pt x="288" y="105"/>
                    <a:pt x="333" y="112"/>
                    <a:pt x="364" y="134"/>
                  </a:cubicBezTo>
                  <a:cubicBezTo>
                    <a:pt x="372" y="141"/>
                    <a:pt x="383" y="144"/>
                    <a:pt x="393" y="144"/>
                  </a:cubicBezTo>
                  <a:cubicBezTo>
                    <a:pt x="408" y="144"/>
                    <a:pt x="424" y="137"/>
                    <a:pt x="433" y="124"/>
                  </a:cubicBezTo>
                  <a:cubicBezTo>
                    <a:pt x="449" y="102"/>
                    <a:pt x="443" y="70"/>
                    <a:pt x="423" y="49"/>
                  </a:cubicBezTo>
                  <a:cubicBezTo>
                    <a:pt x="371" y="13"/>
                    <a:pt x="304" y="1"/>
                    <a:pt x="24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824;p59">
              <a:extLst>
                <a:ext uri="{FF2B5EF4-FFF2-40B4-BE49-F238E27FC236}">
                  <a16:creationId xmlns:a16="http://schemas.microsoft.com/office/drawing/2014/main" id="{2235F3DE-9E60-4BA4-803E-036958BE3074}"/>
                </a:ext>
              </a:extLst>
            </p:cNvPr>
            <p:cNvSpPr/>
            <p:nvPr/>
          </p:nvSpPr>
          <p:spPr>
            <a:xfrm>
              <a:off x="8476459" y="4567658"/>
              <a:ext cx="421147" cy="265439"/>
            </a:xfrm>
            <a:custGeom>
              <a:avLst/>
              <a:gdLst/>
              <a:ahLst/>
              <a:cxnLst/>
              <a:rect l="l" t="t" r="r" b="b"/>
              <a:pathLst>
                <a:path w="6302" h="3972" extrusionOk="0">
                  <a:moveTo>
                    <a:pt x="1421" y="1"/>
                  </a:moveTo>
                  <a:cubicBezTo>
                    <a:pt x="963" y="1"/>
                    <a:pt x="1" y="226"/>
                    <a:pt x="1" y="226"/>
                  </a:cubicBezTo>
                  <a:cubicBezTo>
                    <a:pt x="1" y="226"/>
                    <a:pt x="11" y="258"/>
                    <a:pt x="33" y="316"/>
                  </a:cubicBezTo>
                  <a:cubicBezTo>
                    <a:pt x="85" y="444"/>
                    <a:pt x="198" y="717"/>
                    <a:pt x="305" y="1021"/>
                  </a:cubicBezTo>
                  <a:cubicBezTo>
                    <a:pt x="460" y="1470"/>
                    <a:pt x="615" y="1983"/>
                    <a:pt x="604" y="2235"/>
                  </a:cubicBezTo>
                  <a:cubicBezTo>
                    <a:pt x="583" y="2737"/>
                    <a:pt x="230" y="3453"/>
                    <a:pt x="604" y="3850"/>
                  </a:cubicBezTo>
                  <a:cubicBezTo>
                    <a:pt x="690" y="3939"/>
                    <a:pt x="844" y="3972"/>
                    <a:pt x="1042" y="3972"/>
                  </a:cubicBezTo>
                  <a:cubicBezTo>
                    <a:pt x="1577" y="3972"/>
                    <a:pt x="2426" y="3730"/>
                    <a:pt x="3061" y="3730"/>
                  </a:cubicBezTo>
                  <a:cubicBezTo>
                    <a:pt x="3223" y="3730"/>
                    <a:pt x="3371" y="3746"/>
                    <a:pt x="3496" y="3785"/>
                  </a:cubicBezTo>
                  <a:cubicBezTo>
                    <a:pt x="3824" y="3889"/>
                    <a:pt x="4211" y="3936"/>
                    <a:pt x="4583" y="3936"/>
                  </a:cubicBezTo>
                  <a:cubicBezTo>
                    <a:pt x="5107" y="3936"/>
                    <a:pt x="5602" y="3843"/>
                    <a:pt x="5858" y="3683"/>
                  </a:cubicBezTo>
                  <a:cubicBezTo>
                    <a:pt x="6302" y="3411"/>
                    <a:pt x="6302" y="3031"/>
                    <a:pt x="6087" y="2887"/>
                  </a:cubicBezTo>
                  <a:cubicBezTo>
                    <a:pt x="6033" y="2848"/>
                    <a:pt x="5987" y="2834"/>
                    <a:pt x="5940" y="2834"/>
                  </a:cubicBezTo>
                  <a:cubicBezTo>
                    <a:pt x="5818" y="2834"/>
                    <a:pt x="5689" y="2931"/>
                    <a:pt x="5382" y="2931"/>
                  </a:cubicBezTo>
                  <a:cubicBezTo>
                    <a:pt x="5359" y="2931"/>
                    <a:pt x="5337" y="2931"/>
                    <a:pt x="5313" y="2930"/>
                  </a:cubicBezTo>
                  <a:cubicBezTo>
                    <a:pt x="4832" y="2908"/>
                    <a:pt x="3805" y="2320"/>
                    <a:pt x="2971" y="2155"/>
                  </a:cubicBezTo>
                  <a:cubicBezTo>
                    <a:pt x="2266" y="2010"/>
                    <a:pt x="1866" y="776"/>
                    <a:pt x="1716" y="263"/>
                  </a:cubicBezTo>
                  <a:cubicBezTo>
                    <a:pt x="1689" y="172"/>
                    <a:pt x="1668" y="103"/>
                    <a:pt x="1657" y="65"/>
                  </a:cubicBezTo>
                  <a:cubicBezTo>
                    <a:pt x="1646" y="22"/>
                    <a:pt x="1566" y="6"/>
                    <a:pt x="1454" y="1"/>
                  </a:cubicBezTo>
                  <a:cubicBezTo>
                    <a:pt x="1443" y="1"/>
                    <a:pt x="1432" y="1"/>
                    <a:pt x="142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825;p59">
              <a:extLst>
                <a:ext uri="{FF2B5EF4-FFF2-40B4-BE49-F238E27FC236}">
                  <a16:creationId xmlns:a16="http://schemas.microsoft.com/office/drawing/2014/main" id="{A6FD7D0A-510D-4574-BF5E-119E77888EA7}"/>
                </a:ext>
              </a:extLst>
            </p:cNvPr>
            <p:cNvSpPr/>
            <p:nvPr/>
          </p:nvSpPr>
          <p:spPr>
            <a:xfrm>
              <a:off x="8777852" y="4783379"/>
              <a:ext cx="71906" cy="45443"/>
            </a:xfrm>
            <a:custGeom>
              <a:avLst/>
              <a:gdLst/>
              <a:ahLst/>
              <a:cxnLst/>
              <a:rect l="l" t="t" r="r" b="b"/>
              <a:pathLst>
                <a:path w="1076" h="680" extrusionOk="0">
                  <a:moveTo>
                    <a:pt x="697" y="1"/>
                  </a:moveTo>
                  <a:cubicBezTo>
                    <a:pt x="660" y="1"/>
                    <a:pt x="621" y="4"/>
                    <a:pt x="578" y="12"/>
                  </a:cubicBezTo>
                  <a:cubicBezTo>
                    <a:pt x="489" y="28"/>
                    <a:pt x="402" y="33"/>
                    <a:pt x="326" y="33"/>
                  </a:cubicBezTo>
                  <a:cubicBezTo>
                    <a:pt x="174" y="33"/>
                    <a:pt x="65" y="12"/>
                    <a:pt x="65" y="12"/>
                  </a:cubicBezTo>
                  <a:cubicBezTo>
                    <a:pt x="60" y="11"/>
                    <a:pt x="56" y="11"/>
                    <a:pt x="52" y="11"/>
                  </a:cubicBezTo>
                  <a:cubicBezTo>
                    <a:pt x="27" y="11"/>
                    <a:pt x="11" y="26"/>
                    <a:pt x="6" y="49"/>
                  </a:cubicBezTo>
                  <a:cubicBezTo>
                    <a:pt x="1" y="76"/>
                    <a:pt x="17" y="102"/>
                    <a:pt x="44" y="108"/>
                  </a:cubicBezTo>
                  <a:cubicBezTo>
                    <a:pt x="51" y="112"/>
                    <a:pt x="160" y="133"/>
                    <a:pt x="314" y="133"/>
                  </a:cubicBezTo>
                  <a:cubicBezTo>
                    <a:pt x="397" y="133"/>
                    <a:pt x="494" y="127"/>
                    <a:pt x="595" y="108"/>
                  </a:cubicBezTo>
                  <a:cubicBezTo>
                    <a:pt x="630" y="102"/>
                    <a:pt x="663" y="99"/>
                    <a:pt x="694" y="99"/>
                  </a:cubicBezTo>
                  <a:cubicBezTo>
                    <a:pt x="836" y="99"/>
                    <a:pt x="920" y="167"/>
                    <a:pt x="942" y="242"/>
                  </a:cubicBezTo>
                  <a:cubicBezTo>
                    <a:pt x="974" y="343"/>
                    <a:pt x="894" y="487"/>
                    <a:pt x="659" y="583"/>
                  </a:cubicBezTo>
                  <a:cubicBezTo>
                    <a:pt x="632" y="595"/>
                    <a:pt x="622" y="627"/>
                    <a:pt x="632" y="647"/>
                  </a:cubicBezTo>
                  <a:cubicBezTo>
                    <a:pt x="637" y="669"/>
                    <a:pt x="659" y="679"/>
                    <a:pt x="679" y="679"/>
                  </a:cubicBezTo>
                  <a:cubicBezTo>
                    <a:pt x="686" y="679"/>
                    <a:pt x="691" y="679"/>
                    <a:pt x="696" y="674"/>
                  </a:cubicBezTo>
                  <a:cubicBezTo>
                    <a:pt x="1012" y="546"/>
                    <a:pt x="1076" y="343"/>
                    <a:pt x="1039" y="210"/>
                  </a:cubicBezTo>
                  <a:cubicBezTo>
                    <a:pt x="1006" y="98"/>
                    <a:pt x="889" y="1"/>
                    <a:pt x="6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826;p59">
              <a:extLst>
                <a:ext uri="{FF2B5EF4-FFF2-40B4-BE49-F238E27FC236}">
                  <a16:creationId xmlns:a16="http://schemas.microsoft.com/office/drawing/2014/main" id="{9DDC7420-4392-40D7-94E3-B6D01B8B1BA7}"/>
                </a:ext>
              </a:extLst>
            </p:cNvPr>
            <p:cNvSpPr/>
            <p:nvPr/>
          </p:nvSpPr>
          <p:spPr>
            <a:xfrm>
              <a:off x="8813270" y="4769479"/>
              <a:ext cx="64355" cy="50722"/>
            </a:xfrm>
            <a:custGeom>
              <a:avLst/>
              <a:gdLst/>
              <a:ahLst/>
              <a:cxnLst/>
              <a:rect l="l" t="t" r="r" b="b"/>
              <a:pathLst>
                <a:path w="963" h="759" extrusionOk="0">
                  <a:moveTo>
                    <a:pt x="674" y="0"/>
                  </a:moveTo>
                  <a:cubicBezTo>
                    <a:pt x="631" y="0"/>
                    <a:pt x="584" y="9"/>
                    <a:pt x="534" y="28"/>
                  </a:cubicBezTo>
                  <a:cubicBezTo>
                    <a:pt x="267" y="129"/>
                    <a:pt x="38" y="220"/>
                    <a:pt x="38" y="225"/>
                  </a:cubicBezTo>
                  <a:cubicBezTo>
                    <a:pt x="11" y="230"/>
                    <a:pt x="1" y="263"/>
                    <a:pt x="11" y="290"/>
                  </a:cubicBezTo>
                  <a:cubicBezTo>
                    <a:pt x="19" y="306"/>
                    <a:pt x="38" y="320"/>
                    <a:pt x="58" y="320"/>
                  </a:cubicBezTo>
                  <a:cubicBezTo>
                    <a:pt x="64" y="320"/>
                    <a:pt x="69" y="319"/>
                    <a:pt x="75" y="316"/>
                  </a:cubicBezTo>
                  <a:cubicBezTo>
                    <a:pt x="75" y="310"/>
                    <a:pt x="305" y="220"/>
                    <a:pt x="573" y="124"/>
                  </a:cubicBezTo>
                  <a:cubicBezTo>
                    <a:pt x="604" y="110"/>
                    <a:pt x="640" y="101"/>
                    <a:pt x="675" y="101"/>
                  </a:cubicBezTo>
                  <a:cubicBezTo>
                    <a:pt x="722" y="101"/>
                    <a:pt x="766" y="119"/>
                    <a:pt x="791" y="171"/>
                  </a:cubicBezTo>
                  <a:cubicBezTo>
                    <a:pt x="850" y="300"/>
                    <a:pt x="770" y="546"/>
                    <a:pt x="578" y="663"/>
                  </a:cubicBezTo>
                  <a:cubicBezTo>
                    <a:pt x="556" y="679"/>
                    <a:pt x="546" y="712"/>
                    <a:pt x="561" y="733"/>
                  </a:cubicBezTo>
                  <a:cubicBezTo>
                    <a:pt x="573" y="749"/>
                    <a:pt x="588" y="759"/>
                    <a:pt x="605" y="759"/>
                  </a:cubicBezTo>
                  <a:cubicBezTo>
                    <a:pt x="615" y="759"/>
                    <a:pt x="620" y="754"/>
                    <a:pt x="630" y="749"/>
                  </a:cubicBezTo>
                  <a:cubicBezTo>
                    <a:pt x="872" y="599"/>
                    <a:pt x="963" y="300"/>
                    <a:pt x="882" y="129"/>
                  </a:cubicBezTo>
                  <a:cubicBezTo>
                    <a:pt x="841" y="44"/>
                    <a:pt x="768" y="0"/>
                    <a:pt x="6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827;p59">
              <a:extLst>
                <a:ext uri="{FF2B5EF4-FFF2-40B4-BE49-F238E27FC236}">
                  <a16:creationId xmlns:a16="http://schemas.microsoft.com/office/drawing/2014/main" id="{41096C25-5DA8-4A86-894C-B40F347E5B91}"/>
                </a:ext>
              </a:extLst>
            </p:cNvPr>
            <p:cNvSpPr/>
            <p:nvPr/>
          </p:nvSpPr>
          <p:spPr>
            <a:xfrm>
              <a:off x="8721115" y="4723100"/>
              <a:ext cx="175489" cy="85406"/>
            </a:xfrm>
            <a:custGeom>
              <a:avLst/>
              <a:gdLst/>
              <a:ahLst/>
              <a:cxnLst/>
              <a:rect l="l" t="t" r="r" b="b"/>
              <a:pathLst>
                <a:path w="2626" h="1278" extrusionOk="0">
                  <a:moveTo>
                    <a:pt x="57" y="1"/>
                  </a:moveTo>
                  <a:cubicBezTo>
                    <a:pt x="38" y="1"/>
                    <a:pt x="19" y="12"/>
                    <a:pt x="11" y="32"/>
                  </a:cubicBezTo>
                  <a:cubicBezTo>
                    <a:pt x="1" y="59"/>
                    <a:pt x="11" y="86"/>
                    <a:pt x="38" y="96"/>
                  </a:cubicBezTo>
                  <a:cubicBezTo>
                    <a:pt x="92" y="118"/>
                    <a:pt x="1310" y="636"/>
                    <a:pt x="1652" y="651"/>
                  </a:cubicBezTo>
                  <a:cubicBezTo>
                    <a:pt x="1666" y="652"/>
                    <a:pt x="1680" y="652"/>
                    <a:pt x="1694" y="652"/>
                  </a:cubicBezTo>
                  <a:cubicBezTo>
                    <a:pt x="1838" y="652"/>
                    <a:pt x="1950" y="623"/>
                    <a:pt x="2048" y="594"/>
                  </a:cubicBezTo>
                  <a:cubicBezTo>
                    <a:pt x="2123" y="575"/>
                    <a:pt x="2187" y="557"/>
                    <a:pt x="2253" y="557"/>
                  </a:cubicBezTo>
                  <a:cubicBezTo>
                    <a:pt x="2285" y="557"/>
                    <a:pt x="2317" y="561"/>
                    <a:pt x="2352" y="572"/>
                  </a:cubicBezTo>
                  <a:cubicBezTo>
                    <a:pt x="2416" y="594"/>
                    <a:pt x="2458" y="641"/>
                    <a:pt x="2480" y="722"/>
                  </a:cubicBezTo>
                  <a:cubicBezTo>
                    <a:pt x="2523" y="865"/>
                    <a:pt x="2458" y="1053"/>
                    <a:pt x="2325" y="1196"/>
                  </a:cubicBezTo>
                  <a:cubicBezTo>
                    <a:pt x="2310" y="1218"/>
                    <a:pt x="2310" y="1245"/>
                    <a:pt x="2330" y="1267"/>
                  </a:cubicBezTo>
                  <a:cubicBezTo>
                    <a:pt x="2342" y="1277"/>
                    <a:pt x="2352" y="1277"/>
                    <a:pt x="2362" y="1277"/>
                  </a:cubicBezTo>
                  <a:cubicBezTo>
                    <a:pt x="2379" y="1277"/>
                    <a:pt x="2389" y="1272"/>
                    <a:pt x="2401" y="1267"/>
                  </a:cubicBezTo>
                  <a:cubicBezTo>
                    <a:pt x="2555" y="1095"/>
                    <a:pt x="2625" y="871"/>
                    <a:pt x="2576" y="695"/>
                  </a:cubicBezTo>
                  <a:cubicBezTo>
                    <a:pt x="2549" y="582"/>
                    <a:pt x="2475" y="508"/>
                    <a:pt x="2379" y="476"/>
                  </a:cubicBezTo>
                  <a:cubicBezTo>
                    <a:pt x="2334" y="463"/>
                    <a:pt x="2292" y="458"/>
                    <a:pt x="2251" y="458"/>
                  </a:cubicBezTo>
                  <a:cubicBezTo>
                    <a:pt x="2172" y="458"/>
                    <a:pt x="2098" y="478"/>
                    <a:pt x="2021" y="502"/>
                  </a:cubicBezTo>
                  <a:cubicBezTo>
                    <a:pt x="1934" y="526"/>
                    <a:pt x="1839" y="552"/>
                    <a:pt x="1719" y="552"/>
                  </a:cubicBezTo>
                  <a:cubicBezTo>
                    <a:pt x="1699" y="552"/>
                    <a:pt x="1678" y="552"/>
                    <a:pt x="1657" y="550"/>
                  </a:cubicBezTo>
                  <a:cubicBezTo>
                    <a:pt x="1336" y="540"/>
                    <a:pt x="92" y="10"/>
                    <a:pt x="75" y="5"/>
                  </a:cubicBezTo>
                  <a:cubicBezTo>
                    <a:pt x="69" y="2"/>
                    <a:pt x="63" y="1"/>
                    <a:pt x="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828;p59">
              <a:extLst>
                <a:ext uri="{FF2B5EF4-FFF2-40B4-BE49-F238E27FC236}">
                  <a16:creationId xmlns:a16="http://schemas.microsoft.com/office/drawing/2014/main" id="{18B0FA60-AA7C-46A6-BE47-3E2C7F688EC2}"/>
                </a:ext>
              </a:extLst>
            </p:cNvPr>
            <p:cNvSpPr/>
            <p:nvPr/>
          </p:nvSpPr>
          <p:spPr>
            <a:xfrm>
              <a:off x="7760669" y="3914011"/>
              <a:ext cx="826188" cy="883059"/>
            </a:xfrm>
            <a:custGeom>
              <a:avLst/>
              <a:gdLst/>
              <a:ahLst/>
              <a:cxnLst/>
              <a:rect l="l" t="t" r="r" b="b"/>
              <a:pathLst>
                <a:path w="12363" h="13214" extrusionOk="0">
                  <a:moveTo>
                    <a:pt x="8551" y="1"/>
                  </a:moveTo>
                  <a:cubicBezTo>
                    <a:pt x="5671" y="1"/>
                    <a:pt x="1" y="11401"/>
                    <a:pt x="1" y="11401"/>
                  </a:cubicBezTo>
                  <a:cubicBezTo>
                    <a:pt x="1" y="11401"/>
                    <a:pt x="1124" y="13214"/>
                    <a:pt x="2956" y="13214"/>
                  </a:cubicBezTo>
                  <a:cubicBezTo>
                    <a:pt x="3384" y="13214"/>
                    <a:pt x="3851" y="13115"/>
                    <a:pt x="4350" y="12871"/>
                  </a:cubicBezTo>
                  <a:cubicBezTo>
                    <a:pt x="6168" y="11983"/>
                    <a:pt x="7900" y="7286"/>
                    <a:pt x="8327" y="5971"/>
                  </a:cubicBezTo>
                  <a:cubicBezTo>
                    <a:pt x="8349" y="6030"/>
                    <a:pt x="8371" y="6099"/>
                    <a:pt x="8396" y="6174"/>
                  </a:cubicBezTo>
                  <a:cubicBezTo>
                    <a:pt x="8702" y="6986"/>
                    <a:pt x="10631" y="10188"/>
                    <a:pt x="10631" y="10188"/>
                  </a:cubicBezTo>
                  <a:lnTo>
                    <a:pt x="12363" y="9755"/>
                  </a:lnTo>
                  <a:cubicBezTo>
                    <a:pt x="11790" y="6810"/>
                    <a:pt x="11411" y="2000"/>
                    <a:pt x="9717" y="476"/>
                  </a:cubicBezTo>
                  <a:cubicBezTo>
                    <a:pt x="9508" y="290"/>
                    <a:pt x="9279" y="150"/>
                    <a:pt x="9027" y="76"/>
                  </a:cubicBezTo>
                  <a:cubicBezTo>
                    <a:pt x="8889" y="33"/>
                    <a:pt x="8739" y="6"/>
                    <a:pt x="8584" y="1"/>
                  </a:cubicBezTo>
                  <a:cubicBezTo>
                    <a:pt x="8573" y="1"/>
                    <a:pt x="8562" y="1"/>
                    <a:pt x="855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829;p59">
              <a:extLst>
                <a:ext uri="{FF2B5EF4-FFF2-40B4-BE49-F238E27FC236}">
                  <a16:creationId xmlns:a16="http://schemas.microsoft.com/office/drawing/2014/main" id="{9D09B9D3-C9E0-44C5-8CD1-9D48F21398E9}"/>
                </a:ext>
              </a:extLst>
            </p:cNvPr>
            <p:cNvSpPr/>
            <p:nvPr/>
          </p:nvSpPr>
          <p:spPr>
            <a:xfrm>
              <a:off x="8293285" y="3919023"/>
              <a:ext cx="116814" cy="46445"/>
            </a:xfrm>
            <a:custGeom>
              <a:avLst/>
              <a:gdLst/>
              <a:ahLst/>
              <a:cxnLst/>
              <a:rect l="l" t="t" r="r" b="b"/>
              <a:pathLst>
                <a:path w="1748" h="695" extrusionOk="0">
                  <a:moveTo>
                    <a:pt x="1057" y="1"/>
                  </a:moveTo>
                  <a:cubicBezTo>
                    <a:pt x="828" y="92"/>
                    <a:pt x="122" y="396"/>
                    <a:pt x="36" y="588"/>
                  </a:cubicBezTo>
                  <a:cubicBezTo>
                    <a:pt x="1" y="664"/>
                    <a:pt x="133" y="695"/>
                    <a:pt x="339" y="695"/>
                  </a:cubicBezTo>
                  <a:cubicBezTo>
                    <a:pt x="778" y="695"/>
                    <a:pt x="1551" y="554"/>
                    <a:pt x="1747" y="401"/>
                  </a:cubicBezTo>
                  <a:cubicBezTo>
                    <a:pt x="1538" y="215"/>
                    <a:pt x="1309" y="75"/>
                    <a:pt x="1057"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830;p59">
              <a:extLst>
                <a:ext uri="{FF2B5EF4-FFF2-40B4-BE49-F238E27FC236}">
                  <a16:creationId xmlns:a16="http://schemas.microsoft.com/office/drawing/2014/main" id="{6CD2E309-1050-469E-B89B-CF9DA5D3A025}"/>
                </a:ext>
              </a:extLst>
            </p:cNvPr>
            <p:cNvSpPr/>
            <p:nvPr/>
          </p:nvSpPr>
          <p:spPr>
            <a:xfrm>
              <a:off x="7791343" y="4159672"/>
              <a:ext cx="687655" cy="604121"/>
            </a:xfrm>
            <a:custGeom>
              <a:avLst/>
              <a:gdLst/>
              <a:ahLst/>
              <a:cxnLst/>
              <a:rect l="l" t="t" r="r" b="b"/>
              <a:pathLst>
                <a:path w="10290" h="9040" extrusionOk="0">
                  <a:moveTo>
                    <a:pt x="8049" y="1"/>
                  </a:moveTo>
                  <a:cubicBezTo>
                    <a:pt x="8021" y="1"/>
                    <a:pt x="7995" y="17"/>
                    <a:pt x="7986" y="45"/>
                  </a:cubicBezTo>
                  <a:cubicBezTo>
                    <a:pt x="7981" y="66"/>
                    <a:pt x="7414" y="2039"/>
                    <a:pt x="6548" y="4096"/>
                  </a:cubicBezTo>
                  <a:cubicBezTo>
                    <a:pt x="5410" y="6812"/>
                    <a:pt x="4271" y="8436"/>
                    <a:pt x="3267" y="8794"/>
                  </a:cubicBezTo>
                  <a:cubicBezTo>
                    <a:pt x="3027" y="8879"/>
                    <a:pt x="2782" y="8922"/>
                    <a:pt x="2534" y="8922"/>
                  </a:cubicBezTo>
                  <a:cubicBezTo>
                    <a:pt x="2054" y="8922"/>
                    <a:pt x="1560" y="8761"/>
                    <a:pt x="1059" y="8436"/>
                  </a:cubicBezTo>
                  <a:cubicBezTo>
                    <a:pt x="482" y="8068"/>
                    <a:pt x="119" y="7614"/>
                    <a:pt x="112" y="7607"/>
                  </a:cubicBezTo>
                  <a:cubicBezTo>
                    <a:pt x="101" y="7593"/>
                    <a:pt x="84" y="7586"/>
                    <a:pt x="67" y="7586"/>
                  </a:cubicBezTo>
                  <a:cubicBezTo>
                    <a:pt x="53" y="7586"/>
                    <a:pt x="39" y="7590"/>
                    <a:pt x="28" y="7597"/>
                  </a:cubicBezTo>
                  <a:cubicBezTo>
                    <a:pt x="6" y="7619"/>
                    <a:pt x="1" y="7656"/>
                    <a:pt x="23" y="7683"/>
                  </a:cubicBezTo>
                  <a:cubicBezTo>
                    <a:pt x="38" y="7703"/>
                    <a:pt x="401" y="8152"/>
                    <a:pt x="990" y="8532"/>
                  </a:cubicBezTo>
                  <a:cubicBezTo>
                    <a:pt x="1508" y="8869"/>
                    <a:pt x="2037" y="9040"/>
                    <a:pt x="2544" y="9040"/>
                  </a:cubicBezTo>
                  <a:cubicBezTo>
                    <a:pt x="2801" y="9040"/>
                    <a:pt x="3058" y="8998"/>
                    <a:pt x="3304" y="8907"/>
                  </a:cubicBezTo>
                  <a:cubicBezTo>
                    <a:pt x="3891" y="8697"/>
                    <a:pt x="4506" y="8100"/>
                    <a:pt x="5137" y="7132"/>
                  </a:cubicBezTo>
                  <a:cubicBezTo>
                    <a:pt x="5635" y="6363"/>
                    <a:pt x="6148" y="5357"/>
                    <a:pt x="6661" y="4144"/>
                  </a:cubicBezTo>
                  <a:cubicBezTo>
                    <a:pt x="7259" y="2722"/>
                    <a:pt x="7713" y="1338"/>
                    <a:pt x="7937" y="611"/>
                  </a:cubicBezTo>
                  <a:cubicBezTo>
                    <a:pt x="7954" y="1055"/>
                    <a:pt x="8082" y="1750"/>
                    <a:pt x="8553" y="2616"/>
                  </a:cubicBezTo>
                  <a:cubicBezTo>
                    <a:pt x="9178" y="3765"/>
                    <a:pt x="10162" y="5865"/>
                    <a:pt x="10167" y="5882"/>
                  </a:cubicBezTo>
                  <a:cubicBezTo>
                    <a:pt x="10178" y="5905"/>
                    <a:pt x="10202" y="5920"/>
                    <a:pt x="10224" y="5920"/>
                  </a:cubicBezTo>
                  <a:cubicBezTo>
                    <a:pt x="10232" y="5920"/>
                    <a:pt x="10239" y="5918"/>
                    <a:pt x="10246" y="5914"/>
                  </a:cubicBezTo>
                  <a:cubicBezTo>
                    <a:pt x="10278" y="5897"/>
                    <a:pt x="10290" y="5865"/>
                    <a:pt x="10278" y="5833"/>
                  </a:cubicBezTo>
                  <a:cubicBezTo>
                    <a:pt x="10268" y="5811"/>
                    <a:pt x="9284" y="3711"/>
                    <a:pt x="8659" y="2557"/>
                  </a:cubicBezTo>
                  <a:cubicBezTo>
                    <a:pt x="7841" y="1060"/>
                    <a:pt x="8098" y="88"/>
                    <a:pt x="8098" y="77"/>
                  </a:cubicBezTo>
                  <a:cubicBezTo>
                    <a:pt x="8109" y="45"/>
                    <a:pt x="8092" y="13"/>
                    <a:pt x="8060" y="2"/>
                  </a:cubicBezTo>
                  <a:cubicBezTo>
                    <a:pt x="8057" y="1"/>
                    <a:pt x="8053" y="1"/>
                    <a:pt x="804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831;p59">
              <a:extLst>
                <a:ext uri="{FF2B5EF4-FFF2-40B4-BE49-F238E27FC236}">
                  <a16:creationId xmlns:a16="http://schemas.microsoft.com/office/drawing/2014/main" id="{A18797F5-7C21-4EA7-A1E6-A9A7237F66C1}"/>
                </a:ext>
              </a:extLst>
            </p:cNvPr>
            <p:cNvSpPr/>
            <p:nvPr/>
          </p:nvSpPr>
          <p:spPr>
            <a:xfrm>
              <a:off x="8421460" y="3958452"/>
              <a:ext cx="126170" cy="350711"/>
            </a:xfrm>
            <a:custGeom>
              <a:avLst/>
              <a:gdLst/>
              <a:ahLst/>
              <a:cxnLst/>
              <a:rect l="l" t="t" r="r" b="b"/>
              <a:pathLst>
                <a:path w="1888" h="5248" extrusionOk="0">
                  <a:moveTo>
                    <a:pt x="66" y="1"/>
                  </a:moveTo>
                  <a:cubicBezTo>
                    <a:pt x="53" y="1"/>
                    <a:pt x="39" y="5"/>
                    <a:pt x="27" y="15"/>
                  </a:cubicBezTo>
                  <a:cubicBezTo>
                    <a:pt x="5" y="35"/>
                    <a:pt x="0" y="74"/>
                    <a:pt x="22" y="99"/>
                  </a:cubicBezTo>
                  <a:cubicBezTo>
                    <a:pt x="32" y="111"/>
                    <a:pt x="994" y="1330"/>
                    <a:pt x="1764" y="5198"/>
                  </a:cubicBezTo>
                  <a:cubicBezTo>
                    <a:pt x="1769" y="5225"/>
                    <a:pt x="1796" y="5247"/>
                    <a:pt x="1823" y="5247"/>
                  </a:cubicBezTo>
                  <a:lnTo>
                    <a:pt x="1833" y="5247"/>
                  </a:lnTo>
                  <a:cubicBezTo>
                    <a:pt x="1870" y="5242"/>
                    <a:pt x="1887" y="5210"/>
                    <a:pt x="1882" y="5178"/>
                  </a:cubicBezTo>
                  <a:cubicBezTo>
                    <a:pt x="1475" y="3141"/>
                    <a:pt x="1021" y="1848"/>
                    <a:pt x="706" y="1126"/>
                  </a:cubicBezTo>
                  <a:cubicBezTo>
                    <a:pt x="363" y="335"/>
                    <a:pt x="123" y="35"/>
                    <a:pt x="112" y="20"/>
                  </a:cubicBezTo>
                  <a:cubicBezTo>
                    <a:pt x="100" y="8"/>
                    <a:pt x="84" y="1"/>
                    <a:pt x="6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832;p59">
              <a:extLst>
                <a:ext uri="{FF2B5EF4-FFF2-40B4-BE49-F238E27FC236}">
                  <a16:creationId xmlns:a16="http://schemas.microsoft.com/office/drawing/2014/main" id="{73910B1A-64BF-4F3A-A33C-EDB8CB533D6E}"/>
                </a:ext>
              </a:extLst>
            </p:cNvPr>
            <p:cNvSpPr/>
            <p:nvPr/>
          </p:nvSpPr>
          <p:spPr>
            <a:xfrm>
              <a:off x="8448592" y="4531303"/>
              <a:ext cx="144347" cy="69968"/>
            </a:xfrm>
            <a:custGeom>
              <a:avLst/>
              <a:gdLst/>
              <a:ahLst/>
              <a:cxnLst/>
              <a:rect l="l" t="t" r="r" b="b"/>
              <a:pathLst>
                <a:path w="2160" h="1047" extrusionOk="0">
                  <a:moveTo>
                    <a:pt x="1967" y="0"/>
                  </a:moveTo>
                  <a:lnTo>
                    <a:pt x="38" y="454"/>
                  </a:lnTo>
                  <a:cubicBezTo>
                    <a:pt x="1" y="641"/>
                    <a:pt x="75" y="844"/>
                    <a:pt x="235" y="1047"/>
                  </a:cubicBezTo>
                  <a:lnTo>
                    <a:pt x="2160" y="615"/>
                  </a:lnTo>
                  <a:cubicBezTo>
                    <a:pt x="2143" y="385"/>
                    <a:pt x="2085" y="171"/>
                    <a:pt x="1967"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833;p59">
              <a:extLst>
                <a:ext uri="{FF2B5EF4-FFF2-40B4-BE49-F238E27FC236}">
                  <a16:creationId xmlns:a16="http://schemas.microsoft.com/office/drawing/2014/main" id="{935584E1-AD01-4C01-BE38-D50A9E2B69A5}"/>
                </a:ext>
              </a:extLst>
            </p:cNvPr>
            <p:cNvSpPr/>
            <p:nvPr/>
          </p:nvSpPr>
          <p:spPr>
            <a:xfrm>
              <a:off x="7530916" y="3693946"/>
              <a:ext cx="785089" cy="618088"/>
            </a:xfrm>
            <a:custGeom>
              <a:avLst/>
              <a:gdLst/>
              <a:ahLst/>
              <a:cxnLst/>
              <a:rect l="l" t="t" r="r" b="b"/>
              <a:pathLst>
                <a:path w="11748" h="9249" extrusionOk="0">
                  <a:moveTo>
                    <a:pt x="1705" y="1"/>
                  </a:moveTo>
                  <a:cubicBezTo>
                    <a:pt x="1691" y="1"/>
                    <a:pt x="1677" y="1"/>
                    <a:pt x="1663" y="1"/>
                  </a:cubicBezTo>
                  <a:cubicBezTo>
                    <a:pt x="1663" y="1"/>
                    <a:pt x="1" y="429"/>
                    <a:pt x="888" y="3598"/>
                  </a:cubicBezTo>
                  <a:cubicBezTo>
                    <a:pt x="1883" y="7158"/>
                    <a:pt x="5074" y="8842"/>
                    <a:pt x="5640" y="9072"/>
                  </a:cubicBezTo>
                  <a:cubicBezTo>
                    <a:pt x="5944" y="9195"/>
                    <a:pt x="6304" y="9249"/>
                    <a:pt x="6694" y="9249"/>
                  </a:cubicBezTo>
                  <a:cubicBezTo>
                    <a:pt x="8784" y="9249"/>
                    <a:pt x="11747" y="7717"/>
                    <a:pt x="11653" y="7190"/>
                  </a:cubicBezTo>
                  <a:cubicBezTo>
                    <a:pt x="11543" y="6574"/>
                    <a:pt x="11667" y="5772"/>
                    <a:pt x="10490" y="5772"/>
                  </a:cubicBezTo>
                  <a:cubicBezTo>
                    <a:pt x="10460" y="5772"/>
                    <a:pt x="10429" y="5773"/>
                    <a:pt x="10398" y="5774"/>
                  </a:cubicBezTo>
                  <a:cubicBezTo>
                    <a:pt x="9446" y="5809"/>
                    <a:pt x="8619" y="6302"/>
                    <a:pt x="7489" y="6302"/>
                  </a:cubicBezTo>
                  <a:cubicBezTo>
                    <a:pt x="7102" y="6302"/>
                    <a:pt x="6678" y="6244"/>
                    <a:pt x="6202" y="6089"/>
                  </a:cubicBezTo>
                  <a:cubicBezTo>
                    <a:pt x="4251" y="5453"/>
                    <a:pt x="3668" y="2678"/>
                    <a:pt x="3331" y="1647"/>
                  </a:cubicBezTo>
                  <a:cubicBezTo>
                    <a:pt x="3001" y="637"/>
                    <a:pt x="2379" y="1"/>
                    <a:pt x="170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834;p59">
              <a:extLst>
                <a:ext uri="{FF2B5EF4-FFF2-40B4-BE49-F238E27FC236}">
                  <a16:creationId xmlns:a16="http://schemas.microsoft.com/office/drawing/2014/main" id="{399F7114-A7C7-453B-BB1F-5FAC06C2185C}"/>
                </a:ext>
              </a:extLst>
            </p:cNvPr>
            <p:cNvSpPr/>
            <p:nvPr/>
          </p:nvSpPr>
          <p:spPr>
            <a:xfrm>
              <a:off x="8164976" y="4096385"/>
              <a:ext cx="70436" cy="25194"/>
            </a:xfrm>
            <a:custGeom>
              <a:avLst/>
              <a:gdLst/>
              <a:ahLst/>
              <a:cxnLst/>
              <a:rect l="l" t="t" r="r" b="b"/>
              <a:pathLst>
                <a:path w="1054" h="377" extrusionOk="0">
                  <a:moveTo>
                    <a:pt x="994" y="1"/>
                  </a:moveTo>
                  <a:cubicBezTo>
                    <a:pt x="989" y="1"/>
                    <a:pt x="984" y="1"/>
                    <a:pt x="979" y="3"/>
                  </a:cubicBezTo>
                  <a:cubicBezTo>
                    <a:pt x="518" y="72"/>
                    <a:pt x="69" y="243"/>
                    <a:pt x="54" y="255"/>
                  </a:cubicBezTo>
                  <a:cubicBezTo>
                    <a:pt x="17" y="265"/>
                    <a:pt x="0" y="302"/>
                    <a:pt x="17" y="334"/>
                  </a:cubicBezTo>
                  <a:cubicBezTo>
                    <a:pt x="22" y="361"/>
                    <a:pt x="49" y="376"/>
                    <a:pt x="76" y="376"/>
                  </a:cubicBezTo>
                  <a:cubicBezTo>
                    <a:pt x="81" y="376"/>
                    <a:pt x="91" y="376"/>
                    <a:pt x="96" y="371"/>
                  </a:cubicBezTo>
                  <a:cubicBezTo>
                    <a:pt x="101" y="371"/>
                    <a:pt x="550" y="196"/>
                    <a:pt x="994" y="126"/>
                  </a:cubicBezTo>
                  <a:cubicBezTo>
                    <a:pt x="1031" y="120"/>
                    <a:pt x="1053" y="88"/>
                    <a:pt x="1048" y="56"/>
                  </a:cubicBezTo>
                  <a:cubicBezTo>
                    <a:pt x="1044" y="25"/>
                    <a:pt x="1020" y="1"/>
                    <a:pt x="9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835;p59">
              <a:extLst>
                <a:ext uri="{FF2B5EF4-FFF2-40B4-BE49-F238E27FC236}">
                  <a16:creationId xmlns:a16="http://schemas.microsoft.com/office/drawing/2014/main" id="{4471FC47-0E6F-447E-914B-D5B76E5629E7}"/>
                </a:ext>
              </a:extLst>
            </p:cNvPr>
            <p:cNvSpPr/>
            <p:nvPr/>
          </p:nvSpPr>
          <p:spPr>
            <a:xfrm>
              <a:off x="8168919" y="4129332"/>
              <a:ext cx="78990" cy="31275"/>
            </a:xfrm>
            <a:custGeom>
              <a:avLst/>
              <a:gdLst/>
              <a:ahLst/>
              <a:cxnLst/>
              <a:rect l="l" t="t" r="r" b="b"/>
              <a:pathLst>
                <a:path w="1182" h="468" extrusionOk="0">
                  <a:moveTo>
                    <a:pt x="1111" y="1"/>
                  </a:moveTo>
                  <a:cubicBezTo>
                    <a:pt x="1103" y="1"/>
                    <a:pt x="1094" y="3"/>
                    <a:pt x="1085" y="7"/>
                  </a:cubicBezTo>
                  <a:cubicBezTo>
                    <a:pt x="818" y="120"/>
                    <a:pt x="64" y="339"/>
                    <a:pt x="54" y="339"/>
                  </a:cubicBezTo>
                  <a:cubicBezTo>
                    <a:pt x="22" y="349"/>
                    <a:pt x="0" y="386"/>
                    <a:pt x="10" y="418"/>
                  </a:cubicBezTo>
                  <a:cubicBezTo>
                    <a:pt x="17" y="450"/>
                    <a:pt x="42" y="467"/>
                    <a:pt x="69" y="467"/>
                  </a:cubicBezTo>
                  <a:lnTo>
                    <a:pt x="91" y="467"/>
                  </a:lnTo>
                  <a:cubicBezTo>
                    <a:pt x="123" y="456"/>
                    <a:pt x="861" y="243"/>
                    <a:pt x="1133" y="125"/>
                  </a:cubicBezTo>
                  <a:cubicBezTo>
                    <a:pt x="1165" y="114"/>
                    <a:pt x="1181" y="76"/>
                    <a:pt x="1171" y="39"/>
                  </a:cubicBezTo>
                  <a:cubicBezTo>
                    <a:pt x="1159" y="15"/>
                    <a:pt x="1136" y="1"/>
                    <a:pt x="11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836;p59">
              <a:extLst>
                <a:ext uri="{FF2B5EF4-FFF2-40B4-BE49-F238E27FC236}">
                  <a16:creationId xmlns:a16="http://schemas.microsoft.com/office/drawing/2014/main" id="{E1671E06-C9D9-4FA7-92DD-B19B1C877BE4}"/>
                </a:ext>
              </a:extLst>
            </p:cNvPr>
            <p:cNvSpPr/>
            <p:nvPr/>
          </p:nvSpPr>
          <p:spPr>
            <a:xfrm>
              <a:off x="8192776" y="4151853"/>
              <a:ext cx="69033" cy="51925"/>
            </a:xfrm>
            <a:custGeom>
              <a:avLst/>
              <a:gdLst/>
              <a:ahLst/>
              <a:cxnLst/>
              <a:rect l="l" t="t" r="r" b="b"/>
              <a:pathLst>
                <a:path w="1033" h="777" extrusionOk="0">
                  <a:moveTo>
                    <a:pt x="962" y="1"/>
                  </a:moveTo>
                  <a:cubicBezTo>
                    <a:pt x="953" y="1"/>
                    <a:pt x="945" y="3"/>
                    <a:pt x="936" y="7"/>
                  </a:cubicBezTo>
                  <a:cubicBezTo>
                    <a:pt x="487" y="178"/>
                    <a:pt x="45" y="648"/>
                    <a:pt x="23" y="664"/>
                  </a:cubicBezTo>
                  <a:cubicBezTo>
                    <a:pt x="1" y="691"/>
                    <a:pt x="1" y="733"/>
                    <a:pt x="28" y="760"/>
                  </a:cubicBezTo>
                  <a:cubicBezTo>
                    <a:pt x="38" y="772"/>
                    <a:pt x="55" y="777"/>
                    <a:pt x="70" y="777"/>
                  </a:cubicBezTo>
                  <a:cubicBezTo>
                    <a:pt x="87" y="777"/>
                    <a:pt x="102" y="772"/>
                    <a:pt x="119" y="755"/>
                  </a:cubicBezTo>
                  <a:cubicBezTo>
                    <a:pt x="124" y="750"/>
                    <a:pt x="563" y="290"/>
                    <a:pt x="985" y="124"/>
                  </a:cubicBezTo>
                  <a:cubicBezTo>
                    <a:pt x="1017" y="113"/>
                    <a:pt x="1032" y="76"/>
                    <a:pt x="1017" y="44"/>
                  </a:cubicBezTo>
                  <a:cubicBezTo>
                    <a:pt x="1009" y="17"/>
                    <a:pt x="986" y="1"/>
                    <a:pt x="9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837;p59">
              <a:extLst>
                <a:ext uri="{FF2B5EF4-FFF2-40B4-BE49-F238E27FC236}">
                  <a16:creationId xmlns:a16="http://schemas.microsoft.com/office/drawing/2014/main" id="{FA705162-8062-42CD-92D0-F26F7B1A3C70}"/>
                </a:ext>
              </a:extLst>
            </p:cNvPr>
            <p:cNvSpPr/>
            <p:nvPr/>
          </p:nvSpPr>
          <p:spPr>
            <a:xfrm>
              <a:off x="8226056" y="4173572"/>
              <a:ext cx="58942" cy="53796"/>
            </a:xfrm>
            <a:custGeom>
              <a:avLst/>
              <a:gdLst/>
              <a:ahLst/>
              <a:cxnLst/>
              <a:rect l="l" t="t" r="r" b="b"/>
              <a:pathLst>
                <a:path w="882" h="805" extrusionOk="0">
                  <a:moveTo>
                    <a:pt x="807" y="0"/>
                  </a:moveTo>
                  <a:cubicBezTo>
                    <a:pt x="796" y="0"/>
                    <a:pt x="785" y="3"/>
                    <a:pt x="775" y="8"/>
                  </a:cubicBezTo>
                  <a:cubicBezTo>
                    <a:pt x="401" y="211"/>
                    <a:pt x="38" y="681"/>
                    <a:pt x="21" y="697"/>
                  </a:cubicBezTo>
                  <a:cubicBezTo>
                    <a:pt x="1" y="729"/>
                    <a:pt x="6" y="767"/>
                    <a:pt x="33" y="788"/>
                  </a:cubicBezTo>
                  <a:cubicBezTo>
                    <a:pt x="43" y="799"/>
                    <a:pt x="60" y="804"/>
                    <a:pt x="70" y="804"/>
                  </a:cubicBezTo>
                  <a:cubicBezTo>
                    <a:pt x="92" y="804"/>
                    <a:pt x="112" y="793"/>
                    <a:pt x="124" y="777"/>
                  </a:cubicBezTo>
                  <a:cubicBezTo>
                    <a:pt x="129" y="772"/>
                    <a:pt x="487" y="307"/>
                    <a:pt x="840" y="119"/>
                  </a:cubicBezTo>
                  <a:cubicBezTo>
                    <a:pt x="872" y="104"/>
                    <a:pt x="882" y="62"/>
                    <a:pt x="867" y="35"/>
                  </a:cubicBezTo>
                  <a:cubicBezTo>
                    <a:pt x="855" y="13"/>
                    <a:pt x="831" y="0"/>
                    <a:pt x="8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838;p59">
              <a:extLst>
                <a:ext uri="{FF2B5EF4-FFF2-40B4-BE49-F238E27FC236}">
                  <a16:creationId xmlns:a16="http://schemas.microsoft.com/office/drawing/2014/main" id="{2DEA4675-E5DF-4EC4-A03E-F18677423BD2}"/>
                </a:ext>
              </a:extLst>
            </p:cNvPr>
            <p:cNvSpPr/>
            <p:nvPr/>
          </p:nvSpPr>
          <p:spPr>
            <a:xfrm>
              <a:off x="8139983" y="4087029"/>
              <a:ext cx="111067" cy="146419"/>
            </a:xfrm>
            <a:custGeom>
              <a:avLst/>
              <a:gdLst/>
              <a:ahLst/>
              <a:cxnLst/>
              <a:rect l="l" t="t" r="r" b="b"/>
              <a:pathLst>
                <a:path w="1662" h="2191" extrusionOk="0">
                  <a:moveTo>
                    <a:pt x="506" y="1"/>
                  </a:moveTo>
                  <a:cubicBezTo>
                    <a:pt x="477" y="1"/>
                    <a:pt x="453" y="20"/>
                    <a:pt x="443" y="47"/>
                  </a:cubicBezTo>
                  <a:cubicBezTo>
                    <a:pt x="438" y="62"/>
                    <a:pt x="1" y="1650"/>
                    <a:pt x="1566" y="2190"/>
                  </a:cubicBezTo>
                  <a:lnTo>
                    <a:pt x="1588" y="2190"/>
                  </a:lnTo>
                  <a:cubicBezTo>
                    <a:pt x="1614" y="2190"/>
                    <a:pt x="1641" y="2174"/>
                    <a:pt x="1652" y="2147"/>
                  </a:cubicBezTo>
                  <a:cubicBezTo>
                    <a:pt x="1662" y="2115"/>
                    <a:pt x="1647" y="2078"/>
                    <a:pt x="1609" y="2067"/>
                  </a:cubicBezTo>
                  <a:cubicBezTo>
                    <a:pt x="161" y="1565"/>
                    <a:pt x="551" y="143"/>
                    <a:pt x="566" y="84"/>
                  </a:cubicBezTo>
                  <a:cubicBezTo>
                    <a:pt x="578" y="47"/>
                    <a:pt x="556" y="15"/>
                    <a:pt x="524" y="3"/>
                  </a:cubicBezTo>
                  <a:cubicBezTo>
                    <a:pt x="518" y="2"/>
                    <a:pt x="512" y="1"/>
                    <a:pt x="5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839;p59">
              <a:extLst>
                <a:ext uri="{FF2B5EF4-FFF2-40B4-BE49-F238E27FC236}">
                  <a16:creationId xmlns:a16="http://schemas.microsoft.com/office/drawing/2014/main" id="{C791D690-539E-4761-A5DA-1586D44A10B6}"/>
                </a:ext>
              </a:extLst>
            </p:cNvPr>
            <p:cNvSpPr/>
            <p:nvPr/>
          </p:nvSpPr>
          <p:spPr>
            <a:xfrm>
              <a:off x="7771763" y="3837426"/>
              <a:ext cx="368620" cy="277735"/>
            </a:xfrm>
            <a:custGeom>
              <a:avLst/>
              <a:gdLst/>
              <a:ahLst/>
              <a:cxnLst/>
              <a:rect l="l" t="t" r="r" b="b"/>
              <a:pathLst>
                <a:path w="5516" h="4156" extrusionOk="0">
                  <a:moveTo>
                    <a:pt x="64" y="0"/>
                  </a:moveTo>
                  <a:cubicBezTo>
                    <a:pt x="59" y="0"/>
                    <a:pt x="53" y="1"/>
                    <a:pt x="47" y="3"/>
                  </a:cubicBezTo>
                  <a:cubicBezTo>
                    <a:pt x="15" y="13"/>
                    <a:pt x="0" y="45"/>
                    <a:pt x="5" y="77"/>
                  </a:cubicBezTo>
                  <a:cubicBezTo>
                    <a:pt x="32" y="179"/>
                    <a:pt x="684" y="2601"/>
                    <a:pt x="1796" y="3584"/>
                  </a:cubicBezTo>
                  <a:cubicBezTo>
                    <a:pt x="2314" y="4039"/>
                    <a:pt x="3089" y="4155"/>
                    <a:pt x="3747" y="4155"/>
                  </a:cubicBezTo>
                  <a:cubicBezTo>
                    <a:pt x="3859" y="4155"/>
                    <a:pt x="3971" y="4150"/>
                    <a:pt x="4073" y="4145"/>
                  </a:cubicBezTo>
                  <a:cubicBezTo>
                    <a:pt x="4831" y="4103"/>
                    <a:pt x="5457" y="3931"/>
                    <a:pt x="5462" y="3931"/>
                  </a:cubicBezTo>
                  <a:cubicBezTo>
                    <a:pt x="5494" y="3921"/>
                    <a:pt x="5516" y="3888"/>
                    <a:pt x="5504" y="3856"/>
                  </a:cubicBezTo>
                  <a:cubicBezTo>
                    <a:pt x="5495" y="3828"/>
                    <a:pt x="5470" y="3813"/>
                    <a:pt x="5442" y="3813"/>
                  </a:cubicBezTo>
                  <a:cubicBezTo>
                    <a:pt x="5438" y="3813"/>
                    <a:pt x="5434" y="3813"/>
                    <a:pt x="5430" y="3814"/>
                  </a:cubicBezTo>
                  <a:cubicBezTo>
                    <a:pt x="5417" y="3820"/>
                    <a:pt x="4621" y="4033"/>
                    <a:pt x="3735" y="4033"/>
                  </a:cubicBezTo>
                  <a:cubicBezTo>
                    <a:pt x="3068" y="4033"/>
                    <a:pt x="2350" y="3913"/>
                    <a:pt x="1875" y="3493"/>
                  </a:cubicBezTo>
                  <a:cubicBezTo>
                    <a:pt x="790" y="2536"/>
                    <a:pt x="128" y="72"/>
                    <a:pt x="123" y="45"/>
                  </a:cubicBezTo>
                  <a:cubicBezTo>
                    <a:pt x="114" y="19"/>
                    <a:pt x="90" y="0"/>
                    <a:pt x="6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840;p59">
              <a:extLst>
                <a:ext uri="{FF2B5EF4-FFF2-40B4-BE49-F238E27FC236}">
                  <a16:creationId xmlns:a16="http://schemas.microsoft.com/office/drawing/2014/main" id="{F0E20BAE-18A2-4448-A81C-C158FFB1BF1E}"/>
                </a:ext>
              </a:extLst>
            </p:cNvPr>
            <p:cNvSpPr/>
            <p:nvPr/>
          </p:nvSpPr>
          <p:spPr>
            <a:xfrm>
              <a:off x="7816738" y="4062771"/>
              <a:ext cx="82198" cy="15237"/>
            </a:xfrm>
            <a:custGeom>
              <a:avLst/>
              <a:gdLst/>
              <a:ahLst/>
              <a:cxnLst/>
              <a:rect l="l" t="t" r="r" b="b"/>
              <a:pathLst>
                <a:path w="1230" h="228" extrusionOk="0">
                  <a:moveTo>
                    <a:pt x="370" y="1"/>
                  </a:moveTo>
                  <a:cubicBezTo>
                    <a:pt x="192" y="1"/>
                    <a:pt x="69" y="14"/>
                    <a:pt x="59" y="14"/>
                  </a:cubicBezTo>
                  <a:cubicBezTo>
                    <a:pt x="21" y="20"/>
                    <a:pt x="0" y="52"/>
                    <a:pt x="6" y="84"/>
                  </a:cubicBezTo>
                  <a:cubicBezTo>
                    <a:pt x="6" y="116"/>
                    <a:pt x="38" y="137"/>
                    <a:pt x="70" y="137"/>
                  </a:cubicBezTo>
                  <a:cubicBezTo>
                    <a:pt x="72" y="137"/>
                    <a:pt x="199" y="123"/>
                    <a:pt x="383" y="123"/>
                  </a:cubicBezTo>
                  <a:cubicBezTo>
                    <a:pt x="597" y="123"/>
                    <a:pt x="887" y="142"/>
                    <a:pt x="1143" y="223"/>
                  </a:cubicBezTo>
                  <a:cubicBezTo>
                    <a:pt x="1150" y="223"/>
                    <a:pt x="1155" y="228"/>
                    <a:pt x="1165" y="228"/>
                  </a:cubicBezTo>
                  <a:cubicBezTo>
                    <a:pt x="1187" y="228"/>
                    <a:pt x="1214" y="212"/>
                    <a:pt x="1219" y="186"/>
                  </a:cubicBezTo>
                  <a:cubicBezTo>
                    <a:pt x="1229" y="153"/>
                    <a:pt x="1214" y="116"/>
                    <a:pt x="1182" y="110"/>
                  </a:cubicBezTo>
                  <a:cubicBezTo>
                    <a:pt x="903" y="21"/>
                    <a:pt x="593" y="1"/>
                    <a:pt x="3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841;p59">
              <a:extLst>
                <a:ext uri="{FF2B5EF4-FFF2-40B4-BE49-F238E27FC236}">
                  <a16:creationId xmlns:a16="http://schemas.microsoft.com/office/drawing/2014/main" id="{9963FAEE-1110-4302-9E0F-865CCCC4420A}"/>
                </a:ext>
              </a:extLst>
            </p:cNvPr>
            <p:cNvSpPr/>
            <p:nvPr/>
          </p:nvSpPr>
          <p:spPr>
            <a:xfrm>
              <a:off x="7856701" y="4075268"/>
              <a:ext cx="51123" cy="15972"/>
            </a:xfrm>
            <a:custGeom>
              <a:avLst/>
              <a:gdLst/>
              <a:ahLst/>
              <a:cxnLst/>
              <a:rect l="l" t="t" r="r" b="b"/>
              <a:pathLst>
                <a:path w="765" h="239" extrusionOk="0">
                  <a:moveTo>
                    <a:pt x="587" y="0"/>
                  </a:moveTo>
                  <a:cubicBezTo>
                    <a:pt x="319" y="0"/>
                    <a:pt x="57" y="122"/>
                    <a:pt x="44" y="127"/>
                  </a:cubicBezTo>
                  <a:cubicBezTo>
                    <a:pt x="17" y="142"/>
                    <a:pt x="0" y="174"/>
                    <a:pt x="17" y="206"/>
                  </a:cubicBezTo>
                  <a:cubicBezTo>
                    <a:pt x="27" y="228"/>
                    <a:pt x="49" y="238"/>
                    <a:pt x="71" y="238"/>
                  </a:cubicBezTo>
                  <a:cubicBezTo>
                    <a:pt x="81" y="238"/>
                    <a:pt x="86" y="238"/>
                    <a:pt x="96" y="233"/>
                  </a:cubicBezTo>
                  <a:cubicBezTo>
                    <a:pt x="102" y="233"/>
                    <a:pt x="342" y="119"/>
                    <a:pt x="585" y="119"/>
                  </a:cubicBezTo>
                  <a:cubicBezTo>
                    <a:pt x="620" y="119"/>
                    <a:pt x="656" y="121"/>
                    <a:pt x="690" y="127"/>
                  </a:cubicBezTo>
                  <a:cubicBezTo>
                    <a:pt x="693" y="127"/>
                    <a:pt x="697" y="128"/>
                    <a:pt x="700" y="128"/>
                  </a:cubicBezTo>
                  <a:cubicBezTo>
                    <a:pt x="728" y="128"/>
                    <a:pt x="755" y="107"/>
                    <a:pt x="760" y="78"/>
                  </a:cubicBezTo>
                  <a:cubicBezTo>
                    <a:pt x="765" y="46"/>
                    <a:pt x="744" y="14"/>
                    <a:pt x="706" y="9"/>
                  </a:cubicBezTo>
                  <a:cubicBezTo>
                    <a:pt x="667" y="3"/>
                    <a:pt x="627" y="0"/>
                    <a:pt x="58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842;p59">
              <a:extLst>
                <a:ext uri="{FF2B5EF4-FFF2-40B4-BE49-F238E27FC236}">
                  <a16:creationId xmlns:a16="http://schemas.microsoft.com/office/drawing/2014/main" id="{6D80F4A0-EEB7-480D-BB2B-D86BA9A33764}"/>
                </a:ext>
              </a:extLst>
            </p:cNvPr>
            <p:cNvSpPr/>
            <p:nvPr/>
          </p:nvSpPr>
          <p:spPr>
            <a:xfrm>
              <a:off x="7612379" y="4002425"/>
              <a:ext cx="350176" cy="318433"/>
            </a:xfrm>
            <a:custGeom>
              <a:avLst/>
              <a:gdLst/>
              <a:ahLst/>
              <a:cxnLst/>
              <a:rect l="l" t="t" r="r" b="b"/>
              <a:pathLst>
                <a:path w="5240" h="4765" extrusionOk="0">
                  <a:moveTo>
                    <a:pt x="69" y="0"/>
                  </a:moveTo>
                  <a:cubicBezTo>
                    <a:pt x="63" y="0"/>
                    <a:pt x="56" y="1"/>
                    <a:pt x="49" y="3"/>
                  </a:cubicBezTo>
                  <a:cubicBezTo>
                    <a:pt x="17" y="14"/>
                    <a:pt x="0" y="51"/>
                    <a:pt x="17" y="83"/>
                  </a:cubicBezTo>
                  <a:cubicBezTo>
                    <a:pt x="17" y="89"/>
                    <a:pt x="392" y="1008"/>
                    <a:pt x="1209" y="2034"/>
                  </a:cubicBezTo>
                  <a:cubicBezTo>
                    <a:pt x="1690" y="2638"/>
                    <a:pt x="2225" y="3168"/>
                    <a:pt x="2802" y="3595"/>
                  </a:cubicBezTo>
                  <a:cubicBezTo>
                    <a:pt x="3528" y="4135"/>
                    <a:pt x="4319" y="4530"/>
                    <a:pt x="5158" y="4765"/>
                  </a:cubicBezTo>
                  <a:lnTo>
                    <a:pt x="5175" y="4765"/>
                  </a:lnTo>
                  <a:cubicBezTo>
                    <a:pt x="5202" y="4765"/>
                    <a:pt x="5222" y="4750"/>
                    <a:pt x="5234" y="4723"/>
                  </a:cubicBezTo>
                  <a:cubicBezTo>
                    <a:pt x="5239" y="4691"/>
                    <a:pt x="5222" y="4658"/>
                    <a:pt x="5190" y="4648"/>
                  </a:cubicBezTo>
                  <a:cubicBezTo>
                    <a:pt x="3325" y="4124"/>
                    <a:pt x="2048" y="2900"/>
                    <a:pt x="1305" y="1965"/>
                  </a:cubicBezTo>
                  <a:cubicBezTo>
                    <a:pt x="498" y="949"/>
                    <a:pt x="129" y="46"/>
                    <a:pt x="129" y="35"/>
                  </a:cubicBezTo>
                  <a:cubicBezTo>
                    <a:pt x="116" y="14"/>
                    <a:pt x="94" y="0"/>
                    <a:pt x="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843;p59">
              <a:extLst>
                <a:ext uri="{FF2B5EF4-FFF2-40B4-BE49-F238E27FC236}">
                  <a16:creationId xmlns:a16="http://schemas.microsoft.com/office/drawing/2014/main" id="{DDBC17BA-219A-45BC-BEAC-3BFE05CD7A99}"/>
                </a:ext>
              </a:extLst>
            </p:cNvPr>
            <p:cNvSpPr/>
            <p:nvPr/>
          </p:nvSpPr>
          <p:spPr>
            <a:xfrm>
              <a:off x="8208147" y="3968476"/>
              <a:ext cx="290833" cy="222068"/>
            </a:xfrm>
            <a:custGeom>
              <a:avLst/>
              <a:gdLst/>
              <a:ahLst/>
              <a:cxnLst/>
              <a:rect l="l" t="t" r="r" b="b"/>
              <a:pathLst>
                <a:path w="4352" h="3323" extrusionOk="0">
                  <a:moveTo>
                    <a:pt x="3127" y="0"/>
                  </a:moveTo>
                  <a:cubicBezTo>
                    <a:pt x="2742" y="0"/>
                    <a:pt x="2261" y="82"/>
                    <a:pt x="1845" y="277"/>
                  </a:cubicBezTo>
                  <a:cubicBezTo>
                    <a:pt x="1305" y="527"/>
                    <a:pt x="750" y="1249"/>
                    <a:pt x="385" y="1559"/>
                  </a:cubicBezTo>
                  <a:cubicBezTo>
                    <a:pt x="1" y="1890"/>
                    <a:pt x="76" y="1997"/>
                    <a:pt x="247" y="2473"/>
                  </a:cubicBezTo>
                  <a:cubicBezTo>
                    <a:pt x="462" y="3064"/>
                    <a:pt x="854" y="3323"/>
                    <a:pt x="1210" y="3323"/>
                  </a:cubicBezTo>
                  <a:cubicBezTo>
                    <a:pt x="1253" y="3323"/>
                    <a:pt x="1296" y="3319"/>
                    <a:pt x="1337" y="3312"/>
                  </a:cubicBezTo>
                  <a:cubicBezTo>
                    <a:pt x="1872" y="3220"/>
                    <a:pt x="2097" y="2772"/>
                    <a:pt x="2438" y="2290"/>
                  </a:cubicBezTo>
                  <a:cubicBezTo>
                    <a:pt x="2780" y="1804"/>
                    <a:pt x="4154" y="1666"/>
                    <a:pt x="4053" y="1436"/>
                  </a:cubicBezTo>
                  <a:cubicBezTo>
                    <a:pt x="4021" y="1365"/>
                    <a:pt x="3910" y="1341"/>
                    <a:pt x="3771" y="1341"/>
                  </a:cubicBezTo>
                  <a:cubicBezTo>
                    <a:pt x="3459" y="1341"/>
                    <a:pt x="3010" y="1463"/>
                    <a:pt x="3010" y="1463"/>
                  </a:cubicBezTo>
                  <a:cubicBezTo>
                    <a:pt x="3395" y="1136"/>
                    <a:pt x="4186" y="1254"/>
                    <a:pt x="4137" y="944"/>
                  </a:cubicBezTo>
                  <a:cubicBezTo>
                    <a:pt x="4129" y="889"/>
                    <a:pt x="4017" y="870"/>
                    <a:pt x="3860" y="870"/>
                  </a:cubicBezTo>
                  <a:cubicBezTo>
                    <a:pt x="3444" y="870"/>
                    <a:pt x="2706" y="1008"/>
                    <a:pt x="2706" y="1008"/>
                  </a:cubicBezTo>
                  <a:cubicBezTo>
                    <a:pt x="3118" y="709"/>
                    <a:pt x="4352" y="800"/>
                    <a:pt x="4149" y="511"/>
                  </a:cubicBezTo>
                  <a:cubicBezTo>
                    <a:pt x="4097" y="437"/>
                    <a:pt x="3946" y="410"/>
                    <a:pt x="3756" y="410"/>
                  </a:cubicBezTo>
                  <a:cubicBezTo>
                    <a:pt x="3263" y="410"/>
                    <a:pt x="2502" y="591"/>
                    <a:pt x="2502" y="591"/>
                  </a:cubicBezTo>
                  <a:cubicBezTo>
                    <a:pt x="2844" y="277"/>
                    <a:pt x="3892" y="489"/>
                    <a:pt x="3839" y="223"/>
                  </a:cubicBezTo>
                  <a:cubicBezTo>
                    <a:pt x="3811" y="85"/>
                    <a:pt x="3519" y="0"/>
                    <a:pt x="3127"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844;p59">
              <a:extLst>
                <a:ext uri="{FF2B5EF4-FFF2-40B4-BE49-F238E27FC236}">
                  <a16:creationId xmlns:a16="http://schemas.microsoft.com/office/drawing/2014/main" id="{4BF2825E-CC57-4F2E-B60C-7B1E98BCBCAF}"/>
                </a:ext>
              </a:extLst>
            </p:cNvPr>
            <p:cNvSpPr/>
            <p:nvPr/>
          </p:nvSpPr>
          <p:spPr>
            <a:xfrm>
              <a:off x="8024638" y="3514646"/>
              <a:ext cx="26464" cy="65558"/>
            </a:xfrm>
            <a:custGeom>
              <a:avLst/>
              <a:gdLst/>
              <a:ahLst/>
              <a:cxnLst/>
              <a:rect l="l" t="t" r="r" b="b"/>
              <a:pathLst>
                <a:path w="396" h="981" extrusionOk="0">
                  <a:moveTo>
                    <a:pt x="341" y="1"/>
                  </a:moveTo>
                  <a:cubicBezTo>
                    <a:pt x="326" y="6"/>
                    <a:pt x="309" y="18"/>
                    <a:pt x="316" y="33"/>
                  </a:cubicBezTo>
                  <a:lnTo>
                    <a:pt x="331" y="647"/>
                  </a:lnTo>
                  <a:cubicBezTo>
                    <a:pt x="336" y="728"/>
                    <a:pt x="331" y="792"/>
                    <a:pt x="299" y="840"/>
                  </a:cubicBezTo>
                  <a:cubicBezTo>
                    <a:pt x="272" y="878"/>
                    <a:pt x="230" y="904"/>
                    <a:pt x="181" y="915"/>
                  </a:cubicBezTo>
                  <a:cubicBezTo>
                    <a:pt x="155" y="921"/>
                    <a:pt x="129" y="922"/>
                    <a:pt x="104" y="922"/>
                  </a:cubicBezTo>
                  <a:cubicBezTo>
                    <a:pt x="79" y="922"/>
                    <a:pt x="53" y="921"/>
                    <a:pt x="27" y="921"/>
                  </a:cubicBezTo>
                  <a:cubicBezTo>
                    <a:pt x="10" y="921"/>
                    <a:pt x="0" y="931"/>
                    <a:pt x="0" y="948"/>
                  </a:cubicBezTo>
                  <a:cubicBezTo>
                    <a:pt x="0" y="958"/>
                    <a:pt x="5" y="968"/>
                    <a:pt x="16" y="974"/>
                  </a:cubicBezTo>
                  <a:cubicBezTo>
                    <a:pt x="21" y="974"/>
                    <a:pt x="21" y="980"/>
                    <a:pt x="27" y="980"/>
                  </a:cubicBezTo>
                  <a:cubicBezTo>
                    <a:pt x="45" y="980"/>
                    <a:pt x="65" y="980"/>
                    <a:pt x="86" y="980"/>
                  </a:cubicBezTo>
                  <a:cubicBezTo>
                    <a:pt x="120" y="980"/>
                    <a:pt x="156" y="978"/>
                    <a:pt x="193" y="968"/>
                  </a:cubicBezTo>
                  <a:cubicBezTo>
                    <a:pt x="257" y="953"/>
                    <a:pt x="309" y="921"/>
                    <a:pt x="348" y="878"/>
                  </a:cubicBezTo>
                  <a:cubicBezTo>
                    <a:pt x="395" y="808"/>
                    <a:pt x="390" y="718"/>
                    <a:pt x="390" y="647"/>
                  </a:cubicBezTo>
                  <a:lnTo>
                    <a:pt x="368" y="33"/>
                  </a:lnTo>
                  <a:cubicBezTo>
                    <a:pt x="368" y="18"/>
                    <a:pt x="358" y="1"/>
                    <a:pt x="3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845;p59">
              <a:extLst>
                <a:ext uri="{FF2B5EF4-FFF2-40B4-BE49-F238E27FC236}">
                  <a16:creationId xmlns:a16="http://schemas.microsoft.com/office/drawing/2014/main" id="{641EA9C7-CC14-47DE-B0BF-98CCC5B8F837}"/>
                </a:ext>
              </a:extLst>
            </p:cNvPr>
            <p:cNvSpPr/>
            <p:nvPr/>
          </p:nvSpPr>
          <p:spPr>
            <a:xfrm>
              <a:off x="7980666" y="3485442"/>
              <a:ext cx="49319" cy="32946"/>
            </a:xfrm>
            <a:custGeom>
              <a:avLst/>
              <a:gdLst/>
              <a:ahLst/>
              <a:cxnLst/>
              <a:rect l="l" t="t" r="r" b="b"/>
              <a:pathLst>
                <a:path w="738" h="493" extrusionOk="0">
                  <a:moveTo>
                    <a:pt x="316" y="0"/>
                  </a:moveTo>
                  <a:cubicBezTo>
                    <a:pt x="198" y="0"/>
                    <a:pt x="81" y="43"/>
                    <a:pt x="0" y="129"/>
                  </a:cubicBezTo>
                  <a:cubicBezTo>
                    <a:pt x="44" y="277"/>
                    <a:pt x="150" y="401"/>
                    <a:pt x="294" y="460"/>
                  </a:cubicBezTo>
                  <a:cubicBezTo>
                    <a:pt x="351" y="482"/>
                    <a:pt x="413" y="493"/>
                    <a:pt x="476" y="493"/>
                  </a:cubicBezTo>
                  <a:cubicBezTo>
                    <a:pt x="567" y="493"/>
                    <a:pt x="659" y="469"/>
                    <a:pt x="738" y="422"/>
                  </a:cubicBezTo>
                  <a:cubicBezTo>
                    <a:pt x="738" y="304"/>
                    <a:pt x="679" y="186"/>
                    <a:pt x="589" y="107"/>
                  </a:cubicBezTo>
                  <a:cubicBezTo>
                    <a:pt x="557" y="75"/>
                    <a:pt x="513" y="48"/>
                    <a:pt x="466" y="26"/>
                  </a:cubicBezTo>
                  <a:cubicBezTo>
                    <a:pt x="417" y="11"/>
                    <a:pt x="370"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846;p59">
              <a:extLst>
                <a:ext uri="{FF2B5EF4-FFF2-40B4-BE49-F238E27FC236}">
                  <a16:creationId xmlns:a16="http://schemas.microsoft.com/office/drawing/2014/main" id="{4696004C-0C23-406B-A9FC-A4A46EF6AFD1}"/>
                </a:ext>
              </a:extLst>
            </p:cNvPr>
            <p:cNvSpPr/>
            <p:nvPr/>
          </p:nvSpPr>
          <p:spPr>
            <a:xfrm>
              <a:off x="7977458" y="3483638"/>
              <a:ext cx="54331" cy="32545"/>
            </a:xfrm>
            <a:custGeom>
              <a:avLst/>
              <a:gdLst/>
              <a:ahLst/>
              <a:cxnLst/>
              <a:rect l="l" t="t" r="r" b="b"/>
              <a:pathLst>
                <a:path w="813" h="487" extrusionOk="0">
                  <a:moveTo>
                    <a:pt x="355" y="0"/>
                  </a:moveTo>
                  <a:cubicBezTo>
                    <a:pt x="349" y="0"/>
                    <a:pt x="343" y="0"/>
                    <a:pt x="337" y="0"/>
                  </a:cubicBezTo>
                  <a:cubicBezTo>
                    <a:pt x="214" y="6"/>
                    <a:pt x="97" y="65"/>
                    <a:pt x="11" y="156"/>
                  </a:cubicBezTo>
                  <a:cubicBezTo>
                    <a:pt x="1" y="166"/>
                    <a:pt x="6" y="181"/>
                    <a:pt x="16" y="193"/>
                  </a:cubicBezTo>
                  <a:cubicBezTo>
                    <a:pt x="22" y="198"/>
                    <a:pt x="29" y="201"/>
                    <a:pt x="35" y="201"/>
                  </a:cubicBezTo>
                  <a:cubicBezTo>
                    <a:pt x="42" y="201"/>
                    <a:pt x="48" y="198"/>
                    <a:pt x="53" y="193"/>
                  </a:cubicBezTo>
                  <a:cubicBezTo>
                    <a:pt x="129" y="112"/>
                    <a:pt x="235" y="59"/>
                    <a:pt x="342" y="59"/>
                  </a:cubicBezTo>
                  <a:cubicBezTo>
                    <a:pt x="349" y="59"/>
                    <a:pt x="356" y="59"/>
                    <a:pt x="363" y="59"/>
                  </a:cubicBezTo>
                  <a:cubicBezTo>
                    <a:pt x="463" y="59"/>
                    <a:pt x="561" y="102"/>
                    <a:pt x="637" y="171"/>
                  </a:cubicBezTo>
                  <a:cubicBezTo>
                    <a:pt x="711" y="245"/>
                    <a:pt x="754" y="353"/>
                    <a:pt x="754" y="460"/>
                  </a:cubicBezTo>
                  <a:cubicBezTo>
                    <a:pt x="754" y="470"/>
                    <a:pt x="765" y="482"/>
                    <a:pt x="775" y="487"/>
                  </a:cubicBezTo>
                  <a:lnTo>
                    <a:pt x="781" y="487"/>
                  </a:lnTo>
                  <a:cubicBezTo>
                    <a:pt x="797" y="487"/>
                    <a:pt x="813" y="476"/>
                    <a:pt x="813" y="460"/>
                  </a:cubicBezTo>
                  <a:cubicBezTo>
                    <a:pt x="813" y="337"/>
                    <a:pt x="759" y="213"/>
                    <a:pt x="674" y="129"/>
                  </a:cubicBezTo>
                  <a:cubicBezTo>
                    <a:pt x="592" y="47"/>
                    <a:pt x="472" y="0"/>
                    <a:pt x="35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847;p59">
              <a:extLst>
                <a:ext uri="{FF2B5EF4-FFF2-40B4-BE49-F238E27FC236}">
                  <a16:creationId xmlns:a16="http://schemas.microsoft.com/office/drawing/2014/main" id="{DD10E26D-53E9-4F72-9AF8-EAA1CA571A34}"/>
                </a:ext>
              </a:extLst>
            </p:cNvPr>
            <p:cNvSpPr/>
            <p:nvPr/>
          </p:nvSpPr>
          <p:spPr>
            <a:xfrm>
              <a:off x="7993831" y="3485442"/>
              <a:ext cx="27266" cy="23390"/>
            </a:xfrm>
            <a:custGeom>
              <a:avLst/>
              <a:gdLst/>
              <a:ahLst/>
              <a:cxnLst/>
              <a:rect l="l" t="t" r="r" b="b"/>
              <a:pathLst>
                <a:path w="408" h="350" extrusionOk="0">
                  <a:moveTo>
                    <a:pt x="119" y="0"/>
                  </a:moveTo>
                  <a:cubicBezTo>
                    <a:pt x="81" y="21"/>
                    <a:pt x="55" y="53"/>
                    <a:pt x="39" y="97"/>
                  </a:cubicBezTo>
                  <a:cubicBezTo>
                    <a:pt x="1" y="193"/>
                    <a:pt x="49" y="299"/>
                    <a:pt x="146" y="336"/>
                  </a:cubicBezTo>
                  <a:cubicBezTo>
                    <a:pt x="169" y="345"/>
                    <a:pt x="192" y="349"/>
                    <a:pt x="215" y="349"/>
                  </a:cubicBezTo>
                  <a:cubicBezTo>
                    <a:pt x="292" y="349"/>
                    <a:pt x="362" y="303"/>
                    <a:pt x="392" y="225"/>
                  </a:cubicBezTo>
                  <a:cubicBezTo>
                    <a:pt x="407" y="186"/>
                    <a:pt x="407" y="144"/>
                    <a:pt x="392" y="107"/>
                  </a:cubicBezTo>
                  <a:cubicBezTo>
                    <a:pt x="360" y="75"/>
                    <a:pt x="316" y="48"/>
                    <a:pt x="269" y="26"/>
                  </a:cubicBezTo>
                  <a:cubicBezTo>
                    <a:pt x="220" y="11"/>
                    <a:pt x="173" y="0"/>
                    <a:pt x="11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848;p59">
              <a:extLst>
                <a:ext uri="{FF2B5EF4-FFF2-40B4-BE49-F238E27FC236}">
                  <a16:creationId xmlns:a16="http://schemas.microsoft.com/office/drawing/2014/main" id="{8341BD95-D143-42F9-ACEA-1D136AC59E02}"/>
                </a:ext>
              </a:extLst>
            </p:cNvPr>
            <p:cNvSpPr/>
            <p:nvPr/>
          </p:nvSpPr>
          <p:spPr>
            <a:xfrm>
              <a:off x="8058921" y="3514646"/>
              <a:ext cx="49319" cy="32812"/>
            </a:xfrm>
            <a:custGeom>
              <a:avLst/>
              <a:gdLst/>
              <a:ahLst/>
              <a:cxnLst/>
              <a:rect l="l" t="t" r="r" b="b"/>
              <a:pathLst>
                <a:path w="738" h="491" extrusionOk="0">
                  <a:moveTo>
                    <a:pt x="316" y="1"/>
                  </a:moveTo>
                  <a:cubicBezTo>
                    <a:pt x="198" y="1"/>
                    <a:pt x="80" y="44"/>
                    <a:pt x="0" y="129"/>
                  </a:cubicBezTo>
                  <a:cubicBezTo>
                    <a:pt x="43" y="274"/>
                    <a:pt x="149" y="402"/>
                    <a:pt x="294" y="455"/>
                  </a:cubicBezTo>
                  <a:cubicBezTo>
                    <a:pt x="353" y="479"/>
                    <a:pt x="417" y="491"/>
                    <a:pt x="480" y="491"/>
                  </a:cubicBezTo>
                  <a:cubicBezTo>
                    <a:pt x="570" y="491"/>
                    <a:pt x="660" y="467"/>
                    <a:pt x="738" y="423"/>
                  </a:cubicBezTo>
                  <a:cubicBezTo>
                    <a:pt x="738" y="301"/>
                    <a:pt x="679" y="188"/>
                    <a:pt x="593" y="109"/>
                  </a:cubicBezTo>
                  <a:cubicBezTo>
                    <a:pt x="556" y="77"/>
                    <a:pt x="513" y="50"/>
                    <a:pt x="465" y="28"/>
                  </a:cubicBezTo>
                  <a:cubicBezTo>
                    <a:pt x="422" y="12"/>
                    <a:pt x="368"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849;p59">
              <a:extLst>
                <a:ext uri="{FF2B5EF4-FFF2-40B4-BE49-F238E27FC236}">
                  <a16:creationId xmlns:a16="http://schemas.microsoft.com/office/drawing/2014/main" id="{3B338371-5383-47B8-9771-5907C080D93B}"/>
                </a:ext>
              </a:extLst>
            </p:cNvPr>
            <p:cNvSpPr/>
            <p:nvPr/>
          </p:nvSpPr>
          <p:spPr>
            <a:xfrm>
              <a:off x="8055980" y="3512842"/>
              <a:ext cx="54063" cy="32679"/>
            </a:xfrm>
            <a:custGeom>
              <a:avLst/>
              <a:gdLst/>
              <a:ahLst/>
              <a:cxnLst/>
              <a:rect l="l" t="t" r="r" b="b"/>
              <a:pathLst>
                <a:path w="809" h="489" extrusionOk="0">
                  <a:moveTo>
                    <a:pt x="351" y="1"/>
                  </a:moveTo>
                  <a:cubicBezTo>
                    <a:pt x="345" y="1"/>
                    <a:pt x="339" y="1"/>
                    <a:pt x="333" y="1"/>
                  </a:cubicBezTo>
                  <a:cubicBezTo>
                    <a:pt x="210" y="1"/>
                    <a:pt x="92" y="60"/>
                    <a:pt x="12" y="151"/>
                  </a:cubicBezTo>
                  <a:cubicBezTo>
                    <a:pt x="1" y="168"/>
                    <a:pt x="1" y="183"/>
                    <a:pt x="12" y="193"/>
                  </a:cubicBezTo>
                  <a:cubicBezTo>
                    <a:pt x="17" y="199"/>
                    <a:pt x="24" y="201"/>
                    <a:pt x="31" y="201"/>
                  </a:cubicBezTo>
                  <a:cubicBezTo>
                    <a:pt x="40" y="201"/>
                    <a:pt x="49" y="197"/>
                    <a:pt x="55" y="188"/>
                  </a:cubicBezTo>
                  <a:cubicBezTo>
                    <a:pt x="124" y="109"/>
                    <a:pt x="232" y="60"/>
                    <a:pt x="338" y="55"/>
                  </a:cubicBezTo>
                  <a:cubicBezTo>
                    <a:pt x="344" y="54"/>
                    <a:pt x="350" y="54"/>
                    <a:pt x="355" y="54"/>
                  </a:cubicBezTo>
                  <a:cubicBezTo>
                    <a:pt x="456" y="54"/>
                    <a:pt x="557" y="96"/>
                    <a:pt x="632" y="168"/>
                  </a:cubicBezTo>
                  <a:cubicBezTo>
                    <a:pt x="706" y="242"/>
                    <a:pt x="755" y="354"/>
                    <a:pt x="750" y="461"/>
                  </a:cubicBezTo>
                  <a:cubicBezTo>
                    <a:pt x="750" y="472"/>
                    <a:pt x="760" y="482"/>
                    <a:pt x="770" y="488"/>
                  </a:cubicBezTo>
                  <a:lnTo>
                    <a:pt x="782" y="488"/>
                  </a:lnTo>
                  <a:cubicBezTo>
                    <a:pt x="797" y="488"/>
                    <a:pt x="809" y="477"/>
                    <a:pt x="809" y="461"/>
                  </a:cubicBezTo>
                  <a:cubicBezTo>
                    <a:pt x="809" y="338"/>
                    <a:pt x="760" y="215"/>
                    <a:pt x="669" y="129"/>
                  </a:cubicBezTo>
                  <a:cubicBezTo>
                    <a:pt x="588" y="49"/>
                    <a:pt x="468" y="1"/>
                    <a:pt x="35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850;p59">
              <a:extLst>
                <a:ext uri="{FF2B5EF4-FFF2-40B4-BE49-F238E27FC236}">
                  <a16:creationId xmlns:a16="http://schemas.microsoft.com/office/drawing/2014/main" id="{18DC92E0-7E2C-42D1-8B70-CC5E39469518}"/>
                </a:ext>
              </a:extLst>
            </p:cNvPr>
            <p:cNvSpPr/>
            <p:nvPr/>
          </p:nvSpPr>
          <p:spPr>
            <a:xfrm>
              <a:off x="8072086" y="3514646"/>
              <a:ext cx="27266" cy="23456"/>
            </a:xfrm>
            <a:custGeom>
              <a:avLst/>
              <a:gdLst/>
              <a:ahLst/>
              <a:cxnLst/>
              <a:rect l="l" t="t" r="r" b="b"/>
              <a:pathLst>
                <a:path w="408" h="351" extrusionOk="0">
                  <a:moveTo>
                    <a:pt x="119" y="1"/>
                  </a:moveTo>
                  <a:cubicBezTo>
                    <a:pt x="80" y="23"/>
                    <a:pt x="55" y="55"/>
                    <a:pt x="38" y="97"/>
                  </a:cubicBezTo>
                  <a:cubicBezTo>
                    <a:pt x="1" y="193"/>
                    <a:pt x="48" y="301"/>
                    <a:pt x="151" y="338"/>
                  </a:cubicBezTo>
                  <a:cubicBezTo>
                    <a:pt x="172" y="346"/>
                    <a:pt x="193" y="350"/>
                    <a:pt x="214" y="350"/>
                  </a:cubicBezTo>
                  <a:cubicBezTo>
                    <a:pt x="290" y="350"/>
                    <a:pt x="362" y="301"/>
                    <a:pt x="391" y="225"/>
                  </a:cubicBezTo>
                  <a:cubicBezTo>
                    <a:pt x="407" y="188"/>
                    <a:pt x="407" y="146"/>
                    <a:pt x="396" y="109"/>
                  </a:cubicBezTo>
                  <a:cubicBezTo>
                    <a:pt x="359" y="77"/>
                    <a:pt x="316" y="50"/>
                    <a:pt x="268" y="28"/>
                  </a:cubicBezTo>
                  <a:cubicBezTo>
                    <a:pt x="225" y="12"/>
                    <a:pt x="171" y="1"/>
                    <a:pt x="11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851;p59">
              <a:extLst>
                <a:ext uri="{FF2B5EF4-FFF2-40B4-BE49-F238E27FC236}">
                  <a16:creationId xmlns:a16="http://schemas.microsoft.com/office/drawing/2014/main" id="{0DB6769B-41EF-4119-B2E9-E34000CB4028}"/>
                </a:ext>
              </a:extLst>
            </p:cNvPr>
            <p:cNvSpPr/>
            <p:nvPr/>
          </p:nvSpPr>
          <p:spPr>
            <a:xfrm>
              <a:off x="7989554" y="3451293"/>
              <a:ext cx="57605" cy="15972"/>
            </a:xfrm>
            <a:custGeom>
              <a:avLst/>
              <a:gdLst/>
              <a:ahLst/>
              <a:cxnLst/>
              <a:rect l="l" t="t" r="r" b="b"/>
              <a:pathLst>
                <a:path w="862" h="239" extrusionOk="0">
                  <a:moveTo>
                    <a:pt x="632" y="1"/>
                  </a:moveTo>
                  <a:cubicBezTo>
                    <a:pt x="420" y="1"/>
                    <a:pt x="206" y="48"/>
                    <a:pt x="17" y="142"/>
                  </a:cubicBezTo>
                  <a:cubicBezTo>
                    <a:pt x="1" y="147"/>
                    <a:pt x="17" y="206"/>
                    <a:pt x="22" y="216"/>
                  </a:cubicBezTo>
                  <a:cubicBezTo>
                    <a:pt x="124" y="209"/>
                    <a:pt x="226" y="204"/>
                    <a:pt x="328" y="204"/>
                  </a:cubicBezTo>
                  <a:cubicBezTo>
                    <a:pt x="494" y="204"/>
                    <a:pt x="659" y="215"/>
                    <a:pt x="824" y="238"/>
                  </a:cubicBezTo>
                  <a:cubicBezTo>
                    <a:pt x="861" y="169"/>
                    <a:pt x="856" y="83"/>
                    <a:pt x="824" y="14"/>
                  </a:cubicBezTo>
                  <a:cubicBezTo>
                    <a:pt x="761" y="5"/>
                    <a:pt x="696" y="1"/>
                    <a:pt x="63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852;p59">
              <a:extLst>
                <a:ext uri="{FF2B5EF4-FFF2-40B4-BE49-F238E27FC236}">
                  <a16:creationId xmlns:a16="http://schemas.microsoft.com/office/drawing/2014/main" id="{DECD1F6B-4EDA-4F36-8ABE-39A091AA58AE}"/>
                </a:ext>
              </a:extLst>
            </p:cNvPr>
            <p:cNvSpPr/>
            <p:nvPr/>
          </p:nvSpPr>
          <p:spPr>
            <a:xfrm>
              <a:off x="8088926" y="3482168"/>
              <a:ext cx="34015" cy="37958"/>
            </a:xfrm>
            <a:custGeom>
              <a:avLst/>
              <a:gdLst/>
              <a:ahLst/>
              <a:cxnLst/>
              <a:rect l="l" t="t" r="r" b="b"/>
              <a:pathLst>
                <a:path w="509" h="568" extrusionOk="0">
                  <a:moveTo>
                    <a:pt x="134" y="1"/>
                  </a:moveTo>
                  <a:cubicBezTo>
                    <a:pt x="75" y="33"/>
                    <a:pt x="21" y="92"/>
                    <a:pt x="0" y="161"/>
                  </a:cubicBezTo>
                  <a:cubicBezTo>
                    <a:pt x="171" y="274"/>
                    <a:pt x="321" y="407"/>
                    <a:pt x="454" y="568"/>
                  </a:cubicBezTo>
                  <a:cubicBezTo>
                    <a:pt x="465" y="563"/>
                    <a:pt x="508" y="530"/>
                    <a:pt x="502" y="519"/>
                  </a:cubicBezTo>
                  <a:cubicBezTo>
                    <a:pt x="438" y="300"/>
                    <a:pt x="304" y="114"/>
                    <a:pt x="1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圖片 3">
            <a:extLst>
              <a:ext uri="{FF2B5EF4-FFF2-40B4-BE49-F238E27FC236}">
                <a16:creationId xmlns:a16="http://schemas.microsoft.com/office/drawing/2014/main" id="{468A710F-2C0C-4F22-BC5C-C65C0D6DAA87}"/>
              </a:ext>
            </a:extLst>
          </p:cNvPr>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1" name="矩形 10">
            <a:extLst>
              <a:ext uri="{FF2B5EF4-FFF2-40B4-BE49-F238E27FC236}">
                <a16:creationId xmlns:a16="http://schemas.microsoft.com/office/drawing/2014/main" id="{E991915E-DB85-4D85-8E03-9603364277D9}"/>
              </a:ext>
            </a:extLst>
          </p:cNvPr>
          <p:cNvSpPr/>
          <p:nvPr/>
        </p:nvSpPr>
        <p:spPr>
          <a:xfrm>
            <a:off x="374081" y="1117198"/>
            <a:ext cx="4704567" cy="461665"/>
          </a:xfrm>
          <a:prstGeom prst="rect">
            <a:avLst/>
          </a:prstGeom>
        </p:spPr>
        <p:txBody>
          <a:bodyPr wrap="square">
            <a:spAutoFit/>
          </a:bodyPr>
          <a:lstStyle/>
          <a:p>
            <a:pPr algn="ctr"/>
            <a:r>
              <a:rPr lang="zh-HK" altLang="en-US" sz="2400" b="1" dirty="0">
                <a:solidFill>
                  <a:srgbClr val="0070C0"/>
                </a:solidFill>
                <a:latin typeface="DFHeiHK-W9" panose="020B0900000000000000" pitchFamily="34" charset="-120"/>
                <a:ea typeface="DFHeiHK-W9" panose="020B0900000000000000" pitchFamily="34" charset="-120"/>
              </a:rPr>
              <a:t>全球約有</a:t>
            </a:r>
            <a:r>
              <a:rPr lang="en-US" altLang="zh-HK" sz="2400" b="1" dirty="0">
                <a:solidFill>
                  <a:srgbClr val="0070C0"/>
                </a:solidFill>
                <a:latin typeface="DFHeiHK-W9" panose="020B0900000000000000" pitchFamily="34" charset="-120"/>
                <a:ea typeface="DFHeiHK-W9" panose="020B0900000000000000" pitchFamily="34" charset="-120"/>
              </a:rPr>
              <a:t>3,530</a:t>
            </a:r>
            <a:r>
              <a:rPr lang="zh-HK" altLang="en-US" sz="2400" b="1" dirty="0">
                <a:solidFill>
                  <a:srgbClr val="0070C0"/>
                </a:solidFill>
                <a:latin typeface="DFHeiHK-W9" panose="020B0900000000000000" pitchFamily="34" charset="-120"/>
                <a:ea typeface="DFHeiHK-W9" panose="020B0900000000000000" pitchFamily="34" charset="-120"/>
              </a:rPr>
              <a:t>萬名難民</a:t>
            </a:r>
          </a:p>
        </p:txBody>
      </p:sp>
      <p:graphicFrame>
        <p:nvGraphicFramePr>
          <p:cNvPr id="10" name="圖表 9">
            <a:extLst>
              <a:ext uri="{FF2B5EF4-FFF2-40B4-BE49-F238E27FC236}">
                <a16:creationId xmlns:a16="http://schemas.microsoft.com/office/drawing/2014/main" id="{F8A55E79-4E11-4129-B1C7-338E6B170FC4}"/>
              </a:ext>
            </a:extLst>
          </p:cNvPr>
          <p:cNvGraphicFramePr/>
          <p:nvPr>
            <p:extLst>
              <p:ext uri="{D42A27DB-BD31-4B8C-83A1-F6EECF244321}">
                <p14:modId xmlns:p14="http://schemas.microsoft.com/office/powerpoint/2010/main" val="600029238"/>
              </p:ext>
            </p:extLst>
          </p:nvPr>
        </p:nvGraphicFramePr>
        <p:xfrm>
          <a:off x="1556660" y="1056070"/>
          <a:ext cx="2544497" cy="2594980"/>
        </p:xfrm>
        <a:graphic>
          <a:graphicData uri="http://schemas.openxmlformats.org/drawingml/2006/chart">
            <c:chart xmlns:c="http://schemas.openxmlformats.org/drawingml/2006/chart" xmlns:r="http://schemas.openxmlformats.org/officeDocument/2006/relationships" r:id="rId3"/>
          </a:graphicData>
        </a:graphic>
      </p:graphicFrame>
      <p:sp>
        <p:nvSpPr>
          <p:cNvPr id="182" name="Google Shape;2854;p59">
            <a:extLst>
              <a:ext uri="{FF2B5EF4-FFF2-40B4-BE49-F238E27FC236}">
                <a16:creationId xmlns:a16="http://schemas.microsoft.com/office/drawing/2014/main" id="{0430FC4B-EE78-4C42-AE0F-17888D8B37CE}"/>
              </a:ext>
            </a:extLst>
          </p:cNvPr>
          <p:cNvSpPr txBox="1">
            <a:spLocks noGrp="1"/>
          </p:cNvSpPr>
          <p:nvPr>
            <p:ph type="title"/>
          </p:nvPr>
        </p:nvSpPr>
        <p:spPr>
          <a:xfrm>
            <a:off x="2510246" y="1906295"/>
            <a:ext cx="1282374" cy="814671"/>
          </a:xfrm>
          <a:prstGeom prst="rect">
            <a:avLst/>
          </a:prstGeom>
        </p:spPr>
        <p:txBody>
          <a:bodyPr spcFirstLastPara="1" wrap="square" lIns="91425" tIns="91425" rIns="91425" bIns="91425" anchor="ctr" anchorCtr="0">
            <a:noAutofit/>
          </a:bodyPr>
          <a:lstStyle/>
          <a:p>
            <a:pPr lvl="0"/>
            <a:r>
              <a:rPr lang="en-US" altLang="zh-TW" sz="1400" b="1" dirty="0">
                <a:solidFill>
                  <a:schemeClr val="tx2"/>
                </a:solidFill>
                <a:latin typeface="DFHeiHK-W9" panose="020B0900000000000000" pitchFamily="34" charset="-120"/>
                <a:ea typeface="DFHeiHK-W9" panose="020B0900000000000000" pitchFamily="34" charset="-120"/>
              </a:rPr>
              <a:t>41% </a:t>
            </a:r>
            <a:br>
              <a:rPr lang="en-US" altLang="zh-TW" sz="1400" b="1" dirty="0">
                <a:solidFill>
                  <a:schemeClr val="tx2"/>
                </a:solidFill>
                <a:latin typeface="DFHeiHK-W9" panose="020B0900000000000000" pitchFamily="34" charset="-120"/>
                <a:ea typeface="DFHeiHK-W9" panose="020B0900000000000000" pitchFamily="34" charset="-120"/>
              </a:rPr>
            </a:br>
            <a:r>
              <a:rPr lang="zh-TW" altLang="en-US" sz="1400" b="1" dirty="0">
                <a:solidFill>
                  <a:schemeClr val="tx2"/>
                </a:solidFill>
                <a:latin typeface="DFHeiHK-W9" panose="020B0900000000000000" pitchFamily="34" charset="-120"/>
                <a:ea typeface="DFHeiHK-W9" panose="020B0900000000000000" pitchFamily="34" charset="-120"/>
              </a:rPr>
              <a:t>小朋友</a:t>
            </a:r>
            <a:endParaRPr sz="1400" b="1" dirty="0">
              <a:solidFill>
                <a:schemeClr val="tx2"/>
              </a:solidFill>
              <a:latin typeface="DFHeiHK-W9" panose="020B0900000000000000" pitchFamily="34" charset="-120"/>
              <a:ea typeface="DFHeiHK-W9" panose="020B0900000000000000" pitchFamily="34" charset="-120"/>
            </a:endParaRPr>
          </a:p>
        </p:txBody>
      </p:sp>
      <p:pic>
        <p:nvPicPr>
          <p:cNvPr id="13316" name="Picture 4" descr="https://o.remove.bg/downloads/12bb2371-15f9-41e5-a40b-1b05a60077b1/image-removebg-preview.png">
            <a:extLst>
              <a:ext uri="{FF2B5EF4-FFF2-40B4-BE49-F238E27FC236}">
                <a16:creationId xmlns:a16="http://schemas.microsoft.com/office/drawing/2014/main" id="{EDA9CC78-E6AA-4983-8D94-DA7C4B0EE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43" y="2596392"/>
            <a:ext cx="2621631" cy="12580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圖表 13">
            <a:extLst>
              <a:ext uri="{FF2B5EF4-FFF2-40B4-BE49-F238E27FC236}">
                <a16:creationId xmlns:a16="http://schemas.microsoft.com/office/drawing/2014/main" id="{9B38E2D5-11E2-43AD-8B25-DFD0AD8E72B8}"/>
              </a:ext>
            </a:extLst>
          </p:cNvPr>
          <p:cNvGraphicFramePr/>
          <p:nvPr>
            <p:extLst>
              <p:ext uri="{D42A27DB-BD31-4B8C-83A1-F6EECF244321}">
                <p14:modId xmlns:p14="http://schemas.microsoft.com/office/powerpoint/2010/main" val="1188386522"/>
              </p:ext>
            </p:extLst>
          </p:nvPr>
        </p:nvGraphicFramePr>
        <p:xfrm>
          <a:off x="2624474" y="1172334"/>
          <a:ext cx="5394371" cy="3347635"/>
        </p:xfrm>
        <a:graphic>
          <a:graphicData uri="http://schemas.openxmlformats.org/drawingml/2006/chart">
            <c:chart xmlns:c="http://schemas.openxmlformats.org/drawingml/2006/chart" xmlns:r="http://schemas.openxmlformats.org/officeDocument/2006/relationships" r:id="rId5"/>
          </a:graphicData>
        </a:graphic>
      </p:graphicFrame>
      <p:sp>
        <p:nvSpPr>
          <p:cNvPr id="187" name="Google Shape;2854;p59">
            <a:extLst>
              <a:ext uri="{FF2B5EF4-FFF2-40B4-BE49-F238E27FC236}">
                <a16:creationId xmlns:a16="http://schemas.microsoft.com/office/drawing/2014/main" id="{0988BD26-3F22-425D-BFB8-EDA43A66C7F5}"/>
              </a:ext>
            </a:extLst>
          </p:cNvPr>
          <p:cNvSpPr txBox="1">
            <a:spLocks/>
          </p:cNvSpPr>
          <p:nvPr/>
        </p:nvSpPr>
        <p:spPr>
          <a:xfrm>
            <a:off x="5041901" y="2017788"/>
            <a:ext cx="1792580" cy="11856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9600"/>
              <a:buFont typeface="Inter Black"/>
              <a:buNone/>
              <a:defRPr sz="9600" b="0" i="0" u="none" strike="noStrike" cap="none">
                <a:solidFill>
                  <a:srgbClr val="025AB1"/>
                </a:solidFill>
                <a:latin typeface="Inter Black"/>
                <a:ea typeface="Inter Black"/>
                <a:cs typeface="Inter Black"/>
                <a:sym typeface="Inter Black"/>
              </a:defRPr>
            </a:lvl9pPr>
          </a:lstStyle>
          <a:p>
            <a:r>
              <a:rPr lang="en-US" altLang="zh-HK" sz="3200" b="1" dirty="0">
                <a:solidFill>
                  <a:schemeClr val="accent2"/>
                </a:solidFill>
                <a:latin typeface="DFHeiHK-W9" panose="020B0900000000000000" pitchFamily="34" charset="-120"/>
                <a:ea typeface="DFHeiHK-W9" panose="020B0900000000000000" pitchFamily="34" charset="-120"/>
              </a:rPr>
              <a:t>52%</a:t>
            </a:r>
          </a:p>
          <a:p>
            <a:r>
              <a:rPr lang="zh-TW" altLang="en-US" sz="2000" b="1" dirty="0">
                <a:solidFill>
                  <a:schemeClr val="accent2"/>
                </a:solidFill>
                <a:latin typeface="DFHeiHK-W9" panose="020B0900000000000000" pitchFamily="34" charset="-120"/>
                <a:ea typeface="DFHeiHK-W9" panose="020B0900000000000000" pitchFamily="34" charset="-120"/>
              </a:rPr>
              <a:t>來自</a:t>
            </a:r>
            <a:r>
              <a:rPr lang="en-US" altLang="zh-HK" sz="2000" dirty="0">
                <a:solidFill>
                  <a:schemeClr val="accent2"/>
                </a:solidFill>
                <a:latin typeface="DFHeiHK-W9" panose="020B0900000000000000" pitchFamily="34" charset="-120"/>
                <a:ea typeface="DFHeiHK-W9" panose="020B0900000000000000" pitchFamily="34" charset="-120"/>
              </a:rPr>
              <a:t>3</a:t>
            </a:r>
            <a:r>
              <a:rPr lang="zh-TW" altLang="en-US" sz="2000" dirty="0">
                <a:solidFill>
                  <a:schemeClr val="accent2"/>
                </a:solidFill>
                <a:latin typeface="DFHeiHK-W9" panose="020B0900000000000000" pitchFamily="34" charset="-120"/>
                <a:ea typeface="DFHeiHK-W9" panose="020B0900000000000000" pitchFamily="34" charset="-120"/>
              </a:rPr>
              <a:t>個</a:t>
            </a:r>
            <a:endParaRPr lang="en-US" altLang="zh-TW" sz="2000" dirty="0">
              <a:solidFill>
                <a:schemeClr val="accent2"/>
              </a:solidFill>
              <a:latin typeface="DFHeiHK-W9" panose="020B0900000000000000" pitchFamily="34" charset="-120"/>
              <a:ea typeface="DFHeiHK-W9" panose="020B0900000000000000" pitchFamily="34" charset="-120"/>
            </a:endParaRPr>
          </a:p>
          <a:p>
            <a:r>
              <a:rPr lang="zh-TW" altLang="en-US" sz="2000" dirty="0">
                <a:solidFill>
                  <a:schemeClr val="accent2"/>
                </a:solidFill>
                <a:latin typeface="DFHeiHK-W9" panose="020B0900000000000000" pitchFamily="34" charset="-120"/>
                <a:ea typeface="DFHeiHK-W9" panose="020B0900000000000000" pitchFamily="34" charset="-120"/>
              </a:rPr>
              <a:t>主要國家</a:t>
            </a:r>
            <a:endParaRPr lang="zh-HK" altLang="en-US" sz="2000" dirty="0">
              <a:solidFill>
                <a:schemeClr val="accent2"/>
              </a:solidFill>
              <a:latin typeface="DFHeiHK-W9" panose="020B0900000000000000" pitchFamily="34" charset="-120"/>
              <a:ea typeface="DFHeiHK-W9" panose="020B0900000000000000" pitchFamily="34" charset="-120"/>
            </a:endParaRPr>
          </a:p>
        </p:txBody>
      </p:sp>
      <p:sp>
        <p:nvSpPr>
          <p:cNvPr id="15" name="矩形 14">
            <a:extLst>
              <a:ext uri="{FF2B5EF4-FFF2-40B4-BE49-F238E27FC236}">
                <a16:creationId xmlns:a16="http://schemas.microsoft.com/office/drawing/2014/main" id="{4F6D0548-B861-4153-A67D-F64E946A3CD3}"/>
              </a:ext>
            </a:extLst>
          </p:cNvPr>
          <p:cNvSpPr/>
          <p:nvPr/>
        </p:nvSpPr>
        <p:spPr>
          <a:xfrm>
            <a:off x="6978341" y="1752250"/>
            <a:ext cx="1132041" cy="461665"/>
          </a:xfrm>
          <a:prstGeom prst="rect">
            <a:avLst/>
          </a:prstGeom>
        </p:spPr>
        <p:txBody>
          <a:bodyPr wrap="square">
            <a:spAutoFit/>
          </a:bodyPr>
          <a:lstStyle/>
          <a:p>
            <a:r>
              <a:rPr lang="zh-HK" altLang="en-US" sz="2400" dirty="0">
                <a:solidFill>
                  <a:srgbClr val="025AB1"/>
                </a:solidFill>
                <a:latin typeface="DFHeiHK-W9" panose="020B0900000000000000" pitchFamily="34" charset="-120"/>
                <a:ea typeface="DFHeiHK-W9" panose="020B0900000000000000" pitchFamily="34" charset="-120"/>
                <a:sym typeface="Inter Black"/>
              </a:rPr>
              <a:t>敘利亞</a:t>
            </a:r>
          </a:p>
        </p:txBody>
      </p:sp>
      <p:sp>
        <p:nvSpPr>
          <p:cNvPr id="16" name="矩形 15">
            <a:extLst>
              <a:ext uri="{FF2B5EF4-FFF2-40B4-BE49-F238E27FC236}">
                <a16:creationId xmlns:a16="http://schemas.microsoft.com/office/drawing/2014/main" id="{7230836B-F5A5-4CEA-BB12-7B761D825899}"/>
              </a:ext>
            </a:extLst>
          </p:cNvPr>
          <p:cNvSpPr/>
          <p:nvPr/>
        </p:nvSpPr>
        <p:spPr>
          <a:xfrm>
            <a:off x="6990725" y="3020912"/>
            <a:ext cx="1132041" cy="461665"/>
          </a:xfrm>
          <a:prstGeom prst="rect">
            <a:avLst/>
          </a:prstGeom>
        </p:spPr>
        <p:txBody>
          <a:bodyPr wrap="none">
            <a:spAutoFit/>
          </a:bodyPr>
          <a:lstStyle/>
          <a:p>
            <a:r>
              <a:rPr lang="zh-HK" altLang="en-US" sz="2400" dirty="0">
                <a:solidFill>
                  <a:srgbClr val="025AB1"/>
                </a:solidFill>
                <a:latin typeface="DFHeiHK-W9" panose="020B0900000000000000" pitchFamily="34" charset="-120"/>
                <a:ea typeface="DFHeiHK-W9" panose="020B0900000000000000" pitchFamily="34" charset="-120"/>
              </a:rPr>
              <a:t>阿富汗</a:t>
            </a:r>
          </a:p>
        </p:txBody>
      </p:sp>
      <p:sp>
        <p:nvSpPr>
          <p:cNvPr id="18" name="矩形 17">
            <a:extLst>
              <a:ext uri="{FF2B5EF4-FFF2-40B4-BE49-F238E27FC236}">
                <a16:creationId xmlns:a16="http://schemas.microsoft.com/office/drawing/2014/main" id="{3E481FA3-3440-4A78-A72E-B1560A18C1AE}"/>
              </a:ext>
            </a:extLst>
          </p:cNvPr>
          <p:cNvSpPr/>
          <p:nvPr/>
        </p:nvSpPr>
        <p:spPr>
          <a:xfrm>
            <a:off x="6949636" y="2369890"/>
            <a:ext cx="1107996" cy="461665"/>
          </a:xfrm>
          <a:prstGeom prst="rect">
            <a:avLst/>
          </a:prstGeom>
        </p:spPr>
        <p:txBody>
          <a:bodyPr wrap="none">
            <a:spAutoFit/>
          </a:bodyPr>
          <a:lstStyle/>
          <a:p>
            <a:r>
              <a:rPr lang="zh-HK" altLang="en-US" sz="2400" dirty="0">
                <a:solidFill>
                  <a:srgbClr val="025AB1"/>
                </a:solidFill>
                <a:latin typeface="DFHeiHK-W9" panose="020B0900000000000000" pitchFamily="34" charset="-120"/>
                <a:ea typeface="DFHeiHK-W9" panose="020B0900000000000000" pitchFamily="34" charset="-120"/>
              </a:rPr>
              <a:t>烏克蘭</a:t>
            </a:r>
          </a:p>
        </p:txBody>
      </p:sp>
      <p:pic>
        <p:nvPicPr>
          <p:cNvPr id="13318" name="Picture 6" descr="敘利亞國旗- 維基百科，自由的百科全書">
            <a:extLst>
              <a:ext uri="{FF2B5EF4-FFF2-40B4-BE49-F238E27FC236}">
                <a16:creationId xmlns:a16="http://schemas.microsoft.com/office/drawing/2014/main" id="{00F1DDA8-3288-4FE8-A10C-8A5B7A17D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2733" y="1652686"/>
            <a:ext cx="760827" cy="507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322" name="Picture 10" descr="阿富汗国旗- 维基百科，自由的百科全书">
            <a:extLst>
              <a:ext uri="{FF2B5EF4-FFF2-40B4-BE49-F238E27FC236}">
                <a16:creationId xmlns:a16="http://schemas.microsoft.com/office/drawing/2014/main" id="{39EFD492-9580-487A-9814-E7CD257A4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4611" y="3011824"/>
            <a:ext cx="750738" cy="50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0" name="Google Shape;2211;p49">
            <a:extLst>
              <a:ext uri="{FF2B5EF4-FFF2-40B4-BE49-F238E27FC236}">
                <a16:creationId xmlns:a16="http://schemas.microsoft.com/office/drawing/2014/main" id="{4870AE48-2089-4789-9DF7-CDF61983120D}"/>
              </a:ext>
            </a:extLst>
          </p:cNvPr>
          <p:cNvSpPr txBox="1">
            <a:spLocks/>
          </p:cNvSpPr>
          <p:nvPr/>
        </p:nvSpPr>
        <p:spPr>
          <a:xfrm>
            <a:off x="6040977" y="1601602"/>
            <a:ext cx="1045785" cy="8115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2000" dirty="0">
                <a:solidFill>
                  <a:schemeClr val="lt2"/>
                </a:solidFill>
                <a:latin typeface="Inter Black"/>
                <a:ea typeface="Inter Black"/>
                <a:sym typeface="Inter Black"/>
              </a:rPr>
              <a:t>1.</a:t>
            </a:r>
          </a:p>
        </p:txBody>
      </p:sp>
      <p:sp>
        <p:nvSpPr>
          <p:cNvPr id="171" name="Google Shape;2211;p49">
            <a:extLst>
              <a:ext uri="{FF2B5EF4-FFF2-40B4-BE49-F238E27FC236}">
                <a16:creationId xmlns:a16="http://schemas.microsoft.com/office/drawing/2014/main" id="{C92FF712-2BF5-4591-AFA8-16A3AE31683B}"/>
              </a:ext>
            </a:extLst>
          </p:cNvPr>
          <p:cNvSpPr txBox="1">
            <a:spLocks/>
          </p:cNvSpPr>
          <p:nvPr/>
        </p:nvSpPr>
        <p:spPr>
          <a:xfrm>
            <a:off x="6061423" y="2216208"/>
            <a:ext cx="1045785" cy="8115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2000" dirty="0">
                <a:solidFill>
                  <a:schemeClr val="lt2"/>
                </a:solidFill>
                <a:latin typeface="Inter Black"/>
                <a:ea typeface="Inter Black"/>
                <a:sym typeface="Inter Black"/>
              </a:rPr>
              <a:t>2.</a:t>
            </a:r>
          </a:p>
        </p:txBody>
      </p:sp>
      <p:sp>
        <p:nvSpPr>
          <p:cNvPr id="172" name="Google Shape;2211;p49">
            <a:extLst>
              <a:ext uri="{FF2B5EF4-FFF2-40B4-BE49-F238E27FC236}">
                <a16:creationId xmlns:a16="http://schemas.microsoft.com/office/drawing/2014/main" id="{9CAA7E09-D852-47C2-8BF1-B4E1BC51AD7E}"/>
              </a:ext>
            </a:extLst>
          </p:cNvPr>
          <p:cNvSpPr txBox="1">
            <a:spLocks/>
          </p:cNvSpPr>
          <p:nvPr/>
        </p:nvSpPr>
        <p:spPr>
          <a:xfrm>
            <a:off x="6081869" y="2879161"/>
            <a:ext cx="1045785" cy="8115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2000" dirty="0">
                <a:solidFill>
                  <a:schemeClr val="lt2"/>
                </a:solidFill>
                <a:latin typeface="Inter Black"/>
                <a:ea typeface="Inter Black"/>
                <a:sym typeface="Inter Black"/>
              </a:rPr>
              <a:t>3.</a:t>
            </a:r>
          </a:p>
        </p:txBody>
      </p:sp>
      <p:pic>
        <p:nvPicPr>
          <p:cNvPr id="1026" name="Picture 2">
            <a:extLst>
              <a:ext uri="{FF2B5EF4-FFF2-40B4-BE49-F238E27FC236}">
                <a16:creationId xmlns:a16="http://schemas.microsoft.com/office/drawing/2014/main" id="{377BC81D-6F51-413C-9660-F5BD9A2200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4611" y="2357009"/>
            <a:ext cx="762292" cy="507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52" name="Google Shape;2211;p49">
            <a:extLst>
              <a:ext uri="{FF2B5EF4-FFF2-40B4-BE49-F238E27FC236}">
                <a16:creationId xmlns:a16="http://schemas.microsoft.com/office/drawing/2014/main" id="{A344C372-4064-4CA5-9C59-89E4D617D8BF}"/>
              </a:ext>
            </a:extLst>
          </p:cNvPr>
          <p:cNvSpPr txBox="1">
            <a:spLocks/>
          </p:cNvSpPr>
          <p:nvPr/>
        </p:nvSpPr>
        <p:spPr>
          <a:xfrm>
            <a:off x="7341822" y="-389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03.</a:t>
            </a:r>
          </a:p>
        </p:txBody>
      </p:sp>
      <p:sp>
        <p:nvSpPr>
          <p:cNvPr id="253" name="矩形 252">
            <a:extLst>
              <a:ext uri="{FF2B5EF4-FFF2-40B4-BE49-F238E27FC236}">
                <a16:creationId xmlns:a16="http://schemas.microsoft.com/office/drawing/2014/main" id="{6F7B435C-F31F-4007-84DA-03B6E82A69DF}"/>
              </a:ext>
            </a:extLst>
          </p:cNvPr>
          <p:cNvSpPr/>
          <p:nvPr/>
        </p:nvSpPr>
        <p:spPr>
          <a:xfrm>
            <a:off x="6506572" y="56789"/>
            <a:ext cx="1449521"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全球難民現況</a:t>
            </a:r>
            <a:endParaRPr lang="zh-HK" altLang="en-US" dirty="0"/>
          </a:p>
        </p:txBody>
      </p:sp>
      <p:pic>
        <p:nvPicPr>
          <p:cNvPr id="3" name="圖片 2">
            <a:extLst>
              <a:ext uri="{FF2B5EF4-FFF2-40B4-BE49-F238E27FC236}">
                <a16:creationId xmlns:a16="http://schemas.microsoft.com/office/drawing/2014/main" id="{B9A9EE3D-3E29-438F-A105-DB9911D03141}"/>
              </a:ext>
            </a:extLst>
          </p:cNvPr>
          <p:cNvPicPr>
            <a:picLocks noChangeAspect="1"/>
          </p:cNvPicPr>
          <p:nvPr/>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50650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391280"/>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626200"/>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55"/>
          <p:cNvGrpSpPr/>
          <p:nvPr/>
        </p:nvGrpSpPr>
        <p:grpSpPr>
          <a:xfrm>
            <a:off x="3466556" y="3406011"/>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41264" y="2369737"/>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2007;p46">
            <a:extLst>
              <a:ext uri="{FF2B5EF4-FFF2-40B4-BE49-F238E27FC236}">
                <a16:creationId xmlns:a16="http://schemas.microsoft.com/office/drawing/2014/main" id="{5116E45E-12FA-4D84-96AE-71D34E8A36C3}"/>
              </a:ext>
            </a:extLst>
          </p:cNvPr>
          <p:cNvSpPr txBox="1">
            <a:spLocks/>
          </p:cNvSpPr>
          <p:nvPr/>
        </p:nvSpPr>
        <p:spPr>
          <a:xfrm>
            <a:off x="0" y="4715710"/>
            <a:ext cx="7877556" cy="2642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050" b="1" dirty="0">
                <a:solidFill>
                  <a:schemeClr val="accent3"/>
                </a:solidFill>
              </a:rPr>
              <a:t>香港世界宣明會為一有限責任形式成立的基督教救援及發展機構，旨在為貧窮的兒童、家庭及社區帶來長遠的改變。 </a:t>
            </a:r>
          </a:p>
        </p:txBody>
      </p:sp>
      <p:sp>
        <p:nvSpPr>
          <p:cNvPr id="138" name="Google Shape;2011;p46">
            <a:extLst>
              <a:ext uri="{FF2B5EF4-FFF2-40B4-BE49-F238E27FC236}">
                <a16:creationId xmlns:a16="http://schemas.microsoft.com/office/drawing/2014/main" id="{39B38B5B-BA75-4DB8-86AF-C7EB968FC7F0}"/>
              </a:ext>
            </a:extLst>
          </p:cNvPr>
          <p:cNvSpPr txBox="1"/>
          <p:nvPr/>
        </p:nvSpPr>
        <p:spPr>
          <a:xfrm>
            <a:off x="0" y="4886316"/>
            <a:ext cx="6318640" cy="390562"/>
          </a:xfrm>
          <a:prstGeom prst="rect">
            <a:avLst/>
          </a:prstGeom>
          <a:noFill/>
          <a:ln>
            <a:noFill/>
          </a:ln>
        </p:spPr>
        <p:txBody>
          <a:bodyPr spcFirstLastPara="1" wrap="square" lIns="91425" tIns="91425" rIns="91425" bIns="91425" anchor="t" anchorCtr="0">
            <a:noAutofit/>
          </a:bodyPr>
          <a:lstStyle/>
          <a:p>
            <a:pPr lvl="0"/>
            <a:r>
              <a:rPr lang="en" sz="500" dirty="0">
                <a:solidFill>
                  <a:schemeClr val="accent3"/>
                </a:solidFill>
                <a:latin typeface="Lato"/>
                <a:ea typeface="Lato"/>
                <a:cs typeface="Lato"/>
                <a:sym typeface="Lato"/>
              </a:rPr>
              <a:t>You can visit </a:t>
            </a:r>
            <a:r>
              <a:rPr lang="en-US" sz="500" dirty="0">
                <a:solidFill>
                  <a:schemeClr val="accent3"/>
                </a:solidFill>
                <a:latin typeface="Lato"/>
                <a:ea typeface="Lato"/>
                <a:cs typeface="Lato"/>
                <a:sym typeface="Lato"/>
              </a:rPr>
              <a:t>below</a:t>
            </a:r>
            <a:r>
              <a:rPr lang="en" sz="500" dirty="0">
                <a:solidFill>
                  <a:schemeClr val="accent3"/>
                </a:solidFill>
                <a:latin typeface="Lato"/>
                <a:ea typeface="Lato"/>
                <a:cs typeface="Lato"/>
                <a:sym typeface="Lato"/>
              </a:rPr>
              <a:t>:</a:t>
            </a:r>
            <a:br>
              <a:rPr lang="en" sz="500" dirty="0">
                <a:solidFill>
                  <a:srgbClr val="1B2848"/>
                </a:solidFill>
                <a:latin typeface="Lato"/>
                <a:ea typeface="Lato"/>
                <a:cs typeface="Lato"/>
                <a:sym typeface="Lato"/>
              </a:rPr>
            </a:br>
            <a:r>
              <a:rPr lang="en-US" sz="700" dirty="0">
                <a:solidFill>
                  <a:schemeClr val="accent2"/>
                </a:solidFill>
                <a:uFill>
                  <a:noFill/>
                </a:uFill>
                <a:latin typeface="Lato Black"/>
                <a:ea typeface="Lato Black"/>
                <a:cs typeface="Lato Black"/>
                <a:sym typeface="Lato Black"/>
                <a:hlinkClick r:id="rId3"/>
              </a:rPr>
              <a:t>https://www.worldvision.org.hk/images/data/07_Learn/02_Resources/04_SEC/Refugee-WVResourceKit.pdf</a:t>
            </a:r>
            <a:endParaRPr lang="en-US" sz="700" dirty="0">
              <a:solidFill>
                <a:schemeClr val="accent2"/>
              </a:solidFill>
              <a:uFill>
                <a:noFill/>
              </a:uFill>
              <a:latin typeface="Lato Black"/>
              <a:ea typeface="Lato Black"/>
              <a:cs typeface="Lato Black"/>
              <a:sym typeface="Lato Black"/>
            </a:endParaRPr>
          </a:p>
        </p:txBody>
      </p:sp>
      <p:sp>
        <p:nvSpPr>
          <p:cNvPr id="139" name="Google Shape;2008;p46">
            <a:extLst>
              <a:ext uri="{FF2B5EF4-FFF2-40B4-BE49-F238E27FC236}">
                <a16:creationId xmlns:a16="http://schemas.microsoft.com/office/drawing/2014/main" id="{D96B5B79-886F-420A-83E0-20CDBF25FD4D}"/>
              </a:ext>
            </a:extLst>
          </p:cNvPr>
          <p:cNvSpPr txBox="1">
            <a:spLocks noGrp="1"/>
          </p:cNvSpPr>
          <p:nvPr>
            <p:ph type="title"/>
          </p:nvPr>
        </p:nvSpPr>
        <p:spPr>
          <a:xfrm>
            <a:off x="3191435" y="384418"/>
            <a:ext cx="5758978" cy="572700"/>
          </a:xfrm>
          <a:prstGeom prst="rect">
            <a:avLst/>
          </a:prstGeom>
        </p:spPr>
        <p:txBody>
          <a:bodyPr spcFirstLastPara="1" wrap="square" lIns="91425" tIns="91425" rIns="91425" bIns="91425" anchor="ctr" anchorCtr="0">
            <a:noAutofit/>
          </a:bodyPr>
          <a:lstStyle/>
          <a:p>
            <a:pPr lvl="0"/>
            <a:r>
              <a:rPr lang="zh-TW" altLang="en-US" sz="4400" dirty="0">
                <a:solidFill>
                  <a:schemeClr val="accent2"/>
                </a:solidFill>
                <a:latin typeface="DFHeiHK-W9" panose="020B0900000000000000" pitchFamily="34" charset="-120"/>
                <a:ea typeface="DFHeiHK-W9" panose="020B0900000000000000" pitchFamily="34" charset="-120"/>
              </a:rPr>
              <a:t>難民危機</a:t>
            </a:r>
            <a:r>
              <a:rPr lang="en-US" altLang="zh-HK" sz="3200" dirty="0">
                <a:solidFill>
                  <a:schemeClr val="bg2">
                    <a:lumMod val="50000"/>
                  </a:schemeClr>
                </a:solidFill>
              </a:rPr>
              <a:t>Refugee Crisis</a:t>
            </a:r>
            <a:endParaRPr dirty="0">
              <a:solidFill>
                <a:schemeClr val="bg2">
                  <a:lumMod val="50000"/>
                </a:schemeClr>
              </a:solidFill>
            </a:endParaRPr>
          </a:p>
        </p:txBody>
      </p:sp>
      <p:sp>
        <p:nvSpPr>
          <p:cNvPr id="141" name="矩形 140">
            <a:extLst>
              <a:ext uri="{FF2B5EF4-FFF2-40B4-BE49-F238E27FC236}">
                <a16:creationId xmlns:a16="http://schemas.microsoft.com/office/drawing/2014/main" id="{2AFE5040-6EDF-474F-A047-A21B31988233}"/>
              </a:ext>
            </a:extLst>
          </p:cNvPr>
          <p:cNvSpPr/>
          <p:nvPr/>
        </p:nvSpPr>
        <p:spPr>
          <a:xfrm>
            <a:off x="3883399" y="957799"/>
            <a:ext cx="4999257" cy="1938992"/>
          </a:xfrm>
          <a:prstGeom prst="rect">
            <a:avLst/>
          </a:prstGeom>
        </p:spPr>
        <p:txBody>
          <a:bodyPr wrap="square">
            <a:spAutoFit/>
          </a:bodyPr>
          <a:lstStyle/>
          <a:p>
            <a:pPr marL="457200" indent="-457200">
              <a:spcAft>
                <a:spcPts val="600"/>
              </a:spcAft>
              <a:buFont typeface="Arial" panose="020B0604020202020204" pitchFamily="34" charset="0"/>
              <a:buChar char="•"/>
            </a:pPr>
            <a:r>
              <a:rPr lang="zh-TW" altLang="en-US" sz="2000" dirty="0">
                <a:solidFill>
                  <a:schemeClr val="bg2">
                    <a:lumMod val="50000"/>
                  </a:schemeClr>
                </a:solidFill>
                <a:uFill>
                  <a:noFill/>
                </a:uFill>
                <a:latin typeface="DFHeiHK-W9" panose="020B0900000000000000" pitchFamily="34" charset="-120"/>
                <a:ea typeface="DFHeiHK-W9" panose="020B0900000000000000" pitchFamily="34" charset="-120"/>
                <a:cs typeface="Inter"/>
                <a:sym typeface="Inter"/>
              </a:rPr>
              <a:t>難民危機不可不知的</a:t>
            </a:r>
            <a:r>
              <a:rPr lang="en-US" altLang="zh-TW" sz="2000" dirty="0">
                <a:solidFill>
                  <a:schemeClr val="bg2">
                    <a:lumMod val="50000"/>
                  </a:schemeClr>
                </a:solidFill>
                <a:uFill>
                  <a:noFill/>
                </a:uFill>
                <a:latin typeface="DFHeiHK-W9" panose="020B0900000000000000" pitchFamily="34" charset="-120"/>
                <a:ea typeface="DFHeiHK-W9" panose="020B0900000000000000" pitchFamily="34" charset="-120"/>
                <a:cs typeface="Inter"/>
                <a:sym typeface="Inter"/>
              </a:rPr>
              <a:t>6</a:t>
            </a:r>
            <a:r>
              <a:rPr lang="zh-TW" altLang="en-US" sz="2000" dirty="0">
                <a:solidFill>
                  <a:schemeClr val="bg2">
                    <a:lumMod val="50000"/>
                  </a:schemeClr>
                </a:solidFill>
                <a:uFill>
                  <a:noFill/>
                </a:uFill>
                <a:latin typeface="DFHeiHK-W9" panose="020B0900000000000000" pitchFamily="34" charset="-120"/>
                <a:ea typeface="DFHeiHK-W9" panose="020B0900000000000000" pitchFamily="34" charset="-120"/>
                <a:cs typeface="Inter"/>
                <a:sym typeface="Inter"/>
              </a:rPr>
              <a:t>件事</a:t>
            </a:r>
            <a:endParaRPr lang="en-US" altLang="zh-TW" sz="2000" dirty="0">
              <a:solidFill>
                <a:schemeClr val="bg2">
                  <a:lumMod val="50000"/>
                </a:schemeClr>
              </a:solidFill>
              <a:uFill>
                <a:noFill/>
              </a:uFill>
              <a:latin typeface="DFHeiHK-W9" panose="020B0900000000000000" pitchFamily="34" charset="-120"/>
              <a:ea typeface="DFHeiHK-W9" panose="020B0900000000000000" pitchFamily="34" charset="-120"/>
              <a:cs typeface="Inter"/>
              <a:sym typeface="Inter"/>
            </a:endParaRPr>
          </a:p>
          <a:p>
            <a:pPr marL="457200" indent="-457200">
              <a:spcAft>
                <a:spcPts val="600"/>
              </a:spcAft>
              <a:buFont typeface="Arial" panose="020B0604020202020204" pitchFamily="34" charset="0"/>
              <a:buChar char="•"/>
            </a:pPr>
            <a:r>
              <a:rPr lang="zh-TW" altLang="en-US" sz="2000" dirty="0">
                <a:solidFill>
                  <a:schemeClr val="hlink"/>
                </a:solidFill>
                <a:uFill>
                  <a:noFill/>
                </a:uFill>
                <a:latin typeface="DFHeiHK-W9" panose="020B0900000000000000" pitchFamily="34" charset="-120"/>
                <a:ea typeface="DFHeiHK-W9" panose="020B0900000000000000" pitchFamily="34" charset="-120"/>
                <a:cs typeface="Inter"/>
                <a:sym typeface="Inter"/>
              </a:rPr>
              <a:t>短片分享</a:t>
            </a:r>
            <a:endParaRPr lang="zh-TW" altLang="en-US" sz="2000" dirty="0">
              <a:solidFill>
                <a:schemeClr val="accent2"/>
              </a:solidFill>
              <a:latin typeface="DFHeiHK-W9" panose="020B0900000000000000" pitchFamily="34" charset="-120"/>
              <a:ea typeface="DFHeiHK-W9" panose="020B0900000000000000" pitchFamily="34" charset="-120"/>
              <a:cs typeface="Inter"/>
              <a:sym typeface="Inter"/>
            </a:endParaRPr>
          </a:p>
          <a:p>
            <a:pPr marL="457200" indent="-457200">
              <a:spcAft>
                <a:spcPts val="600"/>
              </a:spcAft>
              <a:buFont typeface="Arial" panose="020B0604020202020204" pitchFamily="34" charset="0"/>
              <a:buChar char="•"/>
            </a:pPr>
            <a:r>
              <a:rPr lang="zh-TW" altLang="en-US" sz="2000" dirty="0">
                <a:solidFill>
                  <a:schemeClr val="bg2">
                    <a:lumMod val="50000"/>
                  </a:schemeClr>
                </a:solidFill>
                <a:uFill>
                  <a:noFill/>
                </a:uFill>
                <a:latin typeface="DFHeiHK-W9" panose="020B0900000000000000" pitchFamily="34" charset="-120"/>
                <a:ea typeface="DFHeiHK-W9" panose="020B0900000000000000" pitchFamily="34" charset="-120"/>
                <a:cs typeface="Inter"/>
                <a:sym typeface="Inter"/>
              </a:rPr>
              <a:t>網上剪報 </a:t>
            </a:r>
            <a:endParaRPr lang="zh-TW" altLang="en-US" sz="2000" dirty="0">
              <a:solidFill>
                <a:schemeClr val="bg2">
                  <a:lumMod val="50000"/>
                </a:schemeClr>
              </a:solidFill>
              <a:latin typeface="DFHeiHK-W9" panose="020B0900000000000000" pitchFamily="34" charset="-120"/>
              <a:ea typeface="DFHeiHK-W9" panose="020B0900000000000000" pitchFamily="34" charset="-120"/>
              <a:cs typeface="Inter"/>
              <a:sym typeface="Inter"/>
            </a:endParaRPr>
          </a:p>
          <a:p>
            <a:pPr marL="457200" indent="-457200">
              <a:spcAft>
                <a:spcPts val="600"/>
              </a:spcAft>
              <a:buFont typeface="Arial" panose="020B0604020202020204" pitchFamily="34" charset="0"/>
              <a:buChar char="•"/>
            </a:pPr>
            <a:r>
              <a:rPr lang="zh-TW" altLang="en-US" sz="2000" dirty="0">
                <a:solidFill>
                  <a:schemeClr val="accent2"/>
                </a:solidFill>
                <a:latin typeface="DFHeiHK-W9" panose="020B0900000000000000" pitchFamily="34" charset="-120"/>
                <a:ea typeface="DFHeiHK-W9" panose="020B0900000000000000" pitchFamily="34" charset="-120"/>
                <a:cs typeface="Inter"/>
                <a:sym typeface="Inter"/>
              </a:rPr>
              <a:t>文章閱讀</a:t>
            </a:r>
          </a:p>
          <a:p>
            <a:pPr marL="457200" indent="-457200">
              <a:spcAft>
                <a:spcPts val="600"/>
              </a:spcAft>
              <a:buFont typeface="Arial" panose="020B0604020202020204" pitchFamily="34" charset="0"/>
              <a:buChar char="•"/>
            </a:pPr>
            <a:r>
              <a:rPr lang="zh-TW" altLang="en-US" sz="2000" dirty="0">
                <a:solidFill>
                  <a:schemeClr val="bg2">
                    <a:lumMod val="50000"/>
                  </a:schemeClr>
                </a:solidFill>
                <a:uFill>
                  <a:noFill/>
                </a:uFill>
                <a:latin typeface="DFHeiHK-W9" panose="020B0900000000000000" pitchFamily="34" charset="-120"/>
                <a:ea typeface="DFHeiHK-W9" panose="020B0900000000000000" pitchFamily="34" charset="-120"/>
                <a:cs typeface="Inter"/>
                <a:sym typeface="Inter"/>
              </a:rPr>
              <a:t>國際救援工作與協助</a:t>
            </a:r>
          </a:p>
        </p:txBody>
      </p:sp>
      <p:pic>
        <p:nvPicPr>
          <p:cNvPr id="3" name="圖片 2">
            <a:extLst>
              <a:ext uri="{FF2B5EF4-FFF2-40B4-BE49-F238E27FC236}">
                <a16:creationId xmlns:a16="http://schemas.microsoft.com/office/drawing/2014/main" id="{6DC915B9-3810-4A2B-8F8F-B5F568A40CE3}"/>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14714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2855" name="Google Shape;2855;p59"/>
          <p:cNvGrpSpPr/>
          <p:nvPr/>
        </p:nvGrpSpPr>
        <p:grpSpPr>
          <a:xfrm>
            <a:off x="5986324" y="2408796"/>
            <a:ext cx="2044042" cy="2204016"/>
            <a:chOff x="5728850" y="3087975"/>
            <a:chExt cx="1680645" cy="1806697"/>
          </a:xfrm>
        </p:grpSpPr>
        <p:sp>
          <p:nvSpPr>
            <p:cNvPr id="2856" name="Google Shape;2856;p59"/>
            <p:cNvSpPr/>
            <p:nvPr/>
          </p:nvSpPr>
          <p:spPr>
            <a:xfrm>
              <a:off x="5728850" y="3851286"/>
              <a:ext cx="508023" cy="962383"/>
            </a:xfrm>
            <a:custGeom>
              <a:avLst/>
              <a:gdLst/>
              <a:ahLst/>
              <a:cxnLst/>
              <a:rect l="l" t="t" r="r" b="b"/>
              <a:pathLst>
                <a:path w="7602" h="14401" extrusionOk="0">
                  <a:moveTo>
                    <a:pt x="3042" y="0"/>
                  </a:moveTo>
                  <a:cubicBezTo>
                    <a:pt x="3042" y="0"/>
                    <a:pt x="3117" y="3288"/>
                    <a:pt x="2556" y="5495"/>
                  </a:cubicBezTo>
                  <a:cubicBezTo>
                    <a:pt x="2058" y="7472"/>
                    <a:pt x="1" y="13180"/>
                    <a:pt x="1" y="13180"/>
                  </a:cubicBezTo>
                  <a:cubicBezTo>
                    <a:pt x="1" y="13180"/>
                    <a:pt x="835" y="14401"/>
                    <a:pt x="2579" y="14401"/>
                  </a:cubicBezTo>
                  <a:cubicBezTo>
                    <a:pt x="3073" y="14401"/>
                    <a:pt x="3641" y="14303"/>
                    <a:pt x="4283" y="14051"/>
                  </a:cubicBezTo>
                  <a:cubicBezTo>
                    <a:pt x="4283" y="14051"/>
                    <a:pt x="5164" y="8552"/>
                    <a:pt x="5832" y="6088"/>
                  </a:cubicBezTo>
                  <a:cubicBezTo>
                    <a:pt x="6501" y="3624"/>
                    <a:pt x="7601" y="476"/>
                    <a:pt x="7601" y="476"/>
                  </a:cubicBezTo>
                  <a:lnTo>
                    <a:pt x="30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9"/>
            <p:cNvSpPr/>
            <p:nvPr/>
          </p:nvSpPr>
          <p:spPr>
            <a:xfrm>
              <a:off x="5784250" y="4504198"/>
              <a:ext cx="274060" cy="113005"/>
            </a:xfrm>
            <a:custGeom>
              <a:avLst/>
              <a:gdLst/>
              <a:ahLst/>
              <a:cxnLst/>
              <a:rect l="l" t="t" r="r" b="b"/>
              <a:pathLst>
                <a:path w="4101" h="1691" extrusionOk="0">
                  <a:moveTo>
                    <a:pt x="417" y="1"/>
                  </a:moveTo>
                  <a:cubicBezTo>
                    <a:pt x="417" y="1"/>
                    <a:pt x="1" y="257"/>
                    <a:pt x="129" y="701"/>
                  </a:cubicBezTo>
                  <a:cubicBezTo>
                    <a:pt x="129" y="701"/>
                    <a:pt x="1984" y="1668"/>
                    <a:pt x="3896" y="1690"/>
                  </a:cubicBezTo>
                  <a:cubicBezTo>
                    <a:pt x="3896" y="1690"/>
                    <a:pt x="4100" y="1390"/>
                    <a:pt x="4019" y="985"/>
                  </a:cubicBezTo>
                  <a:lnTo>
                    <a:pt x="4019" y="985"/>
                  </a:lnTo>
                  <a:cubicBezTo>
                    <a:pt x="4019" y="985"/>
                    <a:pt x="3970" y="989"/>
                    <a:pt x="3876" y="989"/>
                  </a:cubicBezTo>
                  <a:cubicBezTo>
                    <a:pt x="3450" y="989"/>
                    <a:pt x="2117" y="907"/>
                    <a:pt x="417"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9"/>
            <p:cNvSpPr/>
            <p:nvPr/>
          </p:nvSpPr>
          <p:spPr>
            <a:xfrm>
              <a:off x="5912826" y="4036668"/>
              <a:ext cx="260427" cy="113339"/>
            </a:xfrm>
            <a:custGeom>
              <a:avLst/>
              <a:gdLst/>
              <a:ahLst/>
              <a:cxnLst/>
              <a:rect l="l" t="t" r="r" b="b"/>
              <a:pathLst>
                <a:path w="3897" h="1696" extrusionOk="0">
                  <a:moveTo>
                    <a:pt x="215" y="1"/>
                  </a:moveTo>
                  <a:cubicBezTo>
                    <a:pt x="215" y="1"/>
                    <a:pt x="1" y="359"/>
                    <a:pt x="129" y="802"/>
                  </a:cubicBezTo>
                  <a:cubicBezTo>
                    <a:pt x="129" y="802"/>
                    <a:pt x="1775" y="1668"/>
                    <a:pt x="3689" y="1695"/>
                  </a:cubicBezTo>
                  <a:cubicBezTo>
                    <a:pt x="3689" y="1695"/>
                    <a:pt x="3896" y="1390"/>
                    <a:pt x="3817" y="990"/>
                  </a:cubicBezTo>
                  <a:lnTo>
                    <a:pt x="3817" y="990"/>
                  </a:lnTo>
                  <a:cubicBezTo>
                    <a:pt x="3817" y="990"/>
                    <a:pt x="3770" y="993"/>
                    <a:pt x="3683" y="993"/>
                  </a:cubicBezTo>
                  <a:cubicBezTo>
                    <a:pt x="3267" y="993"/>
                    <a:pt x="1926" y="914"/>
                    <a:pt x="215"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9"/>
            <p:cNvSpPr/>
            <p:nvPr/>
          </p:nvSpPr>
          <p:spPr>
            <a:xfrm>
              <a:off x="5905408" y="3803705"/>
              <a:ext cx="346768" cy="107993"/>
            </a:xfrm>
            <a:custGeom>
              <a:avLst/>
              <a:gdLst/>
              <a:ahLst/>
              <a:cxnLst/>
              <a:rect l="l" t="t" r="r" b="b"/>
              <a:pathLst>
                <a:path w="5189" h="1616" extrusionOk="0">
                  <a:moveTo>
                    <a:pt x="2073" y="1"/>
                  </a:moveTo>
                  <a:cubicBezTo>
                    <a:pt x="1410" y="1"/>
                    <a:pt x="765" y="124"/>
                    <a:pt x="486" y="541"/>
                  </a:cubicBezTo>
                  <a:cubicBezTo>
                    <a:pt x="0" y="1275"/>
                    <a:pt x="2173" y="1615"/>
                    <a:pt x="3599" y="1615"/>
                  </a:cubicBezTo>
                  <a:cubicBezTo>
                    <a:pt x="4148" y="1615"/>
                    <a:pt x="4587" y="1564"/>
                    <a:pt x="4719" y="1466"/>
                  </a:cubicBezTo>
                  <a:cubicBezTo>
                    <a:pt x="5189" y="1114"/>
                    <a:pt x="5136" y="579"/>
                    <a:pt x="4007" y="253"/>
                  </a:cubicBezTo>
                  <a:cubicBezTo>
                    <a:pt x="4007" y="253"/>
                    <a:pt x="3022" y="1"/>
                    <a:pt x="2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9"/>
            <p:cNvSpPr/>
            <p:nvPr/>
          </p:nvSpPr>
          <p:spPr>
            <a:xfrm>
              <a:off x="5955729" y="3816736"/>
              <a:ext cx="248665" cy="71906"/>
            </a:xfrm>
            <a:custGeom>
              <a:avLst/>
              <a:gdLst/>
              <a:ahLst/>
              <a:cxnLst/>
              <a:rect l="l" t="t" r="r" b="b"/>
              <a:pathLst>
                <a:path w="3721" h="1076" extrusionOk="0">
                  <a:moveTo>
                    <a:pt x="1242" y="0"/>
                  </a:moveTo>
                  <a:cubicBezTo>
                    <a:pt x="784" y="0"/>
                    <a:pt x="373" y="49"/>
                    <a:pt x="150" y="191"/>
                  </a:cubicBezTo>
                  <a:cubicBezTo>
                    <a:pt x="0" y="287"/>
                    <a:pt x="10" y="389"/>
                    <a:pt x="32" y="438"/>
                  </a:cubicBezTo>
                  <a:cubicBezTo>
                    <a:pt x="144" y="704"/>
                    <a:pt x="1026" y="875"/>
                    <a:pt x="1539" y="956"/>
                  </a:cubicBezTo>
                  <a:cubicBezTo>
                    <a:pt x="2040" y="1033"/>
                    <a:pt x="2530" y="1075"/>
                    <a:pt x="2901" y="1075"/>
                  </a:cubicBezTo>
                  <a:cubicBezTo>
                    <a:pt x="2993" y="1075"/>
                    <a:pt x="3078" y="1073"/>
                    <a:pt x="3153" y="1067"/>
                  </a:cubicBezTo>
                  <a:cubicBezTo>
                    <a:pt x="3244" y="1062"/>
                    <a:pt x="3325" y="1052"/>
                    <a:pt x="3383" y="1042"/>
                  </a:cubicBezTo>
                  <a:cubicBezTo>
                    <a:pt x="3543" y="1003"/>
                    <a:pt x="3720" y="951"/>
                    <a:pt x="3715" y="817"/>
                  </a:cubicBezTo>
                  <a:cubicBezTo>
                    <a:pt x="3710" y="742"/>
                    <a:pt x="3656" y="640"/>
                    <a:pt x="3244" y="517"/>
                  </a:cubicBezTo>
                  <a:cubicBezTo>
                    <a:pt x="2988" y="438"/>
                    <a:pt x="2652" y="373"/>
                    <a:pt x="2292" y="330"/>
                  </a:cubicBezTo>
                  <a:cubicBezTo>
                    <a:pt x="1860" y="277"/>
                    <a:pt x="1513" y="250"/>
                    <a:pt x="1257" y="250"/>
                  </a:cubicBezTo>
                  <a:cubicBezTo>
                    <a:pt x="1234" y="250"/>
                    <a:pt x="1213" y="250"/>
                    <a:pt x="1192" y="250"/>
                  </a:cubicBezTo>
                  <a:cubicBezTo>
                    <a:pt x="893" y="255"/>
                    <a:pt x="753" y="309"/>
                    <a:pt x="732" y="416"/>
                  </a:cubicBezTo>
                  <a:cubicBezTo>
                    <a:pt x="727" y="443"/>
                    <a:pt x="738" y="470"/>
                    <a:pt x="753" y="490"/>
                  </a:cubicBezTo>
                  <a:cubicBezTo>
                    <a:pt x="780" y="522"/>
                    <a:pt x="844" y="598"/>
                    <a:pt x="1529" y="699"/>
                  </a:cubicBezTo>
                  <a:cubicBezTo>
                    <a:pt x="1850" y="743"/>
                    <a:pt x="2195" y="779"/>
                    <a:pt x="2363" y="779"/>
                  </a:cubicBezTo>
                  <a:cubicBezTo>
                    <a:pt x="2377" y="779"/>
                    <a:pt x="2389" y="779"/>
                    <a:pt x="2400" y="779"/>
                  </a:cubicBezTo>
                  <a:cubicBezTo>
                    <a:pt x="2437" y="779"/>
                    <a:pt x="2469" y="747"/>
                    <a:pt x="2469" y="709"/>
                  </a:cubicBezTo>
                  <a:cubicBezTo>
                    <a:pt x="2469" y="672"/>
                    <a:pt x="2437" y="640"/>
                    <a:pt x="2395" y="640"/>
                  </a:cubicBezTo>
                  <a:cubicBezTo>
                    <a:pt x="2389" y="640"/>
                    <a:pt x="2383" y="640"/>
                    <a:pt x="2377" y="640"/>
                  </a:cubicBezTo>
                  <a:cubicBezTo>
                    <a:pt x="2069" y="640"/>
                    <a:pt x="1140" y="515"/>
                    <a:pt x="908" y="426"/>
                  </a:cubicBezTo>
                  <a:cubicBezTo>
                    <a:pt x="954" y="410"/>
                    <a:pt x="1055" y="390"/>
                    <a:pt x="1270" y="390"/>
                  </a:cubicBezTo>
                  <a:cubicBezTo>
                    <a:pt x="1479" y="390"/>
                    <a:pt x="1797" y="409"/>
                    <a:pt x="2277" y="470"/>
                  </a:cubicBezTo>
                  <a:cubicBezTo>
                    <a:pt x="3079" y="566"/>
                    <a:pt x="3528" y="742"/>
                    <a:pt x="3575" y="822"/>
                  </a:cubicBezTo>
                  <a:cubicBezTo>
                    <a:pt x="3565" y="833"/>
                    <a:pt x="3517" y="865"/>
                    <a:pt x="3351" y="902"/>
                  </a:cubicBezTo>
                  <a:cubicBezTo>
                    <a:pt x="3253" y="923"/>
                    <a:pt x="3106" y="933"/>
                    <a:pt x="2925" y="933"/>
                  </a:cubicBezTo>
                  <a:cubicBezTo>
                    <a:pt x="2559" y="933"/>
                    <a:pt x="2058" y="892"/>
                    <a:pt x="1561" y="817"/>
                  </a:cubicBezTo>
                  <a:cubicBezTo>
                    <a:pt x="668" y="677"/>
                    <a:pt x="208" y="497"/>
                    <a:pt x="166" y="384"/>
                  </a:cubicBezTo>
                  <a:cubicBezTo>
                    <a:pt x="155" y="362"/>
                    <a:pt x="192" y="330"/>
                    <a:pt x="225" y="309"/>
                  </a:cubicBezTo>
                  <a:cubicBezTo>
                    <a:pt x="423" y="181"/>
                    <a:pt x="800" y="137"/>
                    <a:pt x="1228" y="137"/>
                  </a:cubicBezTo>
                  <a:cubicBezTo>
                    <a:pt x="2195" y="137"/>
                    <a:pt x="3423" y="364"/>
                    <a:pt x="3442" y="368"/>
                  </a:cubicBezTo>
                  <a:cubicBezTo>
                    <a:pt x="3447" y="370"/>
                    <a:pt x="3453" y="370"/>
                    <a:pt x="3458" y="370"/>
                  </a:cubicBezTo>
                  <a:cubicBezTo>
                    <a:pt x="3489" y="370"/>
                    <a:pt x="3518" y="346"/>
                    <a:pt x="3523" y="314"/>
                  </a:cubicBezTo>
                  <a:cubicBezTo>
                    <a:pt x="3528" y="277"/>
                    <a:pt x="3506" y="240"/>
                    <a:pt x="3469" y="228"/>
                  </a:cubicBezTo>
                  <a:cubicBezTo>
                    <a:pt x="3396" y="218"/>
                    <a:pt x="2212" y="0"/>
                    <a:pt x="124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9"/>
            <p:cNvSpPr/>
            <p:nvPr/>
          </p:nvSpPr>
          <p:spPr>
            <a:xfrm>
              <a:off x="6645122" y="3281509"/>
              <a:ext cx="312485" cy="253410"/>
            </a:xfrm>
            <a:custGeom>
              <a:avLst/>
              <a:gdLst/>
              <a:ahLst/>
              <a:cxnLst/>
              <a:rect l="l" t="t" r="r" b="b"/>
              <a:pathLst>
                <a:path w="4676" h="3792" extrusionOk="0">
                  <a:moveTo>
                    <a:pt x="1731" y="1"/>
                  </a:moveTo>
                  <a:cubicBezTo>
                    <a:pt x="808" y="1"/>
                    <a:pt x="0" y="328"/>
                    <a:pt x="0" y="328"/>
                  </a:cubicBezTo>
                  <a:cubicBezTo>
                    <a:pt x="0" y="328"/>
                    <a:pt x="561" y="1589"/>
                    <a:pt x="726" y="2631"/>
                  </a:cubicBezTo>
                  <a:cubicBezTo>
                    <a:pt x="898" y="3668"/>
                    <a:pt x="3735" y="3791"/>
                    <a:pt x="3735" y="3791"/>
                  </a:cubicBezTo>
                  <a:cubicBezTo>
                    <a:pt x="3735" y="3791"/>
                    <a:pt x="4676" y="2610"/>
                    <a:pt x="3997" y="1273"/>
                  </a:cubicBezTo>
                  <a:cubicBezTo>
                    <a:pt x="3486" y="266"/>
                    <a:pt x="2562" y="1"/>
                    <a:pt x="173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9"/>
            <p:cNvSpPr/>
            <p:nvPr/>
          </p:nvSpPr>
          <p:spPr>
            <a:xfrm>
              <a:off x="6632559" y="3351679"/>
              <a:ext cx="172549" cy="148157"/>
            </a:xfrm>
            <a:custGeom>
              <a:avLst/>
              <a:gdLst/>
              <a:ahLst/>
              <a:cxnLst/>
              <a:rect l="l" t="t" r="r" b="b"/>
              <a:pathLst>
                <a:path w="2582" h="2217" extrusionOk="0">
                  <a:moveTo>
                    <a:pt x="1045" y="0"/>
                  </a:moveTo>
                  <a:cubicBezTo>
                    <a:pt x="954" y="0"/>
                    <a:pt x="899" y="4"/>
                    <a:pt x="899" y="4"/>
                  </a:cubicBezTo>
                  <a:cubicBezTo>
                    <a:pt x="1" y="373"/>
                    <a:pt x="1128" y="2217"/>
                    <a:pt x="1128" y="2217"/>
                  </a:cubicBezTo>
                  <a:cubicBezTo>
                    <a:pt x="1128" y="2217"/>
                    <a:pt x="2582" y="1950"/>
                    <a:pt x="2555" y="919"/>
                  </a:cubicBezTo>
                  <a:cubicBezTo>
                    <a:pt x="2534" y="78"/>
                    <a:pt x="1446" y="0"/>
                    <a:pt x="10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9"/>
            <p:cNvSpPr/>
            <p:nvPr/>
          </p:nvSpPr>
          <p:spPr>
            <a:xfrm>
              <a:off x="6304703" y="3470566"/>
              <a:ext cx="719799" cy="1166808"/>
            </a:xfrm>
            <a:custGeom>
              <a:avLst/>
              <a:gdLst/>
              <a:ahLst/>
              <a:cxnLst/>
              <a:rect l="l" t="t" r="r" b="b"/>
              <a:pathLst>
                <a:path w="10771" h="17460" extrusionOk="0">
                  <a:moveTo>
                    <a:pt x="6718" y="0"/>
                  </a:moveTo>
                  <a:cubicBezTo>
                    <a:pt x="6718" y="0"/>
                    <a:pt x="6024" y="265"/>
                    <a:pt x="5278" y="265"/>
                  </a:cubicBezTo>
                  <a:cubicBezTo>
                    <a:pt x="5001" y="265"/>
                    <a:pt x="4717" y="228"/>
                    <a:pt x="4458" y="129"/>
                  </a:cubicBezTo>
                  <a:cubicBezTo>
                    <a:pt x="4458" y="129"/>
                    <a:pt x="2971" y="721"/>
                    <a:pt x="1999" y="1363"/>
                  </a:cubicBezTo>
                  <a:cubicBezTo>
                    <a:pt x="951" y="2046"/>
                    <a:pt x="1448" y="4693"/>
                    <a:pt x="1192" y="6371"/>
                  </a:cubicBezTo>
                  <a:cubicBezTo>
                    <a:pt x="940" y="8055"/>
                    <a:pt x="358" y="9397"/>
                    <a:pt x="53" y="12192"/>
                  </a:cubicBezTo>
                  <a:cubicBezTo>
                    <a:pt x="21" y="12507"/>
                    <a:pt x="5" y="12801"/>
                    <a:pt x="5" y="13073"/>
                  </a:cubicBezTo>
                  <a:cubicBezTo>
                    <a:pt x="0" y="13137"/>
                    <a:pt x="0" y="13196"/>
                    <a:pt x="5" y="13260"/>
                  </a:cubicBezTo>
                  <a:cubicBezTo>
                    <a:pt x="27" y="14746"/>
                    <a:pt x="449" y="15537"/>
                    <a:pt x="449" y="15537"/>
                  </a:cubicBezTo>
                  <a:cubicBezTo>
                    <a:pt x="601" y="16359"/>
                    <a:pt x="3149" y="17459"/>
                    <a:pt x="5573" y="17459"/>
                  </a:cubicBezTo>
                  <a:cubicBezTo>
                    <a:pt x="6981" y="17459"/>
                    <a:pt x="8346" y="17088"/>
                    <a:pt x="9177" y="16077"/>
                  </a:cubicBezTo>
                  <a:cubicBezTo>
                    <a:pt x="9177" y="16077"/>
                    <a:pt x="9797" y="16008"/>
                    <a:pt x="10021" y="14233"/>
                  </a:cubicBezTo>
                  <a:cubicBezTo>
                    <a:pt x="10033" y="14168"/>
                    <a:pt x="10038" y="14111"/>
                    <a:pt x="10043" y="14047"/>
                  </a:cubicBezTo>
                  <a:cubicBezTo>
                    <a:pt x="10129" y="13245"/>
                    <a:pt x="10134" y="12138"/>
                    <a:pt x="9984" y="10588"/>
                  </a:cubicBezTo>
                  <a:cubicBezTo>
                    <a:pt x="9808" y="8760"/>
                    <a:pt x="9936" y="7841"/>
                    <a:pt x="10001" y="6023"/>
                  </a:cubicBezTo>
                  <a:cubicBezTo>
                    <a:pt x="10001" y="5959"/>
                    <a:pt x="10006" y="5895"/>
                    <a:pt x="10006" y="5825"/>
                  </a:cubicBezTo>
                  <a:cubicBezTo>
                    <a:pt x="10011" y="5628"/>
                    <a:pt x="10016" y="5425"/>
                    <a:pt x="10021" y="5206"/>
                  </a:cubicBezTo>
                  <a:cubicBezTo>
                    <a:pt x="10065" y="2806"/>
                    <a:pt x="10770" y="1742"/>
                    <a:pt x="9540" y="1101"/>
                  </a:cubicBezTo>
                  <a:cubicBezTo>
                    <a:pt x="8311" y="454"/>
                    <a:pt x="6718" y="0"/>
                    <a:pt x="67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9"/>
            <p:cNvSpPr/>
            <p:nvPr/>
          </p:nvSpPr>
          <p:spPr>
            <a:xfrm>
              <a:off x="6517549" y="3593731"/>
              <a:ext cx="255081" cy="86608"/>
            </a:xfrm>
            <a:custGeom>
              <a:avLst/>
              <a:gdLst/>
              <a:ahLst/>
              <a:cxnLst/>
              <a:rect l="l" t="t" r="r" b="b"/>
              <a:pathLst>
                <a:path w="3817" h="1296" extrusionOk="0">
                  <a:moveTo>
                    <a:pt x="72" y="0"/>
                  </a:moveTo>
                  <a:cubicBezTo>
                    <a:pt x="70" y="0"/>
                    <a:pt x="67" y="0"/>
                    <a:pt x="64" y="1"/>
                  </a:cubicBezTo>
                  <a:cubicBezTo>
                    <a:pt x="27" y="6"/>
                    <a:pt x="0" y="38"/>
                    <a:pt x="5" y="75"/>
                  </a:cubicBezTo>
                  <a:cubicBezTo>
                    <a:pt x="5" y="81"/>
                    <a:pt x="129" y="1032"/>
                    <a:pt x="1118" y="1241"/>
                  </a:cubicBezTo>
                  <a:cubicBezTo>
                    <a:pt x="1155" y="1246"/>
                    <a:pt x="1192" y="1256"/>
                    <a:pt x="1229" y="1262"/>
                  </a:cubicBezTo>
                  <a:cubicBezTo>
                    <a:pt x="1398" y="1286"/>
                    <a:pt x="1576" y="1296"/>
                    <a:pt x="1757" y="1296"/>
                  </a:cubicBezTo>
                  <a:cubicBezTo>
                    <a:pt x="2699" y="1296"/>
                    <a:pt x="3708" y="1019"/>
                    <a:pt x="3758" y="1005"/>
                  </a:cubicBezTo>
                  <a:cubicBezTo>
                    <a:pt x="3795" y="995"/>
                    <a:pt x="3817" y="958"/>
                    <a:pt x="3806" y="926"/>
                  </a:cubicBezTo>
                  <a:cubicBezTo>
                    <a:pt x="3797" y="895"/>
                    <a:pt x="3769" y="874"/>
                    <a:pt x="3742" y="874"/>
                  </a:cubicBezTo>
                  <a:cubicBezTo>
                    <a:pt x="3736" y="874"/>
                    <a:pt x="3731" y="875"/>
                    <a:pt x="3725" y="877"/>
                  </a:cubicBezTo>
                  <a:cubicBezTo>
                    <a:pt x="3712" y="882"/>
                    <a:pt x="2694" y="1162"/>
                    <a:pt x="1761" y="1162"/>
                  </a:cubicBezTo>
                  <a:cubicBezTo>
                    <a:pt x="1583" y="1162"/>
                    <a:pt x="1409" y="1152"/>
                    <a:pt x="1246" y="1128"/>
                  </a:cubicBezTo>
                  <a:cubicBezTo>
                    <a:pt x="262" y="985"/>
                    <a:pt x="139" y="97"/>
                    <a:pt x="134" y="60"/>
                  </a:cubicBezTo>
                  <a:cubicBezTo>
                    <a:pt x="134" y="26"/>
                    <a:pt x="102" y="0"/>
                    <a:pt x="7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9"/>
            <p:cNvSpPr/>
            <p:nvPr/>
          </p:nvSpPr>
          <p:spPr>
            <a:xfrm>
              <a:off x="6548623" y="3547151"/>
              <a:ext cx="262231" cy="69367"/>
            </a:xfrm>
            <a:custGeom>
              <a:avLst/>
              <a:gdLst/>
              <a:ahLst/>
              <a:cxnLst/>
              <a:rect l="l" t="t" r="r" b="b"/>
              <a:pathLst>
                <a:path w="3924" h="1038" extrusionOk="0">
                  <a:moveTo>
                    <a:pt x="3846" y="1"/>
                  </a:moveTo>
                  <a:cubicBezTo>
                    <a:pt x="3835" y="1"/>
                    <a:pt x="3825" y="3"/>
                    <a:pt x="3817" y="9"/>
                  </a:cubicBezTo>
                  <a:cubicBezTo>
                    <a:pt x="3800" y="19"/>
                    <a:pt x="2513" y="772"/>
                    <a:pt x="1486" y="895"/>
                  </a:cubicBezTo>
                  <a:cubicBezTo>
                    <a:pt x="1421" y="903"/>
                    <a:pt x="1359" y="907"/>
                    <a:pt x="1299" y="907"/>
                  </a:cubicBezTo>
                  <a:cubicBezTo>
                    <a:pt x="453" y="907"/>
                    <a:pt x="149" y="177"/>
                    <a:pt x="134" y="147"/>
                  </a:cubicBezTo>
                  <a:cubicBezTo>
                    <a:pt x="126" y="120"/>
                    <a:pt x="103" y="104"/>
                    <a:pt x="77" y="104"/>
                  </a:cubicBezTo>
                  <a:cubicBezTo>
                    <a:pt x="68" y="104"/>
                    <a:pt x="58" y="106"/>
                    <a:pt x="48" y="110"/>
                  </a:cubicBezTo>
                  <a:cubicBezTo>
                    <a:pt x="16" y="120"/>
                    <a:pt x="1" y="163"/>
                    <a:pt x="11" y="195"/>
                  </a:cubicBezTo>
                  <a:cubicBezTo>
                    <a:pt x="16" y="206"/>
                    <a:pt x="363" y="1038"/>
                    <a:pt x="1297" y="1038"/>
                  </a:cubicBezTo>
                  <a:cubicBezTo>
                    <a:pt x="1327" y="1038"/>
                    <a:pt x="1358" y="1037"/>
                    <a:pt x="1390" y="1035"/>
                  </a:cubicBezTo>
                  <a:cubicBezTo>
                    <a:pt x="1427" y="1035"/>
                    <a:pt x="1465" y="1029"/>
                    <a:pt x="1502" y="1023"/>
                  </a:cubicBezTo>
                  <a:cubicBezTo>
                    <a:pt x="2555" y="900"/>
                    <a:pt x="3827" y="158"/>
                    <a:pt x="3881" y="126"/>
                  </a:cubicBezTo>
                  <a:cubicBezTo>
                    <a:pt x="3913" y="105"/>
                    <a:pt x="3924" y="67"/>
                    <a:pt x="3907" y="34"/>
                  </a:cubicBezTo>
                  <a:cubicBezTo>
                    <a:pt x="3893" y="13"/>
                    <a:pt x="3868" y="1"/>
                    <a:pt x="384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9"/>
            <p:cNvSpPr/>
            <p:nvPr/>
          </p:nvSpPr>
          <p:spPr>
            <a:xfrm>
              <a:off x="6797623" y="3822350"/>
              <a:ext cx="145417" cy="263701"/>
            </a:xfrm>
            <a:custGeom>
              <a:avLst/>
              <a:gdLst/>
              <a:ahLst/>
              <a:cxnLst/>
              <a:rect l="l" t="t" r="r" b="b"/>
              <a:pathLst>
                <a:path w="2176" h="3946" extrusionOk="0">
                  <a:moveTo>
                    <a:pt x="1182" y="1"/>
                  </a:moveTo>
                  <a:lnTo>
                    <a:pt x="0" y="1957"/>
                  </a:lnTo>
                  <a:lnTo>
                    <a:pt x="999" y="3945"/>
                  </a:lnTo>
                  <a:lnTo>
                    <a:pt x="2176" y="2058"/>
                  </a:lnTo>
                  <a:lnTo>
                    <a:pt x="1182"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9"/>
            <p:cNvSpPr/>
            <p:nvPr/>
          </p:nvSpPr>
          <p:spPr>
            <a:xfrm>
              <a:off x="6652206" y="3816603"/>
              <a:ext cx="145483" cy="264035"/>
            </a:xfrm>
            <a:custGeom>
              <a:avLst/>
              <a:gdLst/>
              <a:ahLst/>
              <a:cxnLst/>
              <a:rect l="l" t="t" r="r" b="b"/>
              <a:pathLst>
                <a:path w="2177" h="3951" extrusionOk="0">
                  <a:moveTo>
                    <a:pt x="1160" y="1"/>
                  </a:moveTo>
                  <a:lnTo>
                    <a:pt x="1" y="1974"/>
                  </a:lnTo>
                  <a:lnTo>
                    <a:pt x="1022" y="3950"/>
                  </a:lnTo>
                  <a:lnTo>
                    <a:pt x="2176" y="2048"/>
                  </a:lnTo>
                  <a:lnTo>
                    <a:pt x="1160"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9"/>
            <p:cNvSpPr/>
            <p:nvPr/>
          </p:nvSpPr>
          <p:spPr>
            <a:xfrm>
              <a:off x="6506455" y="3812325"/>
              <a:ext cx="145818" cy="264035"/>
            </a:xfrm>
            <a:custGeom>
              <a:avLst/>
              <a:gdLst/>
              <a:ahLst/>
              <a:cxnLst/>
              <a:rect l="l" t="t" r="r" b="b"/>
              <a:pathLst>
                <a:path w="2182" h="3951" extrusionOk="0">
                  <a:moveTo>
                    <a:pt x="1139" y="1"/>
                  </a:moveTo>
                  <a:lnTo>
                    <a:pt x="1" y="1984"/>
                  </a:lnTo>
                  <a:lnTo>
                    <a:pt x="1042" y="3950"/>
                  </a:lnTo>
                  <a:lnTo>
                    <a:pt x="2182" y="2038"/>
                  </a:lnTo>
                  <a:lnTo>
                    <a:pt x="11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9"/>
            <p:cNvSpPr/>
            <p:nvPr/>
          </p:nvSpPr>
          <p:spPr>
            <a:xfrm>
              <a:off x="6361105" y="3809853"/>
              <a:ext cx="145751" cy="264035"/>
            </a:xfrm>
            <a:custGeom>
              <a:avLst/>
              <a:gdLst/>
              <a:ahLst/>
              <a:cxnLst/>
              <a:rect l="l" t="t" r="r" b="b"/>
              <a:pathLst>
                <a:path w="2181" h="3951" extrusionOk="0">
                  <a:moveTo>
                    <a:pt x="1118" y="1"/>
                  </a:moveTo>
                  <a:lnTo>
                    <a:pt x="0" y="1994"/>
                  </a:lnTo>
                  <a:lnTo>
                    <a:pt x="1064" y="3950"/>
                  </a:lnTo>
                  <a:lnTo>
                    <a:pt x="2181" y="2021"/>
                  </a:lnTo>
                  <a:lnTo>
                    <a:pt x="1118"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9"/>
            <p:cNvSpPr/>
            <p:nvPr/>
          </p:nvSpPr>
          <p:spPr>
            <a:xfrm>
              <a:off x="6640779" y="3549156"/>
              <a:ext cx="78589" cy="660456"/>
            </a:xfrm>
            <a:custGeom>
              <a:avLst/>
              <a:gdLst/>
              <a:ahLst/>
              <a:cxnLst/>
              <a:rect l="l" t="t" r="r" b="b"/>
              <a:pathLst>
                <a:path w="1176" h="9883" extrusionOk="0">
                  <a:moveTo>
                    <a:pt x="1066" y="0"/>
                  </a:moveTo>
                  <a:cubicBezTo>
                    <a:pt x="1024" y="0"/>
                    <a:pt x="986" y="26"/>
                    <a:pt x="973" y="69"/>
                  </a:cubicBezTo>
                  <a:cubicBezTo>
                    <a:pt x="968" y="80"/>
                    <a:pt x="604" y="1255"/>
                    <a:pt x="369" y="3031"/>
                  </a:cubicBezTo>
                  <a:cubicBezTo>
                    <a:pt x="150" y="4671"/>
                    <a:pt x="1" y="7178"/>
                    <a:pt x="524" y="9807"/>
                  </a:cubicBezTo>
                  <a:cubicBezTo>
                    <a:pt x="534" y="9847"/>
                    <a:pt x="572" y="9882"/>
                    <a:pt x="615" y="9882"/>
                  </a:cubicBezTo>
                  <a:cubicBezTo>
                    <a:pt x="619" y="9882"/>
                    <a:pt x="622" y="9882"/>
                    <a:pt x="626" y="9882"/>
                  </a:cubicBezTo>
                  <a:lnTo>
                    <a:pt x="642" y="9882"/>
                  </a:lnTo>
                  <a:cubicBezTo>
                    <a:pt x="690" y="9871"/>
                    <a:pt x="727" y="9818"/>
                    <a:pt x="717" y="9770"/>
                  </a:cubicBezTo>
                  <a:cubicBezTo>
                    <a:pt x="198" y="7167"/>
                    <a:pt x="342" y="4681"/>
                    <a:pt x="561" y="3063"/>
                  </a:cubicBezTo>
                  <a:cubicBezTo>
                    <a:pt x="791" y="1299"/>
                    <a:pt x="1155" y="139"/>
                    <a:pt x="1161" y="128"/>
                  </a:cubicBezTo>
                  <a:cubicBezTo>
                    <a:pt x="1176" y="75"/>
                    <a:pt x="1144" y="21"/>
                    <a:pt x="1096" y="4"/>
                  </a:cubicBezTo>
                  <a:cubicBezTo>
                    <a:pt x="1086" y="2"/>
                    <a:pt x="1076" y="0"/>
                    <a:pt x="1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9"/>
            <p:cNvSpPr/>
            <p:nvPr/>
          </p:nvSpPr>
          <p:spPr>
            <a:xfrm>
              <a:off x="6760066" y="3463015"/>
              <a:ext cx="130113" cy="57605"/>
            </a:xfrm>
            <a:custGeom>
              <a:avLst/>
              <a:gdLst/>
              <a:ahLst/>
              <a:cxnLst/>
              <a:rect l="l" t="t" r="r" b="b"/>
              <a:pathLst>
                <a:path w="1947" h="862" extrusionOk="0">
                  <a:moveTo>
                    <a:pt x="0" y="0"/>
                  </a:moveTo>
                  <a:lnTo>
                    <a:pt x="32" y="198"/>
                  </a:lnTo>
                  <a:cubicBezTo>
                    <a:pt x="1053" y="540"/>
                    <a:pt x="1801" y="851"/>
                    <a:pt x="1813" y="856"/>
                  </a:cubicBezTo>
                  <a:cubicBezTo>
                    <a:pt x="1823" y="859"/>
                    <a:pt x="1834" y="861"/>
                    <a:pt x="1844" y="861"/>
                  </a:cubicBezTo>
                  <a:cubicBezTo>
                    <a:pt x="1881" y="861"/>
                    <a:pt x="1914" y="841"/>
                    <a:pt x="1930" y="807"/>
                  </a:cubicBezTo>
                  <a:cubicBezTo>
                    <a:pt x="1946" y="765"/>
                    <a:pt x="1924" y="711"/>
                    <a:pt x="1882" y="696"/>
                  </a:cubicBezTo>
                  <a:cubicBezTo>
                    <a:pt x="1865" y="691"/>
                    <a:pt x="1070" y="358"/>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9"/>
            <p:cNvSpPr/>
            <p:nvPr/>
          </p:nvSpPr>
          <p:spPr>
            <a:xfrm>
              <a:off x="6512537" y="3570140"/>
              <a:ext cx="70503" cy="637334"/>
            </a:xfrm>
            <a:custGeom>
              <a:avLst/>
              <a:gdLst/>
              <a:ahLst/>
              <a:cxnLst/>
              <a:rect l="l" t="t" r="r" b="b"/>
              <a:pathLst>
                <a:path w="1055" h="9537" extrusionOk="0">
                  <a:moveTo>
                    <a:pt x="894" y="1"/>
                  </a:moveTo>
                  <a:cubicBezTo>
                    <a:pt x="776" y="450"/>
                    <a:pt x="541" y="1412"/>
                    <a:pt x="369" y="2684"/>
                  </a:cubicBezTo>
                  <a:cubicBezTo>
                    <a:pt x="150" y="4325"/>
                    <a:pt x="1" y="6832"/>
                    <a:pt x="524" y="9461"/>
                  </a:cubicBezTo>
                  <a:cubicBezTo>
                    <a:pt x="534" y="9506"/>
                    <a:pt x="571" y="9536"/>
                    <a:pt x="614" y="9536"/>
                  </a:cubicBezTo>
                  <a:cubicBezTo>
                    <a:pt x="618" y="9536"/>
                    <a:pt x="622" y="9536"/>
                    <a:pt x="626" y="9536"/>
                  </a:cubicBezTo>
                  <a:lnTo>
                    <a:pt x="642" y="9536"/>
                  </a:lnTo>
                  <a:cubicBezTo>
                    <a:pt x="690" y="9525"/>
                    <a:pt x="727" y="9478"/>
                    <a:pt x="717" y="9424"/>
                  </a:cubicBezTo>
                  <a:cubicBezTo>
                    <a:pt x="198" y="6821"/>
                    <a:pt x="349" y="4340"/>
                    <a:pt x="561" y="2717"/>
                  </a:cubicBezTo>
                  <a:cubicBezTo>
                    <a:pt x="717" y="1540"/>
                    <a:pt x="931" y="632"/>
                    <a:pt x="1054" y="151"/>
                  </a:cubicBezTo>
                  <a:cubicBezTo>
                    <a:pt x="1000" y="102"/>
                    <a:pt x="946" y="55"/>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9"/>
            <p:cNvSpPr/>
            <p:nvPr/>
          </p:nvSpPr>
          <p:spPr>
            <a:xfrm>
              <a:off x="6403942" y="4169723"/>
              <a:ext cx="409719" cy="272055"/>
            </a:xfrm>
            <a:custGeom>
              <a:avLst/>
              <a:gdLst/>
              <a:ahLst/>
              <a:cxnLst/>
              <a:rect l="l" t="t" r="r" b="b"/>
              <a:pathLst>
                <a:path w="6131" h="4071" extrusionOk="0">
                  <a:moveTo>
                    <a:pt x="1669" y="1"/>
                  </a:moveTo>
                  <a:cubicBezTo>
                    <a:pt x="1422" y="1"/>
                    <a:pt x="1182" y="5"/>
                    <a:pt x="952" y="13"/>
                  </a:cubicBezTo>
                  <a:cubicBezTo>
                    <a:pt x="893" y="13"/>
                    <a:pt x="840" y="13"/>
                    <a:pt x="781" y="18"/>
                  </a:cubicBezTo>
                  <a:cubicBezTo>
                    <a:pt x="748" y="18"/>
                    <a:pt x="716" y="25"/>
                    <a:pt x="679" y="25"/>
                  </a:cubicBezTo>
                  <a:cubicBezTo>
                    <a:pt x="573" y="30"/>
                    <a:pt x="482" y="104"/>
                    <a:pt x="455" y="211"/>
                  </a:cubicBezTo>
                  <a:cubicBezTo>
                    <a:pt x="332" y="736"/>
                    <a:pt x="1" y="2290"/>
                    <a:pt x="215" y="3274"/>
                  </a:cubicBezTo>
                  <a:cubicBezTo>
                    <a:pt x="230" y="3349"/>
                    <a:pt x="279" y="3413"/>
                    <a:pt x="353" y="3445"/>
                  </a:cubicBezTo>
                  <a:cubicBezTo>
                    <a:pt x="423" y="3477"/>
                    <a:pt x="519" y="3520"/>
                    <a:pt x="647" y="3568"/>
                  </a:cubicBezTo>
                  <a:cubicBezTo>
                    <a:pt x="701" y="3585"/>
                    <a:pt x="760" y="3610"/>
                    <a:pt x="824" y="3632"/>
                  </a:cubicBezTo>
                  <a:cubicBezTo>
                    <a:pt x="1395" y="3826"/>
                    <a:pt x="2355" y="4071"/>
                    <a:pt x="3583" y="4071"/>
                  </a:cubicBezTo>
                  <a:cubicBezTo>
                    <a:pt x="4183" y="4071"/>
                    <a:pt x="4846" y="4013"/>
                    <a:pt x="5559" y="3862"/>
                  </a:cubicBezTo>
                  <a:cubicBezTo>
                    <a:pt x="5613" y="3851"/>
                    <a:pt x="5667" y="3841"/>
                    <a:pt x="5719" y="3830"/>
                  </a:cubicBezTo>
                  <a:cubicBezTo>
                    <a:pt x="5746" y="3824"/>
                    <a:pt x="5773" y="3819"/>
                    <a:pt x="5805" y="3809"/>
                  </a:cubicBezTo>
                  <a:cubicBezTo>
                    <a:pt x="5923" y="3782"/>
                    <a:pt x="6003" y="3669"/>
                    <a:pt x="5992" y="3546"/>
                  </a:cubicBezTo>
                  <a:cubicBezTo>
                    <a:pt x="5955" y="3114"/>
                    <a:pt x="5896" y="2023"/>
                    <a:pt x="6110" y="516"/>
                  </a:cubicBezTo>
                  <a:cubicBezTo>
                    <a:pt x="6131" y="371"/>
                    <a:pt x="6030" y="249"/>
                    <a:pt x="5891" y="233"/>
                  </a:cubicBezTo>
                  <a:cubicBezTo>
                    <a:pt x="5859" y="228"/>
                    <a:pt x="5822" y="228"/>
                    <a:pt x="5778" y="222"/>
                  </a:cubicBezTo>
                  <a:cubicBezTo>
                    <a:pt x="5731" y="217"/>
                    <a:pt x="5677" y="211"/>
                    <a:pt x="5618" y="206"/>
                  </a:cubicBezTo>
                  <a:cubicBezTo>
                    <a:pt x="4787" y="133"/>
                    <a:pt x="3123" y="1"/>
                    <a:pt x="166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9"/>
            <p:cNvSpPr/>
            <p:nvPr/>
          </p:nvSpPr>
          <p:spPr>
            <a:xfrm>
              <a:off x="6760400" y="4183422"/>
              <a:ext cx="29738" cy="244388"/>
            </a:xfrm>
            <a:custGeom>
              <a:avLst/>
              <a:gdLst/>
              <a:ahLst/>
              <a:cxnLst/>
              <a:rect l="l" t="t" r="r" b="b"/>
              <a:pathLst>
                <a:path w="445" h="3657" extrusionOk="0">
                  <a:moveTo>
                    <a:pt x="284" y="1"/>
                  </a:moveTo>
                  <a:cubicBezTo>
                    <a:pt x="231" y="242"/>
                    <a:pt x="150" y="647"/>
                    <a:pt x="103" y="1135"/>
                  </a:cubicBezTo>
                  <a:cubicBezTo>
                    <a:pt x="32" y="1802"/>
                    <a:pt x="0" y="2764"/>
                    <a:pt x="225" y="3657"/>
                  </a:cubicBezTo>
                  <a:cubicBezTo>
                    <a:pt x="279" y="3646"/>
                    <a:pt x="333" y="3636"/>
                    <a:pt x="385" y="3625"/>
                  </a:cubicBezTo>
                  <a:cubicBezTo>
                    <a:pt x="27" y="2208"/>
                    <a:pt x="321" y="590"/>
                    <a:pt x="444" y="17"/>
                  </a:cubicBezTo>
                  <a:cubicBezTo>
                    <a:pt x="397" y="12"/>
                    <a:pt x="343" y="6"/>
                    <a:pt x="28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9"/>
            <p:cNvSpPr/>
            <p:nvPr/>
          </p:nvSpPr>
          <p:spPr>
            <a:xfrm>
              <a:off x="6435083" y="4170591"/>
              <a:ext cx="32545" cy="241916"/>
            </a:xfrm>
            <a:custGeom>
              <a:avLst/>
              <a:gdLst/>
              <a:ahLst/>
              <a:cxnLst/>
              <a:rect l="l" t="t" r="r" b="b"/>
              <a:pathLst>
                <a:path w="487" h="3620" extrusionOk="0">
                  <a:moveTo>
                    <a:pt x="486" y="0"/>
                  </a:moveTo>
                  <a:cubicBezTo>
                    <a:pt x="427" y="0"/>
                    <a:pt x="374" y="0"/>
                    <a:pt x="315" y="5"/>
                  </a:cubicBezTo>
                  <a:cubicBezTo>
                    <a:pt x="262" y="242"/>
                    <a:pt x="176" y="658"/>
                    <a:pt x="117" y="1155"/>
                  </a:cubicBezTo>
                  <a:cubicBezTo>
                    <a:pt x="43" y="1791"/>
                    <a:pt x="0" y="2694"/>
                    <a:pt x="181" y="3555"/>
                  </a:cubicBezTo>
                  <a:cubicBezTo>
                    <a:pt x="235" y="3572"/>
                    <a:pt x="294" y="3597"/>
                    <a:pt x="358" y="3619"/>
                  </a:cubicBezTo>
                  <a:cubicBezTo>
                    <a:pt x="26" y="2166"/>
                    <a:pt x="363" y="519"/>
                    <a:pt x="4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9"/>
            <p:cNvSpPr/>
            <p:nvPr/>
          </p:nvSpPr>
          <p:spPr>
            <a:xfrm>
              <a:off x="6582505" y="3382687"/>
              <a:ext cx="173685" cy="184778"/>
            </a:xfrm>
            <a:custGeom>
              <a:avLst/>
              <a:gdLst/>
              <a:ahLst/>
              <a:cxnLst/>
              <a:rect l="l" t="t" r="r" b="b"/>
              <a:pathLst>
                <a:path w="2599" h="2765" extrusionOk="0">
                  <a:moveTo>
                    <a:pt x="2193" y="1"/>
                  </a:moveTo>
                  <a:lnTo>
                    <a:pt x="264" y="1705"/>
                  </a:lnTo>
                  <a:lnTo>
                    <a:pt x="1" y="1935"/>
                  </a:lnTo>
                  <a:lnTo>
                    <a:pt x="65" y="2309"/>
                  </a:lnTo>
                  <a:cubicBezTo>
                    <a:pt x="92" y="2470"/>
                    <a:pt x="199" y="2608"/>
                    <a:pt x="348" y="2667"/>
                  </a:cubicBezTo>
                  <a:lnTo>
                    <a:pt x="353" y="2667"/>
                  </a:lnTo>
                  <a:cubicBezTo>
                    <a:pt x="528" y="2735"/>
                    <a:pt x="700" y="2764"/>
                    <a:pt x="866" y="2764"/>
                  </a:cubicBezTo>
                  <a:cubicBezTo>
                    <a:pt x="1823" y="2764"/>
                    <a:pt x="2598" y="1807"/>
                    <a:pt x="2598" y="1807"/>
                  </a:cubicBezTo>
                  <a:lnTo>
                    <a:pt x="219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9"/>
            <p:cNvSpPr/>
            <p:nvPr/>
          </p:nvSpPr>
          <p:spPr>
            <a:xfrm>
              <a:off x="6619394" y="3461544"/>
              <a:ext cx="170744" cy="118819"/>
            </a:xfrm>
            <a:custGeom>
              <a:avLst/>
              <a:gdLst/>
              <a:ahLst/>
              <a:cxnLst/>
              <a:rect l="l" t="t" r="r" b="b"/>
              <a:pathLst>
                <a:path w="2555" h="1778" extrusionOk="0">
                  <a:moveTo>
                    <a:pt x="1903" y="1"/>
                  </a:moveTo>
                  <a:cubicBezTo>
                    <a:pt x="1860" y="1038"/>
                    <a:pt x="0" y="1546"/>
                    <a:pt x="0" y="1546"/>
                  </a:cubicBezTo>
                  <a:cubicBezTo>
                    <a:pt x="0" y="1546"/>
                    <a:pt x="432" y="1695"/>
                    <a:pt x="978" y="1771"/>
                  </a:cubicBezTo>
                  <a:cubicBezTo>
                    <a:pt x="1013" y="1775"/>
                    <a:pt x="1049" y="1777"/>
                    <a:pt x="1086" y="1777"/>
                  </a:cubicBezTo>
                  <a:cubicBezTo>
                    <a:pt x="1637" y="1777"/>
                    <a:pt x="2415" y="1314"/>
                    <a:pt x="2480" y="824"/>
                  </a:cubicBezTo>
                  <a:cubicBezTo>
                    <a:pt x="2554" y="296"/>
                    <a:pt x="1903" y="1"/>
                    <a:pt x="19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9"/>
            <p:cNvSpPr/>
            <p:nvPr/>
          </p:nvSpPr>
          <p:spPr>
            <a:xfrm>
              <a:off x="6582505" y="3455129"/>
              <a:ext cx="114075" cy="105855"/>
            </a:xfrm>
            <a:custGeom>
              <a:avLst/>
              <a:gdLst/>
              <a:ahLst/>
              <a:cxnLst/>
              <a:rect l="l" t="t" r="r" b="b"/>
              <a:pathLst>
                <a:path w="1707" h="1584" extrusionOk="0">
                  <a:moveTo>
                    <a:pt x="1707" y="0"/>
                  </a:moveTo>
                  <a:lnTo>
                    <a:pt x="264" y="621"/>
                  </a:lnTo>
                  <a:lnTo>
                    <a:pt x="1" y="829"/>
                  </a:lnTo>
                  <a:lnTo>
                    <a:pt x="65" y="1225"/>
                  </a:lnTo>
                  <a:cubicBezTo>
                    <a:pt x="92" y="1386"/>
                    <a:pt x="199" y="1524"/>
                    <a:pt x="348" y="1583"/>
                  </a:cubicBezTo>
                  <a:lnTo>
                    <a:pt x="353" y="1583"/>
                  </a:lnTo>
                  <a:cubicBezTo>
                    <a:pt x="1204" y="1065"/>
                    <a:pt x="1707" y="1"/>
                    <a:pt x="17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9"/>
            <p:cNvSpPr/>
            <p:nvPr/>
          </p:nvSpPr>
          <p:spPr>
            <a:xfrm>
              <a:off x="6709411" y="3237269"/>
              <a:ext cx="76117" cy="105387"/>
            </a:xfrm>
            <a:custGeom>
              <a:avLst/>
              <a:gdLst/>
              <a:ahLst/>
              <a:cxnLst/>
              <a:rect l="l" t="t" r="r" b="b"/>
              <a:pathLst>
                <a:path w="1139" h="1577" extrusionOk="0">
                  <a:moveTo>
                    <a:pt x="545" y="1"/>
                  </a:moveTo>
                  <a:lnTo>
                    <a:pt x="0" y="1059"/>
                  </a:lnTo>
                  <a:cubicBezTo>
                    <a:pt x="0" y="1059"/>
                    <a:pt x="539" y="1524"/>
                    <a:pt x="615" y="1572"/>
                  </a:cubicBezTo>
                  <a:cubicBezTo>
                    <a:pt x="619" y="1575"/>
                    <a:pt x="625" y="1576"/>
                    <a:pt x="632" y="1576"/>
                  </a:cubicBezTo>
                  <a:cubicBezTo>
                    <a:pt x="740" y="1576"/>
                    <a:pt x="1139" y="1292"/>
                    <a:pt x="1079" y="1010"/>
                  </a:cubicBezTo>
                  <a:cubicBezTo>
                    <a:pt x="1020" y="706"/>
                    <a:pt x="802" y="599"/>
                    <a:pt x="817" y="364"/>
                  </a:cubicBezTo>
                  <a:cubicBezTo>
                    <a:pt x="827" y="129"/>
                    <a:pt x="545" y="1"/>
                    <a:pt x="5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9"/>
            <p:cNvSpPr/>
            <p:nvPr/>
          </p:nvSpPr>
          <p:spPr>
            <a:xfrm>
              <a:off x="6429002" y="3220495"/>
              <a:ext cx="61414" cy="146753"/>
            </a:xfrm>
            <a:custGeom>
              <a:avLst/>
              <a:gdLst/>
              <a:ahLst/>
              <a:cxnLst/>
              <a:rect l="l" t="t" r="r" b="b"/>
              <a:pathLst>
                <a:path w="919" h="2196" extrusionOk="0">
                  <a:moveTo>
                    <a:pt x="459" y="1"/>
                  </a:moveTo>
                  <a:cubicBezTo>
                    <a:pt x="459" y="1"/>
                    <a:pt x="0" y="294"/>
                    <a:pt x="240" y="797"/>
                  </a:cubicBezTo>
                  <a:cubicBezTo>
                    <a:pt x="407" y="1149"/>
                    <a:pt x="428" y="1203"/>
                    <a:pt x="425" y="1203"/>
                  </a:cubicBezTo>
                  <a:cubicBezTo>
                    <a:pt x="423" y="1203"/>
                    <a:pt x="417" y="1192"/>
                    <a:pt x="417" y="1192"/>
                  </a:cubicBezTo>
                  <a:cubicBezTo>
                    <a:pt x="417" y="1192"/>
                    <a:pt x="240" y="1433"/>
                    <a:pt x="373" y="1871"/>
                  </a:cubicBezTo>
                  <a:cubicBezTo>
                    <a:pt x="453" y="2144"/>
                    <a:pt x="645" y="2195"/>
                    <a:pt x="778" y="2195"/>
                  </a:cubicBezTo>
                  <a:cubicBezTo>
                    <a:pt x="859" y="2195"/>
                    <a:pt x="919" y="2176"/>
                    <a:pt x="919" y="2176"/>
                  </a:cubicBezTo>
                  <a:lnTo>
                    <a:pt x="4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9"/>
            <p:cNvSpPr/>
            <p:nvPr/>
          </p:nvSpPr>
          <p:spPr>
            <a:xfrm>
              <a:off x="6427866" y="3173716"/>
              <a:ext cx="83334" cy="94026"/>
            </a:xfrm>
            <a:custGeom>
              <a:avLst/>
              <a:gdLst/>
              <a:ahLst/>
              <a:cxnLst/>
              <a:rect l="l" t="t" r="r" b="b"/>
              <a:pathLst>
                <a:path w="1247" h="1407" extrusionOk="0">
                  <a:moveTo>
                    <a:pt x="1140" y="0"/>
                  </a:moveTo>
                  <a:cubicBezTo>
                    <a:pt x="1139" y="0"/>
                    <a:pt x="1" y="503"/>
                    <a:pt x="605" y="1406"/>
                  </a:cubicBezTo>
                  <a:cubicBezTo>
                    <a:pt x="605" y="1406"/>
                    <a:pt x="1246" y="402"/>
                    <a:pt x="11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9"/>
            <p:cNvSpPr/>
            <p:nvPr/>
          </p:nvSpPr>
          <p:spPr>
            <a:xfrm>
              <a:off x="6462149" y="3328089"/>
              <a:ext cx="52593" cy="86809"/>
            </a:xfrm>
            <a:custGeom>
              <a:avLst/>
              <a:gdLst/>
              <a:ahLst/>
              <a:cxnLst/>
              <a:rect l="l" t="t" r="r" b="b"/>
              <a:pathLst>
                <a:path w="787" h="1299" extrusionOk="0">
                  <a:moveTo>
                    <a:pt x="353" y="1"/>
                  </a:moveTo>
                  <a:cubicBezTo>
                    <a:pt x="257" y="1"/>
                    <a:pt x="163" y="54"/>
                    <a:pt x="113" y="229"/>
                  </a:cubicBezTo>
                  <a:cubicBezTo>
                    <a:pt x="0" y="620"/>
                    <a:pt x="216" y="1299"/>
                    <a:pt x="617" y="1299"/>
                  </a:cubicBezTo>
                  <a:cubicBezTo>
                    <a:pt x="670" y="1299"/>
                    <a:pt x="727" y="1286"/>
                    <a:pt x="787" y="1260"/>
                  </a:cubicBezTo>
                  <a:lnTo>
                    <a:pt x="659" y="133"/>
                  </a:lnTo>
                  <a:cubicBezTo>
                    <a:pt x="659" y="133"/>
                    <a:pt x="503" y="1"/>
                    <a:pt x="35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9"/>
            <p:cNvSpPr/>
            <p:nvPr/>
          </p:nvSpPr>
          <p:spPr>
            <a:xfrm>
              <a:off x="6465757" y="3155806"/>
              <a:ext cx="267978" cy="355255"/>
            </a:xfrm>
            <a:custGeom>
              <a:avLst/>
              <a:gdLst/>
              <a:ahLst/>
              <a:cxnLst/>
              <a:rect l="l" t="t" r="r" b="b"/>
              <a:pathLst>
                <a:path w="4010" h="5316" extrusionOk="0">
                  <a:moveTo>
                    <a:pt x="2265" y="0"/>
                  </a:moveTo>
                  <a:cubicBezTo>
                    <a:pt x="1344" y="0"/>
                    <a:pt x="544" y="298"/>
                    <a:pt x="198" y="840"/>
                  </a:cubicBezTo>
                  <a:cubicBezTo>
                    <a:pt x="65" y="1043"/>
                    <a:pt x="0" y="1289"/>
                    <a:pt x="22" y="1561"/>
                  </a:cubicBezTo>
                  <a:lnTo>
                    <a:pt x="203" y="2903"/>
                  </a:lnTo>
                  <a:lnTo>
                    <a:pt x="252" y="3229"/>
                  </a:lnTo>
                  <a:lnTo>
                    <a:pt x="390" y="4240"/>
                  </a:lnTo>
                  <a:cubicBezTo>
                    <a:pt x="390" y="4240"/>
                    <a:pt x="571" y="5315"/>
                    <a:pt x="1624" y="5315"/>
                  </a:cubicBezTo>
                  <a:cubicBezTo>
                    <a:pt x="1719" y="5315"/>
                    <a:pt x="1821" y="5307"/>
                    <a:pt x="1930" y="5288"/>
                  </a:cubicBezTo>
                  <a:cubicBezTo>
                    <a:pt x="3245" y="5063"/>
                    <a:pt x="3972" y="3877"/>
                    <a:pt x="4009" y="3823"/>
                  </a:cubicBezTo>
                  <a:lnTo>
                    <a:pt x="4009" y="3818"/>
                  </a:lnTo>
                  <a:lnTo>
                    <a:pt x="3977" y="3549"/>
                  </a:lnTo>
                  <a:lnTo>
                    <a:pt x="3817" y="2145"/>
                  </a:lnTo>
                  <a:lnTo>
                    <a:pt x="3731" y="1396"/>
                  </a:lnTo>
                  <a:cubicBezTo>
                    <a:pt x="3731" y="1396"/>
                    <a:pt x="3672" y="28"/>
                    <a:pt x="2363" y="1"/>
                  </a:cubicBezTo>
                  <a:cubicBezTo>
                    <a:pt x="2331" y="1"/>
                    <a:pt x="2298" y="0"/>
                    <a:pt x="226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9"/>
            <p:cNvSpPr/>
            <p:nvPr/>
          </p:nvSpPr>
          <p:spPr>
            <a:xfrm>
              <a:off x="6532184" y="3396855"/>
              <a:ext cx="81195" cy="20650"/>
            </a:xfrm>
            <a:custGeom>
              <a:avLst/>
              <a:gdLst/>
              <a:ahLst/>
              <a:cxnLst/>
              <a:rect l="l" t="t" r="r" b="b"/>
              <a:pathLst>
                <a:path w="1215" h="309" extrusionOk="0">
                  <a:moveTo>
                    <a:pt x="754" y="0"/>
                  </a:moveTo>
                  <a:cubicBezTo>
                    <a:pt x="492" y="0"/>
                    <a:pt x="172" y="39"/>
                    <a:pt x="22" y="211"/>
                  </a:cubicBezTo>
                  <a:cubicBezTo>
                    <a:pt x="1" y="231"/>
                    <a:pt x="6" y="270"/>
                    <a:pt x="28" y="290"/>
                  </a:cubicBezTo>
                  <a:cubicBezTo>
                    <a:pt x="38" y="302"/>
                    <a:pt x="43" y="302"/>
                    <a:pt x="55" y="307"/>
                  </a:cubicBezTo>
                  <a:cubicBezTo>
                    <a:pt x="59" y="308"/>
                    <a:pt x="64" y="309"/>
                    <a:pt x="69" y="309"/>
                  </a:cubicBezTo>
                  <a:cubicBezTo>
                    <a:pt x="85" y="309"/>
                    <a:pt x="100" y="302"/>
                    <a:pt x="112" y="285"/>
                  </a:cubicBezTo>
                  <a:cubicBezTo>
                    <a:pt x="230" y="154"/>
                    <a:pt x="504" y="120"/>
                    <a:pt x="751" y="120"/>
                  </a:cubicBezTo>
                  <a:cubicBezTo>
                    <a:pt x="910" y="120"/>
                    <a:pt x="1057" y="134"/>
                    <a:pt x="1145" y="146"/>
                  </a:cubicBezTo>
                  <a:cubicBezTo>
                    <a:pt x="1148" y="147"/>
                    <a:pt x="1151" y="147"/>
                    <a:pt x="1154" y="147"/>
                  </a:cubicBezTo>
                  <a:cubicBezTo>
                    <a:pt x="1182" y="147"/>
                    <a:pt x="1203" y="127"/>
                    <a:pt x="1209" y="98"/>
                  </a:cubicBezTo>
                  <a:cubicBezTo>
                    <a:pt x="1214" y="66"/>
                    <a:pt x="1192" y="34"/>
                    <a:pt x="1160" y="28"/>
                  </a:cubicBezTo>
                  <a:cubicBezTo>
                    <a:pt x="1144" y="26"/>
                    <a:pt x="968" y="0"/>
                    <a:pt x="7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9"/>
            <p:cNvSpPr/>
            <p:nvPr/>
          </p:nvSpPr>
          <p:spPr>
            <a:xfrm>
              <a:off x="6478989" y="3155806"/>
              <a:ext cx="268580" cy="182640"/>
            </a:xfrm>
            <a:custGeom>
              <a:avLst/>
              <a:gdLst/>
              <a:ahLst/>
              <a:cxnLst/>
              <a:rect l="l" t="t" r="r" b="b"/>
              <a:pathLst>
                <a:path w="4019" h="2733" extrusionOk="0">
                  <a:moveTo>
                    <a:pt x="2067" y="0"/>
                  </a:moveTo>
                  <a:cubicBezTo>
                    <a:pt x="1146" y="0"/>
                    <a:pt x="346" y="298"/>
                    <a:pt x="0" y="840"/>
                  </a:cubicBezTo>
                  <a:cubicBezTo>
                    <a:pt x="17" y="883"/>
                    <a:pt x="49" y="915"/>
                    <a:pt x="81" y="942"/>
                  </a:cubicBezTo>
                  <a:cubicBezTo>
                    <a:pt x="204" y="1059"/>
                    <a:pt x="356" y="1108"/>
                    <a:pt x="528" y="1108"/>
                  </a:cubicBezTo>
                  <a:cubicBezTo>
                    <a:pt x="794" y="1108"/>
                    <a:pt x="1108" y="990"/>
                    <a:pt x="1433" y="824"/>
                  </a:cubicBezTo>
                  <a:cubicBezTo>
                    <a:pt x="1606" y="738"/>
                    <a:pt x="1777" y="709"/>
                    <a:pt x="1931" y="709"/>
                  </a:cubicBezTo>
                  <a:cubicBezTo>
                    <a:pt x="2257" y="709"/>
                    <a:pt x="2501" y="840"/>
                    <a:pt x="2501" y="840"/>
                  </a:cubicBezTo>
                  <a:cubicBezTo>
                    <a:pt x="2491" y="969"/>
                    <a:pt x="2512" y="1001"/>
                    <a:pt x="2544" y="1080"/>
                  </a:cubicBezTo>
                  <a:cubicBezTo>
                    <a:pt x="2662" y="1343"/>
                    <a:pt x="2972" y="1396"/>
                    <a:pt x="2940" y="1722"/>
                  </a:cubicBezTo>
                  <a:cubicBezTo>
                    <a:pt x="2913" y="1995"/>
                    <a:pt x="2913" y="2321"/>
                    <a:pt x="2913" y="2535"/>
                  </a:cubicBezTo>
                  <a:cubicBezTo>
                    <a:pt x="2918" y="2643"/>
                    <a:pt x="3005" y="2733"/>
                    <a:pt x="3118" y="2733"/>
                  </a:cubicBezTo>
                  <a:cubicBezTo>
                    <a:pt x="3121" y="2733"/>
                    <a:pt x="3124" y="2732"/>
                    <a:pt x="3127" y="2732"/>
                  </a:cubicBezTo>
                  <a:lnTo>
                    <a:pt x="3133" y="2727"/>
                  </a:lnTo>
                  <a:cubicBezTo>
                    <a:pt x="3212" y="2727"/>
                    <a:pt x="3281" y="2673"/>
                    <a:pt x="3313" y="2599"/>
                  </a:cubicBezTo>
                  <a:cubicBezTo>
                    <a:pt x="3394" y="2395"/>
                    <a:pt x="3592" y="2123"/>
                    <a:pt x="3891" y="2000"/>
                  </a:cubicBezTo>
                  <a:cubicBezTo>
                    <a:pt x="3939" y="1888"/>
                    <a:pt x="4009" y="1722"/>
                    <a:pt x="3993" y="1439"/>
                  </a:cubicBezTo>
                  <a:cubicBezTo>
                    <a:pt x="3971" y="1166"/>
                    <a:pt x="4019" y="894"/>
                    <a:pt x="3870" y="594"/>
                  </a:cubicBezTo>
                  <a:cubicBezTo>
                    <a:pt x="3870" y="594"/>
                    <a:pt x="3474" y="28"/>
                    <a:pt x="2165" y="1"/>
                  </a:cubicBezTo>
                  <a:cubicBezTo>
                    <a:pt x="2133" y="1"/>
                    <a:pt x="2100" y="0"/>
                    <a:pt x="206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9"/>
            <p:cNvSpPr/>
            <p:nvPr/>
          </p:nvSpPr>
          <p:spPr>
            <a:xfrm>
              <a:off x="6468564" y="3087975"/>
              <a:ext cx="281945" cy="103583"/>
            </a:xfrm>
            <a:custGeom>
              <a:avLst/>
              <a:gdLst/>
              <a:ahLst/>
              <a:cxnLst/>
              <a:rect l="l" t="t" r="r" b="b"/>
              <a:pathLst>
                <a:path w="4219" h="1550" extrusionOk="0">
                  <a:moveTo>
                    <a:pt x="2251" y="0"/>
                  </a:moveTo>
                  <a:cubicBezTo>
                    <a:pt x="2198" y="0"/>
                    <a:pt x="2144" y="0"/>
                    <a:pt x="2085" y="6"/>
                  </a:cubicBezTo>
                  <a:lnTo>
                    <a:pt x="2065" y="6"/>
                  </a:lnTo>
                  <a:cubicBezTo>
                    <a:pt x="1851" y="22"/>
                    <a:pt x="1658" y="54"/>
                    <a:pt x="1481" y="91"/>
                  </a:cubicBezTo>
                  <a:cubicBezTo>
                    <a:pt x="1348" y="124"/>
                    <a:pt x="1231" y="166"/>
                    <a:pt x="1118" y="209"/>
                  </a:cubicBezTo>
                  <a:cubicBezTo>
                    <a:pt x="151" y="599"/>
                    <a:pt x="1" y="1396"/>
                    <a:pt x="1" y="1396"/>
                  </a:cubicBezTo>
                  <a:cubicBezTo>
                    <a:pt x="129" y="1352"/>
                    <a:pt x="274" y="1320"/>
                    <a:pt x="423" y="1300"/>
                  </a:cubicBezTo>
                  <a:cubicBezTo>
                    <a:pt x="461" y="1288"/>
                    <a:pt x="499" y="1283"/>
                    <a:pt x="541" y="1278"/>
                  </a:cubicBezTo>
                  <a:cubicBezTo>
                    <a:pt x="797" y="1244"/>
                    <a:pt x="1076" y="1229"/>
                    <a:pt x="1361" y="1229"/>
                  </a:cubicBezTo>
                  <a:cubicBezTo>
                    <a:pt x="2715" y="1229"/>
                    <a:pt x="4219" y="1550"/>
                    <a:pt x="4219" y="1550"/>
                  </a:cubicBezTo>
                  <a:cubicBezTo>
                    <a:pt x="4219" y="1550"/>
                    <a:pt x="4197" y="920"/>
                    <a:pt x="3646" y="454"/>
                  </a:cubicBezTo>
                  <a:cubicBezTo>
                    <a:pt x="3598" y="412"/>
                    <a:pt x="3540" y="370"/>
                    <a:pt x="3481" y="331"/>
                  </a:cubicBezTo>
                  <a:cubicBezTo>
                    <a:pt x="3304" y="215"/>
                    <a:pt x="3085" y="113"/>
                    <a:pt x="2823" y="59"/>
                  </a:cubicBezTo>
                  <a:cubicBezTo>
                    <a:pt x="2786" y="49"/>
                    <a:pt x="2749" y="43"/>
                    <a:pt x="2711" y="38"/>
                  </a:cubicBezTo>
                  <a:cubicBezTo>
                    <a:pt x="2571" y="11"/>
                    <a:pt x="2418" y="0"/>
                    <a:pt x="2251"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9"/>
            <p:cNvSpPr/>
            <p:nvPr/>
          </p:nvSpPr>
          <p:spPr>
            <a:xfrm>
              <a:off x="6495763" y="3094056"/>
              <a:ext cx="71840" cy="86809"/>
            </a:xfrm>
            <a:custGeom>
              <a:avLst/>
              <a:gdLst/>
              <a:ahLst/>
              <a:cxnLst/>
              <a:rect l="l" t="t" r="r" b="b"/>
              <a:pathLst>
                <a:path w="1075" h="1299" extrusionOk="0">
                  <a:moveTo>
                    <a:pt x="1074" y="0"/>
                  </a:moveTo>
                  <a:lnTo>
                    <a:pt x="1074" y="0"/>
                  </a:lnTo>
                  <a:cubicBezTo>
                    <a:pt x="941" y="33"/>
                    <a:pt x="824" y="75"/>
                    <a:pt x="711" y="118"/>
                  </a:cubicBezTo>
                  <a:cubicBezTo>
                    <a:pt x="455" y="326"/>
                    <a:pt x="151" y="674"/>
                    <a:pt x="16" y="1209"/>
                  </a:cubicBezTo>
                  <a:cubicBezTo>
                    <a:pt x="11" y="1229"/>
                    <a:pt x="6" y="1251"/>
                    <a:pt x="0" y="1278"/>
                  </a:cubicBezTo>
                  <a:lnTo>
                    <a:pt x="107" y="1299"/>
                  </a:lnTo>
                  <a:cubicBezTo>
                    <a:pt x="112" y="1261"/>
                    <a:pt x="124" y="1224"/>
                    <a:pt x="134" y="1187"/>
                  </a:cubicBezTo>
                  <a:cubicBezTo>
                    <a:pt x="311" y="540"/>
                    <a:pt x="765" y="176"/>
                    <a:pt x="1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9"/>
            <p:cNvSpPr/>
            <p:nvPr/>
          </p:nvSpPr>
          <p:spPr>
            <a:xfrm>
              <a:off x="6570409" y="3087975"/>
              <a:ext cx="48584" cy="63687"/>
            </a:xfrm>
            <a:custGeom>
              <a:avLst/>
              <a:gdLst/>
              <a:ahLst/>
              <a:cxnLst/>
              <a:rect l="l" t="t" r="r" b="b"/>
              <a:pathLst>
                <a:path w="727" h="953" extrusionOk="0">
                  <a:moveTo>
                    <a:pt x="727" y="0"/>
                  </a:moveTo>
                  <a:cubicBezTo>
                    <a:pt x="674" y="0"/>
                    <a:pt x="620" y="0"/>
                    <a:pt x="561" y="6"/>
                  </a:cubicBezTo>
                  <a:lnTo>
                    <a:pt x="541" y="6"/>
                  </a:lnTo>
                  <a:cubicBezTo>
                    <a:pt x="134" y="353"/>
                    <a:pt x="6" y="898"/>
                    <a:pt x="1" y="930"/>
                  </a:cubicBezTo>
                  <a:lnTo>
                    <a:pt x="107" y="952"/>
                  </a:lnTo>
                  <a:cubicBezTo>
                    <a:pt x="107" y="947"/>
                    <a:pt x="257" y="311"/>
                    <a:pt x="72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9"/>
            <p:cNvSpPr/>
            <p:nvPr/>
          </p:nvSpPr>
          <p:spPr>
            <a:xfrm>
              <a:off x="6624005" y="3090448"/>
              <a:ext cx="33614" cy="80126"/>
            </a:xfrm>
            <a:custGeom>
              <a:avLst/>
              <a:gdLst/>
              <a:ahLst/>
              <a:cxnLst/>
              <a:rect l="l" t="t" r="r" b="b"/>
              <a:pathLst>
                <a:path w="503" h="1199" extrusionOk="0">
                  <a:moveTo>
                    <a:pt x="385" y="1"/>
                  </a:moveTo>
                  <a:lnTo>
                    <a:pt x="385" y="1"/>
                  </a:lnTo>
                  <a:cubicBezTo>
                    <a:pt x="396" y="237"/>
                    <a:pt x="374" y="792"/>
                    <a:pt x="0" y="1118"/>
                  </a:cubicBezTo>
                  <a:lnTo>
                    <a:pt x="70" y="1199"/>
                  </a:lnTo>
                  <a:cubicBezTo>
                    <a:pt x="465" y="846"/>
                    <a:pt x="502" y="289"/>
                    <a:pt x="497" y="22"/>
                  </a:cubicBezTo>
                  <a:cubicBezTo>
                    <a:pt x="460" y="12"/>
                    <a:pt x="423" y="6"/>
                    <a:pt x="3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9"/>
            <p:cNvSpPr/>
            <p:nvPr/>
          </p:nvSpPr>
          <p:spPr>
            <a:xfrm>
              <a:off x="6701124" y="3110095"/>
              <a:ext cx="22588" cy="74379"/>
            </a:xfrm>
            <a:custGeom>
              <a:avLst/>
              <a:gdLst/>
              <a:ahLst/>
              <a:cxnLst/>
              <a:rect l="l" t="t" r="r" b="b"/>
              <a:pathLst>
                <a:path w="338" h="1113" extrusionOk="0">
                  <a:moveTo>
                    <a:pt x="1" y="0"/>
                  </a:moveTo>
                  <a:lnTo>
                    <a:pt x="1" y="0"/>
                  </a:lnTo>
                  <a:cubicBezTo>
                    <a:pt x="129" y="289"/>
                    <a:pt x="252" y="717"/>
                    <a:pt x="113" y="1075"/>
                  </a:cubicBezTo>
                  <a:lnTo>
                    <a:pt x="214" y="1112"/>
                  </a:lnTo>
                  <a:cubicBezTo>
                    <a:pt x="337" y="782"/>
                    <a:pt x="268" y="412"/>
                    <a:pt x="166" y="123"/>
                  </a:cubicBezTo>
                  <a:cubicBezTo>
                    <a:pt x="118" y="81"/>
                    <a:pt x="60" y="39"/>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9"/>
            <p:cNvSpPr/>
            <p:nvPr/>
          </p:nvSpPr>
          <p:spPr>
            <a:xfrm>
              <a:off x="6453595" y="3144712"/>
              <a:ext cx="309745" cy="92623"/>
            </a:xfrm>
            <a:custGeom>
              <a:avLst/>
              <a:gdLst/>
              <a:ahLst/>
              <a:cxnLst/>
              <a:rect l="l" t="t" r="r" b="b"/>
              <a:pathLst>
                <a:path w="4635" h="1386" extrusionOk="0">
                  <a:moveTo>
                    <a:pt x="1997" y="1"/>
                  </a:moveTo>
                  <a:cubicBezTo>
                    <a:pt x="1435" y="1"/>
                    <a:pt x="820" y="113"/>
                    <a:pt x="204" y="429"/>
                  </a:cubicBezTo>
                  <a:cubicBezTo>
                    <a:pt x="204" y="429"/>
                    <a:pt x="0" y="664"/>
                    <a:pt x="145" y="974"/>
                  </a:cubicBezTo>
                  <a:cubicBezTo>
                    <a:pt x="145" y="974"/>
                    <a:pt x="804" y="726"/>
                    <a:pt x="1769" y="726"/>
                  </a:cubicBezTo>
                  <a:cubicBezTo>
                    <a:pt x="2507" y="726"/>
                    <a:pt x="3426" y="871"/>
                    <a:pt x="4367" y="1386"/>
                  </a:cubicBezTo>
                  <a:cubicBezTo>
                    <a:pt x="4367" y="1386"/>
                    <a:pt x="4635" y="1081"/>
                    <a:pt x="4437" y="675"/>
                  </a:cubicBezTo>
                  <a:cubicBezTo>
                    <a:pt x="4437" y="675"/>
                    <a:pt x="3375" y="1"/>
                    <a:pt x="1997"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9"/>
            <p:cNvSpPr/>
            <p:nvPr/>
          </p:nvSpPr>
          <p:spPr>
            <a:xfrm>
              <a:off x="6700055" y="3381217"/>
              <a:ext cx="33681" cy="30072"/>
            </a:xfrm>
            <a:custGeom>
              <a:avLst/>
              <a:gdLst/>
              <a:ahLst/>
              <a:cxnLst/>
              <a:rect l="l" t="t" r="r" b="b"/>
              <a:pathLst>
                <a:path w="504" h="450" extrusionOk="0">
                  <a:moveTo>
                    <a:pt x="0" y="1"/>
                  </a:moveTo>
                  <a:lnTo>
                    <a:pt x="0" y="1"/>
                  </a:lnTo>
                  <a:cubicBezTo>
                    <a:pt x="5" y="11"/>
                    <a:pt x="241" y="375"/>
                    <a:pt x="503" y="450"/>
                  </a:cubicBezTo>
                  <a:lnTo>
                    <a:pt x="503" y="445"/>
                  </a:lnTo>
                  <a:lnTo>
                    <a:pt x="471" y="176"/>
                  </a:lnTo>
                  <a:cubicBezTo>
                    <a:pt x="471" y="176"/>
                    <a:pt x="257" y="176"/>
                    <a:pt x="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9"/>
            <p:cNvSpPr/>
            <p:nvPr/>
          </p:nvSpPr>
          <p:spPr>
            <a:xfrm>
              <a:off x="6705468" y="3289395"/>
              <a:ext cx="80661" cy="103649"/>
            </a:xfrm>
            <a:custGeom>
              <a:avLst/>
              <a:gdLst/>
              <a:ahLst/>
              <a:cxnLst/>
              <a:rect l="l" t="t" r="r" b="b"/>
              <a:pathLst>
                <a:path w="1207" h="1551" extrusionOk="0">
                  <a:moveTo>
                    <a:pt x="547" y="1"/>
                  </a:moveTo>
                  <a:cubicBezTo>
                    <a:pt x="231" y="1"/>
                    <a:pt x="0" y="450"/>
                    <a:pt x="0" y="450"/>
                  </a:cubicBezTo>
                  <a:lnTo>
                    <a:pt x="181" y="1508"/>
                  </a:lnTo>
                  <a:cubicBezTo>
                    <a:pt x="250" y="1537"/>
                    <a:pt x="315" y="1551"/>
                    <a:pt x="377" y="1551"/>
                  </a:cubicBezTo>
                  <a:cubicBezTo>
                    <a:pt x="926" y="1551"/>
                    <a:pt x="1206" y="506"/>
                    <a:pt x="861" y="156"/>
                  </a:cubicBezTo>
                  <a:cubicBezTo>
                    <a:pt x="751" y="44"/>
                    <a:pt x="645" y="1"/>
                    <a:pt x="54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9"/>
            <p:cNvSpPr/>
            <p:nvPr/>
          </p:nvSpPr>
          <p:spPr>
            <a:xfrm>
              <a:off x="6713220" y="3312117"/>
              <a:ext cx="37958" cy="63419"/>
            </a:xfrm>
            <a:custGeom>
              <a:avLst/>
              <a:gdLst/>
              <a:ahLst/>
              <a:cxnLst/>
              <a:rect l="l" t="t" r="r" b="b"/>
              <a:pathLst>
                <a:path w="568" h="949" extrusionOk="0">
                  <a:moveTo>
                    <a:pt x="503" y="1"/>
                  </a:moveTo>
                  <a:cubicBezTo>
                    <a:pt x="494" y="1"/>
                    <a:pt x="485" y="3"/>
                    <a:pt x="477" y="8"/>
                  </a:cubicBezTo>
                  <a:cubicBezTo>
                    <a:pt x="456" y="19"/>
                    <a:pt x="1" y="307"/>
                    <a:pt x="39" y="901"/>
                  </a:cubicBezTo>
                  <a:cubicBezTo>
                    <a:pt x="39" y="928"/>
                    <a:pt x="65" y="949"/>
                    <a:pt x="92" y="949"/>
                  </a:cubicBezTo>
                  <a:lnTo>
                    <a:pt x="97" y="949"/>
                  </a:lnTo>
                  <a:cubicBezTo>
                    <a:pt x="124" y="944"/>
                    <a:pt x="146" y="922"/>
                    <a:pt x="146" y="890"/>
                  </a:cubicBezTo>
                  <a:cubicBezTo>
                    <a:pt x="114" y="366"/>
                    <a:pt x="514" y="110"/>
                    <a:pt x="531" y="100"/>
                  </a:cubicBezTo>
                  <a:cubicBezTo>
                    <a:pt x="558" y="83"/>
                    <a:pt x="568" y="51"/>
                    <a:pt x="552" y="30"/>
                  </a:cubicBezTo>
                  <a:cubicBezTo>
                    <a:pt x="541" y="12"/>
                    <a:pt x="523" y="1"/>
                    <a:pt x="5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9"/>
            <p:cNvSpPr/>
            <p:nvPr/>
          </p:nvSpPr>
          <p:spPr>
            <a:xfrm>
              <a:off x="6721440" y="3336576"/>
              <a:ext cx="31208" cy="12229"/>
            </a:xfrm>
            <a:custGeom>
              <a:avLst/>
              <a:gdLst/>
              <a:ahLst/>
              <a:cxnLst/>
              <a:rect l="l" t="t" r="r" b="b"/>
              <a:pathLst>
                <a:path w="467" h="183" extrusionOk="0">
                  <a:moveTo>
                    <a:pt x="153" y="0"/>
                  </a:moveTo>
                  <a:cubicBezTo>
                    <a:pt x="115" y="0"/>
                    <a:pt x="78" y="7"/>
                    <a:pt x="45" y="22"/>
                  </a:cubicBezTo>
                  <a:cubicBezTo>
                    <a:pt x="18" y="32"/>
                    <a:pt x="1" y="65"/>
                    <a:pt x="18" y="91"/>
                  </a:cubicBezTo>
                  <a:cubicBezTo>
                    <a:pt x="25" y="111"/>
                    <a:pt x="45" y="122"/>
                    <a:pt x="66" y="122"/>
                  </a:cubicBezTo>
                  <a:cubicBezTo>
                    <a:pt x="73" y="122"/>
                    <a:pt x="80" y="121"/>
                    <a:pt x="87" y="118"/>
                  </a:cubicBezTo>
                  <a:cubicBezTo>
                    <a:pt x="105" y="110"/>
                    <a:pt x="127" y="107"/>
                    <a:pt x="150" y="107"/>
                  </a:cubicBezTo>
                  <a:cubicBezTo>
                    <a:pt x="234" y="107"/>
                    <a:pt x="337" y="152"/>
                    <a:pt x="376" y="177"/>
                  </a:cubicBezTo>
                  <a:cubicBezTo>
                    <a:pt x="386" y="183"/>
                    <a:pt x="402" y="183"/>
                    <a:pt x="413" y="183"/>
                  </a:cubicBezTo>
                  <a:cubicBezTo>
                    <a:pt x="429" y="177"/>
                    <a:pt x="440" y="171"/>
                    <a:pt x="450" y="156"/>
                  </a:cubicBezTo>
                  <a:cubicBezTo>
                    <a:pt x="467" y="129"/>
                    <a:pt x="455" y="97"/>
                    <a:pt x="429" y="81"/>
                  </a:cubicBezTo>
                  <a:cubicBezTo>
                    <a:pt x="413" y="72"/>
                    <a:pt x="280"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9"/>
            <p:cNvSpPr/>
            <p:nvPr/>
          </p:nvSpPr>
          <p:spPr>
            <a:xfrm>
              <a:off x="6849013" y="4642799"/>
              <a:ext cx="470131" cy="251873"/>
            </a:xfrm>
            <a:custGeom>
              <a:avLst/>
              <a:gdLst/>
              <a:ahLst/>
              <a:cxnLst/>
              <a:rect l="l" t="t" r="r" b="b"/>
              <a:pathLst>
                <a:path w="7035" h="3769" extrusionOk="0">
                  <a:moveTo>
                    <a:pt x="2180" y="1"/>
                  </a:moveTo>
                  <a:cubicBezTo>
                    <a:pt x="1903" y="1"/>
                    <a:pt x="1608" y="99"/>
                    <a:pt x="1326" y="236"/>
                  </a:cubicBezTo>
                  <a:cubicBezTo>
                    <a:pt x="1267" y="268"/>
                    <a:pt x="1214" y="295"/>
                    <a:pt x="1160" y="327"/>
                  </a:cubicBezTo>
                  <a:cubicBezTo>
                    <a:pt x="1074" y="369"/>
                    <a:pt x="1000" y="418"/>
                    <a:pt x="919" y="471"/>
                  </a:cubicBezTo>
                  <a:cubicBezTo>
                    <a:pt x="818" y="535"/>
                    <a:pt x="717" y="604"/>
                    <a:pt x="631" y="675"/>
                  </a:cubicBezTo>
                  <a:cubicBezTo>
                    <a:pt x="546" y="739"/>
                    <a:pt x="465" y="796"/>
                    <a:pt x="401" y="850"/>
                  </a:cubicBezTo>
                  <a:cubicBezTo>
                    <a:pt x="241" y="979"/>
                    <a:pt x="144" y="1075"/>
                    <a:pt x="144" y="1075"/>
                  </a:cubicBezTo>
                  <a:lnTo>
                    <a:pt x="1" y="2470"/>
                  </a:lnTo>
                  <a:cubicBezTo>
                    <a:pt x="1" y="2470"/>
                    <a:pt x="188" y="2464"/>
                    <a:pt x="497" y="2464"/>
                  </a:cubicBezTo>
                  <a:lnTo>
                    <a:pt x="786" y="2464"/>
                  </a:lnTo>
                  <a:cubicBezTo>
                    <a:pt x="931" y="2464"/>
                    <a:pt x="1080" y="2464"/>
                    <a:pt x="1246" y="2470"/>
                  </a:cubicBezTo>
                  <a:cubicBezTo>
                    <a:pt x="1343" y="2470"/>
                    <a:pt x="1439" y="2476"/>
                    <a:pt x="1540" y="2476"/>
                  </a:cubicBezTo>
                  <a:cubicBezTo>
                    <a:pt x="2779" y="2502"/>
                    <a:pt x="4442" y="2587"/>
                    <a:pt x="5159" y="2860"/>
                  </a:cubicBezTo>
                  <a:cubicBezTo>
                    <a:pt x="5206" y="2881"/>
                    <a:pt x="5255" y="2903"/>
                    <a:pt x="5302" y="2919"/>
                  </a:cubicBezTo>
                  <a:cubicBezTo>
                    <a:pt x="6271" y="3319"/>
                    <a:pt x="6627" y="3768"/>
                    <a:pt x="6805" y="3768"/>
                  </a:cubicBezTo>
                  <a:cubicBezTo>
                    <a:pt x="6829" y="3768"/>
                    <a:pt x="6850" y="3760"/>
                    <a:pt x="6869" y="3742"/>
                  </a:cubicBezTo>
                  <a:cubicBezTo>
                    <a:pt x="7034" y="3581"/>
                    <a:pt x="6975" y="3090"/>
                    <a:pt x="6607" y="2833"/>
                  </a:cubicBezTo>
                  <a:cubicBezTo>
                    <a:pt x="6350" y="2651"/>
                    <a:pt x="6136" y="2363"/>
                    <a:pt x="5778" y="2069"/>
                  </a:cubicBezTo>
                  <a:cubicBezTo>
                    <a:pt x="5682" y="1995"/>
                    <a:pt x="5576" y="1914"/>
                    <a:pt x="5458" y="1839"/>
                  </a:cubicBezTo>
                  <a:cubicBezTo>
                    <a:pt x="4923" y="1502"/>
                    <a:pt x="4121" y="1203"/>
                    <a:pt x="3657" y="946"/>
                  </a:cubicBezTo>
                  <a:cubicBezTo>
                    <a:pt x="3630" y="931"/>
                    <a:pt x="3598" y="914"/>
                    <a:pt x="3571" y="899"/>
                  </a:cubicBezTo>
                  <a:cubicBezTo>
                    <a:pt x="3186" y="663"/>
                    <a:pt x="2929" y="70"/>
                    <a:pt x="2293" y="6"/>
                  </a:cubicBezTo>
                  <a:cubicBezTo>
                    <a:pt x="2256" y="2"/>
                    <a:pt x="2218" y="1"/>
                    <a:pt x="218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9"/>
            <p:cNvSpPr/>
            <p:nvPr/>
          </p:nvSpPr>
          <p:spPr>
            <a:xfrm>
              <a:off x="5861369" y="4178210"/>
              <a:ext cx="1071980" cy="624770"/>
            </a:xfrm>
            <a:custGeom>
              <a:avLst/>
              <a:gdLst/>
              <a:ahLst/>
              <a:cxnLst/>
              <a:rect l="l" t="t" r="r" b="b"/>
              <a:pathLst>
                <a:path w="16041" h="9349" extrusionOk="0">
                  <a:moveTo>
                    <a:pt x="2375" y="1"/>
                  </a:moveTo>
                  <a:cubicBezTo>
                    <a:pt x="2143" y="1"/>
                    <a:pt x="1910" y="29"/>
                    <a:pt x="1684" y="95"/>
                  </a:cubicBezTo>
                  <a:cubicBezTo>
                    <a:pt x="1466" y="154"/>
                    <a:pt x="1257" y="251"/>
                    <a:pt x="1070" y="389"/>
                  </a:cubicBezTo>
                  <a:cubicBezTo>
                    <a:pt x="1" y="1159"/>
                    <a:pt x="92" y="2217"/>
                    <a:pt x="921" y="3323"/>
                  </a:cubicBezTo>
                  <a:cubicBezTo>
                    <a:pt x="2155" y="4965"/>
                    <a:pt x="5004" y="6712"/>
                    <a:pt x="8082" y="7787"/>
                  </a:cubicBezTo>
                  <a:cubicBezTo>
                    <a:pt x="9151" y="8155"/>
                    <a:pt x="10076" y="8444"/>
                    <a:pt x="10862" y="8658"/>
                  </a:cubicBezTo>
                  <a:cubicBezTo>
                    <a:pt x="11380" y="8802"/>
                    <a:pt x="11840" y="8920"/>
                    <a:pt x="12251" y="9011"/>
                  </a:cubicBezTo>
                  <a:cubicBezTo>
                    <a:pt x="12326" y="9026"/>
                    <a:pt x="12401" y="9043"/>
                    <a:pt x="12476" y="9058"/>
                  </a:cubicBezTo>
                  <a:cubicBezTo>
                    <a:pt x="13636" y="9306"/>
                    <a:pt x="14322" y="9349"/>
                    <a:pt x="14658" y="9349"/>
                  </a:cubicBezTo>
                  <a:cubicBezTo>
                    <a:pt x="14838" y="9349"/>
                    <a:pt x="14918" y="9336"/>
                    <a:pt x="14918" y="9336"/>
                  </a:cubicBezTo>
                  <a:cubicBezTo>
                    <a:pt x="14918" y="9336"/>
                    <a:pt x="16041" y="9031"/>
                    <a:pt x="15646" y="7215"/>
                  </a:cubicBezTo>
                  <a:cubicBezTo>
                    <a:pt x="15646" y="7215"/>
                    <a:pt x="13566" y="6643"/>
                    <a:pt x="11978" y="5772"/>
                  </a:cubicBezTo>
                  <a:cubicBezTo>
                    <a:pt x="11701" y="5616"/>
                    <a:pt x="11439" y="5456"/>
                    <a:pt x="11209" y="5291"/>
                  </a:cubicBezTo>
                  <a:cubicBezTo>
                    <a:pt x="11166" y="5259"/>
                    <a:pt x="11124" y="5232"/>
                    <a:pt x="11087" y="5200"/>
                  </a:cubicBezTo>
                  <a:cubicBezTo>
                    <a:pt x="11028" y="5151"/>
                    <a:pt x="10964" y="5103"/>
                    <a:pt x="10905" y="5055"/>
                  </a:cubicBezTo>
                  <a:cubicBezTo>
                    <a:pt x="9440" y="3885"/>
                    <a:pt x="8211" y="2329"/>
                    <a:pt x="4870" y="828"/>
                  </a:cubicBezTo>
                  <a:cubicBezTo>
                    <a:pt x="4870" y="828"/>
                    <a:pt x="363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9"/>
            <p:cNvSpPr/>
            <p:nvPr/>
          </p:nvSpPr>
          <p:spPr>
            <a:xfrm>
              <a:off x="6793279" y="4617137"/>
              <a:ext cx="67563" cy="183241"/>
            </a:xfrm>
            <a:custGeom>
              <a:avLst/>
              <a:gdLst/>
              <a:ahLst/>
              <a:cxnLst/>
              <a:rect l="l" t="t" r="r" b="b"/>
              <a:pathLst>
                <a:path w="1011" h="2742" extrusionOk="0">
                  <a:moveTo>
                    <a:pt x="899" y="0"/>
                  </a:moveTo>
                  <a:cubicBezTo>
                    <a:pt x="855" y="5"/>
                    <a:pt x="818" y="37"/>
                    <a:pt x="823" y="80"/>
                  </a:cubicBezTo>
                  <a:cubicBezTo>
                    <a:pt x="855" y="1197"/>
                    <a:pt x="33" y="2608"/>
                    <a:pt x="21" y="2624"/>
                  </a:cubicBezTo>
                  <a:cubicBezTo>
                    <a:pt x="1" y="2662"/>
                    <a:pt x="16" y="2709"/>
                    <a:pt x="54" y="2731"/>
                  </a:cubicBezTo>
                  <a:cubicBezTo>
                    <a:pt x="64" y="2738"/>
                    <a:pt x="77" y="2742"/>
                    <a:pt x="90" y="2742"/>
                  </a:cubicBezTo>
                  <a:cubicBezTo>
                    <a:pt x="116" y="2742"/>
                    <a:pt x="142" y="2729"/>
                    <a:pt x="156" y="2704"/>
                  </a:cubicBezTo>
                  <a:cubicBezTo>
                    <a:pt x="193" y="2645"/>
                    <a:pt x="1010" y="1239"/>
                    <a:pt x="978" y="80"/>
                  </a:cubicBezTo>
                  <a:cubicBezTo>
                    <a:pt x="973" y="48"/>
                    <a:pt x="963" y="26"/>
                    <a:pt x="936" y="11"/>
                  </a:cubicBezTo>
                  <a:cubicBezTo>
                    <a:pt x="926" y="5"/>
                    <a:pt x="909" y="0"/>
                    <a:pt x="8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9"/>
            <p:cNvSpPr/>
            <p:nvPr/>
          </p:nvSpPr>
          <p:spPr>
            <a:xfrm>
              <a:off x="6587250" y="4669263"/>
              <a:ext cx="301459" cy="111134"/>
            </a:xfrm>
            <a:custGeom>
              <a:avLst/>
              <a:gdLst/>
              <a:ahLst/>
              <a:cxnLst/>
              <a:rect l="l" t="t" r="r" b="b"/>
              <a:pathLst>
                <a:path w="4511" h="1663" extrusionOk="0">
                  <a:moveTo>
                    <a:pt x="4463" y="0"/>
                  </a:moveTo>
                  <a:lnTo>
                    <a:pt x="0" y="1310"/>
                  </a:lnTo>
                  <a:cubicBezTo>
                    <a:pt x="518" y="1454"/>
                    <a:pt x="978" y="1572"/>
                    <a:pt x="1389" y="1663"/>
                  </a:cubicBezTo>
                  <a:cubicBezTo>
                    <a:pt x="2704" y="1330"/>
                    <a:pt x="4510" y="609"/>
                    <a:pt x="4510" y="609"/>
                  </a:cubicBezTo>
                  <a:lnTo>
                    <a:pt x="446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9"/>
            <p:cNvSpPr/>
            <p:nvPr/>
          </p:nvSpPr>
          <p:spPr>
            <a:xfrm>
              <a:off x="5861369" y="4184558"/>
              <a:ext cx="137264" cy="215719"/>
            </a:xfrm>
            <a:custGeom>
              <a:avLst/>
              <a:gdLst/>
              <a:ahLst/>
              <a:cxnLst/>
              <a:rect l="l" t="t" r="r" b="b"/>
              <a:pathLst>
                <a:path w="2054" h="3228" extrusionOk="0">
                  <a:moveTo>
                    <a:pt x="1684" y="0"/>
                  </a:moveTo>
                  <a:lnTo>
                    <a:pt x="1684" y="0"/>
                  </a:lnTo>
                  <a:cubicBezTo>
                    <a:pt x="1466" y="59"/>
                    <a:pt x="1257" y="156"/>
                    <a:pt x="1070" y="294"/>
                  </a:cubicBezTo>
                  <a:cubicBezTo>
                    <a:pt x="1" y="1064"/>
                    <a:pt x="92" y="2122"/>
                    <a:pt x="921" y="3228"/>
                  </a:cubicBezTo>
                  <a:cubicBezTo>
                    <a:pt x="2053" y="1834"/>
                    <a:pt x="1893" y="62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9"/>
            <p:cNvSpPr/>
            <p:nvPr/>
          </p:nvSpPr>
          <p:spPr>
            <a:xfrm>
              <a:off x="6181072" y="4260542"/>
              <a:ext cx="714854" cy="434847"/>
            </a:xfrm>
            <a:custGeom>
              <a:avLst/>
              <a:gdLst/>
              <a:ahLst/>
              <a:cxnLst/>
              <a:rect l="l" t="t" r="r" b="b"/>
              <a:pathLst>
                <a:path w="10697" h="6507" extrusionOk="0">
                  <a:moveTo>
                    <a:pt x="748" y="1"/>
                  </a:moveTo>
                  <a:cubicBezTo>
                    <a:pt x="558" y="1"/>
                    <a:pt x="211" y="39"/>
                    <a:pt x="86" y="258"/>
                  </a:cubicBezTo>
                  <a:cubicBezTo>
                    <a:pt x="0" y="418"/>
                    <a:pt x="43" y="627"/>
                    <a:pt x="220" y="884"/>
                  </a:cubicBezTo>
                  <a:cubicBezTo>
                    <a:pt x="551" y="1360"/>
                    <a:pt x="2807" y="2727"/>
                    <a:pt x="4757" y="3802"/>
                  </a:cubicBezTo>
                  <a:cubicBezTo>
                    <a:pt x="7371" y="5240"/>
                    <a:pt x="9579" y="6250"/>
                    <a:pt x="10658" y="6506"/>
                  </a:cubicBezTo>
                  <a:lnTo>
                    <a:pt x="10696" y="6356"/>
                  </a:lnTo>
                  <a:cubicBezTo>
                    <a:pt x="9434" y="6052"/>
                    <a:pt x="6841" y="4769"/>
                    <a:pt x="4833" y="3662"/>
                  </a:cubicBezTo>
                  <a:cubicBezTo>
                    <a:pt x="2502" y="2386"/>
                    <a:pt x="615" y="1178"/>
                    <a:pt x="348" y="793"/>
                  </a:cubicBezTo>
                  <a:cubicBezTo>
                    <a:pt x="252" y="654"/>
                    <a:pt x="156" y="462"/>
                    <a:pt x="225" y="339"/>
                  </a:cubicBezTo>
                  <a:cubicBezTo>
                    <a:pt x="311" y="183"/>
                    <a:pt x="610" y="156"/>
                    <a:pt x="787" y="156"/>
                  </a:cubicBezTo>
                  <a:cubicBezTo>
                    <a:pt x="829" y="156"/>
                    <a:pt x="861" y="124"/>
                    <a:pt x="861" y="87"/>
                  </a:cubicBezTo>
                  <a:cubicBezTo>
                    <a:pt x="866" y="38"/>
                    <a:pt x="829" y="1"/>
                    <a:pt x="787" y="1"/>
                  </a:cubicBezTo>
                  <a:cubicBezTo>
                    <a:pt x="775" y="1"/>
                    <a:pt x="762" y="1"/>
                    <a:pt x="7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9"/>
            <p:cNvSpPr/>
            <p:nvPr/>
          </p:nvSpPr>
          <p:spPr>
            <a:xfrm>
              <a:off x="6819008" y="4641128"/>
              <a:ext cx="122227" cy="181303"/>
            </a:xfrm>
            <a:custGeom>
              <a:avLst/>
              <a:gdLst/>
              <a:ahLst/>
              <a:cxnLst/>
              <a:rect l="l" t="t" r="r" b="b"/>
              <a:pathLst>
                <a:path w="1829" h="2713" extrusionOk="0">
                  <a:moveTo>
                    <a:pt x="1101" y="0"/>
                  </a:moveTo>
                  <a:cubicBezTo>
                    <a:pt x="1032" y="0"/>
                    <a:pt x="968" y="14"/>
                    <a:pt x="909" y="41"/>
                  </a:cubicBezTo>
                  <a:cubicBezTo>
                    <a:pt x="786" y="998"/>
                    <a:pt x="541" y="1869"/>
                    <a:pt x="1" y="2533"/>
                  </a:cubicBezTo>
                  <a:cubicBezTo>
                    <a:pt x="1" y="2533"/>
                    <a:pt x="251" y="2713"/>
                    <a:pt x="552" y="2713"/>
                  </a:cubicBezTo>
                  <a:cubicBezTo>
                    <a:pt x="658" y="2713"/>
                    <a:pt x="772" y="2690"/>
                    <a:pt x="882" y="2629"/>
                  </a:cubicBezTo>
                  <a:cubicBezTo>
                    <a:pt x="1208" y="2447"/>
                    <a:pt x="1829" y="956"/>
                    <a:pt x="1593" y="159"/>
                  </a:cubicBezTo>
                  <a:cubicBezTo>
                    <a:pt x="1409" y="58"/>
                    <a:pt x="1244" y="0"/>
                    <a:pt x="11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9"/>
            <p:cNvSpPr/>
            <p:nvPr/>
          </p:nvSpPr>
          <p:spPr>
            <a:xfrm>
              <a:off x="5922850" y="4630570"/>
              <a:ext cx="472604" cy="239978"/>
            </a:xfrm>
            <a:custGeom>
              <a:avLst/>
              <a:gdLst/>
              <a:ahLst/>
              <a:cxnLst/>
              <a:rect l="l" t="t" r="r" b="b"/>
              <a:pathLst>
                <a:path w="7072" h="3591" extrusionOk="0">
                  <a:moveTo>
                    <a:pt x="4929" y="0"/>
                  </a:moveTo>
                  <a:cubicBezTo>
                    <a:pt x="4909" y="0"/>
                    <a:pt x="4889" y="1"/>
                    <a:pt x="4869" y="2"/>
                  </a:cubicBezTo>
                  <a:cubicBezTo>
                    <a:pt x="4234" y="44"/>
                    <a:pt x="3961" y="627"/>
                    <a:pt x="3560" y="846"/>
                  </a:cubicBezTo>
                  <a:cubicBezTo>
                    <a:pt x="3533" y="863"/>
                    <a:pt x="3507" y="878"/>
                    <a:pt x="3474" y="895"/>
                  </a:cubicBezTo>
                  <a:cubicBezTo>
                    <a:pt x="2999" y="1135"/>
                    <a:pt x="2187" y="1396"/>
                    <a:pt x="1641" y="1712"/>
                  </a:cubicBezTo>
                  <a:cubicBezTo>
                    <a:pt x="1518" y="1788"/>
                    <a:pt x="1412" y="1862"/>
                    <a:pt x="1309" y="1936"/>
                  </a:cubicBezTo>
                  <a:cubicBezTo>
                    <a:pt x="946" y="2215"/>
                    <a:pt x="722" y="2498"/>
                    <a:pt x="460" y="2664"/>
                  </a:cubicBezTo>
                  <a:cubicBezTo>
                    <a:pt x="75" y="2910"/>
                    <a:pt x="1" y="3401"/>
                    <a:pt x="155" y="3562"/>
                  </a:cubicBezTo>
                  <a:cubicBezTo>
                    <a:pt x="174" y="3581"/>
                    <a:pt x="196" y="3590"/>
                    <a:pt x="222" y="3590"/>
                  </a:cubicBezTo>
                  <a:cubicBezTo>
                    <a:pt x="402" y="3590"/>
                    <a:pt x="782" y="3158"/>
                    <a:pt x="1753" y="2802"/>
                  </a:cubicBezTo>
                  <a:cubicBezTo>
                    <a:pt x="1802" y="2787"/>
                    <a:pt x="1849" y="2765"/>
                    <a:pt x="1903" y="2750"/>
                  </a:cubicBezTo>
                  <a:cubicBezTo>
                    <a:pt x="2498" y="2548"/>
                    <a:pt x="3719" y="2497"/>
                    <a:pt x="4823" y="2497"/>
                  </a:cubicBezTo>
                  <a:cubicBezTo>
                    <a:pt x="5068" y="2497"/>
                    <a:pt x="5307" y="2499"/>
                    <a:pt x="5532" y="2503"/>
                  </a:cubicBezTo>
                  <a:cubicBezTo>
                    <a:pt x="5633" y="2503"/>
                    <a:pt x="5730" y="2503"/>
                    <a:pt x="5826" y="2508"/>
                  </a:cubicBezTo>
                  <a:cubicBezTo>
                    <a:pt x="5991" y="2514"/>
                    <a:pt x="6141" y="2514"/>
                    <a:pt x="6286" y="2519"/>
                  </a:cubicBezTo>
                  <a:cubicBezTo>
                    <a:pt x="6388" y="2525"/>
                    <a:pt x="6489" y="2530"/>
                    <a:pt x="6575" y="2530"/>
                  </a:cubicBezTo>
                  <a:cubicBezTo>
                    <a:pt x="6884" y="2541"/>
                    <a:pt x="7071" y="2551"/>
                    <a:pt x="7071" y="2551"/>
                  </a:cubicBezTo>
                  <a:lnTo>
                    <a:pt x="6980" y="1156"/>
                  </a:lnTo>
                  <a:cubicBezTo>
                    <a:pt x="6980" y="1156"/>
                    <a:pt x="6889" y="1060"/>
                    <a:pt x="6735" y="922"/>
                  </a:cubicBezTo>
                  <a:cubicBezTo>
                    <a:pt x="6671" y="868"/>
                    <a:pt x="6595" y="804"/>
                    <a:pt x="6511" y="734"/>
                  </a:cubicBezTo>
                  <a:cubicBezTo>
                    <a:pt x="6425" y="665"/>
                    <a:pt x="6329" y="595"/>
                    <a:pt x="6227" y="520"/>
                  </a:cubicBezTo>
                  <a:cubicBezTo>
                    <a:pt x="6152" y="466"/>
                    <a:pt x="6077" y="419"/>
                    <a:pt x="5998" y="370"/>
                  </a:cubicBezTo>
                  <a:cubicBezTo>
                    <a:pt x="5944" y="333"/>
                    <a:pt x="5885" y="306"/>
                    <a:pt x="5831" y="274"/>
                  </a:cubicBezTo>
                  <a:cubicBezTo>
                    <a:pt x="5541" y="114"/>
                    <a:pt x="5227" y="0"/>
                    <a:pt x="492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9"/>
            <p:cNvSpPr/>
            <p:nvPr/>
          </p:nvSpPr>
          <p:spPr>
            <a:xfrm>
              <a:off x="6323615" y="4200464"/>
              <a:ext cx="1085880" cy="609600"/>
            </a:xfrm>
            <a:custGeom>
              <a:avLst/>
              <a:gdLst/>
              <a:ahLst/>
              <a:cxnLst/>
              <a:rect l="l" t="t" r="r" b="b"/>
              <a:pathLst>
                <a:path w="16249" h="9122" extrusionOk="0">
                  <a:moveTo>
                    <a:pt x="13691" y="0"/>
                  </a:moveTo>
                  <a:cubicBezTo>
                    <a:pt x="12439" y="0"/>
                    <a:pt x="11166" y="655"/>
                    <a:pt x="11166" y="655"/>
                  </a:cubicBezTo>
                  <a:cubicBezTo>
                    <a:pt x="7654" y="2151"/>
                    <a:pt x="8493" y="2755"/>
                    <a:pt x="5542" y="4460"/>
                  </a:cubicBezTo>
                  <a:cubicBezTo>
                    <a:pt x="3854" y="5439"/>
                    <a:pt x="433" y="6966"/>
                    <a:pt x="433" y="6966"/>
                  </a:cubicBezTo>
                  <a:cubicBezTo>
                    <a:pt x="1" y="8774"/>
                    <a:pt x="1112" y="9105"/>
                    <a:pt x="1112" y="9105"/>
                  </a:cubicBezTo>
                  <a:cubicBezTo>
                    <a:pt x="1112" y="9105"/>
                    <a:pt x="1213" y="9122"/>
                    <a:pt x="1445" y="9122"/>
                  </a:cubicBezTo>
                  <a:cubicBezTo>
                    <a:pt x="2151" y="9122"/>
                    <a:pt x="4066" y="8964"/>
                    <a:pt x="7979" y="7684"/>
                  </a:cubicBezTo>
                  <a:cubicBezTo>
                    <a:pt x="10973" y="6705"/>
                    <a:pt x="13769" y="5096"/>
                    <a:pt x="15094" y="3530"/>
                  </a:cubicBezTo>
                  <a:cubicBezTo>
                    <a:pt x="16067" y="2381"/>
                    <a:pt x="16248" y="1258"/>
                    <a:pt x="15137" y="424"/>
                  </a:cubicBezTo>
                  <a:cubicBezTo>
                    <a:pt x="14881" y="232"/>
                    <a:pt x="14592" y="120"/>
                    <a:pt x="14287" y="56"/>
                  </a:cubicBezTo>
                  <a:cubicBezTo>
                    <a:pt x="14092" y="17"/>
                    <a:pt x="13892" y="0"/>
                    <a:pt x="13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9"/>
            <p:cNvSpPr/>
            <p:nvPr/>
          </p:nvSpPr>
          <p:spPr>
            <a:xfrm>
              <a:off x="6413231" y="4624889"/>
              <a:ext cx="62952" cy="183776"/>
            </a:xfrm>
            <a:custGeom>
              <a:avLst/>
              <a:gdLst/>
              <a:ahLst/>
              <a:cxnLst/>
              <a:rect l="l" t="t" r="r" b="b"/>
              <a:pathLst>
                <a:path w="942" h="2750" extrusionOk="0">
                  <a:moveTo>
                    <a:pt x="85" y="0"/>
                  </a:moveTo>
                  <a:cubicBezTo>
                    <a:pt x="82" y="0"/>
                    <a:pt x="79" y="1"/>
                    <a:pt x="76" y="1"/>
                  </a:cubicBezTo>
                  <a:cubicBezTo>
                    <a:pt x="32" y="1"/>
                    <a:pt x="0" y="38"/>
                    <a:pt x="7" y="82"/>
                  </a:cubicBezTo>
                  <a:cubicBezTo>
                    <a:pt x="12" y="151"/>
                    <a:pt x="113" y="1776"/>
                    <a:pt x="792" y="2717"/>
                  </a:cubicBezTo>
                  <a:cubicBezTo>
                    <a:pt x="806" y="2736"/>
                    <a:pt x="827" y="2750"/>
                    <a:pt x="847" y="2750"/>
                  </a:cubicBezTo>
                  <a:cubicBezTo>
                    <a:pt x="850" y="2750"/>
                    <a:pt x="853" y="2749"/>
                    <a:pt x="856" y="2749"/>
                  </a:cubicBezTo>
                  <a:cubicBezTo>
                    <a:pt x="872" y="2749"/>
                    <a:pt x="888" y="2744"/>
                    <a:pt x="898" y="2738"/>
                  </a:cubicBezTo>
                  <a:cubicBezTo>
                    <a:pt x="930" y="2711"/>
                    <a:pt x="942" y="2663"/>
                    <a:pt x="915" y="2626"/>
                  </a:cubicBezTo>
                  <a:cubicBezTo>
                    <a:pt x="263" y="1722"/>
                    <a:pt x="161" y="87"/>
                    <a:pt x="161" y="70"/>
                  </a:cubicBezTo>
                  <a:cubicBezTo>
                    <a:pt x="156" y="31"/>
                    <a:pt x="123" y="0"/>
                    <a:pt x="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9"/>
            <p:cNvSpPr/>
            <p:nvPr/>
          </p:nvSpPr>
          <p:spPr>
            <a:xfrm>
              <a:off x="7260537" y="4204206"/>
              <a:ext cx="148958" cy="232159"/>
            </a:xfrm>
            <a:custGeom>
              <a:avLst/>
              <a:gdLst/>
              <a:ahLst/>
              <a:cxnLst/>
              <a:rect l="l" t="t" r="r" b="b"/>
              <a:pathLst>
                <a:path w="2229" h="3474" extrusionOk="0">
                  <a:moveTo>
                    <a:pt x="267" y="0"/>
                  </a:moveTo>
                  <a:cubicBezTo>
                    <a:pt x="181" y="615"/>
                    <a:pt x="0" y="2672"/>
                    <a:pt x="1074" y="3474"/>
                  </a:cubicBezTo>
                  <a:cubicBezTo>
                    <a:pt x="2047" y="2325"/>
                    <a:pt x="2228" y="1202"/>
                    <a:pt x="1117" y="368"/>
                  </a:cubicBezTo>
                  <a:cubicBezTo>
                    <a:pt x="861" y="176"/>
                    <a:pt x="572" y="64"/>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9"/>
            <p:cNvSpPr/>
            <p:nvPr/>
          </p:nvSpPr>
          <p:spPr>
            <a:xfrm>
              <a:off x="6362910" y="4279521"/>
              <a:ext cx="722606" cy="421949"/>
            </a:xfrm>
            <a:custGeom>
              <a:avLst/>
              <a:gdLst/>
              <a:ahLst/>
              <a:cxnLst/>
              <a:rect l="l" t="t" r="r" b="b"/>
              <a:pathLst>
                <a:path w="10813" h="6314" extrusionOk="0">
                  <a:moveTo>
                    <a:pt x="10033" y="1"/>
                  </a:moveTo>
                  <a:cubicBezTo>
                    <a:pt x="9989" y="1"/>
                    <a:pt x="9952" y="38"/>
                    <a:pt x="9952" y="82"/>
                  </a:cubicBezTo>
                  <a:cubicBezTo>
                    <a:pt x="9957" y="124"/>
                    <a:pt x="9989" y="156"/>
                    <a:pt x="10033" y="156"/>
                  </a:cubicBezTo>
                  <a:cubicBezTo>
                    <a:pt x="10203" y="161"/>
                    <a:pt x="10509" y="193"/>
                    <a:pt x="10588" y="348"/>
                  </a:cubicBezTo>
                  <a:cubicBezTo>
                    <a:pt x="10657" y="472"/>
                    <a:pt x="10551" y="664"/>
                    <a:pt x="10455" y="802"/>
                  </a:cubicBezTo>
                  <a:cubicBezTo>
                    <a:pt x="10176" y="1182"/>
                    <a:pt x="8269" y="2352"/>
                    <a:pt x="5911" y="3587"/>
                  </a:cubicBezTo>
                  <a:cubicBezTo>
                    <a:pt x="3886" y="4646"/>
                    <a:pt x="1266" y="5880"/>
                    <a:pt x="0" y="6163"/>
                  </a:cubicBezTo>
                  <a:lnTo>
                    <a:pt x="32" y="6313"/>
                  </a:lnTo>
                  <a:cubicBezTo>
                    <a:pt x="1123" y="6072"/>
                    <a:pt x="3346" y="5105"/>
                    <a:pt x="5987" y="3726"/>
                  </a:cubicBezTo>
                  <a:cubicBezTo>
                    <a:pt x="7958" y="2689"/>
                    <a:pt x="10240" y="1364"/>
                    <a:pt x="10578" y="894"/>
                  </a:cubicBezTo>
                  <a:cubicBezTo>
                    <a:pt x="10765" y="642"/>
                    <a:pt x="10813" y="434"/>
                    <a:pt x="10727" y="274"/>
                  </a:cubicBezTo>
                  <a:cubicBezTo>
                    <a:pt x="10598" y="33"/>
                    <a:pt x="10208" y="1"/>
                    <a:pt x="100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9"/>
            <p:cNvSpPr/>
            <p:nvPr/>
          </p:nvSpPr>
          <p:spPr>
            <a:xfrm>
              <a:off x="6317200" y="4647210"/>
              <a:ext cx="120089" cy="181904"/>
            </a:xfrm>
            <a:custGeom>
              <a:avLst/>
              <a:gdLst/>
              <a:ahLst/>
              <a:cxnLst/>
              <a:rect l="l" t="t" r="r" b="b"/>
              <a:pathLst>
                <a:path w="1797" h="2722" extrusionOk="0">
                  <a:moveTo>
                    <a:pt x="731" y="0"/>
                  </a:moveTo>
                  <a:cubicBezTo>
                    <a:pt x="591" y="0"/>
                    <a:pt x="429" y="52"/>
                    <a:pt x="251" y="143"/>
                  </a:cubicBezTo>
                  <a:cubicBezTo>
                    <a:pt x="0" y="939"/>
                    <a:pt x="593" y="2442"/>
                    <a:pt x="914" y="2629"/>
                  </a:cubicBezTo>
                  <a:cubicBezTo>
                    <a:pt x="1029" y="2697"/>
                    <a:pt x="1148" y="2721"/>
                    <a:pt x="1260" y="2721"/>
                  </a:cubicBezTo>
                  <a:cubicBezTo>
                    <a:pt x="1553" y="2721"/>
                    <a:pt x="1796" y="2553"/>
                    <a:pt x="1796" y="2553"/>
                  </a:cubicBezTo>
                  <a:cubicBezTo>
                    <a:pt x="1272" y="1875"/>
                    <a:pt x="1042" y="1004"/>
                    <a:pt x="936" y="47"/>
                  </a:cubicBezTo>
                  <a:cubicBezTo>
                    <a:pt x="874" y="15"/>
                    <a:pt x="806"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9"/>
            <p:cNvSpPr/>
            <p:nvPr/>
          </p:nvSpPr>
          <p:spPr>
            <a:xfrm>
              <a:off x="6805843" y="3559314"/>
              <a:ext cx="431505" cy="863879"/>
            </a:xfrm>
            <a:custGeom>
              <a:avLst/>
              <a:gdLst/>
              <a:ahLst/>
              <a:cxnLst/>
              <a:rect l="l" t="t" r="r" b="b"/>
              <a:pathLst>
                <a:path w="6457" h="12927" extrusionOk="0">
                  <a:moveTo>
                    <a:pt x="2039" y="1"/>
                  </a:moveTo>
                  <a:cubicBezTo>
                    <a:pt x="1317" y="1"/>
                    <a:pt x="738" y="593"/>
                    <a:pt x="1325" y="3664"/>
                  </a:cubicBezTo>
                  <a:cubicBezTo>
                    <a:pt x="1352" y="3792"/>
                    <a:pt x="1379" y="3925"/>
                    <a:pt x="1411" y="4065"/>
                  </a:cubicBezTo>
                  <a:cubicBezTo>
                    <a:pt x="1432" y="4188"/>
                    <a:pt x="1464" y="4310"/>
                    <a:pt x="1491" y="4445"/>
                  </a:cubicBezTo>
                  <a:cubicBezTo>
                    <a:pt x="1523" y="4578"/>
                    <a:pt x="1555" y="4712"/>
                    <a:pt x="1587" y="4855"/>
                  </a:cubicBezTo>
                  <a:cubicBezTo>
                    <a:pt x="1747" y="5524"/>
                    <a:pt x="1950" y="6288"/>
                    <a:pt x="2207" y="7154"/>
                  </a:cubicBezTo>
                  <a:cubicBezTo>
                    <a:pt x="2640" y="9063"/>
                    <a:pt x="1545" y="9864"/>
                    <a:pt x="775" y="10185"/>
                  </a:cubicBezTo>
                  <a:cubicBezTo>
                    <a:pt x="716" y="10206"/>
                    <a:pt x="657" y="10227"/>
                    <a:pt x="603" y="10249"/>
                  </a:cubicBezTo>
                  <a:cubicBezTo>
                    <a:pt x="309" y="10356"/>
                    <a:pt x="96" y="10383"/>
                    <a:pt x="96" y="10383"/>
                  </a:cubicBezTo>
                  <a:lnTo>
                    <a:pt x="0" y="12889"/>
                  </a:lnTo>
                  <a:cubicBezTo>
                    <a:pt x="0" y="12889"/>
                    <a:pt x="198" y="12911"/>
                    <a:pt x="518" y="12921"/>
                  </a:cubicBezTo>
                  <a:cubicBezTo>
                    <a:pt x="571" y="12926"/>
                    <a:pt x="635" y="12926"/>
                    <a:pt x="699" y="12926"/>
                  </a:cubicBezTo>
                  <a:cubicBezTo>
                    <a:pt x="736" y="12927"/>
                    <a:pt x="774" y="12927"/>
                    <a:pt x="812" y="12927"/>
                  </a:cubicBezTo>
                  <a:cubicBezTo>
                    <a:pt x="1783" y="12927"/>
                    <a:pt x="3432" y="12792"/>
                    <a:pt x="4661" y="11975"/>
                  </a:cubicBezTo>
                  <a:cubicBezTo>
                    <a:pt x="5714" y="11269"/>
                    <a:pt x="6456" y="10067"/>
                    <a:pt x="6200" y="8020"/>
                  </a:cubicBezTo>
                  <a:cubicBezTo>
                    <a:pt x="6200" y="7988"/>
                    <a:pt x="6195" y="7956"/>
                    <a:pt x="6190" y="7924"/>
                  </a:cubicBezTo>
                  <a:cubicBezTo>
                    <a:pt x="5997" y="6534"/>
                    <a:pt x="5665" y="5343"/>
                    <a:pt x="5270" y="4337"/>
                  </a:cubicBezTo>
                  <a:cubicBezTo>
                    <a:pt x="5233" y="4241"/>
                    <a:pt x="5195" y="4145"/>
                    <a:pt x="5157" y="4048"/>
                  </a:cubicBezTo>
                  <a:cubicBezTo>
                    <a:pt x="5061" y="3829"/>
                    <a:pt x="4971" y="3621"/>
                    <a:pt x="4875" y="3419"/>
                  </a:cubicBezTo>
                  <a:cubicBezTo>
                    <a:pt x="4804" y="3274"/>
                    <a:pt x="4735" y="3135"/>
                    <a:pt x="4661" y="3002"/>
                  </a:cubicBezTo>
                  <a:cubicBezTo>
                    <a:pt x="3597" y="960"/>
                    <a:pt x="2426" y="45"/>
                    <a:pt x="2426" y="45"/>
                  </a:cubicBezTo>
                  <a:cubicBezTo>
                    <a:pt x="2296" y="19"/>
                    <a:pt x="2166" y="1"/>
                    <a:pt x="2039"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0" name="Google Shape;2910;p59"/>
            <p:cNvSpPr/>
            <p:nvPr/>
          </p:nvSpPr>
          <p:spPr>
            <a:xfrm>
              <a:off x="6856498" y="3549089"/>
              <a:ext cx="107993" cy="129445"/>
            </a:xfrm>
            <a:custGeom>
              <a:avLst/>
              <a:gdLst/>
              <a:ahLst/>
              <a:cxnLst/>
              <a:rect l="l" t="t" r="r" b="b"/>
              <a:pathLst>
                <a:path w="1616" h="1937" extrusionOk="0">
                  <a:moveTo>
                    <a:pt x="1417" y="0"/>
                  </a:moveTo>
                  <a:cubicBezTo>
                    <a:pt x="1112" y="49"/>
                    <a:pt x="770" y="177"/>
                    <a:pt x="508" y="476"/>
                  </a:cubicBezTo>
                  <a:cubicBezTo>
                    <a:pt x="0" y="1043"/>
                    <a:pt x="91" y="1828"/>
                    <a:pt x="97" y="1860"/>
                  </a:cubicBezTo>
                  <a:cubicBezTo>
                    <a:pt x="102" y="1904"/>
                    <a:pt x="140" y="1936"/>
                    <a:pt x="182" y="1936"/>
                  </a:cubicBezTo>
                  <a:lnTo>
                    <a:pt x="188" y="1930"/>
                  </a:lnTo>
                  <a:cubicBezTo>
                    <a:pt x="230" y="1924"/>
                    <a:pt x="262" y="1887"/>
                    <a:pt x="257" y="1845"/>
                  </a:cubicBezTo>
                  <a:cubicBezTo>
                    <a:pt x="257" y="1833"/>
                    <a:pt x="172" y="1096"/>
                    <a:pt x="626" y="583"/>
                  </a:cubicBezTo>
                  <a:cubicBezTo>
                    <a:pt x="910" y="268"/>
                    <a:pt x="1295" y="166"/>
                    <a:pt x="1615" y="145"/>
                  </a:cubicBezTo>
                  <a:lnTo>
                    <a:pt x="141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9"/>
            <p:cNvSpPr/>
            <p:nvPr/>
          </p:nvSpPr>
          <p:spPr>
            <a:xfrm>
              <a:off x="6868661" y="3719501"/>
              <a:ext cx="108261" cy="360868"/>
            </a:xfrm>
            <a:custGeom>
              <a:avLst/>
              <a:gdLst/>
              <a:ahLst/>
              <a:cxnLst/>
              <a:rect l="l" t="t" r="r" b="b"/>
              <a:pathLst>
                <a:path w="1620" h="5400" extrusionOk="0">
                  <a:moveTo>
                    <a:pt x="80" y="0"/>
                  </a:moveTo>
                  <a:cubicBezTo>
                    <a:pt x="33" y="6"/>
                    <a:pt x="0" y="48"/>
                    <a:pt x="0" y="97"/>
                  </a:cubicBezTo>
                  <a:cubicBezTo>
                    <a:pt x="124" y="1925"/>
                    <a:pt x="1427" y="5307"/>
                    <a:pt x="1438" y="5344"/>
                  </a:cubicBezTo>
                  <a:cubicBezTo>
                    <a:pt x="1452" y="5379"/>
                    <a:pt x="1484" y="5399"/>
                    <a:pt x="1513" y="5399"/>
                  </a:cubicBezTo>
                  <a:cubicBezTo>
                    <a:pt x="1517" y="5399"/>
                    <a:pt x="1520" y="5399"/>
                    <a:pt x="1523" y="5398"/>
                  </a:cubicBezTo>
                  <a:cubicBezTo>
                    <a:pt x="1535" y="5398"/>
                    <a:pt x="1545" y="5398"/>
                    <a:pt x="1550" y="5393"/>
                  </a:cubicBezTo>
                  <a:cubicBezTo>
                    <a:pt x="1599" y="5377"/>
                    <a:pt x="1619" y="5324"/>
                    <a:pt x="1604" y="5280"/>
                  </a:cubicBezTo>
                  <a:cubicBezTo>
                    <a:pt x="1587" y="5248"/>
                    <a:pt x="294" y="1887"/>
                    <a:pt x="176" y="80"/>
                  </a:cubicBezTo>
                  <a:cubicBezTo>
                    <a:pt x="171" y="33"/>
                    <a:pt x="134" y="0"/>
                    <a:pt x="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9"/>
            <p:cNvSpPr/>
            <p:nvPr/>
          </p:nvSpPr>
          <p:spPr>
            <a:xfrm>
              <a:off x="6795819" y="4057585"/>
              <a:ext cx="195738" cy="170009"/>
            </a:xfrm>
            <a:custGeom>
              <a:avLst/>
              <a:gdLst/>
              <a:ahLst/>
              <a:cxnLst/>
              <a:rect l="l" t="t" r="r" b="b"/>
              <a:pathLst>
                <a:path w="2929" h="2544" extrusionOk="0">
                  <a:moveTo>
                    <a:pt x="2556" y="1"/>
                  </a:moveTo>
                  <a:cubicBezTo>
                    <a:pt x="2543" y="1"/>
                    <a:pt x="2529" y="3"/>
                    <a:pt x="2517" y="8"/>
                  </a:cubicBezTo>
                  <a:cubicBezTo>
                    <a:pt x="2459" y="29"/>
                    <a:pt x="2432" y="93"/>
                    <a:pt x="2453" y="147"/>
                  </a:cubicBezTo>
                  <a:lnTo>
                    <a:pt x="2699" y="783"/>
                  </a:lnTo>
                  <a:cubicBezTo>
                    <a:pt x="2603" y="938"/>
                    <a:pt x="2245" y="1499"/>
                    <a:pt x="1683" y="1900"/>
                  </a:cubicBezTo>
                  <a:cubicBezTo>
                    <a:pt x="1178" y="2261"/>
                    <a:pt x="688" y="2326"/>
                    <a:pt x="401" y="2326"/>
                  </a:cubicBezTo>
                  <a:cubicBezTo>
                    <a:pt x="243" y="2326"/>
                    <a:pt x="146" y="2306"/>
                    <a:pt x="144" y="2306"/>
                  </a:cubicBezTo>
                  <a:cubicBezTo>
                    <a:pt x="137" y="2305"/>
                    <a:pt x="131" y="2304"/>
                    <a:pt x="124" y="2304"/>
                  </a:cubicBezTo>
                  <a:cubicBezTo>
                    <a:pt x="73" y="2304"/>
                    <a:pt x="26" y="2339"/>
                    <a:pt x="16" y="2387"/>
                  </a:cubicBezTo>
                  <a:cubicBezTo>
                    <a:pt x="0" y="2446"/>
                    <a:pt x="37" y="2505"/>
                    <a:pt x="96" y="2515"/>
                  </a:cubicBezTo>
                  <a:cubicBezTo>
                    <a:pt x="110" y="2519"/>
                    <a:pt x="227" y="2544"/>
                    <a:pt x="411" y="2544"/>
                  </a:cubicBezTo>
                  <a:cubicBezTo>
                    <a:pt x="440" y="2544"/>
                    <a:pt x="471" y="2543"/>
                    <a:pt x="503" y="2542"/>
                  </a:cubicBezTo>
                  <a:cubicBezTo>
                    <a:pt x="829" y="2525"/>
                    <a:pt x="1310" y="2434"/>
                    <a:pt x="1811" y="2076"/>
                  </a:cubicBezTo>
                  <a:cubicBezTo>
                    <a:pt x="2507" y="1575"/>
                    <a:pt x="2897" y="874"/>
                    <a:pt x="2913" y="847"/>
                  </a:cubicBezTo>
                  <a:cubicBezTo>
                    <a:pt x="2924" y="820"/>
                    <a:pt x="2929" y="783"/>
                    <a:pt x="2918" y="756"/>
                  </a:cubicBezTo>
                  <a:lnTo>
                    <a:pt x="2657" y="73"/>
                  </a:lnTo>
                  <a:cubicBezTo>
                    <a:pt x="2640" y="27"/>
                    <a:pt x="2598" y="1"/>
                    <a:pt x="25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9"/>
            <p:cNvSpPr/>
            <p:nvPr/>
          </p:nvSpPr>
          <p:spPr>
            <a:xfrm>
              <a:off x="6981131" y="4039742"/>
              <a:ext cx="65491" cy="71639"/>
            </a:xfrm>
            <a:custGeom>
              <a:avLst/>
              <a:gdLst/>
              <a:ahLst/>
              <a:cxnLst/>
              <a:rect l="l" t="t" r="r" b="b"/>
              <a:pathLst>
                <a:path w="980" h="1072" extrusionOk="0">
                  <a:moveTo>
                    <a:pt x="870" y="1"/>
                  </a:moveTo>
                  <a:cubicBezTo>
                    <a:pt x="854" y="1"/>
                    <a:pt x="838" y="5"/>
                    <a:pt x="824" y="14"/>
                  </a:cubicBezTo>
                  <a:cubicBezTo>
                    <a:pt x="797" y="29"/>
                    <a:pt x="220" y="360"/>
                    <a:pt x="17" y="944"/>
                  </a:cubicBezTo>
                  <a:cubicBezTo>
                    <a:pt x="0" y="991"/>
                    <a:pt x="27" y="1050"/>
                    <a:pt x="76" y="1066"/>
                  </a:cubicBezTo>
                  <a:cubicBezTo>
                    <a:pt x="92" y="1072"/>
                    <a:pt x="103" y="1072"/>
                    <a:pt x="113" y="1072"/>
                  </a:cubicBezTo>
                  <a:cubicBezTo>
                    <a:pt x="151" y="1072"/>
                    <a:pt x="188" y="1045"/>
                    <a:pt x="199" y="1008"/>
                  </a:cubicBezTo>
                  <a:cubicBezTo>
                    <a:pt x="380" y="488"/>
                    <a:pt x="910" y="184"/>
                    <a:pt x="915" y="184"/>
                  </a:cubicBezTo>
                  <a:cubicBezTo>
                    <a:pt x="963" y="157"/>
                    <a:pt x="979" y="98"/>
                    <a:pt x="952" y="51"/>
                  </a:cubicBezTo>
                  <a:cubicBezTo>
                    <a:pt x="934" y="18"/>
                    <a:pt x="902" y="1"/>
                    <a:pt x="8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9"/>
            <p:cNvSpPr/>
            <p:nvPr/>
          </p:nvSpPr>
          <p:spPr>
            <a:xfrm>
              <a:off x="6972978" y="4060458"/>
              <a:ext cx="118285" cy="63352"/>
            </a:xfrm>
            <a:custGeom>
              <a:avLst/>
              <a:gdLst/>
              <a:ahLst/>
              <a:cxnLst/>
              <a:rect l="l" t="t" r="r" b="b"/>
              <a:pathLst>
                <a:path w="1770" h="948" extrusionOk="0">
                  <a:moveTo>
                    <a:pt x="1666" y="1"/>
                  </a:moveTo>
                  <a:cubicBezTo>
                    <a:pt x="1660" y="1"/>
                    <a:pt x="1653" y="1"/>
                    <a:pt x="1646" y="3"/>
                  </a:cubicBezTo>
                  <a:cubicBezTo>
                    <a:pt x="1604" y="8"/>
                    <a:pt x="571" y="210"/>
                    <a:pt x="38" y="783"/>
                  </a:cubicBezTo>
                  <a:cubicBezTo>
                    <a:pt x="1" y="826"/>
                    <a:pt x="1" y="884"/>
                    <a:pt x="38" y="922"/>
                  </a:cubicBezTo>
                  <a:cubicBezTo>
                    <a:pt x="58" y="938"/>
                    <a:pt x="85" y="948"/>
                    <a:pt x="112" y="948"/>
                  </a:cubicBezTo>
                  <a:cubicBezTo>
                    <a:pt x="134" y="948"/>
                    <a:pt x="161" y="938"/>
                    <a:pt x="176" y="916"/>
                  </a:cubicBezTo>
                  <a:cubicBezTo>
                    <a:pt x="668" y="387"/>
                    <a:pt x="1673" y="190"/>
                    <a:pt x="1684" y="190"/>
                  </a:cubicBezTo>
                  <a:cubicBezTo>
                    <a:pt x="1732" y="178"/>
                    <a:pt x="1770" y="131"/>
                    <a:pt x="1758" y="77"/>
                  </a:cubicBezTo>
                  <a:cubicBezTo>
                    <a:pt x="1749" y="31"/>
                    <a:pt x="1712" y="1"/>
                    <a:pt x="16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9"/>
            <p:cNvSpPr/>
            <p:nvPr/>
          </p:nvSpPr>
          <p:spPr>
            <a:xfrm>
              <a:off x="6851486" y="3792411"/>
              <a:ext cx="50388" cy="65023"/>
            </a:xfrm>
            <a:custGeom>
              <a:avLst/>
              <a:gdLst/>
              <a:ahLst/>
              <a:cxnLst/>
              <a:rect l="l" t="t" r="r" b="b"/>
              <a:pathLst>
                <a:path w="754" h="973" extrusionOk="0">
                  <a:moveTo>
                    <a:pt x="99" y="0"/>
                  </a:moveTo>
                  <a:cubicBezTo>
                    <a:pt x="82" y="0"/>
                    <a:pt x="65" y="5"/>
                    <a:pt x="48" y="15"/>
                  </a:cubicBezTo>
                  <a:cubicBezTo>
                    <a:pt x="11" y="42"/>
                    <a:pt x="1" y="96"/>
                    <a:pt x="28" y="138"/>
                  </a:cubicBezTo>
                  <a:lnTo>
                    <a:pt x="583" y="935"/>
                  </a:lnTo>
                  <a:cubicBezTo>
                    <a:pt x="600" y="962"/>
                    <a:pt x="632" y="972"/>
                    <a:pt x="658" y="972"/>
                  </a:cubicBezTo>
                  <a:cubicBezTo>
                    <a:pt x="674" y="972"/>
                    <a:pt x="690" y="967"/>
                    <a:pt x="706" y="957"/>
                  </a:cubicBezTo>
                  <a:cubicBezTo>
                    <a:pt x="744" y="930"/>
                    <a:pt x="754" y="876"/>
                    <a:pt x="728" y="834"/>
                  </a:cubicBezTo>
                  <a:lnTo>
                    <a:pt x="172" y="37"/>
                  </a:lnTo>
                  <a:cubicBezTo>
                    <a:pt x="155" y="14"/>
                    <a:pt x="128" y="0"/>
                    <a:pt x="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9"/>
            <p:cNvSpPr/>
            <p:nvPr/>
          </p:nvSpPr>
          <p:spPr>
            <a:xfrm>
              <a:off x="6840459" y="4223452"/>
              <a:ext cx="26130" cy="199747"/>
            </a:xfrm>
            <a:custGeom>
              <a:avLst/>
              <a:gdLst/>
              <a:ahLst/>
              <a:cxnLst/>
              <a:rect l="l" t="t" r="r" b="b"/>
              <a:pathLst>
                <a:path w="391" h="2989" extrusionOk="0">
                  <a:moveTo>
                    <a:pt x="153" y="0"/>
                  </a:moveTo>
                  <a:cubicBezTo>
                    <a:pt x="150" y="0"/>
                    <a:pt x="147" y="1"/>
                    <a:pt x="144" y="1"/>
                  </a:cubicBezTo>
                  <a:cubicBezTo>
                    <a:pt x="97" y="6"/>
                    <a:pt x="65" y="48"/>
                    <a:pt x="70" y="97"/>
                  </a:cubicBezTo>
                  <a:cubicBezTo>
                    <a:pt x="70" y="97"/>
                    <a:pt x="75" y="177"/>
                    <a:pt x="85" y="311"/>
                  </a:cubicBezTo>
                  <a:cubicBezTo>
                    <a:pt x="129" y="877"/>
                    <a:pt x="213" y="2389"/>
                    <a:pt x="0" y="2983"/>
                  </a:cubicBezTo>
                  <a:cubicBezTo>
                    <a:pt x="53" y="2988"/>
                    <a:pt x="117" y="2988"/>
                    <a:pt x="181" y="2988"/>
                  </a:cubicBezTo>
                  <a:cubicBezTo>
                    <a:pt x="390" y="2305"/>
                    <a:pt x="294" y="760"/>
                    <a:pt x="257" y="247"/>
                  </a:cubicBezTo>
                  <a:cubicBezTo>
                    <a:pt x="245" y="151"/>
                    <a:pt x="240" y="92"/>
                    <a:pt x="240" y="80"/>
                  </a:cubicBezTo>
                  <a:cubicBezTo>
                    <a:pt x="236" y="36"/>
                    <a:pt x="198"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9"/>
            <p:cNvSpPr/>
            <p:nvPr/>
          </p:nvSpPr>
          <p:spPr>
            <a:xfrm>
              <a:off x="7096142" y="4095209"/>
              <a:ext cx="141207" cy="264370"/>
            </a:xfrm>
            <a:custGeom>
              <a:avLst/>
              <a:gdLst/>
              <a:ahLst/>
              <a:cxnLst/>
              <a:rect l="l" t="t" r="r" b="b"/>
              <a:pathLst>
                <a:path w="2113" h="3956" extrusionOk="0">
                  <a:moveTo>
                    <a:pt x="1856" y="1"/>
                  </a:moveTo>
                  <a:cubicBezTo>
                    <a:pt x="1140" y="888"/>
                    <a:pt x="1" y="2566"/>
                    <a:pt x="317" y="3956"/>
                  </a:cubicBezTo>
                  <a:cubicBezTo>
                    <a:pt x="1370" y="3250"/>
                    <a:pt x="2112" y="2048"/>
                    <a:pt x="1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9"/>
            <p:cNvSpPr/>
            <p:nvPr/>
          </p:nvSpPr>
          <p:spPr>
            <a:xfrm rot="21046145">
              <a:off x="6125004" y="3567801"/>
              <a:ext cx="337947" cy="782617"/>
            </a:xfrm>
            <a:custGeom>
              <a:avLst/>
              <a:gdLst/>
              <a:ahLst/>
              <a:cxnLst/>
              <a:rect l="l" t="t" r="r" b="b"/>
              <a:pathLst>
                <a:path w="5057" h="11711" extrusionOk="0">
                  <a:moveTo>
                    <a:pt x="4592" y="0"/>
                  </a:moveTo>
                  <a:cubicBezTo>
                    <a:pt x="4583" y="0"/>
                    <a:pt x="4574" y="1"/>
                    <a:pt x="4565" y="4"/>
                  </a:cubicBezTo>
                  <a:cubicBezTo>
                    <a:pt x="4565" y="4"/>
                    <a:pt x="4458" y="73"/>
                    <a:pt x="4276" y="223"/>
                  </a:cubicBezTo>
                  <a:cubicBezTo>
                    <a:pt x="4239" y="255"/>
                    <a:pt x="4196" y="287"/>
                    <a:pt x="4153" y="325"/>
                  </a:cubicBezTo>
                  <a:cubicBezTo>
                    <a:pt x="3565" y="827"/>
                    <a:pt x="2465" y="1913"/>
                    <a:pt x="1545" y="3665"/>
                  </a:cubicBezTo>
                  <a:cubicBezTo>
                    <a:pt x="1471" y="3805"/>
                    <a:pt x="1395" y="3948"/>
                    <a:pt x="1326" y="4104"/>
                  </a:cubicBezTo>
                  <a:cubicBezTo>
                    <a:pt x="1219" y="4323"/>
                    <a:pt x="1118" y="4553"/>
                    <a:pt x="1022" y="4792"/>
                  </a:cubicBezTo>
                  <a:cubicBezTo>
                    <a:pt x="984" y="4883"/>
                    <a:pt x="946" y="4980"/>
                    <a:pt x="909" y="5076"/>
                  </a:cubicBezTo>
                  <a:cubicBezTo>
                    <a:pt x="610" y="5862"/>
                    <a:pt x="364" y="6743"/>
                    <a:pt x="203" y="7732"/>
                  </a:cubicBezTo>
                  <a:cubicBezTo>
                    <a:pt x="176" y="7903"/>
                    <a:pt x="151" y="8080"/>
                    <a:pt x="129" y="8262"/>
                  </a:cubicBezTo>
                  <a:cubicBezTo>
                    <a:pt x="1" y="9262"/>
                    <a:pt x="407" y="10020"/>
                    <a:pt x="1022" y="10597"/>
                  </a:cubicBezTo>
                  <a:cubicBezTo>
                    <a:pt x="2128" y="11639"/>
                    <a:pt x="3775" y="11711"/>
                    <a:pt x="4207" y="11711"/>
                  </a:cubicBezTo>
                  <a:cubicBezTo>
                    <a:pt x="4275" y="11711"/>
                    <a:pt x="4313" y="11709"/>
                    <a:pt x="4313" y="11709"/>
                  </a:cubicBezTo>
                  <a:cubicBezTo>
                    <a:pt x="4372" y="10661"/>
                    <a:pt x="4448" y="10271"/>
                    <a:pt x="4533" y="9673"/>
                  </a:cubicBezTo>
                  <a:cubicBezTo>
                    <a:pt x="4533" y="9673"/>
                    <a:pt x="3378" y="9513"/>
                    <a:pt x="3688" y="6706"/>
                  </a:cubicBezTo>
                  <a:cubicBezTo>
                    <a:pt x="5057" y="2091"/>
                    <a:pt x="4976" y="0"/>
                    <a:pt x="4592"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9"/>
            <p:cNvSpPr/>
            <p:nvPr/>
          </p:nvSpPr>
          <p:spPr>
            <a:xfrm>
              <a:off x="6402472" y="3582704"/>
              <a:ext cx="20115" cy="32545"/>
            </a:xfrm>
            <a:custGeom>
              <a:avLst/>
              <a:gdLst/>
              <a:ahLst/>
              <a:cxnLst/>
              <a:rect l="l" t="t" r="r" b="b"/>
              <a:pathLst>
                <a:path w="301" h="487" extrusionOk="0">
                  <a:moveTo>
                    <a:pt x="124" y="0"/>
                  </a:moveTo>
                  <a:cubicBezTo>
                    <a:pt x="87" y="32"/>
                    <a:pt x="44" y="64"/>
                    <a:pt x="1" y="102"/>
                  </a:cubicBezTo>
                  <a:cubicBezTo>
                    <a:pt x="55" y="176"/>
                    <a:pt x="103" y="284"/>
                    <a:pt x="136" y="422"/>
                  </a:cubicBezTo>
                  <a:cubicBezTo>
                    <a:pt x="140" y="461"/>
                    <a:pt x="172" y="487"/>
                    <a:pt x="206" y="487"/>
                  </a:cubicBezTo>
                  <a:cubicBezTo>
                    <a:pt x="209" y="487"/>
                    <a:pt x="212" y="487"/>
                    <a:pt x="215" y="486"/>
                  </a:cubicBezTo>
                  <a:lnTo>
                    <a:pt x="225" y="486"/>
                  </a:lnTo>
                  <a:cubicBezTo>
                    <a:pt x="274" y="481"/>
                    <a:pt x="301" y="439"/>
                    <a:pt x="289" y="390"/>
                  </a:cubicBezTo>
                  <a:cubicBezTo>
                    <a:pt x="257" y="220"/>
                    <a:pt x="193" y="91"/>
                    <a:pt x="12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9"/>
            <p:cNvSpPr/>
            <p:nvPr/>
          </p:nvSpPr>
          <p:spPr>
            <a:xfrm>
              <a:off x="6125004" y="4084517"/>
              <a:ext cx="77186" cy="191461"/>
            </a:xfrm>
            <a:custGeom>
              <a:avLst/>
              <a:gdLst/>
              <a:ahLst/>
              <a:cxnLst/>
              <a:rect l="l" t="t" r="r" b="b"/>
              <a:pathLst>
                <a:path w="1155" h="2865" extrusionOk="0">
                  <a:moveTo>
                    <a:pt x="203" y="0"/>
                  </a:moveTo>
                  <a:cubicBezTo>
                    <a:pt x="176" y="171"/>
                    <a:pt x="151" y="348"/>
                    <a:pt x="129" y="530"/>
                  </a:cubicBezTo>
                  <a:cubicBezTo>
                    <a:pt x="1" y="1530"/>
                    <a:pt x="407" y="2288"/>
                    <a:pt x="1022" y="2865"/>
                  </a:cubicBezTo>
                  <a:cubicBezTo>
                    <a:pt x="1155" y="1786"/>
                    <a:pt x="519" y="541"/>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9"/>
            <p:cNvSpPr/>
            <p:nvPr/>
          </p:nvSpPr>
          <p:spPr>
            <a:xfrm>
              <a:off x="6334709" y="3757927"/>
              <a:ext cx="76050" cy="364878"/>
            </a:xfrm>
            <a:custGeom>
              <a:avLst/>
              <a:gdLst/>
              <a:ahLst/>
              <a:cxnLst/>
              <a:rect l="l" t="t" r="r" b="b"/>
              <a:pathLst>
                <a:path w="1138" h="5460" extrusionOk="0">
                  <a:moveTo>
                    <a:pt x="1044" y="0"/>
                  </a:moveTo>
                  <a:cubicBezTo>
                    <a:pt x="1007" y="0"/>
                    <a:pt x="970" y="26"/>
                    <a:pt x="957" y="67"/>
                  </a:cubicBezTo>
                  <a:cubicBezTo>
                    <a:pt x="946" y="94"/>
                    <a:pt x="75" y="3156"/>
                    <a:pt x="0" y="5369"/>
                  </a:cubicBezTo>
                  <a:cubicBezTo>
                    <a:pt x="0" y="5417"/>
                    <a:pt x="37" y="5460"/>
                    <a:pt x="85" y="5460"/>
                  </a:cubicBezTo>
                  <a:lnTo>
                    <a:pt x="91" y="5460"/>
                  </a:lnTo>
                  <a:cubicBezTo>
                    <a:pt x="139" y="5460"/>
                    <a:pt x="171" y="5422"/>
                    <a:pt x="176" y="5374"/>
                  </a:cubicBezTo>
                  <a:cubicBezTo>
                    <a:pt x="252" y="3183"/>
                    <a:pt x="1117" y="141"/>
                    <a:pt x="1128" y="114"/>
                  </a:cubicBezTo>
                  <a:cubicBezTo>
                    <a:pt x="1138" y="67"/>
                    <a:pt x="1111" y="18"/>
                    <a:pt x="1064" y="3"/>
                  </a:cubicBezTo>
                  <a:cubicBezTo>
                    <a:pt x="1057" y="1"/>
                    <a:pt x="1050" y="0"/>
                    <a:pt x="10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9"/>
            <p:cNvSpPr/>
            <p:nvPr/>
          </p:nvSpPr>
          <p:spPr>
            <a:xfrm>
              <a:off x="6378213" y="3779580"/>
              <a:ext cx="49051" cy="64288"/>
            </a:xfrm>
            <a:custGeom>
              <a:avLst/>
              <a:gdLst/>
              <a:ahLst/>
              <a:cxnLst/>
              <a:rect l="l" t="t" r="r" b="b"/>
              <a:pathLst>
                <a:path w="734" h="962" extrusionOk="0">
                  <a:moveTo>
                    <a:pt x="633" y="0"/>
                  </a:moveTo>
                  <a:cubicBezTo>
                    <a:pt x="606" y="0"/>
                    <a:pt x="579" y="13"/>
                    <a:pt x="563" y="37"/>
                  </a:cubicBezTo>
                  <a:lnTo>
                    <a:pt x="28" y="822"/>
                  </a:lnTo>
                  <a:cubicBezTo>
                    <a:pt x="1" y="865"/>
                    <a:pt x="11" y="918"/>
                    <a:pt x="55" y="945"/>
                  </a:cubicBezTo>
                  <a:cubicBezTo>
                    <a:pt x="70" y="956"/>
                    <a:pt x="87" y="961"/>
                    <a:pt x="107" y="961"/>
                  </a:cubicBezTo>
                  <a:cubicBezTo>
                    <a:pt x="134" y="961"/>
                    <a:pt x="161" y="945"/>
                    <a:pt x="178" y="924"/>
                  </a:cubicBezTo>
                  <a:lnTo>
                    <a:pt x="706" y="133"/>
                  </a:lnTo>
                  <a:cubicBezTo>
                    <a:pt x="733" y="96"/>
                    <a:pt x="723" y="42"/>
                    <a:pt x="679" y="15"/>
                  </a:cubicBezTo>
                  <a:cubicBezTo>
                    <a:pt x="665" y="5"/>
                    <a:pt x="649" y="0"/>
                    <a:pt x="6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9"/>
            <p:cNvSpPr/>
            <p:nvPr/>
          </p:nvSpPr>
          <p:spPr>
            <a:xfrm>
              <a:off x="6309982" y="4117463"/>
              <a:ext cx="132586" cy="65357"/>
            </a:xfrm>
            <a:custGeom>
              <a:avLst/>
              <a:gdLst/>
              <a:ahLst/>
              <a:cxnLst/>
              <a:rect l="l" t="t" r="r" b="b"/>
              <a:pathLst>
                <a:path w="1984" h="978" extrusionOk="0">
                  <a:moveTo>
                    <a:pt x="212" y="1"/>
                  </a:moveTo>
                  <a:cubicBezTo>
                    <a:pt x="160" y="1"/>
                    <a:pt x="113" y="7"/>
                    <a:pt x="70" y="21"/>
                  </a:cubicBezTo>
                  <a:cubicBezTo>
                    <a:pt x="23" y="37"/>
                    <a:pt x="1" y="85"/>
                    <a:pt x="12" y="133"/>
                  </a:cubicBezTo>
                  <a:cubicBezTo>
                    <a:pt x="24" y="167"/>
                    <a:pt x="58" y="191"/>
                    <a:pt x="95" y="191"/>
                  </a:cubicBezTo>
                  <a:cubicBezTo>
                    <a:pt x="104" y="191"/>
                    <a:pt x="114" y="189"/>
                    <a:pt x="124" y="186"/>
                  </a:cubicBezTo>
                  <a:cubicBezTo>
                    <a:pt x="153" y="177"/>
                    <a:pt x="185" y="173"/>
                    <a:pt x="222" y="173"/>
                  </a:cubicBezTo>
                  <a:cubicBezTo>
                    <a:pt x="638" y="173"/>
                    <a:pt x="1509" y="725"/>
                    <a:pt x="1834" y="961"/>
                  </a:cubicBezTo>
                  <a:cubicBezTo>
                    <a:pt x="1850" y="972"/>
                    <a:pt x="1872" y="978"/>
                    <a:pt x="1893" y="978"/>
                  </a:cubicBezTo>
                  <a:cubicBezTo>
                    <a:pt x="1920" y="978"/>
                    <a:pt x="1942" y="961"/>
                    <a:pt x="1957" y="940"/>
                  </a:cubicBezTo>
                  <a:cubicBezTo>
                    <a:pt x="1984" y="903"/>
                    <a:pt x="1979" y="849"/>
                    <a:pt x="1936" y="817"/>
                  </a:cubicBezTo>
                  <a:cubicBezTo>
                    <a:pt x="1813" y="729"/>
                    <a:pt x="773" y="1"/>
                    <a:pt x="2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9"/>
            <p:cNvSpPr/>
            <p:nvPr/>
          </p:nvSpPr>
          <p:spPr>
            <a:xfrm>
              <a:off x="6265007" y="4115993"/>
              <a:ext cx="79324" cy="41233"/>
            </a:xfrm>
            <a:custGeom>
              <a:avLst/>
              <a:gdLst/>
              <a:ahLst/>
              <a:cxnLst/>
              <a:rect l="l" t="t" r="r" b="b"/>
              <a:pathLst>
                <a:path w="1187" h="617" extrusionOk="0">
                  <a:moveTo>
                    <a:pt x="1100" y="0"/>
                  </a:moveTo>
                  <a:cubicBezTo>
                    <a:pt x="1027" y="0"/>
                    <a:pt x="456" y="11"/>
                    <a:pt x="27" y="481"/>
                  </a:cubicBezTo>
                  <a:cubicBezTo>
                    <a:pt x="0" y="513"/>
                    <a:pt x="0" y="566"/>
                    <a:pt x="32" y="593"/>
                  </a:cubicBezTo>
                  <a:cubicBezTo>
                    <a:pt x="49" y="610"/>
                    <a:pt x="72" y="617"/>
                    <a:pt x="94" y="617"/>
                  </a:cubicBezTo>
                  <a:cubicBezTo>
                    <a:pt x="100" y="617"/>
                    <a:pt x="107" y="616"/>
                    <a:pt x="113" y="615"/>
                  </a:cubicBezTo>
                  <a:cubicBezTo>
                    <a:pt x="129" y="610"/>
                    <a:pt x="140" y="598"/>
                    <a:pt x="150" y="588"/>
                  </a:cubicBezTo>
                  <a:cubicBezTo>
                    <a:pt x="536" y="165"/>
                    <a:pt x="1076" y="161"/>
                    <a:pt x="1106" y="161"/>
                  </a:cubicBezTo>
                  <a:cubicBezTo>
                    <a:pt x="1107" y="161"/>
                    <a:pt x="1107" y="161"/>
                    <a:pt x="1107" y="161"/>
                  </a:cubicBezTo>
                  <a:cubicBezTo>
                    <a:pt x="1150" y="161"/>
                    <a:pt x="1187" y="129"/>
                    <a:pt x="1187" y="80"/>
                  </a:cubicBezTo>
                  <a:cubicBezTo>
                    <a:pt x="1187" y="37"/>
                    <a:pt x="1155" y="0"/>
                    <a:pt x="1107" y="0"/>
                  </a:cubicBezTo>
                  <a:cubicBezTo>
                    <a:pt x="1106" y="0"/>
                    <a:pt x="1104" y="0"/>
                    <a:pt x="110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9"/>
            <p:cNvSpPr/>
            <p:nvPr/>
          </p:nvSpPr>
          <p:spPr>
            <a:xfrm>
              <a:off x="6269284" y="4093405"/>
              <a:ext cx="78322" cy="35820"/>
            </a:xfrm>
            <a:custGeom>
              <a:avLst/>
              <a:gdLst/>
              <a:ahLst/>
              <a:cxnLst/>
              <a:rect l="l" t="t" r="r" b="b"/>
              <a:pathLst>
                <a:path w="1172" h="536" extrusionOk="0">
                  <a:moveTo>
                    <a:pt x="153" y="0"/>
                  </a:moveTo>
                  <a:cubicBezTo>
                    <a:pt x="135" y="0"/>
                    <a:pt x="116" y="0"/>
                    <a:pt x="97" y="1"/>
                  </a:cubicBezTo>
                  <a:cubicBezTo>
                    <a:pt x="44" y="1"/>
                    <a:pt x="0" y="44"/>
                    <a:pt x="6" y="97"/>
                  </a:cubicBezTo>
                  <a:cubicBezTo>
                    <a:pt x="6" y="151"/>
                    <a:pt x="49" y="193"/>
                    <a:pt x="102" y="193"/>
                  </a:cubicBezTo>
                  <a:cubicBezTo>
                    <a:pt x="122" y="193"/>
                    <a:pt x="141" y="192"/>
                    <a:pt x="160" y="192"/>
                  </a:cubicBezTo>
                  <a:cubicBezTo>
                    <a:pt x="758" y="192"/>
                    <a:pt x="984" y="494"/>
                    <a:pt x="984" y="499"/>
                  </a:cubicBezTo>
                  <a:cubicBezTo>
                    <a:pt x="1006" y="526"/>
                    <a:pt x="1038" y="536"/>
                    <a:pt x="1070" y="536"/>
                  </a:cubicBezTo>
                  <a:cubicBezTo>
                    <a:pt x="1086" y="536"/>
                    <a:pt x="1107" y="531"/>
                    <a:pt x="1123" y="519"/>
                  </a:cubicBezTo>
                  <a:cubicBezTo>
                    <a:pt x="1166" y="487"/>
                    <a:pt x="1172" y="423"/>
                    <a:pt x="1139" y="381"/>
                  </a:cubicBezTo>
                  <a:cubicBezTo>
                    <a:pt x="1128" y="366"/>
                    <a:pt x="849"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9"/>
            <p:cNvSpPr/>
            <p:nvPr/>
          </p:nvSpPr>
          <p:spPr>
            <a:xfrm>
              <a:off x="6536795" y="3301959"/>
              <a:ext cx="28669" cy="81463"/>
            </a:xfrm>
            <a:custGeom>
              <a:avLst/>
              <a:gdLst/>
              <a:ahLst/>
              <a:cxnLst/>
              <a:rect l="l" t="t" r="r" b="b"/>
              <a:pathLst>
                <a:path w="429" h="1219" extrusionOk="0">
                  <a:moveTo>
                    <a:pt x="268" y="0"/>
                  </a:moveTo>
                  <a:cubicBezTo>
                    <a:pt x="252" y="0"/>
                    <a:pt x="236" y="10"/>
                    <a:pt x="231" y="27"/>
                  </a:cubicBezTo>
                  <a:lnTo>
                    <a:pt x="50" y="743"/>
                  </a:lnTo>
                  <a:cubicBezTo>
                    <a:pt x="28" y="817"/>
                    <a:pt x="1" y="925"/>
                    <a:pt x="38" y="1016"/>
                  </a:cubicBezTo>
                  <a:cubicBezTo>
                    <a:pt x="65" y="1080"/>
                    <a:pt x="119" y="1133"/>
                    <a:pt x="193" y="1165"/>
                  </a:cubicBezTo>
                  <a:cubicBezTo>
                    <a:pt x="257" y="1197"/>
                    <a:pt x="327" y="1209"/>
                    <a:pt x="386" y="1219"/>
                  </a:cubicBezTo>
                  <a:lnTo>
                    <a:pt x="396" y="1219"/>
                  </a:lnTo>
                  <a:cubicBezTo>
                    <a:pt x="413" y="1219"/>
                    <a:pt x="423" y="1202"/>
                    <a:pt x="423" y="1192"/>
                  </a:cubicBezTo>
                  <a:cubicBezTo>
                    <a:pt x="428" y="1170"/>
                    <a:pt x="413" y="1155"/>
                    <a:pt x="396" y="1150"/>
                  </a:cubicBezTo>
                  <a:cubicBezTo>
                    <a:pt x="338" y="1144"/>
                    <a:pt x="274" y="1133"/>
                    <a:pt x="220" y="1106"/>
                  </a:cubicBezTo>
                  <a:cubicBezTo>
                    <a:pt x="161" y="1080"/>
                    <a:pt x="124" y="1037"/>
                    <a:pt x="102" y="989"/>
                  </a:cubicBezTo>
                  <a:cubicBezTo>
                    <a:pt x="75" y="925"/>
                    <a:pt x="92" y="844"/>
                    <a:pt x="114" y="760"/>
                  </a:cubicBezTo>
                  <a:lnTo>
                    <a:pt x="295" y="42"/>
                  </a:lnTo>
                  <a:cubicBezTo>
                    <a:pt x="300" y="27"/>
                    <a:pt x="290" y="5"/>
                    <a:pt x="26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9"/>
            <p:cNvSpPr/>
            <p:nvPr/>
          </p:nvSpPr>
          <p:spPr>
            <a:xfrm>
              <a:off x="6575421" y="3276364"/>
              <a:ext cx="62551" cy="37156"/>
            </a:xfrm>
            <a:custGeom>
              <a:avLst/>
              <a:gdLst/>
              <a:ahLst/>
              <a:cxnLst/>
              <a:rect l="l" t="t" r="r" b="b"/>
              <a:pathLst>
                <a:path w="936" h="556" extrusionOk="0">
                  <a:moveTo>
                    <a:pt x="495" y="0"/>
                  </a:moveTo>
                  <a:cubicBezTo>
                    <a:pt x="469" y="0"/>
                    <a:pt x="444" y="1"/>
                    <a:pt x="417" y="3"/>
                  </a:cubicBezTo>
                  <a:cubicBezTo>
                    <a:pt x="358" y="14"/>
                    <a:pt x="305" y="36"/>
                    <a:pt x="252" y="62"/>
                  </a:cubicBezTo>
                  <a:cubicBezTo>
                    <a:pt x="128" y="137"/>
                    <a:pt x="32" y="255"/>
                    <a:pt x="0" y="393"/>
                  </a:cubicBezTo>
                  <a:cubicBezTo>
                    <a:pt x="117" y="497"/>
                    <a:pt x="271" y="555"/>
                    <a:pt x="425" y="555"/>
                  </a:cubicBezTo>
                  <a:cubicBezTo>
                    <a:pt x="455" y="555"/>
                    <a:pt x="484" y="553"/>
                    <a:pt x="513" y="549"/>
                  </a:cubicBezTo>
                  <a:cubicBezTo>
                    <a:pt x="695" y="522"/>
                    <a:pt x="851" y="399"/>
                    <a:pt x="935" y="238"/>
                  </a:cubicBezTo>
                  <a:cubicBezTo>
                    <a:pt x="861" y="121"/>
                    <a:pt x="738" y="41"/>
                    <a:pt x="604" y="9"/>
                  </a:cubicBezTo>
                  <a:cubicBezTo>
                    <a:pt x="567" y="3"/>
                    <a:pt x="531"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9"/>
            <p:cNvSpPr/>
            <p:nvPr/>
          </p:nvSpPr>
          <p:spPr>
            <a:xfrm>
              <a:off x="6572882" y="3274292"/>
              <a:ext cx="68365" cy="31676"/>
            </a:xfrm>
            <a:custGeom>
              <a:avLst/>
              <a:gdLst/>
              <a:ahLst/>
              <a:cxnLst/>
              <a:rect l="l" t="t" r="r" b="b"/>
              <a:pathLst>
                <a:path w="1023" h="474" extrusionOk="0">
                  <a:moveTo>
                    <a:pt x="534" y="0"/>
                  </a:moveTo>
                  <a:cubicBezTo>
                    <a:pt x="435" y="0"/>
                    <a:pt x="335" y="27"/>
                    <a:pt x="252" y="77"/>
                  </a:cubicBezTo>
                  <a:cubicBezTo>
                    <a:pt x="129" y="158"/>
                    <a:pt x="38" y="286"/>
                    <a:pt x="6" y="430"/>
                  </a:cubicBezTo>
                  <a:cubicBezTo>
                    <a:pt x="1" y="451"/>
                    <a:pt x="11" y="468"/>
                    <a:pt x="33" y="473"/>
                  </a:cubicBezTo>
                  <a:lnTo>
                    <a:pt x="43" y="473"/>
                  </a:lnTo>
                  <a:cubicBezTo>
                    <a:pt x="60" y="468"/>
                    <a:pt x="70" y="456"/>
                    <a:pt x="70" y="446"/>
                  </a:cubicBezTo>
                  <a:cubicBezTo>
                    <a:pt x="97" y="318"/>
                    <a:pt x="177" y="205"/>
                    <a:pt x="290" y="136"/>
                  </a:cubicBezTo>
                  <a:cubicBezTo>
                    <a:pt x="363" y="92"/>
                    <a:pt x="452" y="68"/>
                    <a:pt x="539" y="68"/>
                  </a:cubicBezTo>
                  <a:cubicBezTo>
                    <a:pt x="580" y="68"/>
                    <a:pt x="620" y="73"/>
                    <a:pt x="658" y="83"/>
                  </a:cubicBezTo>
                  <a:cubicBezTo>
                    <a:pt x="781" y="115"/>
                    <a:pt x="894" y="200"/>
                    <a:pt x="958" y="313"/>
                  </a:cubicBezTo>
                  <a:cubicBezTo>
                    <a:pt x="961" y="323"/>
                    <a:pt x="971" y="328"/>
                    <a:pt x="982" y="328"/>
                  </a:cubicBezTo>
                  <a:cubicBezTo>
                    <a:pt x="989" y="328"/>
                    <a:pt x="995" y="327"/>
                    <a:pt x="1000" y="323"/>
                  </a:cubicBezTo>
                  <a:cubicBezTo>
                    <a:pt x="1017" y="318"/>
                    <a:pt x="1022" y="296"/>
                    <a:pt x="1017" y="281"/>
                  </a:cubicBezTo>
                  <a:cubicBezTo>
                    <a:pt x="946" y="152"/>
                    <a:pt x="818" y="56"/>
                    <a:pt x="674" y="19"/>
                  </a:cubicBezTo>
                  <a:cubicBezTo>
                    <a:pt x="629" y="7"/>
                    <a:pt x="582" y="0"/>
                    <a:pt x="5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9"/>
            <p:cNvSpPr/>
            <p:nvPr/>
          </p:nvSpPr>
          <p:spPr>
            <a:xfrm>
              <a:off x="6590057" y="3276364"/>
              <a:ext cx="31543" cy="26798"/>
            </a:xfrm>
            <a:custGeom>
              <a:avLst/>
              <a:gdLst/>
              <a:ahLst/>
              <a:cxnLst/>
              <a:rect l="l" t="t" r="r" b="b"/>
              <a:pathLst>
                <a:path w="472" h="401" extrusionOk="0">
                  <a:moveTo>
                    <a:pt x="276" y="0"/>
                  </a:moveTo>
                  <a:cubicBezTo>
                    <a:pt x="250" y="0"/>
                    <a:pt x="225" y="1"/>
                    <a:pt x="198" y="3"/>
                  </a:cubicBezTo>
                  <a:cubicBezTo>
                    <a:pt x="139" y="14"/>
                    <a:pt x="86" y="36"/>
                    <a:pt x="33" y="62"/>
                  </a:cubicBezTo>
                  <a:cubicBezTo>
                    <a:pt x="11" y="105"/>
                    <a:pt x="1" y="154"/>
                    <a:pt x="6" y="206"/>
                  </a:cubicBezTo>
                  <a:cubicBezTo>
                    <a:pt x="26" y="319"/>
                    <a:pt x="121" y="401"/>
                    <a:pt x="232" y="401"/>
                  </a:cubicBezTo>
                  <a:cubicBezTo>
                    <a:pt x="242" y="401"/>
                    <a:pt x="252" y="400"/>
                    <a:pt x="262" y="399"/>
                  </a:cubicBezTo>
                  <a:cubicBezTo>
                    <a:pt x="385" y="378"/>
                    <a:pt x="471" y="265"/>
                    <a:pt x="455" y="142"/>
                  </a:cubicBezTo>
                  <a:cubicBezTo>
                    <a:pt x="444" y="89"/>
                    <a:pt x="417" y="46"/>
                    <a:pt x="385" y="9"/>
                  </a:cubicBezTo>
                  <a:cubicBezTo>
                    <a:pt x="348" y="3"/>
                    <a:pt x="312" y="0"/>
                    <a:pt x="2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9"/>
            <p:cNvSpPr/>
            <p:nvPr/>
          </p:nvSpPr>
          <p:spPr>
            <a:xfrm>
              <a:off x="6476784" y="3289997"/>
              <a:ext cx="62617" cy="37423"/>
            </a:xfrm>
            <a:custGeom>
              <a:avLst/>
              <a:gdLst/>
              <a:ahLst/>
              <a:cxnLst/>
              <a:rect l="l" t="t" r="r" b="b"/>
              <a:pathLst>
                <a:path w="937" h="560" extrusionOk="0">
                  <a:moveTo>
                    <a:pt x="500" y="0"/>
                  </a:moveTo>
                  <a:cubicBezTo>
                    <a:pt x="473" y="0"/>
                    <a:pt x="445" y="3"/>
                    <a:pt x="418" y="9"/>
                  </a:cubicBezTo>
                  <a:cubicBezTo>
                    <a:pt x="359" y="19"/>
                    <a:pt x="306" y="34"/>
                    <a:pt x="252" y="66"/>
                  </a:cubicBezTo>
                  <a:cubicBezTo>
                    <a:pt x="129" y="137"/>
                    <a:pt x="33" y="259"/>
                    <a:pt x="1" y="398"/>
                  </a:cubicBezTo>
                  <a:cubicBezTo>
                    <a:pt x="114" y="502"/>
                    <a:pt x="268" y="560"/>
                    <a:pt x="423" y="560"/>
                  </a:cubicBezTo>
                  <a:cubicBezTo>
                    <a:pt x="452" y="560"/>
                    <a:pt x="480" y="558"/>
                    <a:pt x="509" y="554"/>
                  </a:cubicBezTo>
                  <a:cubicBezTo>
                    <a:pt x="691" y="522"/>
                    <a:pt x="845" y="404"/>
                    <a:pt x="936" y="243"/>
                  </a:cubicBezTo>
                  <a:cubicBezTo>
                    <a:pt x="862" y="125"/>
                    <a:pt x="739" y="41"/>
                    <a:pt x="600" y="14"/>
                  </a:cubicBezTo>
                  <a:cubicBezTo>
                    <a:pt x="568" y="5"/>
                    <a:pt x="5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9"/>
            <p:cNvSpPr/>
            <p:nvPr/>
          </p:nvSpPr>
          <p:spPr>
            <a:xfrm>
              <a:off x="6474311" y="3287992"/>
              <a:ext cx="68298" cy="31476"/>
            </a:xfrm>
            <a:custGeom>
              <a:avLst/>
              <a:gdLst/>
              <a:ahLst/>
              <a:cxnLst/>
              <a:rect l="l" t="t" r="r" b="b"/>
              <a:pathLst>
                <a:path w="1022" h="471" extrusionOk="0">
                  <a:moveTo>
                    <a:pt x="544" y="0"/>
                  </a:moveTo>
                  <a:cubicBezTo>
                    <a:pt x="442" y="0"/>
                    <a:pt x="338" y="29"/>
                    <a:pt x="252" y="81"/>
                  </a:cubicBezTo>
                  <a:cubicBezTo>
                    <a:pt x="124" y="155"/>
                    <a:pt x="33" y="289"/>
                    <a:pt x="6" y="434"/>
                  </a:cubicBezTo>
                  <a:cubicBezTo>
                    <a:pt x="1" y="449"/>
                    <a:pt x="11" y="466"/>
                    <a:pt x="28" y="471"/>
                  </a:cubicBezTo>
                  <a:lnTo>
                    <a:pt x="43" y="471"/>
                  </a:lnTo>
                  <a:cubicBezTo>
                    <a:pt x="55" y="471"/>
                    <a:pt x="65" y="461"/>
                    <a:pt x="70" y="444"/>
                  </a:cubicBezTo>
                  <a:cubicBezTo>
                    <a:pt x="97" y="321"/>
                    <a:pt x="177" y="204"/>
                    <a:pt x="284" y="140"/>
                  </a:cubicBezTo>
                  <a:cubicBezTo>
                    <a:pt x="362" y="92"/>
                    <a:pt x="454" y="66"/>
                    <a:pt x="543" y="66"/>
                  </a:cubicBezTo>
                  <a:cubicBezTo>
                    <a:pt x="582" y="66"/>
                    <a:pt x="621" y="71"/>
                    <a:pt x="658" y="81"/>
                  </a:cubicBezTo>
                  <a:cubicBezTo>
                    <a:pt x="781" y="113"/>
                    <a:pt x="894" y="204"/>
                    <a:pt x="953" y="310"/>
                  </a:cubicBezTo>
                  <a:cubicBezTo>
                    <a:pt x="959" y="325"/>
                    <a:pt x="972" y="332"/>
                    <a:pt x="983" y="332"/>
                  </a:cubicBezTo>
                  <a:cubicBezTo>
                    <a:pt x="989" y="332"/>
                    <a:pt x="995" y="331"/>
                    <a:pt x="1000" y="327"/>
                  </a:cubicBezTo>
                  <a:cubicBezTo>
                    <a:pt x="1017" y="316"/>
                    <a:pt x="1022" y="295"/>
                    <a:pt x="1010" y="278"/>
                  </a:cubicBezTo>
                  <a:cubicBezTo>
                    <a:pt x="941" y="150"/>
                    <a:pt x="813" y="54"/>
                    <a:pt x="674" y="17"/>
                  </a:cubicBezTo>
                  <a:cubicBezTo>
                    <a:pt x="632" y="6"/>
                    <a:pt x="589" y="0"/>
                    <a:pt x="5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9"/>
            <p:cNvSpPr/>
            <p:nvPr/>
          </p:nvSpPr>
          <p:spPr>
            <a:xfrm>
              <a:off x="6491486" y="3289997"/>
              <a:ext cx="31075" cy="26798"/>
            </a:xfrm>
            <a:custGeom>
              <a:avLst/>
              <a:gdLst/>
              <a:ahLst/>
              <a:cxnLst/>
              <a:rect l="l" t="t" r="r" b="b"/>
              <a:pathLst>
                <a:path w="465" h="401" extrusionOk="0">
                  <a:moveTo>
                    <a:pt x="280" y="0"/>
                  </a:moveTo>
                  <a:cubicBezTo>
                    <a:pt x="253" y="0"/>
                    <a:pt x="225" y="3"/>
                    <a:pt x="198" y="9"/>
                  </a:cubicBezTo>
                  <a:cubicBezTo>
                    <a:pt x="139" y="19"/>
                    <a:pt x="86" y="34"/>
                    <a:pt x="32" y="66"/>
                  </a:cubicBezTo>
                  <a:cubicBezTo>
                    <a:pt x="11" y="105"/>
                    <a:pt x="0" y="157"/>
                    <a:pt x="5" y="206"/>
                  </a:cubicBezTo>
                  <a:cubicBezTo>
                    <a:pt x="21" y="320"/>
                    <a:pt x="117" y="400"/>
                    <a:pt x="232" y="400"/>
                  </a:cubicBezTo>
                  <a:cubicBezTo>
                    <a:pt x="242" y="400"/>
                    <a:pt x="252" y="400"/>
                    <a:pt x="262" y="398"/>
                  </a:cubicBezTo>
                  <a:cubicBezTo>
                    <a:pt x="380" y="382"/>
                    <a:pt x="465" y="270"/>
                    <a:pt x="449" y="147"/>
                  </a:cubicBezTo>
                  <a:cubicBezTo>
                    <a:pt x="444" y="93"/>
                    <a:pt x="417" y="46"/>
                    <a:pt x="380" y="14"/>
                  </a:cubicBezTo>
                  <a:cubicBezTo>
                    <a:pt x="348" y="5"/>
                    <a:pt x="314" y="0"/>
                    <a:pt x="2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9"/>
            <p:cNvSpPr/>
            <p:nvPr/>
          </p:nvSpPr>
          <p:spPr>
            <a:xfrm>
              <a:off x="6587250" y="3229383"/>
              <a:ext cx="66493" cy="35084"/>
            </a:xfrm>
            <a:custGeom>
              <a:avLst/>
              <a:gdLst/>
              <a:ahLst/>
              <a:cxnLst/>
              <a:rect l="l" t="t" r="r" b="b"/>
              <a:pathLst>
                <a:path w="995" h="525" extrusionOk="0">
                  <a:moveTo>
                    <a:pt x="96" y="1"/>
                  </a:moveTo>
                  <a:cubicBezTo>
                    <a:pt x="37" y="70"/>
                    <a:pt x="0" y="172"/>
                    <a:pt x="16" y="263"/>
                  </a:cubicBezTo>
                  <a:cubicBezTo>
                    <a:pt x="336" y="311"/>
                    <a:pt x="647" y="402"/>
                    <a:pt x="940" y="524"/>
                  </a:cubicBezTo>
                  <a:cubicBezTo>
                    <a:pt x="956" y="509"/>
                    <a:pt x="994" y="455"/>
                    <a:pt x="978" y="440"/>
                  </a:cubicBezTo>
                  <a:cubicBezTo>
                    <a:pt x="738" y="215"/>
                    <a:pt x="422" y="55"/>
                    <a:pt x="9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9"/>
            <p:cNvSpPr/>
            <p:nvPr/>
          </p:nvSpPr>
          <p:spPr>
            <a:xfrm>
              <a:off x="6467896" y="3236200"/>
              <a:ext cx="56803" cy="51858"/>
            </a:xfrm>
            <a:custGeom>
              <a:avLst/>
              <a:gdLst/>
              <a:ahLst/>
              <a:cxnLst/>
              <a:rect l="l" t="t" r="r" b="b"/>
              <a:pathLst>
                <a:path w="850" h="776" extrusionOk="0">
                  <a:moveTo>
                    <a:pt x="689" y="0"/>
                  </a:moveTo>
                  <a:cubicBezTo>
                    <a:pt x="401" y="161"/>
                    <a:pt x="156" y="412"/>
                    <a:pt x="6" y="711"/>
                  </a:cubicBezTo>
                  <a:cubicBezTo>
                    <a:pt x="1" y="728"/>
                    <a:pt x="54" y="770"/>
                    <a:pt x="70" y="775"/>
                  </a:cubicBezTo>
                  <a:cubicBezTo>
                    <a:pt x="305" y="562"/>
                    <a:pt x="568" y="370"/>
                    <a:pt x="850" y="214"/>
                  </a:cubicBezTo>
                  <a:cubicBezTo>
                    <a:pt x="834" y="123"/>
                    <a:pt x="770" y="44"/>
                    <a:pt x="6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0" name="圖表 9">
            <a:extLst>
              <a:ext uri="{FF2B5EF4-FFF2-40B4-BE49-F238E27FC236}">
                <a16:creationId xmlns:a16="http://schemas.microsoft.com/office/drawing/2014/main" id="{F8A55E79-4E11-4129-B1C7-338E6B170FC4}"/>
              </a:ext>
            </a:extLst>
          </p:cNvPr>
          <p:cNvGraphicFramePr/>
          <p:nvPr>
            <p:extLst>
              <p:ext uri="{D42A27DB-BD31-4B8C-83A1-F6EECF244321}">
                <p14:modId xmlns:p14="http://schemas.microsoft.com/office/powerpoint/2010/main" val="786197067"/>
              </p:ext>
            </p:extLst>
          </p:nvPr>
        </p:nvGraphicFramePr>
        <p:xfrm>
          <a:off x="90903" y="-367405"/>
          <a:ext cx="2226834" cy="22896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圖表 13">
            <a:extLst>
              <a:ext uri="{FF2B5EF4-FFF2-40B4-BE49-F238E27FC236}">
                <a16:creationId xmlns:a16="http://schemas.microsoft.com/office/drawing/2014/main" id="{9B38E2D5-11E2-43AD-8B25-DFD0AD8E72B8}"/>
              </a:ext>
            </a:extLst>
          </p:cNvPr>
          <p:cNvGraphicFramePr/>
          <p:nvPr>
            <p:extLst/>
          </p:nvPr>
        </p:nvGraphicFramePr>
        <p:xfrm>
          <a:off x="142110" y="1171130"/>
          <a:ext cx="5394371" cy="3347635"/>
        </p:xfrm>
        <a:graphic>
          <a:graphicData uri="http://schemas.openxmlformats.org/drawingml/2006/chart">
            <c:chart xmlns:c="http://schemas.openxmlformats.org/drawingml/2006/chart" xmlns:r="http://schemas.openxmlformats.org/officeDocument/2006/relationships" r:id="rId4"/>
          </a:graphicData>
        </a:graphic>
      </p:graphicFrame>
      <p:grpSp>
        <p:nvGrpSpPr>
          <p:cNvPr id="180" name="Google Shape;2786;p59">
            <a:extLst>
              <a:ext uri="{FF2B5EF4-FFF2-40B4-BE49-F238E27FC236}">
                <a16:creationId xmlns:a16="http://schemas.microsoft.com/office/drawing/2014/main" id="{6F4CBAC6-7989-4128-9A60-5212E5F96DE7}"/>
              </a:ext>
            </a:extLst>
          </p:cNvPr>
          <p:cNvGrpSpPr/>
          <p:nvPr/>
        </p:nvGrpSpPr>
        <p:grpSpPr>
          <a:xfrm>
            <a:off x="377469" y="2585631"/>
            <a:ext cx="2022560" cy="1976933"/>
            <a:chOff x="7530916" y="3274867"/>
            <a:chExt cx="1557082" cy="1558230"/>
          </a:xfrm>
        </p:grpSpPr>
        <p:sp>
          <p:nvSpPr>
            <p:cNvPr id="181" name="Google Shape;2787;p59">
              <a:extLst>
                <a:ext uri="{FF2B5EF4-FFF2-40B4-BE49-F238E27FC236}">
                  <a16:creationId xmlns:a16="http://schemas.microsoft.com/office/drawing/2014/main" id="{CF937979-DB1F-463B-8E95-C78FCEEBBC22}"/>
                </a:ext>
              </a:extLst>
            </p:cNvPr>
            <p:cNvSpPr/>
            <p:nvPr/>
          </p:nvSpPr>
          <p:spPr>
            <a:xfrm>
              <a:off x="7861713" y="3328997"/>
              <a:ext cx="325851" cy="593295"/>
            </a:xfrm>
            <a:custGeom>
              <a:avLst/>
              <a:gdLst/>
              <a:ahLst/>
              <a:cxnLst/>
              <a:rect l="l" t="t" r="r" b="b"/>
              <a:pathLst>
                <a:path w="4876" h="8878" extrusionOk="0">
                  <a:moveTo>
                    <a:pt x="3566" y="0"/>
                  </a:moveTo>
                  <a:lnTo>
                    <a:pt x="727" y="3073"/>
                  </a:lnTo>
                  <a:lnTo>
                    <a:pt x="1" y="7761"/>
                  </a:lnTo>
                  <a:lnTo>
                    <a:pt x="2791" y="8877"/>
                  </a:lnTo>
                  <a:cubicBezTo>
                    <a:pt x="2791" y="8877"/>
                    <a:pt x="3731" y="7130"/>
                    <a:pt x="3384" y="6210"/>
                  </a:cubicBezTo>
                  <a:cubicBezTo>
                    <a:pt x="3031" y="5292"/>
                    <a:pt x="4217" y="3933"/>
                    <a:pt x="4518" y="2362"/>
                  </a:cubicBezTo>
                  <a:cubicBezTo>
                    <a:pt x="4875" y="475"/>
                    <a:pt x="3566" y="0"/>
                    <a:pt x="35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788;p59">
              <a:extLst>
                <a:ext uri="{FF2B5EF4-FFF2-40B4-BE49-F238E27FC236}">
                  <a16:creationId xmlns:a16="http://schemas.microsoft.com/office/drawing/2014/main" id="{B865CC27-A076-4DA8-B270-345BE7302B85}"/>
                </a:ext>
              </a:extLst>
            </p:cNvPr>
            <p:cNvSpPr/>
            <p:nvPr/>
          </p:nvSpPr>
          <p:spPr>
            <a:xfrm>
              <a:off x="7596006" y="3274867"/>
              <a:ext cx="504013" cy="525999"/>
            </a:xfrm>
            <a:custGeom>
              <a:avLst/>
              <a:gdLst/>
              <a:ahLst/>
              <a:cxnLst/>
              <a:rect l="l" t="t" r="r" b="b"/>
              <a:pathLst>
                <a:path w="7542" h="7871" extrusionOk="0">
                  <a:moveTo>
                    <a:pt x="5590" y="1"/>
                  </a:moveTo>
                  <a:cubicBezTo>
                    <a:pt x="5383" y="1"/>
                    <a:pt x="5168" y="30"/>
                    <a:pt x="4949" y="98"/>
                  </a:cubicBezTo>
                  <a:cubicBezTo>
                    <a:pt x="3982" y="399"/>
                    <a:pt x="3388" y="404"/>
                    <a:pt x="2245" y="3771"/>
                  </a:cubicBezTo>
                  <a:cubicBezTo>
                    <a:pt x="1422" y="6198"/>
                    <a:pt x="0" y="7020"/>
                    <a:pt x="0" y="7020"/>
                  </a:cubicBezTo>
                  <a:lnTo>
                    <a:pt x="4041" y="7871"/>
                  </a:lnTo>
                  <a:lnTo>
                    <a:pt x="7542" y="810"/>
                  </a:lnTo>
                  <a:cubicBezTo>
                    <a:pt x="7542" y="810"/>
                    <a:pt x="6683" y="1"/>
                    <a:pt x="559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789;p59">
              <a:extLst>
                <a:ext uri="{FF2B5EF4-FFF2-40B4-BE49-F238E27FC236}">
                  <a16:creationId xmlns:a16="http://schemas.microsoft.com/office/drawing/2014/main" id="{BA3165E4-63EE-4860-8F3B-5C9C5D9BBAC3}"/>
                </a:ext>
              </a:extLst>
            </p:cNvPr>
            <p:cNvSpPr/>
            <p:nvPr/>
          </p:nvSpPr>
          <p:spPr>
            <a:xfrm>
              <a:off x="7929543" y="3712123"/>
              <a:ext cx="826990" cy="603185"/>
            </a:xfrm>
            <a:custGeom>
              <a:avLst/>
              <a:gdLst/>
              <a:ahLst/>
              <a:cxnLst/>
              <a:rect l="l" t="t" r="r" b="b"/>
              <a:pathLst>
                <a:path w="12375" h="9026" extrusionOk="0">
                  <a:moveTo>
                    <a:pt x="1712" y="0"/>
                  </a:moveTo>
                  <a:cubicBezTo>
                    <a:pt x="1696" y="0"/>
                    <a:pt x="1680" y="1"/>
                    <a:pt x="1663" y="1"/>
                  </a:cubicBezTo>
                  <a:cubicBezTo>
                    <a:pt x="1663" y="1"/>
                    <a:pt x="1" y="430"/>
                    <a:pt x="888" y="3593"/>
                  </a:cubicBezTo>
                  <a:cubicBezTo>
                    <a:pt x="1888" y="7159"/>
                    <a:pt x="5079" y="8270"/>
                    <a:pt x="5619" y="8553"/>
                  </a:cubicBezTo>
                  <a:cubicBezTo>
                    <a:pt x="6256" y="8891"/>
                    <a:pt x="6949" y="9025"/>
                    <a:pt x="7639" y="9025"/>
                  </a:cubicBezTo>
                  <a:cubicBezTo>
                    <a:pt x="9935" y="9025"/>
                    <a:pt x="12201" y="7533"/>
                    <a:pt x="12283" y="7051"/>
                  </a:cubicBezTo>
                  <a:cubicBezTo>
                    <a:pt x="12372" y="6521"/>
                    <a:pt x="12374" y="5234"/>
                    <a:pt x="11159" y="5234"/>
                  </a:cubicBezTo>
                  <a:cubicBezTo>
                    <a:pt x="11137" y="5234"/>
                    <a:pt x="11114" y="5234"/>
                    <a:pt x="11091" y="5235"/>
                  </a:cubicBezTo>
                  <a:cubicBezTo>
                    <a:pt x="10053" y="5269"/>
                    <a:pt x="8821" y="6268"/>
                    <a:pt x="7361" y="6268"/>
                  </a:cubicBezTo>
                  <a:cubicBezTo>
                    <a:pt x="7024" y="6268"/>
                    <a:pt x="6675" y="6214"/>
                    <a:pt x="6313" y="6084"/>
                  </a:cubicBezTo>
                  <a:cubicBezTo>
                    <a:pt x="4389" y="5389"/>
                    <a:pt x="3668" y="2675"/>
                    <a:pt x="3331" y="1643"/>
                  </a:cubicBezTo>
                  <a:cubicBezTo>
                    <a:pt x="3003" y="635"/>
                    <a:pt x="2384" y="0"/>
                    <a:pt x="171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790;p59">
              <a:extLst>
                <a:ext uri="{FF2B5EF4-FFF2-40B4-BE49-F238E27FC236}">
                  <a16:creationId xmlns:a16="http://schemas.microsoft.com/office/drawing/2014/main" id="{33DCF0BE-F8DE-411A-9BA3-10299FD4BE9A}"/>
                </a:ext>
              </a:extLst>
            </p:cNvPr>
            <p:cNvSpPr/>
            <p:nvPr/>
          </p:nvSpPr>
          <p:spPr>
            <a:xfrm>
              <a:off x="8685028" y="4567658"/>
              <a:ext cx="402970" cy="254011"/>
            </a:xfrm>
            <a:custGeom>
              <a:avLst/>
              <a:gdLst/>
              <a:ahLst/>
              <a:cxnLst/>
              <a:rect l="l" t="t" r="r" b="b"/>
              <a:pathLst>
                <a:path w="6030" h="3801" extrusionOk="0">
                  <a:moveTo>
                    <a:pt x="1359" y="1"/>
                  </a:moveTo>
                  <a:cubicBezTo>
                    <a:pt x="918" y="1"/>
                    <a:pt x="1" y="219"/>
                    <a:pt x="1" y="219"/>
                  </a:cubicBezTo>
                  <a:cubicBezTo>
                    <a:pt x="1" y="219"/>
                    <a:pt x="119" y="503"/>
                    <a:pt x="252" y="861"/>
                  </a:cubicBezTo>
                  <a:cubicBezTo>
                    <a:pt x="412" y="1310"/>
                    <a:pt x="593" y="1872"/>
                    <a:pt x="583" y="2138"/>
                  </a:cubicBezTo>
                  <a:cubicBezTo>
                    <a:pt x="561" y="2619"/>
                    <a:pt x="220" y="3298"/>
                    <a:pt x="583" y="3683"/>
                  </a:cubicBezTo>
                  <a:cubicBezTo>
                    <a:pt x="664" y="3769"/>
                    <a:pt x="812" y="3801"/>
                    <a:pt x="1001" y="3801"/>
                  </a:cubicBezTo>
                  <a:cubicBezTo>
                    <a:pt x="1515" y="3801"/>
                    <a:pt x="2330" y="3568"/>
                    <a:pt x="2938" y="3568"/>
                  </a:cubicBezTo>
                  <a:cubicBezTo>
                    <a:pt x="3089" y="3568"/>
                    <a:pt x="3228" y="3582"/>
                    <a:pt x="3346" y="3619"/>
                  </a:cubicBezTo>
                  <a:cubicBezTo>
                    <a:pt x="3663" y="3719"/>
                    <a:pt x="4035" y="3765"/>
                    <a:pt x="4393" y="3765"/>
                  </a:cubicBezTo>
                  <a:cubicBezTo>
                    <a:pt x="4892" y="3765"/>
                    <a:pt x="5362" y="3676"/>
                    <a:pt x="5608" y="3522"/>
                  </a:cubicBezTo>
                  <a:cubicBezTo>
                    <a:pt x="6030" y="3261"/>
                    <a:pt x="6030" y="2903"/>
                    <a:pt x="5827" y="2759"/>
                  </a:cubicBezTo>
                  <a:cubicBezTo>
                    <a:pt x="5775" y="2723"/>
                    <a:pt x="5732" y="2710"/>
                    <a:pt x="5688" y="2710"/>
                  </a:cubicBezTo>
                  <a:cubicBezTo>
                    <a:pt x="5570" y="2710"/>
                    <a:pt x="5448" y="2803"/>
                    <a:pt x="5158" y="2803"/>
                  </a:cubicBezTo>
                  <a:cubicBezTo>
                    <a:pt x="5136" y="2803"/>
                    <a:pt x="5113" y="2803"/>
                    <a:pt x="5089" y="2802"/>
                  </a:cubicBezTo>
                  <a:cubicBezTo>
                    <a:pt x="4624" y="2780"/>
                    <a:pt x="3646" y="2219"/>
                    <a:pt x="2844" y="2059"/>
                  </a:cubicBezTo>
                  <a:cubicBezTo>
                    <a:pt x="2197" y="1931"/>
                    <a:pt x="1818" y="835"/>
                    <a:pt x="1663" y="316"/>
                  </a:cubicBezTo>
                  <a:cubicBezTo>
                    <a:pt x="1626" y="194"/>
                    <a:pt x="1604" y="103"/>
                    <a:pt x="1587" y="65"/>
                  </a:cubicBezTo>
                  <a:cubicBezTo>
                    <a:pt x="1573" y="19"/>
                    <a:pt x="1486" y="1"/>
                    <a:pt x="1359"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791;p59">
              <a:extLst>
                <a:ext uri="{FF2B5EF4-FFF2-40B4-BE49-F238E27FC236}">
                  <a16:creationId xmlns:a16="http://schemas.microsoft.com/office/drawing/2014/main" id="{CE150B1A-380D-49CB-9608-D21A98C823E9}"/>
                </a:ext>
              </a:extLst>
            </p:cNvPr>
            <p:cNvSpPr/>
            <p:nvPr/>
          </p:nvSpPr>
          <p:spPr>
            <a:xfrm>
              <a:off x="8988225" y="4764600"/>
              <a:ext cx="68632" cy="48517"/>
            </a:xfrm>
            <a:custGeom>
              <a:avLst/>
              <a:gdLst/>
              <a:ahLst/>
              <a:cxnLst/>
              <a:rect l="l" t="t" r="r" b="b"/>
              <a:pathLst>
                <a:path w="1027" h="726" extrusionOk="0">
                  <a:moveTo>
                    <a:pt x="58" y="0"/>
                  </a:moveTo>
                  <a:cubicBezTo>
                    <a:pt x="39" y="0"/>
                    <a:pt x="20" y="11"/>
                    <a:pt x="12" y="30"/>
                  </a:cubicBezTo>
                  <a:cubicBezTo>
                    <a:pt x="1" y="52"/>
                    <a:pt x="7" y="84"/>
                    <a:pt x="33" y="94"/>
                  </a:cubicBezTo>
                  <a:cubicBezTo>
                    <a:pt x="42" y="99"/>
                    <a:pt x="150" y="150"/>
                    <a:pt x="332" y="150"/>
                  </a:cubicBezTo>
                  <a:cubicBezTo>
                    <a:pt x="388" y="150"/>
                    <a:pt x="451" y="145"/>
                    <a:pt x="520" y="133"/>
                  </a:cubicBezTo>
                  <a:cubicBezTo>
                    <a:pt x="557" y="126"/>
                    <a:pt x="590" y="123"/>
                    <a:pt x="622" y="123"/>
                  </a:cubicBezTo>
                  <a:cubicBezTo>
                    <a:pt x="770" y="123"/>
                    <a:pt x="862" y="192"/>
                    <a:pt x="888" y="271"/>
                  </a:cubicBezTo>
                  <a:cubicBezTo>
                    <a:pt x="931" y="389"/>
                    <a:pt x="835" y="533"/>
                    <a:pt x="649" y="634"/>
                  </a:cubicBezTo>
                  <a:cubicBezTo>
                    <a:pt x="622" y="646"/>
                    <a:pt x="610" y="678"/>
                    <a:pt x="627" y="699"/>
                  </a:cubicBezTo>
                  <a:cubicBezTo>
                    <a:pt x="632" y="720"/>
                    <a:pt x="654" y="726"/>
                    <a:pt x="669" y="726"/>
                  </a:cubicBezTo>
                  <a:cubicBezTo>
                    <a:pt x="674" y="726"/>
                    <a:pt x="686" y="726"/>
                    <a:pt x="691" y="720"/>
                  </a:cubicBezTo>
                  <a:cubicBezTo>
                    <a:pt x="979" y="570"/>
                    <a:pt x="1027" y="368"/>
                    <a:pt x="985" y="239"/>
                  </a:cubicBezTo>
                  <a:cubicBezTo>
                    <a:pt x="945" y="124"/>
                    <a:pt x="823" y="23"/>
                    <a:pt x="627" y="23"/>
                  </a:cubicBezTo>
                  <a:cubicBezTo>
                    <a:pt x="588" y="23"/>
                    <a:pt x="544" y="28"/>
                    <a:pt x="498" y="37"/>
                  </a:cubicBezTo>
                  <a:cubicBezTo>
                    <a:pt x="439" y="47"/>
                    <a:pt x="384" y="50"/>
                    <a:pt x="335" y="50"/>
                  </a:cubicBezTo>
                  <a:cubicBezTo>
                    <a:pt x="174" y="50"/>
                    <a:pt x="76" y="9"/>
                    <a:pt x="76" y="5"/>
                  </a:cubicBezTo>
                  <a:cubicBezTo>
                    <a:pt x="71" y="2"/>
                    <a:pt x="64" y="0"/>
                    <a:pt x="5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792;p59">
              <a:extLst>
                <a:ext uri="{FF2B5EF4-FFF2-40B4-BE49-F238E27FC236}">
                  <a16:creationId xmlns:a16="http://schemas.microsoft.com/office/drawing/2014/main" id="{590ACFD7-FB9B-46DE-B696-63B58912AB4C}"/>
                </a:ext>
              </a:extLst>
            </p:cNvPr>
            <p:cNvSpPr/>
            <p:nvPr/>
          </p:nvSpPr>
          <p:spPr>
            <a:xfrm>
              <a:off x="9011481" y="4755445"/>
              <a:ext cx="66493" cy="48784"/>
            </a:xfrm>
            <a:custGeom>
              <a:avLst/>
              <a:gdLst/>
              <a:ahLst/>
              <a:cxnLst/>
              <a:rect l="l" t="t" r="r" b="b"/>
              <a:pathLst>
                <a:path w="995" h="730" extrusionOk="0">
                  <a:moveTo>
                    <a:pt x="685" y="1"/>
                  </a:moveTo>
                  <a:cubicBezTo>
                    <a:pt x="639" y="1"/>
                    <a:pt x="587" y="12"/>
                    <a:pt x="530" y="39"/>
                  </a:cubicBezTo>
                  <a:cubicBezTo>
                    <a:pt x="294" y="157"/>
                    <a:pt x="49" y="184"/>
                    <a:pt x="49" y="184"/>
                  </a:cubicBezTo>
                  <a:cubicBezTo>
                    <a:pt x="22" y="189"/>
                    <a:pt x="0" y="211"/>
                    <a:pt x="5" y="238"/>
                  </a:cubicBezTo>
                  <a:cubicBezTo>
                    <a:pt x="5" y="263"/>
                    <a:pt x="32" y="285"/>
                    <a:pt x="59" y="285"/>
                  </a:cubicBezTo>
                  <a:cubicBezTo>
                    <a:pt x="70" y="280"/>
                    <a:pt x="321" y="253"/>
                    <a:pt x="572" y="130"/>
                  </a:cubicBezTo>
                  <a:cubicBezTo>
                    <a:pt x="614" y="110"/>
                    <a:pt x="652" y="99"/>
                    <a:pt x="687" y="99"/>
                  </a:cubicBezTo>
                  <a:cubicBezTo>
                    <a:pt x="740" y="99"/>
                    <a:pt x="784" y="124"/>
                    <a:pt x="814" y="174"/>
                  </a:cubicBezTo>
                  <a:cubicBezTo>
                    <a:pt x="883" y="296"/>
                    <a:pt x="839" y="515"/>
                    <a:pt x="664" y="643"/>
                  </a:cubicBezTo>
                  <a:cubicBezTo>
                    <a:pt x="642" y="660"/>
                    <a:pt x="637" y="687"/>
                    <a:pt x="653" y="712"/>
                  </a:cubicBezTo>
                  <a:cubicBezTo>
                    <a:pt x="664" y="724"/>
                    <a:pt x="679" y="729"/>
                    <a:pt x="696" y="729"/>
                  </a:cubicBezTo>
                  <a:cubicBezTo>
                    <a:pt x="701" y="729"/>
                    <a:pt x="711" y="729"/>
                    <a:pt x="723" y="724"/>
                  </a:cubicBezTo>
                  <a:cubicBezTo>
                    <a:pt x="947" y="564"/>
                    <a:pt x="994" y="285"/>
                    <a:pt x="898" y="120"/>
                  </a:cubicBezTo>
                  <a:cubicBezTo>
                    <a:pt x="858" y="54"/>
                    <a:pt x="785" y="1"/>
                    <a:pt x="6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793;p59">
              <a:extLst>
                <a:ext uri="{FF2B5EF4-FFF2-40B4-BE49-F238E27FC236}">
                  <a16:creationId xmlns:a16="http://schemas.microsoft.com/office/drawing/2014/main" id="{B82896A9-116E-44E8-A2DF-3F24587DBB3D}"/>
                </a:ext>
              </a:extLst>
            </p:cNvPr>
            <p:cNvSpPr/>
            <p:nvPr/>
          </p:nvSpPr>
          <p:spPr>
            <a:xfrm>
              <a:off x="7876415" y="3890421"/>
              <a:ext cx="923289" cy="874104"/>
            </a:xfrm>
            <a:custGeom>
              <a:avLst/>
              <a:gdLst/>
              <a:ahLst/>
              <a:cxnLst/>
              <a:rect l="l" t="t" r="r" b="b"/>
              <a:pathLst>
                <a:path w="13816" h="13080" extrusionOk="0">
                  <a:moveTo>
                    <a:pt x="10448" y="1"/>
                  </a:moveTo>
                  <a:cubicBezTo>
                    <a:pt x="9878" y="1"/>
                    <a:pt x="9075" y="397"/>
                    <a:pt x="8166" y="1016"/>
                  </a:cubicBezTo>
                  <a:cubicBezTo>
                    <a:pt x="4811" y="3305"/>
                    <a:pt x="0" y="8686"/>
                    <a:pt x="0" y="8686"/>
                  </a:cubicBezTo>
                  <a:cubicBezTo>
                    <a:pt x="0" y="8686"/>
                    <a:pt x="5" y="12951"/>
                    <a:pt x="2352" y="13074"/>
                  </a:cubicBezTo>
                  <a:cubicBezTo>
                    <a:pt x="2412" y="13078"/>
                    <a:pt x="2473" y="13080"/>
                    <a:pt x="2533" y="13080"/>
                  </a:cubicBezTo>
                  <a:cubicBezTo>
                    <a:pt x="2654" y="13080"/>
                    <a:pt x="2774" y="13072"/>
                    <a:pt x="2892" y="13059"/>
                  </a:cubicBezTo>
                  <a:cubicBezTo>
                    <a:pt x="4949" y="12844"/>
                    <a:pt x="6691" y="10809"/>
                    <a:pt x="7910" y="8858"/>
                  </a:cubicBezTo>
                  <a:cubicBezTo>
                    <a:pt x="9005" y="7094"/>
                    <a:pt x="9679" y="5394"/>
                    <a:pt x="9775" y="5148"/>
                  </a:cubicBezTo>
                  <a:cubicBezTo>
                    <a:pt x="9781" y="5126"/>
                    <a:pt x="9786" y="5116"/>
                    <a:pt x="9786" y="5116"/>
                  </a:cubicBezTo>
                  <a:cubicBezTo>
                    <a:pt x="9786" y="5116"/>
                    <a:pt x="9834" y="5511"/>
                    <a:pt x="10085" y="6340"/>
                  </a:cubicBezTo>
                  <a:cubicBezTo>
                    <a:pt x="10337" y="7168"/>
                    <a:pt x="12069" y="10482"/>
                    <a:pt x="12069" y="10482"/>
                  </a:cubicBezTo>
                  <a:lnTo>
                    <a:pt x="13816" y="10161"/>
                  </a:lnTo>
                  <a:cubicBezTo>
                    <a:pt x="13415" y="7057"/>
                    <a:pt x="13068" y="2032"/>
                    <a:pt x="11454" y="471"/>
                  </a:cubicBezTo>
                  <a:cubicBezTo>
                    <a:pt x="11245" y="273"/>
                    <a:pt x="11020" y="130"/>
                    <a:pt x="10775" y="54"/>
                  </a:cubicBezTo>
                  <a:cubicBezTo>
                    <a:pt x="10743" y="44"/>
                    <a:pt x="10716" y="34"/>
                    <a:pt x="10684" y="27"/>
                  </a:cubicBezTo>
                  <a:cubicBezTo>
                    <a:pt x="10611" y="9"/>
                    <a:pt x="10532" y="1"/>
                    <a:pt x="104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794;p59">
              <a:extLst>
                <a:ext uri="{FF2B5EF4-FFF2-40B4-BE49-F238E27FC236}">
                  <a16:creationId xmlns:a16="http://schemas.microsoft.com/office/drawing/2014/main" id="{7EAD1744-EE3C-4262-8ED1-84CF205F4387}"/>
                </a:ext>
              </a:extLst>
            </p:cNvPr>
            <p:cNvSpPr/>
            <p:nvPr/>
          </p:nvSpPr>
          <p:spPr>
            <a:xfrm>
              <a:off x="8540948" y="3894030"/>
              <a:ext cx="100976" cy="40096"/>
            </a:xfrm>
            <a:custGeom>
              <a:avLst/>
              <a:gdLst/>
              <a:ahLst/>
              <a:cxnLst/>
              <a:rect l="l" t="t" r="r" b="b"/>
              <a:pathLst>
                <a:path w="1511" h="600" extrusionOk="0">
                  <a:moveTo>
                    <a:pt x="831" y="0"/>
                  </a:moveTo>
                  <a:cubicBezTo>
                    <a:pt x="531" y="133"/>
                    <a:pt x="104" y="343"/>
                    <a:pt x="35" y="493"/>
                  </a:cubicBezTo>
                  <a:cubicBezTo>
                    <a:pt x="0" y="568"/>
                    <a:pt x="131" y="599"/>
                    <a:pt x="336" y="599"/>
                  </a:cubicBezTo>
                  <a:cubicBezTo>
                    <a:pt x="666" y="599"/>
                    <a:pt x="1186" y="519"/>
                    <a:pt x="1510" y="417"/>
                  </a:cubicBezTo>
                  <a:cubicBezTo>
                    <a:pt x="1301" y="219"/>
                    <a:pt x="1076" y="76"/>
                    <a:pt x="83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795;p59">
              <a:extLst>
                <a:ext uri="{FF2B5EF4-FFF2-40B4-BE49-F238E27FC236}">
                  <a16:creationId xmlns:a16="http://schemas.microsoft.com/office/drawing/2014/main" id="{184D3DF0-8274-451A-9603-54FC46C4BACC}"/>
                </a:ext>
              </a:extLst>
            </p:cNvPr>
            <p:cNvSpPr/>
            <p:nvPr/>
          </p:nvSpPr>
          <p:spPr>
            <a:xfrm>
              <a:off x="8661438" y="4534110"/>
              <a:ext cx="144682" cy="62885"/>
            </a:xfrm>
            <a:custGeom>
              <a:avLst/>
              <a:gdLst/>
              <a:ahLst/>
              <a:cxnLst/>
              <a:rect l="l" t="t" r="r" b="b"/>
              <a:pathLst>
                <a:path w="2165" h="941" extrusionOk="0">
                  <a:moveTo>
                    <a:pt x="2004" y="0"/>
                  </a:moveTo>
                  <a:lnTo>
                    <a:pt x="55" y="337"/>
                  </a:lnTo>
                  <a:cubicBezTo>
                    <a:pt x="1" y="524"/>
                    <a:pt x="65" y="728"/>
                    <a:pt x="209" y="941"/>
                  </a:cubicBezTo>
                  <a:lnTo>
                    <a:pt x="2165" y="632"/>
                  </a:lnTo>
                  <a:cubicBezTo>
                    <a:pt x="2160" y="396"/>
                    <a:pt x="2117" y="183"/>
                    <a:pt x="200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796;p59">
              <a:extLst>
                <a:ext uri="{FF2B5EF4-FFF2-40B4-BE49-F238E27FC236}">
                  <a16:creationId xmlns:a16="http://schemas.microsoft.com/office/drawing/2014/main" id="{4BBEDC3F-C6E5-4F22-8146-F9B97FED18CC}"/>
                </a:ext>
              </a:extLst>
            </p:cNvPr>
            <p:cNvSpPr/>
            <p:nvPr/>
          </p:nvSpPr>
          <p:spPr>
            <a:xfrm>
              <a:off x="8476058" y="4065377"/>
              <a:ext cx="226545" cy="498466"/>
            </a:xfrm>
            <a:custGeom>
              <a:avLst/>
              <a:gdLst/>
              <a:ahLst/>
              <a:cxnLst/>
              <a:rect l="l" t="t" r="r" b="b"/>
              <a:pathLst>
                <a:path w="3390" h="7459" extrusionOk="0">
                  <a:moveTo>
                    <a:pt x="1104" y="0"/>
                  </a:moveTo>
                  <a:cubicBezTo>
                    <a:pt x="1082" y="0"/>
                    <a:pt x="1062" y="10"/>
                    <a:pt x="1048" y="29"/>
                  </a:cubicBezTo>
                  <a:lnTo>
                    <a:pt x="17" y="1642"/>
                  </a:lnTo>
                  <a:cubicBezTo>
                    <a:pt x="0" y="1674"/>
                    <a:pt x="12" y="1706"/>
                    <a:pt x="39" y="1728"/>
                  </a:cubicBezTo>
                  <a:cubicBezTo>
                    <a:pt x="48" y="1734"/>
                    <a:pt x="58" y="1737"/>
                    <a:pt x="69" y="1737"/>
                  </a:cubicBezTo>
                  <a:cubicBezTo>
                    <a:pt x="89" y="1737"/>
                    <a:pt x="108" y="1727"/>
                    <a:pt x="118" y="1706"/>
                  </a:cubicBezTo>
                  <a:lnTo>
                    <a:pt x="1053" y="248"/>
                  </a:lnTo>
                  <a:cubicBezTo>
                    <a:pt x="1091" y="793"/>
                    <a:pt x="1241" y="2444"/>
                    <a:pt x="1625" y="3514"/>
                  </a:cubicBezTo>
                  <a:cubicBezTo>
                    <a:pt x="2096" y="4802"/>
                    <a:pt x="3256" y="7394"/>
                    <a:pt x="3266" y="7421"/>
                  </a:cubicBezTo>
                  <a:cubicBezTo>
                    <a:pt x="3278" y="7442"/>
                    <a:pt x="3298" y="7458"/>
                    <a:pt x="3320" y="7458"/>
                  </a:cubicBezTo>
                  <a:cubicBezTo>
                    <a:pt x="3330" y="7458"/>
                    <a:pt x="3335" y="7453"/>
                    <a:pt x="3347" y="7453"/>
                  </a:cubicBezTo>
                  <a:cubicBezTo>
                    <a:pt x="3379" y="7436"/>
                    <a:pt x="3389" y="7404"/>
                    <a:pt x="3379" y="7372"/>
                  </a:cubicBezTo>
                  <a:cubicBezTo>
                    <a:pt x="3362" y="7345"/>
                    <a:pt x="2208" y="4759"/>
                    <a:pt x="1743" y="3470"/>
                  </a:cubicBezTo>
                  <a:cubicBezTo>
                    <a:pt x="1278" y="2194"/>
                    <a:pt x="1161" y="82"/>
                    <a:pt x="1161" y="61"/>
                  </a:cubicBezTo>
                  <a:cubicBezTo>
                    <a:pt x="1161" y="34"/>
                    <a:pt x="1139" y="13"/>
                    <a:pt x="1117" y="2"/>
                  </a:cubicBezTo>
                  <a:cubicBezTo>
                    <a:pt x="1113" y="1"/>
                    <a:pt x="1108" y="0"/>
                    <a:pt x="110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797;p59">
              <a:extLst>
                <a:ext uri="{FF2B5EF4-FFF2-40B4-BE49-F238E27FC236}">
                  <a16:creationId xmlns:a16="http://schemas.microsoft.com/office/drawing/2014/main" id="{EA778FF9-E064-454B-816D-96194AEE4F2A}"/>
                </a:ext>
              </a:extLst>
            </p:cNvPr>
            <p:cNvSpPr/>
            <p:nvPr/>
          </p:nvSpPr>
          <p:spPr>
            <a:xfrm>
              <a:off x="8633571" y="3977899"/>
              <a:ext cx="116146" cy="183308"/>
            </a:xfrm>
            <a:custGeom>
              <a:avLst/>
              <a:gdLst/>
              <a:ahLst/>
              <a:cxnLst/>
              <a:rect l="l" t="t" r="r" b="b"/>
              <a:pathLst>
                <a:path w="1738" h="2743" extrusionOk="0">
                  <a:moveTo>
                    <a:pt x="717" y="1"/>
                  </a:moveTo>
                  <a:lnTo>
                    <a:pt x="877" y="360"/>
                  </a:lnTo>
                  <a:lnTo>
                    <a:pt x="985" y="617"/>
                  </a:lnTo>
                  <a:cubicBezTo>
                    <a:pt x="985" y="617"/>
                    <a:pt x="198" y="824"/>
                    <a:pt x="119" y="1017"/>
                  </a:cubicBezTo>
                  <a:cubicBezTo>
                    <a:pt x="59" y="1158"/>
                    <a:pt x="174" y="1253"/>
                    <a:pt x="360" y="1253"/>
                  </a:cubicBezTo>
                  <a:cubicBezTo>
                    <a:pt x="427" y="1253"/>
                    <a:pt x="503" y="1241"/>
                    <a:pt x="583" y="1214"/>
                  </a:cubicBezTo>
                  <a:cubicBezTo>
                    <a:pt x="813" y="1138"/>
                    <a:pt x="988" y="1129"/>
                    <a:pt x="1060" y="1129"/>
                  </a:cubicBezTo>
                  <a:cubicBezTo>
                    <a:pt x="1084" y="1129"/>
                    <a:pt x="1096" y="1130"/>
                    <a:pt x="1096" y="1130"/>
                  </a:cubicBezTo>
                  <a:cubicBezTo>
                    <a:pt x="1096" y="1130"/>
                    <a:pt x="963" y="1209"/>
                    <a:pt x="583" y="1370"/>
                  </a:cubicBezTo>
                  <a:cubicBezTo>
                    <a:pt x="1" y="1616"/>
                    <a:pt x="263" y="1808"/>
                    <a:pt x="450" y="1819"/>
                  </a:cubicBezTo>
                  <a:cubicBezTo>
                    <a:pt x="464" y="1820"/>
                    <a:pt x="479" y="1820"/>
                    <a:pt x="494" y="1820"/>
                  </a:cubicBezTo>
                  <a:cubicBezTo>
                    <a:pt x="805" y="1820"/>
                    <a:pt x="1209" y="1611"/>
                    <a:pt x="1209" y="1611"/>
                  </a:cubicBezTo>
                  <a:lnTo>
                    <a:pt x="1209" y="1611"/>
                  </a:lnTo>
                  <a:cubicBezTo>
                    <a:pt x="1209" y="1611"/>
                    <a:pt x="958" y="1803"/>
                    <a:pt x="717" y="1931"/>
                  </a:cubicBezTo>
                  <a:cubicBezTo>
                    <a:pt x="535" y="2029"/>
                    <a:pt x="451" y="2331"/>
                    <a:pt x="731" y="2331"/>
                  </a:cubicBezTo>
                  <a:cubicBezTo>
                    <a:pt x="772" y="2331"/>
                    <a:pt x="820" y="2324"/>
                    <a:pt x="877" y="2310"/>
                  </a:cubicBezTo>
                  <a:cubicBezTo>
                    <a:pt x="1305" y="2203"/>
                    <a:pt x="1348" y="2198"/>
                    <a:pt x="1348" y="2198"/>
                  </a:cubicBezTo>
                  <a:lnTo>
                    <a:pt x="1348" y="2198"/>
                  </a:lnTo>
                  <a:cubicBezTo>
                    <a:pt x="1348" y="2198"/>
                    <a:pt x="1123" y="2359"/>
                    <a:pt x="963" y="2470"/>
                  </a:cubicBezTo>
                  <a:cubicBezTo>
                    <a:pt x="836" y="2564"/>
                    <a:pt x="865" y="2743"/>
                    <a:pt x="1098" y="2743"/>
                  </a:cubicBezTo>
                  <a:cubicBezTo>
                    <a:pt x="1119" y="2743"/>
                    <a:pt x="1141" y="2741"/>
                    <a:pt x="1166" y="2738"/>
                  </a:cubicBezTo>
                  <a:cubicBezTo>
                    <a:pt x="1459" y="2701"/>
                    <a:pt x="1583" y="2663"/>
                    <a:pt x="1663" y="2497"/>
                  </a:cubicBezTo>
                  <a:cubicBezTo>
                    <a:pt x="1738" y="2332"/>
                    <a:pt x="1530" y="1893"/>
                    <a:pt x="1476" y="1668"/>
                  </a:cubicBezTo>
                  <a:cubicBezTo>
                    <a:pt x="1417" y="1450"/>
                    <a:pt x="1284" y="990"/>
                    <a:pt x="1230" y="605"/>
                  </a:cubicBezTo>
                  <a:cubicBezTo>
                    <a:pt x="1171" y="220"/>
                    <a:pt x="717" y="1"/>
                    <a:pt x="717"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798;p59">
              <a:extLst>
                <a:ext uri="{FF2B5EF4-FFF2-40B4-BE49-F238E27FC236}">
                  <a16:creationId xmlns:a16="http://schemas.microsoft.com/office/drawing/2014/main" id="{0439DF23-3A01-4143-AB09-2E18C628CC93}"/>
                </a:ext>
              </a:extLst>
            </p:cNvPr>
            <p:cNvSpPr/>
            <p:nvPr/>
          </p:nvSpPr>
          <p:spPr>
            <a:xfrm>
              <a:off x="7575223" y="3663940"/>
              <a:ext cx="672017" cy="1070777"/>
            </a:xfrm>
            <a:custGeom>
              <a:avLst/>
              <a:gdLst/>
              <a:ahLst/>
              <a:cxnLst/>
              <a:rect l="l" t="t" r="r" b="b"/>
              <a:pathLst>
                <a:path w="10056" h="16023" extrusionOk="0">
                  <a:moveTo>
                    <a:pt x="3242" y="0"/>
                  </a:moveTo>
                  <a:cubicBezTo>
                    <a:pt x="2984" y="0"/>
                    <a:pt x="2726" y="39"/>
                    <a:pt x="2480" y="113"/>
                  </a:cubicBezTo>
                  <a:cubicBezTo>
                    <a:pt x="1957" y="268"/>
                    <a:pt x="1343" y="204"/>
                    <a:pt x="706" y="611"/>
                  </a:cubicBezTo>
                  <a:cubicBezTo>
                    <a:pt x="1" y="1065"/>
                    <a:pt x="220" y="2813"/>
                    <a:pt x="386" y="4518"/>
                  </a:cubicBezTo>
                  <a:cubicBezTo>
                    <a:pt x="428" y="4972"/>
                    <a:pt x="467" y="5421"/>
                    <a:pt x="482" y="5843"/>
                  </a:cubicBezTo>
                  <a:cubicBezTo>
                    <a:pt x="492" y="6132"/>
                    <a:pt x="499" y="6405"/>
                    <a:pt x="482" y="6655"/>
                  </a:cubicBezTo>
                  <a:cubicBezTo>
                    <a:pt x="354" y="8682"/>
                    <a:pt x="620" y="12834"/>
                    <a:pt x="3192" y="15646"/>
                  </a:cubicBezTo>
                  <a:cubicBezTo>
                    <a:pt x="3415" y="15889"/>
                    <a:pt x="3702" y="16022"/>
                    <a:pt x="4051" y="16022"/>
                  </a:cubicBezTo>
                  <a:cubicBezTo>
                    <a:pt x="5228" y="16022"/>
                    <a:pt x="7116" y="14514"/>
                    <a:pt x="9659" y="10648"/>
                  </a:cubicBezTo>
                  <a:cubicBezTo>
                    <a:pt x="10055" y="10039"/>
                    <a:pt x="8393" y="9723"/>
                    <a:pt x="8371" y="7863"/>
                  </a:cubicBezTo>
                  <a:cubicBezTo>
                    <a:pt x="8349" y="6346"/>
                    <a:pt x="8280" y="6704"/>
                    <a:pt x="8719" y="5752"/>
                  </a:cubicBezTo>
                  <a:cubicBezTo>
                    <a:pt x="9215" y="4662"/>
                    <a:pt x="9034" y="3700"/>
                    <a:pt x="8398" y="2770"/>
                  </a:cubicBezTo>
                  <a:cubicBezTo>
                    <a:pt x="7757" y="1834"/>
                    <a:pt x="7532" y="793"/>
                    <a:pt x="7195" y="568"/>
                  </a:cubicBezTo>
                  <a:cubicBezTo>
                    <a:pt x="6859" y="349"/>
                    <a:pt x="5437" y="194"/>
                    <a:pt x="5437" y="194"/>
                  </a:cubicBezTo>
                  <a:lnTo>
                    <a:pt x="3481" y="12"/>
                  </a:lnTo>
                  <a:cubicBezTo>
                    <a:pt x="3402" y="4"/>
                    <a:pt x="3322" y="0"/>
                    <a:pt x="324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799;p59">
              <a:extLst>
                <a:ext uri="{FF2B5EF4-FFF2-40B4-BE49-F238E27FC236}">
                  <a16:creationId xmlns:a16="http://schemas.microsoft.com/office/drawing/2014/main" id="{73DA1359-836B-4234-A7A9-D105022F342F}"/>
                </a:ext>
              </a:extLst>
            </p:cNvPr>
            <p:cNvSpPr/>
            <p:nvPr/>
          </p:nvSpPr>
          <p:spPr>
            <a:xfrm>
              <a:off x="7857436" y="3771467"/>
              <a:ext cx="142209" cy="59076"/>
            </a:xfrm>
            <a:custGeom>
              <a:avLst/>
              <a:gdLst/>
              <a:ahLst/>
              <a:cxnLst/>
              <a:rect l="l" t="t" r="r" b="b"/>
              <a:pathLst>
                <a:path w="2128" h="884" extrusionOk="0">
                  <a:moveTo>
                    <a:pt x="2014" y="0"/>
                  </a:moveTo>
                  <a:cubicBezTo>
                    <a:pt x="2011" y="0"/>
                    <a:pt x="2008" y="1"/>
                    <a:pt x="2004" y="1"/>
                  </a:cubicBezTo>
                  <a:cubicBezTo>
                    <a:pt x="1967" y="6"/>
                    <a:pt x="1945" y="38"/>
                    <a:pt x="1952" y="70"/>
                  </a:cubicBezTo>
                  <a:cubicBezTo>
                    <a:pt x="1952" y="75"/>
                    <a:pt x="1994" y="467"/>
                    <a:pt x="1817" y="653"/>
                  </a:cubicBezTo>
                  <a:cubicBezTo>
                    <a:pt x="1748" y="723"/>
                    <a:pt x="1660" y="756"/>
                    <a:pt x="1540" y="756"/>
                  </a:cubicBezTo>
                  <a:cubicBezTo>
                    <a:pt x="1531" y="756"/>
                    <a:pt x="1522" y="756"/>
                    <a:pt x="1513" y="755"/>
                  </a:cubicBezTo>
                  <a:cubicBezTo>
                    <a:pt x="936" y="712"/>
                    <a:pt x="124" y="119"/>
                    <a:pt x="112" y="114"/>
                  </a:cubicBezTo>
                  <a:cubicBezTo>
                    <a:pt x="101" y="105"/>
                    <a:pt x="87" y="100"/>
                    <a:pt x="73" y="100"/>
                  </a:cubicBezTo>
                  <a:cubicBezTo>
                    <a:pt x="53" y="100"/>
                    <a:pt x="34" y="109"/>
                    <a:pt x="21" y="124"/>
                  </a:cubicBezTo>
                  <a:cubicBezTo>
                    <a:pt x="1" y="156"/>
                    <a:pt x="11" y="193"/>
                    <a:pt x="38" y="215"/>
                  </a:cubicBezTo>
                  <a:cubicBezTo>
                    <a:pt x="70" y="242"/>
                    <a:pt x="887" y="840"/>
                    <a:pt x="1503" y="884"/>
                  </a:cubicBezTo>
                  <a:lnTo>
                    <a:pt x="1555" y="884"/>
                  </a:lnTo>
                  <a:cubicBezTo>
                    <a:pt x="1700" y="884"/>
                    <a:pt x="1824" y="835"/>
                    <a:pt x="1908" y="739"/>
                  </a:cubicBezTo>
                  <a:cubicBezTo>
                    <a:pt x="2128" y="509"/>
                    <a:pt x="2080" y="75"/>
                    <a:pt x="2074" y="55"/>
                  </a:cubicBezTo>
                  <a:cubicBezTo>
                    <a:pt x="2074" y="25"/>
                    <a:pt x="2047" y="0"/>
                    <a:pt x="20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800;p59">
              <a:extLst>
                <a:ext uri="{FF2B5EF4-FFF2-40B4-BE49-F238E27FC236}">
                  <a16:creationId xmlns:a16="http://schemas.microsoft.com/office/drawing/2014/main" id="{D7C645CC-37BB-4B7A-A719-270672B80176}"/>
                </a:ext>
              </a:extLst>
            </p:cNvPr>
            <p:cNvSpPr/>
            <p:nvPr/>
          </p:nvSpPr>
          <p:spPr>
            <a:xfrm>
              <a:off x="7881694" y="3830743"/>
              <a:ext cx="216521" cy="102246"/>
            </a:xfrm>
            <a:custGeom>
              <a:avLst/>
              <a:gdLst/>
              <a:ahLst/>
              <a:cxnLst/>
              <a:rect l="l" t="t" r="r" b="b"/>
              <a:pathLst>
                <a:path w="3240" h="1530" extrusionOk="0">
                  <a:moveTo>
                    <a:pt x="3166" y="0"/>
                  </a:moveTo>
                  <a:cubicBezTo>
                    <a:pt x="3141" y="0"/>
                    <a:pt x="3118" y="15"/>
                    <a:pt x="3106" y="39"/>
                  </a:cubicBezTo>
                  <a:cubicBezTo>
                    <a:pt x="2551" y="1282"/>
                    <a:pt x="940" y="1403"/>
                    <a:pt x="321" y="1403"/>
                  </a:cubicBezTo>
                  <a:cubicBezTo>
                    <a:pt x="171" y="1403"/>
                    <a:pt x="79" y="1396"/>
                    <a:pt x="75" y="1396"/>
                  </a:cubicBezTo>
                  <a:cubicBezTo>
                    <a:pt x="72" y="1396"/>
                    <a:pt x="69" y="1395"/>
                    <a:pt x="66" y="1395"/>
                  </a:cubicBezTo>
                  <a:cubicBezTo>
                    <a:pt x="33" y="1395"/>
                    <a:pt x="6" y="1421"/>
                    <a:pt x="6" y="1455"/>
                  </a:cubicBezTo>
                  <a:cubicBezTo>
                    <a:pt x="1" y="1487"/>
                    <a:pt x="28" y="1519"/>
                    <a:pt x="65" y="1524"/>
                  </a:cubicBezTo>
                  <a:cubicBezTo>
                    <a:pt x="65" y="1524"/>
                    <a:pt x="166" y="1529"/>
                    <a:pt x="327" y="1529"/>
                  </a:cubicBezTo>
                  <a:cubicBezTo>
                    <a:pt x="973" y="1529"/>
                    <a:pt x="2641" y="1401"/>
                    <a:pt x="3230" y="93"/>
                  </a:cubicBezTo>
                  <a:cubicBezTo>
                    <a:pt x="3240" y="61"/>
                    <a:pt x="3230" y="17"/>
                    <a:pt x="3192" y="7"/>
                  </a:cubicBezTo>
                  <a:cubicBezTo>
                    <a:pt x="3184" y="2"/>
                    <a:pt x="3175" y="0"/>
                    <a:pt x="31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801;p59">
              <a:extLst>
                <a:ext uri="{FF2B5EF4-FFF2-40B4-BE49-F238E27FC236}">
                  <a16:creationId xmlns:a16="http://schemas.microsoft.com/office/drawing/2014/main" id="{97E53427-6FD9-45A9-9561-F29CDF59CA66}"/>
                </a:ext>
              </a:extLst>
            </p:cNvPr>
            <p:cNvSpPr/>
            <p:nvPr/>
          </p:nvSpPr>
          <p:spPr>
            <a:xfrm>
              <a:off x="8113519" y="3792518"/>
              <a:ext cx="75047" cy="271654"/>
            </a:xfrm>
            <a:custGeom>
              <a:avLst/>
              <a:gdLst/>
              <a:ahLst/>
              <a:cxnLst/>
              <a:rect l="l" t="t" r="r" b="b"/>
              <a:pathLst>
                <a:path w="1123" h="4065" extrusionOk="0">
                  <a:moveTo>
                    <a:pt x="64" y="1"/>
                  </a:moveTo>
                  <a:cubicBezTo>
                    <a:pt x="61" y="1"/>
                    <a:pt x="58" y="1"/>
                    <a:pt x="54" y="2"/>
                  </a:cubicBezTo>
                  <a:cubicBezTo>
                    <a:pt x="17" y="7"/>
                    <a:pt x="0" y="39"/>
                    <a:pt x="6" y="71"/>
                  </a:cubicBezTo>
                  <a:cubicBezTo>
                    <a:pt x="12" y="108"/>
                    <a:pt x="198" y="1023"/>
                    <a:pt x="621" y="1642"/>
                  </a:cubicBezTo>
                  <a:cubicBezTo>
                    <a:pt x="1123" y="2385"/>
                    <a:pt x="936" y="3347"/>
                    <a:pt x="530" y="3968"/>
                  </a:cubicBezTo>
                  <a:cubicBezTo>
                    <a:pt x="513" y="4000"/>
                    <a:pt x="519" y="4037"/>
                    <a:pt x="551" y="4052"/>
                  </a:cubicBezTo>
                  <a:cubicBezTo>
                    <a:pt x="557" y="4058"/>
                    <a:pt x="572" y="4064"/>
                    <a:pt x="583" y="4064"/>
                  </a:cubicBezTo>
                  <a:cubicBezTo>
                    <a:pt x="599" y="4064"/>
                    <a:pt x="621" y="4052"/>
                    <a:pt x="632" y="4037"/>
                  </a:cubicBezTo>
                  <a:cubicBezTo>
                    <a:pt x="851" y="3700"/>
                    <a:pt x="995" y="3294"/>
                    <a:pt x="1038" y="2893"/>
                  </a:cubicBezTo>
                  <a:cubicBezTo>
                    <a:pt x="1086" y="2407"/>
                    <a:pt x="974" y="1953"/>
                    <a:pt x="717" y="1573"/>
                  </a:cubicBezTo>
                  <a:cubicBezTo>
                    <a:pt x="316" y="974"/>
                    <a:pt x="124" y="55"/>
                    <a:pt x="124" y="49"/>
                  </a:cubicBezTo>
                  <a:cubicBezTo>
                    <a:pt x="119" y="20"/>
                    <a:pt x="93" y="1"/>
                    <a:pt x="6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802;p59">
              <a:extLst>
                <a:ext uri="{FF2B5EF4-FFF2-40B4-BE49-F238E27FC236}">
                  <a16:creationId xmlns:a16="http://schemas.microsoft.com/office/drawing/2014/main" id="{027250E4-96E4-4901-942B-761794927CC6}"/>
                </a:ext>
              </a:extLst>
            </p:cNvPr>
            <p:cNvSpPr/>
            <p:nvPr/>
          </p:nvSpPr>
          <p:spPr>
            <a:xfrm>
              <a:off x="7627816" y="3960056"/>
              <a:ext cx="193265" cy="755418"/>
            </a:xfrm>
            <a:custGeom>
              <a:avLst/>
              <a:gdLst/>
              <a:ahLst/>
              <a:cxnLst/>
              <a:rect l="l" t="t" r="r" b="b"/>
              <a:pathLst>
                <a:path w="2892" h="11304" extrusionOk="0">
                  <a:moveTo>
                    <a:pt x="263" y="0"/>
                  </a:moveTo>
                  <a:cubicBezTo>
                    <a:pt x="230" y="0"/>
                    <a:pt x="202" y="26"/>
                    <a:pt x="198" y="60"/>
                  </a:cubicBezTo>
                  <a:cubicBezTo>
                    <a:pt x="198" y="75"/>
                    <a:pt x="0" y="1797"/>
                    <a:pt x="218" y="4026"/>
                  </a:cubicBezTo>
                  <a:cubicBezTo>
                    <a:pt x="347" y="5335"/>
                    <a:pt x="588" y="6565"/>
                    <a:pt x="941" y="7676"/>
                  </a:cubicBezTo>
                  <a:cubicBezTo>
                    <a:pt x="1379" y="9066"/>
                    <a:pt x="1994" y="10280"/>
                    <a:pt x="2758" y="11279"/>
                  </a:cubicBezTo>
                  <a:cubicBezTo>
                    <a:pt x="2758" y="11279"/>
                    <a:pt x="2763" y="11284"/>
                    <a:pt x="2768" y="11289"/>
                  </a:cubicBezTo>
                  <a:cubicBezTo>
                    <a:pt x="2780" y="11298"/>
                    <a:pt x="2796" y="11304"/>
                    <a:pt x="2813" y="11304"/>
                  </a:cubicBezTo>
                  <a:cubicBezTo>
                    <a:pt x="2827" y="11304"/>
                    <a:pt x="2842" y="11300"/>
                    <a:pt x="2854" y="11289"/>
                  </a:cubicBezTo>
                  <a:cubicBezTo>
                    <a:pt x="2880" y="11268"/>
                    <a:pt x="2892" y="11225"/>
                    <a:pt x="2865" y="11193"/>
                  </a:cubicBezTo>
                  <a:cubicBezTo>
                    <a:pt x="1155" y="8959"/>
                    <a:pt x="556" y="6057"/>
                    <a:pt x="358" y="4015"/>
                  </a:cubicBezTo>
                  <a:cubicBezTo>
                    <a:pt x="139" y="1797"/>
                    <a:pt x="331" y="92"/>
                    <a:pt x="331" y="75"/>
                  </a:cubicBezTo>
                  <a:cubicBezTo>
                    <a:pt x="336" y="38"/>
                    <a:pt x="309" y="6"/>
                    <a:pt x="272" y="1"/>
                  </a:cubicBezTo>
                  <a:cubicBezTo>
                    <a:pt x="269" y="1"/>
                    <a:pt x="266" y="0"/>
                    <a:pt x="2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803;p59">
              <a:extLst>
                <a:ext uri="{FF2B5EF4-FFF2-40B4-BE49-F238E27FC236}">
                  <a16:creationId xmlns:a16="http://schemas.microsoft.com/office/drawing/2014/main" id="{5C0255BB-7438-48E0-9BCE-57C20546292D}"/>
                </a:ext>
              </a:extLst>
            </p:cNvPr>
            <p:cNvSpPr/>
            <p:nvPr/>
          </p:nvSpPr>
          <p:spPr>
            <a:xfrm>
              <a:off x="7875613" y="4316985"/>
              <a:ext cx="288361" cy="167002"/>
            </a:xfrm>
            <a:custGeom>
              <a:avLst/>
              <a:gdLst/>
              <a:ahLst/>
              <a:cxnLst/>
              <a:rect l="l" t="t" r="r" b="b"/>
              <a:pathLst>
                <a:path w="4315" h="2499" extrusionOk="0">
                  <a:moveTo>
                    <a:pt x="4239" y="0"/>
                  </a:moveTo>
                  <a:cubicBezTo>
                    <a:pt x="4213" y="0"/>
                    <a:pt x="3609" y="43"/>
                    <a:pt x="2786" y="353"/>
                  </a:cubicBezTo>
                  <a:cubicBezTo>
                    <a:pt x="2026" y="642"/>
                    <a:pt x="931" y="1229"/>
                    <a:pt x="28" y="2389"/>
                  </a:cubicBezTo>
                  <a:cubicBezTo>
                    <a:pt x="1" y="2416"/>
                    <a:pt x="6" y="2458"/>
                    <a:pt x="38" y="2480"/>
                  </a:cubicBezTo>
                  <a:lnTo>
                    <a:pt x="38" y="2485"/>
                  </a:lnTo>
                  <a:cubicBezTo>
                    <a:pt x="49" y="2494"/>
                    <a:pt x="63" y="2498"/>
                    <a:pt x="78" y="2498"/>
                  </a:cubicBezTo>
                  <a:cubicBezTo>
                    <a:pt x="100" y="2498"/>
                    <a:pt x="122" y="2489"/>
                    <a:pt x="134" y="2470"/>
                  </a:cubicBezTo>
                  <a:cubicBezTo>
                    <a:pt x="1022" y="1336"/>
                    <a:pt x="2097" y="763"/>
                    <a:pt x="2839" y="481"/>
                  </a:cubicBezTo>
                  <a:cubicBezTo>
                    <a:pt x="3641" y="176"/>
                    <a:pt x="4239" y="139"/>
                    <a:pt x="4245" y="139"/>
                  </a:cubicBezTo>
                  <a:cubicBezTo>
                    <a:pt x="4283" y="139"/>
                    <a:pt x="4315" y="102"/>
                    <a:pt x="4310" y="64"/>
                  </a:cubicBezTo>
                  <a:cubicBezTo>
                    <a:pt x="4310" y="26"/>
                    <a:pt x="4277" y="0"/>
                    <a:pt x="4239" y="0"/>
                  </a:cubicBezTo>
                  <a:close/>
                </a:path>
              </a:pathLst>
            </a:custGeom>
            <a:solidFill>
              <a:srgbClr val="C71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804;p59">
              <a:extLst>
                <a:ext uri="{FF2B5EF4-FFF2-40B4-BE49-F238E27FC236}">
                  <a16:creationId xmlns:a16="http://schemas.microsoft.com/office/drawing/2014/main" id="{08A1FBA1-FC25-4A5F-8917-87399AFD46D9}"/>
                </a:ext>
              </a:extLst>
            </p:cNvPr>
            <p:cNvSpPr/>
            <p:nvPr/>
          </p:nvSpPr>
          <p:spPr>
            <a:xfrm>
              <a:off x="7873140" y="4313711"/>
              <a:ext cx="196540" cy="48316"/>
            </a:xfrm>
            <a:custGeom>
              <a:avLst/>
              <a:gdLst/>
              <a:ahLst/>
              <a:cxnLst/>
              <a:rect l="l" t="t" r="r" b="b"/>
              <a:pathLst>
                <a:path w="2941" h="723" extrusionOk="0">
                  <a:moveTo>
                    <a:pt x="2592" y="0"/>
                  </a:moveTo>
                  <a:cubicBezTo>
                    <a:pt x="1384" y="0"/>
                    <a:pt x="109" y="564"/>
                    <a:pt x="49" y="588"/>
                  </a:cubicBezTo>
                  <a:cubicBezTo>
                    <a:pt x="17" y="605"/>
                    <a:pt x="1" y="647"/>
                    <a:pt x="17" y="679"/>
                  </a:cubicBezTo>
                  <a:cubicBezTo>
                    <a:pt x="17" y="691"/>
                    <a:pt x="27" y="701"/>
                    <a:pt x="33" y="706"/>
                  </a:cubicBezTo>
                  <a:cubicBezTo>
                    <a:pt x="46" y="717"/>
                    <a:pt x="62" y="722"/>
                    <a:pt x="79" y="722"/>
                  </a:cubicBezTo>
                  <a:cubicBezTo>
                    <a:pt x="88" y="722"/>
                    <a:pt x="98" y="720"/>
                    <a:pt x="107" y="716"/>
                  </a:cubicBezTo>
                  <a:cubicBezTo>
                    <a:pt x="118" y="711"/>
                    <a:pt x="1405" y="140"/>
                    <a:pt x="2590" y="140"/>
                  </a:cubicBezTo>
                  <a:cubicBezTo>
                    <a:pt x="2681" y="140"/>
                    <a:pt x="2771" y="143"/>
                    <a:pt x="2860" y="151"/>
                  </a:cubicBezTo>
                  <a:cubicBezTo>
                    <a:pt x="2862" y="151"/>
                    <a:pt x="2865" y="151"/>
                    <a:pt x="2868" y="151"/>
                  </a:cubicBezTo>
                  <a:cubicBezTo>
                    <a:pt x="2902" y="151"/>
                    <a:pt x="2935" y="121"/>
                    <a:pt x="2935" y="86"/>
                  </a:cubicBezTo>
                  <a:cubicBezTo>
                    <a:pt x="2941" y="49"/>
                    <a:pt x="2909" y="17"/>
                    <a:pt x="2871" y="11"/>
                  </a:cubicBezTo>
                  <a:cubicBezTo>
                    <a:pt x="2779" y="3"/>
                    <a:pt x="2686" y="0"/>
                    <a:pt x="259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805;p59">
              <a:extLst>
                <a:ext uri="{FF2B5EF4-FFF2-40B4-BE49-F238E27FC236}">
                  <a16:creationId xmlns:a16="http://schemas.microsoft.com/office/drawing/2014/main" id="{08DAFCCB-424D-4F35-8628-FA3FE81DD033}"/>
                </a:ext>
              </a:extLst>
            </p:cNvPr>
            <p:cNvSpPr/>
            <p:nvPr/>
          </p:nvSpPr>
          <p:spPr>
            <a:xfrm>
              <a:off x="8055312" y="3551068"/>
              <a:ext cx="58207" cy="79124"/>
            </a:xfrm>
            <a:custGeom>
              <a:avLst/>
              <a:gdLst/>
              <a:ahLst/>
              <a:cxnLst/>
              <a:rect l="l" t="t" r="r" b="b"/>
              <a:pathLst>
                <a:path w="871" h="1184" extrusionOk="0">
                  <a:moveTo>
                    <a:pt x="606" y="1"/>
                  </a:moveTo>
                  <a:cubicBezTo>
                    <a:pt x="479" y="1"/>
                    <a:pt x="348" y="70"/>
                    <a:pt x="348" y="70"/>
                  </a:cubicBezTo>
                  <a:lnTo>
                    <a:pt x="0" y="1103"/>
                  </a:lnTo>
                  <a:cubicBezTo>
                    <a:pt x="76" y="1159"/>
                    <a:pt x="153" y="1184"/>
                    <a:pt x="227" y="1184"/>
                  </a:cubicBezTo>
                  <a:cubicBezTo>
                    <a:pt x="575" y="1184"/>
                    <a:pt x="871" y="639"/>
                    <a:pt x="844" y="269"/>
                  </a:cubicBezTo>
                  <a:cubicBezTo>
                    <a:pt x="832" y="57"/>
                    <a:pt x="721" y="1"/>
                    <a:pt x="60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806;p59">
              <a:extLst>
                <a:ext uri="{FF2B5EF4-FFF2-40B4-BE49-F238E27FC236}">
                  <a16:creationId xmlns:a16="http://schemas.microsoft.com/office/drawing/2014/main" id="{FDD2D508-A8AC-4A01-918A-C999D20FBB3B}"/>
                </a:ext>
              </a:extLst>
            </p:cNvPr>
            <p:cNvSpPr/>
            <p:nvPr/>
          </p:nvSpPr>
          <p:spPr>
            <a:xfrm>
              <a:off x="7806714" y="3576128"/>
              <a:ext cx="168338" cy="167938"/>
            </a:xfrm>
            <a:custGeom>
              <a:avLst/>
              <a:gdLst/>
              <a:ahLst/>
              <a:cxnLst/>
              <a:rect l="l" t="t" r="r" b="b"/>
              <a:pathLst>
                <a:path w="2519" h="2513" extrusionOk="0">
                  <a:moveTo>
                    <a:pt x="755" y="1"/>
                  </a:moveTo>
                  <a:cubicBezTo>
                    <a:pt x="723" y="444"/>
                    <a:pt x="444" y="1096"/>
                    <a:pt x="0" y="1321"/>
                  </a:cubicBezTo>
                  <a:cubicBezTo>
                    <a:pt x="674" y="2299"/>
                    <a:pt x="1271" y="2512"/>
                    <a:pt x="1663" y="2512"/>
                  </a:cubicBezTo>
                  <a:cubicBezTo>
                    <a:pt x="1967" y="2512"/>
                    <a:pt x="2149" y="2384"/>
                    <a:pt x="2149" y="2384"/>
                  </a:cubicBezTo>
                  <a:lnTo>
                    <a:pt x="2518" y="1342"/>
                  </a:lnTo>
                  <a:cubicBezTo>
                    <a:pt x="1984" y="1177"/>
                    <a:pt x="1454" y="728"/>
                    <a:pt x="1113" y="391"/>
                  </a:cubicBezTo>
                  <a:cubicBezTo>
                    <a:pt x="1075" y="353"/>
                    <a:pt x="1037" y="321"/>
                    <a:pt x="1005" y="284"/>
                  </a:cubicBezTo>
                  <a:cubicBezTo>
                    <a:pt x="856" y="92"/>
                    <a:pt x="755" y="1"/>
                    <a:pt x="75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807;p59">
              <a:extLst>
                <a:ext uri="{FF2B5EF4-FFF2-40B4-BE49-F238E27FC236}">
                  <a16:creationId xmlns:a16="http://schemas.microsoft.com/office/drawing/2014/main" id="{2D554E2F-C8B7-49CA-B457-DC72C97F05BF}"/>
                </a:ext>
              </a:extLst>
            </p:cNvPr>
            <p:cNvSpPr/>
            <p:nvPr/>
          </p:nvSpPr>
          <p:spPr>
            <a:xfrm>
              <a:off x="7873808" y="3595107"/>
              <a:ext cx="101244" cy="103917"/>
            </a:xfrm>
            <a:custGeom>
              <a:avLst/>
              <a:gdLst/>
              <a:ahLst/>
              <a:cxnLst/>
              <a:rect l="l" t="t" r="r" b="b"/>
              <a:pathLst>
                <a:path w="1515" h="1555" extrusionOk="0">
                  <a:moveTo>
                    <a:pt x="1" y="0"/>
                  </a:moveTo>
                  <a:lnTo>
                    <a:pt x="1" y="0"/>
                  </a:lnTo>
                  <a:cubicBezTo>
                    <a:pt x="232" y="716"/>
                    <a:pt x="931" y="1278"/>
                    <a:pt x="1337" y="1555"/>
                  </a:cubicBezTo>
                  <a:lnTo>
                    <a:pt x="1514" y="1058"/>
                  </a:lnTo>
                  <a:cubicBezTo>
                    <a:pt x="980" y="893"/>
                    <a:pt x="450" y="444"/>
                    <a:pt x="109" y="107"/>
                  </a:cubicBezTo>
                  <a:cubicBezTo>
                    <a:pt x="71" y="69"/>
                    <a:pt x="33" y="32"/>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808;p59">
              <a:extLst>
                <a:ext uri="{FF2B5EF4-FFF2-40B4-BE49-F238E27FC236}">
                  <a16:creationId xmlns:a16="http://schemas.microsoft.com/office/drawing/2014/main" id="{7781462C-1A66-464C-BFAF-BD38F919750F}"/>
                </a:ext>
              </a:extLst>
            </p:cNvPr>
            <p:cNvSpPr/>
            <p:nvPr/>
          </p:nvSpPr>
          <p:spPr>
            <a:xfrm>
              <a:off x="7788136" y="3610678"/>
              <a:ext cx="193666" cy="144080"/>
            </a:xfrm>
            <a:custGeom>
              <a:avLst/>
              <a:gdLst/>
              <a:ahLst/>
              <a:cxnLst/>
              <a:rect l="l" t="t" r="r" b="b"/>
              <a:pathLst>
                <a:path w="2898" h="2156" extrusionOk="0">
                  <a:moveTo>
                    <a:pt x="844" y="0"/>
                  </a:moveTo>
                  <a:cubicBezTo>
                    <a:pt x="825" y="0"/>
                    <a:pt x="806" y="2"/>
                    <a:pt x="786" y="7"/>
                  </a:cubicBezTo>
                  <a:cubicBezTo>
                    <a:pt x="407" y="93"/>
                    <a:pt x="0" y="889"/>
                    <a:pt x="0" y="889"/>
                  </a:cubicBezTo>
                  <a:cubicBezTo>
                    <a:pt x="0" y="889"/>
                    <a:pt x="1025" y="2156"/>
                    <a:pt x="1699" y="2156"/>
                  </a:cubicBezTo>
                  <a:cubicBezTo>
                    <a:pt x="1705" y="2156"/>
                    <a:pt x="1711" y="2156"/>
                    <a:pt x="1716" y="2156"/>
                  </a:cubicBezTo>
                  <a:cubicBezTo>
                    <a:pt x="2390" y="2140"/>
                    <a:pt x="2710" y="1546"/>
                    <a:pt x="2710" y="1546"/>
                  </a:cubicBezTo>
                  <a:cubicBezTo>
                    <a:pt x="2710" y="1546"/>
                    <a:pt x="2898" y="1178"/>
                    <a:pt x="2796" y="1023"/>
                  </a:cubicBezTo>
                  <a:cubicBezTo>
                    <a:pt x="2771" y="984"/>
                    <a:pt x="2745" y="971"/>
                    <a:pt x="2712" y="971"/>
                  </a:cubicBezTo>
                  <a:cubicBezTo>
                    <a:pt x="2648" y="971"/>
                    <a:pt x="2557" y="1019"/>
                    <a:pt x="2390" y="1019"/>
                  </a:cubicBezTo>
                  <a:cubicBezTo>
                    <a:pt x="2297" y="1019"/>
                    <a:pt x="2181" y="1004"/>
                    <a:pt x="2032" y="959"/>
                  </a:cubicBezTo>
                  <a:cubicBezTo>
                    <a:pt x="1191" y="685"/>
                    <a:pt x="1166" y="0"/>
                    <a:pt x="844"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809;p59">
              <a:extLst>
                <a:ext uri="{FF2B5EF4-FFF2-40B4-BE49-F238E27FC236}">
                  <a16:creationId xmlns:a16="http://schemas.microsoft.com/office/drawing/2014/main" id="{0CEDE709-2A43-4C51-A233-AEB5DBF3335D}"/>
                </a:ext>
              </a:extLst>
            </p:cNvPr>
            <p:cNvSpPr/>
            <p:nvPr/>
          </p:nvSpPr>
          <p:spPr>
            <a:xfrm>
              <a:off x="7783123" y="3665745"/>
              <a:ext cx="196206" cy="88680"/>
            </a:xfrm>
            <a:custGeom>
              <a:avLst/>
              <a:gdLst/>
              <a:ahLst/>
              <a:cxnLst/>
              <a:rect l="l" t="t" r="r" b="b"/>
              <a:pathLst>
                <a:path w="2936" h="1327" extrusionOk="0">
                  <a:moveTo>
                    <a:pt x="71" y="0"/>
                  </a:moveTo>
                  <a:cubicBezTo>
                    <a:pt x="59" y="0"/>
                    <a:pt x="48" y="4"/>
                    <a:pt x="38" y="12"/>
                  </a:cubicBezTo>
                  <a:cubicBezTo>
                    <a:pt x="11" y="33"/>
                    <a:pt x="1" y="76"/>
                    <a:pt x="22" y="103"/>
                  </a:cubicBezTo>
                  <a:cubicBezTo>
                    <a:pt x="60" y="150"/>
                    <a:pt x="904" y="1294"/>
                    <a:pt x="1861" y="1326"/>
                  </a:cubicBezTo>
                  <a:lnTo>
                    <a:pt x="1914" y="1326"/>
                  </a:lnTo>
                  <a:cubicBezTo>
                    <a:pt x="2844" y="1326"/>
                    <a:pt x="2936" y="525"/>
                    <a:pt x="2936" y="514"/>
                  </a:cubicBezTo>
                  <a:cubicBezTo>
                    <a:pt x="2936" y="482"/>
                    <a:pt x="2909" y="450"/>
                    <a:pt x="2877" y="445"/>
                  </a:cubicBezTo>
                  <a:cubicBezTo>
                    <a:pt x="2839" y="445"/>
                    <a:pt x="2807" y="471"/>
                    <a:pt x="2807" y="503"/>
                  </a:cubicBezTo>
                  <a:cubicBezTo>
                    <a:pt x="2801" y="534"/>
                    <a:pt x="2724" y="1199"/>
                    <a:pt x="1900" y="1199"/>
                  </a:cubicBezTo>
                  <a:cubicBezTo>
                    <a:pt x="1887" y="1199"/>
                    <a:pt x="1874" y="1198"/>
                    <a:pt x="1861" y="1198"/>
                  </a:cubicBezTo>
                  <a:cubicBezTo>
                    <a:pt x="968" y="1166"/>
                    <a:pt x="134" y="39"/>
                    <a:pt x="129" y="28"/>
                  </a:cubicBezTo>
                  <a:cubicBezTo>
                    <a:pt x="115" y="11"/>
                    <a:pt x="93" y="0"/>
                    <a:pt x="7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810;p59">
              <a:extLst>
                <a:ext uri="{FF2B5EF4-FFF2-40B4-BE49-F238E27FC236}">
                  <a16:creationId xmlns:a16="http://schemas.microsoft.com/office/drawing/2014/main" id="{B9E809FB-F32E-485C-8810-AF2986789B95}"/>
                </a:ext>
              </a:extLst>
            </p:cNvPr>
            <p:cNvSpPr/>
            <p:nvPr/>
          </p:nvSpPr>
          <p:spPr>
            <a:xfrm>
              <a:off x="7809186" y="3625848"/>
              <a:ext cx="57271" cy="77453"/>
            </a:xfrm>
            <a:custGeom>
              <a:avLst/>
              <a:gdLst/>
              <a:ahLst/>
              <a:cxnLst/>
              <a:rect l="l" t="t" r="r" b="b"/>
              <a:pathLst>
                <a:path w="857" h="1159" extrusionOk="0">
                  <a:moveTo>
                    <a:pt x="789" y="0"/>
                  </a:moveTo>
                  <a:cubicBezTo>
                    <a:pt x="773" y="0"/>
                    <a:pt x="756" y="6"/>
                    <a:pt x="743" y="16"/>
                  </a:cubicBezTo>
                  <a:cubicBezTo>
                    <a:pt x="723" y="31"/>
                    <a:pt x="289" y="406"/>
                    <a:pt x="17" y="1068"/>
                  </a:cubicBezTo>
                  <a:cubicBezTo>
                    <a:pt x="1" y="1100"/>
                    <a:pt x="17" y="1138"/>
                    <a:pt x="49" y="1154"/>
                  </a:cubicBezTo>
                  <a:cubicBezTo>
                    <a:pt x="60" y="1154"/>
                    <a:pt x="65" y="1159"/>
                    <a:pt x="76" y="1159"/>
                  </a:cubicBezTo>
                  <a:cubicBezTo>
                    <a:pt x="97" y="1159"/>
                    <a:pt x="124" y="1144"/>
                    <a:pt x="134" y="1117"/>
                  </a:cubicBezTo>
                  <a:cubicBezTo>
                    <a:pt x="397" y="485"/>
                    <a:pt x="824" y="117"/>
                    <a:pt x="829" y="112"/>
                  </a:cubicBezTo>
                  <a:cubicBezTo>
                    <a:pt x="856" y="90"/>
                    <a:pt x="856" y="48"/>
                    <a:pt x="834" y="21"/>
                  </a:cubicBezTo>
                  <a:cubicBezTo>
                    <a:pt x="824" y="7"/>
                    <a:pt x="806" y="0"/>
                    <a:pt x="7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811;p59">
              <a:extLst>
                <a:ext uri="{FF2B5EF4-FFF2-40B4-BE49-F238E27FC236}">
                  <a16:creationId xmlns:a16="http://schemas.microsoft.com/office/drawing/2014/main" id="{92497EAA-DB82-417C-8D1F-BB787FC72B6A}"/>
                </a:ext>
              </a:extLst>
            </p:cNvPr>
            <p:cNvSpPr/>
            <p:nvPr/>
          </p:nvSpPr>
          <p:spPr>
            <a:xfrm>
              <a:off x="7855965" y="3659730"/>
              <a:ext cx="40497" cy="76852"/>
            </a:xfrm>
            <a:custGeom>
              <a:avLst/>
              <a:gdLst/>
              <a:ahLst/>
              <a:cxnLst/>
              <a:rect l="l" t="t" r="r" b="b"/>
              <a:pathLst>
                <a:path w="606" h="1150" extrusionOk="0">
                  <a:moveTo>
                    <a:pt x="533" y="1"/>
                  </a:moveTo>
                  <a:cubicBezTo>
                    <a:pt x="515" y="1"/>
                    <a:pt x="496" y="8"/>
                    <a:pt x="482" y="22"/>
                  </a:cubicBezTo>
                  <a:cubicBezTo>
                    <a:pt x="472" y="37"/>
                    <a:pt x="129" y="417"/>
                    <a:pt x="6" y="1074"/>
                  </a:cubicBezTo>
                  <a:cubicBezTo>
                    <a:pt x="1" y="1112"/>
                    <a:pt x="23" y="1144"/>
                    <a:pt x="60" y="1150"/>
                  </a:cubicBezTo>
                  <a:lnTo>
                    <a:pt x="70" y="1150"/>
                  </a:lnTo>
                  <a:cubicBezTo>
                    <a:pt x="97" y="1150"/>
                    <a:pt x="129" y="1128"/>
                    <a:pt x="134" y="1096"/>
                  </a:cubicBezTo>
                  <a:cubicBezTo>
                    <a:pt x="247" y="476"/>
                    <a:pt x="578" y="112"/>
                    <a:pt x="578" y="107"/>
                  </a:cubicBezTo>
                  <a:cubicBezTo>
                    <a:pt x="605" y="80"/>
                    <a:pt x="600" y="43"/>
                    <a:pt x="573" y="16"/>
                  </a:cubicBezTo>
                  <a:cubicBezTo>
                    <a:pt x="563" y="6"/>
                    <a:pt x="548" y="1"/>
                    <a:pt x="5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812;p59">
              <a:extLst>
                <a:ext uri="{FF2B5EF4-FFF2-40B4-BE49-F238E27FC236}">
                  <a16:creationId xmlns:a16="http://schemas.microsoft.com/office/drawing/2014/main" id="{3EEA582F-7FC1-48B7-A194-A5A646F7606F}"/>
                </a:ext>
              </a:extLst>
            </p:cNvPr>
            <p:cNvSpPr/>
            <p:nvPr/>
          </p:nvSpPr>
          <p:spPr>
            <a:xfrm>
              <a:off x="7902812" y="3675635"/>
              <a:ext cx="30407" cy="72708"/>
            </a:xfrm>
            <a:custGeom>
              <a:avLst/>
              <a:gdLst/>
              <a:ahLst/>
              <a:cxnLst/>
              <a:rect l="l" t="t" r="r" b="b"/>
              <a:pathLst>
                <a:path w="455" h="1088" extrusionOk="0">
                  <a:moveTo>
                    <a:pt x="381" y="1"/>
                  </a:moveTo>
                  <a:cubicBezTo>
                    <a:pt x="358" y="1"/>
                    <a:pt x="338" y="12"/>
                    <a:pt x="326" y="34"/>
                  </a:cubicBezTo>
                  <a:cubicBezTo>
                    <a:pt x="316" y="56"/>
                    <a:pt x="70" y="515"/>
                    <a:pt x="5" y="1013"/>
                  </a:cubicBezTo>
                  <a:cubicBezTo>
                    <a:pt x="0" y="1050"/>
                    <a:pt x="27" y="1082"/>
                    <a:pt x="59" y="1087"/>
                  </a:cubicBezTo>
                  <a:lnTo>
                    <a:pt x="70" y="1087"/>
                  </a:lnTo>
                  <a:cubicBezTo>
                    <a:pt x="102" y="1087"/>
                    <a:pt x="129" y="1067"/>
                    <a:pt x="134" y="1035"/>
                  </a:cubicBezTo>
                  <a:cubicBezTo>
                    <a:pt x="198" y="559"/>
                    <a:pt x="439" y="98"/>
                    <a:pt x="439" y="93"/>
                  </a:cubicBezTo>
                  <a:cubicBezTo>
                    <a:pt x="454" y="66"/>
                    <a:pt x="444" y="24"/>
                    <a:pt x="412" y="9"/>
                  </a:cubicBezTo>
                  <a:cubicBezTo>
                    <a:pt x="402" y="3"/>
                    <a:pt x="391" y="1"/>
                    <a:pt x="3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813;p59">
              <a:extLst>
                <a:ext uri="{FF2B5EF4-FFF2-40B4-BE49-F238E27FC236}">
                  <a16:creationId xmlns:a16="http://schemas.microsoft.com/office/drawing/2014/main" id="{093832EA-00B5-4446-914A-6E049D90FFE6}"/>
                </a:ext>
              </a:extLst>
            </p:cNvPr>
            <p:cNvSpPr/>
            <p:nvPr/>
          </p:nvSpPr>
          <p:spPr>
            <a:xfrm>
              <a:off x="7945648" y="3678642"/>
              <a:ext cx="14769" cy="61147"/>
            </a:xfrm>
            <a:custGeom>
              <a:avLst/>
              <a:gdLst/>
              <a:ahLst/>
              <a:cxnLst/>
              <a:rect l="l" t="t" r="r" b="b"/>
              <a:pathLst>
                <a:path w="221" h="915" extrusionOk="0">
                  <a:moveTo>
                    <a:pt x="156" y="1"/>
                  </a:moveTo>
                  <a:cubicBezTo>
                    <a:pt x="119" y="1"/>
                    <a:pt x="92" y="28"/>
                    <a:pt x="87" y="65"/>
                  </a:cubicBezTo>
                  <a:cubicBezTo>
                    <a:pt x="87" y="65"/>
                    <a:pt x="87" y="401"/>
                    <a:pt x="6" y="840"/>
                  </a:cubicBezTo>
                  <a:cubicBezTo>
                    <a:pt x="1" y="872"/>
                    <a:pt x="23" y="909"/>
                    <a:pt x="60" y="914"/>
                  </a:cubicBezTo>
                  <a:lnTo>
                    <a:pt x="70" y="914"/>
                  </a:lnTo>
                  <a:cubicBezTo>
                    <a:pt x="102" y="914"/>
                    <a:pt x="129" y="894"/>
                    <a:pt x="134" y="861"/>
                  </a:cubicBezTo>
                  <a:cubicBezTo>
                    <a:pt x="215" y="413"/>
                    <a:pt x="220" y="75"/>
                    <a:pt x="220" y="65"/>
                  </a:cubicBezTo>
                  <a:cubicBezTo>
                    <a:pt x="220" y="28"/>
                    <a:pt x="188" y="1"/>
                    <a:pt x="1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814;p59">
              <a:extLst>
                <a:ext uri="{FF2B5EF4-FFF2-40B4-BE49-F238E27FC236}">
                  <a16:creationId xmlns:a16="http://schemas.microsoft.com/office/drawing/2014/main" id="{E8803772-21F5-48ED-8D2F-B20C135FC6C9}"/>
                </a:ext>
              </a:extLst>
            </p:cNvPr>
            <p:cNvSpPr/>
            <p:nvPr/>
          </p:nvSpPr>
          <p:spPr>
            <a:xfrm>
              <a:off x="7857102" y="3361409"/>
              <a:ext cx="276866" cy="312485"/>
            </a:xfrm>
            <a:custGeom>
              <a:avLst/>
              <a:gdLst/>
              <a:ahLst/>
              <a:cxnLst/>
              <a:rect l="l" t="t" r="r" b="b"/>
              <a:pathLst>
                <a:path w="4143" h="4676" extrusionOk="0">
                  <a:moveTo>
                    <a:pt x="2185" y="1"/>
                  </a:moveTo>
                  <a:cubicBezTo>
                    <a:pt x="1531" y="1"/>
                    <a:pt x="951" y="423"/>
                    <a:pt x="738" y="1048"/>
                  </a:cubicBezTo>
                  <a:cubicBezTo>
                    <a:pt x="433" y="1610"/>
                    <a:pt x="193" y="2235"/>
                    <a:pt x="48" y="2957"/>
                  </a:cubicBezTo>
                  <a:cubicBezTo>
                    <a:pt x="33" y="3043"/>
                    <a:pt x="16" y="3128"/>
                    <a:pt x="1" y="3214"/>
                  </a:cubicBezTo>
                  <a:lnTo>
                    <a:pt x="1" y="3219"/>
                  </a:lnTo>
                  <a:cubicBezTo>
                    <a:pt x="42" y="3270"/>
                    <a:pt x="1183" y="4675"/>
                    <a:pt x="2291" y="4675"/>
                  </a:cubicBezTo>
                  <a:cubicBezTo>
                    <a:pt x="2458" y="4675"/>
                    <a:pt x="2623" y="4643"/>
                    <a:pt x="2784" y="4571"/>
                  </a:cubicBezTo>
                  <a:cubicBezTo>
                    <a:pt x="3031" y="4464"/>
                    <a:pt x="3240" y="4079"/>
                    <a:pt x="3544" y="3347"/>
                  </a:cubicBezTo>
                  <a:cubicBezTo>
                    <a:pt x="3586" y="3256"/>
                    <a:pt x="3624" y="3155"/>
                    <a:pt x="3667" y="3048"/>
                  </a:cubicBezTo>
                  <a:cubicBezTo>
                    <a:pt x="3704" y="2957"/>
                    <a:pt x="3741" y="2861"/>
                    <a:pt x="3785" y="2765"/>
                  </a:cubicBezTo>
                  <a:cubicBezTo>
                    <a:pt x="4143" y="1850"/>
                    <a:pt x="4089" y="1092"/>
                    <a:pt x="3657" y="739"/>
                  </a:cubicBezTo>
                  <a:cubicBezTo>
                    <a:pt x="3368" y="510"/>
                    <a:pt x="2929" y="22"/>
                    <a:pt x="2234" y="2"/>
                  </a:cubicBezTo>
                  <a:cubicBezTo>
                    <a:pt x="2217" y="1"/>
                    <a:pt x="2201" y="1"/>
                    <a:pt x="218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815;p59">
              <a:extLst>
                <a:ext uri="{FF2B5EF4-FFF2-40B4-BE49-F238E27FC236}">
                  <a16:creationId xmlns:a16="http://schemas.microsoft.com/office/drawing/2014/main" id="{B9B004C2-F15A-437A-8A7B-B80F9BEDBCB3}"/>
                </a:ext>
              </a:extLst>
            </p:cNvPr>
            <p:cNvSpPr/>
            <p:nvPr/>
          </p:nvSpPr>
          <p:spPr>
            <a:xfrm>
              <a:off x="8093203" y="3396494"/>
              <a:ext cx="72241" cy="107592"/>
            </a:xfrm>
            <a:custGeom>
              <a:avLst/>
              <a:gdLst/>
              <a:ahLst/>
              <a:cxnLst/>
              <a:rect l="l" t="t" r="r" b="b"/>
              <a:pathLst>
                <a:path w="1081" h="1610" extrusionOk="0">
                  <a:moveTo>
                    <a:pt x="111" y="1"/>
                  </a:moveTo>
                  <a:cubicBezTo>
                    <a:pt x="75" y="1"/>
                    <a:pt x="38" y="6"/>
                    <a:pt x="0" y="17"/>
                  </a:cubicBezTo>
                  <a:cubicBezTo>
                    <a:pt x="0" y="17"/>
                    <a:pt x="235" y="1571"/>
                    <a:pt x="674" y="1608"/>
                  </a:cubicBezTo>
                  <a:cubicBezTo>
                    <a:pt x="679" y="1609"/>
                    <a:pt x="684" y="1609"/>
                    <a:pt x="689" y="1609"/>
                  </a:cubicBezTo>
                  <a:cubicBezTo>
                    <a:pt x="1080" y="1609"/>
                    <a:pt x="752" y="1"/>
                    <a:pt x="1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816;p59">
              <a:extLst>
                <a:ext uri="{FF2B5EF4-FFF2-40B4-BE49-F238E27FC236}">
                  <a16:creationId xmlns:a16="http://schemas.microsoft.com/office/drawing/2014/main" id="{860859B8-1446-4C81-AB33-20A920DE27B0}"/>
                </a:ext>
              </a:extLst>
            </p:cNvPr>
            <p:cNvSpPr/>
            <p:nvPr/>
          </p:nvSpPr>
          <p:spPr>
            <a:xfrm>
              <a:off x="7983539" y="3590429"/>
              <a:ext cx="67563" cy="32211"/>
            </a:xfrm>
            <a:custGeom>
              <a:avLst/>
              <a:gdLst/>
              <a:ahLst/>
              <a:cxnLst/>
              <a:rect l="l" t="t" r="r" b="b"/>
              <a:pathLst>
                <a:path w="1011" h="482" extrusionOk="0">
                  <a:moveTo>
                    <a:pt x="58" y="1"/>
                  </a:moveTo>
                  <a:cubicBezTo>
                    <a:pt x="33" y="1"/>
                    <a:pt x="6" y="21"/>
                    <a:pt x="6" y="48"/>
                  </a:cubicBezTo>
                  <a:cubicBezTo>
                    <a:pt x="1" y="80"/>
                    <a:pt x="21" y="102"/>
                    <a:pt x="48" y="107"/>
                  </a:cubicBezTo>
                  <a:cubicBezTo>
                    <a:pt x="246" y="123"/>
                    <a:pt x="786" y="225"/>
                    <a:pt x="904" y="455"/>
                  </a:cubicBezTo>
                  <a:cubicBezTo>
                    <a:pt x="914" y="470"/>
                    <a:pt x="936" y="482"/>
                    <a:pt x="951" y="482"/>
                  </a:cubicBezTo>
                  <a:cubicBezTo>
                    <a:pt x="963" y="482"/>
                    <a:pt x="968" y="482"/>
                    <a:pt x="978" y="475"/>
                  </a:cubicBezTo>
                  <a:cubicBezTo>
                    <a:pt x="1000" y="465"/>
                    <a:pt x="1010" y="433"/>
                    <a:pt x="1000" y="406"/>
                  </a:cubicBezTo>
                  <a:cubicBezTo>
                    <a:pt x="828" y="80"/>
                    <a:pt x="91" y="6"/>
                    <a:pt x="5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817;p59">
              <a:extLst>
                <a:ext uri="{FF2B5EF4-FFF2-40B4-BE49-F238E27FC236}">
                  <a16:creationId xmlns:a16="http://schemas.microsoft.com/office/drawing/2014/main" id="{B38BFA22-FE19-4FAA-B355-84985DCB2003}"/>
                </a:ext>
              </a:extLst>
            </p:cNvPr>
            <p:cNvSpPr/>
            <p:nvPr/>
          </p:nvSpPr>
          <p:spPr>
            <a:xfrm>
              <a:off x="7903814" y="3349581"/>
              <a:ext cx="192263" cy="103917"/>
            </a:xfrm>
            <a:custGeom>
              <a:avLst/>
              <a:gdLst/>
              <a:ahLst/>
              <a:cxnLst/>
              <a:rect l="l" t="t" r="r" b="b"/>
              <a:pathLst>
                <a:path w="2877" h="1555" extrusionOk="0">
                  <a:moveTo>
                    <a:pt x="1581" y="0"/>
                  </a:moveTo>
                  <a:cubicBezTo>
                    <a:pt x="824" y="0"/>
                    <a:pt x="161" y="558"/>
                    <a:pt x="161" y="558"/>
                  </a:cubicBezTo>
                  <a:cubicBezTo>
                    <a:pt x="161" y="558"/>
                    <a:pt x="1" y="1264"/>
                    <a:pt x="1155" y="1514"/>
                  </a:cubicBezTo>
                  <a:cubicBezTo>
                    <a:pt x="1285" y="1542"/>
                    <a:pt x="1408" y="1555"/>
                    <a:pt x="1523" y="1555"/>
                  </a:cubicBezTo>
                  <a:cubicBezTo>
                    <a:pt x="2430" y="1555"/>
                    <a:pt x="2877" y="776"/>
                    <a:pt x="2877" y="776"/>
                  </a:cubicBezTo>
                  <a:cubicBezTo>
                    <a:pt x="2487" y="187"/>
                    <a:pt x="2018" y="0"/>
                    <a:pt x="158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818;p59">
              <a:extLst>
                <a:ext uri="{FF2B5EF4-FFF2-40B4-BE49-F238E27FC236}">
                  <a16:creationId xmlns:a16="http://schemas.microsoft.com/office/drawing/2014/main" id="{40BA1161-4CB3-4B94-B0FB-E52B6577CA04}"/>
                </a:ext>
              </a:extLst>
            </p:cNvPr>
            <p:cNvSpPr/>
            <p:nvPr/>
          </p:nvSpPr>
          <p:spPr>
            <a:xfrm>
              <a:off x="7932149" y="3397563"/>
              <a:ext cx="163260" cy="67429"/>
            </a:xfrm>
            <a:custGeom>
              <a:avLst/>
              <a:gdLst/>
              <a:ahLst/>
              <a:cxnLst/>
              <a:rect l="l" t="t" r="r" b="b"/>
              <a:pathLst>
                <a:path w="2443" h="1009" extrusionOk="0">
                  <a:moveTo>
                    <a:pt x="2233" y="1"/>
                  </a:moveTo>
                  <a:cubicBezTo>
                    <a:pt x="2233" y="1"/>
                    <a:pt x="2233" y="668"/>
                    <a:pt x="1421" y="813"/>
                  </a:cubicBezTo>
                  <a:cubicBezTo>
                    <a:pt x="1269" y="840"/>
                    <a:pt x="1127" y="851"/>
                    <a:pt x="995" y="851"/>
                  </a:cubicBezTo>
                  <a:cubicBezTo>
                    <a:pt x="378" y="851"/>
                    <a:pt x="0" y="604"/>
                    <a:pt x="0" y="603"/>
                  </a:cubicBezTo>
                  <a:lnTo>
                    <a:pt x="0" y="603"/>
                  </a:lnTo>
                  <a:cubicBezTo>
                    <a:pt x="0" y="604"/>
                    <a:pt x="549" y="1008"/>
                    <a:pt x="1207" y="1008"/>
                  </a:cubicBezTo>
                  <a:cubicBezTo>
                    <a:pt x="1298" y="1008"/>
                    <a:pt x="1391" y="1001"/>
                    <a:pt x="1485" y="983"/>
                  </a:cubicBezTo>
                  <a:cubicBezTo>
                    <a:pt x="2255" y="834"/>
                    <a:pt x="2442" y="65"/>
                    <a:pt x="2442" y="65"/>
                  </a:cubicBezTo>
                  <a:lnTo>
                    <a:pt x="2233"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819;p59">
              <a:extLst>
                <a:ext uri="{FF2B5EF4-FFF2-40B4-BE49-F238E27FC236}">
                  <a16:creationId xmlns:a16="http://schemas.microsoft.com/office/drawing/2014/main" id="{B5FB5238-9E1D-4F3B-B181-894C8DB0BC68}"/>
                </a:ext>
              </a:extLst>
            </p:cNvPr>
            <p:cNvSpPr/>
            <p:nvPr/>
          </p:nvSpPr>
          <p:spPr>
            <a:xfrm>
              <a:off x="7857102" y="3555077"/>
              <a:ext cx="37891" cy="21117"/>
            </a:xfrm>
            <a:custGeom>
              <a:avLst/>
              <a:gdLst/>
              <a:ahLst/>
              <a:cxnLst/>
              <a:rect l="l" t="t" r="r" b="b"/>
              <a:pathLst>
                <a:path w="567" h="316" extrusionOk="0">
                  <a:moveTo>
                    <a:pt x="566" y="0"/>
                  </a:moveTo>
                  <a:cubicBezTo>
                    <a:pt x="423" y="56"/>
                    <a:pt x="289" y="70"/>
                    <a:pt x="193" y="70"/>
                  </a:cubicBezTo>
                  <a:cubicBezTo>
                    <a:pt x="108" y="70"/>
                    <a:pt x="53" y="59"/>
                    <a:pt x="48" y="59"/>
                  </a:cubicBezTo>
                  <a:cubicBezTo>
                    <a:pt x="33" y="145"/>
                    <a:pt x="16" y="230"/>
                    <a:pt x="1" y="316"/>
                  </a:cubicBezTo>
                  <a:cubicBezTo>
                    <a:pt x="262" y="305"/>
                    <a:pt x="556" y="10"/>
                    <a:pt x="5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820;p59">
              <a:extLst>
                <a:ext uri="{FF2B5EF4-FFF2-40B4-BE49-F238E27FC236}">
                  <a16:creationId xmlns:a16="http://schemas.microsoft.com/office/drawing/2014/main" id="{F5173863-1FB6-4FD9-AB42-F178D08C3C97}"/>
                </a:ext>
              </a:extLst>
            </p:cNvPr>
            <p:cNvSpPr/>
            <p:nvPr/>
          </p:nvSpPr>
          <p:spPr>
            <a:xfrm>
              <a:off x="7824356" y="3459045"/>
              <a:ext cx="78188" cy="101444"/>
            </a:xfrm>
            <a:custGeom>
              <a:avLst/>
              <a:gdLst/>
              <a:ahLst/>
              <a:cxnLst/>
              <a:rect l="l" t="t" r="r" b="b"/>
              <a:pathLst>
                <a:path w="1170" h="1518" extrusionOk="0">
                  <a:moveTo>
                    <a:pt x="675" y="1"/>
                  </a:moveTo>
                  <a:cubicBezTo>
                    <a:pt x="598" y="1"/>
                    <a:pt x="512" y="27"/>
                    <a:pt x="415" y="90"/>
                  </a:cubicBezTo>
                  <a:cubicBezTo>
                    <a:pt x="0" y="369"/>
                    <a:pt x="74" y="1517"/>
                    <a:pt x="680" y="1517"/>
                  </a:cubicBezTo>
                  <a:cubicBezTo>
                    <a:pt x="713" y="1517"/>
                    <a:pt x="748" y="1514"/>
                    <a:pt x="784" y="1506"/>
                  </a:cubicBezTo>
                  <a:lnTo>
                    <a:pt x="1169" y="544"/>
                  </a:lnTo>
                  <a:cubicBezTo>
                    <a:pt x="1169" y="544"/>
                    <a:pt x="1025" y="1"/>
                    <a:pt x="67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821;p59">
              <a:extLst>
                <a:ext uri="{FF2B5EF4-FFF2-40B4-BE49-F238E27FC236}">
                  <a16:creationId xmlns:a16="http://schemas.microsoft.com/office/drawing/2014/main" id="{46659C5B-D1E4-4545-A55D-A663818BC16D}"/>
                </a:ext>
              </a:extLst>
            </p:cNvPr>
            <p:cNvSpPr/>
            <p:nvPr/>
          </p:nvSpPr>
          <p:spPr>
            <a:xfrm>
              <a:off x="7878085" y="3391148"/>
              <a:ext cx="90551" cy="195404"/>
            </a:xfrm>
            <a:custGeom>
              <a:avLst/>
              <a:gdLst/>
              <a:ahLst/>
              <a:cxnLst/>
              <a:rect l="l" t="t" r="r" b="b"/>
              <a:pathLst>
                <a:path w="1355" h="2924" extrusionOk="0">
                  <a:moveTo>
                    <a:pt x="1015" y="0"/>
                  </a:moveTo>
                  <a:cubicBezTo>
                    <a:pt x="820" y="0"/>
                    <a:pt x="578" y="123"/>
                    <a:pt x="375" y="379"/>
                  </a:cubicBezTo>
                  <a:cubicBezTo>
                    <a:pt x="1" y="850"/>
                    <a:pt x="97" y="1293"/>
                    <a:pt x="306" y="1742"/>
                  </a:cubicBezTo>
                  <a:cubicBezTo>
                    <a:pt x="493" y="2154"/>
                    <a:pt x="338" y="2924"/>
                    <a:pt x="338" y="2924"/>
                  </a:cubicBezTo>
                  <a:cubicBezTo>
                    <a:pt x="338" y="2924"/>
                    <a:pt x="713" y="2352"/>
                    <a:pt x="659" y="1565"/>
                  </a:cubicBezTo>
                  <a:cubicBezTo>
                    <a:pt x="605" y="780"/>
                    <a:pt x="1354" y="262"/>
                    <a:pt x="1354" y="262"/>
                  </a:cubicBezTo>
                  <a:cubicBezTo>
                    <a:pt x="1312" y="90"/>
                    <a:pt x="1181" y="0"/>
                    <a:pt x="10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822;p59">
              <a:extLst>
                <a:ext uri="{FF2B5EF4-FFF2-40B4-BE49-F238E27FC236}">
                  <a16:creationId xmlns:a16="http://schemas.microsoft.com/office/drawing/2014/main" id="{0F8CF99B-AB3E-4BF2-8A4B-0C7195BCC984}"/>
                </a:ext>
              </a:extLst>
            </p:cNvPr>
            <p:cNvSpPr/>
            <p:nvPr/>
          </p:nvSpPr>
          <p:spPr>
            <a:xfrm>
              <a:off x="7860309" y="3480163"/>
              <a:ext cx="32211" cy="65758"/>
            </a:xfrm>
            <a:custGeom>
              <a:avLst/>
              <a:gdLst/>
              <a:ahLst/>
              <a:cxnLst/>
              <a:rect l="l" t="t" r="r" b="b"/>
              <a:pathLst>
                <a:path w="482" h="984" extrusionOk="0">
                  <a:moveTo>
                    <a:pt x="56" y="1"/>
                  </a:moveTo>
                  <a:cubicBezTo>
                    <a:pt x="42" y="1"/>
                    <a:pt x="28" y="6"/>
                    <a:pt x="17" y="15"/>
                  </a:cubicBezTo>
                  <a:cubicBezTo>
                    <a:pt x="0" y="36"/>
                    <a:pt x="0" y="68"/>
                    <a:pt x="22" y="90"/>
                  </a:cubicBezTo>
                  <a:cubicBezTo>
                    <a:pt x="32" y="105"/>
                    <a:pt x="363" y="426"/>
                    <a:pt x="225" y="918"/>
                  </a:cubicBezTo>
                  <a:cubicBezTo>
                    <a:pt x="219" y="939"/>
                    <a:pt x="230" y="966"/>
                    <a:pt x="257" y="977"/>
                  </a:cubicBezTo>
                  <a:lnTo>
                    <a:pt x="262" y="982"/>
                  </a:lnTo>
                  <a:cubicBezTo>
                    <a:pt x="265" y="983"/>
                    <a:pt x="268" y="983"/>
                    <a:pt x="272" y="983"/>
                  </a:cubicBezTo>
                  <a:cubicBezTo>
                    <a:pt x="295" y="983"/>
                    <a:pt x="317" y="968"/>
                    <a:pt x="326" y="945"/>
                  </a:cubicBezTo>
                  <a:cubicBezTo>
                    <a:pt x="481" y="394"/>
                    <a:pt x="107" y="31"/>
                    <a:pt x="91" y="15"/>
                  </a:cubicBezTo>
                  <a:cubicBezTo>
                    <a:pt x="81" y="5"/>
                    <a:pt x="69" y="1"/>
                    <a:pt x="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823;p59">
              <a:extLst>
                <a:ext uri="{FF2B5EF4-FFF2-40B4-BE49-F238E27FC236}">
                  <a16:creationId xmlns:a16="http://schemas.microsoft.com/office/drawing/2014/main" id="{50AE4ED1-B218-460E-8B50-A3D7B2351B95}"/>
                </a:ext>
              </a:extLst>
            </p:cNvPr>
            <p:cNvSpPr/>
            <p:nvPr/>
          </p:nvSpPr>
          <p:spPr>
            <a:xfrm>
              <a:off x="7852825" y="3505758"/>
              <a:ext cx="30072" cy="9623"/>
            </a:xfrm>
            <a:custGeom>
              <a:avLst/>
              <a:gdLst/>
              <a:ahLst/>
              <a:cxnLst/>
              <a:rect l="l" t="t" r="r" b="b"/>
              <a:pathLst>
                <a:path w="450" h="144" extrusionOk="0">
                  <a:moveTo>
                    <a:pt x="240" y="1"/>
                  </a:moveTo>
                  <a:cubicBezTo>
                    <a:pt x="146" y="1"/>
                    <a:pt x="59" y="26"/>
                    <a:pt x="43" y="32"/>
                  </a:cubicBezTo>
                  <a:cubicBezTo>
                    <a:pt x="16" y="38"/>
                    <a:pt x="0" y="70"/>
                    <a:pt x="11" y="97"/>
                  </a:cubicBezTo>
                  <a:cubicBezTo>
                    <a:pt x="16" y="113"/>
                    <a:pt x="26" y="124"/>
                    <a:pt x="38" y="129"/>
                  </a:cubicBezTo>
                  <a:cubicBezTo>
                    <a:pt x="43" y="131"/>
                    <a:pt x="50" y="133"/>
                    <a:pt x="56" y="133"/>
                  </a:cubicBezTo>
                  <a:cubicBezTo>
                    <a:pt x="63" y="133"/>
                    <a:pt x="70" y="131"/>
                    <a:pt x="75" y="129"/>
                  </a:cubicBezTo>
                  <a:cubicBezTo>
                    <a:pt x="107" y="120"/>
                    <a:pt x="175" y="105"/>
                    <a:pt x="241" y="105"/>
                  </a:cubicBezTo>
                  <a:cubicBezTo>
                    <a:pt x="288" y="105"/>
                    <a:pt x="333" y="112"/>
                    <a:pt x="364" y="134"/>
                  </a:cubicBezTo>
                  <a:cubicBezTo>
                    <a:pt x="372" y="141"/>
                    <a:pt x="383" y="144"/>
                    <a:pt x="393" y="144"/>
                  </a:cubicBezTo>
                  <a:cubicBezTo>
                    <a:pt x="408" y="144"/>
                    <a:pt x="424" y="137"/>
                    <a:pt x="433" y="124"/>
                  </a:cubicBezTo>
                  <a:cubicBezTo>
                    <a:pt x="449" y="102"/>
                    <a:pt x="443" y="70"/>
                    <a:pt x="423" y="49"/>
                  </a:cubicBezTo>
                  <a:cubicBezTo>
                    <a:pt x="371" y="13"/>
                    <a:pt x="304" y="1"/>
                    <a:pt x="24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824;p59">
              <a:extLst>
                <a:ext uri="{FF2B5EF4-FFF2-40B4-BE49-F238E27FC236}">
                  <a16:creationId xmlns:a16="http://schemas.microsoft.com/office/drawing/2014/main" id="{DEF41E66-41E2-4251-8316-0E0B8A1B7DAF}"/>
                </a:ext>
              </a:extLst>
            </p:cNvPr>
            <p:cNvSpPr/>
            <p:nvPr/>
          </p:nvSpPr>
          <p:spPr>
            <a:xfrm>
              <a:off x="8476459" y="4567658"/>
              <a:ext cx="421147" cy="265439"/>
            </a:xfrm>
            <a:custGeom>
              <a:avLst/>
              <a:gdLst/>
              <a:ahLst/>
              <a:cxnLst/>
              <a:rect l="l" t="t" r="r" b="b"/>
              <a:pathLst>
                <a:path w="6302" h="3972" extrusionOk="0">
                  <a:moveTo>
                    <a:pt x="1421" y="1"/>
                  </a:moveTo>
                  <a:cubicBezTo>
                    <a:pt x="963" y="1"/>
                    <a:pt x="1" y="226"/>
                    <a:pt x="1" y="226"/>
                  </a:cubicBezTo>
                  <a:cubicBezTo>
                    <a:pt x="1" y="226"/>
                    <a:pt x="11" y="258"/>
                    <a:pt x="33" y="316"/>
                  </a:cubicBezTo>
                  <a:cubicBezTo>
                    <a:pt x="85" y="444"/>
                    <a:pt x="198" y="717"/>
                    <a:pt x="305" y="1021"/>
                  </a:cubicBezTo>
                  <a:cubicBezTo>
                    <a:pt x="460" y="1470"/>
                    <a:pt x="615" y="1983"/>
                    <a:pt x="604" y="2235"/>
                  </a:cubicBezTo>
                  <a:cubicBezTo>
                    <a:pt x="583" y="2737"/>
                    <a:pt x="230" y="3453"/>
                    <a:pt x="604" y="3850"/>
                  </a:cubicBezTo>
                  <a:cubicBezTo>
                    <a:pt x="690" y="3939"/>
                    <a:pt x="844" y="3972"/>
                    <a:pt x="1042" y="3972"/>
                  </a:cubicBezTo>
                  <a:cubicBezTo>
                    <a:pt x="1577" y="3972"/>
                    <a:pt x="2426" y="3730"/>
                    <a:pt x="3061" y="3730"/>
                  </a:cubicBezTo>
                  <a:cubicBezTo>
                    <a:pt x="3223" y="3730"/>
                    <a:pt x="3371" y="3746"/>
                    <a:pt x="3496" y="3785"/>
                  </a:cubicBezTo>
                  <a:cubicBezTo>
                    <a:pt x="3824" y="3889"/>
                    <a:pt x="4211" y="3936"/>
                    <a:pt x="4583" y="3936"/>
                  </a:cubicBezTo>
                  <a:cubicBezTo>
                    <a:pt x="5107" y="3936"/>
                    <a:pt x="5602" y="3843"/>
                    <a:pt x="5858" y="3683"/>
                  </a:cubicBezTo>
                  <a:cubicBezTo>
                    <a:pt x="6302" y="3411"/>
                    <a:pt x="6302" y="3031"/>
                    <a:pt x="6087" y="2887"/>
                  </a:cubicBezTo>
                  <a:cubicBezTo>
                    <a:pt x="6033" y="2848"/>
                    <a:pt x="5987" y="2834"/>
                    <a:pt x="5940" y="2834"/>
                  </a:cubicBezTo>
                  <a:cubicBezTo>
                    <a:pt x="5818" y="2834"/>
                    <a:pt x="5689" y="2931"/>
                    <a:pt x="5382" y="2931"/>
                  </a:cubicBezTo>
                  <a:cubicBezTo>
                    <a:pt x="5359" y="2931"/>
                    <a:pt x="5337" y="2931"/>
                    <a:pt x="5313" y="2930"/>
                  </a:cubicBezTo>
                  <a:cubicBezTo>
                    <a:pt x="4832" y="2908"/>
                    <a:pt x="3805" y="2320"/>
                    <a:pt x="2971" y="2155"/>
                  </a:cubicBezTo>
                  <a:cubicBezTo>
                    <a:pt x="2266" y="2010"/>
                    <a:pt x="1866" y="776"/>
                    <a:pt x="1716" y="263"/>
                  </a:cubicBezTo>
                  <a:cubicBezTo>
                    <a:pt x="1689" y="172"/>
                    <a:pt x="1668" y="103"/>
                    <a:pt x="1657" y="65"/>
                  </a:cubicBezTo>
                  <a:cubicBezTo>
                    <a:pt x="1646" y="22"/>
                    <a:pt x="1566" y="6"/>
                    <a:pt x="1454" y="1"/>
                  </a:cubicBezTo>
                  <a:cubicBezTo>
                    <a:pt x="1443" y="1"/>
                    <a:pt x="1432" y="1"/>
                    <a:pt x="142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825;p59">
              <a:extLst>
                <a:ext uri="{FF2B5EF4-FFF2-40B4-BE49-F238E27FC236}">
                  <a16:creationId xmlns:a16="http://schemas.microsoft.com/office/drawing/2014/main" id="{98863475-0E31-40D7-8A52-16D43EB08D09}"/>
                </a:ext>
              </a:extLst>
            </p:cNvPr>
            <p:cNvSpPr/>
            <p:nvPr/>
          </p:nvSpPr>
          <p:spPr>
            <a:xfrm>
              <a:off x="8777852" y="4783379"/>
              <a:ext cx="71906" cy="45443"/>
            </a:xfrm>
            <a:custGeom>
              <a:avLst/>
              <a:gdLst/>
              <a:ahLst/>
              <a:cxnLst/>
              <a:rect l="l" t="t" r="r" b="b"/>
              <a:pathLst>
                <a:path w="1076" h="680" extrusionOk="0">
                  <a:moveTo>
                    <a:pt x="697" y="1"/>
                  </a:moveTo>
                  <a:cubicBezTo>
                    <a:pt x="660" y="1"/>
                    <a:pt x="621" y="4"/>
                    <a:pt x="578" y="12"/>
                  </a:cubicBezTo>
                  <a:cubicBezTo>
                    <a:pt x="489" y="28"/>
                    <a:pt x="402" y="33"/>
                    <a:pt x="326" y="33"/>
                  </a:cubicBezTo>
                  <a:cubicBezTo>
                    <a:pt x="174" y="33"/>
                    <a:pt x="65" y="12"/>
                    <a:pt x="65" y="12"/>
                  </a:cubicBezTo>
                  <a:cubicBezTo>
                    <a:pt x="60" y="11"/>
                    <a:pt x="56" y="11"/>
                    <a:pt x="52" y="11"/>
                  </a:cubicBezTo>
                  <a:cubicBezTo>
                    <a:pt x="27" y="11"/>
                    <a:pt x="11" y="26"/>
                    <a:pt x="6" y="49"/>
                  </a:cubicBezTo>
                  <a:cubicBezTo>
                    <a:pt x="1" y="76"/>
                    <a:pt x="17" y="102"/>
                    <a:pt x="44" y="108"/>
                  </a:cubicBezTo>
                  <a:cubicBezTo>
                    <a:pt x="51" y="112"/>
                    <a:pt x="160" y="133"/>
                    <a:pt x="314" y="133"/>
                  </a:cubicBezTo>
                  <a:cubicBezTo>
                    <a:pt x="397" y="133"/>
                    <a:pt x="494" y="127"/>
                    <a:pt x="595" y="108"/>
                  </a:cubicBezTo>
                  <a:cubicBezTo>
                    <a:pt x="630" y="102"/>
                    <a:pt x="663" y="99"/>
                    <a:pt x="694" y="99"/>
                  </a:cubicBezTo>
                  <a:cubicBezTo>
                    <a:pt x="836" y="99"/>
                    <a:pt x="920" y="167"/>
                    <a:pt x="942" y="242"/>
                  </a:cubicBezTo>
                  <a:cubicBezTo>
                    <a:pt x="974" y="343"/>
                    <a:pt x="894" y="487"/>
                    <a:pt x="659" y="583"/>
                  </a:cubicBezTo>
                  <a:cubicBezTo>
                    <a:pt x="632" y="595"/>
                    <a:pt x="622" y="627"/>
                    <a:pt x="632" y="647"/>
                  </a:cubicBezTo>
                  <a:cubicBezTo>
                    <a:pt x="637" y="669"/>
                    <a:pt x="659" y="679"/>
                    <a:pt x="679" y="679"/>
                  </a:cubicBezTo>
                  <a:cubicBezTo>
                    <a:pt x="686" y="679"/>
                    <a:pt x="691" y="679"/>
                    <a:pt x="696" y="674"/>
                  </a:cubicBezTo>
                  <a:cubicBezTo>
                    <a:pt x="1012" y="546"/>
                    <a:pt x="1076" y="343"/>
                    <a:pt x="1039" y="210"/>
                  </a:cubicBezTo>
                  <a:cubicBezTo>
                    <a:pt x="1006" y="98"/>
                    <a:pt x="889" y="1"/>
                    <a:pt x="6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826;p59">
              <a:extLst>
                <a:ext uri="{FF2B5EF4-FFF2-40B4-BE49-F238E27FC236}">
                  <a16:creationId xmlns:a16="http://schemas.microsoft.com/office/drawing/2014/main" id="{B118BEE7-0C2E-440E-97D7-40E5C2B91994}"/>
                </a:ext>
              </a:extLst>
            </p:cNvPr>
            <p:cNvSpPr/>
            <p:nvPr/>
          </p:nvSpPr>
          <p:spPr>
            <a:xfrm>
              <a:off x="8813270" y="4769479"/>
              <a:ext cx="64355" cy="50722"/>
            </a:xfrm>
            <a:custGeom>
              <a:avLst/>
              <a:gdLst/>
              <a:ahLst/>
              <a:cxnLst/>
              <a:rect l="l" t="t" r="r" b="b"/>
              <a:pathLst>
                <a:path w="963" h="759" extrusionOk="0">
                  <a:moveTo>
                    <a:pt x="674" y="0"/>
                  </a:moveTo>
                  <a:cubicBezTo>
                    <a:pt x="631" y="0"/>
                    <a:pt x="584" y="9"/>
                    <a:pt x="534" y="28"/>
                  </a:cubicBezTo>
                  <a:cubicBezTo>
                    <a:pt x="267" y="129"/>
                    <a:pt x="38" y="220"/>
                    <a:pt x="38" y="225"/>
                  </a:cubicBezTo>
                  <a:cubicBezTo>
                    <a:pt x="11" y="230"/>
                    <a:pt x="1" y="263"/>
                    <a:pt x="11" y="290"/>
                  </a:cubicBezTo>
                  <a:cubicBezTo>
                    <a:pt x="19" y="306"/>
                    <a:pt x="38" y="320"/>
                    <a:pt x="58" y="320"/>
                  </a:cubicBezTo>
                  <a:cubicBezTo>
                    <a:pt x="64" y="320"/>
                    <a:pt x="69" y="319"/>
                    <a:pt x="75" y="316"/>
                  </a:cubicBezTo>
                  <a:cubicBezTo>
                    <a:pt x="75" y="310"/>
                    <a:pt x="305" y="220"/>
                    <a:pt x="573" y="124"/>
                  </a:cubicBezTo>
                  <a:cubicBezTo>
                    <a:pt x="604" y="110"/>
                    <a:pt x="640" y="101"/>
                    <a:pt x="675" y="101"/>
                  </a:cubicBezTo>
                  <a:cubicBezTo>
                    <a:pt x="722" y="101"/>
                    <a:pt x="766" y="119"/>
                    <a:pt x="791" y="171"/>
                  </a:cubicBezTo>
                  <a:cubicBezTo>
                    <a:pt x="850" y="300"/>
                    <a:pt x="770" y="546"/>
                    <a:pt x="578" y="663"/>
                  </a:cubicBezTo>
                  <a:cubicBezTo>
                    <a:pt x="556" y="679"/>
                    <a:pt x="546" y="712"/>
                    <a:pt x="561" y="733"/>
                  </a:cubicBezTo>
                  <a:cubicBezTo>
                    <a:pt x="573" y="749"/>
                    <a:pt x="588" y="759"/>
                    <a:pt x="605" y="759"/>
                  </a:cubicBezTo>
                  <a:cubicBezTo>
                    <a:pt x="615" y="759"/>
                    <a:pt x="620" y="754"/>
                    <a:pt x="630" y="749"/>
                  </a:cubicBezTo>
                  <a:cubicBezTo>
                    <a:pt x="872" y="599"/>
                    <a:pt x="963" y="300"/>
                    <a:pt x="882" y="129"/>
                  </a:cubicBezTo>
                  <a:cubicBezTo>
                    <a:pt x="841" y="44"/>
                    <a:pt x="768" y="0"/>
                    <a:pt x="6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827;p59">
              <a:extLst>
                <a:ext uri="{FF2B5EF4-FFF2-40B4-BE49-F238E27FC236}">
                  <a16:creationId xmlns:a16="http://schemas.microsoft.com/office/drawing/2014/main" id="{B2EC6759-DA57-4519-B33C-60A00EF1B78E}"/>
                </a:ext>
              </a:extLst>
            </p:cNvPr>
            <p:cNvSpPr/>
            <p:nvPr/>
          </p:nvSpPr>
          <p:spPr>
            <a:xfrm>
              <a:off x="8721115" y="4723100"/>
              <a:ext cx="175489" cy="85406"/>
            </a:xfrm>
            <a:custGeom>
              <a:avLst/>
              <a:gdLst/>
              <a:ahLst/>
              <a:cxnLst/>
              <a:rect l="l" t="t" r="r" b="b"/>
              <a:pathLst>
                <a:path w="2626" h="1278" extrusionOk="0">
                  <a:moveTo>
                    <a:pt x="57" y="1"/>
                  </a:moveTo>
                  <a:cubicBezTo>
                    <a:pt x="38" y="1"/>
                    <a:pt x="19" y="12"/>
                    <a:pt x="11" y="32"/>
                  </a:cubicBezTo>
                  <a:cubicBezTo>
                    <a:pt x="1" y="59"/>
                    <a:pt x="11" y="86"/>
                    <a:pt x="38" y="96"/>
                  </a:cubicBezTo>
                  <a:cubicBezTo>
                    <a:pt x="92" y="118"/>
                    <a:pt x="1310" y="636"/>
                    <a:pt x="1652" y="651"/>
                  </a:cubicBezTo>
                  <a:cubicBezTo>
                    <a:pt x="1666" y="652"/>
                    <a:pt x="1680" y="652"/>
                    <a:pt x="1694" y="652"/>
                  </a:cubicBezTo>
                  <a:cubicBezTo>
                    <a:pt x="1838" y="652"/>
                    <a:pt x="1950" y="623"/>
                    <a:pt x="2048" y="594"/>
                  </a:cubicBezTo>
                  <a:cubicBezTo>
                    <a:pt x="2123" y="575"/>
                    <a:pt x="2187" y="557"/>
                    <a:pt x="2253" y="557"/>
                  </a:cubicBezTo>
                  <a:cubicBezTo>
                    <a:pt x="2285" y="557"/>
                    <a:pt x="2317" y="561"/>
                    <a:pt x="2352" y="572"/>
                  </a:cubicBezTo>
                  <a:cubicBezTo>
                    <a:pt x="2416" y="594"/>
                    <a:pt x="2458" y="641"/>
                    <a:pt x="2480" y="722"/>
                  </a:cubicBezTo>
                  <a:cubicBezTo>
                    <a:pt x="2523" y="865"/>
                    <a:pt x="2458" y="1053"/>
                    <a:pt x="2325" y="1196"/>
                  </a:cubicBezTo>
                  <a:cubicBezTo>
                    <a:pt x="2310" y="1218"/>
                    <a:pt x="2310" y="1245"/>
                    <a:pt x="2330" y="1267"/>
                  </a:cubicBezTo>
                  <a:cubicBezTo>
                    <a:pt x="2342" y="1277"/>
                    <a:pt x="2352" y="1277"/>
                    <a:pt x="2362" y="1277"/>
                  </a:cubicBezTo>
                  <a:cubicBezTo>
                    <a:pt x="2379" y="1277"/>
                    <a:pt x="2389" y="1272"/>
                    <a:pt x="2401" y="1267"/>
                  </a:cubicBezTo>
                  <a:cubicBezTo>
                    <a:pt x="2555" y="1095"/>
                    <a:pt x="2625" y="871"/>
                    <a:pt x="2576" y="695"/>
                  </a:cubicBezTo>
                  <a:cubicBezTo>
                    <a:pt x="2549" y="582"/>
                    <a:pt x="2475" y="508"/>
                    <a:pt x="2379" y="476"/>
                  </a:cubicBezTo>
                  <a:cubicBezTo>
                    <a:pt x="2334" y="463"/>
                    <a:pt x="2292" y="458"/>
                    <a:pt x="2251" y="458"/>
                  </a:cubicBezTo>
                  <a:cubicBezTo>
                    <a:pt x="2172" y="458"/>
                    <a:pt x="2098" y="478"/>
                    <a:pt x="2021" y="502"/>
                  </a:cubicBezTo>
                  <a:cubicBezTo>
                    <a:pt x="1934" y="526"/>
                    <a:pt x="1839" y="552"/>
                    <a:pt x="1719" y="552"/>
                  </a:cubicBezTo>
                  <a:cubicBezTo>
                    <a:pt x="1699" y="552"/>
                    <a:pt x="1678" y="552"/>
                    <a:pt x="1657" y="550"/>
                  </a:cubicBezTo>
                  <a:cubicBezTo>
                    <a:pt x="1336" y="540"/>
                    <a:pt x="92" y="10"/>
                    <a:pt x="75" y="5"/>
                  </a:cubicBezTo>
                  <a:cubicBezTo>
                    <a:pt x="69" y="2"/>
                    <a:pt x="63" y="1"/>
                    <a:pt x="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828;p59">
              <a:extLst>
                <a:ext uri="{FF2B5EF4-FFF2-40B4-BE49-F238E27FC236}">
                  <a16:creationId xmlns:a16="http://schemas.microsoft.com/office/drawing/2014/main" id="{9EB81328-74D3-400A-8F69-7AAB01999E38}"/>
                </a:ext>
              </a:extLst>
            </p:cNvPr>
            <p:cNvSpPr/>
            <p:nvPr/>
          </p:nvSpPr>
          <p:spPr>
            <a:xfrm>
              <a:off x="7760669" y="3914011"/>
              <a:ext cx="826188" cy="883059"/>
            </a:xfrm>
            <a:custGeom>
              <a:avLst/>
              <a:gdLst/>
              <a:ahLst/>
              <a:cxnLst/>
              <a:rect l="l" t="t" r="r" b="b"/>
              <a:pathLst>
                <a:path w="12363" h="13214" extrusionOk="0">
                  <a:moveTo>
                    <a:pt x="8551" y="1"/>
                  </a:moveTo>
                  <a:cubicBezTo>
                    <a:pt x="5671" y="1"/>
                    <a:pt x="1" y="11401"/>
                    <a:pt x="1" y="11401"/>
                  </a:cubicBezTo>
                  <a:cubicBezTo>
                    <a:pt x="1" y="11401"/>
                    <a:pt x="1124" y="13214"/>
                    <a:pt x="2956" y="13214"/>
                  </a:cubicBezTo>
                  <a:cubicBezTo>
                    <a:pt x="3384" y="13214"/>
                    <a:pt x="3851" y="13115"/>
                    <a:pt x="4350" y="12871"/>
                  </a:cubicBezTo>
                  <a:cubicBezTo>
                    <a:pt x="6168" y="11983"/>
                    <a:pt x="7900" y="7286"/>
                    <a:pt x="8327" y="5971"/>
                  </a:cubicBezTo>
                  <a:cubicBezTo>
                    <a:pt x="8349" y="6030"/>
                    <a:pt x="8371" y="6099"/>
                    <a:pt x="8396" y="6174"/>
                  </a:cubicBezTo>
                  <a:cubicBezTo>
                    <a:pt x="8702" y="6986"/>
                    <a:pt x="10631" y="10188"/>
                    <a:pt x="10631" y="10188"/>
                  </a:cubicBezTo>
                  <a:lnTo>
                    <a:pt x="12363" y="9755"/>
                  </a:lnTo>
                  <a:cubicBezTo>
                    <a:pt x="11790" y="6810"/>
                    <a:pt x="11411" y="2000"/>
                    <a:pt x="9717" y="476"/>
                  </a:cubicBezTo>
                  <a:cubicBezTo>
                    <a:pt x="9508" y="290"/>
                    <a:pt x="9279" y="150"/>
                    <a:pt x="9027" y="76"/>
                  </a:cubicBezTo>
                  <a:cubicBezTo>
                    <a:pt x="8889" y="33"/>
                    <a:pt x="8739" y="6"/>
                    <a:pt x="8584" y="1"/>
                  </a:cubicBezTo>
                  <a:cubicBezTo>
                    <a:pt x="8573" y="1"/>
                    <a:pt x="8562" y="1"/>
                    <a:pt x="855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829;p59">
              <a:extLst>
                <a:ext uri="{FF2B5EF4-FFF2-40B4-BE49-F238E27FC236}">
                  <a16:creationId xmlns:a16="http://schemas.microsoft.com/office/drawing/2014/main" id="{79AA4F57-4EBF-40E7-A080-A8A558D48D81}"/>
                </a:ext>
              </a:extLst>
            </p:cNvPr>
            <p:cNvSpPr/>
            <p:nvPr/>
          </p:nvSpPr>
          <p:spPr>
            <a:xfrm>
              <a:off x="8293285" y="3919023"/>
              <a:ext cx="116814" cy="46445"/>
            </a:xfrm>
            <a:custGeom>
              <a:avLst/>
              <a:gdLst/>
              <a:ahLst/>
              <a:cxnLst/>
              <a:rect l="l" t="t" r="r" b="b"/>
              <a:pathLst>
                <a:path w="1748" h="695" extrusionOk="0">
                  <a:moveTo>
                    <a:pt x="1057" y="1"/>
                  </a:moveTo>
                  <a:cubicBezTo>
                    <a:pt x="828" y="92"/>
                    <a:pt x="122" y="396"/>
                    <a:pt x="36" y="588"/>
                  </a:cubicBezTo>
                  <a:cubicBezTo>
                    <a:pt x="1" y="664"/>
                    <a:pt x="133" y="695"/>
                    <a:pt x="339" y="695"/>
                  </a:cubicBezTo>
                  <a:cubicBezTo>
                    <a:pt x="778" y="695"/>
                    <a:pt x="1551" y="554"/>
                    <a:pt x="1747" y="401"/>
                  </a:cubicBezTo>
                  <a:cubicBezTo>
                    <a:pt x="1538" y="215"/>
                    <a:pt x="1309" y="75"/>
                    <a:pt x="1057"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830;p59">
              <a:extLst>
                <a:ext uri="{FF2B5EF4-FFF2-40B4-BE49-F238E27FC236}">
                  <a16:creationId xmlns:a16="http://schemas.microsoft.com/office/drawing/2014/main" id="{3C9D9D56-4A31-4741-9B93-896E8B0441E3}"/>
                </a:ext>
              </a:extLst>
            </p:cNvPr>
            <p:cNvSpPr/>
            <p:nvPr/>
          </p:nvSpPr>
          <p:spPr>
            <a:xfrm>
              <a:off x="7791343" y="4159672"/>
              <a:ext cx="687655" cy="604121"/>
            </a:xfrm>
            <a:custGeom>
              <a:avLst/>
              <a:gdLst/>
              <a:ahLst/>
              <a:cxnLst/>
              <a:rect l="l" t="t" r="r" b="b"/>
              <a:pathLst>
                <a:path w="10290" h="9040" extrusionOk="0">
                  <a:moveTo>
                    <a:pt x="8049" y="1"/>
                  </a:moveTo>
                  <a:cubicBezTo>
                    <a:pt x="8021" y="1"/>
                    <a:pt x="7995" y="17"/>
                    <a:pt x="7986" y="45"/>
                  </a:cubicBezTo>
                  <a:cubicBezTo>
                    <a:pt x="7981" y="66"/>
                    <a:pt x="7414" y="2039"/>
                    <a:pt x="6548" y="4096"/>
                  </a:cubicBezTo>
                  <a:cubicBezTo>
                    <a:pt x="5410" y="6812"/>
                    <a:pt x="4271" y="8436"/>
                    <a:pt x="3267" y="8794"/>
                  </a:cubicBezTo>
                  <a:cubicBezTo>
                    <a:pt x="3027" y="8879"/>
                    <a:pt x="2782" y="8922"/>
                    <a:pt x="2534" y="8922"/>
                  </a:cubicBezTo>
                  <a:cubicBezTo>
                    <a:pt x="2054" y="8922"/>
                    <a:pt x="1560" y="8761"/>
                    <a:pt x="1059" y="8436"/>
                  </a:cubicBezTo>
                  <a:cubicBezTo>
                    <a:pt x="482" y="8068"/>
                    <a:pt x="119" y="7614"/>
                    <a:pt x="112" y="7607"/>
                  </a:cubicBezTo>
                  <a:cubicBezTo>
                    <a:pt x="101" y="7593"/>
                    <a:pt x="84" y="7586"/>
                    <a:pt x="67" y="7586"/>
                  </a:cubicBezTo>
                  <a:cubicBezTo>
                    <a:pt x="53" y="7586"/>
                    <a:pt x="39" y="7590"/>
                    <a:pt x="28" y="7597"/>
                  </a:cubicBezTo>
                  <a:cubicBezTo>
                    <a:pt x="6" y="7619"/>
                    <a:pt x="1" y="7656"/>
                    <a:pt x="23" y="7683"/>
                  </a:cubicBezTo>
                  <a:cubicBezTo>
                    <a:pt x="38" y="7703"/>
                    <a:pt x="401" y="8152"/>
                    <a:pt x="990" y="8532"/>
                  </a:cubicBezTo>
                  <a:cubicBezTo>
                    <a:pt x="1508" y="8869"/>
                    <a:pt x="2037" y="9040"/>
                    <a:pt x="2544" y="9040"/>
                  </a:cubicBezTo>
                  <a:cubicBezTo>
                    <a:pt x="2801" y="9040"/>
                    <a:pt x="3058" y="8998"/>
                    <a:pt x="3304" y="8907"/>
                  </a:cubicBezTo>
                  <a:cubicBezTo>
                    <a:pt x="3891" y="8697"/>
                    <a:pt x="4506" y="8100"/>
                    <a:pt x="5137" y="7132"/>
                  </a:cubicBezTo>
                  <a:cubicBezTo>
                    <a:pt x="5635" y="6363"/>
                    <a:pt x="6148" y="5357"/>
                    <a:pt x="6661" y="4144"/>
                  </a:cubicBezTo>
                  <a:cubicBezTo>
                    <a:pt x="7259" y="2722"/>
                    <a:pt x="7713" y="1338"/>
                    <a:pt x="7937" y="611"/>
                  </a:cubicBezTo>
                  <a:cubicBezTo>
                    <a:pt x="7954" y="1055"/>
                    <a:pt x="8082" y="1750"/>
                    <a:pt x="8553" y="2616"/>
                  </a:cubicBezTo>
                  <a:cubicBezTo>
                    <a:pt x="9178" y="3765"/>
                    <a:pt x="10162" y="5865"/>
                    <a:pt x="10167" y="5882"/>
                  </a:cubicBezTo>
                  <a:cubicBezTo>
                    <a:pt x="10178" y="5905"/>
                    <a:pt x="10202" y="5920"/>
                    <a:pt x="10224" y="5920"/>
                  </a:cubicBezTo>
                  <a:cubicBezTo>
                    <a:pt x="10232" y="5920"/>
                    <a:pt x="10239" y="5918"/>
                    <a:pt x="10246" y="5914"/>
                  </a:cubicBezTo>
                  <a:cubicBezTo>
                    <a:pt x="10278" y="5897"/>
                    <a:pt x="10290" y="5865"/>
                    <a:pt x="10278" y="5833"/>
                  </a:cubicBezTo>
                  <a:cubicBezTo>
                    <a:pt x="10268" y="5811"/>
                    <a:pt x="9284" y="3711"/>
                    <a:pt x="8659" y="2557"/>
                  </a:cubicBezTo>
                  <a:cubicBezTo>
                    <a:pt x="7841" y="1060"/>
                    <a:pt x="8098" y="88"/>
                    <a:pt x="8098" y="77"/>
                  </a:cubicBezTo>
                  <a:cubicBezTo>
                    <a:pt x="8109" y="45"/>
                    <a:pt x="8092" y="13"/>
                    <a:pt x="8060" y="2"/>
                  </a:cubicBezTo>
                  <a:cubicBezTo>
                    <a:pt x="8057" y="1"/>
                    <a:pt x="8053" y="1"/>
                    <a:pt x="804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831;p59">
              <a:extLst>
                <a:ext uri="{FF2B5EF4-FFF2-40B4-BE49-F238E27FC236}">
                  <a16:creationId xmlns:a16="http://schemas.microsoft.com/office/drawing/2014/main" id="{9549DB27-E91F-477D-B33C-E79F5C0A295F}"/>
                </a:ext>
              </a:extLst>
            </p:cNvPr>
            <p:cNvSpPr/>
            <p:nvPr/>
          </p:nvSpPr>
          <p:spPr>
            <a:xfrm>
              <a:off x="8421460" y="3958452"/>
              <a:ext cx="126170" cy="350711"/>
            </a:xfrm>
            <a:custGeom>
              <a:avLst/>
              <a:gdLst/>
              <a:ahLst/>
              <a:cxnLst/>
              <a:rect l="l" t="t" r="r" b="b"/>
              <a:pathLst>
                <a:path w="1888" h="5248" extrusionOk="0">
                  <a:moveTo>
                    <a:pt x="66" y="1"/>
                  </a:moveTo>
                  <a:cubicBezTo>
                    <a:pt x="53" y="1"/>
                    <a:pt x="39" y="5"/>
                    <a:pt x="27" y="15"/>
                  </a:cubicBezTo>
                  <a:cubicBezTo>
                    <a:pt x="5" y="35"/>
                    <a:pt x="0" y="74"/>
                    <a:pt x="22" y="99"/>
                  </a:cubicBezTo>
                  <a:cubicBezTo>
                    <a:pt x="32" y="111"/>
                    <a:pt x="994" y="1330"/>
                    <a:pt x="1764" y="5198"/>
                  </a:cubicBezTo>
                  <a:cubicBezTo>
                    <a:pt x="1769" y="5225"/>
                    <a:pt x="1796" y="5247"/>
                    <a:pt x="1823" y="5247"/>
                  </a:cubicBezTo>
                  <a:lnTo>
                    <a:pt x="1833" y="5247"/>
                  </a:lnTo>
                  <a:cubicBezTo>
                    <a:pt x="1870" y="5242"/>
                    <a:pt x="1887" y="5210"/>
                    <a:pt x="1882" y="5178"/>
                  </a:cubicBezTo>
                  <a:cubicBezTo>
                    <a:pt x="1475" y="3141"/>
                    <a:pt x="1021" y="1848"/>
                    <a:pt x="706" y="1126"/>
                  </a:cubicBezTo>
                  <a:cubicBezTo>
                    <a:pt x="363" y="335"/>
                    <a:pt x="123" y="35"/>
                    <a:pt x="112" y="20"/>
                  </a:cubicBezTo>
                  <a:cubicBezTo>
                    <a:pt x="100" y="8"/>
                    <a:pt x="84" y="1"/>
                    <a:pt x="66"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832;p59">
              <a:extLst>
                <a:ext uri="{FF2B5EF4-FFF2-40B4-BE49-F238E27FC236}">
                  <a16:creationId xmlns:a16="http://schemas.microsoft.com/office/drawing/2014/main" id="{3C9BA3EB-21D8-4076-A66F-6DA0E4C30D15}"/>
                </a:ext>
              </a:extLst>
            </p:cNvPr>
            <p:cNvSpPr/>
            <p:nvPr/>
          </p:nvSpPr>
          <p:spPr>
            <a:xfrm>
              <a:off x="8448592" y="4531303"/>
              <a:ext cx="144347" cy="69968"/>
            </a:xfrm>
            <a:custGeom>
              <a:avLst/>
              <a:gdLst/>
              <a:ahLst/>
              <a:cxnLst/>
              <a:rect l="l" t="t" r="r" b="b"/>
              <a:pathLst>
                <a:path w="2160" h="1047" extrusionOk="0">
                  <a:moveTo>
                    <a:pt x="1967" y="0"/>
                  </a:moveTo>
                  <a:lnTo>
                    <a:pt x="38" y="454"/>
                  </a:lnTo>
                  <a:cubicBezTo>
                    <a:pt x="1" y="641"/>
                    <a:pt x="75" y="844"/>
                    <a:pt x="235" y="1047"/>
                  </a:cubicBezTo>
                  <a:lnTo>
                    <a:pt x="2160" y="615"/>
                  </a:lnTo>
                  <a:cubicBezTo>
                    <a:pt x="2143" y="385"/>
                    <a:pt x="2085" y="171"/>
                    <a:pt x="1967"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833;p59">
              <a:extLst>
                <a:ext uri="{FF2B5EF4-FFF2-40B4-BE49-F238E27FC236}">
                  <a16:creationId xmlns:a16="http://schemas.microsoft.com/office/drawing/2014/main" id="{1529C8CB-F3F1-433E-8A3D-5297AA363E14}"/>
                </a:ext>
              </a:extLst>
            </p:cNvPr>
            <p:cNvSpPr/>
            <p:nvPr/>
          </p:nvSpPr>
          <p:spPr>
            <a:xfrm>
              <a:off x="7530916" y="3693946"/>
              <a:ext cx="785089" cy="618088"/>
            </a:xfrm>
            <a:custGeom>
              <a:avLst/>
              <a:gdLst/>
              <a:ahLst/>
              <a:cxnLst/>
              <a:rect l="l" t="t" r="r" b="b"/>
              <a:pathLst>
                <a:path w="11748" h="9249" extrusionOk="0">
                  <a:moveTo>
                    <a:pt x="1705" y="1"/>
                  </a:moveTo>
                  <a:cubicBezTo>
                    <a:pt x="1691" y="1"/>
                    <a:pt x="1677" y="1"/>
                    <a:pt x="1663" y="1"/>
                  </a:cubicBezTo>
                  <a:cubicBezTo>
                    <a:pt x="1663" y="1"/>
                    <a:pt x="1" y="429"/>
                    <a:pt x="888" y="3598"/>
                  </a:cubicBezTo>
                  <a:cubicBezTo>
                    <a:pt x="1883" y="7158"/>
                    <a:pt x="5074" y="8842"/>
                    <a:pt x="5640" y="9072"/>
                  </a:cubicBezTo>
                  <a:cubicBezTo>
                    <a:pt x="5944" y="9195"/>
                    <a:pt x="6304" y="9249"/>
                    <a:pt x="6694" y="9249"/>
                  </a:cubicBezTo>
                  <a:cubicBezTo>
                    <a:pt x="8784" y="9249"/>
                    <a:pt x="11747" y="7717"/>
                    <a:pt x="11653" y="7190"/>
                  </a:cubicBezTo>
                  <a:cubicBezTo>
                    <a:pt x="11543" y="6574"/>
                    <a:pt x="11667" y="5772"/>
                    <a:pt x="10490" y="5772"/>
                  </a:cubicBezTo>
                  <a:cubicBezTo>
                    <a:pt x="10460" y="5772"/>
                    <a:pt x="10429" y="5773"/>
                    <a:pt x="10398" y="5774"/>
                  </a:cubicBezTo>
                  <a:cubicBezTo>
                    <a:pt x="9446" y="5809"/>
                    <a:pt x="8619" y="6302"/>
                    <a:pt x="7489" y="6302"/>
                  </a:cubicBezTo>
                  <a:cubicBezTo>
                    <a:pt x="7102" y="6302"/>
                    <a:pt x="6678" y="6244"/>
                    <a:pt x="6202" y="6089"/>
                  </a:cubicBezTo>
                  <a:cubicBezTo>
                    <a:pt x="4251" y="5453"/>
                    <a:pt x="3668" y="2678"/>
                    <a:pt x="3331" y="1647"/>
                  </a:cubicBezTo>
                  <a:cubicBezTo>
                    <a:pt x="3001" y="637"/>
                    <a:pt x="2379" y="1"/>
                    <a:pt x="170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834;p59">
              <a:extLst>
                <a:ext uri="{FF2B5EF4-FFF2-40B4-BE49-F238E27FC236}">
                  <a16:creationId xmlns:a16="http://schemas.microsoft.com/office/drawing/2014/main" id="{BEF25A49-59B5-4108-8EB6-80E0DC069FED}"/>
                </a:ext>
              </a:extLst>
            </p:cNvPr>
            <p:cNvSpPr/>
            <p:nvPr/>
          </p:nvSpPr>
          <p:spPr>
            <a:xfrm>
              <a:off x="8164976" y="4096385"/>
              <a:ext cx="70436" cy="25194"/>
            </a:xfrm>
            <a:custGeom>
              <a:avLst/>
              <a:gdLst/>
              <a:ahLst/>
              <a:cxnLst/>
              <a:rect l="l" t="t" r="r" b="b"/>
              <a:pathLst>
                <a:path w="1054" h="377" extrusionOk="0">
                  <a:moveTo>
                    <a:pt x="994" y="1"/>
                  </a:moveTo>
                  <a:cubicBezTo>
                    <a:pt x="989" y="1"/>
                    <a:pt x="984" y="1"/>
                    <a:pt x="979" y="3"/>
                  </a:cubicBezTo>
                  <a:cubicBezTo>
                    <a:pt x="518" y="72"/>
                    <a:pt x="69" y="243"/>
                    <a:pt x="54" y="255"/>
                  </a:cubicBezTo>
                  <a:cubicBezTo>
                    <a:pt x="17" y="265"/>
                    <a:pt x="0" y="302"/>
                    <a:pt x="17" y="334"/>
                  </a:cubicBezTo>
                  <a:cubicBezTo>
                    <a:pt x="22" y="361"/>
                    <a:pt x="49" y="376"/>
                    <a:pt x="76" y="376"/>
                  </a:cubicBezTo>
                  <a:cubicBezTo>
                    <a:pt x="81" y="376"/>
                    <a:pt x="91" y="376"/>
                    <a:pt x="96" y="371"/>
                  </a:cubicBezTo>
                  <a:cubicBezTo>
                    <a:pt x="101" y="371"/>
                    <a:pt x="550" y="196"/>
                    <a:pt x="994" y="126"/>
                  </a:cubicBezTo>
                  <a:cubicBezTo>
                    <a:pt x="1031" y="120"/>
                    <a:pt x="1053" y="88"/>
                    <a:pt x="1048" y="56"/>
                  </a:cubicBezTo>
                  <a:cubicBezTo>
                    <a:pt x="1044" y="25"/>
                    <a:pt x="1020" y="1"/>
                    <a:pt x="99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835;p59">
              <a:extLst>
                <a:ext uri="{FF2B5EF4-FFF2-40B4-BE49-F238E27FC236}">
                  <a16:creationId xmlns:a16="http://schemas.microsoft.com/office/drawing/2014/main" id="{7E0FB7F2-92AD-448A-B53A-1A14AC2D98A4}"/>
                </a:ext>
              </a:extLst>
            </p:cNvPr>
            <p:cNvSpPr/>
            <p:nvPr/>
          </p:nvSpPr>
          <p:spPr>
            <a:xfrm>
              <a:off x="8168919" y="4129332"/>
              <a:ext cx="78990" cy="31275"/>
            </a:xfrm>
            <a:custGeom>
              <a:avLst/>
              <a:gdLst/>
              <a:ahLst/>
              <a:cxnLst/>
              <a:rect l="l" t="t" r="r" b="b"/>
              <a:pathLst>
                <a:path w="1182" h="468" extrusionOk="0">
                  <a:moveTo>
                    <a:pt x="1111" y="1"/>
                  </a:moveTo>
                  <a:cubicBezTo>
                    <a:pt x="1103" y="1"/>
                    <a:pt x="1094" y="3"/>
                    <a:pt x="1085" y="7"/>
                  </a:cubicBezTo>
                  <a:cubicBezTo>
                    <a:pt x="818" y="120"/>
                    <a:pt x="64" y="339"/>
                    <a:pt x="54" y="339"/>
                  </a:cubicBezTo>
                  <a:cubicBezTo>
                    <a:pt x="22" y="349"/>
                    <a:pt x="0" y="386"/>
                    <a:pt x="10" y="418"/>
                  </a:cubicBezTo>
                  <a:cubicBezTo>
                    <a:pt x="17" y="450"/>
                    <a:pt x="42" y="467"/>
                    <a:pt x="69" y="467"/>
                  </a:cubicBezTo>
                  <a:lnTo>
                    <a:pt x="91" y="467"/>
                  </a:lnTo>
                  <a:cubicBezTo>
                    <a:pt x="123" y="456"/>
                    <a:pt x="861" y="243"/>
                    <a:pt x="1133" y="125"/>
                  </a:cubicBezTo>
                  <a:cubicBezTo>
                    <a:pt x="1165" y="114"/>
                    <a:pt x="1181" y="76"/>
                    <a:pt x="1171" y="39"/>
                  </a:cubicBezTo>
                  <a:cubicBezTo>
                    <a:pt x="1159" y="15"/>
                    <a:pt x="1136" y="1"/>
                    <a:pt x="11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836;p59">
              <a:extLst>
                <a:ext uri="{FF2B5EF4-FFF2-40B4-BE49-F238E27FC236}">
                  <a16:creationId xmlns:a16="http://schemas.microsoft.com/office/drawing/2014/main" id="{1D060EB7-C8AB-40EC-8FFD-AC1D900300C9}"/>
                </a:ext>
              </a:extLst>
            </p:cNvPr>
            <p:cNvSpPr/>
            <p:nvPr/>
          </p:nvSpPr>
          <p:spPr>
            <a:xfrm>
              <a:off x="8192776" y="4151853"/>
              <a:ext cx="69033" cy="51925"/>
            </a:xfrm>
            <a:custGeom>
              <a:avLst/>
              <a:gdLst/>
              <a:ahLst/>
              <a:cxnLst/>
              <a:rect l="l" t="t" r="r" b="b"/>
              <a:pathLst>
                <a:path w="1033" h="777" extrusionOk="0">
                  <a:moveTo>
                    <a:pt x="962" y="1"/>
                  </a:moveTo>
                  <a:cubicBezTo>
                    <a:pt x="953" y="1"/>
                    <a:pt x="945" y="3"/>
                    <a:pt x="936" y="7"/>
                  </a:cubicBezTo>
                  <a:cubicBezTo>
                    <a:pt x="487" y="178"/>
                    <a:pt x="45" y="648"/>
                    <a:pt x="23" y="664"/>
                  </a:cubicBezTo>
                  <a:cubicBezTo>
                    <a:pt x="1" y="691"/>
                    <a:pt x="1" y="733"/>
                    <a:pt x="28" y="760"/>
                  </a:cubicBezTo>
                  <a:cubicBezTo>
                    <a:pt x="38" y="772"/>
                    <a:pt x="55" y="777"/>
                    <a:pt x="70" y="777"/>
                  </a:cubicBezTo>
                  <a:cubicBezTo>
                    <a:pt x="87" y="777"/>
                    <a:pt x="102" y="772"/>
                    <a:pt x="119" y="755"/>
                  </a:cubicBezTo>
                  <a:cubicBezTo>
                    <a:pt x="124" y="750"/>
                    <a:pt x="563" y="290"/>
                    <a:pt x="985" y="124"/>
                  </a:cubicBezTo>
                  <a:cubicBezTo>
                    <a:pt x="1017" y="113"/>
                    <a:pt x="1032" y="76"/>
                    <a:pt x="1017" y="44"/>
                  </a:cubicBezTo>
                  <a:cubicBezTo>
                    <a:pt x="1009" y="17"/>
                    <a:pt x="986" y="1"/>
                    <a:pt x="9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837;p59">
              <a:extLst>
                <a:ext uri="{FF2B5EF4-FFF2-40B4-BE49-F238E27FC236}">
                  <a16:creationId xmlns:a16="http://schemas.microsoft.com/office/drawing/2014/main" id="{196E7E4B-D34B-467B-9305-D3927ECE92E6}"/>
                </a:ext>
              </a:extLst>
            </p:cNvPr>
            <p:cNvSpPr/>
            <p:nvPr/>
          </p:nvSpPr>
          <p:spPr>
            <a:xfrm>
              <a:off x="8226056" y="4173572"/>
              <a:ext cx="58942" cy="53796"/>
            </a:xfrm>
            <a:custGeom>
              <a:avLst/>
              <a:gdLst/>
              <a:ahLst/>
              <a:cxnLst/>
              <a:rect l="l" t="t" r="r" b="b"/>
              <a:pathLst>
                <a:path w="882" h="805" extrusionOk="0">
                  <a:moveTo>
                    <a:pt x="807" y="0"/>
                  </a:moveTo>
                  <a:cubicBezTo>
                    <a:pt x="796" y="0"/>
                    <a:pt x="785" y="3"/>
                    <a:pt x="775" y="8"/>
                  </a:cubicBezTo>
                  <a:cubicBezTo>
                    <a:pt x="401" y="211"/>
                    <a:pt x="38" y="681"/>
                    <a:pt x="21" y="697"/>
                  </a:cubicBezTo>
                  <a:cubicBezTo>
                    <a:pt x="1" y="729"/>
                    <a:pt x="6" y="767"/>
                    <a:pt x="33" y="788"/>
                  </a:cubicBezTo>
                  <a:cubicBezTo>
                    <a:pt x="43" y="799"/>
                    <a:pt x="60" y="804"/>
                    <a:pt x="70" y="804"/>
                  </a:cubicBezTo>
                  <a:cubicBezTo>
                    <a:pt x="92" y="804"/>
                    <a:pt x="112" y="793"/>
                    <a:pt x="124" y="777"/>
                  </a:cubicBezTo>
                  <a:cubicBezTo>
                    <a:pt x="129" y="772"/>
                    <a:pt x="487" y="307"/>
                    <a:pt x="840" y="119"/>
                  </a:cubicBezTo>
                  <a:cubicBezTo>
                    <a:pt x="872" y="104"/>
                    <a:pt x="882" y="62"/>
                    <a:pt x="867" y="35"/>
                  </a:cubicBezTo>
                  <a:cubicBezTo>
                    <a:pt x="855" y="13"/>
                    <a:pt x="831" y="0"/>
                    <a:pt x="8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838;p59">
              <a:extLst>
                <a:ext uri="{FF2B5EF4-FFF2-40B4-BE49-F238E27FC236}">
                  <a16:creationId xmlns:a16="http://schemas.microsoft.com/office/drawing/2014/main" id="{017D1902-086A-48EE-8C91-46A700C6BFCB}"/>
                </a:ext>
              </a:extLst>
            </p:cNvPr>
            <p:cNvSpPr/>
            <p:nvPr/>
          </p:nvSpPr>
          <p:spPr>
            <a:xfrm>
              <a:off x="8139983" y="4087029"/>
              <a:ext cx="111067" cy="146419"/>
            </a:xfrm>
            <a:custGeom>
              <a:avLst/>
              <a:gdLst/>
              <a:ahLst/>
              <a:cxnLst/>
              <a:rect l="l" t="t" r="r" b="b"/>
              <a:pathLst>
                <a:path w="1662" h="2191" extrusionOk="0">
                  <a:moveTo>
                    <a:pt x="506" y="1"/>
                  </a:moveTo>
                  <a:cubicBezTo>
                    <a:pt x="477" y="1"/>
                    <a:pt x="453" y="20"/>
                    <a:pt x="443" y="47"/>
                  </a:cubicBezTo>
                  <a:cubicBezTo>
                    <a:pt x="438" y="62"/>
                    <a:pt x="1" y="1650"/>
                    <a:pt x="1566" y="2190"/>
                  </a:cubicBezTo>
                  <a:lnTo>
                    <a:pt x="1588" y="2190"/>
                  </a:lnTo>
                  <a:cubicBezTo>
                    <a:pt x="1614" y="2190"/>
                    <a:pt x="1641" y="2174"/>
                    <a:pt x="1652" y="2147"/>
                  </a:cubicBezTo>
                  <a:cubicBezTo>
                    <a:pt x="1662" y="2115"/>
                    <a:pt x="1647" y="2078"/>
                    <a:pt x="1609" y="2067"/>
                  </a:cubicBezTo>
                  <a:cubicBezTo>
                    <a:pt x="161" y="1565"/>
                    <a:pt x="551" y="143"/>
                    <a:pt x="566" y="84"/>
                  </a:cubicBezTo>
                  <a:cubicBezTo>
                    <a:pt x="578" y="47"/>
                    <a:pt x="556" y="15"/>
                    <a:pt x="524" y="3"/>
                  </a:cubicBezTo>
                  <a:cubicBezTo>
                    <a:pt x="518" y="2"/>
                    <a:pt x="512" y="1"/>
                    <a:pt x="5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839;p59">
              <a:extLst>
                <a:ext uri="{FF2B5EF4-FFF2-40B4-BE49-F238E27FC236}">
                  <a16:creationId xmlns:a16="http://schemas.microsoft.com/office/drawing/2014/main" id="{CAD1D237-D673-4596-8780-9F9D0E4C5D2C}"/>
                </a:ext>
              </a:extLst>
            </p:cNvPr>
            <p:cNvSpPr/>
            <p:nvPr/>
          </p:nvSpPr>
          <p:spPr>
            <a:xfrm>
              <a:off x="7771763" y="3837426"/>
              <a:ext cx="368620" cy="277735"/>
            </a:xfrm>
            <a:custGeom>
              <a:avLst/>
              <a:gdLst/>
              <a:ahLst/>
              <a:cxnLst/>
              <a:rect l="l" t="t" r="r" b="b"/>
              <a:pathLst>
                <a:path w="5516" h="4156" extrusionOk="0">
                  <a:moveTo>
                    <a:pt x="64" y="0"/>
                  </a:moveTo>
                  <a:cubicBezTo>
                    <a:pt x="59" y="0"/>
                    <a:pt x="53" y="1"/>
                    <a:pt x="47" y="3"/>
                  </a:cubicBezTo>
                  <a:cubicBezTo>
                    <a:pt x="15" y="13"/>
                    <a:pt x="0" y="45"/>
                    <a:pt x="5" y="77"/>
                  </a:cubicBezTo>
                  <a:cubicBezTo>
                    <a:pt x="32" y="179"/>
                    <a:pt x="684" y="2601"/>
                    <a:pt x="1796" y="3584"/>
                  </a:cubicBezTo>
                  <a:cubicBezTo>
                    <a:pt x="2314" y="4039"/>
                    <a:pt x="3089" y="4155"/>
                    <a:pt x="3747" y="4155"/>
                  </a:cubicBezTo>
                  <a:cubicBezTo>
                    <a:pt x="3859" y="4155"/>
                    <a:pt x="3971" y="4150"/>
                    <a:pt x="4073" y="4145"/>
                  </a:cubicBezTo>
                  <a:cubicBezTo>
                    <a:pt x="4831" y="4103"/>
                    <a:pt x="5457" y="3931"/>
                    <a:pt x="5462" y="3931"/>
                  </a:cubicBezTo>
                  <a:cubicBezTo>
                    <a:pt x="5494" y="3921"/>
                    <a:pt x="5516" y="3888"/>
                    <a:pt x="5504" y="3856"/>
                  </a:cubicBezTo>
                  <a:cubicBezTo>
                    <a:pt x="5495" y="3828"/>
                    <a:pt x="5470" y="3813"/>
                    <a:pt x="5442" y="3813"/>
                  </a:cubicBezTo>
                  <a:cubicBezTo>
                    <a:pt x="5438" y="3813"/>
                    <a:pt x="5434" y="3813"/>
                    <a:pt x="5430" y="3814"/>
                  </a:cubicBezTo>
                  <a:cubicBezTo>
                    <a:pt x="5417" y="3820"/>
                    <a:pt x="4621" y="4033"/>
                    <a:pt x="3735" y="4033"/>
                  </a:cubicBezTo>
                  <a:cubicBezTo>
                    <a:pt x="3068" y="4033"/>
                    <a:pt x="2350" y="3913"/>
                    <a:pt x="1875" y="3493"/>
                  </a:cubicBezTo>
                  <a:cubicBezTo>
                    <a:pt x="790" y="2536"/>
                    <a:pt x="128" y="72"/>
                    <a:pt x="123" y="45"/>
                  </a:cubicBezTo>
                  <a:cubicBezTo>
                    <a:pt x="114" y="19"/>
                    <a:pt x="90" y="0"/>
                    <a:pt x="6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840;p59">
              <a:extLst>
                <a:ext uri="{FF2B5EF4-FFF2-40B4-BE49-F238E27FC236}">
                  <a16:creationId xmlns:a16="http://schemas.microsoft.com/office/drawing/2014/main" id="{67C0DE5D-0289-486D-A6C9-A37AA9AE8B51}"/>
                </a:ext>
              </a:extLst>
            </p:cNvPr>
            <p:cNvSpPr/>
            <p:nvPr/>
          </p:nvSpPr>
          <p:spPr>
            <a:xfrm>
              <a:off x="7816738" y="4062771"/>
              <a:ext cx="82198" cy="15237"/>
            </a:xfrm>
            <a:custGeom>
              <a:avLst/>
              <a:gdLst/>
              <a:ahLst/>
              <a:cxnLst/>
              <a:rect l="l" t="t" r="r" b="b"/>
              <a:pathLst>
                <a:path w="1230" h="228" extrusionOk="0">
                  <a:moveTo>
                    <a:pt x="370" y="1"/>
                  </a:moveTo>
                  <a:cubicBezTo>
                    <a:pt x="192" y="1"/>
                    <a:pt x="69" y="14"/>
                    <a:pt x="59" y="14"/>
                  </a:cubicBezTo>
                  <a:cubicBezTo>
                    <a:pt x="21" y="20"/>
                    <a:pt x="0" y="52"/>
                    <a:pt x="6" y="84"/>
                  </a:cubicBezTo>
                  <a:cubicBezTo>
                    <a:pt x="6" y="116"/>
                    <a:pt x="38" y="137"/>
                    <a:pt x="70" y="137"/>
                  </a:cubicBezTo>
                  <a:cubicBezTo>
                    <a:pt x="72" y="137"/>
                    <a:pt x="199" y="123"/>
                    <a:pt x="383" y="123"/>
                  </a:cubicBezTo>
                  <a:cubicBezTo>
                    <a:pt x="597" y="123"/>
                    <a:pt x="887" y="142"/>
                    <a:pt x="1143" y="223"/>
                  </a:cubicBezTo>
                  <a:cubicBezTo>
                    <a:pt x="1150" y="223"/>
                    <a:pt x="1155" y="228"/>
                    <a:pt x="1165" y="228"/>
                  </a:cubicBezTo>
                  <a:cubicBezTo>
                    <a:pt x="1187" y="228"/>
                    <a:pt x="1214" y="212"/>
                    <a:pt x="1219" y="186"/>
                  </a:cubicBezTo>
                  <a:cubicBezTo>
                    <a:pt x="1229" y="153"/>
                    <a:pt x="1214" y="116"/>
                    <a:pt x="1182" y="110"/>
                  </a:cubicBezTo>
                  <a:cubicBezTo>
                    <a:pt x="903" y="21"/>
                    <a:pt x="593" y="1"/>
                    <a:pt x="3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841;p59">
              <a:extLst>
                <a:ext uri="{FF2B5EF4-FFF2-40B4-BE49-F238E27FC236}">
                  <a16:creationId xmlns:a16="http://schemas.microsoft.com/office/drawing/2014/main" id="{B890B442-0149-4211-B343-BF1E83B0FF37}"/>
                </a:ext>
              </a:extLst>
            </p:cNvPr>
            <p:cNvSpPr/>
            <p:nvPr/>
          </p:nvSpPr>
          <p:spPr>
            <a:xfrm>
              <a:off x="7856701" y="4075268"/>
              <a:ext cx="51123" cy="15972"/>
            </a:xfrm>
            <a:custGeom>
              <a:avLst/>
              <a:gdLst/>
              <a:ahLst/>
              <a:cxnLst/>
              <a:rect l="l" t="t" r="r" b="b"/>
              <a:pathLst>
                <a:path w="765" h="239" extrusionOk="0">
                  <a:moveTo>
                    <a:pt x="587" y="0"/>
                  </a:moveTo>
                  <a:cubicBezTo>
                    <a:pt x="319" y="0"/>
                    <a:pt x="57" y="122"/>
                    <a:pt x="44" y="127"/>
                  </a:cubicBezTo>
                  <a:cubicBezTo>
                    <a:pt x="17" y="142"/>
                    <a:pt x="0" y="174"/>
                    <a:pt x="17" y="206"/>
                  </a:cubicBezTo>
                  <a:cubicBezTo>
                    <a:pt x="27" y="228"/>
                    <a:pt x="49" y="238"/>
                    <a:pt x="71" y="238"/>
                  </a:cubicBezTo>
                  <a:cubicBezTo>
                    <a:pt x="81" y="238"/>
                    <a:pt x="86" y="238"/>
                    <a:pt x="96" y="233"/>
                  </a:cubicBezTo>
                  <a:cubicBezTo>
                    <a:pt x="102" y="233"/>
                    <a:pt x="342" y="119"/>
                    <a:pt x="585" y="119"/>
                  </a:cubicBezTo>
                  <a:cubicBezTo>
                    <a:pt x="620" y="119"/>
                    <a:pt x="656" y="121"/>
                    <a:pt x="690" y="127"/>
                  </a:cubicBezTo>
                  <a:cubicBezTo>
                    <a:pt x="693" y="127"/>
                    <a:pt x="697" y="128"/>
                    <a:pt x="700" y="128"/>
                  </a:cubicBezTo>
                  <a:cubicBezTo>
                    <a:pt x="728" y="128"/>
                    <a:pt x="755" y="107"/>
                    <a:pt x="760" y="78"/>
                  </a:cubicBezTo>
                  <a:cubicBezTo>
                    <a:pt x="765" y="46"/>
                    <a:pt x="744" y="14"/>
                    <a:pt x="706" y="9"/>
                  </a:cubicBezTo>
                  <a:cubicBezTo>
                    <a:pt x="667" y="3"/>
                    <a:pt x="627" y="0"/>
                    <a:pt x="58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842;p59">
              <a:extLst>
                <a:ext uri="{FF2B5EF4-FFF2-40B4-BE49-F238E27FC236}">
                  <a16:creationId xmlns:a16="http://schemas.microsoft.com/office/drawing/2014/main" id="{F6759326-C440-4718-B9A7-158A8884EA47}"/>
                </a:ext>
              </a:extLst>
            </p:cNvPr>
            <p:cNvSpPr/>
            <p:nvPr/>
          </p:nvSpPr>
          <p:spPr>
            <a:xfrm>
              <a:off x="7612379" y="4002425"/>
              <a:ext cx="350176" cy="318433"/>
            </a:xfrm>
            <a:custGeom>
              <a:avLst/>
              <a:gdLst/>
              <a:ahLst/>
              <a:cxnLst/>
              <a:rect l="l" t="t" r="r" b="b"/>
              <a:pathLst>
                <a:path w="5240" h="4765" extrusionOk="0">
                  <a:moveTo>
                    <a:pt x="69" y="0"/>
                  </a:moveTo>
                  <a:cubicBezTo>
                    <a:pt x="63" y="0"/>
                    <a:pt x="56" y="1"/>
                    <a:pt x="49" y="3"/>
                  </a:cubicBezTo>
                  <a:cubicBezTo>
                    <a:pt x="17" y="14"/>
                    <a:pt x="0" y="51"/>
                    <a:pt x="17" y="83"/>
                  </a:cubicBezTo>
                  <a:cubicBezTo>
                    <a:pt x="17" y="89"/>
                    <a:pt x="392" y="1008"/>
                    <a:pt x="1209" y="2034"/>
                  </a:cubicBezTo>
                  <a:cubicBezTo>
                    <a:pt x="1690" y="2638"/>
                    <a:pt x="2225" y="3168"/>
                    <a:pt x="2802" y="3595"/>
                  </a:cubicBezTo>
                  <a:cubicBezTo>
                    <a:pt x="3528" y="4135"/>
                    <a:pt x="4319" y="4530"/>
                    <a:pt x="5158" y="4765"/>
                  </a:cubicBezTo>
                  <a:lnTo>
                    <a:pt x="5175" y="4765"/>
                  </a:lnTo>
                  <a:cubicBezTo>
                    <a:pt x="5202" y="4765"/>
                    <a:pt x="5222" y="4750"/>
                    <a:pt x="5234" y="4723"/>
                  </a:cubicBezTo>
                  <a:cubicBezTo>
                    <a:pt x="5239" y="4691"/>
                    <a:pt x="5222" y="4658"/>
                    <a:pt x="5190" y="4648"/>
                  </a:cubicBezTo>
                  <a:cubicBezTo>
                    <a:pt x="3325" y="4124"/>
                    <a:pt x="2048" y="2900"/>
                    <a:pt x="1305" y="1965"/>
                  </a:cubicBezTo>
                  <a:cubicBezTo>
                    <a:pt x="498" y="949"/>
                    <a:pt x="129" y="46"/>
                    <a:pt x="129" y="35"/>
                  </a:cubicBezTo>
                  <a:cubicBezTo>
                    <a:pt x="116" y="14"/>
                    <a:pt x="94" y="0"/>
                    <a:pt x="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843;p59">
              <a:extLst>
                <a:ext uri="{FF2B5EF4-FFF2-40B4-BE49-F238E27FC236}">
                  <a16:creationId xmlns:a16="http://schemas.microsoft.com/office/drawing/2014/main" id="{ECF2C213-9CF9-496C-9813-9CBCC4B4E073}"/>
                </a:ext>
              </a:extLst>
            </p:cNvPr>
            <p:cNvSpPr/>
            <p:nvPr/>
          </p:nvSpPr>
          <p:spPr>
            <a:xfrm>
              <a:off x="8208147" y="3968476"/>
              <a:ext cx="290833" cy="222068"/>
            </a:xfrm>
            <a:custGeom>
              <a:avLst/>
              <a:gdLst/>
              <a:ahLst/>
              <a:cxnLst/>
              <a:rect l="l" t="t" r="r" b="b"/>
              <a:pathLst>
                <a:path w="4352" h="3323" extrusionOk="0">
                  <a:moveTo>
                    <a:pt x="3127" y="0"/>
                  </a:moveTo>
                  <a:cubicBezTo>
                    <a:pt x="2742" y="0"/>
                    <a:pt x="2261" y="82"/>
                    <a:pt x="1845" y="277"/>
                  </a:cubicBezTo>
                  <a:cubicBezTo>
                    <a:pt x="1305" y="527"/>
                    <a:pt x="750" y="1249"/>
                    <a:pt x="385" y="1559"/>
                  </a:cubicBezTo>
                  <a:cubicBezTo>
                    <a:pt x="1" y="1890"/>
                    <a:pt x="76" y="1997"/>
                    <a:pt x="247" y="2473"/>
                  </a:cubicBezTo>
                  <a:cubicBezTo>
                    <a:pt x="462" y="3064"/>
                    <a:pt x="854" y="3323"/>
                    <a:pt x="1210" y="3323"/>
                  </a:cubicBezTo>
                  <a:cubicBezTo>
                    <a:pt x="1253" y="3323"/>
                    <a:pt x="1296" y="3319"/>
                    <a:pt x="1337" y="3312"/>
                  </a:cubicBezTo>
                  <a:cubicBezTo>
                    <a:pt x="1872" y="3220"/>
                    <a:pt x="2097" y="2772"/>
                    <a:pt x="2438" y="2290"/>
                  </a:cubicBezTo>
                  <a:cubicBezTo>
                    <a:pt x="2780" y="1804"/>
                    <a:pt x="4154" y="1666"/>
                    <a:pt x="4053" y="1436"/>
                  </a:cubicBezTo>
                  <a:cubicBezTo>
                    <a:pt x="4021" y="1365"/>
                    <a:pt x="3910" y="1341"/>
                    <a:pt x="3771" y="1341"/>
                  </a:cubicBezTo>
                  <a:cubicBezTo>
                    <a:pt x="3459" y="1341"/>
                    <a:pt x="3010" y="1463"/>
                    <a:pt x="3010" y="1463"/>
                  </a:cubicBezTo>
                  <a:cubicBezTo>
                    <a:pt x="3395" y="1136"/>
                    <a:pt x="4186" y="1254"/>
                    <a:pt x="4137" y="944"/>
                  </a:cubicBezTo>
                  <a:cubicBezTo>
                    <a:pt x="4129" y="889"/>
                    <a:pt x="4017" y="870"/>
                    <a:pt x="3860" y="870"/>
                  </a:cubicBezTo>
                  <a:cubicBezTo>
                    <a:pt x="3444" y="870"/>
                    <a:pt x="2706" y="1008"/>
                    <a:pt x="2706" y="1008"/>
                  </a:cubicBezTo>
                  <a:cubicBezTo>
                    <a:pt x="3118" y="709"/>
                    <a:pt x="4352" y="800"/>
                    <a:pt x="4149" y="511"/>
                  </a:cubicBezTo>
                  <a:cubicBezTo>
                    <a:pt x="4097" y="437"/>
                    <a:pt x="3946" y="410"/>
                    <a:pt x="3756" y="410"/>
                  </a:cubicBezTo>
                  <a:cubicBezTo>
                    <a:pt x="3263" y="410"/>
                    <a:pt x="2502" y="591"/>
                    <a:pt x="2502" y="591"/>
                  </a:cubicBezTo>
                  <a:cubicBezTo>
                    <a:pt x="2844" y="277"/>
                    <a:pt x="3892" y="489"/>
                    <a:pt x="3839" y="223"/>
                  </a:cubicBezTo>
                  <a:cubicBezTo>
                    <a:pt x="3811" y="85"/>
                    <a:pt x="3519" y="0"/>
                    <a:pt x="3127"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844;p59">
              <a:extLst>
                <a:ext uri="{FF2B5EF4-FFF2-40B4-BE49-F238E27FC236}">
                  <a16:creationId xmlns:a16="http://schemas.microsoft.com/office/drawing/2014/main" id="{0B88E5D6-20B4-4A8A-823E-92D627641A69}"/>
                </a:ext>
              </a:extLst>
            </p:cNvPr>
            <p:cNvSpPr/>
            <p:nvPr/>
          </p:nvSpPr>
          <p:spPr>
            <a:xfrm>
              <a:off x="8024638" y="3514646"/>
              <a:ext cx="26464" cy="65558"/>
            </a:xfrm>
            <a:custGeom>
              <a:avLst/>
              <a:gdLst/>
              <a:ahLst/>
              <a:cxnLst/>
              <a:rect l="l" t="t" r="r" b="b"/>
              <a:pathLst>
                <a:path w="396" h="981" extrusionOk="0">
                  <a:moveTo>
                    <a:pt x="341" y="1"/>
                  </a:moveTo>
                  <a:cubicBezTo>
                    <a:pt x="326" y="6"/>
                    <a:pt x="309" y="18"/>
                    <a:pt x="316" y="33"/>
                  </a:cubicBezTo>
                  <a:lnTo>
                    <a:pt x="331" y="647"/>
                  </a:lnTo>
                  <a:cubicBezTo>
                    <a:pt x="336" y="728"/>
                    <a:pt x="331" y="792"/>
                    <a:pt x="299" y="840"/>
                  </a:cubicBezTo>
                  <a:cubicBezTo>
                    <a:pt x="272" y="878"/>
                    <a:pt x="230" y="904"/>
                    <a:pt x="181" y="915"/>
                  </a:cubicBezTo>
                  <a:cubicBezTo>
                    <a:pt x="155" y="921"/>
                    <a:pt x="129" y="922"/>
                    <a:pt x="104" y="922"/>
                  </a:cubicBezTo>
                  <a:cubicBezTo>
                    <a:pt x="79" y="922"/>
                    <a:pt x="53" y="921"/>
                    <a:pt x="27" y="921"/>
                  </a:cubicBezTo>
                  <a:cubicBezTo>
                    <a:pt x="10" y="921"/>
                    <a:pt x="0" y="931"/>
                    <a:pt x="0" y="948"/>
                  </a:cubicBezTo>
                  <a:cubicBezTo>
                    <a:pt x="0" y="958"/>
                    <a:pt x="5" y="968"/>
                    <a:pt x="16" y="974"/>
                  </a:cubicBezTo>
                  <a:cubicBezTo>
                    <a:pt x="21" y="974"/>
                    <a:pt x="21" y="980"/>
                    <a:pt x="27" y="980"/>
                  </a:cubicBezTo>
                  <a:cubicBezTo>
                    <a:pt x="45" y="980"/>
                    <a:pt x="65" y="980"/>
                    <a:pt x="86" y="980"/>
                  </a:cubicBezTo>
                  <a:cubicBezTo>
                    <a:pt x="120" y="980"/>
                    <a:pt x="156" y="978"/>
                    <a:pt x="193" y="968"/>
                  </a:cubicBezTo>
                  <a:cubicBezTo>
                    <a:pt x="257" y="953"/>
                    <a:pt x="309" y="921"/>
                    <a:pt x="348" y="878"/>
                  </a:cubicBezTo>
                  <a:cubicBezTo>
                    <a:pt x="395" y="808"/>
                    <a:pt x="390" y="718"/>
                    <a:pt x="390" y="647"/>
                  </a:cubicBezTo>
                  <a:lnTo>
                    <a:pt x="368" y="33"/>
                  </a:lnTo>
                  <a:cubicBezTo>
                    <a:pt x="368" y="18"/>
                    <a:pt x="358" y="1"/>
                    <a:pt x="3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845;p59">
              <a:extLst>
                <a:ext uri="{FF2B5EF4-FFF2-40B4-BE49-F238E27FC236}">
                  <a16:creationId xmlns:a16="http://schemas.microsoft.com/office/drawing/2014/main" id="{4D6C46FE-0F72-4A68-9FC6-2CFC38AEFEFD}"/>
                </a:ext>
              </a:extLst>
            </p:cNvPr>
            <p:cNvSpPr/>
            <p:nvPr/>
          </p:nvSpPr>
          <p:spPr>
            <a:xfrm>
              <a:off x="7980666" y="3485442"/>
              <a:ext cx="49319" cy="32946"/>
            </a:xfrm>
            <a:custGeom>
              <a:avLst/>
              <a:gdLst/>
              <a:ahLst/>
              <a:cxnLst/>
              <a:rect l="l" t="t" r="r" b="b"/>
              <a:pathLst>
                <a:path w="738" h="493" extrusionOk="0">
                  <a:moveTo>
                    <a:pt x="316" y="0"/>
                  </a:moveTo>
                  <a:cubicBezTo>
                    <a:pt x="198" y="0"/>
                    <a:pt x="81" y="43"/>
                    <a:pt x="0" y="129"/>
                  </a:cubicBezTo>
                  <a:cubicBezTo>
                    <a:pt x="44" y="277"/>
                    <a:pt x="150" y="401"/>
                    <a:pt x="294" y="460"/>
                  </a:cubicBezTo>
                  <a:cubicBezTo>
                    <a:pt x="351" y="482"/>
                    <a:pt x="413" y="493"/>
                    <a:pt x="476" y="493"/>
                  </a:cubicBezTo>
                  <a:cubicBezTo>
                    <a:pt x="567" y="493"/>
                    <a:pt x="659" y="469"/>
                    <a:pt x="738" y="422"/>
                  </a:cubicBezTo>
                  <a:cubicBezTo>
                    <a:pt x="738" y="304"/>
                    <a:pt x="679" y="186"/>
                    <a:pt x="589" y="107"/>
                  </a:cubicBezTo>
                  <a:cubicBezTo>
                    <a:pt x="557" y="75"/>
                    <a:pt x="513" y="48"/>
                    <a:pt x="466" y="26"/>
                  </a:cubicBezTo>
                  <a:cubicBezTo>
                    <a:pt x="417" y="11"/>
                    <a:pt x="370"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846;p59">
              <a:extLst>
                <a:ext uri="{FF2B5EF4-FFF2-40B4-BE49-F238E27FC236}">
                  <a16:creationId xmlns:a16="http://schemas.microsoft.com/office/drawing/2014/main" id="{5F0F1533-A582-4662-AF5E-2BEA3167C132}"/>
                </a:ext>
              </a:extLst>
            </p:cNvPr>
            <p:cNvSpPr/>
            <p:nvPr/>
          </p:nvSpPr>
          <p:spPr>
            <a:xfrm>
              <a:off x="7977458" y="3483638"/>
              <a:ext cx="54331" cy="32545"/>
            </a:xfrm>
            <a:custGeom>
              <a:avLst/>
              <a:gdLst/>
              <a:ahLst/>
              <a:cxnLst/>
              <a:rect l="l" t="t" r="r" b="b"/>
              <a:pathLst>
                <a:path w="813" h="487" extrusionOk="0">
                  <a:moveTo>
                    <a:pt x="355" y="0"/>
                  </a:moveTo>
                  <a:cubicBezTo>
                    <a:pt x="349" y="0"/>
                    <a:pt x="343" y="0"/>
                    <a:pt x="337" y="0"/>
                  </a:cubicBezTo>
                  <a:cubicBezTo>
                    <a:pt x="214" y="6"/>
                    <a:pt x="97" y="65"/>
                    <a:pt x="11" y="156"/>
                  </a:cubicBezTo>
                  <a:cubicBezTo>
                    <a:pt x="1" y="166"/>
                    <a:pt x="6" y="181"/>
                    <a:pt x="16" y="193"/>
                  </a:cubicBezTo>
                  <a:cubicBezTo>
                    <a:pt x="22" y="198"/>
                    <a:pt x="29" y="201"/>
                    <a:pt x="35" y="201"/>
                  </a:cubicBezTo>
                  <a:cubicBezTo>
                    <a:pt x="42" y="201"/>
                    <a:pt x="48" y="198"/>
                    <a:pt x="53" y="193"/>
                  </a:cubicBezTo>
                  <a:cubicBezTo>
                    <a:pt x="129" y="112"/>
                    <a:pt x="235" y="59"/>
                    <a:pt x="342" y="59"/>
                  </a:cubicBezTo>
                  <a:cubicBezTo>
                    <a:pt x="349" y="59"/>
                    <a:pt x="356" y="59"/>
                    <a:pt x="363" y="59"/>
                  </a:cubicBezTo>
                  <a:cubicBezTo>
                    <a:pt x="463" y="59"/>
                    <a:pt x="561" y="102"/>
                    <a:pt x="637" y="171"/>
                  </a:cubicBezTo>
                  <a:cubicBezTo>
                    <a:pt x="711" y="245"/>
                    <a:pt x="754" y="353"/>
                    <a:pt x="754" y="460"/>
                  </a:cubicBezTo>
                  <a:cubicBezTo>
                    <a:pt x="754" y="470"/>
                    <a:pt x="765" y="482"/>
                    <a:pt x="775" y="487"/>
                  </a:cubicBezTo>
                  <a:lnTo>
                    <a:pt x="781" y="487"/>
                  </a:lnTo>
                  <a:cubicBezTo>
                    <a:pt x="797" y="487"/>
                    <a:pt x="813" y="476"/>
                    <a:pt x="813" y="460"/>
                  </a:cubicBezTo>
                  <a:cubicBezTo>
                    <a:pt x="813" y="337"/>
                    <a:pt x="759" y="213"/>
                    <a:pt x="674" y="129"/>
                  </a:cubicBezTo>
                  <a:cubicBezTo>
                    <a:pt x="592" y="47"/>
                    <a:pt x="472" y="0"/>
                    <a:pt x="35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847;p59">
              <a:extLst>
                <a:ext uri="{FF2B5EF4-FFF2-40B4-BE49-F238E27FC236}">
                  <a16:creationId xmlns:a16="http://schemas.microsoft.com/office/drawing/2014/main" id="{F1B6CC66-C6E5-4523-8065-C50BF851F8B7}"/>
                </a:ext>
              </a:extLst>
            </p:cNvPr>
            <p:cNvSpPr/>
            <p:nvPr/>
          </p:nvSpPr>
          <p:spPr>
            <a:xfrm>
              <a:off x="7993831" y="3485442"/>
              <a:ext cx="27266" cy="23390"/>
            </a:xfrm>
            <a:custGeom>
              <a:avLst/>
              <a:gdLst/>
              <a:ahLst/>
              <a:cxnLst/>
              <a:rect l="l" t="t" r="r" b="b"/>
              <a:pathLst>
                <a:path w="408" h="350" extrusionOk="0">
                  <a:moveTo>
                    <a:pt x="119" y="0"/>
                  </a:moveTo>
                  <a:cubicBezTo>
                    <a:pt x="81" y="21"/>
                    <a:pt x="55" y="53"/>
                    <a:pt x="39" y="97"/>
                  </a:cubicBezTo>
                  <a:cubicBezTo>
                    <a:pt x="1" y="193"/>
                    <a:pt x="49" y="299"/>
                    <a:pt x="146" y="336"/>
                  </a:cubicBezTo>
                  <a:cubicBezTo>
                    <a:pt x="169" y="345"/>
                    <a:pt x="192" y="349"/>
                    <a:pt x="215" y="349"/>
                  </a:cubicBezTo>
                  <a:cubicBezTo>
                    <a:pt x="292" y="349"/>
                    <a:pt x="362" y="303"/>
                    <a:pt x="392" y="225"/>
                  </a:cubicBezTo>
                  <a:cubicBezTo>
                    <a:pt x="407" y="186"/>
                    <a:pt x="407" y="144"/>
                    <a:pt x="392" y="107"/>
                  </a:cubicBezTo>
                  <a:cubicBezTo>
                    <a:pt x="360" y="75"/>
                    <a:pt x="316" y="48"/>
                    <a:pt x="269" y="26"/>
                  </a:cubicBezTo>
                  <a:cubicBezTo>
                    <a:pt x="220" y="11"/>
                    <a:pt x="173" y="0"/>
                    <a:pt x="11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848;p59">
              <a:extLst>
                <a:ext uri="{FF2B5EF4-FFF2-40B4-BE49-F238E27FC236}">
                  <a16:creationId xmlns:a16="http://schemas.microsoft.com/office/drawing/2014/main" id="{54BCA0FC-A5C6-4325-8733-D2B27A654291}"/>
                </a:ext>
              </a:extLst>
            </p:cNvPr>
            <p:cNvSpPr/>
            <p:nvPr/>
          </p:nvSpPr>
          <p:spPr>
            <a:xfrm>
              <a:off x="8058921" y="3514646"/>
              <a:ext cx="49319" cy="32812"/>
            </a:xfrm>
            <a:custGeom>
              <a:avLst/>
              <a:gdLst/>
              <a:ahLst/>
              <a:cxnLst/>
              <a:rect l="l" t="t" r="r" b="b"/>
              <a:pathLst>
                <a:path w="738" h="491" extrusionOk="0">
                  <a:moveTo>
                    <a:pt x="316" y="1"/>
                  </a:moveTo>
                  <a:cubicBezTo>
                    <a:pt x="198" y="1"/>
                    <a:pt x="80" y="44"/>
                    <a:pt x="0" y="129"/>
                  </a:cubicBezTo>
                  <a:cubicBezTo>
                    <a:pt x="43" y="274"/>
                    <a:pt x="149" y="402"/>
                    <a:pt x="294" y="455"/>
                  </a:cubicBezTo>
                  <a:cubicBezTo>
                    <a:pt x="353" y="479"/>
                    <a:pt x="417" y="491"/>
                    <a:pt x="480" y="491"/>
                  </a:cubicBezTo>
                  <a:cubicBezTo>
                    <a:pt x="570" y="491"/>
                    <a:pt x="660" y="467"/>
                    <a:pt x="738" y="423"/>
                  </a:cubicBezTo>
                  <a:cubicBezTo>
                    <a:pt x="738" y="301"/>
                    <a:pt x="679" y="188"/>
                    <a:pt x="593" y="109"/>
                  </a:cubicBezTo>
                  <a:cubicBezTo>
                    <a:pt x="556" y="77"/>
                    <a:pt x="513" y="50"/>
                    <a:pt x="465" y="28"/>
                  </a:cubicBezTo>
                  <a:cubicBezTo>
                    <a:pt x="422" y="12"/>
                    <a:pt x="368"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849;p59">
              <a:extLst>
                <a:ext uri="{FF2B5EF4-FFF2-40B4-BE49-F238E27FC236}">
                  <a16:creationId xmlns:a16="http://schemas.microsoft.com/office/drawing/2014/main" id="{ACBED9EF-F74F-46F3-8DC6-BD2518647397}"/>
                </a:ext>
              </a:extLst>
            </p:cNvPr>
            <p:cNvSpPr/>
            <p:nvPr/>
          </p:nvSpPr>
          <p:spPr>
            <a:xfrm>
              <a:off x="8055980" y="3512842"/>
              <a:ext cx="54063" cy="32679"/>
            </a:xfrm>
            <a:custGeom>
              <a:avLst/>
              <a:gdLst/>
              <a:ahLst/>
              <a:cxnLst/>
              <a:rect l="l" t="t" r="r" b="b"/>
              <a:pathLst>
                <a:path w="809" h="489" extrusionOk="0">
                  <a:moveTo>
                    <a:pt x="351" y="1"/>
                  </a:moveTo>
                  <a:cubicBezTo>
                    <a:pt x="345" y="1"/>
                    <a:pt x="339" y="1"/>
                    <a:pt x="333" y="1"/>
                  </a:cubicBezTo>
                  <a:cubicBezTo>
                    <a:pt x="210" y="1"/>
                    <a:pt x="92" y="60"/>
                    <a:pt x="12" y="151"/>
                  </a:cubicBezTo>
                  <a:cubicBezTo>
                    <a:pt x="1" y="168"/>
                    <a:pt x="1" y="183"/>
                    <a:pt x="12" y="193"/>
                  </a:cubicBezTo>
                  <a:cubicBezTo>
                    <a:pt x="17" y="199"/>
                    <a:pt x="24" y="201"/>
                    <a:pt x="31" y="201"/>
                  </a:cubicBezTo>
                  <a:cubicBezTo>
                    <a:pt x="40" y="201"/>
                    <a:pt x="49" y="197"/>
                    <a:pt x="55" y="188"/>
                  </a:cubicBezTo>
                  <a:cubicBezTo>
                    <a:pt x="124" y="109"/>
                    <a:pt x="232" y="60"/>
                    <a:pt x="338" y="55"/>
                  </a:cubicBezTo>
                  <a:cubicBezTo>
                    <a:pt x="344" y="54"/>
                    <a:pt x="350" y="54"/>
                    <a:pt x="355" y="54"/>
                  </a:cubicBezTo>
                  <a:cubicBezTo>
                    <a:pt x="456" y="54"/>
                    <a:pt x="557" y="96"/>
                    <a:pt x="632" y="168"/>
                  </a:cubicBezTo>
                  <a:cubicBezTo>
                    <a:pt x="706" y="242"/>
                    <a:pt x="755" y="354"/>
                    <a:pt x="750" y="461"/>
                  </a:cubicBezTo>
                  <a:cubicBezTo>
                    <a:pt x="750" y="472"/>
                    <a:pt x="760" y="482"/>
                    <a:pt x="770" y="488"/>
                  </a:cubicBezTo>
                  <a:lnTo>
                    <a:pt x="782" y="488"/>
                  </a:lnTo>
                  <a:cubicBezTo>
                    <a:pt x="797" y="488"/>
                    <a:pt x="809" y="477"/>
                    <a:pt x="809" y="461"/>
                  </a:cubicBezTo>
                  <a:cubicBezTo>
                    <a:pt x="809" y="338"/>
                    <a:pt x="760" y="215"/>
                    <a:pt x="669" y="129"/>
                  </a:cubicBezTo>
                  <a:cubicBezTo>
                    <a:pt x="588" y="49"/>
                    <a:pt x="468" y="1"/>
                    <a:pt x="35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850;p59">
              <a:extLst>
                <a:ext uri="{FF2B5EF4-FFF2-40B4-BE49-F238E27FC236}">
                  <a16:creationId xmlns:a16="http://schemas.microsoft.com/office/drawing/2014/main" id="{E9126D41-FA88-42AC-B780-0429845172C9}"/>
                </a:ext>
              </a:extLst>
            </p:cNvPr>
            <p:cNvSpPr/>
            <p:nvPr/>
          </p:nvSpPr>
          <p:spPr>
            <a:xfrm>
              <a:off x="8072086" y="3514646"/>
              <a:ext cx="27266" cy="23456"/>
            </a:xfrm>
            <a:custGeom>
              <a:avLst/>
              <a:gdLst/>
              <a:ahLst/>
              <a:cxnLst/>
              <a:rect l="l" t="t" r="r" b="b"/>
              <a:pathLst>
                <a:path w="408" h="351" extrusionOk="0">
                  <a:moveTo>
                    <a:pt x="119" y="1"/>
                  </a:moveTo>
                  <a:cubicBezTo>
                    <a:pt x="80" y="23"/>
                    <a:pt x="55" y="55"/>
                    <a:pt x="38" y="97"/>
                  </a:cubicBezTo>
                  <a:cubicBezTo>
                    <a:pt x="1" y="193"/>
                    <a:pt x="48" y="301"/>
                    <a:pt x="151" y="338"/>
                  </a:cubicBezTo>
                  <a:cubicBezTo>
                    <a:pt x="172" y="346"/>
                    <a:pt x="193" y="350"/>
                    <a:pt x="214" y="350"/>
                  </a:cubicBezTo>
                  <a:cubicBezTo>
                    <a:pt x="290" y="350"/>
                    <a:pt x="362" y="301"/>
                    <a:pt x="391" y="225"/>
                  </a:cubicBezTo>
                  <a:cubicBezTo>
                    <a:pt x="407" y="188"/>
                    <a:pt x="407" y="146"/>
                    <a:pt x="396" y="109"/>
                  </a:cubicBezTo>
                  <a:cubicBezTo>
                    <a:pt x="359" y="77"/>
                    <a:pt x="316" y="50"/>
                    <a:pt x="268" y="28"/>
                  </a:cubicBezTo>
                  <a:cubicBezTo>
                    <a:pt x="225" y="12"/>
                    <a:pt x="171" y="1"/>
                    <a:pt x="11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851;p59">
              <a:extLst>
                <a:ext uri="{FF2B5EF4-FFF2-40B4-BE49-F238E27FC236}">
                  <a16:creationId xmlns:a16="http://schemas.microsoft.com/office/drawing/2014/main" id="{022970C6-F1BC-4313-AFB8-09294F440A86}"/>
                </a:ext>
              </a:extLst>
            </p:cNvPr>
            <p:cNvSpPr/>
            <p:nvPr/>
          </p:nvSpPr>
          <p:spPr>
            <a:xfrm>
              <a:off x="7989554" y="3451293"/>
              <a:ext cx="57605" cy="15972"/>
            </a:xfrm>
            <a:custGeom>
              <a:avLst/>
              <a:gdLst/>
              <a:ahLst/>
              <a:cxnLst/>
              <a:rect l="l" t="t" r="r" b="b"/>
              <a:pathLst>
                <a:path w="862" h="239" extrusionOk="0">
                  <a:moveTo>
                    <a:pt x="632" y="1"/>
                  </a:moveTo>
                  <a:cubicBezTo>
                    <a:pt x="420" y="1"/>
                    <a:pt x="206" y="48"/>
                    <a:pt x="17" y="142"/>
                  </a:cubicBezTo>
                  <a:cubicBezTo>
                    <a:pt x="1" y="147"/>
                    <a:pt x="17" y="206"/>
                    <a:pt x="22" y="216"/>
                  </a:cubicBezTo>
                  <a:cubicBezTo>
                    <a:pt x="124" y="209"/>
                    <a:pt x="226" y="204"/>
                    <a:pt x="328" y="204"/>
                  </a:cubicBezTo>
                  <a:cubicBezTo>
                    <a:pt x="494" y="204"/>
                    <a:pt x="659" y="215"/>
                    <a:pt x="824" y="238"/>
                  </a:cubicBezTo>
                  <a:cubicBezTo>
                    <a:pt x="861" y="169"/>
                    <a:pt x="856" y="83"/>
                    <a:pt x="824" y="14"/>
                  </a:cubicBezTo>
                  <a:cubicBezTo>
                    <a:pt x="761" y="5"/>
                    <a:pt x="696" y="1"/>
                    <a:pt x="63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852;p59">
              <a:extLst>
                <a:ext uri="{FF2B5EF4-FFF2-40B4-BE49-F238E27FC236}">
                  <a16:creationId xmlns:a16="http://schemas.microsoft.com/office/drawing/2014/main" id="{F1648788-8E8A-4B25-8256-C850978E9A99}"/>
                </a:ext>
              </a:extLst>
            </p:cNvPr>
            <p:cNvSpPr/>
            <p:nvPr/>
          </p:nvSpPr>
          <p:spPr>
            <a:xfrm>
              <a:off x="8088926" y="3482168"/>
              <a:ext cx="34015" cy="37958"/>
            </a:xfrm>
            <a:custGeom>
              <a:avLst/>
              <a:gdLst/>
              <a:ahLst/>
              <a:cxnLst/>
              <a:rect l="l" t="t" r="r" b="b"/>
              <a:pathLst>
                <a:path w="509" h="568" extrusionOk="0">
                  <a:moveTo>
                    <a:pt x="134" y="1"/>
                  </a:moveTo>
                  <a:cubicBezTo>
                    <a:pt x="75" y="33"/>
                    <a:pt x="21" y="92"/>
                    <a:pt x="0" y="161"/>
                  </a:cubicBezTo>
                  <a:cubicBezTo>
                    <a:pt x="171" y="274"/>
                    <a:pt x="321" y="407"/>
                    <a:pt x="454" y="568"/>
                  </a:cubicBezTo>
                  <a:cubicBezTo>
                    <a:pt x="465" y="563"/>
                    <a:pt x="508" y="530"/>
                    <a:pt x="502" y="519"/>
                  </a:cubicBezTo>
                  <a:cubicBezTo>
                    <a:pt x="438" y="300"/>
                    <a:pt x="304" y="114"/>
                    <a:pt x="1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209;p49">
            <a:extLst>
              <a:ext uri="{FF2B5EF4-FFF2-40B4-BE49-F238E27FC236}">
                <a16:creationId xmlns:a16="http://schemas.microsoft.com/office/drawing/2014/main" id="{296CDCDA-BD31-45FF-B737-A9637FF0B247}"/>
              </a:ext>
            </a:extLst>
          </p:cNvPr>
          <p:cNvSpPr txBox="1">
            <a:spLocks/>
          </p:cNvSpPr>
          <p:nvPr/>
        </p:nvSpPr>
        <p:spPr>
          <a:xfrm>
            <a:off x="3458045" y="1082493"/>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延伸閱讀</a:t>
            </a:r>
            <a:endParaRPr lang="zh-TW" altLang="en-US" sz="2400" dirty="0">
              <a:latin typeface="DFHeiHK-W9" panose="020B0900000000000000" pitchFamily="34" charset="-120"/>
              <a:ea typeface="DFHeiHK-W9" panose="020B0900000000000000" pitchFamily="34" charset="-120"/>
            </a:endParaRPr>
          </a:p>
        </p:txBody>
      </p:sp>
      <p:sp>
        <p:nvSpPr>
          <p:cNvPr id="251" name="矩形 250">
            <a:extLst>
              <a:ext uri="{FF2B5EF4-FFF2-40B4-BE49-F238E27FC236}">
                <a16:creationId xmlns:a16="http://schemas.microsoft.com/office/drawing/2014/main" id="{5E27386F-00ED-4A5A-AC81-B5496F157AF1}"/>
              </a:ext>
            </a:extLst>
          </p:cNvPr>
          <p:cNvSpPr/>
          <p:nvPr/>
        </p:nvSpPr>
        <p:spPr>
          <a:xfrm>
            <a:off x="2154675" y="3451059"/>
            <a:ext cx="3956531" cy="325923"/>
          </a:xfrm>
          <a:prstGeom prst="rect">
            <a:avLst/>
          </a:prstGeom>
        </p:spPr>
        <p:txBody>
          <a:bodyPr wrap="none">
            <a:spAutoFit/>
          </a:bodyPr>
          <a:lstStyle/>
          <a:p>
            <a:pPr algn="ctr">
              <a:lnSpc>
                <a:spcPct val="150000"/>
              </a:lnSpc>
              <a:buClr>
                <a:srgbClr val="025AB1"/>
              </a:buClr>
              <a:buSzPts val="3000"/>
            </a:pPr>
            <a:r>
              <a:rPr lang="en-US" altLang="zh-HK" sz="1200" dirty="0">
                <a:solidFill>
                  <a:srgbClr val="025AB1"/>
                </a:solidFill>
                <a:latin typeface="DFHeiHK-W9" panose="020B0900000000000000" pitchFamily="34" charset="-120"/>
                <a:ea typeface="DFHeiHK-W9" panose="020B0900000000000000" pitchFamily="34" charset="-120"/>
                <a:sym typeface="Inter Black"/>
              </a:rPr>
              <a:t>Forced to flee: Top countries refugees are coming from</a:t>
            </a:r>
            <a:endParaRPr lang="zh-HK" altLang="en-US" sz="1200" dirty="0">
              <a:solidFill>
                <a:srgbClr val="025AB1"/>
              </a:solidFill>
              <a:latin typeface="DFHeiHK-W9" panose="020B0900000000000000" pitchFamily="34" charset="-120"/>
              <a:ea typeface="DFHeiHK-W9" panose="020B0900000000000000" pitchFamily="34" charset="-120"/>
              <a:sym typeface="Inter Black"/>
            </a:endParaRPr>
          </a:p>
        </p:txBody>
      </p:sp>
      <p:pic>
        <p:nvPicPr>
          <p:cNvPr id="8" name="圖片 7">
            <a:hlinkClick r:id="rId5"/>
            <a:extLst>
              <a:ext uri="{FF2B5EF4-FFF2-40B4-BE49-F238E27FC236}">
                <a16:creationId xmlns:a16="http://schemas.microsoft.com/office/drawing/2014/main" id="{076BDFAF-B47A-4667-A343-C758A0AB2FBF}"/>
              </a:ext>
            </a:extLst>
          </p:cNvPr>
          <p:cNvPicPr>
            <a:picLocks noChangeAspect="1"/>
          </p:cNvPicPr>
          <p:nvPr/>
        </p:nvPicPr>
        <p:blipFill>
          <a:blip r:embed="rId6"/>
          <a:stretch>
            <a:fillRect/>
          </a:stretch>
        </p:blipFill>
        <p:spPr>
          <a:xfrm>
            <a:off x="3257769" y="1600556"/>
            <a:ext cx="1750342" cy="1750342"/>
          </a:xfrm>
          <a:prstGeom prst="rect">
            <a:avLst/>
          </a:prstGeom>
        </p:spPr>
      </p:pic>
      <p:sp>
        <p:nvSpPr>
          <p:cNvPr id="157" name="Google Shape;2211;p49">
            <a:extLst>
              <a:ext uri="{FF2B5EF4-FFF2-40B4-BE49-F238E27FC236}">
                <a16:creationId xmlns:a16="http://schemas.microsoft.com/office/drawing/2014/main" id="{550AC48D-D684-464F-B634-809F69B00817}"/>
              </a:ext>
            </a:extLst>
          </p:cNvPr>
          <p:cNvSpPr txBox="1">
            <a:spLocks/>
          </p:cNvSpPr>
          <p:nvPr/>
        </p:nvSpPr>
        <p:spPr>
          <a:xfrm>
            <a:off x="7341822" y="-389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03.</a:t>
            </a:r>
          </a:p>
        </p:txBody>
      </p:sp>
      <p:sp>
        <p:nvSpPr>
          <p:cNvPr id="158" name="矩形 157">
            <a:extLst>
              <a:ext uri="{FF2B5EF4-FFF2-40B4-BE49-F238E27FC236}">
                <a16:creationId xmlns:a16="http://schemas.microsoft.com/office/drawing/2014/main" id="{E8DDD547-033F-424E-AE93-C0778F5E6A73}"/>
              </a:ext>
            </a:extLst>
          </p:cNvPr>
          <p:cNvSpPr/>
          <p:nvPr/>
        </p:nvSpPr>
        <p:spPr>
          <a:xfrm>
            <a:off x="6506572" y="56789"/>
            <a:ext cx="1449521"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全球難民現況</a:t>
            </a:r>
            <a:endParaRPr lang="zh-HK" altLang="en-US" dirty="0"/>
          </a:p>
        </p:txBody>
      </p:sp>
      <p:pic>
        <p:nvPicPr>
          <p:cNvPr id="3" name="圖片 2">
            <a:extLst>
              <a:ext uri="{FF2B5EF4-FFF2-40B4-BE49-F238E27FC236}">
                <a16:creationId xmlns:a16="http://schemas.microsoft.com/office/drawing/2014/main" id="{AD5A79A0-9AF9-4B47-B74F-3C6F177D61CD}"/>
              </a:ext>
            </a:extLst>
          </p:cNvPr>
          <p:cNvPicPr>
            <a:picLocks noChangeAspect="1"/>
          </p:cNvPicPr>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1967058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55"/>
          <p:cNvSpPr txBox="1">
            <a:spLocks noGrp="1"/>
          </p:cNvSpPr>
          <p:nvPr>
            <p:ph type="title"/>
          </p:nvPr>
        </p:nvSpPr>
        <p:spPr>
          <a:xfrm>
            <a:off x="3435454" y="2061434"/>
            <a:ext cx="5936858" cy="2203500"/>
          </a:xfrm>
          <a:prstGeom prst="rect">
            <a:avLst/>
          </a:prstGeom>
        </p:spPr>
        <p:txBody>
          <a:bodyPr spcFirstLastPara="1" wrap="square" lIns="91425" tIns="91425" rIns="91425" bIns="91425" anchor="t" anchorCtr="0">
            <a:noAutofit/>
          </a:bodyPr>
          <a:lstStyle/>
          <a:p>
            <a:pPr lvl="0" algn="ctr"/>
            <a:r>
              <a:rPr lang="zh-TW" altLang="en-US" sz="4000" dirty="0">
                <a:latin typeface="DFHeiHK-W9" panose="020B0900000000000000" pitchFamily="34" charset="-120"/>
                <a:ea typeface="DFHeiHK-W9" panose="020B0900000000000000" pitchFamily="34" charset="-120"/>
              </a:rPr>
              <a:t>第「一」大難民</a:t>
            </a:r>
            <a:r>
              <a:rPr lang="zh-HK" altLang="en-US" sz="4000" dirty="0">
                <a:latin typeface="DFHeiHK-W9" panose="020B0900000000000000" pitchFamily="34" charset="-120"/>
                <a:ea typeface="DFHeiHK-W9" panose="020B0900000000000000" pitchFamily="34" charset="-120"/>
              </a:rPr>
              <a:t>危機</a:t>
            </a:r>
            <a:br>
              <a:rPr lang="en-US" altLang="zh-HK" sz="4000" dirty="0">
                <a:latin typeface="DFHeiHK-W9" panose="020B0900000000000000" pitchFamily="34" charset="-120"/>
                <a:ea typeface="DFHeiHK-W9" panose="020B0900000000000000" pitchFamily="34" charset="-120"/>
              </a:rPr>
            </a:br>
            <a:r>
              <a:rPr lang="zh-TW" altLang="en-US" sz="4000" dirty="0">
                <a:solidFill>
                  <a:schemeClr val="bg2">
                    <a:lumMod val="50000"/>
                  </a:schemeClr>
                </a:solidFill>
                <a:latin typeface="DFHeiHK-W9" panose="020B0900000000000000" pitchFamily="34" charset="-120"/>
                <a:ea typeface="DFHeiHK-W9" panose="020B0900000000000000" pitchFamily="34" charset="-120"/>
              </a:rPr>
              <a:t>敘利亞內戰難民</a:t>
            </a:r>
            <a:endParaRPr sz="4000" dirty="0">
              <a:solidFill>
                <a:schemeClr val="bg2">
                  <a:lumMod val="50000"/>
                </a:schemeClr>
              </a:solidFill>
              <a:latin typeface="DFHeiHK-W9" panose="020B0900000000000000" pitchFamily="34" charset="-120"/>
              <a:ea typeface="DFHeiHK-W9" panose="020B0900000000000000" pitchFamily="34" charset="-120"/>
            </a:endParaRPr>
          </a:p>
        </p:txBody>
      </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1512" y="2642452"/>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2211;p49">
            <a:extLst>
              <a:ext uri="{FF2B5EF4-FFF2-40B4-BE49-F238E27FC236}">
                <a16:creationId xmlns:a16="http://schemas.microsoft.com/office/drawing/2014/main" id="{FA389F7A-30B4-45BB-8700-140EDBF62A7F}"/>
              </a:ext>
            </a:extLst>
          </p:cNvPr>
          <p:cNvSpPr txBox="1">
            <a:spLocks/>
          </p:cNvSpPr>
          <p:nvPr/>
        </p:nvSpPr>
        <p:spPr>
          <a:xfrm>
            <a:off x="1693178" y="217108"/>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5400" dirty="0">
                <a:solidFill>
                  <a:schemeClr val="bg2">
                    <a:lumMod val="75000"/>
                  </a:schemeClr>
                </a:solidFill>
                <a:latin typeface="Inter Black"/>
                <a:ea typeface="Inter Black"/>
                <a:sym typeface="Inter Black"/>
              </a:rPr>
              <a:t>04.</a:t>
            </a:r>
          </a:p>
        </p:txBody>
      </p:sp>
      <p:sp>
        <p:nvSpPr>
          <p:cNvPr id="139" name="Google Shape;2209;p49">
            <a:extLst>
              <a:ext uri="{FF2B5EF4-FFF2-40B4-BE49-F238E27FC236}">
                <a16:creationId xmlns:a16="http://schemas.microsoft.com/office/drawing/2014/main" id="{E162E436-374A-4CFD-9AB1-C0ED43344E41}"/>
              </a:ext>
            </a:extLst>
          </p:cNvPr>
          <p:cNvSpPr txBox="1">
            <a:spLocks/>
          </p:cNvSpPr>
          <p:nvPr/>
        </p:nvSpPr>
        <p:spPr>
          <a:xfrm>
            <a:off x="2113472" y="834754"/>
            <a:ext cx="7202200" cy="7809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4000" dirty="0">
                <a:latin typeface="DFHeiHK-W9" panose="020B0900000000000000" pitchFamily="34" charset="-120"/>
                <a:ea typeface="DFHeiHK-W9" panose="020B0900000000000000" pitchFamily="34" charset="-120"/>
              </a:rPr>
              <a:t>你必須知道的三大難民危機</a:t>
            </a:r>
            <a:endParaRPr lang="zh-HK" altLang="en-US" sz="4000" dirty="0">
              <a:latin typeface="DFHeiHK-W9" panose="020B0900000000000000" pitchFamily="34" charset="-120"/>
              <a:ea typeface="DFHeiHK-W9" panose="020B0900000000000000" pitchFamily="34" charset="-120"/>
            </a:endParaRPr>
          </a:p>
        </p:txBody>
      </p:sp>
      <p:pic>
        <p:nvPicPr>
          <p:cNvPr id="3" name="圖片 2">
            <a:extLst>
              <a:ext uri="{FF2B5EF4-FFF2-40B4-BE49-F238E27FC236}">
                <a16:creationId xmlns:a16="http://schemas.microsoft.com/office/drawing/2014/main" id="{B64E4166-5333-4A92-A17F-1E7DD10B76B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34482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55"/>
          <p:cNvSpPr txBox="1">
            <a:spLocks noGrp="1"/>
          </p:cNvSpPr>
          <p:nvPr>
            <p:ph type="title"/>
          </p:nvPr>
        </p:nvSpPr>
        <p:spPr>
          <a:xfrm>
            <a:off x="5525234" y="155660"/>
            <a:ext cx="3508494" cy="884874"/>
          </a:xfrm>
          <a:prstGeom prst="rect">
            <a:avLst/>
          </a:prstGeom>
        </p:spPr>
        <p:txBody>
          <a:bodyPr spcFirstLastPara="1" wrap="square" lIns="91425" tIns="91425" rIns="91425" bIns="91425" anchor="t" anchorCtr="0">
            <a:noAutofit/>
          </a:bodyPr>
          <a:lstStyle/>
          <a:p>
            <a:pPr lvl="0" algn="r"/>
            <a:r>
              <a:rPr lang="zh-TW" altLang="en-US" sz="2400" dirty="0">
                <a:latin typeface="DFHeiHK-W9" panose="020B0900000000000000" pitchFamily="34" charset="-120"/>
                <a:ea typeface="DFHeiHK-W9" panose="020B0900000000000000" pitchFamily="34" charset="-120"/>
              </a:rPr>
              <a:t>難民</a:t>
            </a:r>
            <a:r>
              <a:rPr lang="zh-HK" altLang="en-US" sz="2400" dirty="0">
                <a:latin typeface="DFHeiHK-W9" panose="020B0900000000000000" pitchFamily="34" charset="-120"/>
                <a:ea typeface="DFHeiHK-W9" panose="020B0900000000000000" pitchFamily="34" charset="-120"/>
              </a:rPr>
              <a:t>危機</a:t>
            </a:r>
            <a:r>
              <a:rPr lang="en-US" altLang="zh-HK" sz="2400" dirty="0">
                <a:latin typeface="DFHeiHK-W9" panose="020B0900000000000000" pitchFamily="34" charset="-120"/>
                <a:ea typeface="DFHeiHK-W9" panose="020B0900000000000000" pitchFamily="34" charset="-120"/>
              </a:rPr>
              <a:t> ( I )</a:t>
            </a:r>
            <a:br>
              <a:rPr lang="en-US" altLang="zh-HK" sz="2400" dirty="0">
                <a:latin typeface="DFHeiHK-W9" panose="020B0900000000000000" pitchFamily="34" charset="-120"/>
                <a:ea typeface="DFHeiHK-W9" panose="020B0900000000000000" pitchFamily="34" charset="-120"/>
              </a:rPr>
            </a:br>
            <a:r>
              <a:rPr lang="zh-TW" altLang="en-US" sz="2400" dirty="0">
                <a:solidFill>
                  <a:schemeClr val="bg2">
                    <a:lumMod val="50000"/>
                  </a:schemeClr>
                </a:solidFill>
                <a:latin typeface="DFHeiHK-W9" panose="020B0900000000000000" pitchFamily="34" charset="-120"/>
                <a:ea typeface="DFHeiHK-W9" panose="020B0900000000000000" pitchFamily="34" charset="-120"/>
              </a:rPr>
              <a:t>敘利亞內戰難民</a:t>
            </a:r>
            <a:endParaRPr sz="2400" dirty="0">
              <a:solidFill>
                <a:schemeClr val="bg2">
                  <a:lumMod val="50000"/>
                </a:schemeClr>
              </a:solidFill>
              <a:latin typeface="DFHeiHK-W9" panose="020B0900000000000000" pitchFamily="34" charset="-120"/>
              <a:ea typeface="DFHeiHK-W9" panose="020B0900000000000000" pitchFamily="34" charset="-120"/>
            </a:endParaRPr>
          </a:p>
        </p:txBody>
      </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1512" y="2642452"/>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2211;p49">
            <a:extLst>
              <a:ext uri="{FF2B5EF4-FFF2-40B4-BE49-F238E27FC236}">
                <a16:creationId xmlns:a16="http://schemas.microsoft.com/office/drawing/2014/main" id="{FA389F7A-30B4-45BB-8700-140EDBF62A7F}"/>
              </a:ext>
            </a:extLst>
          </p:cNvPr>
          <p:cNvSpPr txBox="1">
            <a:spLocks/>
          </p:cNvSpPr>
          <p:nvPr/>
        </p:nvSpPr>
        <p:spPr>
          <a:xfrm>
            <a:off x="-295282" y="300876"/>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04.</a:t>
            </a:r>
          </a:p>
        </p:txBody>
      </p:sp>
      <p:sp>
        <p:nvSpPr>
          <p:cNvPr id="139" name="Google Shape;2209;p49">
            <a:extLst>
              <a:ext uri="{FF2B5EF4-FFF2-40B4-BE49-F238E27FC236}">
                <a16:creationId xmlns:a16="http://schemas.microsoft.com/office/drawing/2014/main" id="{E162E436-374A-4CFD-9AB1-C0ED43344E41}"/>
              </a:ext>
            </a:extLst>
          </p:cNvPr>
          <p:cNvSpPr txBox="1">
            <a:spLocks/>
          </p:cNvSpPr>
          <p:nvPr/>
        </p:nvSpPr>
        <p:spPr>
          <a:xfrm>
            <a:off x="75447" y="59478"/>
            <a:ext cx="7202200" cy="780973"/>
          </a:xfrm>
          <a:prstGeom prst="rect">
            <a:avLst/>
          </a:prstGeom>
        </p:spPr>
        <p:txBody>
          <a:bodyPr wrap="square">
            <a:spAutoFit/>
          </a:bodyPr>
          <a:lstStyle>
            <a:defPPr marR="0" lvl="0" algn="l" rtl="0">
              <a:lnSpc>
                <a:spcPct val="100000"/>
              </a:lnSpc>
              <a:spcBef>
                <a:spcPts val="0"/>
              </a:spcBef>
              <a:spcAft>
                <a:spcPts val="0"/>
              </a:spcAft>
            </a:defPPr>
            <a:lvl1pPr>
              <a:defRPr b="1">
                <a:latin typeface="DFHeiHK-W9" panose="020B0900000000000000" pitchFamily="34" charset="-120"/>
                <a:ea typeface="DFHeiHK-W9" panose="020B0900000000000000" pitchFamily="34" charset="-120"/>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dirty="0"/>
              <a:t>你必須知道的三大難民危機</a:t>
            </a:r>
            <a:endParaRPr lang="zh-HK" altLang="en-US" dirty="0"/>
          </a:p>
        </p:txBody>
      </p:sp>
      <p:sp>
        <p:nvSpPr>
          <p:cNvPr id="140" name="Google Shape;2639;p55">
            <a:extLst>
              <a:ext uri="{FF2B5EF4-FFF2-40B4-BE49-F238E27FC236}">
                <a16:creationId xmlns:a16="http://schemas.microsoft.com/office/drawing/2014/main" id="{099DF5D5-210C-4187-B73A-8A6612B7C9E4}"/>
              </a:ext>
            </a:extLst>
          </p:cNvPr>
          <p:cNvSpPr txBox="1">
            <a:spLocks/>
          </p:cNvSpPr>
          <p:nvPr/>
        </p:nvSpPr>
        <p:spPr>
          <a:xfrm>
            <a:off x="2657942" y="1257108"/>
            <a:ext cx="6487043" cy="3448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pPr marL="1524000" indent="-1524000">
              <a:lnSpc>
                <a:spcPct val="100000"/>
              </a:lnSpc>
            </a:pPr>
            <a:r>
              <a:rPr lang="zh-TW" altLang="en-US" sz="1800" dirty="0">
                <a:solidFill>
                  <a:schemeClr val="bg2">
                    <a:lumMod val="50000"/>
                  </a:schemeClr>
                </a:solidFill>
                <a:latin typeface="DFHeiHK-W9" panose="020B0900000000000000" pitchFamily="34" charset="-120"/>
                <a:ea typeface="DFHeiHK-W9" panose="020B0900000000000000" pitchFamily="34" charset="-120"/>
              </a:rPr>
              <a:t>敘利亞</a:t>
            </a:r>
            <a:r>
              <a:rPr lang="zh-TW" altLang="en-US" sz="1800" dirty="0">
                <a:latin typeface="DFHeiHK-W9" panose="020B0900000000000000" pitchFamily="34" charset="-120"/>
                <a:ea typeface="DFHeiHK-W9" panose="020B0900000000000000" pitchFamily="34" charset="-120"/>
              </a:rPr>
              <a:t>內戰：</a:t>
            </a:r>
            <a:r>
              <a:rPr lang="en-US" altLang="zh-TW" sz="1800" dirty="0">
                <a:latin typeface="DFHeiHK-W9" panose="020B0900000000000000" pitchFamily="34" charset="-120"/>
                <a:ea typeface="DFHeiHK-W9" panose="020B0900000000000000" pitchFamily="34" charset="-120"/>
              </a:rPr>
              <a:t>2011</a:t>
            </a:r>
            <a:r>
              <a:rPr lang="zh-TW" altLang="en-US" sz="1800" dirty="0">
                <a:latin typeface="DFHeiHK-W9" panose="020B0900000000000000" pitchFamily="34" charset="-120"/>
                <a:ea typeface="DFHeiHK-W9" panose="020B0900000000000000" pitchFamily="34" charset="-120"/>
              </a:rPr>
              <a:t>年</a:t>
            </a:r>
            <a:r>
              <a:rPr lang="en-US" altLang="zh-TW" sz="1800" dirty="0">
                <a:latin typeface="DFHeiHK-W9" panose="020B0900000000000000" pitchFamily="34" charset="-120"/>
                <a:ea typeface="DFHeiHK-W9" panose="020B0900000000000000" pitchFamily="34" charset="-120"/>
              </a:rPr>
              <a:t>3</a:t>
            </a:r>
            <a:r>
              <a:rPr lang="zh-TW" altLang="en-US" sz="1800" dirty="0">
                <a:latin typeface="DFHeiHK-W9" panose="020B0900000000000000" pitchFamily="34" charset="-120"/>
                <a:ea typeface="DFHeiHK-W9" panose="020B0900000000000000" pitchFamily="34" charset="-120"/>
              </a:rPr>
              <a:t>月</a:t>
            </a:r>
            <a:r>
              <a:rPr lang="en-US" altLang="zh-TW" sz="1800" dirty="0">
                <a:latin typeface="DFHeiHK-W9" panose="020B0900000000000000" pitchFamily="34" charset="-120"/>
                <a:ea typeface="DFHeiHK-W9" panose="020B0900000000000000" pitchFamily="34" charset="-120"/>
              </a:rPr>
              <a:t>15</a:t>
            </a:r>
            <a:r>
              <a:rPr lang="zh-TW" altLang="en-US" sz="1800" dirty="0">
                <a:latin typeface="DFHeiHK-W9" panose="020B0900000000000000" pitchFamily="34" charset="-120"/>
                <a:ea typeface="DFHeiHK-W9" panose="020B0900000000000000" pitchFamily="34" charset="-120"/>
              </a:rPr>
              <a:t>日</a:t>
            </a:r>
            <a:r>
              <a:rPr lang="en-US" altLang="zh-TW" sz="1800" dirty="0">
                <a:latin typeface="DFHeiHK-W9" panose="020B0900000000000000" pitchFamily="34" charset="-120"/>
                <a:ea typeface="DFHeiHK-W9" panose="020B0900000000000000" pitchFamily="34" charset="-120"/>
              </a:rPr>
              <a:t>(</a:t>
            </a:r>
            <a:r>
              <a:rPr lang="zh-TW" altLang="en-US" sz="1800" dirty="0">
                <a:latin typeface="DFHeiHK-W9" panose="020B0900000000000000" pitchFamily="34" charset="-120"/>
                <a:ea typeface="DFHeiHK-W9" panose="020B0900000000000000" pitchFamily="34" charset="-120"/>
              </a:rPr>
              <a:t>一場</a:t>
            </a:r>
            <a:r>
              <a:rPr lang="zh-TW" altLang="en-US" sz="1800" dirty="0">
                <a:solidFill>
                  <a:schemeClr val="bg2">
                    <a:lumMod val="50000"/>
                  </a:schemeClr>
                </a:solidFill>
                <a:latin typeface="DFHeiHK-W9" panose="020B0900000000000000" pitchFamily="34" charset="-120"/>
                <a:ea typeface="DFHeiHK-W9" panose="020B0900000000000000" pitchFamily="34" charset="-120"/>
              </a:rPr>
              <a:t>嚴重衝突後</a:t>
            </a:r>
            <a:r>
              <a:rPr lang="zh-TW" altLang="en-US" sz="1800" dirty="0">
                <a:latin typeface="DFHeiHK-W9" panose="020B0900000000000000" pitchFamily="34" charset="-120"/>
                <a:ea typeface="DFHeiHK-W9" panose="020B0900000000000000" pitchFamily="34" charset="-120"/>
              </a:rPr>
              <a:t>爆發</a:t>
            </a:r>
            <a:r>
              <a:rPr lang="en-US" altLang="zh-TW" sz="1800" dirty="0">
                <a:latin typeface="DFHeiHK-W9" panose="020B0900000000000000" pitchFamily="34" charset="-120"/>
                <a:ea typeface="DFHeiHK-W9" panose="020B0900000000000000" pitchFamily="34" charset="-120"/>
              </a:rPr>
              <a:t>)</a:t>
            </a:r>
          </a:p>
          <a:p>
            <a:pPr marL="1524000" indent="-1524000">
              <a:lnSpc>
                <a:spcPct val="100000"/>
              </a:lnSpc>
            </a:pPr>
            <a:r>
              <a:rPr lang="zh-TW" altLang="en-US" sz="1800" dirty="0">
                <a:latin typeface="DFHeiHK-W9" panose="020B0900000000000000" pitchFamily="34" charset="-120"/>
                <a:ea typeface="DFHeiHK-W9" panose="020B0900000000000000" pitchFamily="34" charset="-120"/>
              </a:rPr>
              <a:t>　內戰事源：</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敘利亞總統巴沙爾</a:t>
            </a:r>
            <a:r>
              <a:rPr lang="en-US" altLang="zh-TW" sz="1800" dirty="0">
                <a:latin typeface="DFHeiHK-W9" panose="020B0900000000000000" pitchFamily="34" charset="-120"/>
                <a:ea typeface="DFHeiHK-W9" panose="020B0900000000000000" pitchFamily="34" charset="-120"/>
              </a:rPr>
              <a:t>·</a:t>
            </a:r>
            <a:r>
              <a:rPr lang="zh-TW" altLang="en-US" sz="1800" dirty="0">
                <a:latin typeface="DFHeiHK-W9" panose="020B0900000000000000" pitchFamily="34" charset="-120"/>
                <a:ea typeface="DFHeiHK-W9" panose="020B0900000000000000" pitchFamily="34" charset="-120"/>
              </a:rPr>
              <a:t>阿薩德的政府軍及敘利亞國內外盟友，與國內反叛軍及外國勢力之間的鬥爭</a:t>
            </a:r>
            <a:endParaRPr lang="en-US" altLang="zh-TW" sz="1800" dirty="0">
              <a:latin typeface="DFHeiHK-W9" panose="020B0900000000000000" pitchFamily="34" charset="-120"/>
              <a:ea typeface="DFHeiHK-W9" panose="020B0900000000000000" pitchFamily="34" charset="-120"/>
            </a:endParaRPr>
          </a:p>
          <a:p>
            <a:pPr marL="1524000" indent="-1524000">
              <a:lnSpc>
                <a:spcPct val="100000"/>
              </a:lnSpc>
            </a:pPr>
            <a:r>
              <a:rPr lang="zh-TW" altLang="en-US" sz="1800" dirty="0">
                <a:latin typeface="DFHeiHK-W9" panose="020B0900000000000000" pitchFamily="34" charset="-120"/>
                <a:ea typeface="DFHeiHK-W9" panose="020B0900000000000000" pitchFamily="34" charset="-120"/>
              </a:rPr>
              <a:t>　戰後情況：</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戰爭</a:t>
            </a:r>
            <a:r>
              <a:rPr lang="zh-TW" altLang="en-US" sz="1800" dirty="0">
                <a:solidFill>
                  <a:schemeClr val="bg2">
                    <a:lumMod val="50000"/>
                  </a:schemeClr>
                </a:solidFill>
                <a:latin typeface="DFHeiHK-W9" panose="020B0900000000000000" pitchFamily="34" charset="-120"/>
                <a:ea typeface="DFHeiHK-W9" panose="020B0900000000000000" pitchFamily="34" charset="-120"/>
              </a:rPr>
              <a:t>破壞家園</a:t>
            </a:r>
            <a:r>
              <a:rPr lang="zh-TW" altLang="en-US" sz="1800" dirty="0">
                <a:latin typeface="DFHeiHK-W9" panose="020B0900000000000000" pitchFamily="34" charset="-120"/>
                <a:ea typeface="DFHeiHK-W9" panose="020B0900000000000000" pitchFamily="34" charset="-120"/>
              </a:rPr>
              <a:t>，平民</a:t>
            </a:r>
            <a:r>
              <a:rPr lang="zh-TW" altLang="en-US" sz="1800" dirty="0">
                <a:solidFill>
                  <a:schemeClr val="bg2">
                    <a:lumMod val="50000"/>
                  </a:schemeClr>
                </a:solidFill>
                <a:latin typeface="DFHeiHK-W9" panose="020B0900000000000000" pitchFamily="34" charset="-120"/>
                <a:ea typeface="DFHeiHK-W9" panose="020B0900000000000000" pitchFamily="34" charset="-120"/>
              </a:rPr>
              <a:t>喪失性命</a:t>
            </a:r>
            <a:r>
              <a:rPr lang="zh-TW" altLang="en-US" sz="1800" dirty="0">
                <a:latin typeface="DFHeiHK-W9" panose="020B0900000000000000" pitchFamily="34" charset="-120"/>
                <a:ea typeface="DFHeiHK-W9" panose="020B0900000000000000" pitchFamily="34" charset="-120"/>
              </a:rPr>
              <a:t>，人民為逃避戰火而被迫</a:t>
            </a:r>
            <a:r>
              <a:rPr lang="zh-TW" altLang="en-US" sz="1800" dirty="0">
                <a:solidFill>
                  <a:schemeClr val="bg2">
                    <a:lumMod val="50000"/>
                  </a:schemeClr>
                </a:solidFill>
                <a:latin typeface="DFHeiHK-W9" panose="020B0900000000000000" pitchFamily="34" charset="-120"/>
                <a:ea typeface="DFHeiHK-W9" panose="020B0900000000000000" pitchFamily="34" charset="-120"/>
              </a:rPr>
              <a:t>離開</a:t>
            </a:r>
            <a:r>
              <a:rPr lang="zh-TW" altLang="en-US" sz="1800" dirty="0">
                <a:latin typeface="DFHeiHK-W9" panose="020B0900000000000000" pitchFamily="34" charset="-120"/>
                <a:ea typeface="DFHeiHK-W9" panose="020B0900000000000000" pitchFamily="34" charset="-120"/>
              </a:rPr>
              <a:t>敘利亞，逃難至</a:t>
            </a:r>
            <a:r>
              <a:rPr lang="zh-TW" altLang="en-US" sz="1800" dirty="0">
                <a:solidFill>
                  <a:schemeClr val="bg2">
                    <a:lumMod val="50000"/>
                  </a:schemeClr>
                </a:solidFill>
                <a:latin typeface="DFHeiHK-W9" panose="020B0900000000000000" pitchFamily="34" charset="-120"/>
                <a:ea typeface="DFHeiHK-W9" panose="020B0900000000000000" pitchFamily="34" charset="-120"/>
              </a:rPr>
              <a:t>鄰近及遠方國家</a:t>
            </a:r>
            <a:endParaRPr lang="en-US" altLang="zh-TW" sz="1800" dirty="0">
              <a:solidFill>
                <a:schemeClr val="bg2">
                  <a:lumMod val="50000"/>
                </a:schemeClr>
              </a:solidFill>
              <a:latin typeface="DFHeiHK-W9" panose="020B0900000000000000" pitchFamily="34" charset="-120"/>
              <a:ea typeface="DFHeiHK-W9" panose="020B0900000000000000" pitchFamily="34" charset="-120"/>
            </a:endParaRPr>
          </a:p>
          <a:p>
            <a:pPr marL="1524000" indent="-1524000">
              <a:lnSpc>
                <a:spcPct val="100000"/>
              </a:lnSpc>
            </a:pPr>
            <a:r>
              <a:rPr lang="en-US" altLang="zh-TW" sz="1800" dirty="0">
                <a:solidFill>
                  <a:schemeClr val="tx2"/>
                </a:solidFill>
                <a:latin typeface="DFHeiHK-W9" panose="020B0900000000000000" pitchFamily="34" charset="-120"/>
                <a:ea typeface="DFHeiHK-W9" panose="020B0900000000000000" pitchFamily="34" charset="-120"/>
                <a:sym typeface="Wingdings" panose="05000000000000000000" pitchFamily="2" charset="2"/>
              </a:rPr>
              <a:t>	</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自</a:t>
            </a:r>
            <a:r>
              <a:rPr lang="en-US" altLang="zh-TW" sz="1800" dirty="0">
                <a:solidFill>
                  <a:schemeClr val="bg2">
                    <a:lumMod val="50000"/>
                  </a:schemeClr>
                </a:solidFill>
                <a:latin typeface="DFHeiHK-W9" panose="020B0900000000000000" pitchFamily="34" charset="-120"/>
                <a:ea typeface="DFHeiHK-W9" panose="020B0900000000000000" pitchFamily="34" charset="-120"/>
              </a:rPr>
              <a:t>2015</a:t>
            </a:r>
            <a:r>
              <a:rPr lang="zh-TW" altLang="en-US" sz="1800" dirty="0">
                <a:solidFill>
                  <a:schemeClr val="bg2">
                    <a:lumMod val="50000"/>
                  </a:schemeClr>
                </a:solidFill>
                <a:latin typeface="DFHeiHK-W9" panose="020B0900000000000000" pitchFamily="34" charset="-120"/>
                <a:ea typeface="DFHeiHK-W9" panose="020B0900000000000000" pitchFamily="34" charset="-120"/>
              </a:rPr>
              <a:t>年</a:t>
            </a:r>
            <a:r>
              <a:rPr lang="zh-TW" altLang="en-US" sz="1800" dirty="0">
                <a:latin typeface="DFHeiHK-W9" panose="020B0900000000000000" pitchFamily="34" charset="-120"/>
                <a:ea typeface="DFHeiHK-W9" panose="020B0900000000000000" pitchFamily="34" charset="-120"/>
              </a:rPr>
              <a:t>開始歐洲出現</a:t>
            </a:r>
            <a:r>
              <a:rPr lang="zh-TW" altLang="en-US" sz="1800" dirty="0">
                <a:solidFill>
                  <a:schemeClr val="bg2">
                    <a:lumMod val="50000"/>
                  </a:schemeClr>
                </a:solidFill>
                <a:latin typeface="DFHeiHK-W9" panose="020B0900000000000000" pitchFamily="34" charset="-120"/>
                <a:ea typeface="DFHeiHK-W9" panose="020B0900000000000000" pitchFamily="34" charset="-120"/>
              </a:rPr>
              <a:t>難民潮</a:t>
            </a:r>
            <a:r>
              <a:rPr lang="zh-TW" altLang="en-US" sz="1800" dirty="0">
                <a:latin typeface="DFHeiHK-W9" panose="020B0900000000000000" pitchFamily="34" charset="-120"/>
                <a:ea typeface="DFHeiHK-W9" panose="020B0900000000000000" pitchFamily="34" charset="-120"/>
              </a:rPr>
              <a:t>，大批敘利亞難民湧入歐洲國家</a:t>
            </a:r>
            <a:r>
              <a:rPr lang="zh-TW" altLang="en-US" sz="1800" dirty="0">
                <a:solidFill>
                  <a:schemeClr val="bg2">
                    <a:lumMod val="50000"/>
                  </a:schemeClr>
                </a:solidFill>
                <a:latin typeface="DFHeiHK-W9" panose="020B0900000000000000" pitchFamily="34" charset="-120"/>
                <a:ea typeface="DFHeiHK-W9" panose="020B0900000000000000" pitchFamily="34" charset="-120"/>
              </a:rPr>
              <a:t>尋求庇護</a:t>
            </a:r>
          </a:p>
        </p:txBody>
      </p:sp>
      <p:pic>
        <p:nvPicPr>
          <p:cNvPr id="3" name="圖片 2">
            <a:extLst>
              <a:ext uri="{FF2B5EF4-FFF2-40B4-BE49-F238E27FC236}">
                <a16:creationId xmlns:a16="http://schemas.microsoft.com/office/drawing/2014/main" id="{22EA295C-8009-4246-84AB-C4A3918285A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55"/>
          <p:cNvSpPr txBox="1">
            <a:spLocks noGrp="1"/>
          </p:cNvSpPr>
          <p:nvPr>
            <p:ph type="title"/>
          </p:nvPr>
        </p:nvSpPr>
        <p:spPr>
          <a:xfrm>
            <a:off x="3435454" y="2061434"/>
            <a:ext cx="5936858" cy="2203500"/>
          </a:xfrm>
          <a:prstGeom prst="rect">
            <a:avLst/>
          </a:prstGeom>
        </p:spPr>
        <p:txBody>
          <a:bodyPr spcFirstLastPara="1" wrap="square" lIns="91425" tIns="91425" rIns="91425" bIns="91425" anchor="t" anchorCtr="0">
            <a:noAutofit/>
          </a:bodyPr>
          <a:lstStyle/>
          <a:p>
            <a:pPr lvl="0" algn="ctr"/>
            <a:r>
              <a:rPr lang="zh-TW" altLang="en-US" sz="4000" dirty="0">
                <a:latin typeface="DFHeiHK-W9" panose="020B0900000000000000" pitchFamily="34" charset="-120"/>
                <a:ea typeface="DFHeiHK-W9" panose="020B0900000000000000" pitchFamily="34" charset="-120"/>
              </a:rPr>
              <a:t>第「二」大難民</a:t>
            </a:r>
            <a:r>
              <a:rPr lang="zh-HK" altLang="en-US" sz="4000" dirty="0">
                <a:latin typeface="DFHeiHK-W9" panose="020B0900000000000000" pitchFamily="34" charset="-120"/>
                <a:ea typeface="DFHeiHK-W9" panose="020B0900000000000000" pitchFamily="34" charset="-120"/>
              </a:rPr>
              <a:t>危機</a:t>
            </a:r>
            <a:br>
              <a:rPr lang="en-US" altLang="zh-HK" sz="4000" dirty="0">
                <a:latin typeface="DFHeiHK-W9" panose="020B0900000000000000" pitchFamily="34" charset="-120"/>
                <a:ea typeface="DFHeiHK-W9" panose="020B0900000000000000" pitchFamily="34" charset="-120"/>
              </a:rPr>
            </a:br>
            <a:r>
              <a:rPr lang="zh-TW" altLang="en-US" sz="4000" dirty="0">
                <a:solidFill>
                  <a:schemeClr val="bg2">
                    <a:lumMod val="50000"/>
                  </a:schemeClr>
                </a:solidFill>
                <a:latin typeface="DFHeiHK-W9" panose="020B0900000000000000" pitchFamily="34" charset="-120"/>
                <a:ea typeface="DFHeiHK-W9" panose="020B0900000000000000" pitchFamily="34" charset="-120"/>
              </a:rPr>
              <a:t>羅興亞人危機</a:t>
            </a:r>
            <a:endParaRPr sz="4000" dirty="0">
              <a:solidFill>
                <a:schemeClr val="bg2">
                  <a:lumMod val="50000"/>
                </a:schemeClr>
              </a:solidFill>
              <a:latin typeface="DFHeiHK-W9" panose="020B0900000000000000" pitchFamily="34" charset="-120"/>
              <a:ea typeface="DFHeiHK-W9" panose="020B0900000000000000" pitchFamily="34" charset="-120"/>
            </a:endParaRPr>
          </a:p>
        </p:txBody>
      </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1512" y="2642452"/>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2211;p49">
            <a:extLst>
              <a:ext uri="{FF2B5EF4-FFF2-40B4-BE49-F238E27FC236}">
                <a16:creationId xmlns:a16="http://schemas.microsoft.com/office/drawing/2014/main" id="{FA389F7A-30B4-45BB-8700-140EDBF62A7F}"/>
              </a:ext>
            </a:extLst>
          </p:cNvPr>
          <p:cNvSpPr txBox="1">
            <a:spLocks/>
          </p:cNvSpPr>
          <p:nvPr/>
        </p:nvSpPr>
        <p:spPr>
          <a:xfrm>
            <a:off x="1693178" y="217108"/>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5400" dirty="0">
                <a:solidFill>
                  <a:schemeClr val="bg2">
                    <a:lumMod val="75000"/>
                  </a:schemeClr>
                </a:solidFill>
                <a:latin typeface="Inter Black"/>
                <a:ea typeface="Inter Black"/>
                <a:sym typeface="Inter Black"/>
              </a:rPr>
              <a:t>04.</a:t>
            </a:r>
          </a:p>
        </p:txBody>
      </p:sp>
      <p:sp>
        <p:nvSpPr>
          <p:cNvPr id="139" name="Google Shape;2209;p49">
            <a:extLst>
              <a:ext uri="{FF2B5EF4-FFF2-40B4-BE49-F238E27FC236}">
                <a16:creationId xmlns:a16="http://schemas.microsoft.com/office/drawing/2014/main" id="{E162E436-374A-4CFD-9AB1-C0ED43344E41}"/>
              </a:ext>
            </a:extLst>
          </p:cNvPr>
          <p:cNvSpPr txBox="1">
            <a:spLocks/>
          </p:cNvSpPr>
          <p:nvPr/>
        </p:nvSpPr>
        <p:spPr>
          <a:xfrm>
            <a:off x="2113472" y="834754"/>
            <a:ext cx="7202200" cy="7809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4000" dirty="0">
                <a:latin typeface="DFHeiHK-W9" panose="020B0900000000000000" pitchFamily="34" charset="-120"/>
                <a:ea typeface="DFHeiHK-W9" panose="020B0900000000000000" pitchFamily="34" charset="-120"/>
              </a:rPr>
              <a:t>你必須知道的三大難民危機</a:t>
            </a:r>
            <a:endParaRPr lang="zh-HK" altLang="en-US" sz="4000" dirty="0">
              <a:latin typeface="DFHeiHK-W9" panose="020B0900000000000000" pitchFamily="34" charset="-120"/>
              <a:ea typeface="DFHeiHK-W9" panose="020B0900000000000000" pitchFamily="34" charset="-120"/>
            </a:endParaRPr>
          </a:p>
        </p:txBody>
      </p:sp>
      <p:pic>
        <p:nvPicPr>
          <p:cNvPr id="3" name="圖片 2">
            <a:extLst>
              <a:ext uri="{FF2B5EF4-FFF2-40B4-BE49-F238E27FC236}">
                <a16:creationId xmlns:a16="http://schemas.microsoft.com/office/drawing/2014/main" id="{C3B8CE27-0C6C-4124-A85F-41A6031B685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94293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55"/>
          <p:cNvSpPr txBox="1">
            <a:spLocks noGrp="1"/>
          </p:cNvSpPr>
          <p:nvPr>
            <p:ph type="title"/>
          </p:nvPr>
        </p:nvSpPr>
        <p:spPr>
          <a:xfrm>
            <a:off x="5448968" y="187227"/>
            <a:ext cx="3508494" cy="884874"/>
          </a:xfrm>
          <a:prstGeom prst="rect">
            <a:avLst/>
          </a:prstGeom>
        </p:spPr>
        <p:txBody>
          <a:bodyPr spcFirstLastPara="1" wrap="square" lIns="91425" tIns="91425" rIns="91425" bIns="91425" anchor="t" anchorCtr="0">
            <a:noAutofit/>
          </a:bodyPr>
          <a:lstStyle/>
          <a:p>
            <a:pPr lvl="0" algn="r"/>
            <a:r>
              <a:rPr lang="zh-TW" altLang="en-US" sz="2400" dirty="0">
                <a:latin typeface="DFHeiHK-W9" panose="020B0900000000000000" pitchFamily="34" charset="-120"/>
                <a:ea typeface="DFHeiHK-W9" panose="020B0900000000000000" pitchFamily="34" charset="-120"/>
              </a:rPr>
              <a:t>難民</a:t>
            </a:r>
            <a:r>
              <a:rPr lang="zh-HK" altLang="en-US" sz="2400" dirty="0">
                <a:latin typeface="DFHeiHK-W9" panose="020B0900000000000000" pitchFamily="34" charset="-120"/>
                <a:ea typeface="DFHeiHK-W9" panose="020B0900000000000000" pitchFamily="34" charset="-120"/>
              </a:rPr>
              <a:t>危機</a:t>
            </a:r>
            <a:r>
              <a:rPr lang="en-US" altLang="zh-HK" sz="2400" dirty="0">
                <a:latin typeface="DFHeiHK-W9" panose="020B0900000000000000" pitchFamily="34" charset="-120"/>
                <a:ea typeface="DFHeiHK-W9" panose="020B0900000000000000" pitchFamily="34" charset="-120"/>
              </a:rPr>
              <a:t> ( II )</a:t>
            </a:r>
            <a:br>
              <a:rPr lang="en-US" altLang="zh-HK" sz="2400" dirty="0">
                <a:latin typeface="DFHeiHK-W9" panose="020B0900000000000000" pitchFamily="34" charset="-120"/>
                <a:ea typeface="DFHeiHK-W9" panose="020B0900000000000000" pitchFamily="34" charset="-120"/>
              </a:rPr>
            </a:br>
            <a:r>
              <a:rPr lang="zh-TW" altLang="en-US" sz="2400" dirty="0">
                <a:solidFill>
                  <a:schemeClr val="bg2">
                    <a:lumMod val="50000"/>
                  </a:schemeClr>
                </a:solidFill>
                <a:latin typeface="DFHeiHK-W9" panose="020B0900000000000000" pitchFamily="34" charset="-120"/>
                <a:ea typeface="DFHeiHK-W9" panose="020B0900000000000000" pitchFamily="34" charset="-120"/>
              </a:rPr>
              <a:t>羅興亞人危機</a:t>
            </a:r>
            <a:endParaRPr sz="2400" dirty="0">
              <a:solidFill>
                <a:schemeClr val="bg2">
                  <a:lumMod val="50000"/>
                </a:schemeClr>
              </a:solidFill>
              <a:latin typeface="DFHeiHK-W9" panose="020B0900000000000000" pitchFamily="34" charset="-120"/>
              <a:ea typeface="DFHeiHK-W9" panose="020B0900000000000000" pitchFamily="34" charset="-120"/>
            </a:endParaRPr>
          </a:p>
        </p:txBody>
      </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1512" y="2642452"/>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2639;p55">
            <a:extLst>
              <a:ext uri="{FF2B5EF4-FFF2-40B4-BE49-F238E27FC236}">
                <a16:creationId xmlns:a16="http://schemas.microsoft.com/office/drawing/2014/main" id="{099DF5D5-210C-4187-B73A-8A6612B7C9E4}"/>
              </a:ext>
            </a:extLst>
          </p:cNvPr>
          <p:cNvSpPr txBox="1">
            <a:spLocks/>
          </p:cNvSpPr>
          <p:nvPr/>
        </p:nvSpPr>
        <p:spPr>
          <a:xfrm>
            <a:off x="2572521" y="991367"/>
            <a:ext cx="6569967" cy="35949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pPr marL="1524000" indent="-1524000">
              <a:lnSpc>
                <a:spcPct val="100000"/>
              </a:lnSpc>
            </a:pPr>
            <a:r>
              <a:rPr lang="zh-TW" altLang="en-US" sz="2000" dirty="0">
                <a:solidFill>
                  <a:schemeClr val="bg2">
                    <a:lumMod val="50000"/>
                  </a:schemeClr>
                </a:solidFill>
                <a:latin typeface="DFHeiHK-W9" panose="020B0900000000000000" pitchFamily="34" charset="-120"/>
                <a:ea typeface="DFHeiHK-W9" panose="020B0900000000000000" pitchFamily="34" charset="-120"/>
              </a:rPr>
              <a:t>羅興亞</a:t>
            </a:r>
            <a:r>
              <a:rPr lang="zh-TW" altLang="en-US" sz="2000" dirty="0">
                <a:latin typeface="DFHeiHK-W9" panose="020B0900000000000000" pitchFamily="34" charset="-120"/>
                <a:ea typeface="DFHeiHK-W9" panose="020B0900000000000000" pitchFamily="34" charset="-120"/>
              </a:rPr>
              <a:t>危機：</a:t>
            </a:r>
            <a:r>
              <a:rPr lang="en-US" altLang="zh-HK" sz="2000" dirty="0">
                <a:latin typeface="DFHeiHK-W9" panose="020B0900000000000000" pitchFamily="34" charset="-120"/>
                <a:ea typeface="DFHeiHK-W9" panose="020B0900000000000000" pitchFamily="34" charset="-120"/>
              </a:rPr>
              <a:t>2017 </a:t>
            </a:r>
            <a:r>
              <a:rPr lang="zh-HK" altLang="en-US" sz="2000" dirty="0">
                <a:latin typeface="DFHeiHK-W9" panose="020B0900000000000000" pitchFamily="34" charset="-120"/>
                <a:ea typeface="DFHeiHK-W9" panose="020B0900000000000000" pitchFamily="34" charset="-120"/>
              </a:rPr>
              <a:t>年</a:t>
            </a:r>
            <a:r>
              <a:rPr lang="en-US" altLang="zh-HK" sz="2000" dirty="0">
                <a:latin typeface="DFHeiHK-W9" panose="020B0900000000000000" pitchFamily="34" charset="-120"/>
                <a:ea typeface="DFHeiHK-W9" panose="020B0900000000000000" pitchFamily="34" charset="-120"/>
              </a:rPr>
              <a:t>8</a:t>
            </a:r>
            <a:r>
              <a:rPr lang="zh-HK" altLang="en-US" sz="2000" dirty="0">
                <a:latin typeface="DFHeiHK-W9" panose="020B0900000000000000" pitchFamily="34" charset="-120"/>
                <a:ea typeface="DFHeiHK-W9" panose="020B0900000000000000" pitchFamily="34" charset="-120"/>
              </a:rPr>
              <a:t>月</a:t>
            </a:r>
            <a:r>
              <a:rPr lang="en-US" altLang="zh-HK" sz="2000" dirty="0">
                <a:latin typeface="DFHeiHK-W9" panose="020B0900000000000000" pitchFamily="34" charset="-120"/>
                <a:ea typeface="DFHeiHK-W9" panose="020B0900000000000000" pitchFamily="34" charset="-120"/>
              </a:rPr>
              <a:t>25</a:t>
            </a:r>
            <a:r>
              <a:rPr lang="zh-HK" altLang="en-US" sz="2000" dirty="0">
                <a:latin typeface="DFHeiHK-W9" panose="020B0900000000000000" pitchFamily="34" charset="-120"/>
                <a:ea typeface="DFHeiHK-W9" panose="020B0900000000000000" pitchFamily="34" charset="-120"/>
              </a:rPr>
              <a:t>日</a:t>
            </a:r>
            <a:endParaRPr lang="en-US" altLang="zh-HK" sz="2000" dirty="0">
              <a:latin typeface="DFHeiHK-W9" panose="020B0900000000000000" pitchFamily="34" charset="-120"/>
              <a:ea typeface="DFHeiHK-W9" panose="020B0900000000000000" pitchFamily="34" charset="-120"/>
            </a:endParaRPr>
          </a:p>
          <a:p>
            <a:pPr marL="1524000" indent="-1524000">
              <a:lnSpc>
                <a:spcPct val="100000"/>
              </a:lnSpc>
            </a:pPr>
            <a:r>
              <a:rPr lang="zh-TW" altLang="en-US" sz="2000" dirty="0">
                <a:latin typeface="DFHeiHK-W9" panose="020B0900000000000000" pitchFamily="34" charset="-120"/>
                <a:ea typeface="DFHeiHK-W9" panose="020B0900000000000000" pitchFamily="34" charset="-120"/>
              </a:rPr>
              <a:t>　　　事源：</a:t>
            </a:r>
            <a:r>
              <a:rPr lang="zh-TW" altLang="en-US" sz="2000" dirty="0">
                <a:latin typeface="DFHeiHK-W9" panose="020B0900000000000000" pitchFamily="34" charset="-120"/>
                <a:ea typeface="DFHeiHK-W9" panose="020B0900000000000000" pitchFamily="34" charset="-120"/>
                <a:sym typeface="Wingdings" panose="05000000000000000000" pitchFamily="2" charset="2"/>
              </a:rPr>
              <a:t></a:t>
            </a:r>
            <a:r>
              <a:rPr lang="zh-TW" altLang="en-US" sz="2000" dirty="0">
                <a:solidFill>
                  <a:schemeClr val="bg2">
                    <a:lumMod val="50000"/>
                  </a:schemeClr>
                </a:solidFill>
                <a:latin typeface="DFHeiHK-W9" panose="020B0900000000000000" pitchFamily="34" charset="-120"/>
                <a:ea typeface="DFHeiHK-W9" panose="020B0900000000000000" pitchFamily="34" charset="-120"/>
              </a:rPr>
              <a:t>若開邦北部</a:t>
            </a:r>
            <a:r>
              <a:rPr lang="zh-TW" altLang="en-US" sz="2000" dirty="0">
                <a:latin typeface="DFHeiHK-W9" panose="020B0900000000000000" pitchFamily="34" charset="-120"/>
                <a:ea typeface="DFHeiHK-W9" panose="020B0900000000000000" pitchFamily="34" charset="-120"/>
              </a:rPr>
              <a:t>爆發</a:t>
            </a:r>
            <a:r>
              <a:rPr lang="zh-TW" altLang="en-US" sz="2000" dirty="0">
                <a:solidFill>
                  <a:schemeClr val="bg2">
                    <a:lumMod val="50000"/>
                  </a:schemeClr>
                </a:solidFill>
                <a:latin typeface="DFHeiHK-W9" panose="020B0900000000000000" pitchFamily="34" charset="-120"/>
                <a:ea typeface="DFHeiHK-W9" panose="020B0900000000000000" pitchFamily="34" charset="-120"/>
              </a:rPr>
              <a:t>種族極端暴力</a:t>
            </a:r>
            <a:r>
              <a:rPr lang="zh-TW" altLang="en-US" sz="2000" dirty="0">
                <a:latin typeface="DFHeiHK-W9" panose="020B0900000000000000" pitchFamily="34" charset="-120"/>
                <a:ea typeface="DFHeiHK-W9" panose="020B0900000000000000" pitchFamily="34" charset="-120"/>
              </a:rPr>
              <a:t>事件</a:t>
            </a:r>
            <a:endParaRPr lang="en-US" altLang="zh-TW" sz="2000" dirty="0">
              <a:latin typeface="DFHeiHK-W9" panose="020B0900000000000000" pitchFamily="34" charset="-120"/>
              <a:ea typeface="DFHeiHK-W9" panose="020B0900000000000000" pitchFamily="34" charset="-120"/>
            </a:endParaRPr>
          </a:p>
          <a:p>
            <a:pPr marL="1524000" indent="-1524000">
              <a:lnSpc>
                <a:spcPct val="100000"/>
              </a:lnSpc>
            </a:pPr>
            <a:r>
              <a:rPr lang="en-US" altLang="zh-TW" sz="2000" dirty="0">
                <a:latin typeface="DFHeiHK-W9" panose="020B0900000000000000" pitchFamily="34" charset="-120"/>
                <a:ea typeface="DFHeiHK-W9" panose="020B0900000000000000" pitchFamily="34" charset="-120"/>
              </a:rPr>
              <a:t>	</a:t>
            </a:r>
            <a:r>
              <a:rPr lang="zh-TW" altLang="en-US" sz="2000" dirty="0">
                <a:latin typeface="DFHeiHK-W9" panose="020B0900000000000000" pitchFamily="34" charset="-120"/>
                <a:ea typeface="DFHeiHK-W9" panose="020B0900000000000000" pitchFamily="34" charset="-120"/>
                <a:sym typeface="Wingdings" panose="05000000000000000000" pitchFamily="2" charset="2"/>
              </a:rPr>
              <a:t></a:t>
            </a:r>
            <a:r>
              <a:rPr lang="zh-TW" altLang="en-US" sz="2000" dirty="0">
                <a:latin typeface="DFHeiHK-W9" panose="020B0900000000000000" pitchFamily="34" charset="-120"/>
                <a:ea typeface="DFHeiHK-W9" panose="020B0900000000000000" pitchFamily="34" charset="-120"/>
              </a:rPr>
              <a:t>引發有</a:t>
            </a:r>
            <a:r>
              <a:rPr lang="en-US" altLang="zh-TW" sz="2000" dirty="0">
                <a:solidFill>
                  <a:schemeClr val="bg2">
                    <a:lumMod val="50000"/>
                  </a:schemeClr>
                </a:solidFill>
                <a:latin typeface="DFHeiHK-W9" panose="020B0900000000000000" pitchFamily="34" charset="-120"/>
                <a:ea typeface="DFHeiHK-W9" panose="020B0900000000000000" pitchFamily="34" charset="-120"/>
              </a:rPr>
              <a:t>74</a:t>
            </a:r>
            <a:r>
              <a:rPr lang="zh-TW" altLang="en-US" sz="2000" dirty="0">
                <a:solidFill>
                  <a:schemeClr val="bg2">
                    <a:lumMod val="50000"/>
                  </a:schemeClr>
                </a:solidFill>
                <a:latin typeface="DFHeiHK-W9" panose="020B0900000000000000" pitchFamily="34" charset="-120"/>
                <a:ea typeface="DFHeiHK-W9" panose="020B0900000000000000" pitchFamily="34" charset="-120"/>
              </a:rPr>
              <a:t>萬多緬甸人</a:t>
            </a:r>
            <a:r>
              <a:rPr lang="zh-TW" altLang="en-US" sz="2000" dirty="0">
                <a:latin typeface="DFHeiHK-W9" panose="020B0900000000000000" pitchFamily="34" charset="-120"/>
                <a:ea typeface="DFHeiHK-W9" panose="020B0900000000000000" pitchFamily="34" charset="-120"/>
              </a:rPr>
              <a:t>逃離</a:t>
            </a:r>
            <a:r>
              <a:rPr lang="zh-TW" altLang="en-US" sz="2000" dirty="0">
                <a:solidFill>
                  <a:schemeClr val="bg2">
                    <a:lumMod val="50000"/>
                  </a:schemeClr>
                </a:solidFill>
                <a:latin typeface="DFHeiHK-W9" panose="020B0900000000000000" pitchFamily="34" charset="-120"/>
                <a:ea typeface="DFHeiHK-W9" panose="020B0900000000000000" pitchFamily="34" charset="-120"/>
              </a:rPr>
              <a:t>孟加拉國</a:t>
            </a:r>
            <a:endParaRPr lang="en-US" altLang="zh-TW" sz="2000" dirty="0">
              <a:solidFill>
                <a:schemeClr val="bg2">
                  <a:lumMod val="50000"/>
                </a:schemeClr>
              </a:solidFill>
              <a:latin typeface="DFHeiHK-W9" panose="020B0900000000000000" pitchFamily="34" charset="-120"/>
              <a:ea typeface="DFHeiHK-W9" panose="020B0900000000000000" pitchFamily="34" charset="-120"/>
            </a:endParaRPr>
          </a:p>
          <a:p>
            <a:pPr marL="1524000" indent="-1524000">
              <a:lnSpc>
                <a:spcPct val="100000"/>
              </a:lnSpc>
            </a:pPr>
            <a:r>
              <a:rPr lang="zh-TW" altLang="en-US" sz="2000" dirty="0">
                <a:latin typeface="DFHeiHK-W9" panose="020B0900000000000000" pitchFamily="34" charset="-120"/>
                <a:ea typeface="DFHeiHK-W9" panose="020B0900000000000000" pitchFamily="34" charset="-120"/>
              </a:rPr>
              <a:t>　難民情況：</a:t>
            </a:r>
            <a:r>
              <a:rPr lang="zh-TW" altLang="en-US" sz="2000" dirty="0">
                <a:latin typeface="DFHeiHK-W9" panose="020B0900000000000000" pitchFamily="34" charset="-120"/>
                <a:ea typeface="DFHeiHK-W9" panose="020B0900000000000000" pitchFamily="34" charset="-120"/>
                <a:sym typeface="Wingdings" panose="05000000000000000000" pitchFamily="2" charset="2"/>
              </a:rPr>
              <a:t></a:t>
            </a:r>
            <a:r>
              <a:rPr lang="zh-TW" altLang="en-US" sz="2000" dirty="0">
                <a:latin typeface="DFHeiHK-W9" panose="020B0900000000000000" pitchFamily="34" charset="-120"/>
                <a:ea typeface="DFHeiHK-W9" panose="020B0900000000000000" pitchFamily="34" charset="-120"/>
              </a:rPr>
              <a:t>大部份是</a:t>
            </a:r>
            <a:r>
              <a:rPr lang="zh-TW" altLang="en-US" sz="2000" dirty="0">
                <a:solidFill>
                  <a:schemeClr val="bg2">
                    <a:lumMod val="50000"/>
                  </a:schemeClr>
                </a:solidFill>
                <a:latin typeface="DFHeiHK-W9" panose="020B0900000000000000" pitchFamily="34" charset="-120"/>
                <a:ea typeface="DFHeiHK-W9" panose="020B0900000000000000" pitchFamily="34" charset="-120"/>
              </a:rPr>
              <a:t>羅興亞人</a:t>
            </a:r>
            <a:r>
              <a:rPr lang="en-US" altLang="zh-TW" sz="1200" dirty="0">
                <a:latin typeface="DFHeiHK-W9" panose="020B0900000000000000" pitchFamily="34" charset="-120"/>
                <a:ea typeface="DFHeiHK-W9" panose="020B0900000000000000" pitchFamily="34" charset="-120"/>
              </a:rPr>
              <a:t>(</a:t>
            </a:r>
            <a:r>
              <a:rPr lang="zh-TW" altLang="en-US" sz="1200" dirty="0">
                <a:latin typeface="DFHeiHK-W9" panose="020B0900000000000000" pitchFamily="34" charset="-120"/>
                <a:ea typeface="DFHeiHK-W9" panose="020B0900000000000000" pitchFamily="34" charset="-120"/>
              </a:rPr>
              <a:t>一群在緬甸的穆斯林少數族裔</a:t>
            </a:r>
            <a:r>
              <a:rPr lang="en-US" altLang="zh-TW" sz="1200" dirty="0">
                <a:latin typeface="DFHeiHK-W9" panose="020B0900000000000000" pitchFamily="34" charset="-120"/>
                <a:ea typeface="DFHeiHK-W9" panose="020B0900000000000000" pitchFamily="34" charset="-120"/>
              </a:rPr>
              <a:t>)</a:t>
            </a:r>
            <a:br>
              <a:rPr lang="en-US" altLang="zh-TW" sz="1200" dirty="0">
                <a:latin typeface="DFHeiHK-W9" panose="020B0900000000000000" pitchFamily="34" charset="-120"/>
                <a:ea typeface="DFHeiHK-W9" panose="020B0900000000000000" pitchFamily="34" charset="-120"/>
              </a:rPr>
            </a:br>
            <a:r>
              <a:rPr lang="zh-TW" altLang="en-US" sz="2000" dirty="0">
                <a:latin typeface="DFHeiHK-W9" panose="020B0900000000000000" pitchFamily="34" charset="-120"/>
                <a:ea typeface="DFHeiHK-W9" panose="020B0900000000000000" pitchFamily="34" charset="-120"/>
                <a:sym typeface="Wingdings" panose="05000000000000000000" pitchFamily="2" charset="2"/>
              </a:rPr>
              <a:t></a:t>
            </a:r>
            <a:r>
              <a:rPr lang="zh-TW" altLang="en-US" sz="2000" dirty="0">
                <a:latin typeface="DFHeiHK-W9" panose="020B0900000000000000" pitchFamily="34" charset="-120"/>
                <a:ea typeface="DFHeiHK-W9" panose="020B0900000000000000" pitchFamily="34" charset="-120"/>
              </a:rPr>
              <a:t>他們遭到</a:t>
            </a:r>
            <a:r>
              <a:rPr lang="zh-TW" altLang="en-US" sz="2000" dirty="0">
                <a:solidFill>
                  <a:schemeClr val="bg2">
                    <a:lumMod val="50000"/>
                  </a:schemeClr>
                </a:solidFill>
                <a:latin typeface="DFHeiHK-W9" panose="020B0900000000000000" pitchFamily="34" charset="-120"/>
                <a:ea typeface="DFHeiHK-W9" panose="020B0900000000000000" pitchFamily="34" charset="-120"/>
              </a:rPr>
              <a:t>殺害</a:t>
            </a:r>
            <a:r>
              <a:rPr lang="zh-TW" altLang="en-US" sz="2000" dirty="0">
                <a:latin typeface="DFHeiHK-W9" panose="020B0900000000000000" pitchFamily="34" charset="-120"/>
                <a:ea typeface="DFHeiHK-W9" panose="020B0900000000000000" pitchFamily="34" charset="-120"/>
              </a:rPr>
              <a:t>或</a:t>
            </a:r>
            <a:r>
              <a:rPr lang="zh-TW" altLang="en-US" sz="2000" dirty="0">
                <a:solidFill>
                  <a:schemeClr val="bg2">
                    <a:lumMod val="50000"/>
                  </a:schemeClr>
                </a:solidFill>
                <a:latin typeface="DFHeiHK-W9" panose="020B0900000000000000" pitchFamily="34" charset="-120"/>
                <a:ea typeface="DFHeiHK-W9" panose="020B0900000000000000" pitchFamily="34" charset="-120"/>
              </a:rPr>
              <a:t>殘暴</a:t>
            </a:r>
            <a:r>
              <a:rPr lang="zh-TW" altLang="en-US" sz="2000" dirty="0">
                <a:latin typeface="DFHeiHK-W9" panose="020B0900000000000000" pitchFamily="34" charset="-120"/>
                <a:ea typeface="DFHeiHK-W9" panose="020B0900000000000000" pitchFamily="34" charset="-120"/>
              </a:rPr>
              <a:t>對待，及</a:t>
            </a:r>
            <a:r>
              <a:rPr lang="zh-TW" altLang="en-US" sz="2000" dirty="0">
                <a:solidFill>
                  <a:schemeClr val="bg2">
                    <a:lumMod val="50000"/>
                  </a:schemeClr>
                </a:solidFill>
                <a:latin typeface="DFHeiHK-W9" panose="020B0900000000000000" pitchFamily="34" charset="-120"/>
                <a:ea typeface="DFHeiHK-W9" panose="020B0900000000000000" pitchFamily="34" charset="-120"/>
              </a:rPr>
              <a:t>燒毀村落</a:t>
            </a:r>
            <a:endParaRPr lang="en-US" altLang="zh-TW" sz="2000" dirty="0">
              <a:solidFill>
                <a:schemeClr val="bg2">
                  <a:lumMod val="50000"/>
                </a:schemeClr>
              </a:solidFill>
              <a:latin typeface="DFHeiHK-W9" panose="020B0900000000000000" pitchFamily="34" charset="-120"/>
              <a:ea typeface="DFHeiHK-W9" panose="020B0900000000000000" pitchFamily="34" charset="-120"/>
            </a:endParaRPr>
          </a:p>
          <a:p>
            <a:pPr marL="1524000">
              <a:lnSpc>
                <a:spcPct val="100000"/>
              </a:lnSpc>
            </a:pPr>
            <a:r>
              <a:rPr lang="zh-TW" altLang="en-US" sz="2000" dirty="0">
                <a:latin typeface="DFHeiHK-W9" panose="020B0900000000000000" pitchFamily="34" charset="-120"/>
                <a:ea typeface="DFHeiHK-W9" panose="020B0900000000000000" pitchFamily="34" charset="-120"/>
                <a:sym typeface="Wingdings" panose="05000000000000000000" pitchFamily="2" charset="2"/>
              </a:rPr>
              <a:t></a:t>
            </a:r>
            <a:r>
              <a:rPr lang="zh-TW" altLang="en-US" sz="2000" dirty="0">
                <a:latin typeface="DFHeiHK-W9" panose="020B0900000000000000" pitchFamily="34" charset="-120"/>
                <a:ea typeface="DFHeiHK-W9" panose="020B0900000000000000" pitchFamily="34" charset="-120"/>
              </a:rPr>
              <a:t>暴力事件攘成約</a:t>
            </a:r>
            <a:r>
              <a:rPr lang="en-US" altLang="zh-TW" sz="2000" dirty="0">
                <a:latin typeface="DFHeiHK-W9" panose="020B0900000000000000" pitchFamily="34" charset="-120"/>
                <a:ea typeface="DFHeiHK-W9" panose="020B0900000000000000" pitchFamily="34" charset="-120"/>
              </a:rPr>
              <a:t>6,700</a:t>
            </a:r>
            <a:r>
              <a:rPr lang="zh-TW" altLang="en-US" sz="2000" dirty="0">
                <a:latin typeface="DFHeiHK-W9" panose="020B0900000000000000" pitchFamily="34" charset="-120"/>
                <a:ea typeface="DFHeiHK-W9" panose="020B0900000000000000" pitchFamily="34" charset="-120"/>
              </a:rPr>
              <a:t>名羅興亞人死亡</a:t>
            </a:r>
            <a:endParaRPr lang="en-US" altLang="zh-TW" sz="2000" dirty="0">
              <a:latin typeface="DFHeiHK-W9" panose="020B0900000000000000" pitchFamily="34" charset="-120"/>
              <a:ea typeface="DFHeiHK-W9" panose="020B0900000000000000" pitchFamily="34" charset="-120"/>
            </a:endParaRPr>
          </a:p>
          <a:p>
            <a:pPr marL="1524000">
              <a:lnSpc>
                <a:spcPct val="100000"/>
              </a:lnSpc>
            </a:pPr>
            <a:r>
              <a:rPr lang="en-US" altLang="zh-TW" sz="2000" dirty="0">
                <a:latin typeface="DFHeiHK-W9" panose="020B0900000000000000" pitchFamily="34" charset="-120"/>
                <a:ea typeface="DFHeiHK-W9" panose="020B0900000000000000" pitchFamily="34" charset="-120"/>
              </a:rPr>
              <a:t> </a:t>
            </a:r>
            <a:r>
              <a:rPr lang="en-US" altLang="zh-TW" sz="1600" dirty="0">
                <a:latin typeface="DFHeiHK-W9" panose="020B0900000000000000" pitchFamily="34" charset="-120"/>
                <a:ea typeface="DFHeiHK-W9" panose="020B0900000000000000" pitchFamily="34" charset="-120"/>
              </a:rPr>
              <a:t>*</a:t>
            </a:r>
            <a:r>
              <a:rPr lang="zh-TW" altLang="en-US" sz="1600" dirty="0">
                <a:latin typeface="DFHeiHK-W9" panose="020B0900000000000000" pitchFamily="34" charset="-120"/>
                <a:ea typeface="DFHeiHK-W9" panose="020B0900000000000000" pitchFamily="34" charset="-120"/>
              </a:rPr>
              <a:t>當中至少</a:t>
            </a:r>
            <a:r>
              <a:rPr lang="en-US" altLang="zh-TW" sz="1600" dirty="0">
                <a:solidFill>
                  <a:schemeClr val="bg2">
                    <a:lumMod val="50000"/>
                  </a:schemeClr>
                </a:solidFill>
                <a:latin typeface="DFHeiHK-W9" panose="020B0900000000000000" pitchFamily="34" charset="-120"/>
                <a:ea typeface="DFHeiHK-W9" panose="020B0900000000000000" pitchFamily="34" charset="-120"/>
              </a:rPr>
              <a:t>730</a:t>
            </a:r>
            <a:r>
              <a:rPr lang="zh-TW" altLang="en-US" sz="1600" dirty="0">
                <a:solidFill>
                  <a:schemeClr val="bg2">
                    <a:lumMod val="50000"/>
                  </a:schemeClr>
                </a:solidFill>
                <a:latin typeface="DFHeiHK-W9" panose="020B0900000000000000" pitchFamily="34" charset="-120"/>
                <a:ea typeface="DFHeiHK-W9" panose="020B0900000000000000" pitchFamily="34" charset="-120"/>
              </a:rPr>
              <a:t>名</a:t>
            </a:r>
            <a:r>
              <a:rPr lang="zh-TW" altLang="en-US" sz="1600" dirty="0">
                <a:solidFill>
                  <a:schemeClr val="accent2"/>
                </a:solidFill>
                <a:latin typeface="DFHeiHK-W9" panose="020B0900000000000000" pitchFamily="34" charset="-120"/>
                <a:ea typeface="DFHeiHK-W9" panose="020B0900000000000000" pitchFamily="34" charset="-120"/>
              </a:rPr>
              <a:t>是</a:t>
            </a:r>
            <a:r>
              <a:rPr lang="en-US" altLang="zh-TW" sz="1600" dirty="0">
                <a:latin typeface="DFHeiHK-W9" panose="020B0900000000000000" pitchFamily="34" charset="-120"/>
                <a:ea typeface="DFHeiHK-W9" panose="020B0900000000000000" pitchFamily="34" charset="-120"/>
              </a:rPr>
              <a:t>5</a:t>
            </a:r>
            <a:r>
              <a:rPr lang="zh-TW" altLang="en-US" sz="1600" dirty="0">
                <a:latin typeface="DFHeiHK-W9" panose="020B0900000000000000" pitchFamily="34" charset="-120"/>
                <a:ea typeface="DFHeiHK-W9" panose="020B0900000000000000" pitchFamily="34" charset="-120"/>
              </a:rPr>
              <a:t>歲以下的</a:t>
            </a:r>
            <a:r>
              <a:rPr lang="zh-TW" altLang="en-US" sz="1600" dirty="0">
                <a:solidFill>
                  <a:schemeClr val="bg2">
                    <a:lumMod val="50000"/>
                  </a:schemeClr>
                </a:solidFill>
                <a:latin typeface="DFHeiHK-W9" panose="020B0900000000000000" pitchFamily="34" charset="-120"/>
                <a:ea typeface="DFHeiHK-W9" panose="020B0900000000000000" pitchFamily="34" charset="-120"/>
              </a:rPr>
              <a:t>兒童</a:t>
            </a:r>
            <a:r>
              <a:rPr lang="en-US" altLang="zh-TW" sz="1200" dirty="0">
                <a:latin typeface="DFHeiHK-W9" panose="020B0900000000000000" pitchFamily="34" charset="-120"/>
                <a:ea typeface="DFHeiHK-W9" panose="020B0900000000000000" pitchFamily="34" charset="-120"/>
              </a:rPr>
              <a:t>(</a:t>
            </a:r>
            <a:r>
              <a:rPr lang="zh-TW" altLang="en-US" sz="1200" dirty="0">
                <a:latin typeface="DFHeiHK-W9" panose="020B0900000000000000" pitchFamily="34" charset="-120"/>
                <a:ea typeface="DFHeiHK-W9" panose="020B0900000000000000" pitchFamily="34" charset="-120"/>
              </a:rPr>
              <a:t>根據無國界醫生組織</a:t>
            </a:r>
            <a:r>
              <a:rPr lang="en-US" altLang="zh-TW" sz="1200" dirty="0">
                <a:latin typeface="DFHeiHK-W9" panose="020B0900000000000000" pitchFamily="34" charset="-120"/>
                <a:ea typeface="DFHeiHK-W9" panose="020B0900000000000000" pitchFamily="34" charset="-120"/>
              </a:rPr>
              <a:t>)</a:t>
            </a:r>
            <a:endParaRPr lang="en-US" altLang="zh-TW" sz="2000" dirty="0">
              <a:latin typeface="DFHeiHK-W9" panose="020B0900000000000000" pitchFamily="34" charset="-120"/>
              <a:ea typeface="DFHeiHK-W9" panose="020B0900000000000000" pitchFamily="34" charset="-120"/>
            </a:endParaRPr>
          </a:p>
          <a:p>
            <a:pPr marL="1524000">
              <a:lnSpc>
                <a:spcPct val="100000"/>
              </a:lnSpc>
            </a:pPr>
            <a:r>
              <a:rPr lang="zh-TW" altLang="en-US" sz="2000" dirty="0">
                <a:latin typeface="DFHeiHK-W9" panose="020B0900000000000000" pitchFamily="34" charset="-120"/>
                <a:ea typeface="DFHeiHK-W9" panose="020B0900000000000000" pitchFamily="34" charset="-120"/>
                <a:sym typeface="Wingdings" panose="05000000000000000000" pitchFamily="2" charset="2"/>
              </a:rPr>
              <a:t></a:t>
            </a:r>
            <a:r>
              <a:rPr lang="zh-TW" altLang="en-US" sz="2000" dirty="0">
                <a:latin typeface="DFHeiHK-W9" panose="020B0900000000000000" pitchFamily="34" charset="-120"/>
                <a:ea typeface="DFHeiHK-W9" panose="020B0900000000000000" pitchFamily="34" charset="-120"/>
              </a:rPr>
              <a:t>數十萬人</a:t>
            </a:r>
            <a:r>
              <a:rPr lang="zh-TW" altLang="en-US" sz="2000" dirty="0">
                <a:solidFill>
                  <a:schemeClr val="bg2">
                    <a:lumMod val="50000"/>
                  </a:schemeClr>
                </a:solidFill>
                <a:latin typeface="DFHeiHK-W9" panose="020B0900000000000000" pitchFamily="34" charset="-120"/>
                <a:ea typeface="DFHeiHK-W9" panose="020B0900000000000000" pitchFamily="34" charset="-120"/>
              </a:rPr>
              <a:t>湧入鄰國</a:t>
            </a:r>
            <a:r>
              <a:rPr lang="zh-TW" altLang="en-US" sz="2000" dirty="0">
                <a:latin typeface="DFHeiHK-W9" panose="020B0900000000000000" pitchFamily="34" charset="-120"/>
                <a:ea typeface="DFHeiHK-W9" panose="020B0900000000000000" pitchFamily="34" charset="-120"/>
              </a:rPr>
              <a:t>孟加拉</a:t>
            </a:r>
            <a:r>
              <a:rPr lang="zh-TW" altLang="en-US" sz="2000" dirty="0">
                <a:solidFill>
                  <a:schemeClr val="bg2">
                    <a:lumMod val="50000"/>
                  </a:schemeClr>
                </a:solidFill>
                <a:latin typeface="DFHeiHK-W9" panose="020B0900000000000000" pitchFamily="34" charset="-120"/>
                <a:ea typeface="DFHeiHK-W9" panose="020B0900000000000000" pitchFamily="34" charset="-120"/>
              </a:rPr>
              <a:t>避難</a:t>
            </a:r>
            <a:r>
              <a:rPr lang="zh-TW" altLang="en-US" sz="2000" dirty="0">
                <a:latin typeface="DFHeiHK-W9" panose="020B0900000000000000" pitchFamily="34" charset="-120"/>
                <a:ea typeface="DFHeiHK-W9" panose="020B0900000000000000" pitchFamily="34" charset="-120"/>
              </a:rPr>
              <a:t>，令孟加拉</a:t>
            </a:r>
            <a:r>
              <a:rPr lang="en-US" altLang="zh-TW" sz="2000" dirty="0">
                <a:latin typeface="DFHeiHK-W9" panose="020B0900000000000000" pitchFamily="34" charset="-120"/>
                <a:ea typeface="DFHeiHK-W9" panose="020B0900000000000000" pitchFamily="34" charset="-120"/>
              </a:rPr>
              <a:t>  </a:t>
            </a:r>
          </a:p>
          <a:p>
            <a:pPr marL="1524000">
              <a:lnSpc>
                <a:spcPct val="100000"/>
              </a:lnSpc>
            </a:pPr>
            <a:r>
              <a:rPr lang="zh-TW" altLang="en-US" sz="2000" dirty="0">
                <a:latin typeface="DFHeiHK-W9" panose="020B0900000000000000" pitchFamily="34" charset="-120"/>
                <a:ea typeface="DFHeiHK-W9" panose="020B0900000000000000" pitchFamily="34" charset="-120"/>
              </a:rPr>
              <a:t>　的</a:t>
            </a:r>
            <a:r>
              <a:rPr lang="zh-TW" altLang="en-US" sz="2000" dirty="0">
                <a:solidFill>
                  <a:schemeClr val="accent2"/>
                </a:solidFill>
                <a:latin typeface="DFHeiHK-W9" panose="020B0900000000000000" pitchFamily="34" charset="-120"/>
                <a:ea typeface="DFHeiHK-W9" panose="020B0900000000000000" pitchFamily="34" charset="-120"/>
              </a:rPr>
              <a:t>社區設施及資源</a:t>
            </a:r>
            <a:r>
              <a:rPr lang="zh-TW" altLang="en-US" sz="2000" dirty="0">
                <a:solidFill>
                  <a:schemeClr val="bg2">
                    <a:lumMod val="50000"/>
                  </a:schemeClr>
                </a:solidFill>
                <a:latin typeface="DFHeiHK-W9" panose="020B0900000000000000" pitchFamily="34" charset="-120"/>
                <a:ea typeface="DFHeiHK-W9" panose="020B0900000000000000" pitchFamily="34" charset="-120"/>
              </a:rPr>
              <a:t>承受巨大壓力</a:t>
            </a:r>
            <a:r>
              <a:rPr lang="zh-TW" altLang="en-US" sz="2000" dirty="0">
                <a:latin typeface="DFHeiHK-W9" panose="020B0900000000000000" pitchFamily="34" charset="-120"/>
                <a:ea typeface="DFHeiHK-W9" panose="020B0900000000000000" pitchFamily="34" charset="-120"/>
              </a:rPr>
              <a:t>，甚至需</a:t>
            </a:r>
            <a:endParaRPr lang="en-US" altLang="zh-TW" sz="2000" dirty="0">
              <a:latin typeface="DFHeiHK-W9" panose="020B0900000000000000" pitchFamily="34" charset="-120"/>
              <a:ea typeface="DFHeiHK-W9" panose="020B0900000000000000" pitchFamily="34" charset="-120"/>
            </a:endParaRPr>
          </a:p>
          <a:p>
            <a:pPr marL="1524000">
              <a:lnSpc>
                <a:spcPct val="100000"/>
              </a:lnSpc>
            </a:pPr>
            <a:r>
              <a:rPr lang="zh-TW" altLang="en-US" sz="2000" dirty="0">
                <a:latin typeface="DFHeiHK-W9" panose="020B0900000000000000" pitchFamily="34" charset="-120"/>
                <a:ea typeface="DFHeiHK-W9" panose="020B0900000000000000" pitchFamily="34" charset="-120"/>
              </a:rPr>
              <a:t>　</a:t>
            </a:r>
            <a:r>
              <a:rPr lang="zh-TW" altLang="en-US" sz="2000" dirty="0">
                <a:solidFill>
                  <a:schemeClr val="bg2">
                    <a:lumMod val="50000"/>
                  </a:schemeClr>
                </a:solidFill>
                <a:latin typeface="DFHeiHK-W9" panose="020B0900000000000000" pitchFamily="34" charset="-120"/>
                <a:ea typeface="DFHeiHK-W9" panose="020B0900000000000000" pitchFamily="34" charset="-120"/>
              </a:rPr>
              <a:t>要拒絕收容</a:t>
            </a:r>
            <a:r>
              <a:rPr lang="zh-TW" altLang="en-US" sz="2000" dirty="0">
                <a:latin typeface="DFHeiHK-W9" panose="020B0900000000000000" pitchFamily="34" charset="-120"/>
                <a:ea typeface="DFHeiHK-W9" panose="020B0900000000000000" pitchFamily="34" charset="-120"/>
              </a:rPr>
              <a:t>難民</a:t>
            </a:r>
            <a:endParaRPr lang="en-US" altLang="zh-TW" sz="2000" dirty="0">
              <a:latin typeface="DFHeiHK-W9" panose="020B0900000000000000" pitchFamily="34" charset="-120"/>
              <a:ea typeface="DFHeiHK-W9" panose="020B0900000000000000" pitchFamily="34" charset="-120"/>
            </a:endParaRPr>
          </a:p>
        </p:txBody>
      </p:sp>
      <p:sp>
        <p:nvSpPr>
          <p:cNvPr id="142" name="Google Shape;2211;p49">
            <a:extLst>
              <a:ext uri="{FF2B5EF4-FFF2-40B4-BE49-F238E27FC236}">
                <a16:creationId xmlns:a16="http://schemas.microsoft.com/office/drawing/2014/main" id="{B9300FF5-17E7-42C3-B0DA-B89946E9FF6A}"/>
              </a:ext>
            </a:extLst>
          </p:cNvPr>
          <p:cNvSpPr txBox="1">
            <a:spLocks/>
          </p:cNvSpPr>
          <p:nvPr/>
        </p:nvSpPr>
        <p:spPr>
          <a:xfrm>
            <a:off x="-295282" y="300876"/>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04.</a:t>
            </a:r>
          </a:p>
        </p:txBody>
      </p:sp>
      <p:sp>
        <p:nvSpPr>
          <p:cNvPr id="143" name="Google Shape;2209;p49">
            <a:extLst>
              <a:ext uri="{FF2B5EF4-FFF2-40B4-BE49-F238E27FC236}">
                <a16:creationId xmlns:a16="http://schemas.microsoft.com/office/drawing/2014/main" id="{D6C12894-791D-4E4F-B3CF-0595EB9CD844}"/>
              </a:ext>
            </a:extLst>
          </p:cNvPr>
          <p:cNvSpPr txBox="1">
            <a:spLocks/>
          </p:cNvSpPr>
          <p:nvPr/>
        </p:nvSpPr>
        <p:spPr>
          <a:xfrm>
            <a:off x="75447" y="59478"/>
            <a:ext cx="7202200" cy="780973"/>
          </a:xfrm>
          <a:prstGeom prst="rect">
            <a:avLst/>
          </a:prstGeom>
        </p:spPr>
        <p:txBody>
          <a:bodyPr wrap="square">
            <a:spAutoFit/>
          </a:bodyPr>
          <a:lstStyle>
            <a:defPPr marR="0" lvl="0" algn="l" rtl="0">
              <a:lnSpc>
                <a:spcPct val="100000"/>
              </a:lnSpc>
              <a:spcBef>
                <a:spcPts val="0"/>
              </a:spcBef>
              <a:spcAft>
                <a:spcPts val="0"/>
              </a:spcAft>
            </a:defPPr>
            <a:lvl1pPr>
              <a:defRPr b="1">
                <a:latin typeface="DFHeiHK-W9" panose="020B0900000000000000" pitchFamily="34" charset="-120"/>
                <a:ea typeface="DFHeiHK-W9" panose="020B0900000000000000" pitchFamily="34" charset="-120"/>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dirty="0"/>
              <a:t>你必須知道的三大難民危機</a:t>
            </a:r>
            <a:endParaRPr lang="zh-HK" altLang="en-US" dirty="0"/>
          </a:p>
        </p:txBody>
      </p:sp>
      <p:pic>
        <p:nvPicPr>
          <p:cNvPr id="3" name="圖片 2">
            <a:extLst>
              <a:ext uri="{FF2B5EF4-FFF2-40B4-BE49-F238E27FC236}">
                <a16:creationId xmlns:a16="http://schemas.microsoft.com/office/drawing/2014/main" id="{AC77ED15-7AD1-4B87-9242-57AE0EBCB60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4049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55"/>
          <p:cNvSpPr txBox="1">
            <a:spLocks noGrp="1"/>
          </p:cNvSpPr>
          <p:nvPr>
            <p:ph type="title"/>
          </p:nvPr>
        </p:nvSpPr>
        <p:spPr>
          <a:xfrm>
            <a:off x="3435454" y="2061434"/>
            <a:ext cx="5936858" cy="2203500"/>
          </a:xfrm>
          <a:prstGeom prst="rect">
            <a:avLst/>
          </a:prstGeom>
        </p:spPr>
        <p:txBody>
          <a:bodyPr spcFirstLastPara="1" wrap="square" lIns="91425" tIns="91425" rIns="91425" bIns="91425" anchor="t" anchorCtr="0">
            <a:noAutofit/>
          </a:bodyPr>
          <a:lstStyle/>
          <a:p>
            <a:pPr lvl="0" algn="ctr"/>
            <a:r>
              <a:rPr lang="zh-TW" altLang="en-US" sz="4000" dirty="0">
                <a:latin typeface="DFHeiHK-W9" panose="020B0900000000000000" pitchFamily="34" charset="-120"/>
                <a:ea typeface="DFHeiHK-W9" panose="020B0900000000000000" pitchFamily="34" charset="-120"/>
              </a:rPr>
              <a:t>第「三」大難民</a:t>
            </a:r>
            <a:r>
              <a:rPr lang="zh-HK" altLang="en-US" sz="4000" dirty="0">
                <a:latin typeface="DFHeiHK-W9" panose="020B0900000000000000" pitchFamily="34" charset="-120"/>
                <a:ea typeface="DFHeiHK-W9" panose="020B0900000000000000" pitchFamily="34" charset="-120"/>
              </a:rPr>
              <a:t>危機</a:t>
            </a:r>
            <a:br>
              <a:rPr lang="en-US" altLang="zh-HK" sz="4000" dirty="0">
                <a:latin typeface="DFHeiHK-W9" panose="020B0900000000000000" pitchFamily="34" charset="-120"/>
                <a:ea typeface="DFHeiHK-W9" panose="020B0900000000000000" pitchFamily="34" charset="-120"/>
              </a:rPr>
            </a:br>
            <a:r>
              <a:rPr lang="zh-TW" altLang="en-US" sz="4000" dirty="0">
                <a:solidFill>
                  <a:schemeClr val="bg2">
                    <a:lumMod val="50000"/>
                  </a:schemeClr>
                </a:solidFill>
                <a:latin typeface="DFHeiHK-W9" panose="020B0900000000000000" pitchFamily="34" charset="-120"/>
                <a:ea typeface="DFHeiHK-W9" panose="020B0900000000000000" pitchFamily="34" charset="-120"/>
              </a:rPr>
              <a:t>南蘇丹內戰及種族清洗</a:t>
            </a:r>
            <a:endParaRPr sz="4000" dirty="0">
              <a:solidFill>
                <a:schemeClr val="bg2">
                  <a:lumMod val="50000"/>
                </a:schemeClr>
              </a:solidFill>
              <a:latin typeface="DFHeiHK-W9" panose="020B0900000000000000" pitchFamily="34" charset="-120"/>
              <a:ea typeface="DFHeiHK-W9" panose="020B0900000000000000" pitchFamily="34" charset="-120"/>
            </a:endParaRPr>
          </a:p>
        </p:txBody>
      </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1512" y="2642452"/>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2211;p49">
            <a:extLst>
              <a:ext uri="{FF2B5EF4-FFF2-40B4-BE49-F238E27FC236}">
                <a16:creationId xmlns:a16="http://schemas.microsoft.com/office/drawing/2014/main" id="{FA389F7A-30B4-45BB-8700-140EDBF62A7F}"/>
              </a:ext>
            </a:extLst>
          </p:cNvPr>
          <p:cNvSpPr txBox="1">
            <a:spLocks/>
          </p:cNvSpPr>
          <p:nvPr/>
        </p:nvSpPr>
        <p:spPr>
          <a:xfrm>
            <a:off x="1693178" y="217108"/>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5400" dirty="0">
                <a:solidFill>
                  <a:schemeClr val="bg2">
                    <a:lumMod val="75000"/>
                  </a:schemeClr>
                </a:solidFill>
                <a:latin typeface="Inter Black"/>
                <a:ea typeface="Inter Black"/>
                <a:sym typeface="Inter Black"/>
              </a:rPr>
              <a:t>04.</a:t>
            </a:r>
          </a:p>
        </p:txBody>
      </p:sp>
      <p:sp>
        <p:nvSpPr>
          <p:cNvPr id="139" name="Google Shape;2209;p49">
            <a:extLst>
              <a:ext uri="{FF2B5EF4-FFF2-40B4-BE49-F238E27FC236}">
                <a16:creationId xmlns:a16="http://schemas.microsoft.com/office/drawing/2014/main" id="{E162E436-374A-4CFD-9AB1-C0ED43344E41}"/>
              </a:ext>
            </a:extLst>
          </p:cNvPr>
          <p:cNvSpPr txBox="1">
            <a:spLocks/>
          </p:cNvSpPr>
          <p:nvPr/>
        </p:nvSpPr>
        <p:spPr>
          <a:xfrm>
            <a:off x="2113472" y="834754"/>
            <a:ext cx="7202200" cy="7809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4000" dirty="0">
                <a:latin typeface="DFHeiHK-W9" panose="020B0900000000000000" pitchFamily="34" charset="-120"/>
                <a:ea typeface="DFHeiHK-W9" panose="020B0900000000000000" pitchFamily="34" charset="-120"/>
              </a:rPr>
              <a:t>你必須知道的三大難民危機</a:t>
            </a:r>
            <a:endParaRPr lang="zh-HK" altLang="en-US" sz="4000" dirty="0">
              <a:latin typeface="DFHeiHK-W9" panose="020B0900000000000000" pitchFamily="34" charset="-120"/>
              <a:ea typeface="DFHeiHK-W9" panose="020B0900000000000000" pitchFamily="34" charset="-120"/>
            </a:endParaRPr>
          </a:p>
        </p:txBody>
      </p:sp>
      <p:pic>
        <p:nvPicPr>
          <p:cNvPr id="3" name="圖片 2">
            <a:extLst>
              <a:ext uri="{FF2B5EF4-FFF2-40B4-BE49-F238E27FC236}">
                <a16:creationId xmlns:a16="http://schemas.microsoft.com/office/drawing/2014/main" id="{7DEFC478-BDD4-4991-9727-52D9C5F0F46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11820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55"/>
          <p:cNvSpPr txBox="1">
            <a:spLocks noGrp="1"/>
          </p:cNvSpPr>
          <p:nvPr>
            <p:ph type="title"/>
          </p:nvPr>
        </p:nvSpPr>
        <p:spPr>
          <a:xfrm>
            <a:off x="5448968" y="187227"/>
            <a:ext cx="3508494" cy="884874"/>
          </a:xfrm>
          <a:prstGeom prst="rect">
            <a:avLst/>
          </a:prstGeom>
        </p:spPr>
        <p:txBody>
          <a:bodyPr spcFirstLastPara="1" wrap="square" lIns="91425" tIns="91425" rIns="91425" bIns="91425" anchor="t" anchorCtr="0">
            <a:noAutofit/>
          </a:bodyPr>
          <a:lstStyle/>
          <a:p>
            <a:pPr lvl="0" algn="r"/>
            <a:r>
              <a:rPr lang="zh-TW" altLang="en-US" sz="2400" dirty="0">
                <a:latin typeface="DFHeiHK-W9" panose="020B0900000000000000" pitchFamily="34" charset="-120"/>
                <a:ea typeface="DFHeiHK-W9" panose="020B0900000000000000" pitchFamily="34" charset="-120"/>
              </a:rPr>
              <a:t>難民</a:t>
            </a:r>
            <a:r>
              <a:rPr lang="zh-HK" altLang="en-US" sz="2400" dirty="0">
                <a:latin typeface="DFHeiHK-W9" panose="020B0900000000000000" pitchFamily="34" charset="-120"/>
                <a:ea typeface="DFHeiHK-W9" panose="020B0900000000000000" pitchFamily="34" charset="-120"/>
              </a:rPr>
              <a:t>危機</a:t>
            </a:r>
            <a:r>
              <a:rPr lang="en-US" altLang="zh-HK" sz="2400" dirty="0">
                <a:latin typeface="DFHeiHK-W9" panose="020B0900000000000000" pitchFamily="34" charset="-120"/>
                <a:ea typeface="DFHeiHK-W9" panose="020B0900000000000000" pitchFamily="34" charset="-120"/>
              </a:rPr>
              <a:t> ( III )</a:t>
            </a:r>
            <a:br>
              <a:rPr lang="en-US" altLang="zh-HK" sz="2400" dirty="0">
                <a:latin typeface="DFHeiHK-W9" panose="020B0900000000000000" pitchFamily="34" charset="-120"/>
                <a:ea typeface="DFHeiHK-W9" panose="020B0900000000000000" pitchFamily="34" charset="-120"/>
              </a:rPr>
            </a:br>
            <a:r>
              <a:rPr lang="zh-TW" altLang="en-US" sz="2400" dirty="0">
                <a:solidFill>
                  <a:schemeClr val="bg2">
                    <a:lumMod val="50000"/>
                  </a:schemeClr>
                </a:solidFill>
                <a:latin typeface="DFHeiHK-W9" panose="020B0900000000000000" pitchFamily="34" charset="-120"/>
                <a:ea typeface="DFHeiHK-W9" panose="020B0900000000000000" pitchFamily="34" charset="-120"/>
              </a:rPr>
              <a:t>南蘇丹內戰及種族清洗</a:t>
            </a:r>
            <a:endParaRPr sz="2400" dirty="0">
              <a:solidFill>
                <a:schemeClr val="bg2">
                  <a:lumMod val="50000"/>
                </a:schemeClr>
              </a:solidFill>
              <a:latin typeface="DFHeiHK-W9" panose="020B0900000000000000" pitchFamily="34" charset="-120"/>
              <a:ea typeface="DFHeiHK-W9" panose="020B0900000000000000" pitchFamily="34" charset="-120"/>
            </a:endParaRPr>
          </a:p>
        </p:txBody>
      </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41264" y="2608555"/>
            <a:ext cx="6236817" cy="2494744"/>
            <a:chOff x="0" y="2432739"/>
            <a:chExt cx="6236817" cy="2494744"/>
          </a:xfrm>
        </p:grpSpPr>
        <p:grpSp>
          <p:nvGrpSpPr>
            <p:cNvPr id="2658" name="Google Shape;2658;p55"/>
            <p:cNvGrpSpPr/>
            <p:nvPr/>
          </p:nvGrpSpPr>
          <p:grpSpPr>
            <a:xfrm>
              <a:off x="5332179" y="4168572"/>
              <a:ext cx="422484" cy="254555"/>
              <a:chOff x="5332179" y="4168572"/>
              <a:chExt cx="422484" cy="254555"/>
            </a:xfrm>
          </p:grpSpPr>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236817"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2639;p55">
            <a:extLst>
              <a:ext uri="{FF2B5EF4-FFF2-40B4-BE49-F238E27FC236}">
                <a16:creationId xmlns:a16="http://schemas.microsoft.com/office/drawing/2014/main" id="{099DF5D5-210C-4187-B73A-8A6612B7C9E4}"/>
              </a:ext>
            </a:extLst>
          </p:cNvPr>
          <p:cNvSpPr txBox="1">
            <a:spLocks/>
          </p:cNvSpPr>
          <p:nvPr/>
        </p:nvSpPr>
        <p:spPr>
          <a:xfrm>
            <a:off x="2846861" y="1041745"/>
            <a:ext cx="6194296" cy="36303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pPr marL="1524000" indent="-1524000">
              <a:lnSpc>
                <a:spcPct val="100000"/>
              </a:lnSpc>
            </a:pPr>
            <a:r>
              <a:rPr lang="zh-TW" altLang="en-US" sz="1800" dirty="0">
                <a:solidFill>
                  <a:schemeClr val="bg2">
                    <a:lumMod val="50000"/>
                  </a:schemeClr>
                </a:solidFill>
                <a:latin typeface="DFHeiHK-W9" panose="020B0900000000000000" pitchFamily="34" charset="-120"/>
                <a:ea typeface="DFHeiHK-W9" panose="020B0900000000000000" pitchFamily="34" charset="-120"/>
              </a:rPr>
              <a:t>南蘇丹</a:t>
            </a:r>
            <a:r>
              <a:rPr lang="zh-TW" altLang="en-US" sz="1800" dirty="0">
                <a:latin typeface="DFHeiHK-W9" panose="020B0900000000000000" pitchFamily="34" charset="-120"/>
                <a:ea typeface="DFHeiHK-W9" panose="020B0900000000000000" pitchFamily="34" charset="-120"/>
              </a:rPr>
              <a:t>危機：</a:t>
            </a:r>
            <a:r>
              <a:rPr lang="zh-TW" altLang="en-US" sz="1800" dirty="0">
                <a:solidFill>
                  <a:schemeClr val="bg2">
                    <a:lumMod val="50000"/>
                  </a:schemeClr>
                </a:solidFill>
                <a:latin typeface="DFHeiHK-W9" panose="020B0900000000000000" pitchFamily="34" charset="-120"/>
                <a:ea typeface="DFHeiHK-W9" panose="020B0900000000000000" pitchFamily="34" charset="-120"/>
              </a:rPr>
              <a:t>南蘇丹</a:t>
            </a:r>
            <a:r>
              <a:rPr lang="zh-TW" altLang="en-US" sz="1800" dirty="0">
                <a:latin typeface="DFHeiHK-W9" panose="020B0900000000000000" pitchFamily="34" charset="-120"/>
                <a:ea typeface="DFHeiHK-W9" panose="020B0900000000000000" pitchFamily="34" charset="-120"/>
              </a:rPr>
              <a:t>於</a:t>
            </a:r>
            <a:r>
              <a:rPr lang="en-US" altLang="zh-TW" sz="1800" dirty="0">
                <a:latin typeface="DFHeiHK-W9" panose="020B0900000000000000" pitchFamily="34" charset="-120"/>
                <a:ea typeface="DFHeiHK-W9" panose="020B0900000000000000" pitchFamily="34" charset="-120"/>
              </a:rPr>
              <a:t>2011</a:t>
            </a:r>
            <a:r>
              <a:rPr lang="zh-TW" altLang="en-US" sz="1800" dirty="0">
                <a:latin typeface="DFHeiHK-W9" panose="020B0900000000000000" pitchFamily="34" charset="-120"/>
                <a:ea typeface="DFHeiHK-W9" panose="020B0900000000000000" pitchFamily="34" charset="-120"/>
              </a:rPr>
              <a:t>年</a:t>
            </a:r>
            <a:r>
              <a:rPr lang="zh-TW" altLang="en-US" sz="1800" dirty="0">
                <a:solidFill>
                  <a:schemeClr val="bg2">
                    <a:lumMod val="50000"/>
                  </a:schemeClr>
                </a:solidFill>
                <a:latin typeface="DFHeiHK-W9" panose="020B0900000000000000" pitchFamily="34" charset="-120"/>
                <a:ea typeface="DFHeiHK-W9" panose="020B0900000000000000" pitchFamily="34" charset="-120"/>
              </a:rPr>
              <a:t>獨立</a:t>
            </a:r>
            <a:r>
              <a:rPr lang="zh-TW" altLang="en-US" sz="1800" dirty="0">
                <a:latin typeface="DFHeiHK-W9" panose="020B0900000000000000" pitchFamily="34" charset="-120"/>
                <a:ea typeface="DFHeiHK-W9" panose="020B0900000000000000" pitchFamily="34" charset="-120"/>
              </a:rPr>
              <a:t>，</a:t>
            </a:r>
            <a:r>
              <a:rPr lang="zh-TW" altLang="en-US" sz="1800" dirty="0">
                <a:solidFill>
                  <a:schemeClr val="bg2">
                    <a:lumMod val="50000"/>
                  </a:schemeClr>
                </a:solidFill>
                <a:latin typeface="DFHeiHK-W9" panose="020B0900000000000000" pitchFamily="34" charset="-120"/>
                <a:ea typeface="DFHeiHK-W9" panose="020B0900000000000000" pitchFamily="34" charset="-120"/>
              </a:rPr>
              <a:t>脫離</a:t>
            </a:r>
            <a:r>
              <a:rPr lang="zh-TW" altLang="en-US" sz="1800" dirty="0">
                <a:latin typeface="DFHeiHK-W9" panose="020B0900000000000000" pitchFamily="34" charset="-120"/>
                <a:ea typeface="DFHeiHK-W9" panose="020B0900000000000000" pitchFamily="34" charset="-120"/>
              </a:rPr>
              <a:t>蘇丹</a:t>
            </a:r>
            <a:endParaRPr lang="en-US" altLang="zh-HK" sz="1800" dirty="0">
              <a:latin typeface="DFHeiHK-W9" panose="020B0900000000000000" pitchFamily="34" charset="-120"/>
              <a:ea typeface="DFHeiHK-W9" panose="020B0900000000000000" pitchFamily="34" charset="-120"/>
            </a:endParaRPr>
          </a:p>
          <a:p>
            <a:pPr marL="1524000" indent="-1524000">
              <a:lnSpc>
                <a:spcPct val="100000"/>
              </a:lnSpc>
            </a:pPr>
            <a:r>
              <a:rPr lang="zh-TW" altLang="en-US" sz="1800" dirty="0">
                <a:latin typeface="DFHeiHK-W9" panose="020B0900000000000000" pitchFamily="34" charset="-120"/>
                <a:ea typeface="DFHeiHK-W9" panose="020B0900000000000000" pitchFamily="34" charset="-120"/>
              </a:rPr>
              <a:t>　　　事源：</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總統與副總統發生</a:t>
            </a:r>
            <a:r>
              <a:rPr lang="zh-TW" altLang="en-US" sz="1800" dirty="0">
                <a:solidFill>
                  <a:schemeClr val="bg2">
                    <a:lumMod val="50000"/>
                  </a:schemeClr>
                </a:solidFill>
                <a:latin typeface="DFHeiHK-W9" panose="020B0900000000000000" pitchFamily="34" charset="-120"/>
                <a:ea typeface="DFHeiHK-W9" panose="020B0900000000000000" pitchFamily="34" charset="-120"/>
              </a:rPr>
              <a:t>內訌</a:t>
            </a:r>
            <a:r>
              <a:rPr lang="zh-TW" altLang="en-US" sz="1800" dirty="0">
                <a:latin typeface="DFHeiHK-W9" panose="020B0900000000000000" pitchFamily="34" charset="-120"/>
                <a:ea typeface="DFHeiHK-W9" panose="020B0900000000000000" pitchFamily="34" charset="-120"/>
              </a:rPr>
              <a:t>，引發</a:t>
            </a:r>
            <a:r>
              <a:rPr lang="zh-TW" altLang="en-US" sz="1800" dirty="0">
                <a:solidFill>
                  <a:schemeClr val="bg2">
                    <a:lumMod val="50000"/>
                  </a:schemeClr>
                </a:solidFill>
                <a:latin typeface="DFHeiHK-W9" panose="020B0900000000000000" pitchFamily="34" charset="-120"/>
                <a:ea typeface="DFHeiHK-W9" panose="020B0900000000000000" pitchFamily="34" charset="-120"/>
              </a:rPr>
              <a:t>種族仇恨</a:t>
            </a:r>
            <a:endParaRPr lang="en-US" altLang="zh-TW" sz="1800" dirty="0">
              <a:solidFill>
                <a:schemeClr val="bg2">
                  <a:lumMod val="50000"/>
                </a:schemeClr>
              </a:solidFill>
              <a:latin typeface="DFHeiHK-W9" panose="020B0900000000000000" pitchFamily="34" charset="-120"/>
              <a:ea typeface="DFHeiHK-W9" panose="020B0900000000000000" pitchFamily="34" charset="-120"/>
            </a:endParaRPr>
          </a:p>
          <a:p>
            <a:pPr marL="1524000" indent="-1524000">
              <a:lnSpc>
                <a:spcPct val="100000"/>
              </a:lnSpc>
            </a:pPr>
            <a:r>
              <a:rPr lang="zh-TW" altLang="en-US" sz="1800" dirty="0">
                <a:latin typeface="DFHeiHK-W9" panose="020B0900000000000000" pitchFamily="34" charset="-120"/>
                <a:ea typeface="DFHeiHK-W9" panose="020B0900000000000000" pitchFamily="34" charset="-120"/>
                <a:sym typeface="Wingdings" panose="05000000000000000000" pitchFamily="2" charset="2"/>
              </a:rPr>
              <a:t>　　　　　　</a:t>
            </a:r>
            <a:r>
              <a:rPr lang="en-US" altLang="zh-TW" sz="1800" dirty="0">
                <a:latin typeface="DFHeiHK-W9" panose="020B0900000000000000" pitchFamily="34" charset="-120"/>
                <a:ea typeface="DFHeiHK-W9" panose="020B0900000000000000" pitchFamily="34" charset="-120"/>
              </a:rPr>
              <a:t>2013</a:t>
            </a:r>
            <a:r>
              <a:rPr lang="zh-TW" altLang="en-US" sz="1800" dirty="0">
                <a:latin typeface="DFHeiHK-W9" panose="020B0900000000000000" pitchFamily="34" charset="-120"/>
                <a:ea typeface="DFHeiHK-W9" panose="020B0900000000000000" pitchFamily="34" charset="-120"/>
              </a:rPr>
              <a:t>年爆發</a:t>
            </a:r>
            <a:r>
              <a:rPr lang="zh-TW" altLang="en-US" sz="1800" dirty="0">
                <a:solidFill>
                  <a:schemeClr val="bg2">
                    <a:lumMod val="50000"/>
                  </a:schemeClr>
                </a:solidFill>
                <a:latin typeface="DFHeiHK-W9" panose="020B0900000000000000" pitchFamily="34" charset="-120"/>
                <a:ea typeface="DFHeiHK-W9" panose="020B0900000000000000" pitchFamily="34" charset="-120"/>
              </a:rPr>
              <a:t>內戰</a:t>
            </a:r>
            <a:r>
              <a:rPr lang="zh-TW" altLang="en-US" sz="1800" dirty="0">
                <a:latin typeface="DFHeiHK-W9" panose="020B0900000000000000" pitchFamily="34" charset="-120"/>
                <a:ea typeface="DFHeiHK-W9" panose="020B0900000000000000" pitchFamily="34" charset="-120"/>
              </a:rPr>
              <a:t>出現「</a:t>
            </a:r>
            <a:r>
              <a:rPr lang="zh-TW" altLang="en-US" sz="1800" dirty="0">
                <a:solidFill>
                  <a:schemeClr val="bg2">
                    <a:lumMod val="50000"/>
                  </a:schemeClr>
                </a:solidFill>
                <a:latin typeface="DFHeiHK-W9" panose="020B0900000000000000" pitchFamily="34" charset="-120"/>
                <a:ea typeface="DFHeiHK-W9" panose="020B0900000000000000" pitchFamily="34" charset="-120"/>
              </a:rPr>
              <a:t>種族清洗</a:t>
            </a:r>
            <a:r>
              <a:rPr lang="zh-TW" altLang="en-US" sz="1800" dirty="0">
                <a:latin typeface="DFHeiHK-W9" panose="020B0900000000000000" pitchFamily="34" charset="-120"/>
                <a:ea typeface="DFHeiHK-W9" panose="020B0900000000000000" pitchFamily="34" charset="-120"/>
              </a:rPr>
              <a:t>」，涉及嚴重反人類罪行</a:t>
            </a:r>
            <a:endParaRPr lang="en-US" altLang="zh-TW" sz="1800" dirty="0">
              <a:latin typeface="DFHeiHK-W9" panose="020B0900000000000000" pitchFamily="34" charset="-120"/>
              <a:ea typeface="DFHeiHK-W9" panose="020B0900000000000000" pitchFamily="34" charset="-120"/>
            </a:endParaRPr>
          </a:p>
          <a:p>
            <a:pPr marL="1524000" indent="-1524000">
              <a:lnSpc>
                <a:spcPct val="100000"/>
              </a:lnSpc>
            </a:pPr>
            <a:r>
              <a:rPr lang="zh-TW" altLang="en-US" sz="1800" dirty="0">
                <a:latin typeface="DFHeiHK-W9" panose="020B0900000000000000" pitchFamily="34" charset="-120"/>
                <a:ea typeface="DFHeiHK-W9" panose="020B0900000000000000" pitchFamily="34" charset="-120"/>
              </a:rPr>
              <a:t>　難民情況：</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近</a:t>
            </a:r>
            <a:r>
              <a:rPr lang="en-US" altLang="zh-TW" sz="1800" dirty="0">
                <a:solidFill>
                  <a:schemeClr val="bg2">
                    <a:lumMod val="50000"/>
                  </a:schemeClr>
                </a:solidFill>
                <a:latin typeface="DFHeiHK-W9" panose="020B0900000000000000" pitchFamily="34" charset="-120"/>
                <a:ea typeface="DFHeiHK-W9" panose="020B0900000000000000" pitchFamily="34" charset="-120"/>
              </a:rPr>
              <a:t>40</a:t>
            </a:r>
            <a:r>
              <a:rPr lang="zh-TW" altLang="en-US" sz="1800" dirty="0">
                <a:solidFill>
                  <a:schemeClr val="bg2">
                    <a:lumMod val="50000"/>
                  </a:schemeClr>
                </a:solidFill>
                <a:latin typeface="DFHeiHK-W9" panose="020B0900000000000000" pitchFamily="34" charset="-120"/>
                <a:ea typeface="DFHeiHK-W9" panose="020B0900000000000000" pitchFamily="34" charset="-120"/>
              </a:rPr>
              <a:t>萬人喪生</a:t>
            </a:r>
            <a:r>
              <a:rPr lang="zh-TW" altLang="en-US" sz="1800" dirty="0">
                <a:latin typeface="DFHeiHK-W9" panose="020B0900000000000000" pitchFamily="34" charset="-120"/>
                <a:ea typeface="DFHeiHK-W9" panose="020B0900000000000000" pitchFamily="34" charset="-120"/>
              </a:rPr>
              <a:t>，並</a:t>
            </a:r>
            <a:r>
              <a:rPr lang="zh-TW" altLang="en-US" sz="1800" dirty="0">
                <a:solidFill>
                  <a:schemeClr val="bg2">
                    <a:lumMod val="50000"/>
                  </a:schemeClr>
                </a:solidFill>
                <a:latin typeface="DFHeiHK-W9" panose="020B0900000000000000" pitchFamily="34" charset="-120"/>
                <a:ea typeface="DFHeiHK-W9" panose="020B0900000000000000" pitchFamily="34" charset="-120"/>
              </a:rPr>
              <a:t>驅逐了數百萬人</a:t>
            </a:r>
            <a:endParaRPr lang="en-US" altLang="zh-TW" sz="1800" dirty="0">
              <a:solidFill>
                <a:schemeClr val="bg2">
                  <a:lumMod val="50000"/>
                </a:schemeClr>
              </a:solidFill>
              <a:latin typeface="DFHeiHK-W9" panose="020B0900000000000000" pitchFamily="34" charset="-120"/>
              <a:ea typeface="DFHeiHK-W9" panose="020B0900000000000000" pitchFamily="34" charset="-120"/>
            </a:endParaRPr>
          </a:p>
          <a:p>
            <a:pPr marL="1524000" indent="-1524000">
              <a:lnSpc>
                <a:spcPct val="100000"/>
              </a:lnSpc>
            </a:pPr>
            <a:r>
              <a:rPr lang="en-US" altLang="zh-TW" sz="1800" dirty="0">
                <a:latin typeface="DFHeiHK-W9" panose="020B0900000000000000" pitchFamily="34" charset="-120"/>
                <a:ea typeface="DFHeiHK-W9" panose="020B0900000000000000" pitchFamily="34" charset="-120"/>
              </a:rPr>
              <a:t>	</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約有</a:t>
            </a:r>
            <a:r>
              <a:rPr lang="en-US" altLang="zh-TW" sz="1800" dirty="0">
                <a:latin typeface="DFHeiHK-W9" panose="020B0900000000000000" pitchFamily="34" charset="-120"/>
                <a:ea typeface="DFHeiHK-W9" panose="020B0900000000000000" pitchFamily="34" charset="-120"/>
              </a:rPr>
              <a:t>220</a:t>
            </a:r>
            <a:r>
              <a:rPr lang="zh-TW" altLang="en-US" sz="1800" dirty="0">
                <a:latin typeface="DFHeiHK-W9" panose="020B0900000000000000" pitchFamily="34" charset="-120"/>
                <a:ea typeface="DFHeiHK-W9" panose="020B0900000000000000" pitchFamily="34" charset="-120"/>
              </a:rPr>
              <a:t>萬人以難民身份</a:t>
            </a:r>
            <a:r>
              <a:rPr lang="zh-TW" altLang="en-US" sz="1800" dirty="0">
                <a:solidFill>
                  <a:schemeClr val="bg2">
                    <a:lumMod val="50000"/>
                  </a:schemeClr>
                </a:solidFill>
                <a:latin typeface="DFHeiHK-W9" panose="020B0900000000000000" pitchFamily="34" charset="-120"/>
                <a:ea typeface="DFHeiHK-W9" panose="020B0900000000000000" pitchFamily="34" charset="-120"/>
              </a:rPr>
              <a:t>逃往鄰國</a:t>
            </a:r>
            <a:endParaRPr lang="en-US" altLang="zh-TW" sz="1800" dirty="0">
              <a:solidFill>
                <a:schemeClr val="bg2">
                  <a:lumMod val="50000"/>
                </a:schemeClr>
              </a:solidFill>
              <a:latin typeface="DFHeiHK-W9" panose="020B0900000000000000" pitchFamily="34" charset="-120"/>
              <a:ea typeface="DFHeiHK-W9" panose="020B0900000000000000" pitchFamily="34" charset="-120"/>
            </a:endParaRPr>
          </a:p>
          <a:p>
            <a:pPr marL="1524000" indent="-1524000">
              <a:lnSpc>
                <a:spcPct val="100000"/>
              </a:lnSpc>
            </a:pPr>
            <a:r>
              <a:rPr lang="en-US" altLang="zh-TW" sz="1800" dirty="0">
                <a:latin typeface="DFHeiHK-W9" panose="020B0900000000000000" pitchFamily="34" charset="-120"/>
                <a:ea typeface="DFHeiHK-W9" panose="020B0900000000000000" pitchFamily="34" charset="-120"/>
              </a:rPr>
              <a:t>	</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約</a:t>
            </a:r>
            <a:r>
              <a:rPr lang="en-US" altLang="zh-TW" sz="1800" dirty="0">
                <a:latin typeface="DFHeiHK-W9" panose="020B0900000000000000" pitchFamily="34" charset="-120"/>
                <a:ea typeface="DFHeiHK-W9" panose="020B0900000000000000" pitchFamily="34" charset="-120"/>
              </a:rPr>
              <a:t>60%</a:t>
            </a:r>
            <a:r>
              <a:rPr lang="zh-TW" altLang="en-US" sz="1800" dirty="0">
                <a:latin typeface="DFHeiHK-W9" panose="020B0900000000000000" pitchFamily="34" charset="-120"/>
                <a:ea typeface="DFHeiHK-W9" panose="020B0900000000000000" pitchFamily="34" charset="-120"/>
              </a:rPr>
              <a:t>是</a:t>
            </a:r>
            <a:r>
              <a:rPr lang="zh-TW" altLang="en-US" sz="1800" dirty="0">
                <a:solidFill>
                  <a:schemeClr val="bg2">
                    <a:lumMod val="50000"/>
                  </a:schemeClr>
                </a:solidFill>
                <a:latin typeface="DFHeiHK-W9" panose="020B0900000000000000" pitchFamily="34" charset="-120"/>
                <a:ea typeface="DFHeiHK-W9" panose="020B0900000000000000" pitchFamily="34" charset="-120"/>
              </a:rPr>
              <a:t>兒童</a:t>
            </a:r>
            <a:endParaRPr lang="en-US" altLang="zh-TW" sz="1800" dirty="0">
              <a:solidFill>
                <a:schemeClr val="bg2">
                  <a:lumMod val="50000"/>
                </a:schemeClr>
              </a:solidFill>
              <a:latin typeface="DFHeiHK-W9" panose="020B0900000000000000" pitchFamily="34" charset="-120"/>
              <a:ea typeface="DFHeiHK-W9" panose="020B0900000000000000" pitchFamily="34" charset="-120"/>
            </a:endParaRPr>
          </a:p>
          <a:p>
            <a:pPr marL="1524000" indent="-1524000">
              <a:lnSpc>
                <a:spcPct val="100000"/>
              </a:lnSpc>
            </a:pPr>
            <a:r>
              <a:rPr lang="en-US" altLang="zh-TW" sz="1800" dirty="0">
                <a:latin typeface="DFHeiHK-W9" panose="020B0900000000000000" pitchFamily="34" charset="-120"/>
                <a:ea typeface="DFHeiHK-W9" panose="020B0900000000000000" pitchFamily="34" charset="-120"/>
              </a:rPr>
              <a:t>	</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估計</a:t>
            </a:r>
            <a:r>
              <a:rPr lang="zh-TW" altLang="en-US" sz="1800" dirty="0">
                <a:solidFill>
                  <a:schemeClr val="bg2">
                    <a:lumMod val="50000"/>
                  </a:schemeClr>
                </a:solidFill>
                <a:latin typeface="DFHeiHK-W9" panose="020B0900000000000000" pitchFamily="34" charset="-120"/>
                <a:ea typeface="DFHeiHK-W9" panose="020B0900000000000000" pitchFamily="34" charset="-120"/>
              </a:rPr>
              <a:t>烏干達接收</a:t>
            </a:r>
            <a:r>
              <a:rPr lang="en-US" altLang="zh-TW" sz="1800" dirty="0">
                <a:latin typeface="DFHeiHK-W9" panose="020B0900000000000000" pitchFamily="34" charset="-120"/>
                <a:ea typeface="DFHeiHK-W9" panose="020B0900000000000000" pitchFamily="34" charset="-120"/>
              </a:rPr>
              <a:t>80</a:t>
            </a:r>
            <a:r>
              <a:rPr lang="zh-TW" altLang="en-US" sz="1800" dirty="0">
                <a:latin typeface="DFHeiHK-W9" panose="020B0900000000000000" pitchFamily="34" charset="-120"/>
                <a:ea typeface="DFHeiHK-W9" panose="020B0900000000000000" pitchFamily="34" charset="-120"/>
              </a:rPr>
              <a:t>萬難民，最高峰達一百萬人口</a:t>
            </a:r>
            <a:endParaRPr lang="en-US" altLang="zh-TW" sz="1800" dirty="0">
              <a:latin typeface="DFHeiHK-W9" panose="020B0900000000000000" pitchFamily="34" charset="-120"/>
              <a:ea typeface="DFHeiHK-W9" panose="020B0900000000000000" pitchFamily="34" charset="-120"/>
            </a:endParaRPr>
          </a:p>
          <a:p>
            <a:pPr marL="1524000" indent="-1524000">
              <a:lnSpc>
                <a:spcPct val="100000"/>
              </a:lnSpc>
            </a:pPr>
            <a:r>
              <a:rPr lang="en-US" altLang="zh-TW" sz="1800" dirty="0">
                <a:latin typeface="DFHeiHK-W9" panose="020B0900000000000000" pitchFamily="34" charset="-120"/>
                <a:ea typeface="DFHeiHK-W9" panose="020B0900000000000000" pitchFamily="34" charset="-120"/>
              </a:rPr>
              <a:t>	</a:t>
            </a:r>
            <a:r>
              <a:rPr lang="zh-TW" altLang="en-US" sz="1800" dirty="0">
                <a:latin typeface="DFHeiHK-W9" panose="020B0900000000000000" pitchFamily="34" charset="-120"/>
                <a:ea typeface="DFHeiHK-W9" panose="020B0900000000000000" pitchFamily="34" charset="-120"/>
                <a:sym typeface="Wingdings" panose="05000000000000000000" pitchFamily="2" charset="2"/>
              </a:rPr>
              <a:t></a:t>
            </a:r>
            <a:r>
              <a:rPr lang="zh-TW" altLang="en-US" sz="1800" dirty="0">
                <a:latin typeface="DFHeiHK-W9" panose="020B0900000000000000" pitchFamily="34" charset="-120"/>
                <a:ea typeface="DFHeiHK-W9" panose="020B0900000000000000" pitchFamily="34" charset="-120"/>
              </a:rPr>
              <a:t>於</a:t>
            </a:r>
            <a:r>
              <a:rPr lang="en-US" altLang="zh-TW" sz="1800" dirty="0">
                <a:latin typeface="DFHeiHK-W9" panose="020B0900000000000000" pitchFamily="34" charset="-120"/>
                <a:ea typeface="DFHeiHK-W9" panose="020B0900000000000000" pitchFamily="34" charset="-120"/>
              </a:rPr>
              <a:t>2018</a:t>
            </a:r>
            <a:r>
              <a:rPr lang="zh-TW" altLang="en-US" sz="1800" dirty="0">
                <a:latin typeface="DFHeiHK-W9" panose="020B0900000000000000" pitchFamily="34" charset="-120"/>
                <a:ea typeface="DFHeiHK-W9" panose="020B0900000000000000" pitchFamily="34" charset="-120"/>
              </a:rPr>
              <a:t>年</a:t>
            </a:r>
            <a:r>
              <a:rPr lang="en-US" altLang="zh-TW" sz="1800" dirty="0">
                <a:latin typeface="DFHeiHK-W9" panose="020B0900000000000000" pitchFamily="34" charset="-120"/>
                <a:ea typeface="DFHeiHK-W9" panose="020B0900000000000000" pitchFamily="34" charset="-120"/>
              </a:rPr>
              <a:t>8</a:t>
            </a:r>
            <a:r>
              <a:rPr lang="zh-TW" altLang="en-US" sz="1800" dirty="0">
                <a:latin typeface="DFHeiHK-W9" panose="020B0900000000000000" pitchFamily="34" charset="-120"/>
                <a:ea typeface="DFHeiHK-W9" panose="020B0900000000000000" pitchFamily="34" charset="-120"/>
              </a:rPr>
              <a:t>月</a:t>
            </a:r>
            <a:r>
              <a:rPr lang="en-US" altLang="zh-TW" sz="1800" dirty="0">
                <a:latin typeface="DFHeiHK-W9" panose="020B0900000000000000" pitchFamily="34" charset="-120"/>
                <a:ea typeface="DFHeiHK-W9" panose="020B0900000000000000" pitchFamily="34" charset="-120"/>
              </a:rPr>
              <a:t>5</a:t>
            </a:r>
            <a:r>
              <a:rPr lang="zh-TW" altLang="en-US" sz="1800" dirty="0">
                <a:latin typeface="DFHeiHK-W9" panose="020B0900000000000000" pitchFamily="34" charset="-120"/>
                <a:ea typeface="DFHeiHK-W9" panose="020B0900000000000000" pitchFamily="34" charset="-120"/>
              </a:rPr>
              <a:t>日</a:t>
            </a:r>
            <a:r>
              <a:rPr lang="zh-TW" altLang="en-US" sz="1800" dirty="0">
                <a:solidFill>
                  <a:schemeClr val="bg2">
                    <a:lumMod val="50000"/>
                  </a:schemeClr>
                </a:solidFill>
                <a:latin typeface="DFHeiHK-W9" panose="020B0900000000000000" pitchFamily="34" charset="-120"/>
                <a:ea typeface="DFHeiHK-W9" panose="020B0900000000000000" pitchFamily="34" charset="-120"/>
              </a:rPr>
              <a:t>達成</a:t>
            </a:r>
            <a:r>
              <a:rPr lang="zh-TW" altLang="en-US" sz="1800" dirty="0">
                <a:solidFill>
                  <a:schemeClr val="accent2"/>
                </a:solidFill>
                <a:latin typeface="DFHeiHK-W9" panose="020B0900000000000000" pitchFamily="34" charset="-120"/>
                <a:ea typeface="DFHeiHK-W9" panose="020B0900000000000000" pitchFamily="34" charset="-120"/>
              </a:rPr>
              <a:t>和平協議</a:t>
            </a:r>
            <a:r>
              <a:rPr lang="zh-TW" altLang="en-US" sz="1800" dirty="0">
                <a:latin typeface="DFHeiHK-W9" panose="020B0900000000000000" pitchFamily="34" charset="-120"/>
                <a:ea typeface="DFHeiHK-W9" panose="020B0900000000000000" pitchFamily="34" charset="-120"/>
              </a:rPr>
              <a:t>，</a:t>
            </a:r>
            <a:r>
              <a:rPr lang="zh-TW" altLang="en-US" sz="1800" dirty="0">
                <a:solidFill>
                  <a:schemeClr val="bg2">
                    <a:lumMod val="50000"/>
                  </a:schemeClr>
                </a:solidFill>
                <a:latin typeface="DFHeiHK-W9" panose="020B0900000000000000" pitchFamily="34" charset="-120"/>
                <a:ea typeface="DFHeiHK-W9" panose="020B0900000000000000" pitchFamily="34" charset="-120"/>
              </a:rPr>
              <a:t>結束</a:t>
            </a:r>
            <a:r>
              <a:rPr lang="zh-TW" altLang="en-US" sz="1800" dirty="0">
                <a:latin typeface="DFHeiHK-W9" panose="020B0900000000000000" pitchFamily="34" charset="-120"/>
                <a:ea typeface="DFHeiHK-W9" panose="020B0900000000000000" pitchFamily="34" charset="-120"/>
              </a:rPr>
              <a:t>為期五年的內戰</a:t>
            </a:r>
            <a:endParaRPr lang="en-US" altLang="zh-TW" sz="1800" dirty="0">
              <a:latin typeface="DFHeiHK-W9" panose="020B0900000000000000" pitchFamily="34" charset="-120"/>
              <a:ea typeface="DFHeiHK-W9" panose="020B0900000000000000" pitchFamily="34" charset="-120"/>
            </a:endParaRPr>
          </a:p>
        </p:txBody>
      </p:sp>
      <p:sp>
        <p:nvSpPr>
          <p:cNvPr id="142" name="Google Shape;2211;p49">
            <a:extLst>
              <a:ext uri="{FF2B5EF4-FFF2-40B4-BE49-F238E27FC236}">
                <a16:creationId xmlns:a16="http://schemas.microsoft.com/office/drawing/2014/main" id="{BCE9D83F-DDC5-4AB0-AD1B-0E1F738B35EF}"/>
              </a:ext>
            </a:extLst>
          </p:cNvPr>
          <p:cNvSpPr txBox="1">
            <a:spLocks/>
          </p:cNvSpPr>
          <p:nvPr/>
        </p:nvSpPr>
        <p:spPr>
          <a:xfrm>
            <a:off x="-295282" y="300876"/>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04.</a:t>
            </a:r>
          </a:p>
        </p:txBody>
      </p:sp>
      <p:sp>
        <p:nvSpPr>
          <p:cNvPr id="143" name="Google Shape;2209;p49">
            <a:extLst>
              <a:ext uri="{FF2B5EF4-FFF2-40B4-BE49-F238E27FC236}">
                <a16:creationId xmlns:a16="http://schemas.microsoft.com/office/drawing/2014/main" id="{10431DC2-2DC8-4E3C-99A3-77615FDA9462}"/>
              </a:ext>
            </a:extLst>
          </p:cNvPr>
          <p:cNvSpPr txBox="1">
            <a:spLocks/>
          </p:cNvSpPr>
          <p:nvPr/>
        </p:nvSpPr>
        <p:spPr>
          <a:xfrm>
            <a:off x="75447" y="59478"/>
            <a:ext cx="7202200" cy="780973"/>
          </a:xfrm>
          <a:prstGeom prst="rect">
            <a:avLst/>
          </a:prstGeom>
        </p:spPr>
        <p:txBody>
          <a:bodyPr wrap="square">
            <a:spAutoFit/>
          </a:bodyPr>
          <a:lstStyle>
            <a:defPPr marR="0" lvl="0" algn="l" rtl="0">
              <a:lnSpc>
                <a:spcPct val="100000"/>
              </a:lnSpc>
              <a:spcBef>
                <a:spcPts val="0"/>
              </a:spcBef>
              <a:spcAft>
                <a:spcPts val="0"/>
              </a:spcAft>
            </a:defPPr>
            <a:lvl1pPr>
              <a:defRPr b="1">
                <a:latin typeface="DFHeiHK-W9" panose="020B0900000000000000" pitchFamily="34" charset="-120"/>
                <a:ea typeface="DFHeiHK-W9" panose="020B0900000000000000" pitchFamily="34" charset="-120"/>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dirty="0"/>
              <a:t>你必須知道的三大難民危機</a:t>
            </a:r>
            <a:endParaRPr lang="zh-HK" altLang="en-US" dirty="0"/>
          </a:p>
        </p:txBody>
      </p:sp>
      <p:pic>
        <p:nvPicPr>
          <p:cNvPr id="3" name="圖片 2">
            <a:extLst>
              <a:ext uri="{FF2B5EF4-FFF2-40B4-BE49-F238E27FC236}">
                <a16:creationId xmlns:a16="http://schemas.microsoft.com/office/drawing/2014/main" id="{901276ED-CA34-4EDC-BF10-9B7A4BEAD0F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36578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1512" y="2642452"/>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2209;p49">
            <a:extLst>
              <a:ext uri="{FF2B5EF4-FFF2-40B4-BE49-F238E27FC236}">
                <a16:creationId xmlns:a16="http://schemas.microsoft.com/office/drawing/2014/main" id="{45624421-A873-4826-AE03-0358FDEEA3AC}"/>
              </a:ext>
            </a:extLst>
          </p:cNvPr>
          <p:cNvSpPr txBox="1">
            <a:spLocks/>
          </p:cNvSpPr>
          <p:nvPr/>
        </p:nvSpPr>
        <p:spPr>
          <a:xfrm>
            <a:off x="5192669" y="544358"/>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參考短片</a:t>
            </a:r>
            <a:endParaRPr lang="zh-TW" altLang="en-US" sz="2400" dirty="0">
              <a:latin typeface="DFHeiHK-W9" panose="020B0900000000000000" pitchFamily="34" charset="-120"/>
              <a:ea typeface="DFHeiHK-W9" panose="020B0900000000000000" pitchFamily="34" charset="-120"/>
            </a:endParaRPr>
          </a:p>
        </p:txBody>
      </p:sp>
      <p:sp>
        <p:nvSpPr>
          <p:cNvPr id="142" name="Google Shape;2209;p49">
            <a:extLst>
              <a:ext uri="{FF2B5EF4-FFF2-40B4-BE49-F238E27FC236}">
                <a16:creationId xmlns:a16="http://schemas.microsoft.com/office/drawing/2014/main" id="{032EBC66-8CED-40FE-86C0-A724D0A43588}"/>
              </a:ext>
            </a:extLst>
          </p:cNvPr>
          <p:cNvSpPr txBox="1">
            <a:spLocks/>
          </p:cNvSpPr>
          <p:nvPr/>
        </p:nvSpPr>
        <p:spPr>
          <a:xfrm>
            <a:off x="3387359" y="2304527"/>
            <a:ext cx="2465344" cy="1286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gn="ctr">
              <a:lnSpc>
                <a:spcPct val="150000"/>
              </a:lnSpc>
            </a:pPr>
            <a:r>
              <a:rPr lang="en-US" altLang="zh-HK" sz="1200" dirty="0"/>
              <a:t>National Geographic </a:t>
            </a:r>
          </a:p>
          <a:p>
            <a:pPr algn="ctr">
              <a:lnSpc>
                <a:spcPct val="150000"/>
              </a:lnSpc>
            </a:pPr>
            <a:r>
              <a:rPr lang="en-US" altLang="zh-HK" sz="1200" dirty="0"/>
              <a:t> Haunting Video Shows the Rohingya Refugee</a:t>
            </a:r>
            <a:endParaRPr lang="zh-TW" altLang="en-US" sz="1200" dirty="0">
              <a:latin typeface="DFHeiHK-W9" panose="020B0900000000000000" pitchFamily="34" charset="-120"/>
              <a:ea typeface="DFHeiHK-W9" panose="020B0900000000000000" pitchFamily="34" charset="-120"/>
            </a:endParaRPr>
          </a:p>
        </p:txBody>
      </p:sp>
      <p:sp>
        <p:nvSpPr>
          <p:cNvPr id="5" name="矩形 4">
            <a:extLst>
              <a:ext uri="{FF2B5EF4-FFF2-40B4-BE49-F238E27FC236}">
                <a16:creationId xmlns:a16="http://schemas.microsoft.com/office/drawing/2014/main" id="{D84EDAA7-35E6-468B-B1EC-F7E142AE2FC9}"/>
              </a:ext>
            </a:extLst>
          </p:cNvPr>
          <p:cNvSpPr/>
          <p:nvPr/>
        </p:nvSpPr>
        <p:spPr>
          <a:xfrm>
            <a:off x="5980128" y="2467973"/>
            <a:ext cx="2311196" cy="890950"/>
          </a:xfrm>
          <a:prstGeom prst="rect">
            <a:avLst/>
          </a:prstGeom>
        </p:spPr>
        <p:txBody>
          <a:bodyPr wrap="square">
            <a:spAutoFit/>
          </a:bodyPr>
          <a:lstStyle/>
          <a:p>
            <a:pPr algn="ctr">
              <a:lnSpc>
                <a:spcPct val="150000"/>
              </a:lnSpc>
              <a:buClr>
                <a:srgbClr val="025AB1"/>
              </a:buClr>
              <a:buSzPts val="3000"/>
            </a:pPr>
            <a:r>
              <a:rPr lang="en-US" altLang="zh-HK" sz="1200" dirty="0">
                <a:solidFill>
                  <a:srgbClr val="025AB1"/>
                </a:solidFill>
                <a:latin typeface="Inter Black"/>
                <a:ea typeface="Inter Black"/>
                <a:sym typeface="Inter Black"/>
              </a:rPr>
              <a:t>Vox</a:t>
            </a:r>
          </a:p>
          <a:p>
            <a:pPr algn="ctr">
              <a:lnSpc>
                <a:spcPct val="150000"/>
              </a:lnSpc>
              <a:buClr>
                <a:srgbClr val="025AB1"/>
              </a:buClr>
              <a:buSzPts val="3000"/>
            </a:pPr>
            <a:r>
              <a:rPr lang="en-US" altLang="zh-HK" sz="1200" dirty="0">
                <a:solidFill>
                  <a:srgbClr val="025AB1"/>
                </a:solidFill>
                <a:latin typeface="Inter Black"/>
                <a:ea typeface="Inter Black"/>
                <a:sym typeface="Inter Black"/>
              </a:rPr>
              <a:t>South Sudan may be heading towards genocide</a:t>
            </a:r>
            <a:endParaRPr lang="zh-HK" altLang="en-US" sz="1200" dirty="0">
              <a:solidFill>
                <a:srgbClr val="025AB1"/>
              </a:solidFill>
              <a:latin typeface="Inter Black"/>
              <a:sym typeface="Inter Black"/>
            </a:endParaRPr>
          </a:p>
        </p:txBody>
      </p:sp>
      <p:pic>
        <p:nvPicPr>
          <p:cNvPr id="6" name="圖片 5">
            <a:hlinkClick r:id="rId3"/>
            <a:extLst>
              <a:ext uri="{FF2B5EF4-FFF2-40B4-BE49-F238E27FC236}">
                <a16:creationId xmlns:a16="http://schemas.microsoft.com/office/drawing/2014/main" id="{0363F928-742F-482D-B482-265CC47E3B03}"/>
              </a:ext>
            </a:extLst>
          </p:cNvPr>
          <p:cNvPicPr>
            <a:picLocks noChangeAspect="1"/>
          </p:cNvPicPr>
          <p:nvPr/>
        </p:nvPicPr>
        <p:blipFill>
          <a:blip r:embed="rId4"/>
          <a:stretch>
            <a:fillRect/>
          </a:stretch>
        </p:blipFill>
        <p:spPr>
          <a:xfrm>
            <a:off x="6454398" y="1151939"/>
            <a:ext cx="1341298" cy="1341298"/>
          </a:xfrm>
          <a:prstGeom prst="rect">
            <a:avLst/>
          </a:prstGeom>
        </p:spPr>
      </p:pic>
      <p:pic>
        <p:nvPicPr>
          <p:cNvPr id="7" name="圖片 6">
            <a:hlinkClick r:id="rId5"/>
            <a:extLst>
              <a:ext uri="{FF2B5EF4-FFF2-40B4-BE49-F238E27FC236}">
                <a16:creationId xmlns:a16="http://schemas.microsoft.com/office/drawing/2014/main" id="{A7B56EDB-457A-4DC4-97A3-0D0D74DA93B4}"/>
              </a:ext>
            </a:extLst>
          </p:cNvPr>
          <p:cNvPicPr>
            <a:picLocks noChangeAspect="1"/>
          </p:cNvPicPr>
          <p:nvPr/>
        </p:nvPicPr>
        <p:blipFill>
          <a:blip r:embed="rId6"/>
          <a:stretch>
            <a:fillRect/>
          </a:stretch>
        </p:blipFill>
        <p:spPr>
          <a:xfrm>
            <a:off x="3933065" y="1132245"/>
            <a:ext cx="1341298" cy="1341298"/>
          </a:xfrm>
          <a:prstGeom prst="rect">
            <a:avLst/>
          </a:prstGeom>
        </p:spPr>
      </p:pic>
      <p:sp>
        <p:nvSpPr>
          <p:cNvPr id="144" name="Google Shape;2211;p49">
            <a:extLst>
              <a:ext uri="{FF2B5EF4-FFF2-40B4-BE49-F238E27FC236}">
                <a16:creationId xmlns:a16="http://schemas.microsoft.com/office/drawing/2014/main" id="{DFA9987D-C275-4520-9D6D-AF2F4885196C}"/>
              </a:ext>
            </a:extLst>
          </p:cNvPr>
          <p:cNvSpPr txBox="1">
            <a:spLocks/>
          </p:cNvSpPr>
          <p:nvPr/>
        </p:nvSpPr>
        <p:spPr>
          <a:xfrm>
            <a:off x="-295282" y="300876"/>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04.</a:t>
            </a:r>
          </a:p>
        </p:txBody>
      </p:sp>
      <p:sp>
        <p:nvSpPr>
          <p:cNvPr id="145" name="Google Shape;2209;p49">
            <a:extLst>
              <a:ext uri="{FF2B5EF4-FFF2-40B4-BE49-F238E27FC236}">
                <a16:creationId xmlns:a16="http://schemas.microsoft.com/office/drawing/2014/main" id="{BF421328-B839-43E1-8DF2-CC4A9DB185D1}"/>
              </a:ext>
            </a:extLst>
          </p:cNvPr>
          <p:cNvSpPr txBox="1">
            <a:spLocks/>
          </p:cNvSpPr>
          <p:nvPr/>
        </p:nvSpPr>
        <p:spPr>
          <a:xfrm>
            <a:off x="75447" y="59478"/>
            <a:ext cx="7202200" cy="780973"/>
          </a:xfrm>
          <a:prstGeom prst="rect">
            <a:avLst/>
          </a:prstGeom>
        </p:spPr>
        <p:txBody>
          <a:bodyPr wrap="square">
            <a:spAutoFit/>
          </a:bodyPr>
          <a:lstStyle>
            <a:defPPr marR="0" lvl="0" algn="l" rtl="0">
              <a:lnSpc>
                <a:spcPct val="100000"/>
              </a:lnSpc>
              <a:spcBef>
                <a:spcPts val="0"/>
              </a:spcBef>
              <a:spcAft>
                <a:spcPts val="0"/>
              </a:spcAft>
            </a:defPPr>
            <a:lvl1pPr>
              <a:defRPr b="1">
                <a:latin typeface="DFHeiHK-W9" panose="020B0900000000000000" pitchFamily="34" charset="-120"/>
                <a:ea typeface="DFHeiHK-W9" panose="020B0900000000000000" pitchFamily="34" charset="-120"/>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dirty="0"/>
              <a:t>你必須知道的三大難民危機</a:t>
            </a:r>
            <a:endParaRPr lang="zh-HK" altLang="en-US" dirty="0"/>
          </a:p>
        </p:txBody>
      </p:sp>
      <p:pic>
        <p:nvPicPr>
          <p:cNvPr id="3" name="圖片 2">
            <a:extLst>
              <a:ext uri="{FF2B5EF4-FFF2-40B4-BE49-F238E27FC236}">
                <a16:creationId xmlns:a16="http://schemas.microsoft.com/office/drawing/2014/main" id="{21DB392B-207D-4395-9A2A-EAB53D613026}"/>
              </a:ext>
            </a:extLst>
          </p:cNvPr>
          <p:cNvPicPr>
            <a:picLocks noChangeAspect="1"/>
          </p:cNvPicPr>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299136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grpSp>
        <p:nvGrpSpPr>
          <p:cNvPr id="2541" name="Google Shape;2541;p55"/>
          <p:cNvGrpSpPr/>
          <p:nvPr/>
        </p:nvGrpSpPr>
        <p:grpSpPr>
          <a:xfrm>
            <a:off x="2160482" y="2631911"/>
            <a:ext cx="960636" cy="1474808"/>
            <a:chOff x="2160482" y="2391280"/>
            <a:chExt cx="960636" cy="1474808"/>
          </a:xfrm>
        </p:grpSpPr>
        <p:sp>
          <p:nvSpPr>
            <p:cNvPr id="2542" name="Google Shape;2542;p55"/>
            <p:cNvSpPr/>
            <p:nvPr/>
          </p:nvSpPr>
          <p:spPr>
            <a:xfrm>
              <a:off x="2160482" y="3112283"/>
              <a:ext cx="335437" cy="421339"/>
            </a:xfrm>
            <a:custGeom>
              <a:avLst/>
              <a:gdLst/>
              <a:ahLst/>
              <a:cxnLst/>
              <a:rect l="l" t="t" r="r" b="b"/>
              <a:pathLst>
                <a:path w="2710" h="3404" extrusionOk="0">
                  <a:moveTo>
                    <a:pt x="1411" y="1"/>
                  </a:moveTo>
                  <a:cubicBezTo>
                    <a:pt x="994" y="546"/>
                    <a:pt x="534" y="1680"/>
                    <a:pt x="400" y="2021"/>
                  </a:cubicBezTo>
                  <a:cubicBezTo>
                    <a:pt x="0" y="3047"/>
                    <a:pt x="432" y="3224"/>
                    <a:pt x="753" y="3385"/>
                  </a:cubicBezTo>
                  <a:cubicBezTo>
                    <a:pt x="779" y="3398"/>
                    <a:pt x="809" y="3404"/>
                    <a:pt x="840" y="3404"/>
                  </a:cubicBezTo>
                  <a:cubicBezTo>
                    <a:pt x="1190" y="3404"/>
                    <a:pt x="1811" y="2647"/>
                    <a:pt x="1811" y="2647"/>
                  </a:cubicBezTo>
                  <a:lnTo>
                    <a:pt x="2709" y="1214"/>
                  </a:lnTo>
                  <a:lnTo>
                    <a:pt x="1411"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374740" y="3062772"/>
              <a:ext cx="630646" cy="653793"/>
            </a:xfrm>
            <a:custGeom>
              <a:avLst/>
              <a:gdLst/>
              <a:ahLst/>
              <a:cxnLst/>
              <a:rect l="l" t="t" r="r" b="b"/>
              <a:pathLst>
                <a:path w="5095" h="5282" extrusionOk="0">
                  <a:moveTo>
                    <a:pt x="3382" y="1"/>
                  </a:moveTo>
                  <a:cubicBezTo>
                    <a:pt x="3377" y="1"/>
                    <a:pt x="3372" y="2"/>
                    <a:pt x="3368" y="6"/>
                  </a:cubicBezTo>
                  <a:cubicBezTo>
                    <a:pt x="3196" y="134"/>
                    <a:pt x="610" y="299"/>
                    <a:pt x="610" y="299"/>
                  </a:cubicBezTo>
                  <a:lnTo>
                    <a:pt x="1" y="3447"/>
                  </a:lnTo>
                  <a:lnTo>
                    <a:pt x="188" y="5019"/>
                  </a:lnTo>
                  <a:lnTo>
                    <a:pt x="5095" y="5282"/>
                  </a:lnTo>
                  <a:cubicBezTo>
                    <a:pt x="5095" y="5282"/>
                    <a:pt x="4827" y="2529"/>
                    <a:pt x="4806" y="2465"/>
                  </a:cubicBezTo>
                  <a:cubicBezTo>
                    <a:pt x="4785" y="2397"/>
                    <a:pt x="3595" y="1"/>
                    <a:pt x="3382"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733322" y="3014870"/>
              <a:ext cx="387795" cy="851218"/>
            </a:xfrm>
            <a:custGeom>
              <a:avLst/>
              <a:gdLst/>
              <a:ahLst/>
              <a:cxnLst/>
              <a:rect l="l" t="t" r="r" b="b"/>
              <a:pathLst>
                <a:path w="3133" h="6877" extrusionOk="0">
                  <a:moveTo>
                    <a:pt x="1073" y="1"/>
                  </a:moveTo>
                  <a:cubicBezTo>
                    <a:pt x="910" y="1"/>
                    <a:pt x="727" y="45"/>
                    <a:pt x="546" y="178"/>
                  </a:cubicBezTo>
                  <a:cubicBezTo>
                    <a:pt x="0" y="585"/>
                    <a:pt x="171" y="1115"/>
                    <a:pt x="279" y="1799"/>
                  </a:cubicBezTo>
                  <a:cubicBezTo>
                    <a:pt x="390" y="2482"/>
                    <a:pt x="1219" y="3626"/>
                    <a:pt x="1219" y="3626"/>
                  </a:cubicBezTo>
                  <a:lnTo>
                    <a:pt x="1449" y="4054"/>
                  </a:lnTo>
                  <a:cubicBezTo>
                    <a:pt x="1449" y="4054"/>
                    <a:pt x="1390" y="4155"/>
                    <a:pt x="1347" y="4258"/>
                  </a:cubicBezTo>
                  <a:cubicBezTo>
                    <a:pt x="1310" y="4354"/>
                    <a:pt x="1678" y="4551"/>
                    <a:pt x="1678" y="4551"/>
                  </a:cubicBezTo>
                  <a:lnTo>
                    <a:pt x="834" y="6059"/>
                  </a:lnTo>
                  <a:cubicBezTo>
                    <a:pt x="834" y="6059"/>
                    <a:pt x="1786" y="6732"/>
                    <a:pt x="2063" y="6871"/>
                  </a:cubicBezTo>
                  <a:cubicBezTo>
                    <a:pt x="2071" y="6875"/>
                    <a:pt x="2080" y="6877"/>
                    <a:pt x="2090" y="6877"/>
                  </a:cubicBezTo>
                  <a:cubicBezTo>
                    <a:pt x="2388" y="6877"/>
                    <a:pt x="3132" y="4774"/>
                    <a:pt x="3111" y="4374"/>
                  </a:cubicBezTo>
                  <a:cubicBezTo>
                    <a:pt x="3096" y="3957"/>
                    <a:pt x="2299" y="869"/>
                    <a:pt x="1646" y="178"/>
                  </a:cubicBezTo>
                  <a:cubicBezTo>
                    <a:pt x="1646" y="178"/>
                    <a:pt x="1399" y="1"/>
                    <a:pt x="1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309881" y="2391280"/>
              <a:ext cx="638568" cy="885133"/>
            </a:xfrm>
            <a:custGeom>
              <a:avLst/>
              <a:gdLst/>
              <a:ahLst/>
              <a:cxnLst/>
              <a:rect l="l" t="t" r="r" b="b"/>
              <a:pathLst>
                <a:path w="5159" h="7151" extrusionOk="0">
                  <a:moveTo>
                    <a:pt x="3222" y="123"/>
                  </a:moveTo>
                  <a:cubicBezTo>
                    <a:pt x="3210" y="123"/>
                    <a:pt x="3199" y="123"/>
                    <a:pt x="3187" y="124"/>
                  </a:cubicBezTo>
                  <a:cubicBezTo>
                    <a:pt x="2807" y="144"/>
                    <a:pt x="1551" y="1"/>
                    <a:pt x="1278" y="1294"/>
                  </a:cubicBezTo>
                  <a:cubicBezTo>
                    <a:pt x="1070" y="2256"/>
                    <a:pt x="1332" y="2458"/>
                    <a:pt x="1556" y="2902"/>
                  </a:cubicBezTo>
                  <a:cubicBezTo>
                    <a:pt x="1786" y="3341"/>
                    <a:pt x="1924" y="3501"/>
                    <a:pt x="1877" y="3709"/>
                  </a:cubicBezTo>
                  <a:cubicBezTo>
                    <a:pt x="1823" y="3918"/>
                    <a:pt x="1364" y="4062"/>
                    <a:pt x="1026" y="4345"/>
                  </a:cubicBezTo>
                  <a:cubicBezTo>
                    <a:pt x="685" y="4634"/>
                    <a:pt x="81" y="5517"/>
                    <a:pt x="39" y="5762"/>
                  </a:cubicBezTo>
                  <a:cubicBezTo>
                    <a:pt x="0" y="6008"/>
                    <a:pt x="1386" y="6955"/>
                    <a:pt x="1887" y="7076"/>
                  </a:cubicBezTo>
                  <a:cubicBezTo>
                    <a:pt x="2062" y="7119"/>
                    <a:pt x="2184" y="7151"/>
                    <a:pt x="2295" y="7151"/>
                  </a:cubicBezTo>
                  <a:cubicBezTo>
                    <a:pt x="2503" y="7151"/>
                    <a:pt x="2669" y="7039"/>
                    <a:pt x="3063" y="6676"/>
                  </a:cubicBezTo>
                  <a:cubicBezTo>
                    <a:pt x="3673" y="6121"/>
                    <a:pt x="4132" y="5505"/>
                    <a:pt x="4480" y="5270"/>
                  </a:cubicBezTo>
                  <a:cubicBezTo>
                    <a:pt x="4624" y="5173"/>
                    <a:pt x="4733" y="5144"/>
                    <a:pt x="4818" y="5144"/>
                  </a:cubicBezTo>
                  <a:cubicBezTo>
                    <a:pt x="4938" y="5144"/>
                    <a:pt x="5011" y="5201"/>
                    <a:pt x="5067" y="5201"/>
                  </a:cubicBezTo>
                  <a:cubicBezTo>
                    <a:pt x="5158" y="5201"/>
                    <a:pt x="5057" y="4725"/>
                    <a:pt x="4870" y="4565"/>
                  </a:cubicBezTo>
                  <a:cubicBezTo>
                    <a:pt x="4689" y="4399"/>
                    <a:pt x="4400" y="4367"/>
                    <a:pt x="4400" y="4367"/>
                  </a:cubicBezTo>
                  <a:cubicBezTo>
                    <a:pt x="4176" y="4222"/>
                    <a:pt x="4009" y="3608"/>
                    <a:pt x="4009" y="3608"/>
                  </a:cubicBezTo>
                  <a:cubicBezTo>
                    <a:pt x="4009" y="3608"/>
                    <a:pt x="4176" y="2544"/>
                    <a:pt x="4389" y="2074"/>
                  </a:cubicBezTo>
                  <a:cubicBezTo>
                    <a:pt x="4603" y="1599"/>
                    <a:pt x="4480" y="1230"/>
                    <a:pt x="4233" y="829"/>
                  </a:cubicBezTo>
                  <a:cubicBezTo>
                    <a:pt x="3996" y="445"/>
                    <a:pt x="3593" y="123"/>
                    <a:pt x="3222" y="123"/>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494556" y="2486588"/>
              <a:ext cx="264760" cy="304369"/>
            </a:xfrm>
            <a:custGeom>
              <a:avLst/>
              <a:gdLst/>
              <a:ahLst/>
              <a:cxnLst/>
              <a:rect l="l" t="t" r="r" b="b"/>
              <a:pathLst>
                <a:path w="2139" h="2459" extrusionOk="0">
                  <a:moveTo>
                    <a:pt x="752" y="1"/>
                  </a:moveTo>
                  <a:cubicBezTo>
                    <a:pt x="650" y="1"/>
                    <a:pt x="570" y="18"/>
                    <a:pt x="523" y="53"/>
                  </a:cubicBezTo>
                  <a:cubicBezTo>
                    <a:pt x="363" y="176"/>
                    <a:pt x="0" y="519"/>
                    <a:pt x="10" y="669"/>
                  </a:cubicBezTo>
                  <a:cubicBezTo>
                    <a:pt x="54" y="1384"/>
                    <a:pt x="101" y="1855"/>
                    <a:pt x="422" y="2159"/>
                  </a:cubicBezTo>
                  <a:cubicBezTo>
                    <a:pt x="618" y="2346"/>
                    <a:pt x="798" y="2459"/>
                    <a:pt x="1017" y="2459"/>
                  </a:cubicBezTo>
                  <a:cubicBezTo>
                    <a:pt x="1162" y="2459"/>
                    <a:pt x="1324" y="2409"/>
                    <a:pt x="1518" y="2298"/>
                  </a:cubicBezTo>
                  <a:cubicBezTo>
                    <a:pt x="1999" y="2026"/>
                    <a:pt x="2079" y="1599"/>
                    <a:pt x="2106" y="1246"/>
                  </a:cubicBezTo>
                  <a:cubicBezTo>
                    <a:pt x="2138" y="893"/>
                    <a:pt x="2079" y="566"/>
                    <a:pt x="1651" y="294"/>
                  </a:cubicBezTo>
                  <a:cubicBezTo>
                    <a:pt x="1354" y="98"/>
                    <a:pt x="994" y="1"/>
                    <a:pt x="75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374740" y="2907308"/>
              <a:ext cx="156826" cy="582249"/>
            </a:xfrm>
            <a:custGeom>
              <a:avLst/>
              <a:gdLst/>
              <a:ahLst/>
              <a:cxnLst/>
              <a:rect l="l" t="t" r="r" b="b"/>
              <a:pathLst>
                <a:path w="1267" h="4704" extrusionOk="0">
                  <a:moveTo>
                    <a:pt x="754" y="1"/>
                  </a:moveTo>
                  <a:lnTo>
                    <a:pt x="305" y="316"/>
                  </a:lnTo>
                  <a:cubicBezTo>
                    <a:pt x="674" y="2170"/>
                    <a:pt x="1" y="4453"/>
                    <a:pt x="1" y="4453"/>
                  </a:cubicBezTo>
                  <a:lnTo>
                    <a:pt x="1" y="4703"/>
                  </a:lnTo>
                  <a:cubicBezTo>
                    <a:pt x="1267" y="3827"/>
                    <a:pt x="759" y="978"/>
                    <a:pt x="7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88391" y="2878096"/>
              <a:ext cx="195816" cy="585715"/>
            </a:xfrm>
            <a:custGeom>
              <a:avLst/>
              <a:gdLst/>
              <a:ahLst/>
              <a:cxnLst/>
              <a:rect l="l" t="t" r="r" b="b"/>
              <a:pathLst>
                <a:path w="1582" h="4732" extrusionOk="0">
                  <a:moveTo>
                    <a:pt x="1059" y="1"/>
                  </a:moveTo>
                  <a:cubicBezTo>
                    <a:pt x="1059" y="1"/>
                    <a:pt x="188" y="846"/>
                    <a:pt x="262" y="2321"/>
                  </a:cubicBezTo>
                  <a:cubicBezTo>
                    <a:pt x="336" y="3791"/>
                    <a:pt x="1582" y="4731"/>
                    <a:pt x="1582" y="4731"/>
                  </a:cubicBezTo>
                  <a:lnTo>
                    <a:pt x="1363" y="4009"/>
                  </a:lnTo>
                  <a:cubicBezTo>
                    <a:pt x="1363" y="4009"/>
                    <a:pt x="0" y="1493"/>
                    <a:pt x="1486" y="466"/>
                  </a:cubicBezTo>
                  <a:lnTo>
                    <a:pt x="10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21552" y="2712730"/>
              <a:ext cx="43075" cy="13368"/>
            </a:xfrm>
            <a:custGeom>
              <a:avLst/>
              <a:gdLst/>
              <a:ahLst/>
              <a:cxnLst/>
              <a:rect l="l" t="t" r="r" b="b"/>
              <a:pathLst>
                <a:path w="348" h="108" extrusionOk="0">
                  <a:moveTo>
                    <a:pt x="105" y="0"/>
                  </a:moveTo>
                  <a:cubicBezTo>
                    <a:pt x="80" y="0"/>
                    <a:pt x="54" y="2"/>
                    <a:pt x="27" y="6"/>
                  </a:cubicBezTo>
                  <a:cubicBezTo>
                    <a:pt x="11" y="12"/>
                    <a:pt x="0" y="28"/>
                    <a:pt x="5" y="44"/>
                  </a:cubicBezTo>
                  <a:cubicBezTo>
                    <a:pt x="5" y="57"/>
                    <a:pt x="17" y="67"/>
                    <a:pt x="29" y="67"/>
                  </a:cubicBezTo>
                  <a:cubicBezTo>
                    <a:pt x="32" y="67"/>
                    <a:pt x="35" y="66"/>
                    <a:pt x="38" y="65"/>
                  </a:cubicBezTo>
                  <a:cubicBezTo>
                    <a:pt x="59" y="62"/>
                    <a:pt x="79" y="61"/>
                    <a:pt x="99" y="61"/>
                  </a:cubicBezTo>
                  <a:cubicBezTo>
                    <a:pt x="214" y="61"/>
                    <a:pt x="299" y="108"/>
                    <a:pt x="299" y="108"/>
                  </a:cubicBezTo>
                  <a:lnTo>
                    <a:pt x="316" y="108"/>
                  </a:lnTo>
                  <a:cubicBezTo>
                    <a:pt x="326" y="108"/>
                    <a:pt x="336" y="103"/>
                    <a:pt x="343" y="98"/>
                  </a:cubicBezTo>
                  <a:cubicBezTo>
                    <a:pt x="348" y="81"/>
                    <a:pt x="343" y="60"/>
                    <a:pt x="331" y="54"/>
                  </a:cubicBezTo>
                  <a:cubicBezTo>
                    <a:pt x="327" y="50"/>
                    <a:pt x="233" y="0"/>
                    <a:pt x="1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387365" y="3099905"/>
              <a:ext cx="120436" cy="147543"/>
            </a:xfrm>
            <a:custGeom>
              <a:avLst/>
              <a:gdLst/>
              <a:ahLst/>
              <a:cxnLst/>
              <a:rect l="l" t="t" r="r" b="b"/>
              <a:pathLst>
                <a:path w="973" h="1192" extrusionOk="0">
                  <a:moveTo>
                    <a:pt x="208" y="0"/>
                  </a:moveTo>
                  <a:cubicBezTo>
                    <a:pt x="193" y="0"/>
                    <a:pt x="176" y="8"/>
                    <a:pt x="155" y="26"/>
                  </a:cubicBezTo>
                  <a:cubicBezTo>
                    <a:pt x="0" y="171"/>
                    <a:pt x="155" y="379"/>
                    <a:pt x="107" y="604"/>
                  </a:cubicBezTo>
                  <a:lnTo>
                    <a:pt x="214" y="1191"/>
                  </a:lnTo>
                  <a:cubicBezTo>
                    <a:pt x="214" y="1191"/>
                    <a:pt x="216" y="1191"/>
                    <a:pt x="218" y="1191"/>
                  </a:cubicBezTo>
                  <a:cubicBezTo>
                    <a:pt x="270" y="1191"/>
                    <a:pt x="882" y="1185"/>
                    <a:pt x="893" y="909"/>
                  </a:cubicBezTo>
                  <a:cubicBezTo>
                    <a:pt x="898" y="614"/>
                    <a:pt x="893" y="305"/>
                    <a:pt x="893" y="305"/>
                  </a:cubicBezTo>
                  <a:cubicBezTo>
                    <a:pt x="893" y="305"/>
                    <a:pt x="973" y="160"/>
                    <a:pt x="893" y="101"/>
                  </a:cubicBezTo>
                  <a:cubicBezTo>
                    <a:pt x="886" y="96"/>
                    <a:pt x="877" y="94"/>
                    <a:pt x="865" y="94"/>
                  </a:cubicBezTo>
                  <a:cubicBezTo>
                    <a:pt x="728" y="94"/>
                    <a:pt x="289" y="379"/>
                    <a:pt x="289" y="379"/>
                  </a:cubicBezTo>
                  <a:cubicBezTo>
                    <a:pt x="289" y="379"/>
                    <a:pt x="309" y="0"/>
                    <a:pt x="20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188950" y="3165383"/>
              <a:ext cx="279118" cy="371828"/>
            </a:xfrm>
            <a:custGeom>
              <a:avLst/>
              <a:gdLst/>
              <a:ahLst/>
              <a:cxnLst/>
              <a:rect l="l" t="t" r="r" b="b"/>
              <a:pathLst>
                <a:path w="2255" h="3004" extrusionOk="0">
                  <a:moveTo>
                    <a:pt x="1662" y="0"/>
                  </a:moveTo>
                  <a:cubicBezTo>
                    <a:pt x="1662" y="0"/>
                    <a:pt x="1406" y="213"/>
                    <a:pt x="1016" y="583"/>
                  </a:cubicBezTo>
                  <a:cubicBezTo>
                    <a:pt x="631" y="951"/>
                    <a:pt x="471" y="1470"/>
                    <a:pt x="202" y="2201"/>
                  </a:cubicBezTo>
                  <a:cubicBezTo>
                    <a:pt x="0" y="2766"/>
                    <a:pt x="259" y="3003"/>
                    <a:pt x="634" y="3003"/>
                  </a:cubicBezTo>
                  <a:cubicBezTo>
                    <a:pt x="753" y="3003"/>
                    <a:pt x="884" y="2979"/>
                    <a:pt x="1016" y="2934"/>
                  </a:cubicBezTo>
                  <a:cubicBezTo>
                    <a:pt x="1561" y="2741"/>
                    <a:pt x="2255" y="898"/>
                    <a:pt x="2255" y="898"/>
                  </a:cubicBezTo>
                  <a:lnTo>
                    <a:pt x="1662"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911933" y="3512579"/>
              <a:ext cx="75504" cy="12006"/>
            </a:xfrm>
            <a:custGeom>
              <a:avLst/>
              <a:gdLst/>
              <a:ahLst/>
              <a:cxnLst/>
              <a:rect l="l" t="t" r="r" b="b"/>
              <a:pathLst>
                <a:path w="610" h="97" extrusionOk="0">
                  <a:moveTo>
                    <a:pt x="11" y="1"/>
                  </a:moveTo>
                  <a:lnTo>
                    <a:pt x="0" y="60"/>
                  </a:lnTo>
                  <a:cubicBezTo>
                    <a:pt x="119" y="92"/>
                    <a:pt x="257" y="97"/>
                    <a:pt x="370" y="97"/>
                  </a:cubicBezTo>
                  <a:cubicBezTo>
                    <a:pt x="503" y="97"/>
                    <a:pt x="600" y="87"/>
                    <a:pt x="610" y="87"/>
                  </a:cubicBezTo>
                  <a:lnTo>
                    <a:pt x="605" y="28"/>
                  </a:lnTo>
                  <a:cubicBezTo>
                    <a:pt x="602" y="28"/>
                    <a:pt x="503" y="38"/>
                    <a:pt x="374" y="38"/>
                  </a:cubicBezTo>
                  <a:cubicBezTo>
                    <a:pt x="262" y="38"/>
                    <a:pt x="127" y="30"/>
                    <a:pt x="1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941020" y="3574220"/>
              <a:ext cx="66964" cy="33791"/>
            </a:xfrm>
            <a:custGeom>
              <a:avLst/>
              <a:gdLst/>
              <a:ahLst/>
              <a:cxnLst/>
              <a:rect l="l" t="t" r="r" b="b"/>
              <a:pathLst>
                <a:path w="541" h="273" extrusionOk="0">
                  <a:moveTo>
                    <a:pt x="0" y="0"/>
                  </a:moveTo>
                  <a:lnTo>
                    <a:pt x="0" y="64"/>
                  </a:lnTo>
                  <a:cubicBezTo>
                    <a:pt x="353" y="91"/>
                    <a:pt x="493" y="272"/>
                    <a:pt x="493" y="272"/>
                  </a:cubicBezTo>
                  <a:lnTo>
                    <a:pt x="540" y="240"/>
                  </a:lnTo>
                  <a:cubicBezTo>
                    <a:pt x="535" y="230"/>
                    <a:pt x="391" y="37"/>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242422" y="3179123"/>
              <a:ext cx="135041" cy="173536"/>
            </a:xfrm>
            <a:custGeom>
              <a:avLst/>
              <a:gdLst/>
              <a:ahLst/>
              <a:cxnLst/>
              <a:rect l="l" t="t" r="r" b="b"/>
              <a:pathLst>
                <a:path w="1091" h="1402" extrusionOk="0">
                  <a:moveTo>
                    <a:pt x="1048" y="1"/>
                  </a:moveTo>
                  <a:cubicBezTo>
                    <a:pt x="429" y="595"/>
                    <a:pt x="6" y="1369"/>
                    <a:pt x="0" y="1375"/>
                  </a:cubicBezTo>
                  <a:lnTo>
                    <a:pt x="54" y="1402"/>
                  </a:lnTo>
                  <a:cubicBezTo>
                    <a:pt x="59" y="1396"/>
                    <a:pt x="476" y="632"/>
                    <a:pt x="1090" y="50"/>
                  </a:cubicBezTo>
                  <a:lnTo>
                    <a:pt x="104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79096" y="2609375"/>
              <a:ext cx="38000" cy="71791"/>
            </a:xfrm>
            <a:custGeom>
              <a:avLst/>
              <a:gdLst/>
              <a:ahLst/>
              <a:cxnLst/>
              <a:rect l="l" t="t" r="r" b="b"/>
              <a:pathLst>
                <a:path w="307" h="580" extrusionOk="0">
                  <a:moveTo>
                    <a:pt x="279" y="0"/>
                  </a:moveTo>
                  <a:cubicBezTo>
                    <a:pt x="270" y="0"/>
                    <a:pt x="261" y="4"/>
                    <a:pt x="257" y="8"/>
                  </a:cubicBezTo>
                  <a:lnTo>
                    <a:pt x="55" y="333"/>
                  </a:lnTo>
                  <a:cubicBezTo>
                    <a:pt x="33" y="371"/>
                    <a:pt x="1" y="414"/>
                    <a:pt x="23" y="462"/>
                  </a:cubicBezTo>
                  <a:cubicBezTo>
                    <a:pt x="33" y="494"/>
                    <a:pt x="70" y="521"/>
                    <a:pt x="119" y="543"/>
                  </a:cubicBezTo>
                  <a:cubicBezTo>
                    <a:pt x="161" y="563"/>
                    <a:pt x="210" y="575"/>
                    <a:pt x="252" y="580"/>
                  </a:cubicBezTo>
                  <a:lnTo>
                    <a:pt x="257" y="580"/>
                  </a:lnTo>
                  <a:cubicBezTo>
                    <a:pt x="269" y="580"/>
                    <a:pt x="279" y="575"/>
                    <a:pt x="284" y="568"/>
                  </a:cubicBezTo>
                  <a:cubicBezTo>
                    <a:pt x="284" y="563"/>
                    <a:pt x="279" y="553"/>
                    <a:pt x="263" y="548"/>
                  </a:cubicBezTo>
                  <a:cubicBezTo>
                    <a:pt x="225" y="543"/>
                    <a:pt x="183" y="531"/>
                    <a:pt x="146" y="516"/>
                  </a:cubicBezTo>
                  <a:cubicBezTo>
                    <a:pt x="109" y="499"/>
                    <a:pt x="82" y="478"/>
                    <a:pt x="70" y="457"/>
                  </a:cubicBezTo>
                  <a:cubicBezTo>
                    <a:pt x="55" y="419"/>
                    <a:pt x="77" y="387"/>
                    <a:pt x="102" y="344"/>
                  </a:cubicBezTo>
                  <a:lnTo>
                    <a:pt x="301" y="23"/>
                  </a:lnTo>
                  <a:cubicBezTo>
                    <a:pt x="306" y="13"/>
                    <a:pt x="301" y="3"/>
                    <a:pt x="289" y="3"/>
                  </a:cubicBezTo>
                  <a:cubicBezTo>
                    <a:pt x="286" y="1"/>
                    <a:pt x="283" y="0"/>
                    <a:pt x="2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630092" y="2589819"/>
              <a:ext cx="68201" cy="39733"/>
            </a:xfrm>
            <a:custGeom>
              <a:avLst/>
              <a:gdLst/>
              <a:ahLst/>
              <a:cxnLst/>
              <a:rect l="l" t="t" r="r" b="b"/>
              <a:pathLst>
                <a:path w="551" h="321" extrusionOk="0">
                  <a:moveTo>
                    <a:pt x="274" y="0"/>
                  </a:moveTo>
                  <a:cubicBezTo>
                    <a:pt x="235" y="0"/>
                    <a:pt x="203" y="5"/>
                    <a:pt x="171" y="21"/>
                  </a:cubicBezTo>
                  <a:cubicBezTo>
                    <a:pt x="97" y="48"/>
                    <a:pt x="33" y="112"/>
                    <a:pt x="1" y="187"/>
                  </a:cubicBezTo>
                  <a:cubicBezTo>
                    <a:pt x="70" y="272"/>
                    <a:pt x="178" y="321"/>
                    <a:pt x="284" y="321"/>
                  </a:cubicBezTo>
                  <a:cubicBezTo>
                    <a:pt x="391" y="316"/>
                    <a:pt x="487" y="262"/>
                    <a:pt x="551" y="176"/>
                  </a:cubicBezTo>
                  <a:cubicBezTo>
                    <a:pt x="519" y="102"/>
                    <a:pt x="455" y="42"/>
                    <a:pt x="380" y="16"/>
                  </a:cubicBezTo>
                  <a:cubicBezTo>
                    <a:pt x="343" y="5"/>
                    <a:pt x="306"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627369" y="2587467"/>
              <a:ext cx="74267" cy="28840"/>
            </a:xfrm>
            <a:custGeom>
              <a:avLst/>
              <a:gdLst/>
              <a:ahLst/>
              <a:cxnLst/>
              <a:rect l="l" t="t" r="r" b="b"/>
              <a:pathLst>
                <a:path w="600" h="233" extrusionOk="0">
                  <a:moveTo>
                    <a:pt x="298" y="0"/>
                  </a:moveTo>
                  <a:cubicBezTo>
                    <a:pt x="255" y="0"/>
                    <a:pt x="212" y="8"/>
                    <a:pt x="173" y="24"/>
                  </a:cubicBezTo>
                  <a:cubicBezTo>
                    <a:pt x="97" y="61"/>
                    <a:pt x="33" y="126"/>
                    <a:pt x="1" y="206"/>
                  </a:cubicBezTo>
                  <a:cubicBezTo>
                    <a:pt x="1" y="217"/>
                    <a:pt x="7" y="227"/>
                    <a:pt x="17" y="232"/>
                  </a:cubicBezTo>
                  <a:lnTo>
                    <a:pt x="23" y="232"/>
                  </a:lnTo>
                  <a:cubicBezTo>
                    <a:pt x="28" y="232"/>
                    <a:pt x="39" y="227"/>
                    <a:pt x="39" y="222"/>
                  </a:cubicBezTo>
                  <a:cubicBezTo>
                    <a:pt x="65" y="153"/>
                    <a:pt x="119" y="94"/>
                    <a:pt x="188" y="61"/>
                  </a:cubicBezTo>
                  <a:cubicBezTo>
                    <a:pt x="223" y="45"/>
                    <a:pt x="260" y="37"/>
                    <a:pt x="298" y="37"/>
                  </a:cubicBezTo>
                  <a:cubicBezTo>
                    <a:pt x="335" y="37"/>
                    <a:pt x="373" y="45"/>
                    <a:pt x="407" y="61"/>
                  </a:cubicBezTo>
                  <a:cubicBezTo>
                    <a:pt x="477" y="88"/>
                    <a:pt x="531" y="147"/>
                    <a:pt x="557" y="217"/>
                  </a:cubicBezTo>
                  <a:cubicBezTo>
                    <a:pt x="561" y="224"/>
                    <a:pt x="568" y="229"/>
                    <a:pt x="576" y="229"/>
                  </a:cubicBezTo>
                  <a:cubicBezTo>
                    <a:pt x="578" y="229"/>
                    <a:pt x="581" y="228"/>
                    <a:pt x="584" y="227"/>
                  </a:cubicBezTo>
                  <a:cubicBezTo>
                    <a:pt x="595" y="222"/>
                    <a:pt x="600" y="212"/>
                    <a:pt x="595" y="200"/>
                  </a:cubicBezTo>
                  <a:cubicBezTo>
                    <a:pt x="568" y="121"/>
                    <a:pt x="498" y="56"/>
                    <a:pt x="424" y="24"/>
                  </a:cubicBezTo>
                  <a:cubicBezTo>
                    <a:pt x="384" y="8"/>
                    <a:pt x="341" y="0"/>
                    <a:pt x="29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648040" y="2589819"/>
              <a:ext cx="32553" cy="28469"/>
            </a:xfrm>
            <a:custGeom>
              <a:avLst/>
              <a:gdLst/>
              <a:ahLst/>
              <a:cxnLst/>
              <a:rect l="l" t="t" r="r" b="b"/>
              <a:pathLst>
                <a:path w="263" h="230" extrusionOk="0">
                  <a:moveTo>
                    <a:pt x="129" y="0"/>
                  </a:moveTo>
                  <a:cubicBezTo>
                    <a:pt x="90" y="0"/>
                    <a:pt x="58" y="5"/>
                    <a:pt x="26" y="21"/>
                  </a:cubicBezTo>
                  <a:cubicBezTo>
                    <a:pt x="11" y="37"/>
                    <a:pt x="1" y="69"/>
                    <a:pt x="1" y="96"/>
                  </a:cubicBezTo>
                  <a:cubicBezTo>
                    <a:pt x="1" y="171"/>
                    <a:pt x="58" y="230"/>
                    <a:pt x="134" y="230"/>
                  </a:cubicBezTo>
                  <a:cubicBezTo>
                    <a:pt x="203" y="230"/>
                    <a:pt x="262" y="171"/>
                    <a:pt x="262" y="96"/>
                  </a:cubicBezTo>
                  <a:cubicBezTo>
                    <a:pt x="262" y="69"/>
                    <a:pt x="251" y="37"/>
                    <a:pt x="235" y="16"/>
                  </a:cubicBezTo>
                  <a:cubicBezTo>
                    <a:pt x="198" y="5"/>
                    <a:pt x="161" y="0"/>
                    <a:pt x="12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2901" y="2589819"/>
              <a:ext cx="68325" cy="39733"/>
            </a:xfrm>
            <a:custGeom>
              <a:avLst/>
              <a:gdLst/>
              <a:ahLst/>
              <a:cxnLst/>
              <a:rect l="l" t="t" r="r" b="b"/>
              <a:pathLst>
                <a:path w="552" h="321" extrusionOk="0">
                  <a:moveTo>
                    <a:pt x="268" y="0"/>
                  </a:moveTo>
                  <a:cubicBezTo>
                    <a:pt x="235" y="0"/>
                    <a:pt x="203" y="5"/>
                    <a:pt x="171" y="21"/>
                  </a:cubicBezTo>
                  <a:cubicBezTo>
                    <a:pt x="97" y="48"/>
                    <a:pt x="28" y="112"/>
                    <a:pt x="1" y="187"/>
                  </a:cubicBezTo>
                  <a:cubicBezTo>
                    <a:pt x="65" y="272"/>
                    <a:pt x="171" y="321"/>
                    <a:pt x="279" y="321"/>
                  </a:cubicBezTo>
                  <a:cubicBezTo>
                    <a:pt x="386" y="316"/>
                    <a:pt x="487" y="262"/>
                    <a:pt x="551" y="176"/>
                  </a:cubicBezTo>
                  <a:cubicBezTo>
                    <a:pt x="519" y="102"/>
                    <a:pt x="450" y="42"/>
                    <a:pt x="375" y="16"/>
                  </a:cubicBezTo>
                  <a:cubicBezTo>
                    <a:pt x="343" y="5"/>
                    <a:pt x="306"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19559" y="2587467"/>
              <a:ext cx="74885" cy="28840"/>
            </a:xfrm>
            <a:custGeom>
              <a:avLst/>
              <a:gdLst/>
              <a:ahLst/>
              <a:cxnLst/>
              <a:rect l="l" t="t" r="r" b="b"/>
              <a:pathLst>
                <a:path w="605" h="233" extrusionOk="0">
                  <a:moveTo>
                    <a:pt x="301" y="0"/>
                  </a:moveTo>
                  <a:cubicBezTo>
                    <a:pt x="258" y="0"/>
                    <a:pt x="215" y="8"/>
                    <a:pt x="178" y="24"/>
                  </a:cubicBezTo>
                  <a:cubicBezTo>
                    <a:pt x="97" y="61"/>
                    <a:pt x="33" y="126"/>
                    <a:pt x="6" y="206"/>
                  </a:cubicBezTo>
                  <a:cubicBezTo>
                    <a:pt x="1" y="217"/>
                    <a:pt x="6" y="227"/>
                    <a:pt x="17" y="232"/>
                  </a:cubicBezTo>
                  <a:lnTo>
                    <a:pt x="28" y="232"/>
                  </a:lnTo>
                  <a:cubicBezTo>
                    <a:pt x="33" y="232"/>
                    <a:pt x="38" y="227"/>
                    <a:pt x="44" y="222"/>
                  </a:cubicBezTo>
                  <a:cubicBezTo>
                    <a:pt x="70" y="153"/>
                    <a:pt x="124" y="94"/>
                    <a:pt x="193" y="61"/>
                  </a:cubicBezTo>
                  <a:cubicBezTo>
                    <a:pt x="228" y="45"/>
                    <a:pt x="265" y="37"/>
                    <a:pt x="303" y="37"/>
                  </a:cubicBezTo>
                  <a:cubicBezTo>
                    <a:pt x="340" y="37"/>
                    <a:pt x="378" y="45"/>
                    <a:pt x="413" y="61"/>
                  </a:cubicBezTo>
                  <a:cubicBezTo>
                    <a:pt x="482" y="88"/>
                    <a:pt x="536" y="147"/>
                    <a:pt x="563" y="217"/>
                  </a:cubicBezTo>
                  <a:cubicBezTo>
                    <a:pt x="566" y="224"/>
                    <a:pt x="573" y="229"/>
                    <a:pt x="581" y="229"/>
                  </a:cubicBezTo>
                  <a:cubicBezTo>
                    <a:pt x="583" y="229"/>
                    <a:pt x="586" y="228"/>
                    <a:pt x="590" y="227"/>
                  </a:cubicBezTo>
                  <a:cubicBezTo>
                    <a:pt x="600" y="222"/>
                    <a:pt x="605" y="212"/>
                    <a:pt x="600" y="200"/>
                  </a:cubicBezTo>
                  <a:cubicBezTo>
                    <a:pt x="568" y="121"/>
                    <a:pt x="504" y="56"/>
                    <a:pt x="429" y="24"/>
                  </a:cubicBezTo>
                  <a:cubicBezTo>
                    <a:pt x="389" y="8"/>
                    <a:pt x="345" y="0"/>
                    <a:pt x="3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40849" y="2589819"/>
              <a:ext cx="32553" cy="28469"/>
            </a:xfrm>
            <a:custGeom>
              <a:avLst/>
              <a:gdLst/>
              <a:ahLst/>
              <a:cxnLst/>
              <a:rect l="l" t="t" r="r" b="b"/>
              <a:pathLst>
                <a:path w="263" h="230" extrusionOk="0">
                  <a:moveTo>
                    <a:pt x="123" y="0"/>
                  </a:moveTo>
                  <a:cubicBezTo>
                    <a:pt x="90" y="0"/>
                    <a:pt x="58" y="5"/>
                    <a:pt x="26" y="21"/>
                  </a:cubicBezTo>
                  <a:cubicBezTo>
                    <a:pt x="11" y="37"/>
                    <a:pt x="1" y="69"/>
                    <a:pt x="1" y="96"/>
                  </a:cubicBezTo>
                  <a:cubicBezTo>
                    <a:pt x="1" y="171"/>
                    <a:pt x="58" y="230"/>
                    <a:pt x="129" y="230"/>
                  </a:cubicBezTo>
                  <a:cubicBezTo>
                    <a:pt x="203" y="230"/>
                    <a:pt x="262" y="171"/>
                    <a:pt x="262" y="96"/>
                  </a:cubicBezTo>
                  <a:cubicBezTo>
                    <a:pt x="262" y="69"/>
                    <a:pt x="251" y="37"/>
                    <a:pt x="230" y="16"/>
                  </a:cubicBezTo>
                  <a:cubicBezTo>
                    <a:pt x="198" y="5"/>
                    <a:pt x="161" y="0"/>
                    <a:pt x="12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657942" y="2550086"/>
              <a:ext cx="51615" cy="37133"/>
            </a:xfrm>
            <a:custGeom>
              <a:avLst/>
              <a:gdLst/>
              <a:ahLst/>
              <a:cxnLst/>
              <a:rect l="l" t="t" r="r" b="b"/>
              <a:pathLst>
                <a:path w="417" h="300" extrusionOk="0">
                  <a:moveTo>
                    <a:pt x="54" y="0"/>
                  </a:moveTo>
                  <a:cubicBezTo>
                    <a:pt x="22" y="27"/>
                    <a:pt x="0" y="65"/>
                    <a:pt x="0" y="107"/>
                  </a:cubicBezTo>
                  <a:cubicBezTo>
                    <a:pt x="139" y="156"/>
                    <a:pt x="267" y="220"/>
                    <a:pt x="390" y="299"/>
                  </a:cubicBezTo>
                  <a:cubicBezTo>
                    <a:pt x="395" y="294"/>
                    <a:pt x="417" y="272"/>
                    <a:pt x="412" y="267"/>
                  </a:cubicBezTo>
                  <a:cubicBezTo>
                    <a:pt x="326" y="144"/>
                    <a:pt x="198" y="48"/>
                    <a:pt x="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2282" y="2542783"/>
              <a:ext cx="52358" cy="37133"/>
            </a:xfrm>
            <a:custGeom>
              <a:avLst/>
              <a:gdLst/>
              <a:ahLst/>
              <a:cxnLst/>
              <a:rect l="l" t="t" r="r" b="b"/>
              <a:pathLst>
                <a:path w="423" h="300" extrusionOk="0">
                  <a:moveTo>
                    <a:pt x="369" y="0"/>
                  </a:moveTo>
                  <a:cubicBezTo>
                    <a:pt x="225" y="48"/>
                    <a:pt x="97" y="144"/>
                    <a:pt x="6" y="262"/>
                  </a:cubicBezTo>
                  <a:cubicBezTo>
                    <a:pt x="1" y="272"/>
                    <a:pt x="22" y="294"/>
                    <a:pt x="28" y="299"/>
                  </a:cubicBezTo>
                  <a:cubicBezTo>
                    <a:pt x="151" y="220"/>
                    <a:pt x="284" y="161"/>
                    <a:pt x="423" y="112"/>
                  </a:cubicBezTo>
                  <a:cubicBezTo>
                    <a:pt x="423" y="70"/>
                    <a:pt x="401" y="27"/>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5"/>
          <p:cNvGrpSpPr/>
          <p:nvPr/>
        </p:nvGrpSpPr>
        <p:grpSpPr>
          <a:xfrm>
            <a:off x="740426" y="866831"/>
            <a:ext cx="1450248" cy="2991985"/>
            <a:chOff x="740426" y="626200"/>
            <a:chExt cx="1450248" cy="2991985"/>
          </a:xfrm>
        </p:grpSpPr>
        <p:sp>
          <p:nvSpPr>
            <p:cNvPr id="2565" name="Google Shape;2565;p55"/>
            <p:cNvSpPr/>
            <p:nvPr/>
          </p:nvSpPr>
          <p:spPr>
            <a:xfrm>
              <a:off x="1790785" y="1613271"/>
              <a:ext cx="399888" cy="1059488"/>
            </a:xfrm>
            <a:custGeom>
              <a:avLst/>
              <a:gdLst/>
              <a:ahLst/>
              <a:cxnLst/>
              <a:rect l="l" t="t" r="r" b="b"/>
              <a:pathLst>
                <a:path w="3380" h="8955" extrusionOk="0">
                  <a:moveTo>
                    <a:pt x="1681" y="1"/>
                  </a:moveTo>
                  <a:cubicBezTo>
                    <a:pt x="1226" y="1"/>
                    <a:pt x="565" y="127"/>
                    <a:pt x="1" y="291"/>
                  </a:cubicBezTo>
                  <a:cubicBezTo>
                    <a:pt x="1" y="291"/>
                    <a:pt x="6" y="339"/>
                    <a:pt x="6" y="430"/>
                  </a:cubicBezTo>
                  <a:cubicBezTo>
                    <a:pt x="49" y="1543"/>
                    <a:pt x="341" y="8955"/>
                    <a:pt x="651" y="8955"/>
                  </a:cubicBezTo>
                  <a:cubicBezTo>
                    <a:pt x="652" y="8955"/>
                    <a:pt x="653" y="8955"/>
                    <a:pt x="654" y="8954"/>
                  </a:cubicBezTo>
                  <a:cubicBezTo>
                    <a:pt x="985" y="8902"/>
                    <a:pt x="2251" y="8768"/>
                    <a:pt x="2492" y="8522"/>
                  </a:cubicBezTo>
                  <a:cubicBezTo>
                    <a:pt x="2732" y="8281"/>
                    <a:pt x="3171" y="8068"/>
                    <a:pt x="3192" y="7303"/>
                  </a:cubicBezTo>
                  <a:cubicBezTo>
                    <a:pt x="3197" y="7191"/>
                    <a:pt x="3203" y="7015"/>
                    <a:pt x="3213" y="6801"/>
                  </a:cubicBezTo>
                  <a:cubicBezTo>
                    <a:pt x="3267" y="5582"/>
                    <a:pt x="3380" y="3016"/>
                    <a:pt x="3192" y="2054"/>
                  </a:cubicBezTo>
                  <a:cubicBezTo>
                    <a:pt x="2978" y="922"/>
                    <a:pt x="2443" y="291"/>
                    <a:pt x="2155" y="93"/>
                  </a:cubicBezTo>
                  <a:cubicBezTo>
                    <a:pt x="2063" y="28"/>
                    <a:pt x="1895" y="1"/>
                    <a:pt x="168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1917377" y="1620369"/>
              <a:ext cx="174626" cy="1019026"/>
            </a:xfrm>
            <a:custGeom>
              <a:avLst/>
              <a:gdLst/>
              <a:ahLst/>
              <a:cxnLst/>
              <a:rect l="l" t="t" r="r" b="b"/>
              <a:pathLst>
                <a:path w="1476" h="8613" extrusionOk="0">
                  <a:moveTo>
                    <a:pt x="16" y="1"/>
                  </a:moveTo>
                  <a:lnTo>
                    <a:pt x="1" y="60"/>
                  </a:lnTo>
                  <a:cubicBezTo>
                    <a:pt x="475" y="188"/>
                    <a:pt x="914" y="359"/>
                    <a:pt x="1059" y="1012"/>
                  </a:cubicBezTo>
                  <a:cubicBezTo>
                    <a:pt x="1155" y="1466"/>
                    <a:pt x="1240" y="3983"/>
                    <a:pt x="1299" y="5822"/>
                  </a:cubicBezTo>
                  <a:cubicBezTo>
                    <a:pt x="1331" y="6703"/>
                    <a:pt x="1353" y="7399"/>
                    <a:pt x="1368" y="7586"/>
                  </a:cubicBezTo>
                  <a:cubicBezTo>
                    <a:pt x="1417" y="8136"/>
                    <a:pt x="1155" y="8574"/>
                    <a:pt x="1149" y="8580"/>
                  </a:cubicBezTo>
                  <a:lnTo>
                    <a:pt x="1203" y="8612"/>
                  </a:lnTo>
                  <a:cubicBezTo>
                    <a:pt x="1213" y="8590"/>
                    <a:pt x="1476" y="8152"/>
                    <a:pt x="1427" y="7580"/>
                  </a:cubicBezTo>
                  <a:cubicBezTo>
                    <a:pt x="1412" y="7399"/>
                    <a:pt x="1390" y="6698"/>
                    <a:pt x="1358" y="5816"/>
                  </a:cubicBezTo>
                  <a:cubicBezTo>
                    <a:pt x="1299" y="3978"/>
                    <a:pt x="1213" y="1454"/>
                    <a:pt x="1117" y="1000"/>
                  </a:cubicBezTo>
                  <a:cubicBezTo>
                    <a:pt x="968" y="317"/>
                    <a:pt x="514" y="140"/>
                    <a:pt x="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1403792" y="626200"/>
              <a:ext cx="500333" cy="510637"/>
            </a:xfrm>
            <a:custGeom>
              <a:avLst/>
              <a:gdLst/>
              <a:ahLst/>
              <a:cxnLst/>
              <a:rect l="l" t="t" r="r" b="b"/>
              <a:pathLst>
                <a:path w="4229" h="4316" extrusionOk="0">
                  <a:moveTo>
                    <a:pt x="1582" y="1"/>
                  </a:moveTo>
                  <a:cubicBezTo>
                    <a:pt x="794" y="1"/>
                    <a:pt x="578" y="574"/>
                    <a:pt x="578" y="574"/>
                  </a:cubicBezTo>
                  <a:cubicBezTo>
                    <a:pt x="578" y="574"/>
                    <a:pt x="198" y="873"/>
                    <a:pt x="87" y="1322"/>
                  </a:cubicBezTo>
                  <a:cubicBezTo>
                    <a:pt x="1" y="1659"/>
                    <a:pt x="70" y="2081"/>
                    <a:pt x="583" y="2525"/>
                  </a:cubicBezTo>
                  <a:lnTo>
                    <a:pt x="2514" y="4294"/>
                  </a:lnTo>
                  <a:cubicBezTo>
                    <a:pt x="2514" y="4294"/>
                    <a:pt x="2667" y="4315"/>
                    <a:pt x="2875" y="4315"/>
                  </a:cubicBezTo>
                  <a:cubicBezTo>
                    <a:pt x="3121" y="4315"/>
                    <a:pt x="3443" y="4286"/>
                    <a:pt x="3678" y="4155"/>
                  </a:cubicBezTo>
                  <a:cubicBezTo>
                    <a:pt x="4117" y="3909"/>
                    <a:pt x="4090" y="3653"/>
                    <a:pt x="3950" y="3300"/>
                  </a:cubicBezTo>
                  <a:cubicBezTo>
                    <a:pt x="3817" y="2947"/>
                    <a:pt x="3817" y="2957"/>
                    <a:pt x="3977" y="2498"/>
                  </a:cubicBezTo>
                  <a:cubicBezTo>
                    <a:pt x="4122" y="2097"/>
                    <a:pt x="4229" y="1782"/>
                    <a:pt x="4074" y="1440"/>
                  </a:cubicBezTo>
                  <a:cubicBezTo>
                    <a:pt x="4047" y="1386"/>
                    <a:pt x="4021" y="1333"/>
                    <a:pt x="3977" y="1274"/>
                  </a:cubicBezTo>
                  <a:cubicBezTo>
                    <a:pt x="3694" y="868"/>
                    <a:pt x="3464" y="1018"/>
                    <a:pt x="3192" y="675"/>
                  </a:cubicBezTo>
                  <a:cubicBezTo>
                    <a:pt x="2924" y="339"/>
                    <a:pt x="2732" y="120"/>
                    <a:pt x="1781" y="12"/>
                  </a:cubicBezTo>
                  <a:cubicBezTo>
                    <a:pt x="1711" y="4"/>
                    <a:pt x="1645" y="1"/>
                    <a:pt x="158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1410181" y="781898"/>
              <a:ext cx="484598" cy="354938"/>
            </a:xfrm>
            <a:custGeom>
              <a:avLst/>
              <a:gdLst/>
              <a:ahLst/>
              <a:cxnLst/>
              <a:rect l="l" t="t" r="r" b="b"/>
              <a:pathLst>
                <a:path w="4096" h="3000" extrusionOk="0">
                  <a:moveTo>
                    <a:pt x="75" y="1"/>
                  </a:moveTo>
                  <a:cubicBezTo>
                    <a:pt x="60" y="1"/>
                    <a:pt x="43" y="1"/>
                    <a:pt x="33" y="6"/>
                  </a:cubicBezTo>
                  <a:cubicBezTo>
                    <a:pt x="11" y="82"/>
                    <a:pt x="1" y="161"/>
                    <a:pt x="1" y="247"/>
                  </a:cubicBezTo>
                  <a:cubicBezTo>
                    <a:pt x="1" y="536"/>
                    <a:pt x="134" y="867"/>
                    <a:pt x="529" y="1209"/>
                  </a:cubicBezTo>
                  <a:lnTo>
                    <a:pt x="1491" y="2090"/>
                  </a:lnTo>
                  <a:lnTo>
                    <a:pt x="2924" y="2615"/>
                  </a:lnTo>
                  <a:lnTo>
                    <a:pt x="2909" y="3000"/>
                  </a:lnTo>
                  <a:cubicBezTo>
                    <a:pt x="3138" y="2993"/>
                    <a:pt x="3415" y="2956"/>
                    <a:pt x="3624" y="2839"/>
                  </a:cubicBezTo>
                  <a:cubicBezTo>
                    <a:pt x="3891" y="2689"/>
                    <a:pt x="3987" y="2534"/>
                    <a:pt x="3987" y="2352"/>
                  </a:cubicBezTo>
                  <a:cubicBezTo>
                    <a:pt x="3987" y="2240"/>
                    <a:pt x="3950" y="2117"/>
                    <a:pt x="3896" y="1984"/>
                  </a:cubicBezTo>
                  <a:cubicBezTo>
                    <a:pt x="3832" y="1813"/>
                    <a:pt x="3800" y="1727"/>
                    <a:pt x="3800" y="1636"/>
                  </a:cubicBezTo>
                  <a:cubicBezTo>
                    <a:pt x="3800" y="1535"/>
                    <a:pt x="3839" y="1422"/>
                    <a:pt x="3923" y="1182"/>
                  </a:cubicBezTo>
                  <a:cubicBezTo>
                    <a:pt x="4014" y="920"/>
                    <a:pt x="4095" y="696"/>
                    <a:pt x="4095" y="477"/>
                  </a:cubicBezTo>
                  <a:cubicBezTo>
                    <a:pt x="4095" y="359"/>
                    <a:pt x="4073" y="242"/>
                    <a:pt x="4020" y="124"/>
                  </a:cubicBezTo>
                  <a:cubicBezTo>
                    <a:pt x="3935" y="755"/>
                    <a:pt x="3689" y="931"/>
                    <a:pt x="3410" y="931"/>
                  </a:cubicBezTo>
                  <a:cubicBezTo>
                    <a:pt x="3122" y="931"/>
                    <a:pt x="2806" y="733"/>
                    <a:pt x="2620" y="659"/>
                  </a:cubicBezTo>
                  <a:cubicBezTo>
                    <a:pt x="2245" y="519"/>
                    <a:pt x="850" y="760"/>
                    <a:pt x="369" y="188"/>
                  </a:cubicBezTo>
                  <a:cubicBezTo>
                    <a:pt x="252" y="49"/>
                    <a:pt x="151" y="1"/>
                    <a:pt x="7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1224315" y="2480374"/>
              <a:ext cx="710215" cy="1137811"/>
            </a:xfrm>
            <a:custGeom>
              <a:avLst/>
              <a:gdLst/>
              <a:ahLst/>
              <a:cxnLst/>
              <a:rect l="l" t="t" r="r" b="b"/>
              <a:pathLst>
                <a:path w="6003" h="9617" extrusionOk="0">
                  <a:moveTo>
                    <a:pt x="2661" y="1"/>
                  </a:moveTo>
                  <a:cubicBezTo>
                    <a:pt x="2658" y="1"/>
                    <a:pt x="2655" y="1"/>
                    <a:pt x="2652" y="1"/>
                  </a:cubicBezTo>
                  <a:cubicBezTo>
                    <a:pt x="2373" y="44"/>
                    <a:pt x="43" y="872"/>
                    <a:pt x="43" y="872"/>
                  </a:cubicBezTo>
                  <a:cubicBezTo>
                    <a:pt x="0" y="1380"/>
                    <a:pt x="439" y="5009"/>
                    <a:pt x="1454" y="6484"/>
                  </a:cubicBezTo>
                  <a:cubicBezTo>
                    <a:pt x="2475" y="7965"/>
                    <a:pt x="3592" y="9617"/>
                    <a:pt x="3592" y="9617"/>
                  </a:cubicBezTo>
                  <a:cubicBezTo>
                    <a:pt x="3592" y="9617"/>
                    <a:pt x="5687" y="9317"/>
                    <a:pt x="5842" y="9060"/>
                  </a:cubicBezTo>
                  <a:cubicBezTo>
                    <a:pt x="6002" y="8799"/>
                    <a:pt x="5842" y="8142"/>
                    <a:pt x="5842" y="8142"/>
                  </a:cubicBezTo>
                  <a:lnTo>
                    <a:pt x="5506" y="7740"/>
                  </a:lnTo>
                  <a:cubicBezTo>
                    <a:pt x="5506" y="7740"/>
                    <a:pt x="5526" y="7264"/>
                    <a:pt x="5447" y="7264"/>
                  </a:cubicBezTo>
                  <a:cubicBezTo>
                    <a:pt x="5366" y="7264"/>
                    <a:pt x="5265" y="7264"/>
                    <a:pt x="5163" y="7126"/>
                  </a:cubicBezTo>
                  <a:cubicBezTo>
                    <a:pt x="5067" y="6987"/>
                    <a:pt x="3928" y="2658"/>
                    <a:pt x="3768" y="2155"/>
                  </a:cubicBezTo>
                  <a:cubicBezTo>
                    <a:pt x="3609" y="1663"/>
                    <a:pt x="2943" y="1"/>
                    <a:pt x="26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1054185" y="2517760"/>
              <a:ext cx="828407" cy="910770"/>
            </a:xfrm>
            <a:custGeom>
              <a:avLst/>
              <a:gdLst/>
              <a:ahLst/>
              <a:cxnLst/>
              <a:rect l="l" t="t" r="r" b="b"/>
              <a:pathLst>
                <a:path w="7002" h="7698" extrusionOk="0">
                  <a:moveTo>
                    <a:pt x="6937" y="1"/>
                  </a:moveTo>
                  <a:lnTo>
                    <a:pt x="3486" y="129"/>
                  </a:lnTo>
                  <a:lnTo>
                    <a:pt x="0" y="5725"/>
                  </a:lnTo>
                  <a:cubicBezTo>
                    <a:pt x="0" y="5725"/>
                    <a:pt x="3000" y="7698"/>
                    <a:pt x="3094" y="7698"/>
                  </a:cubicBezTo>
                  <a:cubicBezTo>
                    <a:pt x="3095" y="7698"/>
                    <a:pt x="3095" y="7698"/>
                    <a:pt x="3096" y="7698"/>
                  </a:cubicBezTo>
                  <a:cubicBezTo>
                    <a:pt x="3153" y="7681"/>
                    <a:pt x="5169" y="5265"/>
                    <a:pt x="5869" y="4212"/>
                  </a:cubicBezTo>
                  <a:cubicBezTo>
                    <a:pt x="6569" y="3159"/>
                    <a:pt x="7002" y="1534"/>
                    <a:pt x="69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1590367" y="965990"/>
              <a:ext cx="96304" cy="83647"/>
            </a:xfrm>
            <a:custGeom>
              <a:avLst/>
              <a:gdLst/>
              <a:ahLst/>
              <a:cxnLst/>
              <a:rect l="l" t="t" r="r" b="b"/>
              <a:pathLst>
                <a:path w="814" h="707" extrusionOk="0">
                  <a:moveTo>
                    <a:pt x="481" y="1"/>
                  </a:moveTo>
                  <a:lnTo>
                    <a:pt x="0" y="182"/>
                  </a:lnTo>
                  <a:lnTo>
                    <a:pt x="71" y="566"/>
                  </a:lnTo>
                  <a:lnTo>
                    <a:pt x="744" y="706"/>
                  </a:lnTo>
                  <a:cubicBezTo>
                    <a:pt x="744" y="706"/>
                    <a:pt x="781" y="43"/>
                    <a:pt x="814" y="1"/>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1444964" y="694111"/>
              <a:ext cx="278265" cy="313883"/>
            </a:xfrm>
            <a:custGeom>
              <a:avLst/>
              <a:gdLst/>
              <a:ahLst/>
              <a:cxnLst/>
              <a:rect l="l" t="t" r="r" b="b"/>
              <a:pathLst>
                <a:path w="2352" h="2653" extrusionOk="0">
                  <a:moveTo>
                    <a:pt x="1261" y="0"/>
                  </a:moveTo>
                  <a:lnTo>
                    <a:pt x="294" y="856"/>
                  </a:lnTo>
                  <a:cubicBezTo>
                    <a:pt x="75" y="1683"/>
                    <a:pt x="0" y="2331"/>
                    <a:pt x="856" y="2587"/>
                  </a:cubicBezTo>
                  <a:cubicBezTo>
                    <a:pt x="1006" y="2633"/>
                    <a:pt x="1144" y="2653"/>
                    <a:pt x="1269" y="2653"/>
                  </a:cubicBezTo>
                  <a:cubicBezTo>
                    <a:pt x="1850" y="2653"/>
                    <a:pt x="2161" y="2224"/>
                    <a:pt x="2240" y="1956"/>
                  </a:cubicBezTo>
                  <a:cubicBezTo>
                    <a:pt x="2341" y="1630"/>
                    <a:pt x="2352" y="523"/>
                    <a:pt x="2230" y="432"/>
                  </a:cubicBezTo>
                  <a:cubicBezTo>
                    <a:pt x="2102" y="343"/>
                    <a:pt x="1261" y="0"/>
                    <a:pt x="1261"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1650469" y="793255"/>
              <a:ext cx="69093" cy="88143"/>
            </a:xfrm>
            <a:custGeom>
              <a:avLst/>
              <a:gdLst/>
              <a:ahLst/>
              <a:cxnLst/>
              <a:rect l="l" t="t" r="r" b="b"/>
              <a:pathLst>
                <a:path w="584" h="745" extrusionOk="0">
                  <a:moveTo>
                    <a:pt x="17" y="1"/>
                  </a:moveTo>
                  <a:lnTo>
                    <a:pt x="17" y="1"/>
                  </a:lnTo>
                  <a:cubicBezTo>
                    <a:pt x="134" y="236"/>
                    <a:pt x="0" y="627"/>
                    <a:pt x="108" y="728"/>
                  </a:cubicBezTo>
                  <a:cubicBezTo>
                    <a:pt x="119" y="740"/>
                    <a:pt x="134" y="745"/>
                    <a:pt x="150" y="745"/>
                  </a:cubicBezTo>
                  <a:cubicBezTo>
                    <a:pt x="289" y="745"/>
                    <a:pt x="584" y="378"/>
                    <a:pt x="540" y="225"/>
                  </a:cubicBezTo>
                  <a:cubicBezTo>
                    <a:pt x="493" y="60"/>
                    <a:pt x="17" y="1"/>
                    <a:pt x="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1470401" y="670093"/>
              <a:ext cx="314350" cy="185396"/>
            </a:xfrm>
            <a:custGeom>
              <a:avLst/>
              <a:gdLst/>
              <a:ahLst/>
              <a:cxnLst/>
              <a:rect l="l" t="t" r="r" b="b"/>
              <a:pathLst>
                <a:path w="2657" h="1567" extrusionOk="0">
                  <a:moveTo>
                    <a:pt x="1016" y="1"/>
                  </a:moveTo>
                  <a:cubicBezTo>
                    <a:pt x="537" y="1"/>
                    <a:pt x="80" y="160"/>
                    <a:pt x="20" y="674"/>
                  </a:cubicBezTo>
                  <a:cubicBezTo>
                    <a:pt x="1" y="831"/>
                    <a:pt x="72" y="864"/>
                    <a:pt x="181" y="864"/>
                  </a:cubicBezTo>
                  <a:cubicBezTo>
                    <a:pt x="262" y="864"/>
                    <a:pt x="363" y="846"/>
                    <a:pt x="465" y="846"/>
                  </a:cubicBezTo>
                  <a:cubicBezTo>
                    <a:pt x="564" y="846"/>
                    <a:pt x="663" y="863"/>
                    <a:pt x="742" y="930"/>
                  </a:cubicBezTo>
                  <a:cubicBezTo>
                    <a:pt x="925" y="1084"/>
                    <a:pt x="1077" y="1166"/>
                    <a:pt x="1229" y="1166"/>
                  </a:cubicBezTo>
                  <a:cubicBezTo>
                    <a:pt x="1304" y="1166"/>
                    <a:pt x="1379" y="1147"/>
                    <a:pt x="1458" y="1106"/>
                  </a:cubicBezTo>
                  <a:cubicBezTo>
                    <a:pt x="1514" y="1078"/>
                    <a:pt x="1553" y="1066"/>
                    <a:pt x="1583" y="1066"/>
                  </a:cubicBezTo>
                  <a:cubicBezTo>
                    <a:pt x="1689" y="1066"/>
                    <a:pt x="1700" y="1213"/>
                    <a:pt x="1961" y="1395"/>
                  </a:cubicBezTo>
                  <a:cubicBezTo>
                    <a:pt x="2120" y="1501"/>
                    <a:pt x="2270" y="1567"/>
                    <a:pt x="2387" y="1567"/>
                  </a:cubicBezTo>
                  <a:cubicBezTo>
                    <a:pt x="2523" y="1567"/>
                    <a:pt x="2615" y="1480"/>
                    <a:pt x="2629" y="1272"/>
                  </a:cubicBezTo>
                  <a:cubicBezTo>
                    <a:pt x="2656" y="876"/>
                    <a:pt x="2479" y="513"/>
                    <a:pt x="2126" y="267"/>
                  </a:cubicBezTo>
                  <a:cubicBezTo>
                    <a:pt x="1954" y="147"/>
                    <a:pt x="1475" y="1"/>
                    <a:pt x="101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1493116" y="974390"/>
              <a:ext cx="282643" cy="117011"/>
            </a:xfrm>
            <a:custGeom>
              <a:avLst/>
              <a:gdLst/>
              <a:ahLst/>
              <a:cxnLst/>
              <a:rect l="l" t="t" r="r" b="b"/>
              <a:pathLst>
                <a:path w="2389" h="989" extrusionOk="0">
                  <a:moveTo>
                    <a:pt x="765" y="1"/>
                  </a:moveTo>
                  <a:cubicBezTo>
                    <a:pt x="382" y="1"/>
                    <a:pt x="52" y="54"/>
                    <a:pt x="0" y="143"/>
                  </a:cubicBezTo>
                  <a:lnTo>
                    <a:pt x="0" y="357"/>
                  </a:lnTo>
                  <a:lnTo>
                    <a:pt x="2223" y="988"/>
                  </a:lnTo>
                  <a:cubicBezTo>
                    <a:pt x="2223" y="988"/>
                    <a:pt x="2389" y="624"/>
                    <a:pt x="1999" y="276"/>
                  </a:cubicBezTo>
                  <a:cubicBezTo>
                    <a:pt x="1786" y="81"/>
                    <a:pt x="1236" y="1"/>
                    <a:pt x="765"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1395037" y="1003968"/>
              <a:ext cx="361200" cy="635575"/>
            </a:xfrm>
            <a:custGeom>
              <a:avLst/>
              <a:gdLst/>
              <a:ahLst/>
              <a:cxnLst/>
              <a:rect l="l" t="t" r="r" b="b"/>
              <a:pathLst>
                <a:path w="3053" h="5372" extrusionOk="0">
                  <a:moveTo>
                    <a:pt x="1021" y="0"/>
                  </a:moveTo>
                  <a:lnTo>
                    <a:pt x="721" y="107"/>
                  </a:lnTo>
                  <a:cubicBezTo>
                    <a:pt x="139" y="1508"/>
                    <a:pt x="0" y="3720"/>
                    <a:pt x="193" y="4276"/>
                  </a:cubicBezTo>
                  <a:cubicBezTo>
                    <a:pt x="385" y="4836"/>
                    <a:pt x="2080" y="5312"/>
                    <a:pt x="2223" y="5366"/>
                  </a:cubicBezTo>
                  <a:cubicBezTo>
                    <a:pt x="2235" y="5370"/>
                    <a:pt x="2250" y="5372"/>
                    <a:pt x="2266" y="5372"/>
                  </a:cubicBezTo>
                  <a:cubicBezTo>
                    <a:pt x="2442" y="5372"/>
                    <a:pt x="2828" y="5152"/>
                    <a:pt x="2828" y="5152"/>
                  </a:cubicBezTo>
                  <a:lnTo>
                    <a:pt x="3052" y="738"/>
                  </a:lnTo>
                  <a:lnTo>
                    <a:pt x="1021" y="0"/>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1554401" y="1030351"/>
              <a:ext cx="148716" cy="48272"/>
            </a:xfrm>
            <a:custGeom>
              <a:avLst/>
              <a:gdLst/>
              <a:ahLst/>
              <a:cxnLst/>
              <a:rect l="l" t="t" r="r" b="b"/>
              <a:pathLst>
                <a:path w="1257" h="408" extrusionOk="0">
                  <a:moveTo>
                    <a:pt x="28" y="0"/>
                  </a:moveTo>
                  <a:cubicBezTo>
                    <a:pt x="16" y="0"/>
                    <a:pt x="4" y="10"/>
                    <a:pt x="0" y="22"/>
                  </a:cubicBezTo>
                  <a:cubicBezTo>
                    <a:pt x="0" y="39"/>
                    <a:pt x="11" y="54"/>
                    <a:pt x="27" y="60"/>
                  </a:cubicBezTo>
                  <a:cubicBezTo>
                    <a:pt x="32" y="60"/>
                    <a:pt x="625" y="151"/>
                    <a:pt x="1214" y="402"/>
                  </a:cubicBezTo>
                  <a:cubicBezTo>
                    <a:pt x="1214" y="407"/>
                    <a:pt x="1219" y="407"/>
                    <a:pt x="1224" y="407"/>
                  </a:cubicBezTo>
                  <a:cubicBezTo>
                    <a:pt x="1234" y="407"/>
                    <a:pt x="1246" y="397"/>
                    <a:pt x="1251" y="387"/>
                  </a:cubicBezTo>
                  <a:cubicBezTo>
                    <a:pt x="1256" y="370"/>
                    <a:pt x="1251" y="355"/>
                    <a:pt x="1234" y="348"/>
                  </a:cubicBezTo>
                  <a:cubicBezTo>
                    <a:pt x="647" y="98"/>
                    <a:pt x="43" y="2"/>
                    <a:pt x="37" y="2"/>
                  </a:cubicBezTo>
                  <a:cubicBezTo>
                    <a:pt x="35" y="1"/>
                    <a:pt x="31" y="0"/>
                    <a:pt x="2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1692233" y="1091281"/>
              <a:ext cx="195566" cy="547669"/>
            </a:xfrm>
            <a:custGeom>
              <a:avLst/>
              <a:gdLst/>
              <a:ahLst/>
              <a:cxnLst/>
              <a:rect l="l" t="t" r="r" b="b"/>
              <a:pathLst>
                <a:path w="1653" h="4629" extrusionOk="0">
                  <a:moveTo>
                    <a:pt x="540" y="0"/>
                  </a:moveTo>
                  <a:cubicBezTo>
                    <a:pt x="540" y="0"/>
                    <a:pt x="0" y="1308"/>
                    <a:pt x="64" y="1854"/>
                  </a:cubicBezTo>
                  <a:cubicBezTo>
                    <a:pt x="123" y="2399"/>
                    <a:pt x="316" y="4414"/>
                    <a:pt x="316" y="4414"/>
                  </a:cubicBezTo>
                  <a:lnTo>
                    <a:pt x="1117" y="4628"/>
                  </a:lnTo>
                  <a:cubicBezTo>
                    <a:pt x="1117" y="4628"/>
                    <a:pt x="1487" y="4019"/>
                    <a:pt x="1571" y="3153"/>
                  </a:cubicBezTo>
                  <a:cubicBezTo>
                    <a:pt x="1652" y="2292"/>
                    <a:pt x="1240" y="224"/>
                    <a:pt x="5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1151554" y="1602031"/>
              <a:ext cx="750795" cy="978444"/>
            </a:xfrm>
            <a:custGeom>
              <a:avLst/>
              <a:gdLst/>
              <a:ahLst/>
              <a:cxnLst/>
              <a:rect l="l" t="t" r="r" b="b"/>
              <a:pathLst>
                <a:path w="6346" h="8270" extrusionOk="0">
                  <a:moveTo>
                    <a:pt x="2205" y="0"/>
                  </a:moveTo>
                  <a:cubicBezTo>
                    <a:pt x="1999" y="0"/>
                    <a:pt x="1790" y="28"/>
                    <a:pt x="1588" y="97"/>
                  </a:cubicBezTo>
                  <a:cubicBezTo>
                    <a:pt x="546" y="450"/>
                    <a:pt x="1" y="1910"/>
                    <a:pt x="21" y="3508"/>
                  </a:cubicBezTo>
                  <a:cubicBezTo>
                    <a:pt x="43" y="5111"/>
                    <a:pt x="524" y="6858"/>
                    <a:pt x="524" y="6858"/>
                  </a:cubicBezTo>
                  <a:cubicBezTo>
                    <a:pt x="509" y="6880"/>
                    <a:pt x="273" y="7265"/>
                    <a:pt x="209" y="7606"/>
                  </a:cubicBezTo>
                  <a:cubicBezTo>
                    <a:pt x="150" y="7959"/>
                    <a:pt x="524" y="8248"/>
                    <a:pt x="524" y="8248"/>
                  </a:cubicBezTo>
                  <a:cubicBezTo>
                    <a:pt x="524" y="8248"/>
                    <a:pt x="610" y="8270"/>
                    <a:pt x="757" y="8270"/>
                  </a:cubicBezTo>
                  <a:cubicBezTo>
                    <a:pt x="899" y="8270"/>
                    <a:pt x="1098" y="8249"/>
                    <a:pt x="1331" y="8168"/>
                  </a:cubicBezTo>
                  <a:cubicBezTo>
                    <a:pt x="1812" y="8003"/>
                    <a:pt x="6179" y="7858"/>
                    <a:pt x="6265" y="7687"/>
                  </a:cubicBezTo>
                  <a:cubicBezTo>
                    <a:pt x="6345" y="7522"/>
                    <a:pt x="6243" y="7233"/>
                    <a:pt x="6072" y="6747"/>
                  </a:cubicBezTo>
                  <a:lnTo>
                    <a:pt x="5928" y="4406"/>
                  </a:lnTo>
                  <a:lnTo>
                    <a:pt x="5773" y="4106"/>
                  </a:lnTo>
                  <a:lnTo>
                    <a:pt x="3838" y="472"/>
                  </a:lnTo>
                  <a:cubicBezTo>
                    <a:pt x="3838" y="472"/>
                    <a:pt x="3052" y="0"/>
                    <a:pt x="22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1327482" y="2196308"/>
              <a:ext cx="383206" cy="196162"/>
            </a:xfrm>
            <a:custGeom>
              <a:avLst/>
              <a:gdLst/>
              <a:ahLst/>
              <a:cxnLst/>
              <a:rect l="l" t="t" r="r" b="b"/>
              <a:pathLst>
                <a:path w="3239" h="1658" extrusionOk="0">
                  <a:moveTo>
                    <a:pt x="951" y="1"/>
                  </a:moveTo>
                  <a:cubicBezTo>
                    <a:pt x="866" y="1"/>
                    <a:pt x="784" y="126"/>
                    <a:pt x="914" y="242"/>
                  </a:cubicBezTo>
                  <a:lnTo>
                    <a:pt x="1084" y="387"/>
                  </a:lnTo>
                  <a:cubicBezTo>
                    <a:pt x="1084" y="387"/>
                    <a:pt x="187" y="414"/>
                    <a:pt x="160" y="574"/>
                  </a:cubicBezTo>
                  <a:cubicBezTo>
                    <a:pt x="138" y="723"/>
                    <a:pt x="369" y="782"/>
                    <a:pt x="394" y="787"/>
                  </a:cubicBezTo>
                  <a:cubicBezTo>
                    <a:pt x="380" y="785"/>
                    <a:pt x="318" y="778"/>
                    <a:pt x="248" y="778"/>
                  </a:cubicBezTo>
                  <a:cubicBezTo>
                    <a:pt x="135" y="778"/>
                    <a:pt x="0" y="797"/>
                    <a:pt x="10" y="890"/>
                  </a:cubicBezTo>
                  <a:cubicBezTo>
                    <a:pt x="31" y="1050"/>
                    <a:pt x="453" y="1103"/>
                    <a:pt x="453" y="1103"/>
                  </a:cubicBezTo>
                  <a:cubicBezTo>
                    <a:pt x="453" y="1103"/>
                    <a:pt x="202" y="1140"/>
                    <a:pt x="213" y="1275"/>
                  </a:cubicBezTo>
                  <a:cubicBezTo>
                    <a:pt x="226" y="1382"/>
                    <a:pt x="465" y="1392"/>
                    <a:pt x="560" y="1392"/>
                  </a:cubicBezTo>
                  <a:cubicBezTo>
                    <a:pt x="584" y="1392"/>
                    <a:pt x="598" y="1392"/>
                    <a:pt x="598" y="1392"/>
                  </a:cubicBezTo>
                  <a:lnTo>
                    <a:pt x="598" y="1392"/>
                  </a:lnTo>
                  <a:cubicBezTo>
                    <a:pt x="598" y="1392"/>
                    <a:pt x="401" y="1435"/>
                    <a:pt x="411" y="1537"/>
                  </a:cubicBezTo>
                  <a:cubicBezTo>
                    <a:pt x="420" y="1597"/>
                    <a:pt x="1080" y="1657"/>
                    <a:pt x="1755" y="1657"/>
                  </a:cubicBezTo>
                  <a:cubicBezTo>
                    <a:pt x="1854" y="1657"/>
                    <a:pt x="1954" y="1656"/>
                    <a:pt x="2052" y="1653"/>
                  </a:cubicBezTo>
                  <a:cubicBezTo>
                    <a:pt x="2453" y="1643"/>
                    <a:pt x="2826" y="1611"/>
                    <a:pt x="3030" y="1537"/>
                  </a:cubicBezTo>
                  <a:cubicBezTo>
                    <a:pt x="3088" y="1515"/>
                    <a:pt x="3137" y="1488"/>
                    <a:pt x="3164" y="1456"/>
                  </a:cubicBezTo>
                  <a:cubicBezTo>
                    <a:pt x="3228" y="1403"/>
                    <a:pt x="3238" y="1327"/>
                    <a:pt x="3216" y="1253"/>
                  </a:cubicBezTo>
                  <a:cubicBezTo>
                    <a:pt x="3152" y="1002"/>
                    <a:pt x="2735" y="708"/>
                    <a:pt x="2735" y="708"/>
                  </a:cubicBezTo>
                  <a:cubicBezTo>
                    <a:pt x="2575" y="735"/>
                    <a:pt x="2404" y="772"/>
                    <a:pt x="2266" y="787"/>
                  </a:cubicBezTo>
                  <a:cubicBezTo>
                    <a:pt x="2241" y="790"/>
                    <a:pt x="2217" y="791"/>
                    <a:pt x="2194" y="791"/>
                  </a:cubicBezTo>
                  <a:cubicBezTo>
                    <a:pt x="2094" y="791"/>
                    <a:pt x="2015" y="768"/>
                    <a:pt x="1972" y="708"/>
                  </a:cubicBezTo>
                  <a:cubicBezTo>
                    <a:pt x="1864" y="548"/>
                    <a:pt x="1709" y="205"/>
                    <a:pt x="1560" y="178"/>
                  </a:cubicBezTo>
                  <a:cubicBezTo>
                    <a:pt x="1415" y="152"/>
                    <a:pt x="1111" y="136"/>
                    <a:pt x="1020" y="34"/>
                  </a:cubicBezTo>
                  <a:cubicBezTo>
                    <a:pt x="1000" y="11"/>
                    <a:pt x="975" y="1"/>
                    <a:pt x="951"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1403200" y="1550329"/>
              <a:ext cx="635680" cy="894916"/>
            </a:xfrm>
            <a:custGeom>
              <a:avLst/>
              <a:gdLst/>
              <a:ahLst/>
              <a:cxnLst/>
              <a:rect l="l" t="t" r="r" b="b"/>
              <a:pathLst>
                <a:path w="5373" h="7564" extrusionOk="0">
                  <a:moveTo>
                    <a:pt x="1182" y="0"/>
                  </a:moveTo>
                  <a:cubicBezTo>
                    <a:pt x="1182" y="0"/>
                    <a:pt x="1" y="935"/>
                    <a:pt x="274" y="1091"/>
                  </a:cubicBezTo>
                  <a:cubicBezTo>
                    <a:pt x="551" y="1251"/>
                    <a:pt x="2411" y="2330"/>
                    <a:pt x="2460" y="2554"/>
                  </a:cubicBezTo>
                  <a:cubicBezTo>
                    <a:pt x="2502" y="2779"/>
                    <a:pt x="3234" y="5008"/>
                    <a:pt x="3234" y="5008"/>
                  </a:cubicBezTo>
                  <a:cubicBezTo>
                    <a:pt x="3234" y="5008"/>
                    <a:pt x="3111" y="5029"/>
                    <a:pt x="3042" y="5120"/>
                  </a:cubicBezTo>
                  <a:cubicBezTo>
                    <a:pt x="2978" y="5211"/>
                    <a:pt x="3000" y="5457"/>
                    <a:pt x="3000" y="5457"/>
                  </a:cubicBezTo>
                  <a:cubicBezTo>
                    <a:pt x="3000" y="5457"/>
                    <a:pt x="2053" y="5890"/>
                    <a:pt x="1967" y="6045"/>
                  </a:cubicBezTo>
                  <a:cubicBezTo>
                    <a:pt x="1882" y="6205"/>
                    <a:pt x="2006" y="7172"/>
                    <a:pt x="2166" y="7327"/>
                  </a:cubicBezTo>
                  <a:cubicBezTo>
                    <a:pt x="2295" y="7462"/>
                    <a:pt x="2890" y="7563"/>
                    <a:pt x="3137" y="7563"/>
                  </a:cubicBezTo>
                  <a:cubicBezTo>
                    <a:pt x="3184" y="7563"/>
                    <a:pt x="3218" y="7560"/>
                    <a:pt x="3234" y="7552"/>
                  </a:cubicBezTo>
                  <a:cubicBezTo>
                    <a:pt x="3331" y="7510"/>
                    <a:pt x="3449" y="7285"/>
                    <a:pt x="3449" y="7285"/>
                  </a:cubicBezTo>
                  <a:cubicBezTo>
                    <a:pt x="3449" y="7285"/>
                    <a:pt x="4956" y="7012"/>
                    <a:pt x="5127" y="6809"/>
                  </a:cubicBezTo>
                  <a:cubicBezTo>
                    <a:pt x="5297" y="6607"/>
                    <a:pt x="5373" y="5650"/>
                    <a:pt x="5127" y="4618"/>
                  </a:cubicBezTo>
                  <a:cubicBezTo>
                    <a:pt x="4885" y="3586"/>
                    <a:pt x="4095" y="1673"/>
                    <a:pt x="3587" y="1069"/>
                  </a:cubicBezTo>
                  <a:cubicBezTo>
                    <a:pt x="3079" y="465"/>
                    <a:pt x="1412" y="395"/>
                    <a:pt x="118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1322276" y="1361268"/>
              <a:ext cx="220885" cy="363693"/>
            </a:xfrm>
            <a:custGeom>
              <a:avLst/>
              <a:gdLst/>
              <a:ahLst/>
              <a:cxnLst/>
              <a:rect l="l" t="t" r="r" b="b"/>
              <a:pathLst>
                <a:path w="1867" h="3074" extrusionOk="0">
                  <a:moveTo>
                    <a:pt x="1748" y="0"/>
                  </a:moveTo>
                  <a:cubicBezTo>
                    <a:pt x="1748" y="0"/>
                    <a:pt x="166" y="464"/>
                    <a:pt x="86" y="1379"/>
                  </a:cubicBezTo>
                  <a:cubicBezTo>
                    <a:pt x="1" y="2287"/>
                    <a:pt x="60" y="3052"/>
                    <a:pt x="808" y="3074"/>
                  </a:cubicBezTo>
                  <a:cubicBezTo>
                    <a:pt x="813" y="3074"/>
                    <a:pt x="818" y="3074"/>
                    <a:pt x="823" y="3074"/>
                  </a:cubicBezTo>
                  <a:cubicBezTo>
                    <a:pt x="1560" y="3074"/>
                    <a:pt x="1866" y="1598"/>
                    <a:pt x="1866" y="1598"/>
                  </a:cubicBezTo>
                  <a:lnTo>
                    <a:pt x="1748"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291989" y="1492593"/>
              <a:ext cx="48862" cy="98199"/>
            </a:xfrm>
            <a:custGeom>
              <a:avLst/>
              <a:gdLst/>
              <a:ahLst/>
              <a:cxnLst/>
              <a:rect l="l" t="t" r="r" b="b"/>
              <a:pathLst>
                <a:path w="413" h="830" extrusionOk="0">
                  <a:moveTo>
                    <a:pt x="412" y="1"/>
                  </a:moveTo>
                  <a:lnTo>
                    <a:pt x="213" y="215"/>
                  </a:lnTo>
                  <a:cubicBezTo>
                    <a:pt x="213" y="215"/>
                    <a:pt x="0" y="590"/>
                    <a:pt x="310" y="830"/>
                  </a:cubicBezTo>
                  <a:cubicBezTo>
                    <a:pt x="310" y="654"/>
                    <a:pt x="321" y="461"/>
                    <a:pt x="342" y="269"/>
                  </a:cubicBezTo>
                  <a:cubicBezTo>
                    <a:pt x="348" y="173"/>
                    <a:pt x="374" y="87"/>
                    <a:pt x="412" y="1"/>
                  </a:cubicBezTo>
                  <a:close/>
                </a:path>
              </a:pathLst>
            </a:custGeom>
            <a:solidFill>
              <a:srgbClr val="F3C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1480339" y="1138606"/>
              <a:ext cx="170840" cy="269161"/>
            </a:xfrm>
            <a:custGeom>
              <a:avLst/>
              <a:gdLst/>
              <a:ahLst/>
              <a:cxnLst/>
              <a:rect l="l" t="t" r="r" b="b"/>
              <a:pathLst>
                <a:path w="1444" h="2275" extrusionOk="0">
                  <a:moveTo>
                    <a:pt x="1033" y="0"/>
                  </a:moveTo>
                  <a:lnTo>
                    <a:pt x="0" y="37"/>
                  </a:lnTo>
                  <a:cubicBezTo>
                    <a:pt x="0" y="37"/>
                    <a:pt x="293" y="2274"/>
                    <a:pt x="641" y="2274"/>
                  </a:cubicBezTo>
                  <a:cubicBezTo>
                    <a:pt x="678" y="2274"/>
                    <a:pt x="716" y="2248"/>
                    <a:pt x="755" y="2191"/>
                  </a:cubicBezTo>
                  <a:cubicBezTo>
                    <a:pt x="1150" y="1604"/>
                    <a:pt x="1443" y="1048"/>
                    <a:pt x="1263" y="439"/>
                  </a:cubicBezTo>
                  <a:lnTo>
                    <a:pt x="10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1197695" y="1056261"/>
              <a:ext cx="400361" cy="398595"/>
            </a:xfrm>
            <a:custGeom>
              <a:avLst/>
              <a:gdLst/>
              <a:ahLst/>
              <a:cxnLst/>
              <a:rect l="l" t="t" r="r" b="b"/>
              <a:pathLst>
                <a:path w="3384" h="3369" extrusionOk="0">
                  <a:moveTo>
                    <a:pt x="2144" y="1"/>
                  </a:moveTo>
                  <a:lnTo>
                    <a:pt x="75" y="1002"/>
                  </a:lnTo>
                  <a:cubicBezTo>
                    <a:pt x="33" y="2006"/>
                    <a:pt x="1" y="3358"/>
                    <a:pt x="1310" y="3368"/>
                  </a:cubicBezTo>
                  <a:cubicBezTo>
                    <a:pt x="1319" y="3368"/>
                    <a:pt x="1328" y="3368"/>
                    <a:pt x="1337" y="3368"/>
                  </a:cubicBezTo>
                  <a:cubicBezTo>
                    <a:pt x="2624" y="3368"/>
                    <a:pt x="2936" y="2517"/>
                    <a:pt x="3159" y="1476"/>
                  </a:cubicBezTo>
                  <a:cubicBezTo>
                    <a:pt x="3383" y="424"/>
                    <a:pt x="2144" y="1"/>
                    <a:pt x="214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1529083" y="1228522"/>
              <a:ext cx="96778" cy="142330"/>
            </a:xfrm>
            <a:custGeom>
              <a:avLst/>
              <a:gdLst/>
              <a:ahLst/>
              <a:cxnLst/>
              <a:rect l="l" t="t" r="r" b="b"/>
              <a:pathLst>
                <a:path w="818" h="1203" extrusionOk="0">
                  <a:moveTo>
                    <a:pt x="490" y="0"/>
                  </a:moveTo>
                  <a:cubicBezTo>
                    <a:pt x="328" y="0"/>
                    <a:pt x="132" y="188"/>
                    <a:pt x="32" y="443"/>
                  </a:cubicBezTo>
                  <a:lnTo>
                    <a:pt x="0" y="1122"/>
                  </a:lnTo>
                  <a:cubicBezTo>
                    <a:pt x="56" y="1178"/>
                    <a:pt x="114" y="1202"/>
                    <a:pt x="173" y="1202"/>
                  </a:cubicBezTo>
                  <a:cubicBezTo>
                    <a:pt x="498" y="1202"/>
                    <a:pt x="817" y="441"/>
                    <a:pt x="695" y="160"/>
                  </a:cubicBezTo>
                  <a:cubicBezTo>
                    <a:pt x="647" y="48"/>
                    <a:pt x="573" y="0"/>
                    <a:pt x="4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1314704" y="1350028"/>
              <a:ext cx="58918" cy="22361"/>
            </a:xfrm>
            <a:custGeom>
              <a:avLst/>
              <a:gdLst/>
              <a:ahLst/>
              <a:cxnLst/>
              <a:rect l="l" t="t" r="r" b="b"/>
              <a:pathLst>
                <a:path w="498" h="189" extrusionOk="0">
                  <a:moveTo>
                    <a:pt x="360" y="0"/>
                  </a:moveTo>
                  <a:cubicBezTo>
                    <a:pt x="258" y="0"/>
                    <a:pt x="117" y="32"/>
                    <a:pt x="11" y="137"/>
                  </a:cubicBezTo>
                  <a:cubicBezTo>
                    <a:pt x="1" y="148"/>
                    <a:pt x="1" y="169"/>
                    <a:pt x="11" y="180"/>
                  </a:cubicBezTo>
                  <a:cubicBezTo>
                    <a:pt x="16" y="185"/>
                    <a:pt x="24" y="188"/>
                    <a:pt x="32" y="188"/>
                  </a:cubicBezTo>
                  <a:cubicBezTo>
                    <a:pt x="40" y="188"/>
                    <a:pt x="48" y="185"/>
                    <a:pt x="53" y="180"/>
                  </a:cubicBezTo>
                  <a:cubicBezTo>
                    <a:pt x="148" y="86"/>
                    <a:pt x="274" y="60"/>
                    <a:pt x="360" y="60"/>
                  </a:cubicBezTo>
                  <a:cubicBezTo>
                    <a:pt x="402" y="60"/>
                    <a:pt x="434" y="66"/>
                    <a:pt x="450" y="73"/>
                  </a:cubicBezTo>
                  <a:cubicBezTo>
                    <a:pt x="452" y="76"/>
                    <a:pt x="456" y="77"/>
                    <a:pt x="460" y="77"/>
                  </a:cubicBezTo>
                  <a:cubicBezTo>
                    <a:pt x="464" y="77"/>
                    <a:pt x="468" y="76"/>
                    <a:pt x="470" y="73"/>
                  </a:cubicBezTo>
                  <a:cubicBezTo>
                    <a:pt x="482" y="73"/>
                    <a:pt x="487" y="68"/>
                    <a:pt x="487" y="63"/>
                  </a:cubicBezTo>
                  <a:cubicBezTo>
                    <a:pt x="497" y="46"/>
                    <a:pt x="492" y="26"/>
                    <a:pt x="477" y="19"/>
                  </a:cubicBezTo>
                  <a:cubicBezTo>
                    <a:pt x="455" y="8"/>
                    <a:pt x="413"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1467088" y="1134228"/>
              <a:ext cx="139251" cy="151440"/>
            </a:xfrm>
            <a:custGeom>
              <a:avLst/>
              <a:gdLst/>
              <a:ahLst/>
              <a:cxnLst/>
              <a:rect l="l" t="t" r="r" b="b"/>
              <a:pathLst>
                <a:path w="1177" h="1280" extrusionOk="0">
                  <a:moveTo>
                    <a:pt x="637" y="0"/>
                  </a:moveTo>
                  <a:lnTo>
                    <a:pt x="1" y="368"/>
                  </a:lnTo>
                  <a:cubicBezTo>
                    <a:pt x="16" y="680"/>
                    <a:pt x="204" y="1279"/>
                    <a:pt x="371" y="1279"/>
                  </a:cubicBezTo>
                  <a:cubicBezTo>
                    <a:pt x="376" y="1279"/>
                    <a:pt x="381" y="1279"/>
                    <a:pt x="386" y="1278"/>
                  </a:cubicBezTo>
                  <a:cubicBezTo>
                    <a:pt x="556" y="1240"/>
                    <a:pt x="701" y="824"/>
                    <a:pt x="882" y="817"/>
                  </a:cubicBezTo>
                  <a:cubicBezTo>
                    <a:pt x="1069" y="807"/>
                    <a:pt x="1177" y="716"/>
                    <a:pt x="1165" y="647"/>
                  </a:cubicBezTo>
                  <a:cubicBezTo>
                    <a:pt x="1155" y="577"/>
                    <a:pt x="985" y="91"/>
                    <a:pt x="985" y="91"/>
                  </a:cubicBezTo>
                  <a:lnTo>
                    <a:pt x="63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1206569" y="973443"/>
              <a:ext cx="423195" cy="217103"/>
            </a:xfrm>
            <a:custGeom>
              <a:avLst/>
              <a:gdLst/>
              <a:ahLst/>
              <a:cxnLst/>
              <a:rect l="l" t="t" r="r" b="b"/>
              <a:pathLst>
                <a:path w="3577" h="1835" extrusionOk="0">
                  <a:moveTo>
                    <a:pt x="1723" y="0"/>
                  </a:moveTo>
                  <a:cubicBezTo>
                    <a:pt x="197" y="0"/>
                    <a:pt x="0" y="1702"/>
                    <a:pt x="0" y="1702"/>
                  </a:cubicBezTo>
                  <a:lnTo>
                    <a:pt x="2090" y="1781"/>
                  </a:lnTo>
                  <a:lnTo>
                    <a:pt x="3577" y="1835"/>
                  </a:lnTo>
                  <a:cubicBezTo>
                    <a:pt x="3565" y="1519"/>
                    <a:pt x="3464" y="535"/>
                    <a:pt x="2550" y="151"/>
                  </a:cubicBezTo>
                  <a:cubicBezTo>
                    <a:pt x="2346" y="66"/>
                    <a:pt x="2101" y="12"/>
                    <a:pt x="1808" y="2"/>
                  </a:cubicBezTo>
                  <a:cubicBezTo>
                    <a:pt x="1779" y="1"/>
                    <a:pt x="1751" y="0"/>
                    <a:pt x="1723"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1224907" y="1372034"/>
              <a:ext cx="291043" cy="153096"/>
            </a:xfrm>
            <a:custGeom>
              <a:avLst/>
              <a:gdLst/>
              <a:ahLst/>
              <a:cxnLst/>
              <a:rect l="l" t="t" r="r" b="b"/>
              <a:pathLst>
                <a:path w="2460" h="1294" extrusionOk="0">
                  <a:moveTo>
                    <a:pt x="2459" y="0"/>
                  </a:moveTo>
                  <a:lnTo>
                    <a:pt x="2459" y="0"/>
                  </a:lnTo>
                  <a:cubicBezTo>
                    <a:pt x="2459" y="0"/>
                    <a:pt x="1658" y="584"/>
                    <a:pt x="1078" y="584"/>
                  </a:cubicBezTo>
                  <a:cubicBezTo>
                    <a:pt x="1061" y="584"/>
                    <a:pt x="1044" y="584"/>
                    <a:pt x="1027" y="582"/>
                  </a:cubicBezTo>
                  <a:cubicBezTo>
                    <a:pt x="449" y="545"/>
                    <a:pt x="38" y="96"/>
                    <a:pt x="38" y="96"/>
                  </a:cubicBezTo>
                  <a:lnTo>
                    <a:pt x="38" y="96"/>
                  </a:lnTo>
                  <a:cubicBezTo>
                    <a:pt x="0" y="603"/>
                    <a:pt x="49" y="748"/>
                    <a:pt x="294" y="972"/>
                  </a:cubicBezTo>
                  <a:cubicBezTo>
                    <a:pt x="525" y="1187"/>
                    <a:pt x="774" y="1294"/>
                    <a:pt x="1020" y="1294"/>
                  </a:cubicBezTo>
                  <a:cubicBezTo>
                    <a:pt x="1031" y="1294"/>
                    <a:pt x="1042" y="1294"/>
                    <a:pt x="1054" y="1293"/>
                  </a:cubicBezTo>
                  <a:cubicBezTo>
                    <a:pt x="1310" y="1283"/>
                    <a:pt x="1626" y="1229"/>
                    <a:pt x="1833" y="1026"/>
                  </a:cubicBezTo>
                  <a:cubicBezTo>
                    <a:pt x="2043" y="817"/>
                    <a:pt x="2154" y="684"/>
                    <a:pt x="2250" y="454"/>
                  </a:cubicBezTo>
                  <a:cubicBezTo>
                    <a:pt x="2347" y="225"/>
                    <a:pt x="2459" y="0"/>
                    <a:pt x="24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1086483" y="1464553"/>
              <a:ext cx="285245" cy="507442"/>
            </a:xfrm>
            <a:custGeom>
              <a:avLst/>
              <a:gdLst/>
              <a:ahLst/>
              <a:cxnLst/>
              <a:rect l="l" t="t" r="r" b="b"/>
              <a:pathLst>
                <a:path w="2411" h="4289" extrusionOk="0">
                  <a:moveTo>
                    <a:pt x="1293" y="0"/>
                  </a:moveTo>
                  <a:cubicBezTo>
                    <a:pt x="946" y="0"/>
                    <a:pt x="613" y="169"/>
                    <a:pt x="465" y="308"/>
                  </a:cubicBezTo>
                  <a:cubicBezTo>
                    <a:pt x="193" y="559"/>
                    <a:pt x="1" y="1115"/>
                    <a:pt x="80" y="1752"/>
                  </a:cubicBezTo>
                  <a:cubicBezTo>
                    <a:pt x="154" y="2387"/>
                    <a:pt x="460" y="3055"/>
                    <a:pt x="524" y="3252"/>
                  </a:cubicBezTo>
                  <a:cubicBezTo>
                    <a:pt x="588" y="3456"/>
                    <a:pt x="598" y="3733"/>
                    <a:pt x="578" y="3932"/>
                  </a:cubicBezTo>
                  <a:cubicBezTo>
                    <a:pt x="561" y="4125"/>
                    <a:pt x="482" y="4103"/>
                    <a:pt x="635" y="4236"/>
                  </a:cubicBezTo>
                  <a:cubicBezTo>
                    <a:pt x="681" y="4274"/>
                    <a:pt x="806" y="4289"/>
                    <a:pt x="967" y="4289"/>
                  </a:cubicBezTo>
                  <a:cubicBezTo>
                    <a:pt x="1014" y="4289"/>
                    <a:pt x="1064" y="4287"/>
                    <a:pt x="1117" y="4285"/>
                  </a:cubicBezTo>
                  <a:cubicBezTo>
                    <a:pt x="1336" y="4273"/>
                    <a:pt x="1598" y="4241"/>
                    <a:pt x="1796" y="4204"/>
                  </a:cubicBezTo>
                  <a:cubicBezTo>
                    <a:pt x="1950" y="4177"/>
                    <a:pt x="2068" y="4150"/>
                    <a:pt x="2117" y="4130"/>
                  </a:cubicBezTo>
                  <a:cubicBezTo>
                    <a:pt x="2277" y="4044"/>
                    <a:pt x="2335" y="3541"/>
                    <a:pt x="2335" y="3541"/>
                  </a:cubicBezTo>
                  <a:lnTo>
                    <a:pt x="2117" y="3119"/>
                  </a:lnTo>
                  <a:cubicBezTo>
                    <a:pt x="2117" y="3119"/>
                    <a:pt x="2411" y="943"/>
                    <a:pt x="2063" y="420"/>
                  </a:cubicBezTo>
                  <a:cubicBezTo>
                    <a:pt x="1854" y="107"/>
                    <a:pt x="1569" y="0"/>
                    <a:pt x="129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982015" y="1430953"/>
              <a:ext cx="268919" cy="386290"/>
            </a:xfrm>
            <a:custGeom>
              <a:avLst/>
              <a:gdLst/>
              <a:ahLst/>
              <a:cxnLst/>
              <a:rect l="l" t="t" r="r" b="b"/>
              <a:pathLst>
                <a:path w="2273" h="3265" extrusionOk="0">
                  <a:moveTo>
                    <a:pt x="976" y="1"/>
                  </a:moveTo>
                  <a:cubicBezTo>
                    <a:pt x="764" y="1"/>
                    <a:pt x="631" y="235"/>
                    <a:pt x="524" y="512"/>
                  </a:cubicBezTo>
                  <a:cubicBezTo>
                    <a:pt x="408" y="811"/>
                    <a:pt x="482" y="1052"/>
                    <a:pt x="605" y="1335"/>
                  </a:cubicBezTo>
                  <a:cubicBezTo>
                    <a:pt x="728" y="1619"/>
                    <a:pt x="435" y="2024"/>
                    <a:pt x="1" y="2377"/>
                  </a:cubicBezTo>
                  <a:lnTo>
                    <a:pt x="749" y="3264"/>
                  </a:lnTo>
                  <a:cubicBezTo>
                    <a:pt x="749" y="3264"/>
                    <a:pt x="1279" y="2216"/>
                    <a:pt x="1589" y="1848"/>
                  </a:cubicBezTo>
                  <a:cubicBezTo>
                    <a:pt x="1898" y="1474"/>
                    <a:pt x="1717" y="1067"/>
                    <a:pt x="1717" y="1067"/>
                  </a:cubicBezTo>
                  <a:cubicBezTo>
                    <a:pt x="1717" y="1067"/>
                    <a:pt x="2016" y="1035"/>
                    <a:pt x="2123" y="918"/>
                  </a:cubicBezTo>
                  <a:cubicBezTo>
                    <a:pt x="2230" y="800"/>
                    <a:pt x="1915" y="785"/>
                    <a:pt x="1915" y="785"/>
                  </a:cubicBezTo>
                  <a:cubicBezTo>
                    <a:pt x="1915" y="785"/>
                    <a:pt x="2273" y="778"/>
                    <a:pt x="2224" y="677"/>
                  </a:cubicBezTo>
                  <a:cubicBezTo>
                    <a:pt x="2180" y="588"/>
                    <a:pt x="2000" y="581"/>
                    <a:pt x="1943" y="581"/>
                  </a:cubicBezTo>
                  <a:cubicBezTo>
                    <a:pt x="1932" y="581"/>
                    <a:pt x="1925" y="581"/>
                    <a:pt x="1925" y="581"/>
                  </a:cubicBezTo>
                  <a:cubicBezTo>
                    <a:pt x="1925" y="581"/>
                    <a:pt x="2198" y="554"/>
                    <a:pt x="2209" y="426"/>
                  </a:cubicBezTo>
                  <a:cubicBezTo>
                    <a:pt x="2216" y="330"/>
                    <a:pt x="2075" y="318"/>
                    <a:pt x="2003" y="318"/>
                  </a:cubicBezTo>
                  <a:cubicBezTo>
                    <a:pt x="1979" y="318"/>
                    <a:pt x="1962" y="319"/>
                    <a:pt x="1962" y="319"/>
                  </a:cubicBezTo>
                  <a:cubicBezTo>
                    <a:pt x="1962" y="319"/>
                    <a:pt x="2219" y="233"/>
                    <a:pt x="2102" y="159"/>
                  </a:cubicBezTo>
                  <a:cubicBezTo>
                    <a:pt x="1984" y="84"/>
                    <a:pt x="1247" y="36"/>
                    <a:pt x="1017" y="4"/>
                  </a:cubicBezTo>
                  <a:cubicBezTo>
                    <a:pt x="1003" y="2"/>
                    <a:pt x="989" y="1"/>
                    <a:pt x="976"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1249634" y="1829662"/>
              <a:ext cx="87431" cy="26739"/>
            </a:xfrm>
            <a:custGeom>
              <a:avLst/>
              <a:gdLst/>
              <a:ahLst/>
              <a:cxnLst/>
              <a:rect l="l" t="t" r="r" b="b"/>
              <a:pathLst>
                <a:path w="739" h="226" extrusionOk="0">
                  <a:moveTo>
                    <a:pt x="732" y="1"/>
                  </a:moveTo>
                  <a:cubicBezTo>
                    <a:pt x="337" y="60"/>
                    <a:pt x="0" y="166"/>
                    <a:pt x="0" y="173"/>
                  </a:cubicBezTo>
                  <a:lnTo>
                    <a:pt x="16" y="225"/>
                  </a:lnTo>
                  <a:cubicBezTo>
                    <a:pt x="21" y="225"/>
                    <a:pt x="353" y="119"/>
                    <a:pt x="738" y="65"/>
                  </a:cubicBezTo>
                  <a:lnTo>
                    <a:pt x="7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740426" y="1659412"/>
              <a:ext cx="499150" cy="586593"/>
            </a:xfrm>
            <a:custGeom>
              <a:avLst/>
              <a:gdLst/>
              <a:ahLst/>
              <a:cxnLst/>
              <a:rect l="l" t="t" r="r" b="b"/>
              <a:pathLst>
                <a:path w="4219" h="4958" extrusionOk="0">
                  <a:moveTo>
                    <a:pt x="2694" y="1"/>
                  </a:moveTo>
                  <a:cubicBezTo>
                    <a:pt x="2433" y="1"/>
                    <a:pt x="1818" y="259"/>
                    <a:pt x="1818" y="259"/>
                  </a:cubicBezTo>
                  <a:cubicBezTo>
                    <a:pt x="1717" y="382"/>
                    <a:pt x="1690" y="842"/>
                    <a:pt x="1690" y="1023"/>
                  </a:cubicBezTo>
                  <a:cubicBezTo>
                    <a:pt x="1690" y="1200"/>
                    <a:pt x="284" y="2766"/>
                    <a:pt x="146" y="3247"/>
                  </a:cubicBezTo>
                  <a:cubicBezTo>
                    <a:pt x="1" y="3728"/>
                    <a:pt x="407" y="4562"/>
                    <a:pt x="622" y="4780"/>
                  </a:cubicBezTo>
                  <a:cubicBezTo>
                    <a:pt x="743" y="4902"/>
                    <a:pt x="1010" y="4958"/>
                    <a:pt x="1325" y="4958"/>
                  </a:cubicBezTo>
                  <a:cubicBezTo>
                    <a:pt x="1563" y="4958"/>
                    <a:pt x="1829" y="4926"/>
                    <a:pt x="2080" y="4866"/>
                  </a:cubicBezTo>
                  <a:cubicBezTo>
                    <a:pt x="2669" y="4723"/>
                    <a:pt x="3272" y="4188"/>
                    <a:pt x="3528" y="3653"/>
                  </a:cubicBezTo>
                  <a:lnTo>
                    <a:pt x="3496" y="2451"/>
                  </a:lnTo>
                  <a:cubicBezTo>
                    <a:pt x="3496" y="2451"/>
                    <a:pt x="4219" y="1092"/>
                    <a:pt x="4122" y="810"/>
                  </a:cubicBezTo>
                  <a:cubicBezTo>
                    <a:pt x="4026" y="527"/>
                    <a:pt x="3283" y="152"/>
                    <a:pt x="2759" y="8"/>
                  </a:cubicBezTo>
                  <a:cubicBezTo>
                    <a:pt x="2741" y="3"/>
                    <a:pt x="2719" y="1"/>
                    <a:pt x="2694"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1121740" y="1961934"/>
              <a:ext cx="196276" cy="165874"/>
            </a:xfrm>
            <a:custGeom>
              <a:avLst/>
              <a:gdLst/>
              <a:ahLst/>
              <a:cxnLst/>
              <a:rect l="l" t="t" r="r" b="b"/>
              <a:pathLst>
                <a:path w="1659" h="1402" extrusionOk="0">
                  <a:moveTo>
                    <a:pt x="1498" y="0"/>
                  </a:moveTo>
                  <a:cubicBezTo>
                    <a:pt x="1300" y="37"/>
                    <a:pt x="1038" y="69"/>
                    <a:pt x="819" y="81"/>
                  </a:cubicBezTo>
                  <a:cubicBezTo>
                    <a:pt x="739" y="449"/>
                    <a:pt x="295" y="674"/>
                    <a:pt x="135" y="935"/>
                  </a:cubicBezTo>
                  <a:cubicBezTo>
                    <a:pt x="0" y="1157"/>
                    <a:pt x="240" y="1402"/>
                    <a:pt x="526" y="1402"/>
                  </a:cubicBezTo>
                  <a:cubicBezTo>
                    <a:pt x="626" y="1402"/>
                    <a:pt x="733" y="1372"/>
                    <a:pt x="830" y="1300"/>
                  </a:cubicBezTo>
                  <a:cubicBezTo>
                    <a:pt x="1198" y="1016"/>
                    <a:pt x="1439" y="1101"/>
                    <a:pt x="1556" y="792"/>
                  </a:cubicBezTo>
                  <a:cubicBezTo>
                    <a:pt x="1659" y="535"/>
                    <a:pt x="1541" y="294"/>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1320975" y="2580347"/>
              <a:ext cx="636863" cy="601737"/>
            </a:xfrm>
            <a:custGeom>
              <a:avLst/>
              <a:gdLst/>
              <a:ahLst/>
              <a:cxnLst/>
              <a:rect l="l" t="t" r="r" b="b"/>
              <a:pathLst>
                <a:path w="5383" h="5086" extrusionOk="0">
                  <a:moveTo>
                    <a:pt x="3732" y="0"/>
                  </a:moveTo>
                  <a:lnTo>
                    <a:pt x="3330" y="75"/>
                  </a:lnTo>
                  <a:lnTo>
                    <a:pt x="199" y="664"/>
                  </a:lnTo>
                  <a:cubicBezTo>
                    <a:pt x="0" y="1722"/>
                    <a:pt x="461" y="4848"/>
                    <a:pt x="674" y="5013"/>
                  </a:cubicBezTo>
                  <a:cubicBezTo>
                    <a:pt x="740" y="5064"/>
                    <a:pt x="1037" y="5086"/>
                    <a:pt x="1432" y="5086"/>
                  </a:cubicBezTo>
                  <a:cubicBezTo>
                    <a:pt x="2339" y="5086"/>
                    <a:pt x="3766" y="4970"/>
                    <a:pt x="4117" y="4821"/>
                  </a:cubicBezTo>
                  <a:cubicBezTo>
                    <a:pt x="4618" y="4608"/>
                    <a:pt x="5335" y="4036"/>
                    <a:pt x="5356" y="3817"/>
                  </a:cubicBezTo>
                  <a:cubicBezTo>
                    <a:pt x="5383" y="3602"/>
                    <a:pt x="4330" y="508"/>
                    <a:pt x="3732"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1344518" y="2579282"/>
              <a:ext cx="417989" cy="88261"/>
            </a:xfrm>
            <a:custGeom>
              <a:avLst/>
              <a:gdLst/>
              <a:ahLst/>
              <a:cxnLst/>
              <a:rect l="l" t="t" r="r" b="b"/>
              <a:pathLst>
                <a:path w="3533" h="746" extrusionOk="0">
                  <a:moveTo>
                    <a:pt x="3483" y="1"/>
                  </a:moveTo>
                  <a:cubicBezTo>
                    <a:pt x="3110" y="1"/>
                    <a:pt x="741" y="368"/>
                    <a:pt x="475" y="379"/>
                  </a:cubicBezTo>
                  <a:cubicBezTo>
                    <a:pt x="193" y="389"/>
                    <a:pt x="0" y="673"/>
                    <a:pt x="0" y="673"/>
                  </a:cubicBezTo>
                  <a:cubicBezTo>
                    <a:pt x="158" y="724"/>
                    <a:pt x="365" y="745"/>
                    <a:pt x="598" y="745"/>
                  </a:cubicBezTo>
                  <a:cubicBezTo>
                    <a:pt x="1565" y="745"/>
                    <a:pt x="2971" y="384"/>
                    <a:pt x="3084" y="362"/>
                  </a:cubicBezTo>
                  <a:cubicBezTo>
                    <a:pt x="3223" y="340"/>
                    <a:pt x="3533" y="90"/>
                    <a:pt x="3533" y="9"/>
                  </a:cubicBezTo>
                  <a:cubicBezTo>
                    <a:pt x="3533" y="4"/>
                    <a:pt x="3516" y="1"/>
                    <a:pt x="348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1706193" y="2580347"/>
              <a:ext cx="251645" cy="570503"/>
            </a:xfrm>
            <a:custGeom>
              <a:avLst/>
              <a:gdLst/>
              <a:ahLst/>
              <a:cxnLst/>
              <a:rect l="l" t="t" r="r" b="b"/>
              <a:pathLst>
                <a:path w="2127" h="4822" extrusionOk="0">
                  <a:moveTo>
                    <a:pt x="476" y="0"/>
                  </a:moveTo>
                  <a:lnTo>
                    <a:pt x="74" y="75"/>
                  </a:lnTo>
                  <a:cubicBezTo>
                    <a:pt x="48" y="139"/>
                    <a:pt x="32" y="230"/>
                    <a:pt x="27" y="353"/>
                  </a:cubicBezTo>
                  <a:cubicBezTo>
                    <a:pt x="0" y="1952"/>
                    <a:pt x="716" y="4394"/>
                    <a:pt x="716" y="4394"/>
                  </a:cubicBezTo>
                  <a:cubicBezTo>
                    <a:pt x="829" y="4581"/>
                    <a:pt x="861" y="4821"/>
                    <a:pt x="861" y="4821"/>
                  </a:cubicBezTo>
                  <a:cubicBezTo>
                    <a:pt x="1362" y="4608"/>
                    <a:pt x="2079" y="4036"/>
                    <a:pt x="2100" y="3817"/>
                  </a:cubicBezTo>
                  <a:cubicBezTo>
                    <a:pt x="2127" y="3602"/>
                    <a:pt x="1074" y="508"/>
                    <a:pt x="47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1576525" y="2285050"/>
              <a:ext cx="88150" cy="333223"/>
            </a:xfrm>
            <a:custGeom>
              <a:avLst/>
              <a:gdLst/>
              <a:ahLst/>
              <a:cxnLst/>
              <a:rect l="l" t="t" r="r" b="b"/>
              <a:pathLst>
                <a:path w="771" h="2978" extrusionOk="0">
                  <a:moveTo>
                    <a:pt x="1" y="0"/>
                  </a:moveTo>
                  <a:lnTo>
                    <a:pt x="1" y="59"/>
                  </a:lnTo>
                  <a:cubicBezTo>
                    <a:pt x="16" y="59"/>
                    <a:pt x="33" y="69"/>
                    <a:pt x="48" y="86"/>
                  </a:cubicBezTo>
                  <a:cubicBezTo>
                    <a:pt x="326" y="343"/>
                    <a:pt x="684" y="2277"/>
                    <a:pt x="706" y="2977"/>
                  </a:cubicBezTo>
                  <a:lnTo>
                    <a:pt x="770" y="2977"/>
                  </a:lnTo>
                  <a:cubicBezTo>
                    <a:pt x="748" y="2331"/>
                    <a:pt x="401" y="326"/>
                    <a:pt x="85" y="44"/>
                  </a:cubicBezTo>
                  <a:cubicBezTo>
                    <a:pt x="60" y="12"/>
                    <a:pt x="27" y="0"/>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1389950" y="2392076"/>
              <a:ext cx="43075" cy="261025"/>
            </a:xfrm>
            <a:custGeom>
              <a:avLst/>
              <a:gdLst/>
              <a:ahLst/>
              <a:cxnLst/>
              <a:rect l="l" t="t" r="r" b="b"/>
              <a:pathLst>
                <a:path w="392" h="2556" extrusionOk="0">
                  <a:moveTo>
                    <a:pt x="333" y="0"/>
                  </a:moveTo>
                  <a:cubicBezTo>
                    <a:pt x="1" y="925"/>
                    <a:pt x="200" y="2539"/>
                    <a:pt x="200" y="2555"/>
                  </a:cubicBezTo>
                  <a:lnTo>
                    <a:pt x="264" y="2550"/>
                  </a:lnTo>
                  <a:cubicBezTo>
                    <a:pt x="257" y="2534"/>
                    <a:pt x="65" y="930"/>
                    <a:pt x="392" y="22"/>
                  </a:cubicBezTo>
                  <a:lnTo>
                    <a:pt x="33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951728" y="1947381"/>
              <a:ext cx="205623" cy="251887"/>
            </a:xfrm>
            <a:custGeom>
              <a:avLst/>
              <a:gdLst/>
              <a:ahLst/>
              <a:cxnLst/>
              <a:rect l="l" t="t" r="r" b="b"/>
              <a:pathLst>
                <a:path w="1738" h="2129" extrusionOk="0">
                  <a:moveTo>
                    <a:pt x="1685" y="0"/>
                  </a:moveTo>
                  <a:cubicBezTo>
                    <a:pt x="1678" y="17"/>
                    <a:pt x="679" y="1679"/>
                    <a:pt x="0" y="2079"/>
                  </a:cubicBezTo>
                  <a:lnTo>
                    <a:pt x="27" y="2128"/>
                  </a:lnTo>
                  <a:cubicBezTo>
                    <a:pt x="723" y="1722"/>
                    <a:pt x="1695" y="101"/>
                    <a:pt x="1737" y="32"/>
                  </a:cubicBezTo>
                  <a:lnTo>
                    <a:pt x="168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1536063" y="1924547"/>
              <a:ext cx="198169" cy="203261"/>
            </a:xfrm>
            <a:custGeom>
              <a:avLst/>
              <a:gdLst/>
              <a:ahLst/>
              <a:cxnLst/>
              <a:rect l="l" t="t" r="r" b="b"/>
              <a:pathLst>
                <a:path w="1675" h="1718" extrusionOk="0">
                  <a:moveTo>
                    <a:pt x="633" y="0"/>
                  </a:moveTo>
                  <a:cubicBezTo>
                    <a:pt x="441" y="0"/>
                    <a:pt x="187" y="134"/>
                    <a:pt x="187" y="134"/>
                  </a:cubicBezTo>
                  <a:cubicBezTo>
                    <a:pt x="187" y="514"/>
                    <a:pt x="0" y="797"/>
                    <a:pt x="113" y="1108"/>
                  </a:cubicBezTo>
                  <a:cubicBezTo>
                    <a:pt x="230" y="1417"/>
                    <a:pt x="476" y="1332"/>
                    <a:pt x="844" y="1616"/>
                  </a:cubicBezTo>
                  <a:cubicBezTo>
                    <a:pt x="940" y="1688"/>
                    <a:pt x="1046" y="1718"/>
                    <a:pt x="1146" y="1718"/>
                  </a:cubicBezTo>
                  <a:cubicBezTo>
                    <a:pt x="1431" y="1718"/>
                    <a:pt x="1674" y="1473"/>
                    <a:pt x="1539" y="1251"/>
                  </a:cubicBezTo>
                  <a:cubicBezTo>
                    <a:pt x="1357" y="952"/>
                    <a:pt x="812" y="706"/>
                    <a:pt x="844" y="242"/>
                  </a:cubicBezTo>
                  <a:cubicBezTo>
                    <a:pt x="857" y="57"/>
                    <a:pt x="758"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1484125" y="1464553"/>
              <a:ext cx="284654" cy="507324"/>
            </a:xfrm>
            <a:custGeom>
              <a:avLst/>
              <a:gdLst/>
              <a:ahLst/>
              <a:cxnLst/>
              <a:rect l="l" t="t" r="r" b="b"/>
              <a:pathLst>
                <a:path w="2406" h="4288" extrusionOk="0">
                  <a:moveTo>
                    <a:pt x="1117" y="0"/>
                  </a:moveTo>
                  <a:cubicBezTo>
                    <a:pt x="841" y="0"/>
                    <a:pt x="557" y="107"/>
                    <a:pt x="348" y="420"/>
                  </a:cubicBezTo>
                  <a:cubicBezTo>
                    <a:pt x="0" y="943"/>
                    <a:pt x="295" y="3119"/>
                    <a:pt x="295" y="3119"/>
                  </a:cubicBezTo>
                  <a:lnTo>
                    <a:pt x="76" y="3541"/>
                  </a:lnTo>
                  <a:cubicBezTo>
                    <a:pt x="76" y="3541"/>
                    <a:pt x="135" y="4044"/>
                    <a:pt x="295" y="4130"/>
                  </a:cubicBezTo>
                  <a:cubicBezTo>
                    <a:pt x="412" y="4187"/>
                    <a:pt x="1055" y="4287"/>
                    <a:pt x="1460" y="4287"/>
                  </a:cubicBezTo>
                  <a:cubicBezTo>
                    <a:pt x="1614" y="4287"/>
                    <a:pt x="1733" y="4273"/>
                    <a:pt x="1776" y="4236"/>
                  </a:cubicBezTo>
                  <a:cubicBezTo>
                    <a:pt x="1925" y="4103"/>
                    <a:pt x="1850" y="4125"/>
                    <a:pt x="1828" y="3926"/>
                  </a:cubicBezTo>
                  <a:cubicBezTo>
                    <a:pt x="1813" y="3733"/>
                    <a:pt x="1823" y="3456"/>
                    <a:pt x="1887" y="3252"/>
                  </a:cubicBezTo>
                  <a:cubicBezTo>
                    <a:pt x="1951" y="3055"/>
                    <a:pt x="2257" y="2387"/>
                    <a:pt x="2331" y="1752"/>
                  </a:cubicBezTo>
                  <a:cubicBezTo>
                    <a:pt x="2406" y="1115"/>
                    <a:pt x="2213" y="559"/>
                    <a:pt x="1946" y="308"/>
                  </a:cubicBezTo>
                  <a:cubicBezTo>
                    <a:pt x="1795" y="169"/>
                    <a:pt x="1463" y="0"/>
                    <a:pt x="11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1518198" y="1829662"/>
              <a:ext cx="88141" cy="26739"/>
            </a:xfrm>
            <a:custGeom>
              <a:avLst/>
              <a:gdLst/>
              <a:ahLst/>
              <a:cxnLst/>
              <a:rect l="l" t="t" r="r" b="b"/>
              <a:pathLst>
                <a:path w="745" h="226" extrusionOk="0">
                  <a:moveTo>
                    <a:pt x="13" y="1"/>
                  </a:moveTo>
                  <a:lnTo>
                    <a:pt x="1" y="65"/>
                  </a:lnTo>
                  <a:cubicBezTo>
                    <a:pt x="392" y="119"/>
                    <a:pt x="723" y="225"/>
                    <a:pt x="728" y="225"/>
                  </a:cubicBezTo>
                  <a:lnTo>
                    <a:pt x="745" y="173"/>
                  </a:lnTo>
                  <a:cubicBezTo>
                    <a:pt x="745" y="166"/>
                    <a:pt x="408" y="60"/>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1751625" y="1617530"/>
              <a:ext cx="115825" cy="113698"/>
            </a:xfrm>
            <a:custGeom>
              <a:avLst/>
              <a:gdLst/>
              <a:ahLst/>
              <a:cxnLst/>
              <a:rect l="l" t="t" r="r" b="b"/>
              <a:pathLst>
                <a:path w="979" h="961" extrusionOk="0">
                  <a:moveTo>
                    <a:pt x="325" y="1"/>
                  </a:moveTo>
                  <a:cubicBezTo>
                    <a:pt x="233" y="1"/>
                    <a:pt x="134" y="20"/>
                    <a:pt x="38" y="57"/>
                  </a:cubicBezTo>
                  <a:cubicBezTo>
                    <a:pt x="38" y="57"/>
                    <a:pt x="1" y="849"/>
                    <a:pt x="177" y="908"/>
                  </a:cubicBezTo>
                  <a:cubicBezTo>
                    <a:pt x="189" y="911"/>
                    <a:pt x="200" y="913"/>
                    <a:pt x="210" y="913"/>
                  </a:cubicBezTo>
                  <a:cubicBezTo>
                    <a:pt x="353" y="913"/>
                    <a:pt x="316" y="561"/>
                    <a:pt x="316" y="560"/>
                  </a:cubicBezTo>
                  <a:lnTo>
                    <a:pt x="316" y="560"/>
                  </a:lnTo>
                  <a:cubicBezTo>
                    <a:pt x="317" y="561"/>
                    <a:pt x="364" y="960"/>
                    <a:pt x="514" y="960"/>
                  </a:cubicBezTo>
                  <a:cubicBezTo>
                    <a:pt x="599" y="960"/>
                    <a:pt x="608" y="851"/>
                    <a:pt x="600" y="756"/>
                  </a:cubicBezTo>
                  <a:lnTo>
                    <a:pt x="600" y="756"/>
                  </a:lnTo>
                  <a:cubicBezTo>
                    <a:pt x="623" y="807"/>
                    <a:pt x="669" y="854"/>
                    <a:pt x="759" y="854"/>
                  </a:cubicBezTo>
                  <a:cubicBezTo>
                    <a:pt x="761" y="854"/>
                    <a:pt x="763" y="854"/>
                    <a:pt x="765" y="854"/>
                  </a:cubicBezTo>
                  <a:cubicBezTo>
                    <a:pt x="978" y="843"/>
                    <a:pt x="867" y="560"/>
                    <a:pt x="765" y="282"/>
                  </a:cubicBezTo>
                  <a:cubicBezTo>
                    <a:pt x="700" y="91"/>
                    <a:pt x="526" y="1"/>
                    <a:pt x="325"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1697912" y="1877814"/>
              <a:ext cx="149899" cy="321455"/>
            </a:xfrm>
            <a:custGeom>
              <a:avLst/>
              <a:gdLst/>
              <a:ahLst/>
              <a:cxnLst/>
              <a:rect l="l" t="t" r="r" b="b"/>
              <a:pathLst>
                <a:path w="1267" h="2717" extrusionOk="0">
                  <a:moveTo>
                    <a:pt x="60" y="1"/>
                  </a:moveTo>
                  <a:lnTo>
                    <a:pt x="1" y="16"/>
                  </a:lnTo>
                  <a:cubicBezTo>
                    <a:pt x="348" y="1133"/>
                    <a:pt x="711" y="2240"/>
                    <a:pt x="711" y="2251"/>
                  </a:cubicBezTo>
                  <a:lnTo>
                    <a:pt x="717" y="2256"/>
                  </a:lnTo>
                  <a:lnTo>
                    <a:pt x="1225" y="2716"/>
                  </a:lnTo>
                  <a:lnTo>
                    <a:pt x="1267" y="2667"/>
                  </a:lnTo>
                  <a:lnTo>
                    <a:pt x="765" y="2224"/>
                  </a:lnTo>
                  <a:cubicBezTo>
                    <a:pt x="733" y="2122"/>
                    <a:pt x="391" y="1064"/>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1749732" y="2139637"/>
              <a:ext cx="44958" cy="126476"/>
            </a:xfrm>
            <a:custGeom>
              <a:avLst/>
              <a:gdLst/>
              <a:ahLst/>
              <a:cxnLst/>
              <a:rect l="l" t="t" r="r" b="b"/>
              <a:pathLst>
                <a:path w="380" h="1069" extrusionOk="0">
                  <a:moveTo>
                    <a:pt x="295" y="0"/>
                  </a:moveTo>
                  <a:cubicBezTo>
                    <a:pt x="289" y="0"/>
                    <a:pt x="0" y="118"/>
                    <a:pt x="39" y="481"/>
                  </a:cubicBezTo>
                  <a:lnTo>
                    <a:pt x="321" y="1069"/>
                  </a:lnTo>
                  <a:lnTo>
                    <a:pt x="380" y="1048"/>
                  </a:lnTo>
                  <a:lnTo>
                    <a:pt x="96" y="471"/>
                  </a:lnTo>
                  <a:cubicBezTo>
                    <a:pt x="64" y="156"/>
                    <a:pt x="305" y="59"/>
                    <a:pt x="316" y="54"/>
                  </a:cubicBezTo>
                  <a:lnTo>
                    <a:pt x="295"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1807940" y="2362891"/>
              <a:ext cx="7099" cy="49455"/>
            </a:xfrm>
            <a:custGeom>
              <a:avLst/>
              <a:gdLst/>
              <a:ahLst/>
              <a:cxnLst/>
              <a:rect l="l" t="t" r="r" b="b"/>
              <a:pathLst>
                <a:path w="60" h="418" extrusionOk="0">
                  <a:moveTo>
                    <a:pt x="1" y="0"/>
                  </a:moveTo>
                  <a:lnTo>
                    <a:pt x="1" y="417"/>
                  </a:lnTo>
                  <a:lnTo>
                    <a:pt x="60" y="417"/>
                  </a:lnTo>
                  <a:lnTo>
                    <a:pt x="60"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1632841" y="2192759"/>
              <a:ext cx="126473" cy="73354"/>
            </a:xfrm>
            <a:custGeom>
              <a:avLst/>
              <a:gdLst/>
              <a:ahLst/>
              <a:cxnLst/>
              <a:rect l="l" t="t" r="r" b="b"/>
              <a:pathLst>
                <a:path w="1069" h="620" extrusionOk="0">
                  <a:moveTo>
                    <a:pt x="1047" y="0"/>
                  </a:moveTo>
                  <a:cubicBezTo>
                    <a:pt x="877" y="75"/>
                    <a:pt x="26" y="454"/>
                    <a:pt x="0" y="610"/>
                  </a:cubicBezTo>
                  <a:lnTo>
                    <a:pt x="58" y="620"/>
                  </a:lnTo>
                  <a:cubicBezTo>
                    <a:pt x="70" y="535"/>
                    <a:pt x="583" y="267"/>
                    <a:pt x="1069" y="59"/>
                  </a:cubicBezTo>
                  <a:lnTo>
                    <a:pt x="104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1676379" y="1135175"/>
              <a:ext cx="65899" cy="299449"/>
            </a:xfrm>
            <a:custGeom>
              <a:avLst/>
              <a:gdLst/>
              <a:ahLst/>
              <a:cxnLst/>
              <a:rect l="l" t="t" r="r" b="b"/>
              <a:pathLst>
                <a:path w="557" h="2531" extrusionOk="0">
                  <a:moveTo>
                    <a:pt x="526" y="0"/>
                  </a:moveTo>
                  <a:cubicBezTo>
                    <a:pt x="522" y="0"/>
                    <a:pt x="518" y="1"/>
                    <a:pt x="514" y="2"/>
                  </a:cubicBezTo>
                  <a:cubicBezTo>
                    <a:pt x="423" y="29"/>
                    <a:pt x="348" y="110"/>
                    <a:pt x="284" y="238"/>
                  </a:cubicBezTo>
                  <a:cubicBezTo>
                    <a:pt x="1" y="826"/>
                    <a:pt x="81" y="2242"/>
                    <a:pt x="183" y="2509"/>
                  </a:cubicBezTo>
                  <a:cubicBezTo>
                    <a:pt x="188" y="2525"/>
                    <a:pt x="198" y="2531"/>
                    <a:pt x="210" y="2531"/>
                  </a:cubicBezTo>
                  <a:lnTo>
                    <a:pt x="220" y="2531"/>
                  </a:lnTo>
                  <a:cubicBezTo>
                    <a:pt x="235" y="2525"/>
                    <a:pt x="247" y="2504"/>
                    <a:pt x="242" y="2488"/>
                  </a:cubicBezTo>
                  <a:cubicBezTo>
                    <a:pt x="146" y="2237"/>
                    <a:pt x="70" y="826"/>
                    <a:pt x="338" y="264"/>
                  </a:cubicBezTo>
                  <a:cubicBezTo>
                    <a:pt x="396" y="152"/>
                    <a:pt x="460" y="83"/>
                    <a:pt x="530" y="56"/>
                  </a:cubicBezTo>
                  <a:cubicBezTo>
                    <a:pt x="546" y="51"/>
                    <a:pt x="556" y="34"/>
                    <a:pt x="551" y="19"/>
                  </a:cubicBezTo>
                  <a:cubicBezTo>
                    <a:pt x="547" y="6"/>
                    <a:pt x="537" y="0"/>
                    <a:pt x="52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1544226" y="921978"/>
              <a:ext cx="60811" cy="19403"/>
            </a:xfrm>
            <a:custGeom>
              <a:avLst/>
              <a:gdLst/>
              <a:ahLst/>
              <a:cxnLst/>
              <a:rect l="l" t="t" r="r" b="b"/>
              <a:pathLst>
                <a:path w="514" h="164" extrusionOk="0">
                  <a:moveTo>
                    <a:pt x="257" y="0"/>
                  </a:moveTo>
                  <a:cubicBezTo>
                    <a:pt x="155" y="0"/>
                    <a:pt x="57" y="40"/>
                    <a:pt x="12" y="100"/>
                  </a:cubicBezTo>
                  <a:cubicBezTo>
                    <a:pt x="0" y="110"/>
                    <a:pt x="5" y="121"/>
                    <a:pt x="12" y="132"/>
                  </a:cubicBezTo>
                  <a:cubicBezTo>
                    <a:pt x="16" y="134"/>
                    <a:pt x="20" y="135"/>
                    <a:pt x="25" y="135"/>
                  </a:cubicBezTo>
                  <a:cubicBezTo>
                    <a:pt x="31" y="135"/>
                    <a:pt x="37" y="132"/>
                    <a:pt x="44" y="126"/>
                  </a:cubicBezTo>
                  <a:cubicBezTo>
                    <a:pt x="81" y="70"/>
                    <a:pt x="171" y="39"/>
                    <a:pt x="262" y="39"/>
                  </a:cubicBezTo>
                  <a:cubicBezTo>
                    <a:pt x="275" y="39"/>
                    <a:pt x="288" y="39"/>
                    <a:pt x="300" y="40"/>
                  </a:cubicBezTo>
                  <a:cubicBezTo>
                    <a:pt x="385" y="52"/>
                    <a:pt x="449" y="94"/>
                    <a:pt x="476" y="153"/>
                  </a:cubicBezTo>
                  <a:cubicBezTo>
                    <a:pt x="476" y="164"/>
                    <a:pt x="486" y="164"/>
                    <a:pt x="493" y="164"/>
                  </a:cubicBezTo>
                  <a:lnTo>
                    <a:pt x="498" y="164"/>
                  </a:lnTo>
                  <a:cubicBezTo>
                    <a:pt x="508" y="159"/>
                    <a:pt x="513" y="148"/>
                    <a:pt x="513" y="137"/>
                  </a:cubicBezTo>
                  <a:cubicBezTo>
                    <a:pt x="481" y="67"/>
                    <a:pt x="407" y="14"/>
                    <a:pt x="306" y="3"/>
                  </a:cubicBezTo>
                  <a:cubicBezTo>
                    <a:pt x="289" y="1"/>
                    <a:pt x="27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1369127" y="2546036"/>
              <a:ext cx="265014" cy="121389"/>
            </a:xfrm>
            <a:custGeom>
              <a:avLst/>
              <a:gdLst/>
              <a:ahLst/>
              <a:cxnLst/>
              <a:rect l="l" t="t" r="r" b="b"/>
              <a:pathLst>
                <a:path w="2240" h="1026" extrusionOk="0">
                  <a:moveTo>
                    <a:pt x="1347" y="1"/>
                  </a:moveTo>
                  <a:cubicBezTo>
                    <a:pt x="1338" y="1"/>
                    <a:pt x="1329" y="1"/>
                    <a:pt x="1320" y="2"/>
                  </a:cubicBezTo>
                  <a:cubicBezTo>
                    <a:pt x="898" y="34"/>
                    <a:pt x="326" y="243"/>
                    <a:pt x="139" y="451"/>
                  </a:cubicBezTo>
                  <a:cubicBezTo>
                    <a:pt x="64" y="532"/>
                    <a:pt x="32" y="643"/>
                    <a:pt x="22" y="739"/>
                  </a:cubicBezTo>
                  <a:cubicBezTo>
                    <a:pt x="0" y="884"/>
                    <a:pt x="27" y="1006"/>
                    <a:pt x="27" y="1006"/>
                  </a:cubicBezTo>
                  <a:cubicBezTo>
                    <a:pt x="135" y="1020"/>
                    <a:pt x="255" y="1026"/>
                    <a:pt x="383" y="1026"/>
                  </a:cubicBezTo>
                  <a:cubicBezTo>
                    <a:pt x="761" y="1026"/>
                    <a:pt x="1206" y="973"/>
                    <a:pt x="1614" y="905"/>
                  </a:cubicBezTo>
                  <a:cubicBezTo>
                    <a:pt x="1838" y="868"/>
                    <a:pt x="2052" y="825"/>
                    <a:pt x="2240" y="788"/>
                  </a:cubicBezTo>
                  <a:lnTo>
                    <a:pt x="2240" y="766"/>
                  </a:lnTo>
                  <a:cubicBezTo>
                    <a:pt x="2186" y="697"/>
                    <a:pt x="2101" y="569"/>
                    <a:pt x="1993" y="429"/>
                  </a:cubicBezTo>
                  <a:cubicBezTo>
                    <a:pt x="1978" y="414"/>
                    <a:pt x="1966" y="397"/>
                    <a:pt x="1951" y="382"/>
                  </a:cubicBezTo>
                  <a:cubicBezTo>
                    <a:pt x="1787" y="187"/>
                    <a:pt x="1578" y="1"/>
                    <a:pt x="1347"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1559962" y="2557158"/>
              <a:ext cx="162676" cy="95951"/>
            </a:xfrm>
            <a:custGeom>
              <a:avLst/>
              <a:gdLst/>
              <a:ahLst/>
              <a:cxnLst/>
              <a:rect l="l" t="t" r="r" b="b"/>
              <a:pathLst>
                <a:path w="1375" h="811" extrusionOk="0">
                  <a:moveTo>
                    <a:pt x="805" y="1"/>
                  </a:moveTo>
                  <a:cubicBezTo>
                    <a:pt x="780" y="1"/>
                    <a:pt x="755" y="3"/>
                    <a:pt x="733" y="9"/>
                  </a:cubicBezTo>
                  <a:cubicBezTo>
                    <a:pt x="637" y="41"/>
                    <a:pt x="488" y="137"/>
                    <a:pt x="338" y="288"/>
                  </a:cubicBezTo>
                  <a:cubicBezTo>
                    <a:pt x="321" y="309"/>
                    <a:pt x="301" y="330"/>
                    <a:pt x="279" y="352"/>
                  </a:cubicBezTo>
                  <a:cubicBezTo>
                    <a:pt x="167" y="480"/>
                    <a:pt x="65" y="635"/>
                    <a:pt x="1" y="811"/>
                  </a:cubicBezTo>
                  <a:cubicBezTo>
                    <a:pt x="225" y="774"/>
                    <a:pt x="439" y="731"/>
                    <a:pt x="627" y="694"/>
                  </a:cubicBezTo>
                  <a:cubicBezTo>
                    <a:pt x="969" y="618"/>
                    <a:pt x="1219" y="559"/>
                    <a:pt x="1263" y="549"/>
                  </a:cubicBezTo>
                  <a:lnTo>
                    <a:pt x="1273" y="549"/>
                  </a:lnTo>
                  <a:lnTo>
                    <a:pt x="1375" y="213"/>
                  </a:lnTo>
                  <a:cubicBezTo>
                    <a:pt x="1375" y="213"/>
                    <a:pt x="1033"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1188112" y="1462305"/>
              <a:ext cx="32535" cy="7690"/>
            </a:xfrm>
            <a:custGeom>
              <a:avLst/>
              <a:gdLst/>
              <a:ahLst/>
              <a:cxnLst/>
              <a:rect l="l" t="t" r="r" b="b"/>
              <a:pathLst>
                <a:path w="275" h="65" extrusionOk="0">
                  <a:moveTo>
                    <a:pt x="33" y="0"/>
                  </a:moveTo>
                  <a:cubicBezTo>
                    <a:pt x="18" y="0"/>
                    <a:pt x="1" y="17"/>
                    <a:pt x="1" y="32"/>
                  </a:cubicBezTo>
                  <a:cubicBezTo>
                    <a:pt x="1" y="49"/>
                    <a:pt x="18" y="64"/>
                    <a:pt x="33" y="64"/>
                  </a:cubicBezTo>
                  <a:lnTo>
                    <a:pt x="247" y="64"/>
                  </a:lnTo>
                  <a:cubicBezTo>
                    <a:pt x="264" y="64"/>
                    <a:pt x="274" y="49"/>
                    <a:pt x="274" y="32"/>
                  </a:cubicBezTo>
                  <a:cubicBezTo>
                    <a:pt x="274" y="17"/>
                    <a:pt x="264" y="0"/>
                    <a:pt x="24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1188112" y="1496379"/>
              <a:ext cx="32535" cy="7099"/>
            </a:xfrm>
            <a:custGeom>
              <a:avLst/>
              <a:gdLst/>
              <a:ahLst/>
              <a:cxnLst/>
              <a:rect l="l" t="t" r="r" b="b"/>
              <a:pathLst>
                <a:path w="275" h="60" extrusionOk="0">
                  <a:moveTo>
                    <a:pt x="33" y="1"/>
                  </a:moveTo>
                  <a:cubicBezTo>
                    <a:pt x="18" y="1"/>
                    <a:pt x="1" y="13"/>
                    <a:pt x="1" y="28"/>
                  </a:cubicBezTo>
                  <a:cubicBezTo>
                    <a:pt x="1" y="45"/>
                    <a:pt x="18" y="60"/>
                    <a:pt x="33" y="60"/>
                  </a:cubicBezTo>
                  <a:lnTo>
                    <a:pt x="247" y="60"/>
                  </a:lnTo>
                  <a:cubicBezTo>
                    <a:pt x="264" y="60"/>
                    <a:pt x="274" y="45"/>
                    <a:pt x="274" y="28"/>
                  </a:cubicBezTo>
                  <a:cubicBezTo>
                    <a:pt x="274" y="13"/>
                    <a:pt x="264" y="1"/>
                    <a:pt x="2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1183143" y="1521224"/>
              <a:ext cx="37504" cy="7099"/>
            </a:xfrm>
            <a:custGeom>
              <a:avLst/>
              <a:gdLst/>
              <a:ahLst/>
              <a:cxnLst/>
              <a:rect l="l" t="t" r="r" b="b"/>
              <a:pathLst>
                <a:path w="317" h="60" extrusionOk="0">
                  <a:moveTo>
                    <a:pt x="33" y="0"/>
                  </a:moveTo>
                  <a:cubicBezTo>
                    <a:pt x="17" y="0"/>
                    <a:pt x="1" y="10"/>
                    <a:pt x="1" y="27"/>
                  </a:cubicBezTo>
                  <a:cubicBezTo>
                    <a:pt x="1" y="48"/>
                    <a:pt x="17" y="59"/>
                    <a:pt x="33" y="59"/>
                  </a:cubicBezTo>
                  <a:lnTo>
                    <a:pt x="289" y="59"/>
                  </a:lnTo>
                  <a:cubicBezTo>
                    <a:pt x="306" y="59"/>
                    <a:pt x="316" y="48"/>
                    <a:pt x="316" y="27"/>
                  </a:cubicBezTo>
                  <a:cubicBezTo>
                    <a:pt x="316" y="10"/>
                    <a:pt x="306" y="0"/>
                    <a:pt x="2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1367826" y="2285042"/>
              <a:ext cx="39870" cy="7099"/>
            </a:xfrm>
            <a:custGeom>
              <a:avLst/>
              <a:gdLst/>
              <a:ahLst/>
              <a:cxnLst/>
              <a:rect l="l" t="t" r="r" b="b"/>
              <a:pathLst>
                <a:path w="337" h="60" extrusionOk="0">
                  <a:moveTo>
                    <a:pt x="33" y="0"/>
                  </a:moveTo>
                  <a:cubicBezTo>
                    <a:pt x="16" y="0"/>
                    <a:pt x="1" y="17"/>
                    <a:pt x="1" y="32"/>
                  </a:cubicBezTo>
                  <a:cubicBezTo>
                    <a:pt x="1" y="49"/>
                    <a:pt x="16" y="59"/>
                    <a:pt x="33" y="59"/>
                  </a:cubicBezTo>
                  <a:lnTo>
                    <a:pt x="305" y="59"/>
                  </a:lnTo>
                  <a:cubicBezTo>
                    <a:pt x="321" y="59"/>
                    <a:pt x="337" y="49"/>
                    <a:pt x="337" y="32"/>
                  </a:cubicBezTo>
                  <a:cubicBezTo>
                    <a:pt x="337" y="17"/>
                    <a:pt x="321" y="0"/>
                    <a:pt x="30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1377290" y="2322901"/>
              <a:ext cx="39397" cy="7099"/>
            </a:xfrm>
            <a:custGeom>
              <a:avLst/>
              <a:gdLst/>
              <a:ahLst/>
              <a:cxnLst/>
              <a:rect l="l" t="t" r="r" b="b"/>
              <a:pathLst>
                <a:path w="333" h="60" extrusionOk="0">
                  <a:moveTo>
                    <a:pt x="32" y="1"/>
                  </a:moveTo>
                  <a:cubicBezTo>
                    <a:pt x="17" y="1"/>
                    <a:pt x="0" y="18"/>
                    <a:pt x="0" y="33"/>
                  </a:cubicBezTo>
                  <a:cubicBezTo>
                    <a:pt x="0" y="50"/>
                    <a:pt x="17" y="60"/>
                    <a:pt x="32" y="60"/>
                  </a:cubicBezTo>
                  <a:lnTo>
                    <a:pt x="306" y="60"/>
                  </a:lnTo>
                  <a:cubicBezTo>
                    <a:pt x="321" y="60"/>
                    <a:pt x="333" y="50"/>
                    <a:pt x="333" y="33"/>
                  </a:cubicBezTo>
                  <a:cubicBezTo>
                    <a:pt x="333" y="18"/>
                    <a:pt x="321" y="1"/>
                    <a:pt x="30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1394445" y="2357093"/>
              <a:ext cx="33600" cy="7690"/>
            </a:xfrm>
            <a:custGeom>
              <a:avLst/>
              <a:gdLst/>
              <a:ahLst/>
              <a:cxnLst/>
              <a:rect l="l" t="t" r="r" b="b"/>
              <a:pathLst>
                <a:path w="284" h="65" extrusionOk="0">
                  <a:moveTo>
                    <a:pt x="32" y="1"/>
                  </a:moveTo>
                  <a:cubicBezTo>
                    <a:pt x="16" y="1"/>
                    <a:pt x="0" y="17"/>
                    <a:pt x="0" y="33"/>
                  </a:cubicBezTo>
                  <a:cubicBezTo>
                    <a:pt x="0" y="49"/>
                    <a:pt x="16" y="65"/>
                    <a:pt x="32" y="65"/>
                  </a:cubicBezTo>
                  <a:lnTo>
                    <a:pt x="257" y="65"/>
                  </a:lnTo>
                  <a:cubicBezTo>
                    <a:pt x="272" y="65"/>
                    <a:pt x="284" y="49"/>
                    <a:pt x="284" y="33"/>
                  </a:cubicBezTo>
                  <a:cubicBezTo>
                    <a:pt x="284" y="17"/>
                    <a:pt x="272" y="1"/>
                    <a:pt x="25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1451944" y="2238782"/>
              <a:ext cx="34310" cy="24136"/>
            </a:xfrm>
            <a:custGeom>
              <a:avLst/>
              <a:gdLst/>
              <a:ahLst/>
              <a:cxnLst/>
              <a:rect l="l" t="t" r="r" b="b"/>
              <a:pathLst>
                <a:path w="290" h="204" extrusionOk="0">
                  <a:moveTo>
                    <a:pt x="33" y="1"/>
                  </a:moveTo>
                  <a:cubicBezTo>
                    <a:pt x="23" y="1"/>
                    <a:pt x="14" y="5"/>
                    <a:pt x="11" y="12"/>
                  </a:cubicBezTo>
                  <a:cubicBezTo>
                    <a:pt x="0" y="28"/>
                    <a:pt x="6" y="44"/>
                    <a:pt x="16" y="55"/>
                  </a:cubicBezTo>
                  <a:lnTo>
                    <a:pt x="240" y="199"/>
                  </a:lnTo>
                  <a:cubicBezTo>
                    <a:pt x="247" y="199"/>
                    <a:pt x="252" y="204"/>
                    <a:pt x="257" y="204"/>
                  </a:cubicBezTo>
                  <a:cubicBezTo>
                    <a:pt x="267" y="204"/>
                    <a:pt x="279" y="199"/>
                    <a:pt x="284" y="189"/>
                  </a:cubicBezTo>
                  <a:cubicBezTo>
                    <a:pt x="289" y="172"/>
                    <a:pt x="289" y="156"/>
                    <a:pt x="272" y="146"/>
                  </a:cubicBezTo>
                  <a:lnTo>
                    <a:pt x="48" y="6"/>
                  </a:lnTo>
                  <a:cubicBezTo>
                    <a:pt x="44" y="2"/>
                    <a:pt x="38" y="1"/>
                    <a:pt x="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1282405" y="1232545"/>
              <a:ext cx="34901" cy="102222"/>
            </a:xfrm>
            <a:custGeom>
              <a:avLst/>
              <a:gdLst/>
              <a:ahLst/>
              <a:cxnLst/>
              <a:rect l="l" t="t" r="r" b="b"/>
              <a:pathLst>
                <a:path w="295" h="864" extrusionOk="0">
                  <a:moveTo>
                    <a:pt x="270" y="1"/>
                  </a:moveTo>
                  <a:cubicBezTo>
                    <a:pt x="261" y="1"/>
                    <a:pt x="251" y="7"/>
                    <a:pt x="247" y="18"/>
                  </a:cubicBezTo>
                  <a:lnTo>
                    <a:pt x="49" y="499"/>
                  </a:lnTo>
                  <a:cubicBezTo>
                    <a:pt x="27" y="548"/>
                    <a:pt x="1" y="622"/>
                    <a:pt x="17" y="692"/>
                  </a:cubicBezTo>
                  <a:cubicBezTo>
                    <a:pt x="33" y="735"/>
                    <a:pt x="65" y="778"/>
                    <a:pt x="108" y="810"/>
                  </a:cubicBezTo>
                  <a:cubicBezTo>
                    <a:pt x="151" y="837"/>
                    <a:pt x="198" y="852"/>
                    <a:pt x="242" y="864"/>
                  </a:cubicBezTo>
                  <a:lnTo>
                    <a:pt x="247" y="864"/>
                  </a:lnTo>
                  <a:cubicBezTo>
                    <a:pt x="257" y="864"/>
                    <a:pt x="269" y="858"/>
                    <a:pt x="274" y="847"/>
                  </a:cubicBezTo>
                  <a:cubicBezTo>
                    <a:pt x="274" y="837"/>
                    <a:pt x="269" y="820"/>
                    <a:pt x="257" y="820"/>
                  </a:cubicBezTo>
                  <a:cubicBezTo>
                    <a:pt x="215" y="805"/>
                    <a:pt x="172" y="794"/>
                    <a:pt x="134" y="767"/>
                  </a:cubicBezTo>
                  <a:cubicBezTo>
                    <a:pt x="97" y="746"/>
                    <a:pt x="76" y="713"/>
                    <a:pt x="65" y="676"/>
                  </a:cubicBezTo>
                  <a:cubicBezTo>
                    <a:pt x="49" y="628"/>
                    <a:pt x="70" y="575"/>
                    <a:pt x="97" y="516"/>
                  </a:cubicBezTo>
                  <a:lnTo>
                    <a:pt x="289" y="35"/>
                  </a:lnTo>
                  <a:cubicBezTo>
                    <a:pt x="294" y="25"/>
                    <a:pt x="289" y="8"/>
                    <a:pt x="279" y="3"/>
                  </a:cubicBezTo>
                  <a:cubicBezTo>
                    <a:pt x="276" y="2"/>
                    <a:pt x="273" y="1"/>
                    <a:pt x="2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1340733" y="1209948"/>
              <a:ext cx="79031" cy="46378"/>
            </a:xfrm>
            <a:custGeom>
              <a:avLst/>
              <a:gdLst/>
              <a:ahLst/>
              <a:cxnLst/>
              <a:rect l="l" t="t" r="r" b="b"/>
              <a:pathLst>
                <a:path w="668" h="392" extrusionOk="0">
                  <a:moveTo>
                    <a:pt x="354" y="0"/>
                  </a:moveTo>
                  <a:cubicBezTo>
                    <a:pt x="346" y="0"/>
                    <a:pt x="339" y="1"/>
                    <a:pt x="331" y="1"/>
                  </a:cubicBezTo>
                  <a:cubicBezTo>
                    <a:pt x="289" y="1"/>
                    <a:pt x="245" y="7"/>
                    <a:pt x="208" y="23"/>
                  </a:cubicBezTo>
                  <a:cubicBezTo>
                    <a:pt x="117" y="60"/>
                    <a:pt x="37" y="135"/>
                    <a:pt x="0" y="231"/>
                  </a:cubicBezTo>
                  <a:cubicBezTo>
                    <a:pt x="85" y="332"/>
                    <a:pt x="213" y="391"/>
                    <a:pt x="341" y="391"/>
                  </a:cubicBezTo>
                  <a:cubicBezTo>
                    <a:pt x="470" y="386"/>
                    <a:pt x="593" y="317"/>
                    <a:pt x="667" y="216"/>
                  </a:cubicBezTo>
                  <a:cubicBezTo>
                    <a:pt x="630" y="125"/>
                    <a:pt x="550" y="55"/>
                    <a:pt x="459" y="23"/>
                  </a:cubicBezTo>
                  <a:cubicBezTo>
                    <a:pt x="424" y="9"/>
                    <a:pt x="389"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1337538" y="1207463"/>
              <a:ext cx="86011" cy="33719"/>
            </a:xfrm>
            <a:custGeom>
              <a:avLst/>
              <a:gdLst/>
              <a:ahLst/>
              <a:cxnLst/>
              <a:rect l="l" t="t" r="r" b="b"/>
              <a:pathLst>
                <a:path w="727" h="285" extrusionOk="0">
                  <a:moveTo>
                    <a:pt x="366" y="0"/>
                  </a:moveTo>
                  <a:cubicBezTo>
                    <a:pt x="312" y="0"/>
                    <a:pt x="258" y="11"/>
                    <a:pt x="208" y="33"/>
                  </a:cubicBezTo>
                  <a:cubicBezTo>
                    <a:pt x="117" y="70"/>
                    <a:pt x="37" y="156"/>
                    <a:pt x="5" y="252"/>
                  </a:cubicBezTo>
                  <a:cubicBezTo>
                    <a:pt x="0" y="262"/>
                    <a:pt x="5" y="279"/>
                    <a:pt x="16" y="284"/>
                  </a:cubicBezTo>
                  <a:lnTo>
                    <a:pt x="27" y="284"/>
                  </a:lnTo>
                  <a:cubicBezTo>
                    <a:pt x="37" y="284"/>
                    <a:pt x="48" y="279"/>
                    <a:pt x="48" y="269"/>
                  </a:cubicBezTo>
                  <a:cubicBezTo>
                    <a:pt x="80" y="183"/>
                    <a:pt x="149" y="113"/>
                    <a:pt x="230" y="76"/>
                  </a:cubicBezTo>
                  <a:cubicBezTo>
                    <a:pt x="271" y="56"/>
                    <a:pt x="319" y="47"/>
                    <a:pt x="368" y="47"/>
                  </a:cubicBezTo>
                  <a:cubicBezTo>
                    <a:pt x="412" y="47"/>
                    <a:pt x="456" y="55"/>
                    <a:pt x="497" y="70"/>
                  </a:cubicBezTo>
                  <a:cubicBezTo>
                    <a:pt x="577" y="108"/>
                    <a:pt x="647" y="178"/>
                    <a:pt x="679" y="262"/>
                  </a:cubicBezTo>
                  <a:cubicBezTo>
                    <a:pt x="683" y="271"/>
                    <a:pt x="693" y="276"/>
                    <a:pt x="702" y="276"/>
                  </a:cubicBezTo>
                  <a:cubicBezTo>
                    <a:pt x="705" y="276"/>
                    <a:pt x="708" y="275"/>
                    <a:pt x="711" y="274"/>
                  </a:cubicBezTo>
                  <a:cubicBezTo>
                    <a:pt x="721" y="274"/>
                    <a:pt x="726" y="257"/>
                    <a:pt x="726" y="247"/>
                  </a:cubicBezTo>
                  <a:cubicBezTo>
                    <a:pt x="689" y="151"/>
                    <a:pt x="610"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1361437" y="1209948"/>
              <a:ext cx="37504" cy="33127"/>
            </a:xfrm>
            <a:custGeom>
              <a:avLst/>
              <a:gdLst/>
              <a:ahLst/>
              <a:cxnLst/>
              <a:rect l="l" t="t" r="r" b="b"/>
              <a:pathLst>
                <a:path w="317" h="280" extrusionOk="0">
                  <a:moveTo>
                    <a:pt x="179" y="0"/>
                  </a:moveTo>
                  <a:cubicBezTo>
                    <a:pt x="171" y="0"/>
                    <a:pt x="164" y="1"/>
                    <a:pt x="156" y="1"/>
                  </a:cubicBezTo>
                  <a:cubicBezTo>
                    <a:pt x="114" y="1"/>
                    <a:pt x="70" y="7"/>
                    <a:pt x="33" y="23"/>
                  </a:cubicBezTo>
                  <a:cubicBezTo>
                    <a:pt x="18" y="49"/>
                    <a:pt x="1" y="81"/>
                    <a:pt x="1" y="119"/>
                  </a:cubicBezTo>
                  <a:cubicBezTo>
                    <a:pt x="1" y="209"/>
                    <a:pt x="70" y="280"/>
                    <a:pt x="161" y="280"/>
                  </a:cubicBezTo>
                  <a:cubicBezTo>
                    <a:pt x="247" y="280"/>
                    <a:pt x="316" y="209"/>
                    <a:pt x="316" y="119"/>
                  </a:cubicBezTo>
                  <a:cubicBezTo>
                    <a:pt x="316" y="81"/>
                    <a:pt x="306" y="49"/>
                    <a:pt x="284" y="23"/>
                  </a:cubicBezTo>
                  <a:cubicBezTo>
                    <a:pt x="249" y="9"/>
                    <a:pt x="214" y="0"/>
                    <a:pt x="17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1216033" y="1209948"/>
              <a:ext cx="79268" cy="46378"/>
            </a:xfrm>
            <a:custGeom>
              <a:avLst/>
              <a:gdLst/>
              <a:ahLst/>
              <a:cxnLst/>
              <a:rect l="l" t="t" r="r" b="b"/>
              <a:pathLst>
                <a:path w="670" h="392" extrusionOk="0">
                  <a:moveTo>
                    <a:pt x="354" y="0"/>
                  </a:moveTo>
                  <a:cubicBezTo>
                    <a:pt x="347" y="0"/>
                    <a:pt x="339" y="1"/>
                    <a:pt x="332" y="1"/>
                  </a:cubicBezTo>
                  <a:cubicBezTo>
                    <a:pt x="290" y="1"/>
                    <a:pt x="246" y="7"/>
                    <a:pt x="209" y="23"/>
                  </a:cubicBezTo>
                  <a:cubicBezTo>
                    <a:pt x="118" y="60"/>
                    <a:pt x="38" y="135"/>
                    <a:pt x="1" y="231"/>
                  </a:cubicBezTo>
                  <a:cubicBezTo>
                    <a:pt x="86" y="332"/>
                    <a:pt x="214" y="391"/>
                    <a:pt x="342" y="391"/>
                  </a:cubicBezTo>
                  <a:cubicBezTo>
                    <a:pt x="470" y="386"/>
                    <a:pt x="594" y="317"/>
                    <a:pt x="669" y="216"/>
                  </a:cubicBezTo>
                  <a:cubicBezTo>
                    <a:pt x="631" y="125"/>
                    <a:pt x="551" y="55"/>
                    <a:pt x="460" y="23"/>
                  </a:cubicBezTo>
                  <a:cubicBezTo>
                    <a:pt x="425" y="9"/>
                    <a:pt x="390" y="0"/>
                    <a:pt x="3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1212957" y="1207463"/>
              <a:ext cx="86130" cy="33719"/>
            </a:xfrm>
            <a:custGeom>
              <a:avLst/>
              <a:gdLst/>
              <a:ahLst/>
              <a:cxnLst/>
              <a:rect l="l" t="t" r="r" b="b"/>
              <a:pathLst>
                <a:path w="728" h="285" extrusionOk="0">
                  <a:moveTo>
                    <a:pt x="366" y="0"/>
                  </a:moveTo>
                  <a:cubicBezTo>
                    <a:pt x="312" y="0"/>
                    <a:pt x="258" y="11"/>
                    <a:pt x="208" y="33"/>
                  </a:cubicBezTo>
                  <a:cubicBezTo>
                    <a:pt x="118" y="70"/>
                    <a:pt x="37" y="156"/>
                    <a:pt x="5" y="252"/>
                  </a:cubicBezTo>
                  <a:cubicBezTo>
                    <a:pt x="0" y="262"/>
                    <a:pt x="5" y="279"/>
                    <a:pt x="15" y="284"/>
                  </a:cubicBezTo>
                  <a:lnTo>
                    <a:pt x="27" y="284"/>
                  </a:lnTo>
                  <a:cubicBezTo>
                    <a:pt x="37" y="284"/>
                    <a:pt x="42" y="279"/>
                    <a:pt x="48" y="269"/>
                  </a:cubicBezTo>
                  <a:cubicBezTo>
                    <a:pt x="80" y="183"/>
                    <a:pt x="144" y="113"/>
                    <a:pt x="230" y="76"/>
                  </a:cubicBezTo>
                  <a:cubicBezTo>
                    <a:pt x="272" y="56"/>
                    <a:pt x="320" y="47"/>
                    <a:pt x="368" y="47"/>
                  </a:cubicBezTo>
                  <a:cubicBezTo>
                    <a:pt x="412" y="47"/>
                    <a:pt x="456" y="55"/>
                    <a:pt x="496" y="70"/>
                  </a:cubicBezTo>
                  <a:cubicBezTo>
                    <a:pt x="577" y="108"/>
                    <a:pt x="647" y="178"/>
                    <a:pt x="679" y="262"/>
                  </a:cubicBezTo>
                  <a:cubicBezTo>
                    <a:pt x="682" y="271"/>
                    <a:pt x="692" y="276"/>
                    <a:pt x="702" y="276"/>
                  </a:cubicBezTo>
                  <a:cubicBezTo>
                    <a:pt x="705" y="276"/>
                    <a:pt x="708" y="275"/>
                    <a:pt x="711" y="274"/>
                  </a:cubicBezTo>
                  <a:cubicBezTo>
                    <a:pt x="721" y="274"/>
                    <a:pt x="727" y="257"/>
                    <a:pt x="721" y="247"/>
                  </a:cubicBezTo>
                  <a:cubicBezTo>
                    <a:pt x="689" y="151"/>
                    <a:pt x="609" y="65"/>
                    <a:pt x="513" y="28"/>
                  </a:cubicBezTo>
                  <a:cubicBezTo>
                    <a:pt x="467" y="10"/>
                    <a:pt x="416" y="0"/>
                    <a:pt x="36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1236856" y="1209948"/>
              <a:ext cx="37504" cy="33127"/>
            </a:xfrm>
            <a:custGeom>
              <a:avLst/>
              <a:gdLst/>
              <a:ahLst/>
              <a:cxnLst/>
              <a:rect l="l" t="t" r="r" b="b"/>
              <a:pathLst>
                <a:path w="317" h="280" extrusionOk="0">
                  <a:moveTo>
                    <a:pt x="178" y="0"/>
                  </a:moveTo>
                  <a:cubicBezTo>
                    <a:pt x="171" y="0"/>
                    <a:pt x="163" y="1"/>
                    <a:pt x="156" y="1"/>
                  </a:cubicBezTo>
                  <a:cubicBezTo>
                    <a:pt x="114" y="1"/>
                    <a:pt x="70" y="7"/>
                    <a:pt x="33" y="23"/>
                  </a:cubicBezTo>
                  <a:cubicBezTo>
                    <a:pt x="12" y="49"/>
                    <a:pt x="1" y="81"/>
                    <a:pt x="1" y="119"/>
                  </a:cubicBezTo>
                  <a:cubicBezTo>
                    <a:pt x="1" y="209"/>
                    <a:pt x="70" y="280"/>
                    <a:pt x="161" y="280"/>
                  </a:cubicBezTo>
                  <a:cubicBezTo>
                    <a:pt x="247" y="280"/>
                    <a:pt x="316" y="209"/>
                    <a:pt x="316" y="119"/>
                  </a:cubicBezTo>
                  <a:cubicBezTo>
                    <a:pt x="316" y="81"/>
                    <a:pt x="306" y="49"/>
                    <a:pt x="284" y="23"/>
                  </a:cubicBezTo>
                  <a:cubicBezTo>
                    <a:pt x="249" y="9"/>
                    <a:pt x="214" y="0"/>
                    <a:pt x="17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348304" y="1149964"/>
              <a:ext cx="83527" cy="60221"/>
            </a:xfrm>
            <a:custGeom>
              <a:avLst/>
              <a:gdLst/>
              <a:ahLst/>
              <a:cxnLst/>
              <a:rect l="l" t="t" r="r" b="b"/>
              <a:pathLst>
                <a:path w="706" h="509" extrusionOk="0">
                  <a:moveTo>
                    <a:pt x="96" y="0"/>
                  </a:moveTo>
                  <a:cubicBezTo>
                    <a:pt x="43" y="43"/>
                    <a:pt x="0" y="113"/>
                    <a:pt x="5" y="183"/>
                  </a:cubicBezTo>
                  <a:cubicBezTo>
                    <a:pt x="235" y="262"/>
                    <a:pt x="454" y="375"/>
                    <a:pt x="657" y="508"/>
                  </a:cubicBezTo>
                  <a:cubicBezTo>
                    <a:pt x="667" y="498"/>
                    <a:pt x="706" y="460"/>
                    <a:pt x="694" y="449"/>
                  </a:cubicBezTo>
                  <a:cubicBezTo>
                    <a:pt x="545" y="247"/>
                    <a:pt x="331" y="86"/>
                    <a:pt x="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202783" y="1136713"/>
              <a:ext cx="83527" cy="58920"/>
            </a:xfrm>
            <a:custGeom>
              <a:avLst/>
              <a:gdLst/>
              <a:ahLst/>
              <a:cxnLst/>
              <a:rect l="l" t="t" r="r" b="b"/>
              <a:pathLst>
                <a:path w="706" h="498" extrusionOk="0">
                  <a:moveTo>
                    <a:pt x="615" y="1"/>
                  </a:moveTo>
                  <a:cubicBezTo>
                    <a:pt x="375" y="80"/>
                    <a:pt x="160" y="236"/>
                    <a:pt x="5" y="438"/>
                  </a:cubicBezTo>
                  <a:cubicBezTo>
                    <a:pt x="0" y="450"/>
                    <a:pt x="32" y="487"/>
                    <a:pt x="44" y="497"/>
                  </a:cubicBezTo>
                  <a:cubicBezTo>
                    <a:pt x="252" y="369"/>
                    <a:pt x="471" y="263"/>
                    <a:pt x="706" y="187"/>
                  </a:cubicBezTo>
                  <a:cubicBezTo>
                    <a:pt x="706" y="112"/>
                    <a:pt x="668" y="43"/>
                    <a:pt x="61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530384" y="855251"/>
              <a:ext cx="22124" cy="48863"/>
            </a:xfrm>
            <a:custGeom>
              <a:avLst/>
              <a:gdLst/>
              <a:ahLst/>
              <a:cxnLst/>
              <a:rect l="l" t="t" r="r" b="b"/>
              <a:pathLst>
                <a:path w="187" h="413" extrusionOk="0">
                  <a:moveTo>
                    <a:pt x="176" y="0"/>
                  </a:moveTo>
                  <a:cubicBezTo>
                    <a:pt x="166" y="0"/>
                    <a:pt x="161" y="0"/>
                    <a:pt x="155" y="12"/>
                  </a:cubicBezTo>
                  <a:lnTo>
                    <a:pt x="33" y="236"/>
                  </a:lnTo>
                  <a:cubicBezTo>
                    <a:pt x="21" y="263"/>
                    <a:pt x="1" y="295"/>
                    <a:pt x="11" y="327"/>
                  </a:cubicBezTo>
                  <a:cubicBezTo>
                    <a:pt x="21" y="348"/>
                    <a:pt x="43" y="370"/>
                    <a:pt x="70" y="385"/>
                  </a:cubicBezTo>
                  <a:cubicBezTo>
                    <a:pt x="97" y="397"/>
                    <a:pt x="122" y="407"/>
                    <a:pt x="149" y="412"/>
                  </a:cubicBezTo>
                  <a:lnTo>
                    <a:pt x="155" y="412"/>
                  </a:lnTo>
                  <a:cubicBezTo>
                    <a:pt x="161" y="412"/>
                    <a:pt x="166" y="407"/>
                    <a:pt x="171" y="402"/>
                  </a:cubicBezTo>
                  <a:cubicBezTo>
                    <a:pt x="171" y="397"/>
                    <a:pt x="166" y="392"/>
                    <a:pt x="161" y="392"/>
                  </a:cubicBezTo>
                  <a:cubicBezTo>
                    <a:pt x="134" y="385"/>
                    <a:pt x="107" y="375"/>
                    <a:pt x="85" y="365"/>
                  </a:cubicBezTo>
                  <a:cubicBezTo>
                    <a:pt x="65" y="353"/>
                    <a:pt x="48" y="338"/>
                    <a:pt x="43" y="321"/>
                  </a:cubicBezTo>
                  <a:cubicBezTo>
                    <a:pt x="33" y="300"/>
                    <a:pt x="43" y="274"/>
                    <a:pt x="58" y="247"/>
                  </a:cubicBezTo>
                  <a:lnTo>
                    <a:pt x="181" y="17"/>
                  </a:lnTo>
                  <a:cubicBezTo>
                    <a:pt x="187" y="12"/>
                    <a:pt x="181" y="7"/>
                    <a:pt x="1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1571319" y="833245"/>
              <a:ext cx="55842" cy="32299"/>
            </a:xfrm>
            <a:custGeom>
              <a:avLst/>
              <a:gdLst/>
              <a:ahLst/>
              <a:cxnLst/>
              <a:rect l="l" t="t" r="r" b="b"/>
              <a:pathLst>
                <a:path w="472" h="273" extrusionOk="0">
                  <a:moveTo>
                    <a:pt x="232" y="0"/>
                  </a:moveTo>
                  <a:cubicBezTo>
                    <a:pt x="205" y="0"/>
                    <a:pt x="173" y="5"/>
                    <a:pt x="146" y="16"/>
                  </a:cubicBezTo>
                  <a:cubicBezTo>
                    <a:pt x="82" y="43"/>
                    <a:pt x="28" y="97"/>
                    <a:pt x="1" y="166"/>
                  </a:cubicBezTo>
                  <a:cubicBezTo>
                    <a:pt x="57" y="231"/>
                    <a:pt x="141" y="273"/>
                    <a:pt x="227" y="273"/>
                  </a:cubicBezTo>
                  <a:cubicBezTo>
                    <a:pt x="232" y="273"/>
                    <a:pt x="237" y="273"/>
                    <a:pt x="242" y="272"/>
                  </a:cubicBezTo>
                  <a:cubicBezTo>
                    <a:pt x="333" y="272"/>
                    <a:pt x="418" y="225"/>
                    <a:pt x="472" y="149"/>
                  </a:cubicBezTo>
                  <a:cubicBezTo>
                    <a:pt x="445" y="90"/>
                    <a:pt x="386" y="38"/>
                    <a:pt x="322" y="16"/>
                  </a:cubicBezTo>
                  <a:cubicBezTo>
                    <a:pt x="296" y="5"/>
                    <a:pt x="264" y="0"/>
                    <a:pt x="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1568953" y="831470"/>
              <a:ext cx="60811" cy="23899"/>
            </a:xfrm>
            <a:custGeom>
              <a:avLst/>
              <a:gdLst/>
              <a:ahLst/>
              <a:cxnLst/>
              <a:rect l="l" t="t" r="r" b="b"/>
              <a:pathLst>
                <a:path w="514" h="202" extrusionOk="0">
                  <a:moveTo>
                    <a:pt x="254" y="0"/>
                  </a:moveTo>
                  <a:cubicBezTo>
                    <a:pt x="218" y="0"/>
                    <a:pt x="181" y="7"/>
                    <a:pt x="149" y="20"/>
                  </a:cubicBezTo>
                  <a:cubicBezTo>
                    <a:pt x="80" y="53"/>
                    <a:pt x="27" y="112"/>
                    <a:pt x="6" y="181"/>
                  </a:cubicBezTo>
                  <a:cubicBezTo>
                    <a:pt x="0" y="186"/>
                    <a:pt x="6" y="196"/>
                    <a:pt x="11" y="201"/>
                  </a:cubicBezTo>
                  <a:lnTo>
                    <a:pt x="21" y="201"/>
                  </a:lnTo>
                  <a:cubicBezTo>
                    <a:pt x="27" y="201"/>
                    <a:pt x="32" y="196"/>
                    <a:pt x="38" y="191"/>
                  </a:cubicBezTo>
                  <a:cubicBezTo>
                    <a:pt x="59" y="132"/>
                    <a:pt x="102" y="79"/>
                    <a:pt x="161" y="53"/>
                  </a:cubicBezTo>
                  <a:cubicBezTo>
                    <a:pt x="190" y="39"/>
                    <a:pt x="222" y="32"/>
                    <a:pt x="254" y="32"/>
                  </a:cubicBezTo>
                  <a:cubicBezTo>
                    <a:pt x="286" y="32"/>
                    <a:pt x="319" y="39"/>
                    <a:pt x="348" y="53"/>
                  </a:cubicBezTo>
                  <a:cubicBezTo>
                    <a:pt x="406" y="73"/>
                    <a:pt x="455" y="127"/>
                    <a:pt x="481" y="186"/>
                  </a:cubicBezTo>
                  <a:cubicBezTo>
                    <a:pt x="481" y="191"/>
                    <a:pt x="492" y="196"/>
                    <a:pt x="502" y="196"/>
                  </a:cubicBezTo>
                  <a:cubicBezTo>
                    <a:pt x="508" y="191"/>
                    <a:pt x="514" y="181"/>
                    <a:pt x="508" y="176"/>
                  </a:cubicBezTo>
                  <a:cubicBezTo>
                    <a:pt x="487" y="105"/>
                    <a:pt x="428" y="47"/>
                    <a:pt x="363" y="20"/>
                  </a:cubicBezTo>
                  <a:cubicBezTo>
                    <a:pt x="329" y="7"/>
                    <a:pt x="291" y="0"/>
                    <a:pt x="2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585990" y="833245"/>
              <a:ext cx="26620" cy="23426"/>
            </a:xfrm>
            <a:custGeom>
              <a:avLst/>
              <a:gdLst/>
              <a:ahLst/>
              <a:cxnLst/>
              <a:rect l="l" t="t" r="r" b="b"/>
              <a:pathLst>
                <a:path w="225" h="198" extrusionOk="0">
                  <a:moveTo>
                    <a:pt x="108" y="0"/>
                  </a:moveTo>
                  <a:cubicBezTo>
                    <a:pt x="81" y="0"/>
                    <a:pt x="49" y="5"/>
                    <a:pt x="22" y="16"/>
                  </a:cubicBezTo>
                  <a:cubicBezTo>
                    <a:pt x="12" y="38"/>
                    <a:pt x="0" y="58"/>
                    <a:pt x="0" y="85"/>
                  </a:cubicBezTo>
                  <a:cubicBezTo>
                    <a:pt x="0" y="149"/>
                    <a:pt x="49" y="198"/>
                    <a:pt x="113" y="198"/>
                  </a:cubicBezTo>
                  <a:cubicBezTo>
                    <a:pt x="172" y="198"/>
                    <a:pt x="225" y="149"/>
                    <a:pt x="225" y="85"/>
                  </a:cubicBezTo>
                  <a:cubicBezTo>
                    <a:pt x="225" y="58"/>
                    <a:pt x="214" y="32"/>
                    <a:pt x="198" y="16"/>
                  </a:cubicBezTo>
                  <a:cubicBezTo>
                    <a:pt x="172" y="5"/>
                    <a:pt x="140" y="0"/>
                    <a:pt x="1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83533" y="833245"/>
              <a:ext cx="55724" cy="32299"/>
            </a:xfrm>
            <a:custGeom>
              <a:avLst/>
              <a:gdLst/>
              <a:ahLst/>
              <a:cxnLst/>
              <a:rect l="l" t="t" r="r" b="b"/>
              <a:pathLst>
                <a:path w="471" h="273" extrusionOk="0">
                  <a:moveTo>
                    <a:pt x="236" y="0"/>
                  </a:moveTo>
                  <a:cubicBezTo>
                    <a:pt x="204" y="0"/>
                    <a:pt x="177" y="5"/>
                    <a:pt x="150" y="16"/>
                  </a:cubicBezTo>
                  <a:cubicBezTo>
                    <a:pt x="81" y="43"/>
                    <a:pt x="27" y="97"/>
                    <a:pt x="0" y="166"/>
                  </a:cubicBezTo>
                  <a:cubicBezTo>
                    <a:pt x="56" y="231"/>
                    <a:pt x="140" y="273"/>
                    <a:pt x="226" y="273"/>
                  </a:cubicBezTo>
                  <a:cubicBezTo>
                    <a:pt x="231" y="273"/>
                    <a:pt x="236" y="273"/>
                    <a:pt x="241" y="272"/>
                  </a:cubicBezTo>
                  <a:cubicBezTo>
                    <a:pt x="332" y="272"/>
                    <a:pt x="417" y="225"/>
                    <a:pt x="471" y="149"/>
                  </a:cubicBezTo>
                  <a:cubicBezTo>
                    <a:pt x="444" y="90"/>
                    <a:pt x="385" y="38"/>
                    <a:pt x="321" y="16"/>
                  </a:cubicBezTo>
                  <a:cubicBezTo>
                    <a:pt x="294" y="5"/>
                    <a:pt x="262"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1481049" y="831470"/>
              <a:ext cx="60811" cy="23899"/>
            </a:xfrm>
            <a:custGeom>
              <a:avLst/>
              <a:gdLst/>
              <a:ahLst/>
              <a:cxnLst/>
              <a:rect l="l" t="t" r="r" b="b"/>
              <a:pathLst>
                <a:path w="514" h="202" extrusionOk="0">
                  <a:moveTo>
                    <a:pt x="257" y="0"/>
                  </a:moveTo>
                  <a:cubicBezTo>
                    <a:pt x="220" y="0"/>
                    <a:pt x="184" y="7"/>
                    <a:pt x="149" y="20"/>
                  </a:cubicBezTo>
                  <a:cubicBezTo>
                    <a:pt x="85" y="53"/>
                    <a:pt x="33" y="112"/>
                    <a:pt x="6" y="181"/>
                  </a:cubicBezTo>
                  <a:cubicBezTo>
                    <a:pt x="1" y="186"/>
                    <a:pt x="6" y="196"/>
                    <a:pt x="16" y="201"/>
                  </a:cubicBezTo>
                  <a:lnTo>
                    <a:pt x="21" y="201"/>
                  </a:lnTo>
                  <a:cubicBezTo>
                    <a:pt x="26" y="201"/>
                    <a:pt x="33" y="196"/>
                    <a:pt x="38" y="191"/>
                  </a:cubicBezTo>
                  <a:cubicBezTo>
                    <a:pt x="58" y="132"/>
                    <a:pt x="107" y="79"/>
                    <a:pt x="166" y="53"/>
                  </a:cubicBezTo>
                  <a:cubicBezTo>
                    <a:pt x="196" y="39"/>
                    <a:pt x="228" y="32"/>
                    <a:pt x="260" y="32"/>
                  </a:cubicBezTo>
                  <a:cubicBezTo>
                    <a:pt x="292" y="32"/>
                    <a:pt x="324" y="39"/>
                    <a:pt x="353" y="53"/>
                  </a:cubicBezTo>
                  <a:cubicBezTo>
                    <a:pt x="411" y="73"/>
                    <a:pt x="460" y="127"/>
                    <a:pt x="482" y="186"/>
                  </a:cubicBezTo>
                  <a:cubicBezTo>
                    <a:pt x="487" y="191"/>
                    <a:pt x="492" y="196"/>
                    <a:pt x="502" y="196"/>
                  </a:cubicBezTo>
                  <a:cubicBezTo>
                    <a:pt x="514" y="191"/>
                    <a:pt x="514" y="181"/>
                    <a:pt x="514" y="176"/>
                  </a:cubicBezTo>
                  <a:cubicBezTo>
                    <a:pt x="487" y="105"/>
                    <a:pt x="433" y="47"/>
                    <a:pt x="364" y="20"/>
                  </a:cubicBezTo>
                  <a:cubicBezTo>
                    <a:pt x="329" y="7"/>
                    <a:pt x="293" y="0"/>
                    <a:pt x="2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1498085" y="833245"/>
              <a:ext cx="26620" cy="23426"/>
            </a:xfrm>
            <a:custGeom>
              <a:avLst/>
              <a:gdLst/>
              <a:ahLst/>
              <a:cxnLst/>
              <a:rect l="l" t="t" r="r" b="b"/>
              <a:pathLst>
                <a:path w="225" h="198" extrusionOk="0">
                  <a:moveTo>
                    <a:pt x="113" y="0"/>
                  </a:moveTo>
                  <a:cubicBezTo>
                    <a:pt x="81" y="0"/>
                    <a:pt x="54" y="5"/>
                    <a:pt x="27" y="16"/>
                  </a:cubicBezTo>
                  <a:cubicBezTo>
                    <a:pt x="11" y="38"/>
                    <a:pt x="0" y="58"/>
                    <a:pt x="0" y="85"/>
                  </a:cubicBezTo>
                  <a:cubicBezTo>
                    <a:pt x="0" y="149"/>
                    <a:pt x="54" y="198"/>
                    <a:pt x="113" y="198"/>
                  </a:cubicBezTo>
                  <a:cubicBezTo>
                    <a:pt x="177" y="198"/>
                    <a:pt x="225" y="149"/>
                    <a:pt x="225" y="85"/>
                  </a:cubicBezTo>
                  <a:cubicBezTo>
                    <a:pt x="225" y="58"/>
                    <a:pt x="215" y="32"/>
                    <a:pt x="198" y="16"/>
                  </a:cubicBezTo>
                  <a:cubicBezTo>
                    <a:pt x="171" y="5"/>
                    <a:pt x="139" y="0"/>
                    <a:pt x="1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1593787" y="799903"/>
              <a:ext cx="40351" cy="25374"/>
            </a:xfrm>
            <a:custGeom>
              <a:avLst/>
              <a:gdLst/>
              <a:ahLst/>
              <a:cxnLst/>
              <a:rect l="l" t="t" r="r" b="b"/>
              <a:pathLst>
                <a:path w="326" h="205" extrusionOk="0">
                  <a:moveTo>
                    <a:pt x="37" y="0"/>
                  </a:moveTo>
                  <a:cubicBezTo>
                    <a:pt x="17" y="27"/>
                    <a:pt x="0" y="59"/>
                    <a:pt x="5" y="96"/>
                  </a:cubicBezTo>
                  <a:cubicBezTo>
                    <a:pt x="108" y="118"/>
                    <a:pt x="209" y="155"/>
                    <a:pt x="305" y="204"/>
                  </a:cubicBezTo>
                  <a:cubicBezTo>
                    <a:pt x="310" y="198"/>
                    <a:pt x="326" y="177"/>
                    <a:pt x="321" y="172"/>
                  </a:cubicBezTo>
                  <a:cubicBezTo>
                    <a:pt x="246" y="86"/>
                    <a:pt x="145" y="27"/>
                    <a:pt x="3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1481401" y="796624"/>
              <a:ext cx="40475" cy="25251"/>
            </a:xfrm>
            <a:custGeom>
              <a:avLst/>
              <a:gdLst/>
              <a:ahLst/>
              <a:cxnLst/>
              <a:rect l="l" t="t" r="r" b="b"/>
              <a:pathLst>
                <a:path w="327" h="204" extrusionOk="0">
                  <a:moveTo>
                    <a:pt x="289" y="1"/>
                  </a:moveTo>
                  <a:cubicBezTo>
                    <a:pt x="183" y="28"/>
                    <a:pt x="81" y="85"/>
                    <a:pt x="6" y="177"/>
                  </a:cubicBezTo>
                  <a:cubicBezTo>
                    <a:pt x="1" y="182"/>
                    <a:pt x="17" y="198"/>
                    <a:pt x="17" y="203"/>
                  </a:cubicBezTo>
                  <a:cubicBezTo>
                    <a:pt x="114" y="156"/>
                    <a:pt x="215" y="117"/>
                    <a:pt x="321" y="97"/>
                  </a:cubicBezTo>
                  <a:cubicBezTo>
                    <a:pt x="326" y="65"/>
                    <a:pt x="311" y="28"/>
                    <a:pt x="28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55"/>
          <p:cNvGrpSpPr/>
          <p:nvPr/>
        </p:nvGrpSpPr>
        <p:grpSpPr>
          <a:xfrm>
            <a:off x="3466556" y="3646642"/>
            <a:ext cx="617525" cy="967568"/>
            <a:chOff x="3466556" y="3406011"/>
            <a:chExt cx="617525" cy="967568"/>
          </a:xfrm>
        </p:grpSpPr>
        <p:sp>
          <p:nvSpPr>
            <p:cNvPr id="2641" name="Google Shape;2641;p55"/>
            <p:cNvSpPr/>
            <p:nvPr/>
          </p:nvSpPr>
          <p:spPr>
            <a:xfrm>
              <a:off x="3630189" y="4035419"/>
              <a:ext cx="314271" cy="221686"/>
            </a:xfrm>
            <a:custGeom>
              <a:avLst/>
              <a:gdLst/>
              <a:ahLst/>
              <a:cxnLst/>
              <a:rect l="l" t="t" r="r" b="b"/>
              <a:pathLst>
                <a:path w="2539" h="1791" extrusionOk="0">
                  <a:moveTo>
                    <a:pt x="956" y="0"/>
                  </a:moveTo>
                  <a:lnTo>
                    <a:pt x="0" y="1497"/>
                  </a:lnTo>
                  <a:lnTo>
                    <a:pt x="1170" y="1791"/>
                  </a:lnTo>
                  <a:cubicBezTo>
                    <a:pt x="1170" y="1791"/>
                    <a:pt x="2539" y="540"/>
                    <a:pt x="24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3615583" y="3961400"/>
              <a:ext cx="447332" cy="412179"/>
            </a:xfrm>
            <a:custGeom>
              <a:avLst/>
              <a:gdLst/>
              <a:ahLst/>
              <a:cxnLst/>
              <a:rect l="l" t="t" r="r" b="b"/>
              <a:pathLst>
                <a:path w="3614" h="3330" extrusionOk="0">
                  <a:moveTo>
                    <a:pt x="1149" y="0"/>
                  </a:moveTo>
                  <a:lnTo>
                    <a:pt x="118" y="802"/>
                  </a:lnTo>
                  <a:cubicBezTo>
                    <a:pt x="0" y="1491"/>
                    <a:pt x="524" y="2875"/>
                    <a:pt x="524" y="2875"/>
                  </a:cubicBezTo>
                  <a:cubicBezTo>
                    <a:pt x="524" y="2875"/>
                    <a:pt x="2319" y="3329"/>
                    <a:pt x="2438" y="3329"/>
                  </a:cubicBezTo>
                  <a:cubicBezTo>
                    <a:pt x="2440" y="3329"/>
                    <a:pt x="2441" y="3329"/>
                    <a:pt x="2443" y="3329"/>
                  </a:cubicBezTo>
                  <a:cubicBezTo>
                    <a:pt x="2502" y="3308"/>
                    <a:pt x="3614" y="2389"/>
                    <a:pt x="3614" y="2389"/>
                  </a:cubicBezTo>
                  <a:lnTo>
                    <a:pt x="1149"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3721413" y="3536968"/>
              <a:ext cx="362668" cy="396088"/>
            </a:xfrm>
            <a:custGeom>
              <a:avLst/>
              <a:gdLst/>
              <a:ahLst/>
              <a:cxnLst/>
              <a:rect l="l" t="t" r="r" b="b"/>
              <a:pathLst>
                <a:path w="2930" h="3200" extrusionOk="0">
                  <a:moveTo>
                    <a:pt x="1103" y="1"/>
                  </a:moveTo>
                  <a:cubicBezTo>
                    <a:pt x="724" y="1"/>
                    <a:pt x="326" y="108"/>
                    <a:pt x="1" y="388"/>
                  </a:cubicBezTo>
                  <a:lnTo>
                    <a:pt x="1128" y="2418"/>
                  </a:lnTo>
                  <a:cubicBezTo>
                    <a:pt x="1128" y="2418"/>
                    <a:pt x="1208" y="2499"/>
                    <a:pt x="1326" y="2611"/>
                  </a:cubicBezTo>
                  <a:cubicBezTo>
                    <a:pt x="1574" y="2844"/>
                    <a:pt x="1991" y="3200"/>
                    <a:pt x="2235" y="3200"/>
                  </a:cubicBezTo>
                  <a:cubicBezTo>
                    <a:pt x="2244" y="3200"/>
                    <a:pt x="2253" y="3199"/>
                    <a:pt x="2261" y="3198"/>
                  </a:cubicBezTo>
                  <a:cubicBezTo>
                    <a:pt x="2614" y="3161"/>
                    <a:pt x="2715" y="2820"/>
                    <a:pt x="2865" y="2152"/>
                  </a:cubicBezTo>
                  <a:cubicBezTo>
                    <a:pt x="2929" y="1873"/>
                    <a:pt x="2902" y="1585"/>
                    <a:pt x="2828" y="1323"/>
                  </a:cubicBezTo>
                  <a:cubicBezTo>
                    <a:pt x="2715" y="943"/>
                    <a:pt x="2496" y="601"/>
                    <a:pt x="2261" y="383"/>
                  </a:cubicBezTo>
                  <a:cubicBezTo>
                    <a:pt x="2033" y="173"/>
                    <a:pt x="1584" y="1"/>
                    <a:pt x="11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3512353" y="3596628"/>
              <a:ext cx="457853" cy="479143"/>
            </a:xfrm>
            <a:custGeom>
              <a:avLst/>
              <a:gdLst/>
              <a:ahLst/>
              <a:cxnLst/>
              <a:rect l="l" t="t" r="r" b="b"/>
              <a:pathLst>
                <a:path w="3699" h="3871" extrusionOk="0">
                  <a:moveTo>
                    <a:pt x="1740" y="0"/>
                  </a:moveTo>
                  <a:cubicBezTo>
                    <a:pt x="1417" y="0"/>
                    <a:pt x="483" y="383"/>
                    <a:pt x="395" y="407"/>
                  </a:cubicBezTo>
                  <a:cubicBezTo>
                    <a:pt x="299" y="439"/>
                    <a:pt x="0" y="483"/>
                    <a:pt x="0" y="643"/>
                  </a:cubicBezTo>
                  <a:cubicBezTo>
                    <a:pt x="0" y="804"/>
                    <a:pt x="428" y="1835"/>
                    <a:pt x="428" y="1835"/>
                  </a:cubicBezTo>
                  <a:cubicBezTo>
                    <a:pt x="610" y="2444"/>
                    <a:pt x="765" y="2775"/>
                    <a:pt x="824" y="3011"/>
                  </a:cubicBezTo>
                  <a:cubicBezTo>
                    <a:pt x="839" y="3069"/>
                    <a:pt x="844" y="3118"/>
                    <a:pt x="844" y="3172"/>
                  </a:cubicBezTo>
                  <a:cubicBezTo>
                    <a:pt x="856" y="3422"/>
                    <a:pt x="620" y="3481"/>
                    <a:pt x="728" y="3658"/>
                  </a:cubicBezTo>
                  <a:cubicBezTo>
                    <a:pt x="829" y="3834"/>
                    <a:pt x="866" y="3871"/>
                    <a:pt x="968" y="3871"/>
                  </a:cubicBezTo>
                  <a:cubicBezTo>
                    <a:pt x="1069" y="3871"/>
                    <a:pt x="2956" y="3823"/>
                    <a:pt x="3303" y="3636"/>
                  </a:cubicBezTo>
                  <a:cubicBezTo>
                    <a:pt x="3646" y="3444"/>
                    <a:pt x="3699" y="3155"/>
                    <a:pt x="3683" y="3118"/>
                  </a:cubicBezTo>
                  <a:cubicBezTo>
                    <a:pt x="3672" y="3081"/>
                    <a:pt x="3180" y="2262"/>
                    <a:pt x="3133" y="2134"/>
                  </a:cubicBezTo>
                  <a:cubicBezTo>
                    <a:pt x="3126" y="2124"/>
                    <a:pt x="3111" y="2092"/>
                    <a:pt x="3089" y="2049"/>
                  </a:cubicBezTo>
                  <a:cubicBezTo>
                    <a:pt x="2887" y="1638"/>
                    <a:pt x="2026" y="29"/>
                    <a:pt x="1774" y="2"/>
                  </a:cubicBezTo>
                  <a:cubicBezTo>
                    <a:pt x="1764" y="1"/>
                    <a:pt x="1752" y="0"/>
                    <a:pt x="174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3815236" y="3947413"/>
              <a:ext cx="122540" cy="226884"/>
            </a:xfrm>
            <a:custGeom>
              <a:avLst/>
              <a:gdLst/>
              <a:ahLst/>
              <a:cxnLst/>
              <a:rect l="l" t="t" r="r" b="b"/>
              <a:pathLst>
                <a:path w="990" h="1833" extrusionOk="0">
                  <a:moveTo>
                    <a:pt x="519" y="0"/>
                  </a:moveTo>
                  <a:cubicBezTo>
                    <a:pt x="519" y="0"/>
                    <a:pt x="413" y="856"/>
                    <a:pt x="333" y="1086"/>
                  </a:cubicBezTo>
                  <a:cubicBezTo>
                    <a:pt x="247" y="1320"/>
                    <a:pt x="82" y="1347"/>
                    <a:pt x="82" y="1347"/>
                  </a:cubicBezTo>
                  <a:cubicBezTo>
                    <a:pt x="82" y="1347"/>
                    <a:pt x="1" y="1594"/>
                    <a:pt x="82" y="1678"/>
                  </a:cubicBezTo>
                  <a:cubicBezTo>
                    <a:pt x="103" y="1699"/>
                    <a:pt x="123" y="1705"/>
                    <a:pt x="140" y="1705"/>
                  </a:cubicBezTo>
                  <a:cubicBezTo>
                    <a:pt x="167" y="1705"/>
                    <a:pt x="189" y="1690"/>
                    <a:pt x="202" y="1690"/>
                  </a:cubicBezTo>
                  <a:cubicBezTo>
                    <a:pt x="214" y="1690"/>
                    <a:pt x="220" y="1701"/>
                    <a:pt x="220" y="1742"/>
                  </a:cubicBezTo>
                  <a:cubicBezTo>
                    <a:pt x="217" y="1813"/>
                    <a:pt x="285" y="1832"/>
                    <a:pt x="362" y="1832"/>
                  </a:cubicBezTo>
                  <a:cubicBezTo>
                    <a:pt x="424" y="1832"/>
                    <a:pt x="493" y="1820"/>
                    <a:pt x="536" y="1813"/>
                  </a:cubicBezTo>
                  <a:cubicBezTo>
                    <a:pt x="632" y="1801"/>
                    <a:pt x="904" y="1690"/>
                    <a:pt x="894" y="1567"/>
                  </a:cubicBezTo>
                  <a:cubicBezTo>
                    <a:pt x="883" y="1443"/>
                    <a:pt x="867" y="1268"/>
                    <a:pt x="814" y="1128"/>
                  </a:cubicBezTo>
                  <a:cubicBezTo>
                    <a:pt x="760" y="1000"/>
                    <a:pt x="968" y="535"/>
                    <a:pt x="985" y="166"/>
                  </a:cubicBezTo>
                  <a:cubicBezTo>
                    <a:pt x="990" y="150"/>
                    <a:pt x="990" y="129"/>
                    <a:pt x="990" y="107"/>
                  </a:cubicBezTo>
                  <a:lnTo>
                    <a:pt x="51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3703465" y="3584127"/>
              <a:ext cx="280108" cy="377521"/>
            </a:xfrm>
            <a:custGeom>
              <a:avLst/>
              <a:gdLst/>
              <a:ahLst/>
              <a:cxnLst/>
              <a:rect l="l" t="t" r="r" b="b"/>
              <a:pathLst>
                <a:path w="2263" h="3050" extrusionOk="0">
                  <a:moveTo>
                    <a:pt x="280" y="0"/>
                  </a:moveTo>
                  <a:cubicBezTo>
                    <a:pt x="197" y="0"/>
                    <a:pt x="104" y="6"/>
                    <a:pt x="1" y="17"/>
                  </a:cubicBezTo>
                  <a:cubicBezTo>
                    <a:pt x="1" y="17"/>
                    <a:pt x="685" y="1497"/>
                    <a:pt x="824" y="1674"/>
                  </a:cubicBezTo>
                  <a:cubicBezTo>
                    <a:pt x="958" y="1855"/>
                    <a:pt x="1192" y="2252"/>
                    <a:pt x="1289" y="2427"/>
                  </a:cubicBezTo>
                  <a:cubicBezTo>
                    <a:pt x="1385" y="2610"/>
                    <a:pt x="1332" y="3048"/>
                    <a:pt x="1332" y="3048"/>
                  </a:cubicBezTo>
                  <a:cubicBezTo>
                    <a:pt x="1332" y="3048"/>
                    <a:pt x="1508" y="3041"/>
                    <a:pt x="1695" y="3041"/>
                  </a:cubicBezTo>
                  <a:cubicBezTo>
                    <a:pt x="1788" y="3041"/>
                    <a:pt x="1884" y="3043"/>
                    <a:pt x="1962" y="3048"/>
                  </a:cubicBezTo>
                  <a:cubicBezTo>
                    <a:pt x="1971" y="3049"/>
                    <a:pt x="1980" y="3049"/>
                    <a:pt x="1989" y="3049"/>
                  </a:cubicBezTo>
                  <a:cubicBezTo>
                    <a:pt x="2193" y="3049"/>
                    <a:pt x="2210" y="2879"/>
                    <a:pt x="2235" y="2812"/>
                  </a:cubicBezTo>
                  <a:cubicBezTo>
                    <a:pt x="2262" y="2743"/>
                    <a:pt x="2155" y="2679"/>
                    <a:pt x="2155" y="2556"/>
                  </a:cubicBezTo>
                  <a:cubicBezTo>
                    <a:pt x="2155" y="2427"/>
                    <a:pt x="2139" y="2198"/>
                    <a:pt x="1999" y="1909"/>
                  </a:cubicBezTo>
                  <a:cubicBezTo>
                    <a:pt x="1866" y="1621"/>
                    <a:pt x="1385" y="728"/>
                    <a:pt x="1123" y="412"/>
                  </a:cubicBezTo>
                  <a:cubicBezTo>
                    <a:pt x="904" y="149"/>
                    <a:pt x="714" y="0"/>
                    <a:pt x="280"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3608899" y="3582765"/>
              <a:ext cx="111028" cy="110162"/>
            </a:xfrm>
            <a:custGeom>
              <a:avLst/>
              <a:gdLst/>
              <a:ahLst/>
              <a:cxnLst/>
              <a:rect l="l" t="t" r="r" b="b"/>
              <a:pathLst>
                <a:path w="897" h="890" extrusionOk="0">
                  <a:moveTo>
                    <a:pt x="592" y="0"/>
                  </a:moveTo>
                  <a:cubicBezTo>
                    <a:pt x="344" y="0"/>
                    <a:pt x="0" y="546"/>
                    <a:pt x="0" y="546"/>
                  </a:cubicBezTo>
                  <a:cubicBezTo>
                    <a:pt x="160" y="775"/>
                    <a:pt x="360" y="890"/>
                    <a:pt x="523" y="890"/>
                  </a:cubicBezTo>
                  <a:cubicBezTo>
                    <a:pt x="743" y="890"/>
                    <a:pt x="897" y="683"/>
                    <a:pt x="802" y="263"/>
                  </a:cubicBezTo>
                  <a:cubicBezTo>
                    <a:pt x="758" y="71"/>
                    <a:pt x="682" y="0"/>
                    <a:pt x="592" y="0"/>
                  </a:cubicBezTo>
                  <a:close/>
                </a:path>
              </a:pathLst>
            </a:custGeom>
            <a:solidFill>
              <a:srgbClr val="F7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3608899" y="3582889"/>
              <a:ext cx="102612" cy="109914"/>
            </a:xfrm>
            <a:custGeom>
              <a:avLst/>
              <a:gdLst/>
              <a:ahLst/>
              <a:cxnLst/>
              <a:rect l="l" t="t" r="r" b="b"/>
              <a:pathLst>
                <a:path w="829" h="888" extrusionOk="0">
                  <a:moveTo>
                    <a:pt x="594" y="0"/>
                  </a:moveTo>
                  <a:cubicBezTo>
                    <a:pt x="343" y="0"/>
                    <a:pt x="0" y="545"/>
                    <a:pt x="0" y="545"/>
                  </a:cubicBezTo>
                  <a:cubicBezTo>
                    <a:pt x="161" y="775"/>
                    <a:pt x="358" y="888"/>
                    <a:pt x="525" y="888"/>
                  </a:cubicBezTo>
                  <a:cubicBezTo>
                    <a:pt x="696" y="888"/>
                    <a:pt x="829" y="760"/>
                    <a:pt x="829" y="498"/>
                  </a:cubicBezTo>
                  <a:cubicBezTo>
                    <a:pt x="829" y="429"/>
                    <a:pt x="824" y="353"/>
                    <a:pt x="802" y="262"/>
                  </a:cubicBezTo>
                  <a:cubicBezTo>
                    <a:pt x="792" y="214"/>
                    <a:pt x="775" y="172"/>
                    <a:pt x="760" y="134"/>
                  </a:cubicBezTo>
                  <a:cubicBezTo>
                    <a:pt x="717" y="37"/>
                    <a:pt x="658" y="0"/>
                    <a:pt x="594"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3478562" y="3406011"/>
              <a:ext cx="277262" cy="221314"/>
            </a:xfrm>
            <a:custGeom>
              <a:avLst/>
              <a:gdLst/>
              <a:ahLst/>
              <a:cxnLst/>
              <a:rect l="l" t="t" r="r" b="b"/>
              <a:pathLst>
                <a:path w="2240" h="1788" extrusionOk="0">
                  <a:moveTo>
                    <a:pt x="1512" y="1"/>
                  </a:moveTo>
                  <a:cubicBezTo>
                    <a:pt x="1365" y="1"/>
                    <a:pt x="1188" y="30"/>
                    <a:pt x="942" y="30"/>
                  </a:cubicBezTo>
                  <a:cubicBezTo>
                    <a:pt x="476" y="30"/>
                    <a:pt x="359" y="371"/>
                    <a:pt x="177" y="654"/>
                  </a:cubicBezTo>
                  <a:cubicBezTo>
                    <a:pt x="0" y="938"/>
                    <a:pt x="76" y="1141"/>
                    <a:pt x="64" y="1280"/>
                  </a:cubicBezTo>
                  <a:cubicBezTo>
                    <a:pt x="54" y="1424"/>
                    <a:pt x="204" y="1745"/>
                    <a:pt x="557" y="1787"/>
                  </a:cubicBezTo>
                  <a:lnTo>
                    <a:pt x="1695" y="1574"/>
                  </a:lnTo>
                  <a:lnTo>
                    <a:pt x="1695" y="1574"/>
                  </a:lnTo>
                  <a:cubicBezTo>
                    <a:pt x="1695" y="1574"/>
                    <a:pt x="1584" y="1700"/>
                    <a:pt x="1592" y="1700"/>
                  </a:cubicBezTo>
                  <a:cubicBezTo>
                    <a:pt x="1594" y="1700"/>
                    <a:pt x="1599" y="1696"/>
                    <a:pt x="1610" y="1686"/>
                  </a:cubicBezTo>
                  <a:cubicBezTo>
                    <a:pt x="1668" y="1643"/>
                    <a:pt x="1892" y="1579"/>
                    <a:pt x="1963" y="1542"/>
                  </a:cubicBezTo>
                  <a:cubicBezTo>
                    <a:pt x="2117" y="1456"/>
                    <a:pt x="2053" y="1184"/>
                    <a:pt x="2144" y="1024"/>
                  </a:cubicBezTo>
                  <a:cubicBezTo>
                    <a:pt x="2240" y="857"/>
                    <a:pt x="2106" y="857"/>
                    <a:pt x="2138" y="633"/>
                  </a:cubicBezTo>
                  <a:cubicBezTo>
                    <a:pt x="2171" y="408"/>
                    <a:pt x="2096" y="286"/>
                    <a:pt x="1860" y="109"/>
                  </a:cubicBezTo>
                  <a:cubicBezTo>
                    <a:pt x="1750" y="24"/>
                    <a:pt x="1643" y="1"/>
                    <a:pt x="15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3529434" y="3493646"/>
              <a:ext cx="186038" cy="182572"/>
            </a:xfrm>
            <a:custGeom>
              <a:avLst/>
              <a:gdLst/>
              <a:ahLst/>
              <a:cxnLst/>
              <a:rect l="l" t="t" r="r" b="b"/>
              <a:pathLst>
                <a:path w="1503" h="1475" extrusionOk="0">
                  <a:moveTo>
                    <a:pt x="467" y="0"/>
                  </a:moveTo>
                  <a:lnTo>
                    <a:pt x="1" y="272"/>
                  </a:lnTo>
                  <a:lnTo>
                    <a:pt x="1" y="834"/>
                  </a:lnTo>
                  <a:cubicBezTo>
                    <a:pt x="237" y="1266"/>
                    <a:pt x="354" y="1406"/>
                    <a:pt x="583" y="1459"/>
                  </a:cubicBezTo>
                  <a:cubicBezTo>
                    <a:pt x="627" y="1469"/>
                    <a:pt x="675" y="1475"/>
                    <a:pt x="725" y="1475"/>
                  </a:cubicBezTo>
                  <a:cubicBezTo>
                    <a:pt x="929" y="1475"/>
                    <a:pt x="1164" y="1380"/>
                    <a:pt x="1284" y="1143"/>
                  </a:cubicBezTo>
                  <a:cubicBezTo>
                    <a:pt x="1434" y="855"/>
                    <a:pt x="1503" y="572"/>
                    <a:pt x="1402" y="400"/>
                  </a:cubicBezTo>
                  <a:cubicBezTo>
                    <a:pt x="1305" y="230"/>
                    <a:pt x="467" y="0"/>
                    <a:pt x="4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3490444" y="3468395"/>
              <a:ext cx="215249" cy="146676"/>
            </a:xfrm>
            <a:custGeom>
              <a:avLst/>
              <a:gdLst/>
              <a:ahLst/>
              <a:cxnLst/>
              <a:rect l="l" t="t" r="r" b="b"/>
              <a:pathLst>
                <a:path w="1739" h="1185" extrusionOk="0">
                  <a:moveTo>
                    <a:pt x="712" y="0"/>
                  </a:moveTo>
                  <a:cubicBezTo>
                    <a:pt x="712" y="0"/>
                    <a:pt x="456" y="108"/>
                    <a:pt x="359" y="204"/>
                  </a:cubicBezTo>
                  <a:cubicBezTo>
                    <a:pt x="263" y="300"/>
                    <a:pt x="0" y="584"/>
                    <a:pt x="108" y="808"/>
                  </a:cubicBezTo>
                  <a:cubicBezTo>
                    <a:pt x="258" y="1125"/>
                    <a:pt x="473" y="1185"/>
                    <a:pt x="638" y="1185"/>
                  </a:cubicBezTo>
                  <a:cubicBezTo>
                    <a:pt x="679" y="1185"/>
                    <a:pt x="717" y="1181"/>
                    <a:pt x="749" y="1177"/>
                  </a:cubicBezTo>
                  <a:cubicBezTo>
                    <a:pt x="898" y="1156"/>
                    <a:pt x="909" y="991"/>
                    <a:pt x="976" y="991"/>
                  </a:cubicBezTo>
                  <a:cubicBezTo>
                    <a:pt x="982" y="991"/>
                    <a:pt x="988" y="992"/>
                    <a:pt x="994" y="994"/>
                  </a:cubicBezTo>
                  <a:cubicBezTo>
                    <a:pt x="1029" y="1007"/>
                    <a:pt x="1063" y="1016"/>
                    <a:pt x="1103" y="1016"/>
                  </a:cubicBezTo>
                  <a:cubicBezTo>
                    <a:pt x="1162" y="1016"/>
                    <a:pt x="1233" y="996"/>
                    <a:pt x="1332" y="942"/>
                  </a:cubicBezTo>
                  <a:cubicBezTo>
                    <a:pt x="1492" y="851"/>
                    <a:pt x="1535" y="893"/>
                    <a:pt x="1599" y="808"/>
                  </a:cubicBezTo>
                  <a:cubicBezTo>
                    <a:pt x="1663" y="722"/>
                    <a:pt x="1738" y="819"/>
                    <a:pt x="1717" y="604"/>
                  </a:cubicBezTo>
                  <a:cubicBezTo>
                    <a:pt x="1695" y="385"/>
                    <a:pt x="1578" y="204"/>
                    <a:pt x="1364" y="129"/>
                  </a:cubicBezTo>
                  <a:cubicBezTo>
                    <a:pt x="1145" y="54"/>
                    <a:pt x="712" y="0"/>
                    <a:pt x="71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3485865" y="3617918"/>
              <a:ext cx="76123" cy="110657"/>
            </a:xfrm>
            <a:custGeom>
              <a:avLst/>
              <a:gdLst/>
              <a:ahLst/>
              <a:cxnLst/>
              <a:rect l="l" t="t" r="r" b="b"/>
              <a:pathLst>
                <a:path w="615" h="894" extrusionOk="0">
                  <a:moveTo>
                    <a:pt x="273" y="1"/>
                  </a:moveTo>
                  <a:cubicBezTo>
                    <a:pt x="273" y="1"/>
                    <a:pt x="5" y="203"/>
                    <a:pt x="0" y="605"/>
                  </a:cubicBezTo>
                  <a:lnTo>
                    <a:pt x="493" y="893"/>
                  </a:lnTo>
                  <a:lnTo>
                    <a:pt x="615" y="193"/>
                  </a:lnTo>
                  <a:lnTo>
                    <a:pt x="27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3466556" y="3664953"/>
              <a:ext cx="113999" cy="275900"/>
            </a:xfrm>
            <a:custGeom>
              <a:avLst/>
              <a:gdLst/>
              <a:ahLst/>
              <a:cxnLst/>
              <a:rect l="l" t="t" r="r" b="b"/>
              <a:pathLst>
                <a:path w="921" h="2229" extrusionOk="0">
                  <a:moveTo>
                    <a:pt x="156" y="0"/>
                  </a:moveTo>
                  <a:cubicBezTo>
                    <a:pt x="45" y="540"/>
                    <a:pt x="1" y="1246"/>
                    <a:pt x="65" y="1636"/>
                  </a:cubicBezTo>
                  <a:cubicBezTo>
                    <a:pt x="129" y="2026"/>
                    <a:pt x="65" y="2176"/>
                    <a:pt x="343" y="2213"/>
                  </a:cubicBezTo>
                  <a:cubicBezTo>
                    <a:pt x="408" y="2222"/>
                    <a:pt x="473" y="2228"/>
                    <a:pt x="535" y="2228"/>
                  </a:cubicBezTo>
                  <a:cubicBezTo>
                    <a:pt x="737" y="2228"/>
                    <a:pt x="902" y="2157"/>
                    <a:pt x="910" y="1850"/>
                  </a:cubicBezTo>
                  <a:cubicBezTo>
                    <a:pt x="921" y="1449"/>
                    <a:pt x="782" y="556"/>
                    <a:pt x="782" y="556"/>
                  </a:cubicBezTo>
                  <a:cubicBezTo>
                    <a:pt x="782" y="556"/>
                    <a:pt x="910" y="390"/>
                    <a:pt x="910" y="353"/>
                  </a:cubicBezTo>
                  <a:cubicBezTo>
                    <a:pt x="910" y="316"/>
                    <a:pt x="156" y="0"/>
                    <a:pt x="156"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3519037" y="3678445"/>
              <a:ext cx="61517" cy="188389"/>
            </a:xfrm>
            <a:custGeom>
              <a:avLst/>
              <a:gdLst/>
              <a:ahLst/>
              <a:cxnLst/>
              <a:rect l="l" t="t" r="r" b="b"/>
              <a:pathLst>
                <a:path w="497" h="1522" extrusionOk="0">
                  <a:moveTo>
                    <a:pt x="7" y="1"/>
                  </a:moveTo>
                  <a:cubicBezTo>
                    <a:pt x="5" y="1"/>
                    <a:pt x="4" y="3"/>
                    <a:pt x="0" y="3"/>
                  </a:cubicBezTo>
                  <a:cubicBezTo>
                    <a:pt x="0" y="9"/>
                    <a:pt x="0" y="14"/>
                    <a:pt x="5" y="14"/>
                  </a:cubicBezTo>
                  <a:lnTo>
                    <a:pt x="475" y="244"/>
                  </a:lnTo>
                  <a:lnTo>
                    <a:pt x="353" y="442"/>
                  </a:lnTo>
                  <a:lnTo>
                    <a:pt x="353" y="447"/>
                  </a:lnTo>
                  <a:cubicBezTo>
                    <a:pt x="353" y="447"/>
                    <a:pt x="353" y="452"/>
                    <a:pt x="358" y="469"/>
                  </a:cubicBezTo>
                  <a:cubicBezTo>
                    <a:pt x="385" y="560"/>
                    <a:pt x="481" y="965"/>
                    <a:pt x="481" y="1356"/>
                  </a:cubicBezTo>
                  <a:cubicBezTo>
                    <a:pt x="481" y="1409"/>
                    <a:pt x="475" y="1463"/>
                    <a:pt x="475" y="1510"/>
                  </a:cubicBezTo>
                  <a:cubicBezTo>
                    <a:pt x="475" y="1517"/>
                    <a:pt x="475" y="1522"/>
                    <a:pt x="481" y="1522"/>
                  </a:cubicBezTo>
                  <a:cubicBezTo>
                    <a:pt x="486" y="1522"/>
                    <a:pt x="486" y="1517"/>
                    <a:pt x="492" y="1510"/>
                  </a:cubicBezTo>
                  <a:cubicBezTo>
                    <a:pt x="492" y="1463"/>
                    <a:pt x="497" y="1409"/>
                    <a:pt x="497" y="1356"/>
                  </a:cubicBezTo>
                  <a:cubicBezTo>
                    <a:pt x="497" y="930"/>
                    <a:pt x="381" y="489"/>
                    <a:pt x="369" y="445"/>
                  </a:cubicBezTo>
                  <a:lnTo>
                    <a:pt x="369" y="445"/>
                  </a:lnTo>
                  <a:lnTo>
                    <a:pt x="497" y="239"/>
                  </a:lnTo>
                  <a:lnTo>
                    <a:pt x="10" y="3"/>
                  </a:lnTo>
                  <a:cubicBezTo>
                    <a:pt x="9" y="1"/>
                    <a:pt x="8" y="1"/>
                    <a:pt x="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918466" y="3904958"/>
              <a:ext cx="51120" cy="2228"/>
            </a:xfrm>
            <a:custGeom>
              <a:avLst/>
              <a:gdLst/>
              <a:ahLst/>
              <a:cxnLst/>
              <a:rect l="l" t="t" r="r" b="b"/>
              <a:pathLst>
                <a:path w="413" h="18" extrusionOk="0">
                  <a:moveTo>
                    <a:pt x="6" y="1"/>
                  </a:moveTo>
                  <a:cubicBezTo>
                    <a:pt x="1" y="1"/>
                    <a:pt x="1" y="7"/>
                    <a:pt x="1" y="7"/>
                  </a:cubicBezTo>
                  <a:cubicBezTo>
                    <a:pt x="1" y="12"/>
                    <a:pt x="1" y="18"/>
                    <a:pt x="6" y="18"/>
                  </a:cubicBezTo>
                  <a:lnTo>
                    <a:pt x="407" y="18"/>
                  </a:lnTo>
                  <a:cubicBezTo>
                    <a:pt x="412" y="18"/>
                    <a:pt x="412" y="12"/>
                    <a:pt x="412" y="7"/>
                  </a:cubicBezTo>
                  <a:cubicBezTo>
                    <a:pt x="412" y="7"/>
                    <a:pt x="412" y="1"/>
                    <a:pt x="4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773647" y="3733650"/>
              <a:ext cx="97289" cy="229112"/>
            </a:xfrm>
            <a:custGeom>
              <a:avLst/>
              <a:gdLst/>
              <a:ahLst/>
              <a:cxnLst/>
              <a:rect l="l" t="t" r="r" b="b"/>
              <a:pathLst>
                <a:path w="786" h="1851" extrusionOk="0">
                  <a:moveTo>
                    <a:pt x="6" y="1"/>
                  </a:moveTo>
                  <a:cubicBezTo>
                    <a:pt x="1" y="6"/>
                    <a:pt x="1" y="6"/>
                    <a:pt x="1" y="12"/>
                  </a:cubicBezTo>
                  <a:cubicBezTo>
                    <a:pt x="150" y="477"/>
                    <a:pt x="482" y="819"/>
                    <a:pt x="625" y="1071"/>
                  </a:cubicBezTo>
                  <a:cubicBezTo>
                    <a:pt x="765" y="1300"/>
                    <a:pt x="770" y="1461"/>
                    <a:pt x="770" y="1487"/>
                  </a:cubicBezTo>
                  <a:lnTo>
                    <a:pt x="770" y="1493"/>
                  </a:lnTo>
                  <a:lnTo>
                    <a:pt x="754" y="1840"/>
                  </a:lnTo>
                  <a:cubicBezTo>
                    <a:pt x="754" y="1845"/>
                    <a:pt x="759" y="1851"/>
                    <a:pt x="765" y="1851"/>
                  </a:cubicBezTo>
                  <a:cubicBezTo>
                    <a:pt x="765" y="1851"/>
                    <a:pt x="770" y="1845"/>
                    <a:pt x="770" y="1840"/>
                  </a:cubicBezTo>
                  <a:lnTo>
                    <a:pt x="786" y="1493"/>
                  </a:lnTo>
                  <a:lnTo>
                    <a:pt x="786" y="1487"/>
                  </a:lnTo>
                  <a:cubicBezTo>
                    <a:pt x="786" y="1455"/>
                    <a:pt x="776" y="1295"/>
                    <a:pt x="642" y="1064"/>
                  </a:cubicBezTo>
                  <a:cubicBezTo>
                    <a:pt x="492" y="808"/>
                    <a:pt x="166" y="472"/>
                    <a:pt x="16" y="6"/>
                  </a:cubicBezTo>
                  <a:cubicBezTo>
                    <a:pt x="11" y="6"/>
                    <a:pt x="11" y="1"/>
                    <a:pt x="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55"/>
          <p:cNvGrpSpPr/>
          <p:nvPr/>
        </p:nvGrpSpPr>
        <p:grpSpPr>
          <a:xfrm>
            <a:off x="1512" y="2642452"/>
            <a:ext cx="6057401" cy="2536217"/>
            <a:chOff x="0" y="2391265"/>
            <a:chExt cx="6057401" cy="2536217"/>
          </a:xfrm>
        </p:grpSpPr>
        <p:grpSp>
          <p:nvGrpSpPr>
            <p:cNvPr id="2658" name="Google Shape;2658;p55"/>
            <p:cNvGrpSpPr/>
            <p:nvPr/>
          </p:nvGrpSpPr>
          <p:grpSpPr>
            <a:xfrm>
              <a:off x="4496683" y="3793576"/>
              <a:ext cx="1257979" cy="629551"/>
              <a:chOff x="4496683" y="3793576"/>
              <a:chExt cx="1257979" cy="629551"/>
            </a:xfrm>
          </p:grpSpPr>
          <p:sp>
            <p:nvSpPr>
              <p:cNvPr id="2659" name="Google Shape;2659;p55"/>
              <p:cNvSpPr/>
              <p:nvPr/>
            </p:nvSpPr>
            <p:spPr>
              <a:xfrm>
                <a:off x="4496683" y="3793576"/>
                <a:ext cx="305564" cy="438605"/>
              </a:xfrm>
              <a:custGeom>
                <a:avLst/>
                <a:gdLst/>
                <a:ahLst/>
                <a:cxnLst/>
                <a:rect l="l" t="t" r="r" b="b"/>
                <a:pathLst>
                  <a:path w="2258" h="3241" extrusionOk="0">
                    <a:moveTo>
                      <a:pt x="529" y="1"/>
                    </a:moveTo>
                    <a:cubicBezTo>
                      <a:pt x="367" y="1"/>
                      <a:pt x="216" y="31"/>
                      <a:pt x="146" y="135"/>
                    </a:cubicBezTo>
                    <a:cubicBezTo>
                      <a:pt x="38" y="300"/>
                      <a:pt x="1" y="424"/>
                      <a:pt x="12" y="530"/>
                    </a:cubicBezTo>
                    <a:lnTo>
                      <a:pt x="12" y="574"/>
                    </a:lnTo>
                    <a:cubicBezTo>
                      <a:pt x="82" y="1023"/>
                      <a:pt x="237" y="1183"/>
                      <a:pt x="413" y="1203"/>
                    </a:cubicBezTo>
                    <a:cubicBezTo>
                      <a:pt x="583" y="1225"/>
                      <a:pt x="573" y="1306"/>
                      <a:pt x="573" y="1306"/>
                    </a:cubicBezTo>
                    <a:cubicBezTo>
                      <a:pt x="573" y="1306"/>
                      <a:pt x="546" y="1524"/>
                      <a:pt x="461" y="1620"/>
                    </a:cubicBezTo>
                    <a:cubicBezTo>
                      <a:pt x="380" y="1717"/>
                      <a:pt x="237" y="1904"/>
                      <a:pt x="215" y="2150"/>
                    </a:cubicBezTo>
                    <a:cubicBezTo>
                      <a:pt x="193" y="2396"/>
                      <a:pt x="193" y="2615"/>
                      <a:pt x="193" y="2775"/>
                    </a:cubicBezTo>
                    <a:cubicBezTo>
                      <a:pt x="193" y="2935"/>
                      <a:pt x="183" y="3203"/>
                      <a:pt x="183" y="3203"/>
                    </a:cubicBezTo>
                    <a:lnTo>
                      <a:pt x="659" y="3203"/>
                    </a:lnTo>
                    <a:cubicBezTo>
                      <a:pt x="659" y="3203"/>
                      <a:pt x="1141" y="3241"/>
                      <a:pt x="1502" y="3241"/>
                    </a:cubicBezTo>
                    <a:cubicBezTo>
                      <a:pt x="1683" y="3241"/>
                      <a:pt x="1833" y="3232"/>
                      <a:pt x="1877" y="3203"/>
                    </a:cubicBezTo>
                    <a:cubicBezTo>
                      <a:pt x="2011" y="3122"/>
                      <a:pt x="2193" y="2967"/>
                      <a:pt x="2225" y="2925"/>
                    </a:cubicBezTo>
                    <a:cubicBezTo>
                      <a:pt x="2257" y="2888"/>
                      <a:pt x="2235" y="2498"/>
                      <a:pt x="2053" y="2160"/>
                    </a:cubicBezTo>
                    <a:cubicBezTo>
                      <a:pt x="1866" y="1819"/>
                      <a:pt x="1845" y="1573"/>
                      <a:pt x="1685" y="1418"/>
                    </a:cubicBezTo>
                    <a:cubicBezTo>
                      <a:pt x="1576" y="1318"/>
                      <a:pt x="1340" y="1302"/>
                      <a:pt x="1192" y="1302"/>
                    </a:cubicBezTo>
                    <a:cubicBezTo>
                      <a:pt x="1117" y="1302"/>
                      <a:pt x="1064" y="1306"/>
                      <a:pt x="1064" y="1306"/>
                    </a:cubicBezTo>
                    <a:cubicBezTo>
                      <a:pt x="1064" y="1306"/>
                      <a:pt x="840" y="1289"/>
                      <a:pt x="872" y="1075"/>
                    </a:cubicBezTo>
                    <a:cubicBezTo>
                      <a:pt x="904" y="862"/>
                      <a:pt x="1219" y="798"/>
                      <a:pt x="1123" y="542"/>
                    </a:cubicBezTo>
                    <a:cubicBezTo>
                      <a:pt x="1027" y="285"/>
                      <a:pt x="1054" y="55"/>
                      <a:pt x="814" y="23"/>
                    </a:cubicBezTo>
                    <a:cubicBezTo>
                      <a:pt x="724" y="11"/>
                      <a:pt x="625"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5395105" y="4157340"/>
                <a:ext cx="113538" cy="177824"/>
              </a:xfrm>
              <a:custGeom>
                <a:avLst/>
                <a:gdLst/>
                <a:ahLst/>
                <a:cxnLst/>
                <a:rect l="l" t="t" r="r" b="b"/>
                <a:pathLst>
                  <a:path w="839" h="1314" extrusionOk="0">
                    <a:moveTo>
                      <a:pt x="376" y="0"/>
                    </a:moveTo>
                    <a:cubicBezTo>
                      <a:pt x="342" y="0"/>
                      <a:pt x="311" y="10"/>
                      <a:pt x="284" y="34"/>
                    </a:cubicBezTo>
                    <a:cubicBezTo>
                      <a:pt x="225" y="82"/>
                      <a:pt x="198" y="125"/>
                      <a:pt x="192" y="168"/>
                    </a:cubicBezTo>
                    <a:lnTo>
                      <a:pt x="192" y="178"/>
                    </a:lnTo>
                    <a:cubicBezTo>
                      <a:pt x="172" y="350"/>
                      <a:pt x="214" y="424"/>
                      <a:pt x="273" y="446"/>
                    </a:cubicBezTo>
                    <a:cubicBezTo>
                      <a:pt x="337" y="472"/>
                      <a:pt x="321" y="499"/>
                      <a:pt x="321" y="499"/>
                    </a:cubicBezTo>
                    <a:cubicBezTo>
                      <a:pt x="321" y="499"/>
                      <a:pt x="289" y="574"/>
                      <a:pt x="252" y="600"/>
                    </a:cubicBezTo>
                    <a:cubicBezTo>
                      <a:pt x="214" y="627"/>
                      <a:pt x="145" y="681"/>
                      <a:pt x="113" y="767"/>
                    </a:cubicBezTo>
                    <a:cubicBezTo>
                      <a:pt x="81" y="857"/>
                      <a:pt x="59" y="937"/>
                      <a:pt x="44" y="996"/>
                    </a:cubicBezTo>
                    <a:cubicBezTo>
                      <a:pt x="27" y="1049"/>
                      <a:pt x="0" y="1145"/>
                      <a:pt x="0" y="1145"/>
                    </a:cubicBezTo>
                    <a:lnTo>
                      <a:pt x="172" y="1194"/>
                    </a:lnTo>
                    <a:cubicBezTo>
                      <a:pt x="172" y="1194"/>
                      <a:pt x="516" y="1313"/>
                      <a:pt x="598" y="1313"/>
                    </a:cubicBezTo>
                    <a:cubicBezTo>
                      <a:pt x="603" y="1313"/>
                      <a:pt x="607" y="1313"/>
                      <a:pt x="609" y="1312"/>
                    </a:cubicBezTo>
                    <a:cubicBezTo>
                      <a:pt x="668" y="1295"/>
                      <a:pt x="749" y="1258"/>
                      <a:pt x="765" y="1248"/>
                    </a:cubicBezTo>
                    <a:cubicBezTo>
                      <a:pt x="839" y="1189"/>
                      <a:pt x="786" y="824"/>
                      <a:pt x="770" y="750"/>
                    </a:cubicBezTo>
                    <a:cubicBezTo>
                      <a:pt x="743" y="664"/>
                      <a:pt x="685" y="579"/>
                      <a:pt x="604" y="547"/>
                    </a:cubicBezTo>
                    <a:cubicBezTo>
                      <a:pt x="658" y="542"/>
                      <a:pt x="711" y="531"/>
                      <a:pt x="765" y="526"/>
                    </a:cubicBezTo>
                    <a:cubicBezTo>
                      <a:pt x="781" y="493"/>
                      <a:pt x="749" y="456"/>
                      <a:pt x="733" y="424"/>
                    </a:cubicBezTo>
                    <a:cubicBezTo>
                      <a:pt x="695" y="370"/>
                      <a:pt x="690" y="301"/>
                      <a:pt x="674" y="237"/>
                    </a:cubicBezTo>
                    <a:cubicBezTo>
                      <a:pt x="644" y="140"/>
                      <a:pt x="499"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4891697" y="3897238"/>
                <a:ext cx="148316" cy="270525"/>
              </a:xfrm>
              <a:custGeom>
                <a:avLst/>
                <a:gdLst/>
                <a:ahLst/>
                <a:cxnLst/>
                <a:rect l="l" t="t" r="r" b="b"/>
                <a:pathLst>
                  <a:path w="1096" h="1999" extrusionOk="0">
                    <a:moveTo>
                      <a:pt x="380" y="1"/>
                    </a:moveTo>
                    <a:cubicBezTo>
                      <a:pt x="300" y="1"/>
                      <a:pt x="225" y="26"/>
                      <a:pt x="160" y="101"/>
                    </a:cubicBezTo>
                    <a:cubicBezTo>
                      <a:pt x="86" y="192"/>
                      <a:pt x="59" y="267"/>
                      <a:pt x="64" y="331"/>
                    </a:cubicBezTo>
                    <a:lnTo>
                      <a:pt x="64" y="353"/>
                    </a:lnTo>
                    <a:cubicBezTo>
                      <a:pt x="69" y="459"/>
                      <a:pt x="91" y="598"/>
                      <a:pt x="172" y="679"/>
                    </a:cubicBezTo>
                    <a:cubicBezTo>
                      <a:pt x="236" y="748"/>
                      <a:pt x="385" y="775"/>
                      <a:pt x="278" y="908"/>
                    </a:cubicBezTo>
                    <a:cubicBezTo>
                      <a:pt x="257" y="935"/>
                      <a:pt x="230" y="945"/>
                      <a:pt x="204" y="967"/>
                    </a:cubicBezTo>
                    <a:cubicBezTo>
                      <a:pt x="69" y="1053"/>
                      <a:pt x="22" y="1219"/>
                      <a:pt x="22" y="1367"/>
                    </a:cubicBezTo>
                    <a:cubicBezTo>
                      <a:pt x="22" y="1528"/>
                      <a:pt x="0" y="1695"/>
                      <a:pt x="12" y="1855"/>
                    </a:cubicBezTo>
                    <a:cubicBezTo>
                      <a:pt x="12" y="1887"/>
                      <a:pt x="22" y="1924"/>
                      <a:pt x="49" y="1940"/>
                    </a:cubicBezTo>
                    <a:cubicBezTo>
                      <a:pt x="54" y="1941"/>
                      <a:pt x="59" y="1942"/>
                      <a:pt x="65" y="1942"/>
                    </a:cubicBezTo>
                    <a:cubicBezTo>
                      <a:pt x="75" y="1942"/>
                      <a:pt x="86" y="1940"/>
                      <a:pt x="96" y="1940"/>
                    </a:cubicBezTo>
                    <a:cubicBezTo>
                      <a:pt x="192" y="1940"/>
                      <a:pt x="284" y="1993"/>
                      <a:pt x="380" y="1999"/>
                    </a:cubicBezTo>
                    <a:cubicBezTo>
                      <a:pt x="422" y="1999"/>
                      <a:pt x="461" y="1988"/>
                      <a:pt x="498" y="1983"/>
                    </a:cubicBezTo>
                    <a:cubicBezTo>
                      <a:pt x="695" y="1940"/>
                      <a:pt x="839" y="1956"/>
                      <a:pt x="999" y="1806"/>
                    </a:cubicBezTo>
                    <a:cubicBezTo>
                      <a:pt x="1031" y="1769"/>
                      <a:pt x="1063" y="1732"/>
                      <a:pt x="1075" y="1688"/>
                    </a:cubicBezTo>
                    <a:cubicBezTo>
                      <a:pt x="1096" y="1630"/>
                      <a:pt x="1085" y="1560"/>
                      <a:pt x="1075" y="1502"/>
                    </a:cubicBezTo>
                    <a:cubicBezTo>
                      <a:pt x="1043" y="1347"/>
                      <a:pt x="1011" y="1192"/>
                      <a:pt x="979" y="1031"/>
                    </a:cubicBezTo>
                    <a:cubicBezTo>
                      <a:pt x="974" y="999"/>
                      <a:pt x="967" y="967"/>
                      <a:pt x="942" y="945"/>
                    </a:cubicBezTo>
                    <a:cubicBezTo>
                      <a:pt x="920" y="925"/>
                      <a:pt x="888" y="925"/>
                      <a:pt x="861" y="918"/>
                    </a:cubicBezTo>
                    <a:cubicBezTo>
                      <a:pt x="786" y="903"/>
                      <a:pt x="711" y="854"/>
                      <a:pt x="641" y="829"/>
                    </a:cubicBezTo>
                    <a:cubicBezTo>
                      <a:pt x="685" y="812"/>
                      <a:pt x="722" y="765"/>
                      <a:pt x="797" y="732"/>
                    </a:cubicBezTo>
                    <a:cubicBezTo>
                      <a:pt x="915" y="679"/>
                      <a:pt x="743" y="641"/>
                      <a:pt x="824" y="625"/>
                    </a:cubicBezTo>
                    <a:cubicBezTo>
                      <a:pt x="910" y="609"/>
                      <a:pt x="962" y="588"/>
                      <a:pt x="930" y="513"/>
                    </a:cubicBezTo>
                    <a:cubicBezTo>
                      <a:pt x="898" y="444"/>
                      <a:pt x="877" y="363"/>
                      <a:pt x="861" y="240"/>
                    </a:cubicBezTo>
                    <a:cubicBezTo>
                      <a:pt x="851" y="123"/>
                      <a:pt x="733" y="74"/>
                      <a:pt x="582" y="37"/>
                    </a:cubicBezTo>
                    <a:cubicBezTo>
                      <a:pt x="515" y="18"/>
                      <a:pt x="446" y="1"/>
                      <a:pt x="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5332179" y="4168572"/>
                <a:ext cx="63061" cy="114354"/>
              </a:xfrm>
              <a:custGeom>
                <a:avLst/>
                <a:gdLst/>
                <a:ahLst/>
                <a:cxnLst/>
                <a:rect l="l" t="t" r="r" b="b"/>
                <a:pathLst>
                  <a:path w="466" h="845" extrusionOk="0">
                    <a:moveTo>
                      <a:pt x="162" y="0"/>
                    </a:moveTo>
                    <a:cubicBezTo>
                      <a:pt x="128" y="0"/>
                      <a:pt x="96" y="10"/>
                      <a:pt x="70" y="42"/>
                    </a:cubicBezTo>
                    <a:cubicBezTo>
                      <a:pt x="38" y="80"/>
                      <a:pt x="28" y="112"/>
                      <a:pt x="33" y="139"/>
                    </a:cubicBezTo>
                    <a:lnTo>
                      <a:pt x="28" y="149"/>
                    </a:lnTo>
                    <a:cubicBezTo>
                      <a:pt x="33" y="191"/>
                      <a:pt x="43" y="255"/>
                      <a:pt x="75" y="287"/>
                    </a:cubicBezTo>
                    <a:cubicBezTo>
                      <a:pt x="102" y="314"/>
                      <a:pt x="166" y="331"/>
                      <a:pt x="124" y="384"/>
                    </a:cubicBezTo>
                    <a:cubicBezTo>
                      <a:pt x="112" y="395"/>
                      <a:pt x="102" y="400"/>
                      <a:pt x="92" y="410"/>
                    </a:cubicBezTo>
                    <a:cubicBezTo>
                      <a:pt x="33" y="448"/>
                      <a:pt x="11" y="517"/>
                      <a:pt x="11" y="576"/>
                    </a:cubicBezTo>
                    <a:cubicBezTo>
                      <a:pt x="11" y="645"/>
                      <a:pt x="1" y="716"/>
                      <a:pt x="6" y="785"/>
                    </a:cubicBezTo>
                    <a:cubicBezTo>
                      <a:pt x="6" y="800"/>
                      <a:pt x="11" y="817"/>
                      <a:pt x="21" y="822"/>
                    </a:cubicBezTo>
                    <a:lnTo>
                      <a:pt x="43" y="822"/>
                    </a:lnTo>
                    <a:cubicBezTo>
                      <a:pt x="85" y="822"/>
                      <a:pt x="124" y="844"/>
                      <a:pt x="166" y="844"/>
                    </a:cubicBezTo>
                    <a:cubicBezTo>
                      <a:pt x="182" y="844"/>
                      <a:pt x="198" y="844"/>
                      <a:pt x="214" y="838"/>
                    </a:cubicBezTo>
                    <a:cubicBezTo>
                      <a:pt x="294" y="822"/>
                      <a:pt x="359" y="827"/>
                      <a:pt x="428" y="763"/>
                    </a:cubicBezTo>
                    <a:cubicBezTo>
                      <a:pt x="438" y="748"/>
                      <a:pt x="455" y="731"/>
                      <a:pt x="460" y="716"/>
                    </a:cubicBezTo>
                    <a:cubicBezTo>
                      <a:pt x="465" y="689"/>
                      <a:pt x="460" y="662"/>
                      <a:pt x="455" y="635"/>
                    </a:cubicBezTo>
                    <a:cubicBezTo>
                      <a:pt x="445" y="571"/>
                      <a:pt x="433" y="502"/>
                      <a:pt x="418" y="437"/>
                    </a:cubicBezTo>
                    <a:cubicBezTo>
                      <a:pt x="418" y="421"/>
                      <a:pt x="412" y="410"/>
                      <a:pt x="401" y="400"/>
                    </a:cubicBezTo>
                    <a:cubicBezTo>
                      <a:pt x="391" y="389"/>
                      <a:pt x="380" y="389"/>
                      <a:pt x="369" y="389"/>
                    </a:cubicBezTo>
                    <a:cubicBezTo>
                      <a:pt x="337" y="378"/>
                      <a:pt x="305" y="363"/>
                      <a:pt x="273" y="351"/>
                    </a:cubicBezTo>
                    <a:cubicBezTo>
                      <a:pt x="294" y="341"/>
                      <a:pt x="310" y="319"/>
                      <a:pt x="342" y="309"/>
                    </a:cubicBezTo>
                    <a:cubicBezTo>
                      <a:pt x="391" y="287"/>
                      <a:pt x="316" y="272"/>
                      <a:pt x="353" y="267"/>
                    </a:cubicBezTo>
                    <a:cubicBezTo>
                      <a:pt x="386" y="255"/>
                      <a:pt x="412" y="250"/>
                      <a:pt x="396" y="218"/>
                    </a:cubicBezTo>
                    <a:cubicBezTo>
                      <a:pt x="386" y="186"/>
                      <a:pt x="374" y="154"/>
                      <a:pt x="369" y="100"/>
                    </a:cubicBezTo>
                    <a:cubicBezTo>
                      <a:pt x="364" y="53"/>
                      <a:pt x="316" y="31"/>
                      <a:pt x="252" y="15"/>
                    </a:cubicBezTo>
                    <a:cubicBezTo>
                      <a:pt x="223" y="8"/>
                      <a:pt x="192"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5691737" y="4308367"/>
                <a:ext cx="62926" cy="114760"/>
              </a:xfrm>
              <a:custGeom>
                <a:avLst/>
                <a:gdLst/>
                <a:ahLst/>
                <a:cxnLst/>
                <a:rect l="l" t="t" r="r" b="b"/>
                <a:pathLst>
                  <a:path w="465" h="848" extrusionOk="0">
                    <a:moveTo>
                      <a:pt x="168" y="1"/>
                    </a:moveTo>
                    <a:cubicBezTo>
                      <a:pt x="132" y="1"/>
                      <a:pt x="97" y="12"/>
                      <a:pt x="70" y="46"/>
                    </a:cubicBezTo>
                    <a:cubicBezTo>
                      <a:pt x="38" y="83"/>
                      <a:pt x="26" y="115"/>
                      <a:pt x="32" y="142"/>
                    </a:cubicBezTo>
                    <a:lnTo>
                      <a:pt x="26" y="147"/>
                    </a:lnTo>
                    <a:cubicBezTo>
                      <a:pt x="32" y="196"/>
                      <a:pt x="43" y="254"/>
                      <a:pt x="75" y="286"/>
                    </a:cubicBezTo>
                    <a:cubicBezTo>
                      <a:pt x="102" y="318"/>
                      <a:pt x="166" y="329"/>
                      <a:pt x="122" y="382"/>
                    </a:cubicBezTo>
                    <a:cubicBezTo>
                      <a:pt x="112" y="393"/>
                      <a:pt x="102" y="404"/>
                      <a:pt x="90" y="409"/>
                    </a:cubicBezTo>
                    <a:cubicBezTo>
                      <a:pt x="32" y="446"/>
                      <a:pt x="11" y="517"/>
                      <a:pt x="11" y="581"/>
                    </a:cubicBezTo>
                    <a:cubicBezTo>
                      <a:pt x="11" y="650"/>
                      <a:pt x="0" y="719"/>
                      <a:pt x="5" y="783"/>
                    </a:cubicBezTo>
                    <a:cubicBezTo>
                      <a:pt x="5" y="799"/>
                      <a:pt x="11" y="815"/>
                      <a:pt x="21" y="821"/>
                    </a:cubicBezTo>
                    <a:cubicBezTo>
                      <a:pt x="25" y="822"/>
                      <a:pt x="28" y="823"/>
                      <a:pt x="30" y="823"/>
                    </a:cubicBezTo>
                    <a:cubicBezTo>
                      <a:pt x="36" y="823"/>
                      <a:pt x="39" y="821"/>
                      <a:pt x="43" y="821"/>
                    </a:cubicBezTo>
                    <a:cubicBezTo>
                      <a:pt x="85" y="821"/>
                      <a:pt x="122" y="848"/>
                      <a:pt x="166" y="848"/>
                    </a:cubicBezTo>
                    <a:cubicBezTo>
                      <a:pt x="181" y="848"/>
                      <a:pt x="198" y="842"/>
                      <a:pt x="213" y="837"/>
                    </a:cubicBezTo>
                    <a:cubicBezTo>
                      <a:pt x="294" y="821"/>
                      <a:pt x="358" y="831"/>
                      <a:pt x="427" y="767"/>
                    </a:cubicBezTo>
                    <a:cubicBezTo>
                      <a:pt x="438" y="751"/>
                      <a:pt x="454" y="735"/>
                      <a:pt x="460" y="714"/>
                    </a:cubicBezTo>
                    <a:cubicBezTo>
                      <a:pt x="465" y="687"/>
                      <a:pt x="460" y="660"/>
                      <a:pt x="454" y="633"/>
                    </a:cubicBezTo>
                    <a:cubicBezTo>
                      <a:pt x="443" y="569"/>
                      <a:pt x="433" y="505"/>
                      <a:pt x="417" y="436"/>
                    </a:cubicBezTo>
                    <a:cubicBezTo>
                      <a:pt x="417" y="425"/>
                      <a:pt x="411" y="409"/>
                      <a:pt x="401" y="399"/>
                    </a:cubicBezTo>
                    <a:cubicBezTo>
                      <a:pt x="390" y="393"/>
                      <a:pt x="379" y="393"/>
                      <a:pt x="368" y="388"/>
                    </a:cubicBezTo>
                    <a:cubicBezTo>
                      <a:pt x="336" y="382"/>
                      <a:pt x="304" y="361"/>
                      <a:pt x="272" y="350"/>
                    </a:cubicBezTo>
                    <a:cubicBezTo>
                      <a:pt x="294" y="345"/>
                      <a:pt x="309" y="324"/>
                      <a:pt x="342" y="307"/>
                    </a:cubicBezTo>
                    <a:cubicBezTo>
                      <a:pt x="390" y="286"/>
                      <a:pt x="315" y="270"/>
                      <a:pt x="353" y="265"/>
                    </a:cubicBezTo>
                    <a:cubicBezTo>
                      <a:pt x="385" y="260"/>
                      <a:pt x="411" y="248"/>
                      <a:pt x="395" y="216"/>
                    </a:cubicBezTo>
                    <a:cubicBezTo>
                      <a:pt x="385" y="189"/>
                      <a:pt x="374" y="152"/>
                      <a:pt x="368" y="105"/>
                    </a:cubicBezTo>
                    <a:cubicBezTo>
                      <a:pt x="363" y="51"/>
                      <a:pt x="315" y="36"/>
                      <a:pt x="250" y="14"/>
                    </a:cubicBezTo>
                    <a:cubicBezTo>
                      <a:pt x="223" y="7"/>
                      <a:pt x="195"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5062476" y="3967068"/>
                <a:ext cx="262531" cy="231956"/>
              </a:xfrm>
              <a:custGeom>
                <a:avLst/>
                <a:gdLst/>
                <a:ahLst/>
                <a:cxnLst/>
                <a:rect l="l" t="t" r="r" b="b"/>
                <a:pathLst>
                  <a:path w="1940" h="1714" extrusionOk="0">
                    <a:moveTo>
                      <a:pt x="588" y="627"/>
                    </a:moveTo>
                    <a:cubicBezTo>
                      <a:pt x="588" y="627"/>
                      <a:pt x="588" y="633"/>
                      <a:pt x="583" y="649"/>
                    </a:cubicBezTo>
                    <a:cubicBezTo>
                      <a:pt x="578" y="639"/>
                      <a:pt x="571" y="633"/>
                      <a:pt x="566" y="627"/>
                    </a:cubicBezTo>
                    <a:close/>
                    <a:moveTo>
                      <a:pt x="716" y="681"/>
                    </a:moveTo>
                    <a:cubicBezTo>
                      <a:pt x="726" y="686"/>
                      <a:pt x="731" y="691"/>
                      <a:pt x="743" y="703"/>
                    </a:cubicBezTo>
                    <a:cubicBezTo>
                      <a:pt x="738" y="703"/>
                      <a:pt x="738" y="708"/>
                      <a:pt x="738" y="708"/>
                    </a:cubicBezTo>
                    <a:cubicBezTo>
                      <a:pt x="706" y="730"/>
                      <a:pt x="667" y="762"/>
                      <a:pt x="630" y="804"/>
                    </a:cubicBezTo>
                    <a:cubicBezTo>
                      <a:pt x="586" y="839"/>
                      <a:pt x="536" y="874"/>
                      <a:pt x="477" y="874"/>
                    </a:cubicBezTo>
                    <a:cubicBezTo>
                      <a:pt x="473" y="874"/>
                      <a:pt x="469" y="874"/>
                      <a:pt x="465" y="873"/>
                    </a:cubicBezTo>
                    <a:cubicBezTo>
                      <a:pt x="465" y="873"/>
                      <a:pt x="561" y="787"/>
                      <a:pt x="593" y="723"/>
                    </a:cubicBezTo>
                    <a:cubicBezTo>
                      <a:pt x="599" y="736"/>
                      <a:pt x="610" y="741"/>
                      <a:pt x="623" y="741"/>
                    </a:cubicBezTo>
                    <a:cubicBezTo>
                      <a:pt x="654" y="741"/>
                      <a:pt x="697" y="711"/>
                      <a:pt x="716" y="681"/>
                    </a:cubicBezTo>
                    <a:close/>
                    <a:moveTo>
                      <a:pt x="864" y="0"/>
                    </a:moveTo>
                    <a:cubicBezTo>
                      <a:pt x="829" y="0"/>
                      <a:pt x="798" y="8"/>
                      <a:pt x="775" y="29"/>
                    </a:cubicBezTo>
                    <a:cubicBezTo>
                      <a:pt x="706" y="82"/>
                      <a:pt x="674" y="136"/>
                      <a:pt x="667" y="184"/>
                    </a:cubicBezTo>
                    <a:lnTo>
                      <a:pt x="662" y="200"/>
                    </a:lnTo>
                    <a:cubicBezTo>
                      <a:pt x="647" y="333"/>
                      <a:pt x="662" y="419"/>
                      <a:pt x="699" y="467"/>
                    </a:cubicBezTo>
                    <a:cubicBezTo>
                      <a:pt x="674" y="488"/>
                      <a:pt x="652" y="510"/>
                      <a:pt x="630" y="531"/>
                    </a:cubicBezTo>
                    <a:cubicBezTo>
                      <a:pt x="624" y="527"/>
                      <a:pt x="619" y="525"/>
                      <a:pt x="614" y="525"/>
                    </a:cubicBezTo>
                    <a:cubicBezTo>
                      <a:pt x="591" y="525"/>
                      <a:pt x="575" y="559"/>
                      <a:pt x="539" y="612"/>
                    </a:cubicBezTo>
                    <a:cubicBezTo>
                      <a:pt x="531" y="609"/>
                      <a:pt x="523" y="607"/>
                      <a:pt x="513" y="607"/>
                    </a:cubicBezTo>
                    <a:cubicBezTo>
                      <a:pt x="490" y="607"/>
                      <a:pt x="462" y="616"/>
                      <a:pt x="433" y="639"/>
                    </a:cubicBezTo>
                    <a:cubicBezTo>
                      <a:pt x="347" y="708"/>
                      <a:pt x="0" y="980"/>
                      <a:pt x="250" y="1179"/>
                    </a:cubicBezTo>
                    <a:cubicBezTo>
                      <a:pt x="315" y="1234"/>
                      <a:pt x="379" y="1249"/>
                      <a:pt x="437" y="1249"/>
                    </a:cubicBezTo>
                    <a:cubicBezTo>
                      <a:pt x="446" y="1249"/>
                      <a:pt x="456" y="1249"/>
                      <a:pt x="465" y="1248"/>
                    </a:cubicBezTo>
                    <a:lnTo>
                      <a:pt x="465" y="1248"/>
                    </a:lnTo>
                    <a:cubicBezTo>
                      <a:pt x="449" y="1307"/>
                      <a:pt x="433" y="1359"/>
                      <a:pt x="433" y="1359"/>
                    </a:cubicBezTo>
                    <a:lnTo>
                      <a:pt x="635" y="1418"/>
                    </a:lnTo>
                    <a:cubicBezTo>
                      <a:pt x="635" y="1418"/>
                      <a:pt x="1044" y="1559"/>
                      <a:pt x="1148" y="1559"/>
                    </a:cubicBezTo>
                    <a:cubicBezTo>
                      <a:pt x="1155" y="1559"/>
                      <a:pt x="1161" y="1558"/>
                      <a:pt x="1165" y="1557"/>
                    </a:cubicBezTo>
                    <a:cubicBezTo>
                      <a:pt x="1219" y="1542"/>
                      <a:pt x="1283" y="1515"/>
                      <a:pt x="1325" y="1493"/>
                    </a:cubicBezTo>
                    <a:cubicBezTo>
                      <a:pt x="1331" y="1515"/>
                      <a:pt x="1336" y="1536"/>
                      <a:pt x="1341" y="1557"/>
                    </a:cubicBezTo>
                    <a:cubicBezTo>
                      <a:pt x="1373" y="1685"/>
                      <a:pt x="1384" y="1697"/>
                      <a:pt x="1496" y="1712"/>
                    </a:cubicBezTo>
                    <a:cubicBezTo>
                      <a:pt x="1504" y="1713"/>
                      <a:pt x="1511" y="1714"/>
                      <a:pt x="1518" y="1714"/>
                    </a:cubicBezTo>
                    <a:cubicBezTo>
                      <a:pt x="1610" y="1714"/>
                      <a:pt x="1619" y="1613"/>
                      <a:pt x="1614" y="1510"/>
                    </a:cubicBezTo>
                    <a:cubicBezTo>
                      <a:pt x="1609" y="1408"/>
                      <a:pt x="1604" y="1344"/>
                      <a:pt x="1572" y="1211"/>
                    </a:cubicBezTo>
                    <a:cubicBezTo>
                      <a:pt x="1656" y="1184"/>
                      <a:pt x="1732" y="1130"/>
                      <a:pt x="1806" y="1093"/>
                    </a:cubicBezTo>
                    <a:cubicBezTo>
                      <a:pt x="1940" y="1023"/>
                      <a:pt x="1913" y="782"/>
                      <a:pt x="1849" y="526"/>
                    </a:cubicBezTo>
                    <a:cubicBezTo>
                      <a:pt x="1808" y="365"/>
                      <a:pt x="1595" y="338"/>
                      <a:pt x="1392" y="338"/>
                    </a:cubicBezTo>
                    <a:cubicBezTo>
                      <a:pt x="1304" y="338"/>
                      <a:pt x="1218" y="343"/>
                      <a:pt x="1148" y="345"/>
                    </a:cubicBezTo>
                    <a:lnTo>
                      <a:pt x="1148" y="318"/>
                    </a:lnTo>
                    <a:cubicBezTo>
                      <a:pt x="1138" y="195"/>
                      <a:pt x="1175" y="98"/>
                      <a:pt x="1074" y="56"/>
                    </a:cubicBezTo>
                    <a:cubicBezTo>
                      <a:pt x="1008" y="28"/>
                      <a:pt x="92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499169" y="4262085"/>
                <a:ext cx="164420" cy="145209"/>
              </a:xfrm>
              <a:custGeom>
                <a:avLst/>
                <a:gdLst/>
                <a:ahLst/>
                <a:cxnLst/>
                <a:rect l="l" t="t" r="r" b="b"/>
                <a:pathLst>
                  <a:path w="1215" h="1073" extrusionOk="0">
                    <a:moveTo>
                      <a:pt x="375" y="393"/>
                    </a:moveTo>
                    <a:cubicBezTo>
                      <a:pt x="375" y="393"/>
                      <a:pt x="370" y="398"/>
                      <a:pt x="370" y="410"/>
                    </a:cubicBezTo>
                    <a:cubicBezTo>
                      <a:pt x="365" y="403"/>
                      <a:pt x="359" y="398"/>
                      <a:pt x="359" y="393"/>
                    </a:cubicBezTo>
                    <a:close/>
                    <a:moveTo>
                      <a:pt x="450" y="425"/>
                    </a:moveTo>
                    <a:cubicBezTo>
                      <a:pt x="455" y="430"/>
                      <a:pt x="461" y="435"/>
                      <a:pt x="466" y="442"/>
                    </a:cubicBezTo>
                    <a:lnTo>
                      <a:pt x="466" y="447"/>
                    </a:lnTo>
                    <a:cubicBezTo>
                      <a:pt x="445" y="457"/>
                      <a:pt x="423" y="479"/>
                      <a:pt x="397" y="506"/>
                    </a:cubicBezTo>
                    <a:cubicBezTo>
                      <a:pt x="373" y="529"/>
                      <a:pt x="340" y="549"/>
                      <a:pt x="306" y="549"/>
                    </a:cubicBezTo>
                    <a:cubicBezTo>
                      <a:pt x="302" y="549"/>
                      <a:pt x="298" y="549"/>
                      <a:pt x="294" y="548"/>
                    </a:cubicBezTo>
                    <a:cubicBezTo>
                      <a:pt x="294" y="548"/>
                      <a:pt x="353" y="494"/>
                      <a:pt x="375" y="457"/>
                    </a:cubicBezTo>
                    <a:cubicBezTo>
                      <a:pt x="380" y="465"/>
                      <a:pt x="386" y="468"/>
                      <a:pt x="394" y="468"/>
                    </a:cubicBezTo>
                    <a:cubicBezTo>
                      <a:pt x="413" y="468"/>
                      <a:pt x="439" y="448"/>
                      <a:pt x="450" y="425"/>
                    </a:cubicBezTo>
                    <a:close/>
                    <a:moveTo>
                      <a:pt x="544" y="0"/>
                    </a:moveTo>
                    <a:cubicBezTo>
                      <a:pt x="522" y="0"/>
                      <a:pt x="502" y="5"/>
                      <a:pt x="487" y="18"/>
                    </a:cubicBezTo>
                    <a:cubicBezTo>
                      <a:pt x="445" y="57"/>
                      <a:pt x="429" y="89"/>
                      <a:pt x="423" y="115"/>
                    </a:cubicBezTo>
                    <a:lnTo>
                      <a:pt x="418" y="126"/>
                    </a:lnTo>
                    <a:cubicBezTo>
                      <a:pt x="413" y="211"/>
                      <a:pt x="418" y="265"/>
                      <a:pt x="439" y="297"/>
                    </a:cubicBezTo>
                    <a:cubicBezTo>
                      <a:pt x="423" y="307"/>
                      <a:pt x="413" y="324"/>
                      <a:pt x="402" y="334"/>
                    </a:cubicBezTo>
                    <a:cubicBezTo>
                      <a:pt x="398" y="332"/>
                      <a:pt x="394" y="331"/>
                      <a:pt x="391" y="331"/>
                    </a:cubicBezTo>
                    <a:cubicBezTo>
                      <a:pt x="373" y="331"/>
                      <a:pt x="366" y="352"/>
                      <a:pt x="343" y="388"/>
                    </a:cubicBezTo>
                    <a:cubicBezTo>
                      <a:pt x="338" y="384"/>
                      <a:pt x="331" y="383"/>
                      <a:pt x="324" y="383"/>
                    </a:cubicBezTo>
                    <a:cubicBezTo>
                      <a:pt x="309" y="383"/>
                      <a:pt x="292" y="390"/>
                      <a:pt x="274" y="403"/>
                    </a:cubicBezTo>
                    <a:cubicBezTo>
                      <a:pt x="220" y="447"/>
                      <a:pt x="1" y="617"/>
                      <a:pt x="161" y="741"/>
                    </a:cubicBezTo>
                    <a:cubicBezTo>
                      <a:pt x="202" y="772"/>
                      <a:pt x="239" y="784"/>
                      <a:pt x="274" y="784"/>
                    </a:cubicBezTo>
                    <a:cubicBezTo>
                      <a:pt x="281" y="784"/>
                      <a:pt x="288" y="784"/>
                      <a:pt x="294" y="783"/>
                    </a:cubicBezTo>
                    <a:lnTo>
                      <a:pt x="294" y="783"/>
                    </a:lnTo>
                    <a:cubicBezTo>
                      <a:pt x="284" y="820"/>
                      <a:pt x="274" y="852"/>
                      <a:pt x="274" y="852"/>
                    </a:cubicBezTo>
                    <a:lnTo>
                      <a:pt x="402" y="891"/>
                    </a:lnTo>
                    <a:cubicBezTo>
                      <a:pt x="402" y="891"/>
                      <a:pt x="649" y="977"/>
                      <a:pt x="720" y="977"/>
                    </a:cubicBezTo>
                    <a:cubicBezTo>
                      <a:pt x="725" y="977"/>
                      <a:pt x="730" y="977"/>
                      <a:pt x="733" y="975"/>
                    </a:cubicBezTo>
                    <a:cubicBezTo>
                      <a:pt x="765" y="970"/>
                      <a:pt x="808" y="948"/>
                      <a:pt x="829" y="938"/>
                    </a:cubicBezTo>
                    <a:cubicBezTo>
                      <a:pt x="835" y="948"/>
                      <a:pt x="840" y="965"/>
                      <a:pt x="846" y="980"/>
                    </a:cubicBezTo>
                    <a:cubicBezTo>
                      <a:pt x="861" y="1056"/>
                      <a:pt x="872" y="1066"/>
                      <a:pt x="942" y="1072"/>
                    </a:cubicBezTo>
                    <a:cubicBezTo>
                      <a:pt x="948" y="1072"/>
                      <a:pt x="953" y="1073"/>
                      <a:pt x="958" y="1073"/>
                    </a:cubicBezTo>
                    <a:cubicBezTo>
                      <a:pt x="1012" y="1073"/>
                      <a:pt x="1016" y="1013"/>
                      <a:pt x="1012" y="948"/>
                    </a:cubicBezTo>
                    <a:cubicBezTo>
                      <a:pt x="1012" y="884"/>
                      <a:pt x="1006" y="842"/>
                      <a:pt x="985" y="756"/>
                    </a:cubicBezTo>
                    <a:cubicBezTo>
                      <a:pt x="1038" y="741"/>
                      <a:pt x="1086" y="708"/>
                      <a:pt x="1135" y="687"/>
                    </a:cubicBezTo>
                    <a:cubicBezTo>
                      <a:pt x="1214" y="644"/>
                      <a:pt x="1199" y="494"/>
                      <a:pt x="1160" y="329"/>
                    </a:cubicBezTo>
                    <a:cubicBezTo>
                      <a:pt x="1134" y="229"/>
                      <a:pt x="993" y="215"/>
                      <a:pt x="863" y="215"/>
                    </a:cubicBezTo>
                    <a:cubicBezTo>
                      <a:pt x="812" y="215"/>
                      <a:pt x="763" y="217"/>
                      <a:pt x="723" y="217"/>
                    </a:cubicBezTo>
                    <a:lnTo>
                      <a:pt x="723" y="201"/>
                    </a:lnTo>
                    <a:cubicBezTo>
                      <a:pt x="718" y="126"/>
                      <a:pt x="738" y="62"/>
                      <a:pt x="674" y="35"/>
                    </a:cubicBezTo>
                    <a:cubicBezTo>
                      <a:pt x="633" y="18"/>
                      <a:pt x="58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55"/>
            <p:cNvSpPr/>
            <p:nvPr/>
          </p:nvSpPr>
          <p:spPr>
            <a:xfrm>
              <a:off x="0" y="2794425"/>
              <a:ext cx="6057401" cy="2133058"/>
            </a:xfrm>
            <a:custGeom>
              <a:avLst/>
              <a:gdLst/>
              <a:ahLst/>
              <a:cxnLst/>
              <a:rect l="l" t="t" r="r" b="b"/>
              <a:pathLst>
                <a:path w="43508" h="17233" extrusionOk="0">
                  <a:moveTo>
                    <a:pt x="0" y="0"/>
                  </a:moveTo>
                  <a:lnTo>
                    <a:pt x="0" y="17233"/>
                  </a:lnTo>
                  <a:lnTo>
                    <a:pt x="43508" y="17233"/>
                  </a:lnTo>
                  <a:lnTo>
                    <a:pt x="43508" y="13603"/>
                  </a:lnTo>
                  <a:lnTo>
                    <a:pt x="40451" y="12342"/>
                  </a:lnTo>
                  <a:cubicBezTo>
                    <a:pt x="40451" y="12342"/>
                    <a:pt x="40407" y="12345"/>
                    <a:pt x="40333" y="12345"/>
                  </a:cubicBezTo>
                  <a:cubicBezTo>
                    <a:pt x="40106" y="12345"/>
                    <a:pt x="39599" y="12312"/>
                    <a:pt x="39232" y="12038"/>
                  </a:cubicBezTo>
                  <a:cubicBezTo>
                    <a:pt x="38740" y="11668"/>
                    <a:pt x="36971" y="10894"/>
                    <a:pt x="36538" y="10563"/>
                  </a:cubicBezTo>
                  <a:cubicBezTo>
                    <a:pt x="36482" y="10519"/>
                    <a:pt x="36386" y="10501"/>
                    <a:pt x="36261" y="10501"/>
                  </a:cubicBezTo>
                  <a:cubicBezTo>
                    <a:pt x="35439" y="10501"/>
                    <a:pt x="33337" y="11306"/>
                    <a:pt x="32573" y="11306"/>
                  </a:cubicBezTo>
                  <a:cubicBezTo>
                    <a:pt x="32558" y="11306"/>
                    <a:pt x="32544" y="11306"/>
                    <a:pt x="32530" y="11305"/>
                  </a:cubicBezTo>
                  <a:cubicBezTo>
                    <a:pt x="32435" y="11301"/>
                    <a:pt x="32323" y="11299"/>
                    <a:pt x="32199" y="11299"/>
                  </a:cubicBezTo>
                  <a:cubicBezTo>
                    <a:pt x="31225" y="11299"/>
                    <a:pt x="29466" y="11419"/>
                    <a:pt x="28746" y="11518"/>
                  </a:cubicBezTo>
                  <a:cubicBezTo>
                    <a:pt x="28679" y="11527"/>
                    <a:pt x="28606" y="11531"/>
                    <a:pt x="28528" y="11531"/>
                  </a:cubicBezTo>
                  <a:cubicBezTo>
                    <a:pt x="27652" y="11531"/>
                    <a:pt x="26088" y="10997"/>
                    <a:pt x="25362" y="10311"/>
                  </a:cubicBezTo>
                  <a:cubicBezTo>
                    <a:pt x="24565" y="9568"/>
                    <a:pt x="21935" y="7088"/>
                    <a:pt x="21434" y="7003"/>
                  </a:cubicBezTo>
                  <a:cubicBezTo>
                    <a:pt x="20931" y="6922"/>
                    <a:pt x="13935" y="6233"/>
                    <a:pt x="13705" y="6190"/>
                  </a:cubicBezTo>
                  <a:cubicBezTo>
                    <a:pt x="13476" y="6147"/>
                    <a:pt x="11861" y="3876"/>
                    <a:pt x="11219" y="3352"/>
                  </a:cubicBezTo>
                  <a:cubicBezTo>
                    <a:pt x="10583" y="2822"/>
                    <a:pt x="1711" y="24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4195840" y="4042613"/>
              <a:ext cx="189068" cy="213304"/>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1971752" y="3405988"/>
              <a:ext cx="188730" cy="213304"/>
            </a:xfrm>
            <a:custGeom>
              <a:avLst/>
              <a:gdLst/>
              <a:ahLst/>
              <a:cxnLst/>
              <a:rect l="l" t="t" r="r" b="b"/>
              <a:pathLst>
                <a:path w="2793" h="3599" extrusionOk="0">
                  <a:moveTo>
                    <a:pt x="2299" y="0"/>
                  </a:moveTo>
                  <a:lnTo>
                    <a:pt x="1" y="3598"/>
                  </a:lnTo>
                  <a:lnTo>
                    <a:pt x="321" y="3598"/>
                  </a:lnTo>
                  <a:lnTo>
                    <a:pt x="2792" y="481"/>
                  </a:lnTo>
                  <a:lnTo>
                    <a:pt x="2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55"/>
            <p:cNvGrpSpPr/>
            <p:nvPr/>
          </p:nvGrpSpPr>
          <p:grpSpPr>
            <a:xfrm rot="500933">
              <a:off x="161862" y="2432739"/>
              <a:ext cx="610381" cy="536086"/>
              <a:chOff x="465651" y="-1506279"/>
              <a:chExt cx="610382" cy="536087"/>
            </a:xfrm>
          </p:grpSpPr>
          <p:sp>
            <p:nvSpPr>
              <p:cNvPr id="2670" name="Google Shape;2670;p55"/>
              <p:cNvSpPr/>
              <p:nvPr/>
            </p:nvSpPr>
            <p:spPr>
              <a:xfrm>
                <a:off x="577215" y="-1506279"/>
                <a:ext cx="74532" cy="81196"/>
              </a:xfrm>
              <a:custGeom>
                <a:avLst/>
                <a:gdLst/>
                <a:ahLst/>
                <a:cxnLst/>
                <a:rect l="l" t="t" r="r" b="b"/>
                <a:pathLst>
                  <a:path w="1103" h="1370" extrusionOk="0">
                    <a:moveTo>
                      <a:pt x="552" y="1"/>
                    </a:moveTo>
                    <a:cubicBezTo>
                      <a:pt x="520" y="1"/>
                      <a:pt x="494" y="1"/>
                      <a:pt x="462" y="7"/>
                    </a:cubicBezTo>
                    <a:cubicBezTo>
                      <a:pt x="264" y="45"/>
                      <a:pt x="116" y="223"/>
                      <a:pt x="59" y="416"/>
                    </a:cubicBezTo>
                    <a:cubicBezTo>
                      <a:pt x="1" y="608"/>
                      <a:pt x="7" y="813"/>
                      <a:pt x="21" y="1018"/>
                    </a:cubicBezTo>
                    <a:cubicBezTo>
                      <a:pt x="33" y="1133"/>
                      <a:pt x="39" y="1254"/>
                      <a:pt x="53" y="1370"/>
                    </a:cubicBezTo>
                    <a:cubicBezTo>
                      <a:pt x="405" y="1030"/>
                      <a:pt x="757" y="684"/>
                      <a:pt x="1102" y="333"/>
                    </a:cubicBezTo>
                    <a:cubicBezTo>
                      <a:pt x="949" y="154"/>
                      <a:pt x="763"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851091" y="-970963"/>
                <a:ext cx="127644" cy="770"/>
              </a:xfrm>
              <a:custGeom>
                <a:avLst/>
                <a:gdLst/>
                <a:ahLst/>
                <a:cxnLst/>
                <a:rect l="l" t="t" r="r" b="b"/>
                <a:pathLst>
                  <a:path w="1889" h="13" extrusionOk="0">
                    <a:moveTo>
                      <a:pt x="1" y="0"/>
                    </a:moveTo>
                    <a:cubicBezTo>
                      <a:pt x="627" y="7"/>
                      <a:pt x="1254" y="7"/>
                      <a:pt x="1883" y="13"/>
                    </a:cubicBezTo>
                    <a:cubicBezTo>
                      <a:pt x="1883" y="7"/>
                      <a:pt x="1889" y="7"/>
                      <a:pt x="1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465651" y="-1486602"/>
                <a:ext cx="610382" cy="515687"/>
              </a:xfrm>
              <a:custGeom>
                <a:avLst/>
                <a:gdLst/>
                <a:ahLst/>
                <a:cxnLst/>
                <a:rect l="l" t="t" r="r" b="b"/>
                <a:pathLst>
                  <a:path w="9033" h="8701" extrusionOk="0">
                    <a:moveTo>
                      <a:pt x="2753" y="1"/>
                    </a:moveTo>
                    <a:cubicBezTo>
                      <a:pt x="2408" y="352"/>
                      <a:pt x="2056" y="698"/>
                      <a:pt x="1704" y="1038"/>
                    </a:cubicBezTo>
                    <a:cubicBezTo>
                      <a:pt x="1870" y="2901"/>
                      <a:pt x="2311" y="4731"/>
                      <a:pt x="3002" y="6467"/>
                    </a:cubicBezTo>
                    <a:cubicBezTo>
                      <a:pt x="2568" y="5723"/>
                      <a:pt x="1927" y="5167"/>
                      <a:pt x="1153" y="4777"/>
                    </a:cubicBezTo>
                    <a:cubicBezTo>
                      <a:pt x="981" y="4692"/>
                      <a:pt x="775" y="4615"/>
                      <a:pt x="583" y="4615"/>
                    </a:cubicBezTo>
                    <a:cubicBezTo>
                      <a:pt x="443" y="4615"/>
                      <a:pt x="314" y="4654"/>
                      <a:pt x="212" y="4757"/>
                    </a:cubicBezTo>
                    <a:cubicBezTo>
                      <a:pt x="0" y="4961"/>
                      <a:pt x="39" y="5307"/>
                      <a:pt x="116" y="5596"/>
                    </a:cubicBezTo>
                    <a:cubicBezTo>
                      <a:pt x="417" y="6697"/>
                      <a:pt x="974" y="7906"/>
                      <a:pt x="1812" y="8687"/>
                    </a:cubicBezTo>
                    <a:cubicBezTo>
                      <a:pt x="3105" y="8694"/>
                      <a:pt x="4405" y="8694"/>
                      <a:pt x="5705" y="8700"/>
                    </a:cubicBezTo>
                    <a:lnTo>
                      <a:pt x="7593" y="8700"/>
                    </a:lnTo>
                    <a:cubicBezTo>
                      <a:pt x="8027" y="8278"/>
                      <a:pt x="8444" y="7785"/>
                      <a:pt x="8763" y="7266"/>
                    </a:cubicBezTo>
                    <a:cubicBezTo>
                      <a:pt x="8905" y="7043"/>
                      <a:pt x="9032" y="6754"/>
                      <a:pt x="8898" y="6523"/>
                    </a:cubicBezTo>
                    <a:cubicBezTo>
                      <a:pt x="8809" y="6376"/>
                      <a:pt x="8630" y="6305"/>
                      <a:pt x="8464" y="6305"/>
                    </a:cubicBezTo>
                    <a:lnTo>
                      <a:pt x="8450" y="6305"/>
                    </a:lnTo>
                    <a:cubicBezTo>
                      <a:pt x="8284" y="6305"/>
                      <a:pt x="8118" y="6376"/>
                      <a:pt x="7957" y="6447"/>
                    </a:cubicBezTo>
                    <a:cubicBezTo>
                      <a:pt x="7312" y="6754"/>
                      <a:pt x="6735" y="7227"/>
                      <a:pt x="6313" y="7811"/>
                    </a:cubicBezTo>
                    <a:cubicBezTo>
                      <a:pt x="6645" y="6881"/>
                      <a:pt x="6805" y="5814"/>
                      <a:pt x="6735" y="4827"/>
                    </a:cubicBezTo>
                    <a:cubicBezTo>
                      <a:pt x="6722" y="4629"/>
                      <a:pt x="6703" y="4417"/>
                      <a:pt x="6613" y="4231"/>
                    </a:cubicBezTo>
                    <a:cubicBezTo>
                      <a:pt x="6530" y="4047"/>
                      <a:pt x="6376" y="3880"/>
                      <a:pt x="6178" y="3829"/>
                    </a:cubicBezTo>
                    <a:cubicBezTo>
                      <a:pt x="6133" y="3823"/>
                      <a:pt x="6095" y="3817"/>
                      <a:pt x="6050" y="3817"/>
                    </a:cubicBezTo>
                    <a:cubicBezTo>
                      <a:pt x="5897" y="3817"/>
                      <a:pt x="5743" y="3880"/>
                      <a:pt x="5622" y="3976"/>
                    </a:cubicBezTo>
                    <a:cubicBezTo>
                      <a:pt x="5460" y="4092"/>
                      <a:pt x="5345" y="4258"/>
                      <a:pt x="5250" y="4431"/>
                    </a:cubicBezTo>
                    <a:cubicBezTo>
                      <a:pt x="4795" y="5185"/>
                      <a:pt x="4577" y="6069"/>
                      <a:pt x="4615" y="6946"/>
                    </a:cubicBezTo>
                    <a:cubicBezTo>
                      <a:pt x="4514" y="5768"/>
                      <a:pt x="4411" y="4571"/>
                      <a:pt x="4168" y="3419"/>
                    </a:cubicBezTo>
                    <a:cubicBezTo>
                      <a:pt x="3918" y="2267"/>
                      <a:pt x="3522" y="1134"/>
                      <a:pt x="2863" y="154"/>
                    </a:cubicBezTo>
                    <a:cubicBezTo>
                      <a:pt x="2830" y="103"/>
                      <a:pt x="2792" y="53"/>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55"/>
            <p:cNvSpPr/>
            <p:nvPr/>
          </p:nvSpPr>
          <p:spPr>
            <a:xfrm rot="1326129">
              <a:off x="800164" y="2828189"/>
              <a:ext cx="189070" cy="213305"/>
            </a:xfrm>
            <a:custGeom>
              <a:avLst/>
              <a:gdLst/>
              <a:ahLst/>
              <a:cxnLst/>
              <a:rect l="l" t="t" r="r" b="b"/>
              <a:pathLst>
                <a:path w="2798" h="3599" extrusionOk="0">
                  <a:moveTo>
                    <a:pt x="494" y="0"/>
                  </a:moveTo>
                  <a:lnTo>
                    <a:pt x="0" y="481"/>
                  </a:lnTo>
                  <a:lnTo>
                    <a:pt x="2472" y="3598"/>
                  </a:lnTo>
                  <a:lnTo>
                    <a:pt x="2798" y="3598"/>
                  </a:lnTo>
                  <a:lnTo>
                    <a:pt x="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2209;p49">
            <a:extLst>
              <a:ext uri="{FF2B5EF4-FFF2-40B4-BE49-F238E27FC236}">
                <a16:creationId xmlns:a16="http://schemas.microsoft.com/office/drawing/2014/main" id="{6BDA8967-643D-472E-9671-2B856E6077A3}"/>
              </a:ext>
            </a:extLst>
          </p:cNvPr>
          <p:cNvSpPr txBox="1">
            <a:spLocks/>
          </p:cNvSpPr>
          <p:nvPr/>
        </p:nvSpPr>
        <p:spPr>
          <a:xfrm>
            <a:off x="5011964" y="617294"/>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延伸閱讀</a:t>
            </a:r>
            <a:endParaRPr lang="zh-TW" altLang="en-US" sz="2400" dirty="0">
              <a:latin typeface="DFHeiHK-W9" panose="020B0900000000000000" pitchFamily="34" charset="-120"/>
              <a:ea typeface="DFHeiHK-W9" panose="020B0900000000000000" pitchFamily="34" charset="-120"/>
            </a:endParaRPr>
          </a:p>
        </p:txBody>
      </p:sp>
      <p:sp>
        <p:nvSpPr>
          <p:cNvPr id="144" name="矩形 143">
            <a:extLst>
              <a:ext uri="{FF2B5EF4-FFF2-40B4-BE49-F238E27FC236}">
                <a16:creationId xmlns:a16="http://schemas.microsoft.com/office/drawing/2014/main" id="{C07896AD-3F9E-4ADE-B49D-AAE3930D03B3}"/>
              </a:ext>
            </a:extLst>
          </p:cNvPr>
          <p:cNvSpPr/>
          <p:nvPr/>
        </p:nvSpPr>
        <p:spPr>
          <a:xfrm>
            <a:off x="4604050" y="2841895"/>
            <a:ext cx="2241319" cy="879921"/>
          </a:xfrm>
          <a:prstGeom prst="rect">
            <a:avLst/>
          </a:prstGeom>
        </p:spPr>
        <p:txBody>
          <a:bodyPr wrap="none">
            <a:spAutoFit/>
          </a:bodyPr>
          <a:lstStyle/>
          <a:p>
            <a:pPr algn="ctr">
              <a:lnSpc>
                <a:spcPct val="150000"/>
              </a:lnSpc>
              <a:buClr>
                <a:srgbClr val="025AB1"/>
              </a:buClr>
              <a:buSzPts val="3000"/>
            </a:pPr>
            <a:r>
              <a:rPr lang="en-US" altLang="zh-HK" sz="1200" dirty="0">
                <a:solidFill>
                  <a:srgbClr val="025AB1"/>
                </a:solidFill>
                <a:latin typeface="DFHeiHK-W9" panose="020B0900000000000000" pitchFamily="34" charset="-120"/>
                <a:ea typeface="DFHeiHK-W9" panose="020B0900000000000000" pitchFamily="34" charset="-120"/>
                <a:sym typeface="Inter Black"/>
              </a:rPr>
              <a:t>World Vision</a:t>
            </a:r>
          </a:p>
          <a:p>
            <a:pPr algn="ctr">
              <a:lnSpc>
                <a:spcPct val="150000"/>
              </a:lnSpc>
              <a:buClr>
                <a:srgbClr val="025AB1"/>
              </a:buClr>
              <a:buSzPts val="3000"/>
            </a:pPr>
            <a:r>
              <a:rPr lang="en-US" altLang="zh-HK" sz="1200" dirty="0">
                <a:solidFill>
                  <a:srgbClr val="025AB1"/>
                </a:solidFill>
                <a:latin typeface="DFHeiHK-W9" panose="020B0900000000000000" pitchFamily="34" charset="-120"/>
                <a:ea typeface="DFHeiHK-W9" panose="020B0900000000000000" pitchFamily="34" charset="-120"/>
                <a:sym typeface="Inter Black"/>
              </a:rPr>
              <a:t>Syrian refugee crisis: </a:t>
            </a:r>
            <a:br>
              <a:rPr lang="en-US" altLang="zh-HK" sz="1200" dirty="0">
                <a:solidFill>
                  <a:srgbClr val="025AB1"/>
                </a:solidFill>
                <a:latin typeface="DFHeiHK-W9" panose="020B0900000000000000" pitchFamily="34" charset="-120"/>
                <a:ea typeface="DFHeiHK-W9" panose="020B0900000000000000" pitchFamily="34" charset="-120"/>
                <a:sym typeface="Inter Black"/>
              </a:rPr>
            </a:br>
            <a:r>
              <a:rPr lang="en-US" altLang="zh-HK" sz="1200" dirty="0">
                <a:solidFill>
                  <a:srgbClr val="025AB1"/>
                </a:solidFill>
                <a:latin typeface="DFHeiHK-W9" panose="020B0900000000000000" pitchFamily="34" charset="-120"/>
                <a:ea typeface="DFHeiHK-W9" panose="020B0900000000000000" pitchFamily="34" charset="-120"/>
                <a:sym typeface="Inter Black"/>
              </a:rPr>
              <a:t>Facts, FAQs, and how to help</a:t>
            </a:r>
            <a:endParaRPr lang="zh-HK" altLang="en-US" sz="1200" dirty="0">
              <a:solidFill>
                <a:srgbClr val="025AB1"/>
              </a:solidFill>
              <a:latin typeface="DFHeiHK-W9" panose="020B0900000000000000" pitchFamily="34" charset="-120"/>
              <a:ea typeface="DFHeiHK-W9" panose="020B0900000000000000" pitchFamily="34" charset="-120"/>
              <a:sym typeface="Inter Black"/>
            </a:endParaRPr>
          </a:p>
        </p:txBody>
      </p:sp>
      <p:pic>
        <p:nvPicPr>
          <p:cNvPr id="2" name="圖片 1">
            <a:hlinkClick r:id="rId3"/>
            <a:extLst>
              <a:ext uri="{FF2B5EF4-FFF2-40B4-BE49-F238E27FC236}">
                <a16:creationId xmlns:a16="http://schemas.microsoft.com/office/drawing/2014/main" id="{4B5BFEB9-E0EA-417B-80EB-6161818A2061}"/>
              </a:ext>
            </a:extLst>
          </p:cNvPr>
          <p:cNvPicPr>
            <a:picLocks noChangeAspect="1"/>
          </p:cNvPicPr>
          <p:nvPr/>
        </p:nvPicPr>
        <p:blipFill>
          <a:blip r:embed="rId4"/>
          <a:stretch>
            <a:fillRect/>
          </a:stretch>
        </p:blipFill>
        <p:spPr>
          <a:xfrm>
            <a:off x="4923821" y="1152336"/>
            <a:ext cx="1601781" cy="1601781"/>
          </a:xfrm>
          <a:prstGeom prst="rect">
            <a:avLst/>
          </a:prstGeom>
        </p:spPr>
      </p:pic>
      <p:sp>
        <p:nvSpPr>
          <p:cNvPr id="141" name="Google Shape;2211;p49">
            <a:extLst>
              <a:ext uri="{FF2B5EF4-FFF2-40B4-BE49-F238E27FC236}">
                <a16:creationId xmlns:a16="http://schemas.microsoft.com/office/drawing/2014/main" id="{0C7D2C2A-9D0F-4F31-AA8C-D2FC649BA86B}"/>
              </a:ext>
            </a:extLst>
          </p:cNvPr>
          <p:cNvSpPr txBox="1">
            <a:spLocks/>
          </p:cNvSpPr>
          <p:nvPr/>
        </p:nvSpPr>
        <p:spPr>
          <a:xfrm>
            <a:off x="-295282" y="300876"/>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04.</a:t>
            </a:r>
          </a:p>
        </p:txBody>
      </p:sp>
      <p:sp>
        <p:nvSpPr>
          <p:cNvPr id="142" name="Google Shape;2209;p49">
            <a:extLst>
              <a:ext uri="{FF2B5EF4-FFF2-40B4-BE49-F238E27FC236}">
                <a16:creationId xmlns:a16="http://schemas.microsoft.com/office/drawing/2014/main" id="{5FF70EB7-745B-4299-A4AF-B0D16BF344FB}"/>
              </a:ext>
            </a:extLst>
          </p:cNvPr>
          <p:cNvSpPr txBox="1">
            <a:spLocks/>
          </p:cNvSpPr>
          <p:nvPr/>
        </p:nvSpPr>
        <p:spPr>
          <a:xfrm>
            <a:off x="75447" y="59478"/>
            <a:ext cx="7202200" cy="780973"/>
          </a:xfrm>
          <a:prstGeom prst="rect">
            <a:avLst/>
          </a:prstGeom>
        </p:spPr>
        <p:txBody>
          <a:bodyPr wrap="square">
            <a:spAutoFit/>
          </a:bodyPr>
          <a:lstStyle>
            <a:defPPr marR="0" lvl="0" algn="l" rtl="0">
              <a:lnSpc>
                <a:spcPct val="100000"/>
              </a:lnSpc>
              <a:spcBef>
                <a:spcPts val="0"/>
              </a:spcBef>
              <a:spcAft>
                <a:spcPts val="0"/>
              </a:spcAft>
            </a:defPPr>
            <a:lvl1pPr>
              <a:defRPr b="1">
                <a:latin typeface="DFHeiHK-W9" panose="020B0900000000000000" pitchFamily="34" charset="-120"/>
                <a:ea typeface="DFHeiHK-W9" panose="020B0900000000000000" pitchFamily="34" charset="-120"/>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dirty="0"/>
              <a:t>你必須知道的三大難民危機</a:t>
            </a:r>
            <a:endParaRPr lang="zh-HK" altLang="en-US" dirty="0"/>
          </a:p>
        </p:txBody>
      </p:sp>
      <p:pic>
        <p:nvPicPr>
          <p:cNvPr id="4" name="圖片 3">
            <a:extLst>
              <a:ext uri="{FF2B5EF4-FFF2-40B4-BE49-F238E27FC236}">
                <a16:creationId xmlns:a16="http://schemas.microsoft.com/office/drawing/2014/main" id="{1EDDF2D0-D2E2-4D96-9777-36F751CF5655}"/>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105932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2"/>
        <p:cNvGrpSpPr/>
        <p:nvPr/>
      </p:nvGrpSpPr>
      <p:grpSpPr>
        <a:xfrm>
          <a:off x="0" y="0"/>
          <a:ext cx="0" cy="0"/>
          <a:chOff x="0" y="0"/>
          <a:chExt cx="0" cy="0"/>
        </a:xfrm>
      </p:grpSpPr>
      <p:sp>
        <p:nvSpPr>
          <p:cNvPr id="3385" name="Google Shape;3385;p71"/>
          <p:cNvSpPr txBox="1">
            <a:spLocks noGrp="1"/>
          </p:cNvSpPr>
          <p:nvPr>
            <p:ph type="title" idx="2"/>
          </p:nvPr>
        </p:nvSpPr>
        <p:spPr>
          <a:xfrm>
            <a:off x="835194" y="2680743"/>
            <a:ext cx="8405352" cy="572700"/>
          </a:xfrm>
          <a:prstGeom prst="rect">
            <a:avLst/>
          </a:prstGeom>
        </p:spPr>
        <p:txBody>
          <a:bodyPr spcFirstLastPara="1" wrap="square" lIns="91425" tIns="91425" rIns="91425" bIns="91425" anchor="ctr" anchorCtr="0">
            <a:noAutofit/>
          </a:bodyPr>
          <a:lstStyle/>
          <a:p>
            <a:pPr lvl="0"/>
            <a:r>
              <a:rPr lang="zh-TW" altLang="en-US" sz="1800" dirty="0">
                <a:solidFill>
                  <a:schemeClr val="bg2">
                    <a:lumMod val="50000"/>
                  </a:schemeClr>
                </a:solidFill>
                <a:latin typeface="DFHeiHK-W9" panose="020B0900000000000000" pitchFamily="34" charset="-120"/>
                <a:ea typeface="DFHeiHK-W9" panose="020B0900000000000000" pitchFamily="34" charset="-120"/>
                <a:cs typeface="Arial"/>
                <a:sym typeface="Arial"/>
              </a:rPr>
              <a:t>不少難民逃離戰火到達收容國後，生活依然十分艱難，性命甚至受到威脅。 </a:t>
            </a:r>
            <a:endParaRPr sz="1800" dirty="0">
              <a:solidFill>
                <a:schemeClr val="bg2">
                  <a:lumMod val="50000"/>
                </a:schemeClr>
              </a:solidFill>
              <a:latin typeface="DFHeiHK-W9" panose="020B0900000000000000" pitchFamily="34" charset="-120"/>
              <a:ea typeface="DFHeiHK-W9" panose="020B0900000000000000" pitchFamily="34" charset="-120"/>
              <a:cs typeface="Arial"/>
              <a:sym typeface="Arial"/>
            </a:endParaRPr>
          </a:p>
        </p:txBody>
      </p:sp>
      <p:sp>
        <p:nvSpPr>
          <p:cNvPr id="3392" name="Google Shape;3392;p71"/>
          <p:cNvSpPr/>
          <p:nvPr/>
        </p:nvSpPr>
        <p:spPr>
          <a:xfrm>
            <a:off x="7399048" y="294751"/>
            <a:ext cx="1374688" cy="536105"/>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11;p49">
            <a:extLst>
              <a:ext uri="{FF2B5EF4-FFF2-40B4-BE49-F238E27FC236}">
                <a16:creationId xmlns:a16="http://schemas.microsoft.com/office/drawing/2014/main" id="{4C47C6A8-98F6-415C-92A0-1FFDF30FD6E1}"/>
              </a:ext>
            </a:extLst>
          </p:cNvPr>
          <p:cNvSpPr txBox="1">
            <a:spLocks/>
          </p:cNvSpPr>
          <p:nvPr/>
        </p:nvSpPr>
        <p:spPr>
          <a:xfrm>
            <a:off x="53240" y="1842243"/>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a:t>
            </a:r>
            <a:r>
              <a:rPr lang="en-US" sz="6000" dirty="0">
                <a:solidFill>
                  <a:schemeClr val="bg2">
                    <a:lumMod val="75000"/>
                  </a:schemeClr>
                </a:solidFill>
                <a:latin typeface="Inter Black"/>
                <a:ea typeface="Inter Black"/>
                <a:sym typeface="Inter Black"/>
              </a:rPr>
              <a:t>5</a:t>
            </a:r>
            <a:r>
              <a:rPr lang="en" sz="6000" dirty="0">
                <a:solidFill>
                  <a:schemeClr val="bg2">
                    <a:lumMod val="75000"/>
                  </a:schemeClr>
                </a:solidFill>
                <a:latin typeface="Inter Black"/>
                <a:ea typeface="Inter Black"/>
                <a:sym typeface="Inter Black"/>
              </a:rPr>
              <a:t>.</a:t>
            </a:r>
          </a:p>
        </p:txBody>
      </p:sp>
      <p:sp>
        <p:nvSpPr>
          <p:cNvPr id="3383" name="Google Shape;3383;p71"/>
          <p:cNvSpPr txBox="1">
            <a:spLocks noGrp="1"/>
          </p:cNvSpPr>
          <p:nvPr>
            <p:ph type="title"/>
          </p:nvPr>
        </p:nvSpPr>
        <p:spPr>
          <a:xfrm>
            <a:off x="1683151" y="1949846"/>
            <a:ext cx="7704000" cy="572700"/>
          </a:xfrm>
          <a:prstGeom prst="rect">
            <a:avLst/>
          </a:prstGeom>
        </p:spPr>
        <p:txBody>
          <a:bodyPr spcFirstLastPara="1" wrap="square" lIns="91425" tIns="91425" rIns="91425" bIns="91425" anchor="ctr" anchorCtr="0">
            <a:noAutofit/>
          </a:bodyPr>
          <a:lstStyle/>
          <a:p>
            <a:pPr lvl="0"/>
            <a:r>
              <a:rPr lang="zh-TW" altLang="en-US" sz="4400" dirty="0">
                <a:latin typeface="DFHeiHK-W9" panose="020B0900000000000000" pitchFamily="34" charset="-120"/>
                <a:ea typeface="DFHeiHK-W9" panose="020B0900000000000000" pitchFamily="34" charset="-120"/>
              </a:rPr>
              <a:t>成功逃離戰火就能得到庇護</a:t>
            </a:r>
            <a:r>
              <a:rPr lang="en-US" altLang="zh-TW" sz="4400" dirty="0">
                <a:latin typeface="DFHeiHK-W9" panose="020B0900000000000000" pitchFamily="34" charset="-120"/>
                <a:ea typeface="DFHeiHK-W9" panose="020B0900000000000000" pitchFamily="34" charset="-120"/>
              </a:rPr>
              <a:t>﹖</a:t>
            </a:r>
            <a:endParaRPr sz="4400" dirty="0">
              <a:latin typeface="DFHeiHK-W9" panose="020B0900000000000000" pitchFamily="34" charset="-120"/>
              <a:ea typeface="DFHeiHK-W9" panose="020B0900000000000000" pitchFamily="34" charset="-120"/>
            </a:endParaRPr>
          </a:p>
        </p:txBody>
      </p:sp>
      <p:grpSp>
        <p:nvGrpSpPr>
          <p:cNvPr id="166" name="Google Shape;3393;p71">
            <a:extLst>
              <a:ext uri="{FF2B5EF4-FFF2-40B4-BE49-F238E27FC236}">
                <a16:creationId xmlns:a16="http://schemas.microsoft.com/office/drawing/2014/main" id="{E69879F5-2BD7-43B5-928D-28459EC0D54E}"/>
              </a:ext>
            </a:extLst>
          </p:cNvPr>
          <p:cNvGrpSpPr/>
          <p:nvPr/>
        </p:nvGrpSpPr>
        <p:grpSpPr>
          <a:xfrm>
            <a:off x="8004715" y="3586580"/>
            <a:ext cx="1012166" cy="937906"/>
            <a:chOff x="6783326" y="3248450"/>
            <a:chExt cx="1557003" cy="1266931"/>
          </a:xfrm>
        </p:grpSpPr>
        <p:sp>
          <p:nvSpPr>
            <p:cNvPr id="167" name="Google Shape;3394;p71">
              <a:extLst>
                <a:ext uri="{FF2B5EF4-FFF2-40B4-BE49-F238E27FC236}">
                  <a16:creationId xmlns:a16="http://schemas.microsoft.com/office/drawing/2014/main" id="{FDF8CDEF-0682-4174-89F8-B3F84D947B4D}"/>
                </a:ext>
              </a:extLst>
            </p:cNvPr>
            <p:cNvSpPr/>
            <p:nvPr/>
          </p:nvSpPr>
          <p:spPr>
            <a:xfrm>
              <a:off x="6985792" y="3885278"/>
              <a:ext cx="1152015" cy="630102"/>
            </a:xfrm>
            <a:custGeom>
              <a:avLst/>
              <a:gdLst/>
              <a:ahLst/>
              <a:cxnLst/>
              <a:rect l="l" t="t" r="r" b="b"/>
              <a:pathLst>
                <a:path w="24267" h="13273" extrusionOk="0">
                  <a:moveTo>
                    <a:pt x="1" y="1"/>
                  </a:moveTo>
                  <a:lnTo>
                    <a:pt x="1" y="13272"/>
                  </a:lnTo>
                  <a:lnTo>
                    <a:pt x="24267" y="13272"/>
                  </a:lnTo>
                  <a:lnTo>
                    <a:pt x="242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95;p71">
              <a:extLst>
                <a:ext uri="{FF2B5EF4-FFF2-40B4-BE49-F238E27FC236}">
                  <a16:creationId xmlns:a16="http://schemas.microsoft.com/office/drawing/2014/main" id="{53401CAF-2405-418A-A97D-6CB275C61724}"/>
                </a:ext>
              </a:extLst>
            </p:cNvPr>
            <p:cNvSpPr/>
            <p:nvPr/>
          </p:nvSpPr>
          <p:spPr>
            <a:xfrm>
              <a:off x="7371214" y="3885278"/>
              <a:ext cx="381204" cy="630102"/>
            </a:xfrm>
            <a:custGeom>
              <a:avLst/>
              <a:gdLst/>
              <a:ahLst/>
              <a:cxnLst/>
              <a:rect l="l" t="t" r="r" b="b"/>
              <a:pathLst>
                <a:path w="8030" h="13273" extrusionOk="0">
                  <a:moveTo>
                    <a:pt x="1" y="1"/>
                  </a:moveTo>
                  <a:lnTo>
                    <a:pt x="1" y="13272"/>
                  </a:lnTo>
                  <a:lnTo>
                    <a:pt x="8029" y="13272"/>
                  </a:lnTo>
                  <a:lnTo>
                    <a:pt x="80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96;p71">
              <a:extLst>
                <a:ext uri="{FF2B5EF4-FFF2-40B4-BE49-F238E27FC236}">
                  <a16:creationId xmlns:a16="http://schemas.microsoft.com/office/drawing/2014/main" id="{B58416D2-FE1F-4488-8BD0-0B7B0431D004}"/>
                </a:ext>
              </a:extLst>
            </p:cNvPr>
            <p:cNvSpPr/>
            <p:nvPr/>
          </p:nvSpPr>
          <p:spPr>
            <a:xfrm>
              <a:off x="6783326" y="3248450"/>
              <a:ext cx="1557003" cy="716882"/>
            </a:xfrm>
            <a:custGeom>
              <a:avLst/>
              <a:gdLst/>
              <a:ahLst/>
              <a:cxnLst/>
              <a:rect l="l" t="t" r="r" b="b"/>
              <a:pathLst>
                <a:path w="32798" h="15101" extrusionOk="0">
                  <a:moveTo>
                    <a:pt x="16260" y="1"/>
                  </a:moveTo>
                  <a:lnTo>
                    <a:pt x="9349" y="5329"/>
                  </a:lnTo>
                  <a:cubicBezTo>
                    <a:pt x="9542" y="5441"/>
                    <a:pt x="9734" y="5543"/>
                    <a:pt x="9927" y="5640"/>
                  </a:cubicBezTo>
                  <a:lnTo>
                    <a:pt x="5586" y="9210"/>
                  </a:lnTo>
                  <a:cubicBezTo>
                    <a:pt x="5586" y="9210"/>
                    <a:pt x="5790" y="9316"/>
                    <a:pt x="5993" y="9417"/>
                  </a:cubicBezTo>
                  <a:lnTo>
                    <a:pt x="1" y="15100"/>
                  </a:lnTo>
                  <a:lnTo>
                    <a:pt x="1984" y="15100"/>
                  </a:lnTo>
                  <a:lnTo>
                    <a:pt x="3202" y="14223"/>
                  </a:lnTo>
                  <a:lnTo>
                    <a:pt x="3202" y="14223"/>
                  </a:lnTo>
                  <a:lnTo>
                    <a:pt x="2711" y="15100"/>
                  </a:lnTo>
                  <a:lnTo>
                    <a:pt x="6180" y="15100"/>
                  </a:lnTo>
                  <a:lnTo>
                    <a:pt x="7110" y="13828"/>
                  </a:lnTo>
                  <a:lnTo>
                    <a:pt x="6580" y="15100"/>
                  </a:lnTo>
                  <a:lnTo>
                    <a:pt x="8889" y="15100"/>
                  </a:lnTo>
                  <a:lnTo>
                    <a:pt x="9627" y="13539"/>
                  </a:lnTo>
                  <a:lnTo>
                    <a:pt x="9323" y="15100"/>
                  </a:lnTo>
                  <a:lnTo>
                    <a:pt x="10867" y="15100"/>
                  </a:lnTo>
                  <a:lnTo>
                    <a:pt x="11605" y="14191"/>
                  </a:lnTo>
                  <a:lnTo>
                    <a:pt x="11301" y="15100"/>
                  </a:lnTo>
                  <a:lnTo>
                    <a:pt x="12562" y="15100"/>
                  </a:lnTo>
                  <a:lnTo>
                    <a:pt x="12936" y="14506"/>
                  </a:lnTo>
                  <a:lnTo>
                    <a:pt x="12786" y="15100"/>
                  </a:lnTo>
                  <a:lnTo>
                    <a:pt x="13583" y="15100"/>
                  </a:lnTo>
                  <a:lnTo>
                    <a:pt x="13790" y="14811"/>
                  </a:lnTo>
                  <a:lnTo>
                    <a:pt x="13796" y="15100"/>
                  </a:lnTo>
                  <a:lnTo>
                    <a:pt x="14903" y="15100"/>
                  </a:lnTo>
                  <a:lnTo>
                    <a:pt x="15624" y="13913"/>
                  </a:lnTo>
                  <a:lnTo>
                    <a:pt x="15586" y="15100"/>
                  </a:lnTo>
                  <a:lnTo>
                    <a:pt x="17212" y="15100"/>
                  </a:lnTo>
                  <a:lnTo>
                    <a:pt x="17174" y="13913"/>
                  </a:lnTo>
                  <a:lnTo>
                    <a:pt x="17895" y="15100"/>
                  </a:lnTo>
                  <a:lnTo>
                    <a:pt x="19002" y="15100"/>
                  </a:lnTo>
                  <a:lnTo>
                    <a:pt x="19007" y="14811"/>
                  </a:lnTo>
                  <a:lnTo>
                    <a:pt x="19215" y="15100"/>
                  </a:lnTo>
                  <a:lnTo>
                    <a:pt x="20012" y="15100"/>
                  </a:lnTo>
                  <a:lnTo>
                    <a:pt x="19863" y="14506"/>
                  </a:lnTo>
                  <a:lnTo>
                    <a:pt x="20236" y="15100"/>
                  </a:lnTo>
                  <a:lnTo>
                    <a:pt x="21499" y="15100"/>
                  </a:lnTo>
                  <a:lnTo>
                    <a:pt x="21193" y="14191"/>
                  </a:lnTo>
                  <a:lnTo>
                    <a:pt x="21931" y="15100"/>
                  </a:lnTo>
                  <a:lnTo>
                    <a:pt x="23475" y="15100"/>
                  </a:lnTo>
                  <a:lnTo>
                    <a:pt x="23171" y="13539"/>
                  </a:lnTo>
                  <a:lnTo>
                    <a:pt x="23909" y="15100"/>
                  </a:lnTo>
                  <a:lnTo>
                    <a:pt x="26218" y="15100"/>
                  </a:lnTo>
                  <a:lnTo>
                    <a:pt x="25688" y="13828"/>
                  </a:lnTo>
                  <a:lnTo>
                    <a:pt x="26623" y="15100"/>
                  </a:lnTo>
                  <a:lnTo>
                    <a:pt x="30087" y="15100"/>
                  </a:lnTo>
                  <a:lnTo>
                    <a:pt x="29595" y="14223"/>
                  </a:lnTo>
                  <a:lnTo>
                    <a:pt x="30814" y="15100"/>
                  </a:lnTo>
                  <a:lnTo>
                    <a:pt x="32797" y="15100"/>
                  </a:lnTo>
                  <a:lnTo>
                    <a:pt x="26864" y="9471"/>
                  </a:lnTo>
                  <a:cubicBezTo>
                    <a:pt x="27094" y="9353"/>
                    <a:pt x="27377" y="9210"/>
                    <a:pt x="27377" y="9210"/>
                  </a:cubicBezTo>
                  <a:lnTo>
                    <a:pt x="23038" y="5640"/>
                  </a:lnTo>
                  <a:cubicBezTo>
                    <a:pt x="23230" y="5543"/>
                    <a:pt x="23423" y="5441"/>
                    <a:pt x="23609" y="5329"/>
                  </a:cubicBezTo>
                  <a:cubicBezTo>
                    <a:pt x="23609" y="5329"/>
                    <a:pt x="16693" y="38"/>
                    <a:pt x="16704" y="1"/>
                  </a:cubicBezTo>
                  <a:lnTo>
                    <a:pt x="16688" y="1"/>
                  </a:lnTo>
                  <a:cubicBezTo>
                    <a:pt x="16688" y="11"/>
                    <a:pt x="16693" y="21"/>
                    <a:pt x="16693" y="38"/>
                  </a:cubicBezTo>
                  <a:cubicBezTo>
                    <a:pt x="16688" y="28"/>
                    <a:pt x="16688" y="11"/>
                    <a:pt x="16682" y="1"/>
                  </a:cubicBezTo>
                  <a:lnTo>
                    <a:pt x="16639" y="1"/>
                  </a:lnTo>
                  <a:lnTo>
                    <a:pt x="16639" y="28"/>
                  </a:lnTo>
                  <a:cubicBezTo>
                    <a:pt x="16634" y="16"/>
                    <a:pt x="16629" y="6"/>
                    <a:pt x="16624" y="1"/>
                  </a:cubicBezTo>
                  <a:lnTo>
                    <a:pt x="16575" y="1"/>
                  </a:lnTo>
                  <a:cubicBezTo>
                    <a:pt x="16575" y="6"/>
                    <a:pt x="16570" y="11"/>
                    <a:pt x="16570" y="21"/>
                  </a:cubicBezTo>
                  <a:lnTo>
                    <a:pt x="16570" y="1"/>
                  </a:lnTo>
                  <a:lnTo>
                    <a:pt x="16516" y="1"/>
                  </a:lnTo>
                  <a:cubicBezTo>
                    <a:pt x="16511" y="11"/>
                    <a:pt x="16506" y="21"/>
                    <a:pt x="16501" y="33"/>
                  </a:cubicBezTo>
                  <a:lnTo>
                    <a:pt x="16501" y="1"/>
                  </a:lnTo>
                  <a:lnTo>
                    <a:pt x="16420" y="1"/>
                  </a:lnTo>
                  <a:cubicBezTo>
                    <a:pt x="16415" y="6"/>
                    <a:pt x="16415" y="16"/>
                    <a:pt x="16415" y="28"/>
                  </a:cubicBezTo>
                  <a:lnTo>
                    <a:pt x="16415" y="1"/>
                  </a:lnTo>
                  <a:lnTo>
                    <a:pt x="16356" y="1"/>
                  </a:lnTo>
                  <a:cubicBezTo>
                    <a:pt x="16351" y="11"/>
                    <a:pt x="16341" y="21"/>
                    <a:pt x="16335" y="33"/>
                  </a:cubicBezTo>
                  <a:cubicBezTo>
                    <a:pt x="16335" y="21"/>
                    <a:pt x="16341" y="11"/>
                    <a:pt x="16341" y="1"/>
                  </a:cubicBezTo>
                  <a:lnTo>
                    <a:pt x="16297" y="1"/>
                  </a:lnTo>
                  <a:cubicBezTo>
                    <a:pt x="16276" y="21"/>
                    <a:pt x="16260" y="48"/>
                    <a:pt x="16239" y="70"/>
                  </a:cubicBezTo>
                  <a:cubicBezTo>
                    <a:pt x="16255" y="48"/>
                    <a:pt x="16265" y="28"/>
                    <a:pt x="16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97;p71">
              <a:extLst>
                <a:ext uri="{FF2B5EF4-FFF2-40B4-BE49-F238E27FC236}">
                  <a16:creationId xmlns:a16="http://schemas.microsoft.com/office/drawing/2014/main" id="{F88B5F9F-05B9-4C7B-A74D-F37EA3A91046}"/>
                </a:ext>
              </a:extLst>
            </p:cNvPr>
            <p:cNvSpPr/>
            <p:nvPr/>
          </p:nvSpPr>
          <p:spPr>
            <a:xfrm>
              <a:off x="7172831" y="3528293"/>
              <a:ext cx="158368" cy="171091"/>
            </a:xfrm>
            <a:custGeom>
              <a:avLst/>
              <a:gdLst/>
              <a:ahLst/>
              <a:cxnLst/>
              <a:rect l="l" t="t" r="r" b="b"/>
              <a:pathLst>
                <a:path w="3336" h="3604" extrusionOk="0">
                  <a:moveTo>
                    <a:pt x="3277" y="0"/>
                  </a:moveTo>
                  <a:cubicBezTo>
                    <a:pt x="3264" y="0"/>
                    <a:pt x="3250" y="6"/>
                    <a:pt x="3239" y="17"/>
                  </a:cubicBezTo>
                  <a:lnTo>
                    <a:pt x="22" y="3512"/>
                  </a:lnTo>
                  <a:cubicBezTo>
                    <a:pt x="0" y="3534"/>
                    <a:pt x="5" y="3571"/>
                    <a:pt x="27" y="3587"/>
                  </a:cubicBezTo>
                  <a:cubicBezTo>
                    <a:pt x="32" y="3598"/>
                    <a:pt x="49" y="3603"/>
                    <a:pt x="59" y="3603"/>
                  </a:cubicBezTo>
                  <a:cubicBezTo>
                    <a:pt x="75" y="3603"/>
                    <a:pt x="86" y="3598"/>
                    <a:pt x="96" y="3587"/>
                  </a:cubicBezTo>
                  <a:lnTo>
                    <a:pt x="3314" y="86"/>
                  </a:lnTo>
                  <a:cubicBezTo>
                    <a:pt x="3335" y="65"/>
                    <a:pt x="3335" y="33"/>
                    <a:pt x="3314" y="17"/>
                  </a:cubicBezTo>
                  <a:cubicBezTo>
                    <a:pt x="3303" y="6"/>
                    <a:pt x="3290" y="0"/>
                    <a:pt x="3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98;p71">
              <a:extLst>
                <a:ext uri="{FF2B5EF4-FFF2-40B4-BE49-F238E27FC236}">
                  <a16:creationId xmlns:a16="http://schemas.microsoft.com/office/drawing/2014/main" id="{2202A1BA-EF64-4CB7-9C17-C91C92CAD2D6}"/>
                </a:ext>
              </a:extLst>
            </p:cNvPr>
            <p:cNvSpPr/>
            <p:nvPr/>
          </p:nvSpPr>
          <p:spPr>
            <a:xfrm>
              <a:off x="7354220" y="3528293"/>
              <a:ext cx="102303" cy="171091"/>
            </a:xfrm>
            <a:custGeom>
              <a:avLst/>
              <a:gdLst/>
              <a:ahLst/>
              <a:cxnLst/>
              <a:rect l="l" t="t" r="r" b="b"/>
              <a:pathLst>
                <a:path w="2155" h="3604" extrusionOk="0">
                  <a:moveTo>
                    <a:pt x="2097" y="1"/>
                  </a:moveTo>
                  <a:cubicBezTo>
                    <a:pt x="2078" y="1"/>
                    <a:pt x="2061" y="9"/>
                    <a:pt x="2053" y="27"/>
                  </a:cubicBezTo>
                  <a:lnTo>
                    <a:pt x="17" y="3522"/>
                  </a:lnTo>
                  <a:cubicBezTo>
                    <a:pt x="1" y="3549"/>
                    <a:pt x="12" y="3581"/>
                    <a:pt x="38" y="3593"/>
                  </a:cubicBezTo>
                  <a:cubicBezTo>
                    <a:pt x="44" y="3598"/>
                    <a:pt x="55" y="3603"/>
                    <a:pt x="65" y="3603"/>
                  </a:cubicBezTo>
                  <a:cubicBezTo>
                    <a:pt x="81" y="3603"/>
                    <a:pt x="97" y="3593"/>
                    <a:pt x="108" y="3576"/>
                  </a:cubicBezTo>
                  <a:lnTo>
                    <a:pt x="2139" y="81"/>
                  </a:lnTo>
                  <a:cubicBezTo>
                    <a:pt x="2154" y="54"/>
                    <a:pt x="2149" y="22"/>
                    <a:pt x="2122" y="6"/>
                  </a:cubicBezTo>
                  <a:cubicBezTo>
                    <a:pt x="2114" y="3"/>
                    <a:pt x="2105" y="1"/>
                    <a:pt x="2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99;p71">
              <a:extLst>
                <a:ext uri="{FF2B5EF4-FFF2-40B4-BE49-F238E27FC236}">
                  <a16:creationId xmlns:a16="http://schemas.microsoft.com/office/drawing/2014/main" id="{4FBE62C3-A894-4662-9771-8533F5BBAA69}"/>
                </a:ext>
              </a:extLst>
            </p:cNvPr>
            <p:cNvSpPr/>
            <p:nvPr/>
          </p:nvSpPr>
          <p:spPr>
            <a:xfrm>
              <a:off x="7377860" y="3306650"/>
              <a:ext cx="122811" cy="158748"/>
            </a:xfrm>
            <a:custGeom>
              <a:avLst/>
              <a:gdLst/>
              <a:ahLst/>
              <a:cxnLst/>
              <a:rect l="l" t="t" r="r" b="b"/>
              <a:pathLst>
                <a:path w="2587" h="3344" extrusionOk="0">
                  <a:moveTo>
                    <a:pt x="2528" y="1"/>
                  </a:moveTo>
                  <a:cubicBezTo>
                    <a:pt x="2513" y="1"/>
                    <a:pt x="2497" y="8"/>
                    <a:pt x="2485" y="20"/>
                  </a:cubicBezTo>
                  <a:lnTo>
                    <a:pt x="16" y="3259"/>
                  </a:lnTo>
                  <a:cubicBezTo>
                    <a:pt x="0" y="3285"/>
                    <a:pt x="5" y="3317"/>
                    <a:pt x="27" y="3334"/>
                  </a:cubicBezTo>
                  <a:cubicBezTo>
                    <a:pt x="38" y="3344"/>
                    <a:pt x="48" y="3344"/>
                    <a:pt x="59" y="3344"/>
                  </a:cubicBezTo>
                  <a:cubicBezTo>
                    <a:pt x="75" y="3344"/>
                    <a:pt x="91" y="3339"/>
                    <a:pt x="102" y="3323"/>
                  </a:cubicBezTo>
                  <a:lnTo>
                    <a:pt x="2571" y="84"/>
                  </a:lnTo>
                  <a:cubicBezTo>
                    <a:pt x="2586" y="63"/>
                    <a:pt x="2581" y="30"/>
                    <a:pt x="2561" y="14"/>
                  </a:cubicBezTo>
                  <a:cubicBezTo>
                    <a:pt x="2551" y="5"/>
                    <a:pt x="2540" y="1"/>
                    <a:pt x="2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400;p71">
              <a:extLst>
                <a:ext uri="{FF2B5EF4-FFF2-40B4-BE49-F238E27FC236}">
                  <a16:creationId xmlns:a16="http://schemas.microsoft.com/office/drawing/2014/main" id="{782764E9-3090-430B-91E5-CD1C2C4907F7}"/>
                </a:ext>
              </a:extLst>
            </p:cNvPr>
            <p:cNvSpPr/>
            <p:nvPr/>
          </p:nvSpPr>
          <p:spPr>
            <a:xfrm>
              <a:off x="7625757" y="3306650"/>
              <a:ext cx="122811" cy="158748"/>
            </a:xfrm>
            <a:custGeom>
              <a:avLst/>
              <a:gdLst/>
              <a:ahLst/>
              <a:cxnLst/>
              <a:rect l="l" t="t" r="r" b="b"/>
              <a:pathLst>
                <a:path w="2587" h="3344" extrusionOk="0">
                  <a:moveTo>
                    <a:pt x="59" y="1"/>
                  </a:moveTo>
                  <a:cubicBezTo>
                    <a:pt x="47" y="1"/>
                    <a:pt x="36" y="5"/>
                    <a:pt x="26" y="14"/>
                  </a:cubicBezTo>
                  <a:cubicBezTo>
                    <a:pt x="6" y="30"/>
                    <a:pt x="0" y="63"/>
                    <a:pt x="16" y="84"/>
                  </a:cubicBezTo>
                  <a:lnTo>
                    <a:pt x="2485" y="3323"/>
                  </a:lnTo>
                  <a:cubicBezTo>
                    <a:pt x="2495" y="3339"/>
                    <a:pt x="2512" y="3344"/>
                    <a:pt x="2528" y="3344"/>
                  </a:cubicBezTo>
                  <a:cubicBezTo>
                    <a:pt x="2539" y="3344"/>
                    <a:pt x="2549" y="3344"/>
                    <a:pt x="2560" y="3334"/>
                  </a:cubicBezTo>
                  <a:cubicBezTo>
                    <a:pt x="2581" y="3317"/>
                    <a:pt x="2587" y="3285"/>
                    <a:pt x="2571" y="3259"/>
                  </a:cubicBezTo>
                  <a:lnTo>
                    <a:pt x="102" y="20"/>
                  </a:lnTo>
                  <a:cubicBezTo>
                    <a:pt x="89" y="8"/>
                    <a:pt x="74"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401;p71">
              <a:extLst>
                <a:ext uri="{FF2B5EF4-FFF2-40B4-BE49-F238E27FC236}">
                  <a16:creationId xmlns:a16="http://schemas.microsoft.com/office/drawing/2014/main" id="{967AB99C-3708-4106-8D0C-A905D7C20498}"/>
                </a:ext>
              </a:extLst>
            </p:cNvPr>
            <p:cNvSpPr/>
            <p:nvPr/>
          </p:nvSpPr>
          <p:spPr>
            <a:xfrm>
              <a:off x="7809662" y="3528293"/>
              <a:ext cx="158368" cy="171091"/>
            </a:xfrm>
            <a:custGeom>
              <a:avLst/>
              <a:gdLst/>
              <a:ahLst/>
              <a:cxnLst/>
              <a:rect l="l" t="t" r="r" b="b"/>
              <a:pathLst>
                <a:path w="3336" h="3604" extrusionOk="0">
                  <a:moveTo>
                    <a:pt x="60" y="0"/>
                  </a:moveTo>
                  <a:cubicBezTo>
                    <a:pt x="47" y="0"/>
                    <a:pt x="33" y="6"/>
                    <a:pt x="22" y="17"/>
                  </a:cubicBezTo>
                  <a:cubicBezTo>
                    <a:pt x="0" y="33"/>
                    <a:pt x="0" y="65"/>
                    <a:pt x="22" y="86"/>
                  </a:cubicBezTo>
                  <a:lnTo>
                    <a:pt x="3239" y="3587"/>
                  </a:lnTo>
                  <a:cubicBezTo>
                    <a:pt x="3246" y="3598"/>
                    <a:pt x="3261" y="3603"/>
                    <a:pt x="3278" y="3603"/>
                  </a:cubicBezTo>
                  <a:cubicBezTo>
                    <a:pt x="3288" y="3603"/>
                    <a:pt x="3298" y="3598"/>
                    <a:pt x="3310" y="3587"/>
                  </a:cubicBezTo>
                  <a:cubicBezTo>
                    <a:pt x="3330" y="3571"/>
                    <a:pt x="3336" y="3534"/>
                    <a:pt x="3315" y="3512"/>
                  </a:cubicBezTo>
                  <a:lnTo>
                    <a:pt x="97" y="17"/>
                  </a:lnTo>
                  <a:cubicBezTo>
                    <a:pt x="86" y="6"/>
                    <a:pt x="73"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402;p71">
              <a:extLst>
                <a:ext uri="{FF2B5EF4-FFF2-40B4-BE49-F238E27FC236}">
                  <a16:creationId xmlns:a16="http://schemas.microsoft.com/office/drawing/2014/main" id="{112F0320-260A-4098-8F55-8DFD62C76062}"/>
                </a:ext>
              </a:extLst>
            </p:cNvPr>
            <p:cNvSpPr/>
            <p:nvPr/>
          </p:nvSpPr>
          <p:spPr>
            <a:xfrm>
              <a:off x="7684337" y="3528293"/>
              <a:ext cx="102303" cy="171091"/>
            </a:xfrm>
            <a:custGeom>
              <a:avLst/>
              <a:gdLst/>
              <a:ahLst/>
              <a:cxnLst/>
              <a:rect l="l" t="t" r="r" b="b"/>
              <a:pathLst>
                <a:path w="2155" h="3604" extrusionOk="0">
                  <a:moveTo>
                    <a:pt x="59" y="1"/>
                  </a:moveTo>
                  <a:cubicBezTo>
                    <a:pt x="50" y="1"/>
                    <a:pt x="41" y="3"/>
                    <a:pt x="33" y="6"/>
                  </a:cubicBezTo>
                  <a:cubicBezTo>
                    <a:pt x="6" y="22"/>
                    <a:pt x="0" y="54"/>
                    <a:pt x="11" y="81"/>
                  </a:cubicBezTo>
                  <a:lnTo>
                    <a:pt x="2048" y="3576"/>
                  </a:lnTo>
                  <a:cubicBezTo>
                    <a:pt x="2058" y="3593"/>
                    <a:pt x="2075" y="3603"/>
                    <a:pt x="2090" y="3603"/>
                  </a:cubicBezTo>
                  <a:cubicBezTo>
                    <a:pt x="2102" y="3603"/>
                    <a:pt x="2112" y="3598"/>
                    <a:pt x="2117" y="3593"/>
                  </a:cubicBezTo>
                  <a:cubicBezTo>
                    <a:pt x="2144" y="3581"/>
                    <a:pt x="2154" y="3549"/>
                    <a:pt x="2139" y="3522"/>
                  </a:cubicBezTo>
                  <a:lnTo>
                    <a:pt x="102" y="27"/>
                  </a:lnTo>
                  <a:cubicBezTo>
                    <a:pt x="95" y="9"/>
                    <a:pt x="78"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403;p71">
              <a:extLst>
                <a:ext uri="{FF2B5EF4-FFF2-40B4-BE49-F238E27FC236}">
                  <a16:creationId xmlns:a16="http://schemas.microsoft.com/office/drawing/2014/main" id="{C54BAE22-51AB-4543-9854-40BD48CF84A2}"/>
                </a:ext>
              </a:extLst>
            </p:cNvPr>
            <p:cNvSpPr/>
            <p:nvPr/>
          </p:nvSpPr>
          <p:spPr>
            <a:xfrm>
              <a:off x="7556686" y="3528341"/>
              <a:ext cx="4890" cy="171043"/>
            </a:xfrm>
            <a:custGeom>
              <a:avLst/>
              <a:gdLst/>
              <a:ahLst/>
              <a:cxnLst/>
              <a:rect l="l" t="t" r="r" b="b"/>
              <a:pathLst>
                <a:path w="103" h="3603" extrusionOk="0">
                  <a:moveTo>
                    <a:pt x="50" y="0"/>
                  </a:moveTo>
                  <a:cubicBezTo>
                    <a:pt x="23" y="0"/>
                    <a:pt x="1" y="21"/>
                    <a:pt x="1" y="53"/>
                  </a:cubicBezTo>
                  <a:lnTo>
                    <a:pt x="1" y="3548"/>
                  </a:lnTo>
                  <a:cubicBezTo>
                    <a:pt x="1" y="3575"/>
                    <a:pt x="23" y="3602"/>
                    <a:pt x="50" y="3602"/>
                  </a:cubicBezTo>
                  <a:cubicBezTo>
                    <a:pt x="82" y="3602"/>
                    <a:pt x="102" y="3575"/>
                    <a:pt x="102" y="3548"/>
                  </a:cubicBezTo>
                  <a:lnTo>
                    <a:pt x="102" y="53"/>
                  </a:lnTo>
                  <a:cubicBezTo>
                    <a:pt x="102" y="21"/>
                    <a:pt x="82" y="0"/>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404;p71">
              <a:extLst>
                <a:ext uri="{FF2B5EF4-FFF2-40B4-BE49-F238E27FC236}">
                  <a16:creationId xmlns:a16="http://schemas.microsoft.com/office/drawing/2014/main" id="{49E38A19-B458-4DF0-B36F-FAF4562C0AFC}"/>
                </a:ext>
              </a:extLst>
            </p:cNvPr>
            <p:cNvSpPr/>
            <p:nvPr/>
          </p:nvSpPr>
          <p:spPr>
            <a:xfrm>
              <a:off x="7556686" y="3287471"/>
              <a:ext cx="4890" cy="171138"/>
            </a:xfrm>
            <a:custGeom>
              <a:avLst/>
              <a:gdLst/>
              <a:ahLst/>
              <a:cxnLst/>
              <a:rect l="l" t="t" r="r" b="b"/>
              <a:pathLst>
                <a:path w="103" h="3605" extrusionOk="0">
                  <a:moveTo>
                    <a:pt x="50" y="1"/>
                  </a:moveTo>
                  <a:cubicBezTo>
                    <a:pt x="23" y="1"/>
                    <a:pt x="1" y="23"/>
                    <a:pt x="1" y="55"/>
                  </a:cubicBezTo>
                  <a:lnTo>
                    <a:pt x="1" y="3550"/>
                  </a:lnTo>
                  <a:cubicBezTo>
                    <a:pt x="1" y="3577"/>
                    <a:pt x="23" y="3604"/>
                    <a:pt x="50" y="3604"/>
                  </a:cubicBezTo>
                  <a:cubicBezTo>
                    <a:pt x="82" y="3604"/>
                    <a:pt x="102" y="3577"/>
                    <a:pt x="102" y="3550"/>
                  </a:cubicBezTo>
                  <a:lnTo>
                    <a:pt x="102" y="55"/>
                  </a:lnTo>
                  <a:cubicBezTo>
                    <a:pt x="102" y="23"/>
                    <a:pt x="8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405;p71">
              <a:extLst>
                <a:ext uri="{FF2B5EF4-FFF2-40B4-BE49-F238E27FC236}">
                  <a16:creationId xmlns:a16="http://schemas.microsoft.com/office/drawing/2014/main" id="{4F8E4127-E680-4AF0-B57A-B734015C52CE}"/>
                </a:ext>
              </a:extLst>
            </p:cNvPr>
            <p:cNvSpPr/>
            <p:nvPr/>
          </p:nvSpPr>
          <p:spPr>
            <a:xfrm>
              <a:off x="7108412" y="3732515"/>
              <a:ext cx="184715" cy="171091"/>
            </a:xfrm>
            <a:custGeom>
              <a:avLst/>
              <a:gdLst/>
              <a:ahLst/>
              <a:cxnLst/>
              <a:rect l="l" t="t" r="r" b="b"/>
              <a:pathLst>
                <a:path w="3891" h="3604" extrusionOk="0">
                  <a:moveTo>
                    <a:pt x="3829" y="1"/>
                  </a:moveTo>
                  <a:cubicBezTo>
                    <a:pt x="3817" y="1"/>
                    <a:pt x="3805" y="5"/>
                    <a:pt x="3795" y="12"/>
                  </a:cubicBezTo>
                  <a:lnTo>
                    <a:pt x="27" y="3513"/>
                  </a:lnTo>
                  <a:cubicBezTo>
                    <a:pt x="5" y="3529"/>
                    <a:pt x="0" y="3561"/>
                    <a:pt x="21" y="3582"/>
                  </a:cubicBezTo>
                  <a:cubicBezTo>
                    <a:pt x="32" y="3593"/>
                    <a:pt x="48" y="3604"/>
                    <a:pt x="59" y="3604"/>
                  </a:cubicBezTo>
                  <a:cubicBezTo>
                    <a:pt x="75" y="3604"/>
                    <a:pt x="85" y="3598"/>
                    <a:pt x="96" y="3588"/>
                  </a:cubicBezTo>
                  <a:lnTo>
                    <a:pt x="3864" y="93"/>
                  </a:lnTo>
                  <a:cubicBezTo>
                    <a:pt x="3886" y="71"/>
                    <a:pt x="3891" y="39"/>
                    <a:pt x="3869" y="17"/>
                  </a:cubicBezTo>
                  <a:cubicBezTo>
                    <a:pt x="3858" y="6"/>
                    <a:pt x="3844" y="1"/>
                    <a:pt x="3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406;p71">
              <a:extLst>
                <a:ext uri="{FF2B5EF4-FFF2-40B4-BE49-F238E27FC236}">
                  <a16:creationId xmlns:a16="http://schemas.microsoft.com/office/drawing/2014/main" id="{4453A028-A7E2-4F7A-8F59-5ECAE52729A0}"/>
                </a:ext>
              </a:extLst>
            </p:cNvPr>
            <p:cNvSpPr/>
            <p:nvPr/>
          </p:nvSpPr>
          <p:spPr>
            <a:xfrm>
              <a:off x="6929491" y="3732515"/>
              <a:ext cx="184478" cy="171091"/>
            </a:xfrm>
            <a:custGeom>
              <a:avLst/>
              <a:gdLst/>
              <a:ahLst/>
              <a:cxnLst/>
              <a:rect l="l" t="t" r="r" b="b"/>
              <a:pathLst>
                <a:path w="3886" h="3604" extrusionOk="0">
                  <a:moveTo>
                    <a:pt x="3827" y="1"/>
                  </a:moveTo>
                  <a:cubicBezTo>
                    <a:pt x="3815" y="1"/>
                    <a:pt x="3803" y="5"/>
                    <a:pt x="3796" y="12"/>
                  </a:cubicBezTo>
                  <a:lnTo>
                    <a:pt x="22" y="3513"/>
                  </a:lnTo>
                  <a:cubicBezTo>
                    <a:pt x="0" y="3529"/>
                    <a:pt x="0" y="3561"/>
                    <a:pt x="17" y="3582"/>
                  </a:cubicBezTo>
                  <a:cubicBezTo>
                    <a:pt x="27" y="3593"/>
                    <a:pt x="44" y="3604"/>
                    <a:pt x="59" y="3604"/>
                  </a:cubicBezTo>
                  <a:cubicBezTo>
                    <a:pt x="70" y="3604"/>
                    <a:pt x="81" y="3598"/>
                    <a:pt x="91" y="3588"/>
                  </a:cubicBezTo>
                  <a:lnTo>
                    <a:pt x="3865" y="93"/>
                  </a:lnTo>
                  <a:cubicBezTo>
                    <a:pt x="3886" y="71"/>
                    <a:pt x="3886" y="39"/>
                    <a:pt x="3865" y="17"/>
                  </a:cubicBezTo>
                  <a:cubicBezTo>
                    <a:pt x="3856" y="6"/>
                    <a:pt x="3842" y="1"/>
                    <a:pt x="3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407;p71">
              <a:extLst>
                <a:ext uri="{FF2B5EF4-FFF2-40B4-BE49-F238E27FC236}">
                  <a16:creationId xmlns:a16="http://schemas.microsoft.com/office/drawing/2014/main" id="{0BFE9DC0-5E71-4B56-B9DD-664EA4326380}"/>
                </a:ext>
              </a:extLst>
            </p:cNvPr>
            <p:cNvSpPr/>
            <p:nvPr/>
          </p:nvSpPr>
          <p:spPr>
            <a:xfrm>
              <a:off x="7321274" y="3732420"/>
              <a:ext cx="118824" cy="171186"/>
            </a:xfrm>
            <a:custGeom>
              <a:avLst/>
              <a:gdLst/>
              <a:ahLst/>
              <a:cxnLst/>
              <a:rect l="l" t="t" r="r" b="b"/>
              <a:pathLst>
                <a:path w="2503" h="3606" extrusionOk="0">
                  <a:moveTo>
                    <a:pt x="2446" y="1"/>
                  </a:moveTo>
                  <a:cubicBezTo>
                    <a:pt x="2428" y="1"/>
                    <a:pt x="2411" y="10"/>
                    <a:pt x="2399" y="24"/>
                  </a:cubicBezTo>
                  <a:lnTo>
                    <a:pt x="16" y="3520"/>
                  </a:lnTo>
                  <a:cubicBezTo>
                    <a:pt x="1" y="3547"/>
                    <a:pt x="6" y="3579"/>
                    <a:pt x="26" y="3595"/>
                  </a:cubicBezTo>
                  <a:cubicBezTo>
                    <a:pt x="38" y="3600"/>
                    <a:pt x="48" y="3606"/>
                    <a:pt x="58" y="3606"/>
                  </a:cubicBezTo>
                  <a:cubicBezTo>
                    <a:pt x="75" y="3606"/>
                    <a:pt x="90" y="3595"/>
                    <a:pt x="102" y="3579"/>
                  </a:cubicBezTo>
                  <a:lnTo>
                    <a:pt x="2485" y="83"/>
                  </a:lnTo>
                  <a:cubicBezTo>
                    <a:pt x="2502" y="63"/>
                    <a:pt x="2496" y="24"/>
                    <a:pt x="2470" y="9"/>
                  </a:cubicBezTo>
                  <a:cubicBezTo>
                    <a:pt x="2463" y="3"/>
                    <a:pt x="2454" y="1"/>
                    <a:pt x="2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408;p71">
              <a:extLst>
                <a:ext uri="{FF2B5EF4-FFF2-40B4-BE49-F238E27FC236}">
                  <a16:creationId xmlns:a16="http://schemas.microsoft.com/office/drawing/2014/main" id="{A379294E-3AAF-42F7-9A63-5F54AA5C9975}"/>
                </a:ext>
              </a:extLst>
            </p:cNvPr>
            <p:cNvSpPr/>
            <p:nvPr/>
          </p:nvSpPr>
          <p:spPr>
            <a:xfrm>
              <a:off x="7855093" y="3732515"/>
              <a:ext cx="184478" cy="171091"/>
            </a:xfrm>
            <a:custGeom>
              <a:avLst/>
              <a:gdLst/>
              <a:ahLst/>
              <a:cxnLst/>
              <a:rect l="l" t="t" r="r" b="b"/>
              <a:pathLst>
                <a:path w="3886" h="3604" extrusionOk="0">
                  <a:moveTo>
                    <a:pt x="57" y="1"/>
                  </a:moveTo>
                  <a:cubicBezTo>
                    <a:pt x="42" y="1"/>
                    <a:pt x="28" y="6"/>
                    <a:pt x="17" y="17"/>
                  </a:cubicBezTo>
                  <a:cubicBezTo>
                    <a:pt x="0" y="39"/>
                    <a:pt x="0" y="71"/>
                    <a:pt x="22" y="93"/>
                  </a:cubicBezTo>
                  <a:lnTo>
                    <a:pt x="3796" y="3588"/>
                  </a:lnTo>
                  <a:cubicBezTo>
                    <a:pt x="3801" y="3598"/>
                    <a:pt x="3817" y="3604"/>
                    <a:pt x="3828" y="3604"/>
                  </a:cubicBezTo>
                  <a:cubicBezTo>
                    <a:pt x="3844" y="3604"/>
                    <a:pt x="3854" y="3593"/>
                    <a:pt x="3865" y="3582"/>
                  </a:cubicBezTo>
                  <a:cubicBezTo>
                    <a:pt x="3886" y="3561"/>
                    <a:pt x="3886" y="3529"/>
                    <a:pt x="3865" y="3513"/>
                  </a:cubicBezTo>
                  <a:lnTo>
                    <a:pt x="91" y="12"/>
                  </a:lnTo>
                  <a:cubicBezTo>
                    <a:pt x="81" y="5"/>
                    <a:pt x="6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409;p71">
              <a:extLst>
                <a:ext uri="{FF2B5EF4-FFF2-40B4-BE49-F238E27FC236}">
                  <a16:creationId xmlns:a16="http://schemas.microsoft.com/office/drawing/2014/main" id="{688B7A96-AA8A-4CCC-9C23-299D3C86B0DE}"/>
                </a:ext>
              </a:extLst>
            </p:cNvPr>
            <p:cNvSpPr/>
            <p:nvPr/>
          </p:nvSpPr>
          <p:spPr>
            <a:xfrm>
              <a:off x="8034013" y="3732515"/>
              <a:ext cx="184715" cy="171091"/>
            </a:xfrm>
            <a:custGeom>
              <a:avLst/>
              <a:gdLst/>
              <a:ahLst/>
              <a:cxnLst/>
              <a:rect l="l" t="t" r="r" b="b"/>
              <a:pathLst>
                <a:path w="3891" h="3604" extrusionOk="0">
                  <a:moveTo>
                    <a:pt x="61" y="1"/>
                  </a:moveTo>
                  <a:cubicBezTo>
                    <a:pt x="47" y="1"/>
                    <a:pt x="32" y="6"/>
                    <a:pt x="21" y="17"/>
                  </a:cubicBezTo>
                  <a:cubicBezTo>
                    <a:pt x="0" y="39"/>
                    <a:pt x="5" y="71"/>
                    <a:pt x="27" y="93"/>
                  </a:cubicBezTo>
                  <a:lnTo>
                    <a:pt x="3795" y="3588"/>
                  </a:lnTo>
                  <a:cubicBezTo>
                    <a:pt x="3805" y="3598"/>
                    <a:pt x="3816" y="3604"/>
                    <a:pt x="3832" y="3604"/>
                  </a:cubicBezTo>
                  <a:cubicBezTo>
                    <a:pt x="3843" y="3604"/>
                    <a:pt x="3859" y="3593"/>
                    <a:pt x="3869" y="3582"/>
                  </a:cubicBezTo>
                  <a:cubicBezTo>
                    <a:pt x="3891" y="3561"/>
                    <a:pt x="3886" y="3529"/>
                    <a:pt x="3864" y="3513"/>
                  </a:cubicBezTo>
                  <a:lnTo>
                    <a:pt x="96" y="12"/>
                  </a:lnTo>
                  <a:cubicBezTo>
                    <a:pt x="86" y="5"/>
                    <a:pt x="74"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410;p71">
              <a:extLst>
                <a:ext uri="{FF2B5EF4-FFF2-40B4-BE49-F238E27FC236}">
                  <a16:creationId xmlns:a16="http://schemas.microsoft.com/office/drawing/2014/main" id="{8915FBA8-EF7A-42AD-9CE2-42685E5CFAC1}"/>
                </a:ext>
              </a:extLst>
            </p:cNvPr>
            <p:cNvSpPr/>
            <p:nvPr/>
          </p:nvSpPr>
          <p:spPr>
            <a:xfrm>
              <a:off x="7707978" y="3732420"/>
              <a:ext cx="119014" cy="171186"/>
            </a:xfrm>
            <a:custGeom>
              <a:avLst/>
              <a:gdLst/>
              <a:ahLst/>
              <a:cxnLst/>
              <a:rect l="l" t="t" r="r" b="b"/>
              <a:pathLst>
                <a:path w="2507" h="3606" extrusionOk="0">
                  <a:moveTo>
                    <a:pt x="56" y="1"/>
                  </a:moveTo>
                  <a:cubicBezTo>
                    <a:pt x="47" y="1"/>
                    <a:pt x="39" y="3"/>
                    <a:pt x="32" y="9"/>
                  </a:cubicBezTo>
                  <a:cubicBezTo>
                    <a:pt x="5" y="24"/>
                    <a:pt x="0" y="63"/>
                    <a:pt x="16" y="83"/>
                  </a:cubicBezTo>
                  <a:lnTo>
                    <a:pt x="2399" y="3579"/>
                  </a:lnTo>
                  <a:cubicBezTo>
                    <a:pt x="2411" y="3595"/>
                    <a:pt x="2426" y="3606"/>
                    <a:pt x="2443" y="3606"/>
                  </a:cubicBezTo>
                  <a:cubicBezTo>
                    <a:pt x="2453" y="3606"/>
                    <a:pt x="2463" y="3600"/>
                    <a:pt x="2475" y="3595"/>
                  </a:cubicBezTo>
                  <a:cubicBezTo>
                    <a:pt x="2495" y="3579"/>
                    <a:pt x="2507" y="3547"/>
                    <a:pt x="2490" y="3520"/>
                  </a:cubicBezTo>
                  <a:lnTo>
                    <a:pt x="102" y="24"/>
                  </a:lnTo>
                  <a:cubicBezTo>
                    <a:pt x="90" y="10"/>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411;p71">
              <a:extLst>
                <a:ext uri="{FF2B5EF4-FFF2-40B4-BE49-F238E27FC236}">
                  <a16:creationId xmlns:a16="http://schemas.microsoft.com/office/drawing/2014/main" id="{BA61F3F3-5369-4984-98EC-B799D120298D}"/>
                </a:ext>
              </a:extLst>
            </p:cNvPr>
            <p:cNvSpPr/>
            <p:nvPr/>
          </p:nvSpPr>
          <p:spPr>
            <a:xfrm>
              <a:off x="7558205" y="3732562"/>
              <a:ext cx="5175" cy="171043"/>
            </a:xfrm>
            <a:custGeom>
              <a:avLst/>
              <a:gdLst/>
              <a:ahLst/>
              <a:cxnLst/>
              <a:rect l="l" t="t" r="r" b="b"/>
              <a:pathLst>
                <a:path w="109" h="3603" extrusionOk="0">
                  <a:moveTo>
                    <a:pt x="55" y="1"/>
                  </a:moveTo>
                  <a:cubicBezTo>
                    <a:pt x="28" y="1"/>
                    <a:pt x="1" y="21"/>
                    <a:pt x="1" y="53"/>
                  </a:cubicBezTo>
                  <a:lnTo>
                    <a:pt x="1" y="3549"/>
                  </a:lnTo>
                  <a:cubicBezTo>
                    <a:pt x="1" y="3576"/>
                    <a:pt x="28" y="3603"/>
                    <a:pt x="55" y="3603"/>
                  </a:cubicBezTo>
                  <a:cubicBezTo>
                    <a:pt x="82" y="3603"/>
                    <a:pt x="109" y="3576"/>
                    <a:pt x="109" y="3549"/>
                  </a:cubicBezTo>
                  <a:lnTo>
                    <a:pt x="109" y="53"/>
                  </a:lnTo>
                  <a:cubicBezTo>
                    <a:pt x="109" y="21"/>
                    <a:pt x="82" y="1"/>
                    <a:pt x="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3412;p71">
            <a:extLst>
              <a:ext uri="{FF2B5EF4-FFF2-40B4-BE49-F238E27FC236}">
                <a16:creationId xmlns:a16="http://schemas.microsoft.com/office/drawing/2014/main" id="{0EDDD38A-9A4B-46EA-B691-1245B1271829}"/>
              </a:ext>
            </a:extLst>
          </p:cNvPr>
          <p:cNvGrpSpPr/>
          <p:nvPr/>
        </p:nvGrpSpPr>
        <p:grpSpPr>
          <a:xfrm>
            <a:off x="5037870" y="3873342"/>
            <a:ext cx="1363524" cy="673070"/>
            <a:chOff x="5191952" y="3154875"/>
            <a:chExt cx="3357598" cy="1455399"/>
          </a:xfrm>
        </p:grpSpPr>
        <p:sp>
          <p:nvSpPr>
            <p:cNvPr id="186" name="Google Shape;3413;p71">
              <a:extLst>
                <a:ext uri="{FF2B5EF4-FFF2-40B4-BE49-F238E27FC236}">
                  <a16:creationId xmlns:a16="http://schemas.microsoft.com/office/drawing/2014/main" id="{86523DD8-CBB9-45AC-AEA8-CA161646CF14}"/>
                </a:ext>
              </a:extLst>
            </p:cNvPr>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414;p71">
              <a:extLst>
                <a:ext uri="{FF2B5EF4-FFF2-40B4-BE49-F238E27FC236}">
                  <a16:creationId xmlns:a16="http://schemas.microsoft.com/office/drawing/2014/main" id="{5EB92EDB-1B8E-469F-B3AD-6F4948FA166E}"/>
                </a:ext>
              </a:extLst>
            </p:cNvPr>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415;p71">
              <a:extLst>
                <a:ext uri="{FF2B5EF4-FFF2-40B4-BE49-F238E27FC236}">
                  <a16:creationId xmlns:a16="http://schemas.microsoft.com/office/drawing/2014/main" id="{43ED6F08-4C0A-49A4-B25A-1D437595C627}"/>
                </a:ext>
              </a:extLst>
            </p:cNvPr>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416;p71">
              <a:extLst>
                <a:ext uri="{FF2B5EF4-FFF2-40B4-BE49-F238E27FC236}">
                  <a16:creationId xmlns:a16="http://schemas.microsoft.com/office/drawing/2014/main" id="{8319C718-A68C-42E1-8B19-9E030D54018A}"/>
                </a:ext>
              </a:extLst>
            </p:cNvPr>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417;p71">
              <a:extLst>
                <a:ext uri="{FF2B5EF4-FFF2-40B4-BE49-F238E27FC236}">
                  <a16:creationId xmlns:a16="http://schemas.microsoft.com/office/drawing/2014/main" id="{79231500-E12B-4D9B-8ECB-E10DC0E4E5E8}"/>
                </a:ext>
              </a:extLst>
            </p:cNvPr>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418;p71">
              <a:extLst>
                <a:ext uri="{FF2B5EF4-FFF2-40B4-BE49-F238E27FC236}">
                  <a16:creationId xmlns:a16="http://schemas.microsoft.com/office/drawing/2014/main" id="{D21DD0FA-EE2E-4332-AC8D-A4CAE9F3D700}"/>
                </a:ext>
              </a:extLst>
            </p:cNvPr>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419;p71">
              <a:extLst>
                <a:ext uri="{FF2B5EF4-FFF2-40B4-BE49-F238E27FC236}">
                  <a16:creationId xmlns:a16="http://schemas.microsoft.com/office/drawing/2014/main" id="{7D6A5BEB-267B-442B-AF60-E32D978AAD9D}"/>
                </a:ext>
              </a:extLst>
            </p:cNvPr>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420;p71">
              <a:extLst>
                <a:ext uri="{FF2B5EF4-FFF2-40B4-BE49-F238E27FC236}">
                  <a16:creationId xmlns:a16="http://schemas.microsoft.com/office/drawing/2014/main" id="{43048E3F-F678-4157-9ECA-4A9F1A5BAEBB}"/>
                </a:ext>
              </a:extLst>
            </p:cNvPr>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421;p71">
              <a:extLst>
                <a:ext uri="{FF2B5EF4-FFF2-40B4-BE49-F238E27FC236}">
                  <a16:creationId xmlns:a16="http://schemas.microsoft.com/office/drawing/2014/main" id="{9CF0C023-882A-4666-B82F-182E2CA2CAF7}"/>
                </a:ext>
              </a:extLst>
            </p:cNvPr>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422;p71">
              <a:extLst>
                <a:ext uri="{FF2B5EF4-FFF2-40B4-BE49-F238E27FC236}">
                  <a16:creationId xmlns:a16="http://schemas.microsoft.com/office/drawing/2014/main" id="{569E4429-0171-4184-B48D-FF629DA6B4B2}"/>
                </a:ext>
              </a:extLst>
            </p:cNvPr>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423;p71">
              <a:extLst>
                <a:ext uri="{FF2B5EF4-FFF2-40B4-BE49-F238E27FC236}">
                  <a16:creationId xmlns:a16="http://schemas.microsoft.com/office/drawing/2014/main" id="{2667AFDA-C520-4294-8358-D16B30F291BF}"/>
                </a:ext>
              </a:extLst>
            </p:cNvPr>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424;p71">
              <a:extLst>
                <a:ext uri="{FF2B5EF4-FFF2-40B4-BE49-F238E27FC236}">
                  <a16:creationId xmlns:a16="http://schemas.microsoft.com/office/drawing/2014/main" id="{64BA7934-CD3A-4B27-B7F9-07DCBD6FEDCD}"/>
                </a:ext>
              </a:extLst>
            </p:cNvPr>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425;p71">
              <a:extLst>
                <a:ext uri="{FF2B5EF4-FFF2-40B4-BE49-F238E27FC236}">
                  <a16:creationId xmlns:a16="http://schemas.microsoft.com/office/drawing/2014/main" id="{64674728-72E8-4A70-88D5-DD31EA11A801}"/>
                </a:ext>
              </a:extLst>
            </p:cNvPr>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426;p71">
              <a:extLst>
                <a:ext uri="{FF2B5EF4-FFF2-40B4-BE49-F238E27FC236}">
                  <a16:creationId xmlns:a16="http://schemas.microsoft.com/office/drawing/2014/main" id="{273D0AD8-75CE-4315-82B2-17551E96EB88}"/>
                </a:ext>
              </a:extLst>
            </p:cNvPr>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427;p71">
              <a:extLst>
                <a:ext uri="{FF2B5EF4-FFF2-40B4-BE49-F238E27FC236}">
                  <a16:creationId xmlns:a16="http://schemas.microsoft.com/office/drawing/2014/main" id="{131C14D4-018C-4E8C-A001-79F3BA59D32C}"/>
                </a:ext>
              </a:extLst>
            </p:cNvPr>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428;p71">
              <a:extLst>
                <a:ext uri="{FF2B5EF4-FFF2-40B4-BE49-F238E27FC236}">
                  <a16:creationId xmlns:a16="http://schemas.microsoft.com/office/drawing/2014/main" id="{E114135C-6556-4DF9-8B02-8E0ECE0E97D2}"/>
                </a:ext>
              </a:extLst>
            </p:cNvPr>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429;p71">
              <a:extLst>
                <a:ext uri="{FF2B5EF4-FFF2-40B4-BE49-F238E27FC236}">
                  <a16:creationId xmlns:a16="http://schemas.microsoft.com/office/drawing/2014/main" id="{61618E41-C17D-40AA-AC2C-5D303A6DE51B}"/>
                </a:ext>
              </a:extLst>
            </p:cNvPr>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430;p71">
              <a:extLst>
                <a:ext uri="{FF2B5EF4-FFF2-40B4-BE49-F238E27FC236}">
                  <a16:creationId xmlns:a16="http://schemas.microsoft.com/office/drawing/2014/main" id="{C3B4CD49-391F-4A38-AADF-A4F2BBCE50CF}"/>
                </a:ext>
              </a:extLst>
            </p:cNvPr>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431;p71">
              <a:extLst>
                <a:ext uri="{FF2B5EF4-FFF2-40B4-BE49-F238E27FC236}">
                  <a16:creationId xmlns:a16="http://schemas.microsoft.com/office/drawing/2014/main" id="{B8C1877C-1C5E-4196-A9EA-0CFAB69177E0}"/>
                </a:ext>
              </a:extLst>
            </p:cNvPr>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432;p71">
              <a:extLst>
                <a:ext uri="{FF2B5EF4-FFF2-40B4-BE49-F238E27FC236}">
                  <a16:creationId xmlns:a16="http://schemas.microsoft.com/office/drawing/2014/main" id="{DDC6C20F-CBF3-4300-B0F8-AAD2A8E16FF1}"/>
                </a:ext>
              </a:extLst>
            </p:cNvPr>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433;p71">
              <a:extLst>
                <a:ext uri="{FF2B5EF4-FFF2-40B4-BE49-F238E27FC236}">
                  <a16:creationId xmlns:a16="http://schemas.microsoft.com/office/drawing/2014/main" id="{4D04AE68-2434-44AB-8F99-8F5D3ACDCAFA}"/>
                </a:ext>
              </a:extLst>
            </p:cNvPr>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434;p71">
              <a:extLst>
                <a:ext uri="{FF2B5EF4-FFF2-40B4-BE49-F238E27FC236}">
                  <a16:creationId xmlns:a16="http://schemas.microsoft.com/office/drawing/2014/main" id="{9324EB3B-4C11-4FA4-8068-7DE8BF0A8C59}"/>
                </a:ext>
              </a:extLst>
            </p:cNvPr>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435;p71">
              <a:extLst>
                <a:ext uri="{FF2B5EF4-FFF2-40B4-BE49-F238E27FC236}">
                  <a16:creationId xmlns:a16="http://schemas.microsoft.com/office/drawing/2014/main" id="{62507B22-2590-4070-A41E-8221455937E6}"/>
                </a:ext>
              </a:extLst>
            </p:cNvPr>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436;p71">
              <a:extLst>
                <a:ext uri="{FF2B5EF4-FFF2-40B4-BE49-F238E27FC236}">
                  <a16:creationId xmlns:a16="http://schemas.microsoft.com/office/drawing/2014/main" id="{419CF9B6-0E7D-4557-9F83-489E55327FAB}"/>
                </a:ext>
              </a:extLst>
            </p:cNvPr>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3437;p71">
            <a:extLst>
              <a:ext uri="{FF2B5EF4-FFF2-40B4-BE49-F238E27FC236}">
                <a16:creationId xmlns:a16="http://schemas.microsoft.com/office/drawing/2014/main" id="{0D8F8D9B-B524-448F-8708-7DF91411F264}"/>
              </a:ext>
            </a:extLst>
          </p:cNvPr>
          <p:cNvGrpSpPr/>
          <p:nvPr/>
        </p:nvGrpSpPr>
        <p:grpSpPr>
          <a:xfrm>
            <a:off x="6646549" y="3752616"/>
            <a:ext cx="1206237" cy="767835"/>
            <a:chOff x="4650000" y="3417650"/>
            <a:chExt cx="1855539" cy="1037198"/>
          </a:xfrm>
        </p:grpSpPr>
        <p:grpSp>
          <p:nvGrpSpPr>
            <p:cNvPr id="211" name="Google Shape;3438;p71">
              <a:extLst>
                <a:ext uri="{FF2B5EF4-FFF2-40B4-BE49-F238E27FC236}">
                  <a16:creationId xmlns:a16="http://schemas.microsoft.com/office/drawing/2014/main" id="{16BEE9AC-0D99-480E-88BF-E8C50FD79676}"/>
                </a:ext>
              </a:extLst>
            </p:cNvPr>
            <p:cNvGrpSpPr/>
            <p:nvPr/>
          </p:nvGrpSpPr>
          <p:grpSpPr>
            <a:xfrm>
              <a:off x="4650000" y="3417650"/>
              <a:ext cx="1855539" cy="1037198"/>
              <a:chOff x="4650000" y="3417650"/>
              <a:chExt cx="1855539" cy="1037198"/>
            </a:xfrm>
          </p:grpSpPr>
          <p:sp>
            <p:nvSpPr>
              <p:cNvPr id="213" name="Google Shape;3439;p71">
                <a:extLst>
                  <a:ext uri="{FF2B5EF4-FFF2-40B4-BE49-F238E27FC236}">
                    <a16:creationId xmlns:a16="http://schemas.microsoft.com/office/drawing/2014/main" id="{4D498F17-D6F0-480C-8330-CFA1EDF276AA}"/>
                  </a:ext>
                </a:extLst>
              </p:cNvPr>
              <p:cNvSpPr/>
              <p:nvPr/>
            </p:nvSpPr>
            <p:spPr>
              <a:xfrm>
                <a:off x="5775891" y="3417650"/>
                <a:ext cx="729648" cy="1031554"/>
              </a:xfrm>
              <a:custGeom>
                <a:avLst/>
                <a:gdLst/>
                <a:ahLst/>
                <a:cxnLst/>
                <a:rect l="l" t="t" r="r" b="b"/>
                <a:pathLst>
                  <a:path w="13319" h="18830" extrusionOk="0">
                    <a:moveTo>
                      <a:pt x="7300" y="0"/>
                    </a:moveTo>
                    <a:lnTo>
                      <a:pt x="0" y="6618"/>
                    </a:lnTo>
                    <a:lnTo>
                      <a:pt x="358" y="18830"/>
                    </a:lnTo>
                    <a:lnTo>
                      <a:pt x="13319" y="18830"/>
                    </a:lnTo>
                    <a:lnTo>
                      <a:pt x="13319" y="6387"/>
                    </a:lnTo>
                    <a:lnTo>
                      <a:pt x="7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440;p71">
                <a:extLst>
                  <a:ext uri="{FF2B5EF4-FFF2-40B4-BE49-F238E27FC236}">
                    <a16:creationId xmlns:a16="http://schemas.microsoft.com/office/drawing/2014/main" id="{408BE7D8-8B51-48D7-9DCA-F72E6E9C5C1B}"/>
                  </a:ext>
                </a:extLst>
              </p:cNvPr>
              <p:cNvSpPr/>
              <p:nvPr/>
            </p:nvSpPr>
            <p:spPr>
              <a:xfrm>
                <a:off x="4650000" y="3675073"/>
                <a:ext cx="1145502" cy="774132"/>
              </a:xfrm>
              <a:custGeom>
                <a:avLst/>
                <a:gdLst/>
                <a:ahLst/>
                <a:cxnLst/>
                <a:rect l="l" t="t" r="r" b="b"/>
                <a:pathLst>
                  <a:path w="20910" h="14131" extrusionOk="0">
                    <a:moveTo>
                      <a:pt x="20910" y="0"/>
                    </a:moveTo>
                    <a:lnTo>
                      <a:pt x="1" y="1571"/>
                    </a:lnTo>
                    <a:lnTo>
                      <a:pt x="1" y="14131"/>
                    </a:lnTo>
                    <a:lnTo>
                      <a:pt x="20910" y="14131"/>
                    </a:lnTo>
                    <a:lnTo>
                      <a:pt x="209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441;p71">
                <a:extLst>
                  <a:ext uri="{FF2B5EF4-FFF2-40B4-BE49-F238E27FC236}">
                    <a16:creationId xmlns:a16="http://schemas.microsoft.com/office/drawing/2014/main" id="{A11B79E7-80BC-4FD7-AE40-E0718DC9310F}"/>
                  </a:ext>
                </a:extLst>
              </p:cNvPr>
              <p:cNvSpPr/>
              <p:nvPr/>
            </p:nvSpPr>
            <p:spPr>
              <a:xfrm>
                <a:off x="4650000" y="3417650"/>
                <a:ext cx="1525857" cy="343541"/>
              </a:xfrm>
              <a:custGeom>
                <a:avLst/>
                <a:gdLst/>
                <a:ahLst/>
                <a:cxnLst/>
                <a:rect l="l" t="t" r="r" b="b"/>
                <a:pathLst>
                  <a:path w="27853" h="6271" extrusionOk="0">
                    <a:moveTo>
                      <a:pt x="6923" y="0"/>
                    </a:moveTo>
                    <a:lnTo>
                      <a:pt x="1" y="6270"/>
                    </a:lnTo>
                    <a:lnTo>
                      <a:pt x="20937" y="6270"/>
                    </a:lnTo>
                    <a:lnTo>
                      <a:pt x="278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442;p71">
                <a:extLst>
                  <a:ext uri="{FF2B5EF4-FFF2-40B4-BE49-F238E27FC236}">
                    <a16:creationId xmlns:a16="http://schemas.microsoft.com/office/drawing/2014/main" id="{192B0D81-0667-4395-9927-2C478CF3D8CB}"/>
                  </a:ext>
                </a:extLst>
              </p:cNvPr>
              <p:cNvSpPr/>
              <p:nvPr/>
            </p:nvSpPr>
            <p:spPr>
              <a:xfrm>
                <a:off x="4913285" y="3482348"/>
                <a:ext cx="386819" cy="143256"/>
              </a:xfrm>
              <a:custGeom>
                <a:avLst/>
                <a:gdLst/>
                <a:ahLst/>
                <a:cxnLst/>
                <a:rect l="l" t="t" r="r" b="b"/>
                <a:pathLst>
                  <a:path w="7061" h="2615" extrusionOk="0">
                    <a:moveTo>
                      <a:pt x="3062" y="1"/>
                    </a:moveTo>
                    <a:lnTo>
                      <a:pt x="0" y="2615"/>
                    </a:lnTo>
                    <a:lnTo>
                      <a:pt x="3997" y="2615"/>
                    </a:lnTo>
                    <a:lnTo>
                      <a:pt x="70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443;p71">
                <a:extLst>
                  <a:ext uri="{FF2B5EF4-FFF2-40B4-BE49-F238E27FC236}">
                    <a16:creationId xmlns:a16="http://schemas.microsoft.com/office/drawing/2014/main" id="{DB026FE6-E049-4CC1-B6C1-E0DA905BA0C6}"/>
                  </a:ext>
                </a:extLst>
              </p:cNvPr>
              <p:cNvSpPr/>
              <p:nvPr/>
            </p:nvSpPr>
            <p:spPr>
              <a:xfrm>
                <a:off x="5213055" y="3482348"/>
                <a:ext cx="386819" cy="143256"/>
              </a:xfrm>
              <a:custGeom>
                <a:avLst/>
                <a:gdLst/>
                <a:ahLst/>
                <a:cxnLst/>
                <a:rect l="l" t="t" r="r" b="b"/>
                <a:pathLst>
                  <a:path w="7061" h="2615" extrusionOk="0">
                    <a:moveTo>
                      <a:pt x="3064" y="1"/>
                    </a:moveTo>
                    <a:lnTo>
                      <a:pt x="0" y="2615"/>
                    </a:lnTo>
                    <a:lnTo>
                      <a:pt x="3999" y="2615"/>
                    </a:lnTo>
                    <a:lnTo>
                      <a:pt x="70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444;p71">
                <a:extLst>
                  <a:ext uri="{FF2B5EF4-FFF2-40B4-BE49-F238E27FC236}">
                    <a16:creationId xmlns:a16="http://schemas.microsoft.com/office/drawing/2014/main" id="{8696A476-8768-4DB6-9519-7C725D001D38}"/>
                  </a:ext>
                </a:extLst>
              </p:cNvPr>
              <p:cNvSpPr/>
              <p:nvPr/>
            </p:nvSpPr>
            <p:spPr>
              <a:xfrm>
                <a:off x="5525206" y="3482348"/>
                <a:ext cx="387093" cy="143256"/>
              </a:xfrm>
              <a:custGeom>
                <a:avLst/>
                <a:gdLst/>
                <a:ahLst/>
                <a:cxnLst/>
                <a:rect l="l" t="t" r="r" b="b"/>
                <a:pathLst>
                  <a:path w="7066" h="2615" extrusionOk="0">
                    <a:moveTo>
                      <a:pt x="3062" y="1"/>
                    </a:moveTo>
                    <a:lnTo>
                      <a:pt x="0" y="2615"/>
                    </a:lnTo>
                    <a:lnTo>
                      <a:pt x="4004" y="2615"/>
                    </a:lnTo>
                    <a:lnTo>
                      <a:pt x="7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445;p71">
                <a:extLst>
                  <a:ext uri="{FF2B5EF4-FFF2-40B4-BE49-F238E27FC236}">
                    <a16:creationId xmlns:a16="http://schemas.microsoft.com/office/drawing/2014/main" id="{351CBA2B-8A56-44FE-897A-A8401A2A8182}"/>
                  </a:ext>
                </a:extLst>
              </p:cNvPr>
              <p:cNvSpPr/>
              <p:nvPr/>
            </p:nvSpPr>
            <p:spPr>
              <a:xfrm>
                <a:off x="4805950" y="3898425"/>
                <a:ext cx="214604" cy="213478"/>
              </a:xfrm>
              <a:custGeom>
                <a:avLst/>
                <a:gdLst/>
                <a:ahLst/>
                <a:cxnLst/>
                <a:rect l="l" t="t" r="r" b="b"/>
                <a:pathLst>
                  <a:path w="3586" h="3897" extrusionOk="0">
                    <a:moveTo>
                      <a:pt x="0" y="1"/>
                    </a:moveTo>
                    <a:lnTo>
                      <a:pt x="0" y="3897"/>
                    </a:lnTo>
                    <a:lnTo>
                      <a:pt x="3586" y="3897"/>
                    </a:lnTo>
                    <a:lnTo>
                      <a:pt x="35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446;p71">
                <a:extLst>
                  <a:ext uri="{FF2B5EF4-FFF2-40B4-BE49-F238E27FC236}">
                    <a16:creationId xmlns:a16="http://schemas.microsoft.com/office/drawing/2014/main" id="{AB856446-712E-448D-8B87-424773F28274}"/>
                  </a:ext>
                </a:extLst>
              </p:cNvPr>
              <p:cNvSpPr/>
              <p:nvPr/>
            </p:nvSpPr>
            <p:spPr>
              <a:xfrm>
                <a:off x="4822182" y="3913323"/>
                <a:ext cx="182152" cy="182481"/>
              </a:xfrm>
              <a:custGeom>
                <a:avLst/>
                <a:gdLst/>
                <a:ahLst/>
                <a:cxnLst/>
                <a:rect l="l" t="t" r="r" b="b"/>
                <a:pathLst>
                  <a:path w="3325" h="3331" extrusionOk="0">
                    <a:moveTo>
                      <a:pt x="1" y="1"/>
                    </a:moveTo>
                    <a:lnTo>
                      <a:pt x="1" y="3331"/>
                    </a:lnTo>
                    <a:lnTo>
                      <a:pt x="3324" y="3331"/>
                    </a:lnTo>
                    <a:lnTo>
                      <a:pt x="33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447;p71">
                <a:extLst>
                  <a:ext uri="{FF2B5EF4-FFF2-40B4-BE49-F238E27FC236}">
                    <a16:creationId xmlns:a16="http://schemas.microsoft.com/office/drawing/2014/main" id="{C93AEEEB-E769-4396-8AC4-5CBC5514E763}"/>
                  </a:ext>
                </a:extLst>
              </p:cNvPr>
              <p:cNvSpPr/>
              <p:nvPr/>
            </p:nvSpPr>
            <p:spPr>
              <a:xfrm>
                <a:off x="5279506" y="3873824"/>
                <a:ext cx="287006" cy="581023"/>
              </a:xfrm>
              <a:custGeom>
                <a:avLst/>
                <a:gdLst/>
                <a:ahLst/>
                <a:cxnLst/>
                <a:rect l="l" t="t" r="r" b="b"/>
                <a:pathLst>
                  <a:path w="5239" h="10606" extrusionOk="0">
                    <a:moveTo>
                      <a:pt x="1" y="1"/>
                    </a:moveTo>
                    <a:lnTo>
                      <a:pt x="1" y="10606"/>
                    </a:lnTo>
                    <a:lnTo>
                      <a:pt x="5238" y="10606"/>
                    </a:lnTo>
                    <a:lnTo>
                      <a:pt x="5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3448;p71">
              <a:extLst>
                <a:ext uri="{FF2B5EF4-FFF2-40B4-BE49-F238E27FC236}">
                  <a16:creationId xmlns:a16="http://schemas.microsoft.com/office/drawing/2014/main" id="{1A64052C-C70B-421A-8ADB-F8E4BFB7BE1F}"/>
                </a:ext>
              </a:extLst>
            </p:cNvPr>
            <p:cNvSpPr/>
            <p:nvPr/>
          </p:nvSpPr>
          <p:spPr>
            <a:xfrm>
              <a:off x="5813725" y="3425450"/>
              <a:ext cx="364325" cy="1026325"/>
            </a:xfrm>
            <a:custGeom>
              <a:avLst/>
              <a:gdLst/>
              <a:ahLst/>
              <a:cxnLst/>
              <a:rect l="l" t="t" r="r" b="b"/>
              <a:pathLst>
                <a:path w="14573" h="41053" extrusionOk="0">
                  <a:moveTo>
                    <a:pt x="14573" y="0"/>
                  </a:moveTo>
                  <a:lnTo>
                    <a:pt x="0" y="14478"/>
                  </a:lnTo>
                  <a:lnTo>
                    <a:pt x="0" y="41053"/>
                  </a:lnTo>
                </a:path>
              </a:pathLst>
            </a:custGeom>
            <a:noFill/>
            <a:ln w="9525" cap="flat" cmpd="sng">
              <a:solidFill>
                <a:schemeClr val="accent3"/>
              </a:solidFill>
              <a:prstDash val="solid"/>
              <a:round/>
              <a:headEnd type="none" w="med" len="med"/>
              <a:tailEnd type="none" w="med" len="med"/>
            </a:ln>
          </p:spPr>
        </p:sp>
      </p:grpSp>
      <p:grpSp>
        <p:nvGrpSpPr>
          <p:cNvPr id="222" name="Google Shape;3449;p71">
            <a:extLst>
              <a:ext uri="{FF2B5EF4-FFF2-40B4-BE49-F238E27FC236}">
                <a16:creationId xmlns:a16="http://schemas.microsoft.com/office/drawing/2014/main" id="{7A153717-16FE-43F4-A296-03B04F553628}"/>
              </a:ext>
            </a:extLst>
          </p:cNvPr>
          <p:cNvGrpSpPr/>
          <p:nvPr/>
        </p:nvGrpSpPr>
        <p:grpSpPr>
          <a:xfrm>
            <a:off x="3681815" y="3786693"/>
            <a:ext cx="1168830" cy="723020"/>
            <a:chOff x="445743" y="3478190"/>
            <a:chExt cx="1797997" cy="976661"/>
          </a:xfrm>
        </p:grpSpPr>
        <p:sp>
          <p:nvSpPr>
            <p:cNvPr id="223" name="Google Shape;3450;p71">
              <a:extLst>
                <a:ext uri="{FF2B5EF4-FFF2-40B4-BE49-F238E27FC236}">
                  <a16:creationId xmlns:a16="http://schemas.microsoft.com/office/drawing/2014/main" id="{66F9D11D-81DA-494F-94CC-6FAF72E566A9}"/>
                </a:ext>
              </a:extLst>
            </p:cNvPr>
            <p:cNvSpPr/>
            <p:nvPr/>
          </p:nvSpPr>
          <p:spPr>
            <a:xfrm>
              <a:off x="517248" y="3520964"/>
              <a:ext cx="676708" cy="398908"/>
            </a:xfrm>
            <a:custGeom>
              <a:avLst/>
              <a:gdLst/>
              <a:ahLst/>
              <a:cxnLst/>
              <a:rect l="l" t="t" r="r" b="b"/>
              <a:pathLst>
                <a:path w="13448" h="7927" extrusionOk="0">
                  <a:moveTo>
                    <a:pt x="6013" y="1"/>
                  </a:moveTo>
                  <a:lnTo>
                    <a:pt x="0" y="7173"/>
                  </a:lnTo>
                  <a:lnTo>
                    <a:pt x="0" y="7927"/>
                  </a:lnTo>
                  <a:lnTo>
                    <a:pt x="6158" y="711"/>
                  </a:lnTo>
                  <a:lnTo>
                    <a:pt x="12325" y="7799"/>
                  </a:lnTo>
                  <a:lnTo>
                    <a:pt x="13448" y="7799"/>
                  </a:lnTo>
                  <a:lnTo>
                    <a:pt x="13448" y="7173"/>
                  </a:lnTo>
                  <a:lnTo>
                    <a:pt x="12021" y="7173"/>
                  </a:lnTo>
                  <a:lnTo>
                    <a:pt x="6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451;p71">
              <a:extLst>
                <a:ext uri="{FF2B5EF4-FFF2-40B4-BE49-F238E27FC236}">
                  <a16:creationId xmlns:a16="http://schemas.microsoft.com/office/drawing/2014/main" id="{F103FEB3-1643-446D-B69E-20DBF136C66F}"/>
                </a:ext>
              </a:extLst>
            </p:cNvPr>
            <p:cNvSpPr/>
            <p:nvPr/>
          </p:nvSpPr>
          <p:spPr>
            <a:xfrm>
              <a:off x="517248" y="3556743"/>
              <a:ext cx="676708" cy="898108"/>
            </a:xfrm>
            <a:custGeom>
              <a:avLst/>
              <a:gdLst/>
              <a:ahLst/>
              <a:cxnLst/>
              <a:rect l="l" t="t" r="r" b="b"/>
              <a:pathLst>
                <a:path w="13448" h="17847" extrusionOk="0">
                  <a:moveTo>
                    <a:pt x="6158" y="0"/>
                  </a:moveTo>
                  <a:lnTo>
                    <a:pt x="0" y="7216"/>
                  </a:lnTo>
                  <a:lnTo>
                    <a:pt x="0" y="17846"/>
                  </a:lnTo>
                  <a:lnTo>
                    <a:pt x="13448" y="17846"/>
                  </a:lnTo>
                  <a:lnTo>
                    <a:pt x="13448" y="7088"/>
                  </a:lnTo>
                  <a:lnTo>
                    <a:pt x="12325" y="7088"/>
                  </a:lnTo>
                  <a:lnTo>
                    <a:pt x="6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452;p71">
              <a:extLst>
                <a:ext uri="{FF2B5EF4-FFF2-40B4-BE49-F238E27FC236}">
                  <a16:creationId xmlns:a16="http://schemas.microsoft.com/office/drawing/2014/main" id="{24E621A5-3A6B-45B3-B800-5F0593BF7F36}"/>
                </a:ext>
              </a:extLst>
            </p:cNvPr>
            <p:cNvSpPr/>
            <p:nvPr/>
          </p:nvSpPr>
          <p:spPr>
            <a:xfrm>
              <a:off x="1193910" y="3880867"/>
              <a:ext cx="976617" cy="31754"/>
            </a:xfrm>
            <a:custGeom>
              <a:avLst/>
              <a:gdLst/>
              <a:ahLst/>
              <a:cxnLst/>
              <a:rect l="l" t="t" r="r" b="b"/>
              <a:pathLst>
                <a:path w="19408" h="631" extrusionOk="0">
                  <a:moveTo>
                    <a:pt x="1" y="0"/>
                  </a:moveTo>
                  <a:lnTo>
                    <a:pt x="1" y="630"/>
                  </a:lnTo>
                  <a:lnTo>
                    <a:pt x="19408" y="63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453;p71">
              <a:extLst>
                <a:ext uri="{FF2B5EF4-FFF2-40B4-BE49-F238E27FC236}">
                  <a16:creationId xmlns:a16="http://schemas.microsoft.com/office/drawing/2014/main" id="{034D5342-062E-440B-9096-732848B9CA6B}"/>
                </a:ext>
              </a:extLst>
            </p:cNvPr>
            <p:cNvSpPr/>
            <p:nvPr/>
          </p:nvSpPr>
          <p:spPr>
            <a:xfrm>
              <a:off x="1193910" y="3912570"/>
              <a:ext cx="976617" cy="541472"/>
            </a:xfrm>
            <a:custGeom>
              <a:avLst/>
              <a:gdLst/>
              <a:ahLst/>
              <a:cxnLst/>
              <a:rect l="l" t="t" r="r" b="b"/>
              <a:pathLst>
                <a:path w="19408" h="10760" extrusionOk="0">
                  <a:moveTo>
                    <a:pt x="1" y="0"/>
                  </a:moveTo>
                  <a:lnTo>
                    <a:pt x="1" y="10760"/>
                  </a:lnTo>
                  <a:lnTo>
                    <a:pt x="19408" y="1076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454;p71">
              <a:extLst>
                <a:ext uri="{FF2B5EF4-FFF2-40B4-BE49-F238E27FC236}">
                  <a16:creationId xmlns:a16="http://schemas.microsoft.com/office/drawing/2014/main" id="{851E153C-74D3-469D-A8DB-8D068A8DA3BF}"/>
                </a:ext>
              </a:extLst>
            </p:cNvPr>
            <p:cNvSpPr/>
            <p:nvPr/>
          </p:nvSpPr>
          <p:spPr>
            <a:xfrm>
              <a:off x="445743" y="3478190"/>
              <a:ext cx="374081" cy="403739"/>
            </a:xfrm>
            <a:custGeom>
              <a:avLst/>
              <a:gdLst/>
              <a:ahLst/>
              <a:cxnLst/>
              <a:rect l="l" t="t" r="r" b="b"/>
              <a:pathLst>
                <a:path w="7434" h="8023" extrusionOk="0">
                  <a:moveTo>
                    <a:pt x="6723" y="0"/>
                  </a:moveTo>
                  <a:lnTo>
                    <a:pt x="0" y="8023"/>
                  </a:lnTo>
                  <a:lnTo>
                    <a:pt x="1421" y="8023"/>
                  </a:lnTo>
                  <a:lnTo>
                    <a:pt x="7434" y="851"/>
                  </a:lnTo>
                  <a:lnTo>
                    <a:pt x="67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455;p71">
              <a:extLst>
                <a:ext uri="{FF2B5EF4-FFF2-40B4-BE49-F238E27FC236}">
                  <a16:creationId xmlns:a16="http://schemas.microsoft.com/office/drawing/2014/main" id="{0C2DB824-AAB9-48FF-AE42-9C9C0622260F}"/>
                </a:ext>
              </a:extLst>
            </p:cNvPr>
            <p:cNvSpPr/>
            <p:nvPr/>
          </p:nvSpPr>
          <p:spPr>
            <a:xfrm>
              <a:off x="784048" y="3478190"/>
              <a:ext cx="1459692" cy="403739"/>
            </a:xfrm>
            <a:custGeom>
              <a:avLst/>
              <a:gdLst/>
              <a:ahLst/>
              <a:cxnLst/>
              <a:rect l="l" t="t" r="r" b="b"/>
              <a:pathLst>
                <a:path w="29008" h="8023" extrusionOk="0">
                  <a:moveTo>
                    <a:pt x="0" y="0"/>
                  </a:moveTo>
                  <a:lnTo>
                    <a:pt x="711" y="851"/>
                  </a:lnTo>
                  <a:lnTo>
                    <a:pt x="6719" y="8023"/>
                  </a:lnTo>
                  <a:lnTo>
                    <a:pt x="29007" y="8023"/>
                  </a:lnTo>
                  <a:lnTo>
                    <a:pt x="222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456;p71">
              <a:extLst>
                <a:ext uri="{FF2B5EF4-FFF2-40B4-BE49-F238E27FC236}">
                  <a16:creationId xmlns:a16="http://schemas.microsoft.com/office/drawing/2014/main" id="{3F7D393F-0930-4C7D-8095-3518D36E7B7A}"/>
                </a:ext>
              </a:extLst>
            </p:cNvPr>
            <p:cNvSpPr/>
            <p:nvPr/>
          </p:nvSpPr>
          <p:spPr>
            <a:xfrm>
              <a:off x="1484411" y="3969887"/>
              <a:ext cx="579942" cy="164656"/>
            </a:xfrm>
            <a:custGeom>
              <a:avLst/>
              <a:gdLst/>
              <a:ahLst/>
              <a:cxnLst/>
              <a:rect l="l" t="t" r="r" b="b"/>
              <a:pathLst>
                <a:path w="11525" h="3272" extrusionOk="0">
                  <a:moveTo>
                    <a:pt x="0" y="0"/>
                  </a:moveTo>
                  <a:lnTo>
                    <a:pt x="0" y="3271"/>
                  </a:lnTo>
                  <a:lnTo>
                    <a:pt x="11524" y="3271"/>
                  </a:lnTo>
                  <a:lnTo>
                    <a:pt x="11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457;p71">
              <a:extLst>
                <a:ext uri="{FF2B5EF4-FFF2-40B4-BE49-F238E27FC236}">
                  <a16:creationId xmlns:a16="http://schemas.microsoft.com/office/drawing/2014/main" id="{479724ED-4D06-4D54-854A-EF35B69FE866}"/>
                </a:ext>
              </a:extLst>
            </p:cNvPr>
            <p:cNvSpPr/>
            <p:nvPr/>
          </p:nvSpPr>
          <p:spPr>
            <a:xfrm>
              <a:off x="1498903" y="3981411"/>
              <a:ext cx="550102" cy="140702"/>
            </a:xfrm>
            <a:custGeom>
              <a:avLst/>
              <a:gdLst/>
              <a:ahLst/>
              <a:cxnLst/>
              <a:rect l="l" t="t" r="r" b="b"/>
              <a:pathLst>
                <a:path w="10932" h="2796" extrusionOk="0">
                  <a:moveTo>
                    <a:pt x="1" y="1"/>
                  </a:moveTo>
                  <a:lnTo>
                    <a:pt x="1" y="2796"/>
                  </a:lnTo>
                  <a:lnTo>
                    <a:pt x="10931" y="2796"/>
                  </a:lnTo>
                  <a:lnTo>
                    <a:pt x="10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458;p71">
              <a:extLst>
                <a:ext uri="{FF2B5EF4-FFF2-40B4-BE49-F238E27FC236}">
                  <a16:creationId xmlns:a16="http://schemas.microsoft.com/office/drawing/2014/main" id="{D985C6BC-5A31-4821-B2C2-5D1F87630DBB}"/>
                </a:ext>
              </a:extLst>
            </p:cNvPr>
            <p:cNvSpPr/>
            <p:nvPr/>
          </p:nvSpPr>
          <p:spPr>
            <a:xfrm>
              <a:off x="1779944" y="3981411"/>
              <a:ext cx="20279" cy="140702"/>
            </a:xfrm>
            <a:custGeom>
              <a:avLst/>
              <a:gdLst/>
              <a:ahLst/>
              <a:cxnLst/>
              <a:rect l="l" t="t" r="r" b="b"/>
              <a:pathLst>
                <a:path w="403" h="2796" extrusionOk="0">
                  <a:moveTo>
                    <a:pt x="1" y="1"/>
                  </a:moveTo>
                  <a:lnTo>
                    <a:pt x="1" y="2796"/>
                  </a:lnTo>
                  <a:lnTo>
                    <a:pt x="402" y="2796"/>
                  </a:lnTo>
                  <a:lnTo>
                    <a:pt x="4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459;p71">
              <a:extLst>
                <a:ext uri="{FF2B5EF4-FFF2-40B4-BE49-F238E27FC236}">
                  <a16:creationId xmlns:a16="http://schemas.microsoft.com/office/drawing/2014/main" id="{77DA7F6F-A8BC-4453-9964-EDD5EC2AFC67}"/>
                </a:ext>
              </a:extLst>
            </p:cNvPr>
            <p:cNvSpPr/>
            <p:nvPr/>
          </p:nvSpPr>
          <p:spPr>
            <a:xfrm>
              <a:off x="701637" y="4018252"/>
              <a:ext cx="239474" cy="436599"/>
            </a:xfrm>
            <a:custGeom>
              <a:avLst/>
              <a:gdLst/>
              <a:ahLst/>
              <a:cxnLst/>
              <a:rect l="l" t="t" r="r" b="b"/>
              <a:pathLst>
                <a:path w="4759" h="8676" extrusionOk="0">
                  <a:moveTo>
                    <a:pt x="1" y="0"/>
                  </a:moveTo>
                  <a:lnTo>
                    <a:pt x="1" y="8676"/>
                  </a:lnTo>
                  <a:lnTo>
                    <a:pt x="4758" y="8676"/>
                  </a:lnTo>
                  <a:lnTo>
                    <a:pt x="47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460;p71">
              <a:extLst>
                <a:ext uri="{FF2B5EF4-FFF2-40B4-BE49-F238E27FC236}">
                  <a16:creationId xmlns:a16="http://schemas.microsoft.com/office/drawing/2014/main" id="{C533D5FC-6CAB-405C-9A1B-980FF950A0CF}"/>
                </a:ext>
              </a:extLst>
            </p:cNvPr>
            <p:cNvSpPr/>
            <p:nvPr/>
          </p:nvSpPr>
          <p:spPr>
            <a:xfrm>
              <a:off x="880452" y="4214972"/>
              <a:ext cx="38460" cy="43171"/>
            </a:xfrm>
            <a:custGeom>
              <a:avLst/>
              <a:gdLst/>
              <a:ahLst/>
              <a:cxnLst/>
              <a:rect l="l" t="t" r="r" b="b"/>
              <a:pathLst>
                <a:path w="440" h="494" extrusionOk="0">
                  <a:moveTo>
                    <a:pt x="220" y="1"/>
                  </a:moveTo>
                  <a:cubicBezTo>
                    <a:pt x="97" y="1"/>
                    <a:pt x="1" y="109"/>
                    <a:pt x="1" y="247"/>
                  </a:cubicBezTo>
                  <a:cubicBezTo>
                    <a:pt x="1" y="381"/>
                    <a:pt x="97" y="494"/>
                    <a:pt x="220" y="494"/>
                  </a:cubicBezTo>
                  <a:cubicBezTo>
                    <a:pt x="338" y="494"/>
                    <a:pt x="439" y="381"/>
                    <a:pt x="439" y="247"/>
                  </a:cubicBezTo>
                  <a:cubicBezTo>
                    <a:pt x="439" y="109"/>
                    <a:pt x="338"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4" name="Google Shape;3461;p71">
              <a:extLst>
                <a:ext uri="{FF2B5EF4-FFF2-40B4-BE49-F238E27FC236}">
                  <a16:creationId xmlns:a16="http://schemas.microsoft.com/office/drawing/2014/main" id="{0D3A576A-BA03-4B0E-90C1-9F88E824CA7C}"/>
                </a:ext>
              </a:extLst>
            </p:cNvPr>
            <p:cNvCxnSpPr/>
            <p:nvPr/>
          </p:nvCxnSpPr>
          <p:spPr>
            <a:xfrm>
              <a:off x="1124925" y="3882650"/>
              <a:ext cx="0" cy="564300"/>
            </a:xfrm>
            <a:prstGeom prst="straightConnector1">
              <a:avLst/>
            </a:prstGeom>
            <a:noFill/>
            <a:ln w="9525" cap="flat" cmpd="sng">
              <a:solidFill>
                <a:schemeClr val="accent3"/>
              </a:solidFill>
              <a:prstDash val="solid"/>
              <a:round/>
              <a:headEnd type="none" w="med" len="med"/>
              <a:tailEnd type="none" w="med" len="med"/>
            </a:ln>
          </p:spPr>
        </p:cxnSp>
      </p:grpSp>
      <p:pic>
        <p:nvPicPr>
          <p:cNvPr id="3" name="圖片 2">
            <a:extLst>
              <a:ext uri="{FF2B5EF4-FFF2-40B4-BE49-F238E27FC236}">
                <a16:creationId xmlns:a16="http://schemas.microsoft.com/office/drawing/2014/main" id="{642CB316-8563-47F9-A36B-CE0632E7B23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5161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8E1"/>
        </a:solidFill>
        <a:effectLst/>
      </p:bgPr>
    </p:bg>
    <p:spTree>
      <p:nvGrpSpPr>
        <p:cNvPr id="1" name="Shape 2016"/>
        <p:cNvGrpSpPr/>
        <p:nvPr/>
      </p:nvGrpSpPr>
      <p:grpSpPr>
        <a:xfrm>
          <a:off x="0" y="0"/>
          <a:ext cx="0" cy="0"/>
          <a:chOff x="0" y="0"/>
          <a:chExt cx="0" cy="0"/>
        </a:xfrm>
      </p:grpSpPr>
      <p:sp>
        <p:nvSpPr>
          <p:cNvPr id="2017" name="Google Shape;2017;p47"/>
          <p:cNvSpPr txBox="1">
            <a:spLocks noGrp="1"/>
          </p:cNvSpPr>
          <p:nvPr>
            <p:ph type="subTitle" idx="3"/>
          </p:nvPr>
        </p:nvSpPr>
        <p:spPr>
          <a:xfrm>
            <a:off x="720000" y="1771920"/>
            <a:ext cx="1843906" cy="1016104"/>
          </a:xfrm>
          <a:prstGeom prst="rect">
            <a:avLst/>
          </a:prstGeom>
        </p:spPr>
        <p:txBody>
          <a:bodyPr spcFirstLastPara="1" wrap="square" lIns="91425" tIns="91425" rIns="91425" bIns="91425" anchor="t" anchorCtr="0">
            <a:noAutofit/>
          </a:bodyPr>
          <a:lstStyle/>
          <a:p>
            <a:pPr marL="0" lvl="0" indent="0"/>
            <a:r>
              <a:rPr lang="zh-TW" altLang="en-US" b="0" dirty="0">
                <a:latin typeface="DFHeiHK-W9" panose="020B0900000000000000" pitchFamily="34" charset="-120"/>
                <a:ea typeface="DFHeiHK-W9" panose="020B0900000000000000" pitchFamily="34" charset="-120"/>
                <a:sym typeface="Inter Black"/>
              </a:rPr>
              <a:t>移民者、難民及尋求庇護者有什麼分別</a:t>
            </a:r>
            <a:r>
              <a:rPr lang="en-US" altLang="zh-TW" b="0" dirty="0">
                <a:latin typeface="DFHeiHK-W9" panose="020B0900000000000000" pitchFamily="34" charset="-120"/>
                <a:ea typeface="DFHeiHK-W9" panose="020B0900000000000000" pitchFamily="34" charset="-120"/>
                <a:sym typeface="Inter Black"/>
              </a:rPr>
              <a:t>﹖</a:t>
            </a:r>
            <a:endParaRPr b="0" dirty="0">
              <a:latin typeface="DFHeiHK-W9" panose="020B0900000000000000" pitchFamily="34" charset="-120"/>
              <a:ea typeface="DFHeiHK-W9" panose="020B0900000000000000" pitchFamily="34" charset="-120"/>
              <a:sym typeface="Inter Black"/>
            </a:endParaRPr>
          </a:p>
        </p:txBody>
      </p:sp>
      <p:sp>
        <p:nvSpPr>
          <p:cNvPr id="2018" name="Google Shape;2018;p47"/>
          <p:cNvSpPr txBox="1">
            <a:spLocks noGrp="1"/>
          </p:cNvSpPr>
          <p:nvPr>
            <p:ph type="title"/>
          </p:nvPr>
        </p:nvSpPr>
        <p:spPr>
          <a:xfrm>
            <a:off x="720000" y="1265241"/>
            <a:ext cx="1407918" cy="75346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bg2">
                    <a:lumMod val="75000"/>
                  </a:schemeClr>
                </a:solidFill>
              </a:rPr>
              <a:t>01.</a:t>
            </a:r>
            <a:endParaRPr sz="2800" dirty="0">
              <a:solidFill>
                <a:schemeClr val="bg2">
                  <a:lumMod val="75000"/>
                </a:schemeClr>
              </a:solidFill>
            </a:endParaRPr>
          </a:p>
        </p:txBody>
      </p:sp>
      <p:sp>
        <p:nvSpPr>
          <p:cNvPr id="2020" name="Google Shape;2020;p47"/>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p>
            <a:pPr lvl="0"/>
            <a:r>
              <a:rPr lang="zh-TW" altLang="en-US" sz="3200" dirty="0">
                <a:solidFill>
                  <a:schemeClr val="accent2"/>
                </a:solidFill>
                <a:latin typeface="DFHeiHK-W9" panose="020B0900000000000000" pitchFamily="34" charset="-120"/>
                <a:ea typeface="DFHeiHK-W9" panose="020B0900000000000000" pitchFamily="34" charset="-120"/>
              </a:rPr>
              <a:t>難民危機不可不知的</a:t>
            </a:r>
            <a:r>
              <a:rPr lang="en-US" altLang="zh-TW" sz="3200" dirty="0">
                <a:solidFill>
                  <a:schemeClr val="bg2">
                    <a:lumMod val="75000"/>
                  </a:schemeClr>
                </a:solidFill>
              </a:rPr>
              <a:t>6</a:t>
            </a:r>
            <a:r>
              <a:rPr lang="zh-TW" altLang="en-US" sz="3200" dirty="0">
                <a:solidFill>
                  <a:schemeClr val="accent2"/>
                </a:solidFill>
                <a:latin typeface="DFHeiHK-W9" panose="020B0900000000000000" pitchFamily="34" charset="-120"/>
                <a:ea typeface="DFHeiHK-W9" panose="020B0900000000000000" pitchFamily="34" charset="-120"/>
              </a:rPr>
              <a:t>件事</a:t>
            </a:r>
            <a:endParaRPr dirty="0">
              <a:solidFill>
                <a:schemeClr val="lt2"/>
              </a:solidFill>
            </a:endParaRPr>
          </a:p>
        </p:txBody>
      </p:sp>
      <p:sp>
        <p:nvSpPr>
          <p:cNvPr id="2021" name="Google Shape;2021;p47"/>
          <p:cNvSpPr txBox="1">
            <a:spLocks noGrp="1"/>
          </p:cNvSpPr>
          <p:nvPr>
            <p:ph type="title" idx="4"/>
          </p:nvPr>
        </p:nvSpPr>
        <p:spPr>
          <a:xfrm>
            <a:off x="2738667" y="1269507"/>
            <a:ext cx="1407918" cy="75346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bg2">
                    <a:lumMod val="75000"/>
                  </a:schemeClr>
                </a:solidFill>
              </a:rPr>
              <a:t>02.</a:t>
            </a:r>
            <a:endParaRPr sz="2800" dirty="0">
              <a:solidFill>
                <a:schemeClr val="bg2">
                  <a:lumMod val="75000"/>
                </a:schemeClr>
              </a:solidFill>
            </a:endParaRPr>
          </a:p>
        </p:txBody>
      </p:sp>
      <p:sp>
        <p:nvSpPr>
          <p:cNvPr id="2024" name="Google Shape;2024;p47"/>
          <p:cNvSpPr txBox="1">
            <a:spLocks noGrp="1"/>
          </p:cNvSpPr>
          <p:nvPr>
            <p:ph type="title" idx="7"/>
          </p:nvPr>
        </p:nvSpPr>
        <p:spPr>
          <a:xfrm>
            <a:off x="4747867" y="1278632"/>
            <a:ext cx="1407918" cy="75346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bg2">
                    <a:lumMod val="75000"/>
                  </a:schemeClr>
                </a:solidFill>
              </a:rPr>
              <a:t>03.</a:t>
            </a:r>
            <a:endParaRPr sz="2800" dirty="0">
              <a:solidFill>
                <a:schemeClr val="bg2">
                  <a:lumMod val="75000"/>
                </a:schemeClr>
              </a:solidFill>
            </a:endParaRPr>
          </a:p>
        </p:txBody>
      </p:sp>
      <p:sp>
        <p:nvSpPr>
          <p:cNvPr id="2027" name="Google Shape;2027;p47"/>
          <p:cNvSpPr/>
          <p:nvPr/>
        </p:nvSpPr>
        <p:spPr>
          <a:xfrm>
            <a:off x="5680650" y="292600"/>
            <a:ext cx="1243107" cy="484795"/>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8" name="Google Shape;2028;p47"/>
          <p:cNvGrpSpPr/>
          <p:nvPr/>
        </p:nvGrpSpPr>
        <p:grpSpPr>
          <a:xfrm>
            <a:off x="6302203" y="1619249"/>
            <a:ext cx="1279697" cy="3324303"/>
            <a:chOff x="9247012" y="1424408"/>
            <a:chExt cx="1468513" cy="3458612"/>
          </a:xfrm>
        </p:grpSpPr>
        <p:sp>
          <p:nvSpPr>
            <p:cNvPr id="2029" name="Google Shape;2029;p47"/>
            <p:cNvSpPr/>
            <p:nvPr/>
          </p:nvSpPr>
          <p:spPr>
            <a:xfrm>
              <a:off x="10208659" y="3856040"/>
              <a:ext cx="241475" cy="169962"/>
            </a:xfrm>
            <a:custGeom>
              <a:avLst/>
              <a:gdLst/>
              <a:ahLst/>
              <a:cxnLst/>
              <a:rect l="l" t="t" r="r" b="b"/>
              <a:pathLst>
                <a:path w="4805" h="3382" extrusionOk="0">
                  <a:moveTo>
                    <a:pt x="1" y="0"/>
                  </a:moveTo>
                  <a:lnTo>
                    <a:pt x="1131" y="3147"/>
                  </a:lnTo>
                  <a:lnTo>
                    <a:pt x="2895" y="3382"/>
                  </a:lnTo>
                  <a:lnTo>
                    <a:pt x="4805" y="1029"/>
                  </a:lnTo>
                  <a:lnTo>
                    <a:pt x="3478" y="914"/>
                  </a:lnTo>
                  <a:lnTo>
                    <a:pt x="2520" y="0"/>
                  </a:lnTo>
                  <a:lnTo>
                    <a:pt x="1308" y="648"/>
                  </a:lnTo>
                  <a:lnTo>
                    <a:pt x="1"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7"/>
            <p:cNvSpPr/>
            <p:nvPr/>
          </p:nvSpPr>
          <p:spPr>
            <a:xfrm>
              <a:off x="9866114" y="4014196"/>
              <a:ext cx="849410" cy="851269"/>
            </a:xfrm>
            <a:custGeom>
              <a:avLst/>
              <a:gdLst/>
              <a:ahLst/>
              <a:cxnLst/>
              <a:rect l="l" t="t" r="r" b="b"/>
              <a:pathLst>
                <a:path w="16902" h="16939" extrusionOk="0">
                  <a:moveTo>
                    <a:pt x="7947" y="0"/>
                  </a:moveTo>
                  <a:cubicBezTo>
                    <a:pt x="4278" y="2070"/>
                    <a:pt x="1542" y="5694"/>
                    <a:pt x="762" y="9838"/>
                  </a:cubicBezTo>
                  <a:cubicBezTo>
                    <a:pt x="414" y="11696"/>
                    <a:pt x="628" y="13740"/>
                    <a:pt x="1727" y="15283"/>
                  </a:cubicBezTo>
                  <a:cubicBezTo>
                    <a:pt x="1009" y="15618"/>
                    <a:pt x="446" y="16159"/>
                    <a:pt x="1" y="16812"/>
                  </a:cubicBezTo>
                  <a:cubicBezTo>
                    <a:pt x="6462" y="16850"/>
                    <a:pt x="12174" y="16888"/>
                    <a:pt x="16901" y="16939"/>
                  </a:cubicBezTo>
                  <a:cubicBezTo>
                    <a:pt x="16559" y="16197"/>
                    <a:pt x="15841" y="15650"/>
                    <a:pt x="15029" y="15568"/>
                  </a:cubicBezTo>
                  <a:cubicBezTo>
                    <a:pt x="15048" y="14552"/>
                    <a:pt x="14717" y="13538"/>
                    <a:pt x="14096" y="12744"/>
                  </a:cubicBezTo>
                  <a:cubicBezTo>
                    <a:pt x="13474" y="11950"/>
                    <a:pt x="12566" y="11347"/>
                    <a:pt x="11576" y="11119"/>
                  </a:cubicBezTo>
                  <a:cubicBezTo>
                    <a:pt x="12496" y="9361"/>
                    <a:pt x="12827" y="7299"/>
                    <a:pt x="12496" y="5337"/>
                  </a:cubicBezTo>
                  <a:cubicBezTo>
                    <a:pt x="12166" y="3377"/>
                    <a:pt x="11152" y="1599"/>
                    <a:pt x="9711" y="235"/>
                  </a:cubicBezTo>
                  <a:lnTo>
                    <a:pt x="7947"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7"/>
            <p:cNvSpPr/>
            <p:nvPr/>
          </p:nvSpPr>
          <p:spPr>
            <a:xfrm>
              <a:off x="10262885" y="4011582"/>
              <a:ext cx="93776" cy="16735"/>
            </a:xfrm>
            <a:custGeom>
              <a:avLst/>
              <a:gdLst/>
              <a:ahLst/>
              <a:cxnLst/>
              <a:rect l="l" t="t" r="r" b="b"/>
              <a:pathLst>
                <a:path w="1866" h="333" extrusionOk="0">
                  <a:moveTo>
                    <a:pt x="48" y="1"/>
                  </a:moveTo>
                  <a:cubicBezTo>
                    <a:pt x="26" y="1"/>
                    <a:pt x="6" y="18"/>
                    <a:pt x="6" y="46"/>
                  </a:cubicBezTo>
                  <a:cubicBezTo>
                    <a:pt x="0" y="72"/>
                    <a:pt x="20" y="96"/>
                    <a:pt x="44" y="96"/>
                  </a:cubicBezTo>
                  <a:lnTo>
                    <a:pt x="1810" y="332"/>
                  </a:lnTo>
                  <a:lnTo>
                    <a:pt x="1816" y="332"/>
                  </a:lnTo>
                  <a:cubicBezTo>
                    <a:pt x="1842" y="332"/>
                    <a:pt x="1860" y="313"/>
                    <a:pt x="1860" y="294"/>
                  </a:cubicBezTo>
                  <a:cubicBezTo>
                    <a:pt x="1866" y="262"/>
                    <a:pt x="1848" y="243"/>
                    <a:pt x="1822" y="236"/>
                  </a:cubicBezTo>
                  <a:lnTo>
                    <a:pt x="58" y="2"/>
                  </a:lnTo>
                  <a:cubicBezTo>
                    <a:pt x="55" y="1"/>
                    <a:pt x="51" y="1"/>
                    <a:pt x="4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7"/>
            <p:cNvSpPr/>
            <p:nvPr/>
          </p:nvSpPr>
          <p:spPr>
            <a:xfrm>
              <a:off x="10340078" y="4070633"/>
              <a:ext cx="154082" cy="739955"/>
            </a:xfrm>
            <a:custGeom>
              <a:avLst/>
              <a:gdLst/>
              <a:ahLst/>
              <a:cxnLst/>
              <a:rect l="l" t="t" r="r" b="b"/>
              <a:pathLst>
                <a:path w="3066" h="14724" extrusionOk="0">
                  <a:moveTo>
                    <a:pt x="49" y="0"/>
                  </a:moveTo>
                  <a:cubicBezTo>
                    <a:pt x="45" y="0"/>
                    <a:pt x="42" y="0"/>
                    <a:pt x="39" y="1"/>
                  </a:cubicBezTo>
                  <a:cubicBezTo>
                    <a:pt x="13" y="13"/>
                    <a:pt x="1" y="39"/>
                    <a:pt x="7" y="64"/>
                  </a:cubicBezTo>
                  <a:cubicBezTo>
                    <a:pt x="927" y="3320"/>
                    <a:pt x="1015" y="6791"/>
                    <a:pt x="267" y="10092"/>
                  </a:cubicBezTo>
                  <a:cubicBezTo>
                    <a:pt x="260" y="10110"/>
                    <a:pt x="267" y="10130"/>
                    <a:pt x="280" y="10136"/>
                  </a:cubicBezTo>
                  <a:cubicBezTo>
                    <a:pt x="1498" y="11361"/>
                    <a:pt x="2430" y="12934"/>
                    <a:pt x="2963" y="14693"/>
                  </a:cubicBezTo>
                  <a:cubicBezTo>
                    <a:pt x="2971" y="14711"/>
                    <a:pt x="2989" y="14724"/>
                    <a:pt x="3015" y="14724"/>
                  </a:cubicBezTo>
                  <a:lnTo>
                    <a:pt x="3027" y="14724"/>
                  </a:lnTo>
                  <a:cubicBezTo>
                    <a:pt x="3053" y="14711"/>
                    <a:pt x="3065" y="14685"/>
                    <a:pt x="3059" y="14661"/>
                  </a:cubicBezTo>
                  <a:cubicBezTo>
                    <a:pt x="2520" y="12896"/>
                    <a:pt x="1586" y="11316"/>
                    <a:pt x="368" y="10092"/>
                  </a:cubicBezTo>
                  <a:cubicBezTo>
                    <a:pt x="1117" y="6779"/>
                    <a:pt x="1021" y="3300"/>
                    <a:pt x="101" y="39"/>
                  </a:cubicBezTo>
                  <a:cubicBezTo>
                    <a:pt x="91" y="17"/>
                    <a:pt x="70" y="0"/>
                    <a:pt x="49"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7"/>
            <p:cNvSpPr/>
            <p:nvPr/>
          </p:nvSpPr>
          <p:spPr>
            <a:xfrm>
              <a:off x="10238008" y="4567915"/>
              <a:ext cx="207402" cy="46888"/>
            </a:xfrm>
            <a:custGeom>
              <a:avLst/>
              <a:gdLst/>
              <a:ahLst/>
              <a:cxnLst/>
              <a:rect l="l" t="t" r="r" b="b"/>
              <a:pathLst>
                <a:path w="4127" h="933" extrusionOk="0">
                  <a:moveTo>
                    <a:pt x="3196" y="1"/>
                  </a:moveTo>
                  <a:cubicBezTo>
                    <a:pt x="2093" y="1"/>
                    <a:pt x="993" y="288"/>
                    <a:pt x="32" y="844"/>
                  </a:cubicBezTo>
                  <a:cubicBezTo>
                    <a:pt x="14" y="856"/>
                    <a:pt x="0" y="882"/>
                    <a:pt x="14" y="907"/>
                  </a:cubicBezTo>
                  <a:cubicBezTo>
                    <a:pt x="26" y="926"/>
                    <a:pt x="38" y="932"/>
                    <a:pt x="58" y="932"/>
                  </a:cubicBezTo>
                  <a:cubicBezTo>
                    <a:pt x="64" y="932"/>
                    <a:pt x="76" y="932"/>
                    <a:pt x="82" y="926"/>
                  </a:cubicBezTo>
                  <a:cubicBezTo>
                    <a:pt x="1028" y="381"/>
                    <a:pt x="2108" y="97"/>
                    <a:pt x="3194" y="97"/>
                  </a:cubicBezTo>
                  <a:cubicBezTo>
                    <a:pt x="3486" y="97"/>
                    <a:pt x="3778" y="117"/>
                    <a:pt x="4068" y="159"/>
                  </a:cubicBezTo>
                  <a:cubicBezTo>
                    <a:pt x="4071" y="159"/>
                    <a:pt x="4075" y="160"/>
                    <a:pt x="4078" y="160"/>
                  </a:cubicBezTo>
                  <a:cubicBezTo>
                    <a:pt x="4100" y="160"/>
                    <a:pt x="4120" y="141"/>
                    <a:pt x="4126" y="115"/>
                  </a:cubicBezTo>
                  <a:cubicBezTo>
                    <a:pt x="4126" y="89"/>
                    <a:pt x="4106" y="63"/>
                    <a:pt x="4081" y="63"/>
                  </a:cubicBezTo>
                  <a:cubicBezTo>
                    <a:pt x="3787" y="21"/>
                    <a:pt x="3492" y="1"/>
                    <a:pt x="3196"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7"/>
            <p:cNvSpPr/>
            <p:nvPr/>
          </p:nvSpPr>
          <p:spPr>
            <a:xfrm>
              <a:off x="10564923" y="4794871"/>
              <a:ext cx="59653" cy="47039"/>
            </a:xfrm>
            <a:custGeom>
              <a:avLst/>
              <a:gdLst/>
              <a:ahLst/>
              <a:cxnLst/>
              <a:rect l="l" t="t" r="r" b="b"/>
              <a:pathLst>
                <a:path w="1187" h="936" extrusionOk="0">
                  <a:moveTo>
                    <a:pt x="1130" y="0"/>
                  </a:moveTo>
                  <a:cubicBezTo>
                    <a:pt x="1126" y="0"/>
                    <a:pt x="1121" y="1"/>
                    <a:pt x="1117" y="2"/>
                  </a:cubicBezTo>
                  <a:cubicBezTo>
                    <a:pt x="667" y="154"/>
                    <a:pt x="273" y="459"/>
                    <a:pt x="12" y="865"/>
                  </a:cubicBezTo>
                  <a:cubicBezTo>
                    <a:pt x="0" y="884"/>
                    <a:pt x="6" y="916"/>
                    <a:pt x="32" y="929"/>
                  </a:cubicBezTo>
                  <a:cubicBezTo>
                    <a:pt x="38" y="936"/>
                    <a:pt x="44" y="936"/>
                    <a:pt x="58" y="936"/>
                  </a:cubicBezTo>
                  <a:cubicBezTo>
                    <a:pt x="70" y="936"/>
                    <a:pt x="89" y="929"/>
                    <a:pt x="96" y="916"/>
                  </a:cubicBezTo>
                  <a:cubicBezTo>
                    <a:pt x="343" y="535"/>
                    <a:pt x="718" y="244"/>
                    <a:pt x="1149" y="98"/>
                  </a:cubicBezTo>
                  <a:cubicBezTo>
                    <a:pt x="1175" y="92"/>
                    <a:pt x="1187" y="60"/>
                    <a:pt x="1181" y="34"/>
                  </a:cubicBezTo>
                  <a:cubicBezTo>
                    <a:pt x="1171" y="12"/>
                    <a:pt x="1151" y="0"/>
                    <a:pt x="1130"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7"/>
            <p:cNvSpPr/>
            <p:nvPr/>
          </p:nvSpPr>
          <p:spPr>
            <a:xfrm>
              <a:off x="10248260" y="4020779"/>
              <a:ext cx="186245" cy="126793"/>
            </a:xfrm>
            <a:custGeom>
              <a:avLst/>
              <a:gdLst/>
              <a:ahLst/>
              <a:cxnLst/>
              <a:rect l="l" t="t" r="r" b="b"/>
              <a:pathLst>
                <a:path w="3706" h="2523" extrusionOk="0">
                  <a:moveTo>
                    <a:pt x="1726" y="111"/>
                  </a:moveTo>
                  <a:cubicBezTo>
                    <a:pt x="2335" y="200"/>
                    <a:pt x="2912" y="472"/>
                    <a:pt x="3351" y="885"/>
                  </a:cubicBezTo>
                  <a:cubicBezTo>
                    <a:pt x="3433" y="961"/>
                    <a:pt x="3516" y="1044"/>
                    <a:pt x="3560" y="1146"/>
                  </a:cubicBezTo>
                  <a:cubicBezTo>
                    <a:pt x="3604" y="1246"/>
                    <a:pt x="3604" y="1360"/>
                    <a:pt x="3560" y="1436"/>
                  </a:cubicBezTo>
                  <a:cubicBezTo>
                    <a:pt x="3508" y="1518"/>
                    <a:pt x="3403" y="1572"/>
                    <a:pt x="3289" y="1572"/>
                  </a:cubicBezTo>
                  <a:cubicBezTo>
                    <a:pt x="3278" y="1572"/>
                    <a:pt x="3267" y="1572"/>
                    <a:pt x="3255" y="1570"/>
                  </a:cubicBezTo>
                  <a:cubicBezTo>
                    <a:pt x="3129" y="1564"/>
                    <a:pt x="3001" y="1500"/>
                    <a:pt x="2900" y="1444"/>
                  </a:cubicBezTo>
                  <a:cubicBezTo>
                    <a:pt x="2564" y="1266"/>
                    <a:pt x="2253" y="827"/>
                    <a:pt x="1973" y="440"/>
                  </a:cubicBezTo>
                  <a:cubicBezTo>
                    <a:pt x="1890" y="326"/>
                    <a:pt x="1808" y="212"/>
                    <a:pt x="1726" y="111"/>
                  </a:cubicBezTo>
                  <a:close/>
                  <a:moveTo>
                    <a:pt x="1554" y="130"/>
                  </a:moveTo>
                  <a:lnTo>
                    <a:pt x="1554" y="130"/>
                  </a:lnTo>
                  <a:cubicBezTo>
                    <a:pt x="1447" y="821"/>
                    <a:pt x="1117" y="1755"/>
                    <a:pt x="710" y="2212"/>
                  </a:cubicBezTo>
                  <a:cubicBezTo>
                    <a:pt x="635" y="2298"/>
                    <a:pt x="494" y="2427"/>
                    <a:pt x="352" y="2427"/>
                  </a:cubicBezTo>
                  <a:cubicBezTo>
                    <a:pt x="327" y="2427"/>
                    <a:pt x="303" y="2423"/>
                    <a:pt x="279" y="2414"/>
                  </a:cubicBezTo>
                  <a:cubicBezTo>
                    <a:pt x="203" y="2382"/>
                    <a:pt x="133" y="2294"/>
                    <a:pt x="114" y="2192"/>
                  </a:cubicBezTo>
                  <a:cubicBezTo>
                    <a:pt x="101" y="2084"/>
                    <a:pt x="121" y="1977"/>
                    <a:pt x="145" y="1875"/>
                  </a:cubicBezTo>
                  <a:cubicBezTo>
                    <a:pt x="343" y="1126"/>
                    <a:pt x="862" y="478"/>
                    <a:pt x="1554" y="130"/>
                  </a:cubicBezTo>
                  <a:close/>
                  <a:moveTo>
                    <a:pt x="1616" y="1"/>
                  </a:moveTo>
                  <a:cubicBezTo>
                    <a:pt x="1614" y="1"/>
                    <a:pt x="1610" y="3"/>
                    <a:pt x="1606" y="3"/>
                  </a:cubicBezTo>
                  <a:lnTo>
                    <a:pt x="1592" y="3"/>
                  </a:lnTo>
                  <a:cubicBezTo>
                    <a:pt x="838" y="352"/>
                    <a:pt x="259" y="1044"/>
                    <a:pt x="50" y="1849"/>
                  </a:cubicBezTo>
                  <a:cubicBezTo>
                    <a:pt x="25" y="1957"/>
                    <a:pt x="0" y="2084"/>
                    <a:pt x="18" y="2206"/>
                  </a:cubicBezTo>
                  <a:cubicBezTo>
                    <a:pt x="44" y="2344"/>
                    <a:pt x="133" y="2458"/>
                    <a:pt x="247" y="2503"/>
                  </a:cubicBezTo>
                  <a:cubicBezTo>
                    <a:pt x="285" y="2516"/>
                    <a:pt x="323" y="2522"/>
                    <a:pt x="355" y="2522"/>
                  </a:cubicBezTo>
                  <a:cubicBezTo>
                    <a:pt x="520" y="2522"/>
                    <a:pt x="678" y="2396"/>
                    <a:pt x="780" y="2274"/>
                  </a:cubicBezTo>
                  <a:cubicBezTo>
                    <a:pt x="1211" y="1793"/>
                    <a:pt x="1535" y="859"/>
                    <a:pt x="1650" y="168"/>
                  </a:cubicBezTo>
                  <a:cubicBezTo>
                    <a:pt x="1726" y="264"/>
                    <a:pt x="1808" y="378"/>
                    <a:pt x="1896" y="498"/>
                  </a:cubicBezTo>
                  <a:cubicBezTo>
                    <a:pt x="2177" y="891"/>
                    <a:pt x="2500" y="1342"/>
                    <a:pt x="2856" y="1532"/>
                  </a:cubicBezTo>
                  <a:cubicBezTo>
                    <a:pt x="2970" y="1589"/>
                    <a:pt x="3103" y="1659"/>
                    <a:pt x="3249" y="1665"/>
                  </a:cubicBezTo>
                  <a:cubicBezTo>
                    <a:pt x="3263" y="1666"/>
                    <a:pt x="3276" y="1667"/>
                    <a:pt x="3290" y="1667"/>
                  </a:cubicBezTo>
                  <a:cubicBezTo>
                    <a:pt x="3438" y="1667"/>
                    <a:pt x="3572" y="1599"/>
                    <a:pt x="3642" y="1488"/>
                  </a:cubicBezTo>
                  <a:cubicBezTo>
                    <a:pt x="3706" y="1380"/>
                    <a:pt x="3706" y="1240"/>
                    <a:pt x="3648" y="1107"/>
                  </a:cubicBezTo>
                  <a:cubicBezTo>
                    <a:pt x="3598" y="987"/>
                    <a:pt x="3509" y="897"/>
                    <a:pt x="3420" y="815"/>
                  </a:cubicBezTo>
                  <a:cubicBezTo>
                    <a:pt x="2932" y="364"/>
                    <a:pt x="2291" y="73"/>
                    <a:pt x="1618" y="3"/>
                  </a:cubicBezTo>
                  <a:cubicBezTo>
                    <a:pt x="1618" y="1"/>
                    <a:pt x="1617" y="1"/>
                    <a:pt x="1616"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7"/>
            <p:cNvSpPr/>
            <p:nvPr/>
          </p:nvSpPr>
          <p:spPr>
            <a:xfrm>
              <a:off x="9744294" y="4684961"/>
              <a:ext cx="97294" cy="124130"/>
            </a:xfrm>
            <a:custGeom>
              <a:avLst/>
              <a:gdLst/>
              <a:ahLst/>
              <a:cxnLst/>
              <a:rect l="l" t="t" r="r" b="b"/>
              <a:pathLst>
                <a:path w="1936" h="2470" extrusionOk="0">
                  <a:moveTo>
                    <a:pt x="0" y="0"/>
                  </a:moveTo>
                  <a:lnTo>
                    <a:pt x="184" y="1904"/>
                  </a:lnTo>
                  <a:lnTo>
                    <a:pt x="152" y="2469"/>
                  </a:lnTo>
                  <a:lnTo>
                    <a:pt x="1746" y="2469"/>
                  </a:lnTo>
                  <a:lnTo>
                    <a:pt x="1746" y="1866"/>
                  </a:lnTo>
                  <a:lnTo>
                    <a:pt x="1936"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7"/>
            <p:cNvSpPr/>
            <p:nvPr/>
          </p:nvSpPr>
          <p:spPr>
            <a:xfrm>
              <a:off x="9526133" y="4854273"/>
              <a:ext cx="370028" cy="28746"/>
            </a:xfrm>
            <a:custGeom>
              <a:avLst/>
              <a:gdLst/>
              <a:ahLst/>
              <a:cxnLst/>
              <a:rect l="l" t="t" r="r" b="b"/>
              <a:pathLst>
                <a:path w="7363" h="572" extrusionOk="0">
                  <a:moveTo>
                    <a:pt x="32" y="0"/>
                  </a:moveTo>
                  <a:cubicBezTo>
                    <a:pt x="14" y="0"/>
                    <a:pt x="0" y="14"/>
                    <a:pt x="0" y="32"/>
                  </a:cubicBezTo>
                  <a:lnTo>
                    <a:pt x="0" y="539"/>
                  </a:lnTo>
                  <a:cubicBezTo>
                    <a:pt x="0" y="559"/>
                    <a:pt x="14" y="571"/>
                    <a:pt x="32" y="571"/>
                  </a:cubicBezTo>
                  <a:lnTo>
                    <a:pt x="7331" y="571"/>
                  </a:lnTo>
                  <a:cubicBezTo>
                    <a:pt x="7349" y="571"/>
                    <a:pt x="7363" y="559"/>
                    <a:pt x="7363" y="539"/>
                  </a:cubicBezTo>
                  <a:lnTo>
                    <a:pt x="7363" y="32"/>
                  </a:lnTo>
                  <a:cubicBezTo>
                    <a:pt x="7363" y="14"/>
                    <a:pt x="7349" y="0"/>
                    <a:pt x="733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7"/>
            <p:cNvSpPr/>
            <p:nvPr/>
          </p:nvSpPr>
          <p:spPr>
            <a:xfrm>
              <a:off x="9539803" y="4767230"/>
              <a:ext cx="339473" cy="87092"/>
            </a:xfrm>
            <a:custGeom>
              <a:avLst/>
              <a:gdLst/>
              <a:ahLst/>
              <a:cxnLst/>
              <a:rect l="l" t="t" r="r" b="b"/>
              <a:pathLst>
                <a:path w="6755" h="1733" extrusionOk="0">
                  <a:moveTo>
                    <a:pt x="3822" y="0"/>
                  </a:moveTo>
                  <a:cubicBezTo>
                    <a:pt x="3670" y="0"/>
                    <a:pt x="3524" y="77"/>
                    <a:pt x="3435" y="203"/>
                  </a:cubicBezTo>
                  <a:cubicBezTo>
                    <a:pt x="2438" y="1498"/>
                    <a:pt x="1" y="291"/>
                    <a:pt x="1" y="1732"/>
                  </a:cubicBezTo>
                  <a:lnTo>
                    <a:pt x="6754" y="1732"/>
                  </a:lnTo>
                  <a:lnTo>
                    <a:pt x="6754" y="482"/>
                  </a:lnTo>
                  <a:cubicBezTo>
                    <a:pt x="6754" y="215"/>
                    <a:pt x="6538" y="0"/>
                    <a:pt x="6271" y="0"/>
                  </a:cubicBezTo>
                  <a:lnTo>
                    <a:pt x="6221" y="0"/>
                  </a:lnTo>
                  <a:cubicBezTo>
                    <a:pt x="6055" y="0"/>
                    <a:pt x="5903" y="89"/>
                    <a:pt x="5815" y="229"/>
                  </a:cubicBezTo>
                  <a:lnTo>
                    <a:pt x="5776" y="285"/>
                  </a:lnTo>
                  <a:cubicBezTo>
                    <a:pt x="5618" y="552"/>
                    <a:pt x="5332" y="710"/>
                    <a:pt x="5021" y="710"/>
                  </a:cubicBezTo>
                  <a:lnTo>
                    <a:pt x="4971" y="710"/>
                  </a:lnTo>
                  <a:cubicBezTo>
                    <a:pt x="4666" y="710"/>
                    <a:pt x="4387" y="540"/>
                    <a:pt x="4253" y="267"/>
                  </a:cubicBezTo>
                  <a:cubicBezTo>
                    <a:pt x="4171" y="109"/>
                    <a:pt x="4007" y="0"/>
                    <a:pt x="38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7"/>
            <p:cNvSpPr/>
            <p:nvPr/>
          </p:nvSpPr>
          <p:spPr>
            <a:xfrm>
              <a:off x="9813446" y="4813918"/>
              <a:ext cx="68045" cy="40103"/>
            </a:xfrm>
            <a:custGeom>
              <a:avLst/>
              <a:gdLst/>
              <a:ahLst/>
              <a:cxnLst/>
              <a:rect l="l" t="t" r="r" b="b"/>
              <a:pathLst>
                <a:path w="1354" h="798" extrusionOk="0">
                  <a:moveTo>
                    <a:pt x="950" y="1"/>
                  </a:moveTo>
                  <a:cubicBezTo>
                    <a:pt x="798" y="1"/>
                    <a:pt x="645" y="36"/>
                    <a:pt x="510" y="106"/>
                  </a:cubicBezTo>
                  <a:cubicBezTo>
                    <a:pt x="261" y="232"/>
                    <a:pt x="71" y="467"/>
                    <a:pt x="9" y="741"/>
                  </a:cubicBezTo>
                  <a:cubicBezTo>
                    <a:pt x="1" y="765"/>
                    <a:pt x="15" y="791"/>
                    <a:pt x="39" y="797"/>
                  </a:cubicBezTo>
                  <a:lnTo>
                    <a:pt x="53" y="797"/>
                  </a:lnTo>
                  <a:cubicBezTo>
                    <a:pt x="71" y="797"/>
                    <a:pt x="97" y="785"/>
                    <a:pt x="97" y="759"/>
                  </a:cubicBezTo>
                  <a:cubicBezTo>
                    <a:pt x="161" y="518"/>
                    <a:pt x="331" y="302"/>
                    <a:pt x="554" y="194"/>
                  </a:cubicBezTo>
                  <a:cubicBezTo>
                    <a:pt x="677" y="131"/>
                    <a:pt x="815" y="99"/>
                    <a:pt x="954" y="99"/>
                  </a:cubicBezTo>
                  <a:cubicBezTo>
                    <a:pt x="1066" y="99"/>
                    <a:pt x="1179" y="120"/>
                    <a:pt x="1283" y="162"/>
                  </a:cubicBezTo>
                  <a:cubicBezTo>
                    <a:pt x="1288" y="164"/>
                    <a:pt x="1293" y="164"/>
                    <a:pt x="1298" y="164"/>
                  </a:cubicBezTo>
                  <a:cubicBezTo>
                    <a:pt x="1318" y="164"/>
                    <a:pt x="1336" y="152"/>
                    <a:pt x="1347" y="138"/>
                  </a:cubicBezTo>
                  <a:cubicBezTo>
                    <a:pt x="1353" y="112"/>
                    <a:pt x="1341" y="80"/>
                    <a:pt x="1315" y="74"/>
                  </a:cubicBezTo>
                  <a:cubicBezTo>
                    <a:pt x="1201" y="25"/>
                    <a:pt x="1076" y="1"/>
                    <a:pt x="950"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5AB1"/>
                </a:solidFill>
              </a:endParaRPr>
            </a:p>
          </p:txBody>
        </p:sp>
        <p:sp>
          <p:nvSpPr>
            <p:cNvPr id="2040" name="Google Shape;2040;p47"/>
            <p:cNvSpPr/>
            <p:nvPr/>
          </p:nvSpPr>
          <p:spPr>
            <a:xfrm>
              <a:off x="9553221" y="4695063"/>
              <a:ext cx="142322" cy="112119"/>
            </a:xfrm>
            <a:custGeom>
              <a:avLst/>
              <a:gdLst/>
              <a:ahLst/>
              <a:cxnLst/>
              <a:rect l="l" t="t" r="r" b="b"/>
              <a:pathLst>
                <a:path w="2832" h="2231" extrusionOk="0">
                  <a:moveTo>
                    <a:pt x="2253" y="169"/>
                  </a:moveTo>
                  <a:cubicBezTo>
                    <a:pt x="2321" y="169"/>
                    <a:pt x="2393" y="198"/>
                    <a:pt x="2445" y="242"/>
                  </a:cubicBezTo>
                  <a:cubicBezTo>
                    <a:pt x="2546" y="332"/>
                    <a:pt x="2590" y="478"/>
                    <a:pt x="2616" y="593"/>
                  </a:cubicBezTo>
                  <a:cubicBezTo>
                    <a:pt x="2724" y="1068"/>
                    <a:pt x="2654" y="1607"/>
                    <a:pt x="2431" y="2070"/>
                  </a:cubicBezTo>
                  <a:cubicBezTo>
                    <a:pt x="2425" y="2052"/>
                    <a:pt x="2413" y="2032"/>
                    <a:pt x="2407" y="2014"/>
                  </a:cubicBezTo>
                  <a:cubicBezTo>
                    <a:pt x="2203" y="1551"/>
                    <a:pt x="2057" y="941"/>
                    <a:pt x="2044" y="517"/>
                  </a:cubicBezTo>
                  <a:cubicBezTo>
                    <a:pt x="2038" y="408"/>
                    <a:pt x="2044" y="288"/>
                    <a:pt x="2121" y="218"/>
                  </a:cubicBezTo>
                  <a:cubicBezTo>
                    <a:pt x="2157" y="184"/>
                    <a:pt x="2204" y="169"/>
                    <a:pt x="2253" y="169"/>
                  </a:cubicBezTo>
                  <a:close/>
                  <a:moveTo>
                    <a:pt x="483" y="98"/>
                  </a:moveTo>
                  <a:cubicBezTo>
                    <a:pt x="617" y="110"/>
                    <a:pt x="744" y="174"/>
                    <a:pt x="846" y="230"/>
                  </a:cubicBezTo>
                  <a:cubicBezTo>
                    <a:pt x="1581" y="655"/>
                    <a:pt x="2102" y="1607"/>
                    <a:pt x="2317" y="2058"/>
                  </a:cubicBezTo>
                  <a:cubicBezTo>
                    <a:pt x="2323" y="2078"/>
                    <a:pt x="2337" y="2096"/>
                    <a:pt x="2343" y="2116"/>
                  </a:cubicBezTo>
                  <a:cubicBezTo>
                    <a:pt x="1696" y="1970"/>
                    <a:pt x="1086" y="1645"/>
                    <a:pt x="604" y="1194"/>
                  </a:cubicBezTo>
                  <a:cubicBezTo>
                    <a:pt x="389" y="986"/>
                    <a:pt x="255" y="801"/>
                    <a:pt x="179" y="611"/>
                  </a:cubicBezTo>
                  <a:cubicBezTo>
                    <a:pt x="147" y="523"/>
                    <a:pt x="102" y="364"/>
                    <a:pt x="173" y="242"/>
                  </a:cubicBezTo>
                  <a:cubicBezTo>
                    <a:pt x="223" y="154"/>
                    <a:pt x="337" y="98"/>
                    <a:pt x="457" y="98"/>
                  </a:cubicBezTo>
                  <a:close/>
                  <a:moveTo>
                    <a:pt x="454" y="0"/>
                  </a:moveTo>
                  <a:cubicBezTo>
                    <a:pt x="298" y="0"/>
                    <a:pt x="161" y="75"/>
                    <a:pt x="90" y="192"/>
                  </a:cubicBezTo>
                  <a:cubicBezTo>
                    <a:pt x="0" y="338"/>
                    <a:pt x="38" y="517"/>
                    <a:pt x="90" y="643"/>
                  </a:cubicBezTo>
                  <a:cubicBezTo>
                    <a:pt x="166" y="852"/>
                    <a:pt x="313" y="1050"/>
                    <a:pt x="541" y="1264"/>
                  </a:cubicBezTo>
                  <a:cubicBezTo>
                    <a:pt x="1054" y="1753"/>
                    <a:pt x="1722" y="2096"/>
                    <a:pt x="2419" y="2230"/>
                  </a:cubicBezTo>
                  <a:lnTo>
                    <a:pt x="2425" y="2230"/>
                  </a:lnTo>
                  <a:cubicBezTo>
                    <a:pt x="2437" y="2230"/>
                    <a:pt x="2445" y="2230"/>
                    <a:pt x="2451" y="2222"/>
                  </a:cubicBezTo>
                  <a:lnTo>
                    <a:pt x="2469" y="2204"/>
                  </a:lnTo>
                  <a:cubicBezTo>
                    <a:pt x="2742" y="1709"/>
                    <a:pt x="2832" y="1100"/>
                    <a:pt x="2712" y="573"/>
                  </a:cubicBezTo>
                  <a:cubicBezTo>
                    <a:pt x="2686" y="440"/>
                    <a:pt x="2635" y="280"/>
                    <a:pt x="2507" y="166"/>
                  </a:cubicBezTo>
                  <a:cubicBezTo>
                    <a:pt x="2443" y="110"/>
                    <a:pt x="2349" y="73"/>
                    <a:pt x="2255" y="73"/>
                  </a:cubicBezTo>
                  <a:cubicBezTo>
                    <a:pt x="2182" y="73"/>
                    <a:pt x="2109" y="95"/>
                    <a:pt x="2051" y="148"/>
                  </a:cubicBezTo>
                  <a:cubicBezTo>
                    <a:pt x="1956" y="242"/>
                    <a:pt x="1942" y="389"/>
                    <a:pt x="1950" y="517"/>
                  </a:cubicBezTo>
                  <a:cubicBezTo>
                    <a:pt x="1956" y="789"/>
                    <a:pt x="2012" y="1132"/>
                    <a:pt x="2108" y="1461"/>
                  </a:cubicBezTo>
                  <a:cubicBezTo>
                    <a:pt x="1828" y="998"/>
                    <a:pt x="1417" y="446"/>
                    <a:pt x="896" y="148"/>
                  </a:cubicBezTo>
                  <a:cubicBezTo>
                    <a:pt x="782" y="78"/>
                    <a:pt x="642" y="14"/>
                    <a:pt x="489" y="2"/>
                  </a:cubicBezTo>
                  <a:cubicBezTo>
                    <a:pt x="477" y="1"/>
                    <a:pt x="466" y="0"/>
                    <a:pt x="454"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5AB1"/>
                </a:solidFill>
              </a:endParaRPr>
            </a:p>
          </p:txBody>
        </p:sp>
        <p:sp>
          <p:nvSpPr>
            <p:cNvPr id="2041" name="Google Shape;2041;p47"/>
            <p:cNvSpPr/>
            <p:nvPr/>
          </p:nvSpPr>
          <p:spPr>
            <a:xfrm>
              <a:off x="10183179" y="4684961"/>
              <a:ext cx="97243" cy="124130"/>
            </a:xfrm>
            <a:custGeom>
              <a:avLst/>
              <a:gdLst/>
              <a:ahLst/>
              <a:cxnLst/>
              <a:rect l="l" t="t" r="r" b="b"/>
              <a:pathLst>
                <a:path w="1935" h="2470" extrusionOk="0">
                  <a:moveTo>
                    <a:pt x="1" y="0"/>
                  </a:moveTo>
                  <a:lnTo>
                    <a:pt x="197" y="1866"/>
                  </a:lnTo>
                  <a:lnTo>
                    <a:pt x="197" y="2469"/>
                  </a:lnTo>
                  <a:lnTo>
                    <a:pt x="1783" y="2469"/>
                  </a:lnTo>
                  <a:lnTo>
                    <a:pt x="1752" y="1904"/>
                  </a:lnTo>
                  <a:lnTo>
                    <a:pt x="1935"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7"/>
            <p:cNvSpPr/>
            <p:nvPr/>
          </p:nvSpPr>
          <p:spPr>
            <a:xfrm>
              <a:off x="10128903" y="4854273"/>
              <a:ext cx="369676" cy="28746"/>
            </a:xfrm>
            <a:custGeom>
              <a:avLst/>
              <a:gdLst/>
              <a:ahLst/>
              <a:cxnLst/>
              <a:rect l="l" t="t" r="r" b="b"/>
              <a:pathLst>
                <a:path w="7356" h="572" extrusionOk="0">
                  <a:moveTo>
                    <a:pt x="27" y="0"/>
                  </a:moveTo>
                  <a:cubicBezTo>
                    <a:pt x="7" y="0"/>
                    <a:pt x="1" y="14"/>
                    <a:pt x="1" y="32"/>
                  </a:cubicBezTo>
                  <a:lnTo>
                    <a:pt x="1" y="539"/>
                  </a:lnTo>
                  <a:cubicBezTo>
                    <a:pt x="1" y="559"/>
                    <a:pt x="7" y="571"/>
                    <a:pt x="27" y="571"/>
                  </a:cubicBezTo>
                  <a:lnTo>
                    <a:pt x="7331" y="571"/>
                  </a:lnTo>
                  <a:cubicBezTo>
                    <a:pt x="7344" y="571"/>
                    <a:pt x="7356" y="559"/>
                    <a:pt x="7356" y="539"/>
                  </a:cubicBezTo>
                  <a:lnTo>
                    <a:pt x="7356" y="32"/>
                  </a:lnTo>
                  <a:cubicBezTo>
                    <a:pt x="7356" y="14"/>
                    <a:pt x="7344" y="0"/>
                    <a:pt x="733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7"/>
            <p:cNvSpPr/>
            <p:nvPr/>
          </p:nvSpPr>
          <p:spPr>
            <a:xfrm>
              <a:off x="10145537" y="4767230"/>
              <a:ext cx="339372" cy="87092"/>
            </a:xfrm>
            <a:custGeom>
              <a:avLst/>
              <a:gdLst/>
              <a:ahLst/>
              <a:cxnLst/>
              <a:rect l="l" t="t" r="r" b="b"/>
              <a:pathLst>
                <a:path w="6753" h="1733" extrusionOk="0">
                  <a:moveTo>
                    <a:pt x="483" y="0"/>
                  </a:moveTo>
                  <a:cubicBezTo>
                    <a:pt x="216" y="0"/>
                    <a:pt x="0" y="215"/>
                    <a:pt x="0" y="482"/>
                  </a:cubicBezTo>
                  <a:lnTo>
                    <a:pt x="0" y="1732"/>
                  </a:lnTo>
                  <a:lnTo>
                    <a:pt x="6752" y="1732"/>
                  </a:lnTo>
                  <a:cubicBezTo>
                    <a:pt x="6752" y="291"/>
                    <a:pt x="4321" y="1498"/>
                    <a:pt x="3325" y="203"/>
                  </a:cubicBezTo>
                  <a:cubicBezTo>
                    <a:pt x="3231" y="77"/>
                    <a:pt x="3091" y="0"/>
                    <a:pt x="2932" y="0"/>
                  </a:cubicBezTo>
                  <a:cubicBezTo>
                    <a:pt x="2754" y="0"/>
                    <a:pt x="2583" y="109"/>
                    <a:pt x="2501" y="267"/>
                  </a:cubicBezTo>
                  <a:cubicBezTo>
                    <a:pt x="2367" y="540"/>
                    <a:pt x="2088" y="710"/>
                    <a:pt x="1790" y="710"/>
                  </a:cubicBezTo>
                  <a:lnTo>
                    <a:pt x="1732" y="710"/>
                  </a:lnTo>
                  <a:cubicBezTo>
                    <a:pt x="1427" y="710"/>
                    <a:pt x="1143" y="552"/>
                    <a:pt x="978" y="285"/>
                  </a:cubicBezTo>
                  <a:lnTo>
                    <a:pt x="946" y="229"/>
                  </a:lnTo>
                  <a:cubicBezTo>
                    <a:pt x="856" y="89"/>
                    <a:pt x="698"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7"/>
            <p:cNvSpPr/>
            <p:nvPr/>
          </p:nvSpPr>
          <p:spPr>
            <a:xfrm>
              <a:off x="10143326" y="4813918"/>
              <a:ext cx="68246" cy="40103"/>
            </a:xfrm>
            <a:custGeom>
              <a:avLst/>
              <a:gdLst/>
              <a:ahLst/>
              <a:cxnLst/>
              <a:rect l="l" t="t" r="r" b="b"/>
              <a:pathLst>
                <a:path w="1358" h="798" extrusionOk="0">
                  <a:moveTo>
                    <a:pt x="405" y="1"/>
                  </a:moveTo>
                  <a:cubicBezTo>
                    <a:pt x="281" y="1"/>
                    <a:pt x="156" y="25"/>
                    <a:pt x="38" y="74"/>
                  </a:cubicBezTo>
                  <a:cubicBezTo>
                    <a:pt x="12" y="80"/>
                    <a:pt x="0" y="112"/>
                    <a:pt x="12" y="138"/>
                  </a:cubicBezTo>
                  <a:cubicBezTo>
                    <a:pt x="17" y="152"/>
                    <a:pt x="39" y="164"/>
                    <a:pt x="61" y="164"/>
                  </a:cubicBezTo>
                  <a:cubicBezTo>
                    <a:pt x="66" y="164"/>
                    <a:pt x="71" y="164"/>
                    <a:pt x="76" y="162"/>
                  </a:cubicBezTo>
                  <a:cubicBezTo>
                    <a:pt x="178" y="120"/>
                    <a:pt x="289" y="99"/>
                    <a:pt x="401" y="99"/>
                  </a:cubicBezTo>
                  <a:cubicBezTo>
                    <a:pt x="538" y="99"/>
                    <a:pt x="677" y="131"/>
                    <a:pt x="800" y="194"/>
                  </a:cubicBezTo>
                  <a:cubicBezTo>
                    <a:pt x="1028" y="308"/>
                    <a:pt x="1193" y="518"/>
                    <a:pt x="1257" y="759"/>
                  </a:cubicBezTo>
                  <a:cubicBezTo>
                    <a:pt x="1263" y="785"/>
                    <a:pt x="1281" y="797"/>
                    <a:pt x="1301" y="797"/>
                  </a:cubicBezTo>
                  <a:lnTo>
                    <a:pt x="1313" y="797"/>
                  </a:lnTo>
                  <a:cubicBezTo>
                    <a:pt x="1339" y="791"/>
                    <a:pt x="1357" y="765"/>
                    <a:pt x="1351" y="741"/>
                  </a:cubicBezTo>
                  <a:cubicBezTo>
                    <a:pt x="1281" y="467"/>
                    <a:pt x="1091" y="232"/>
                    <a:pt x="844" y="106"/>
                  </a:cubicBezTo>
                  <a:cubicBezTo>
                    <a:pt x="708" y="36"/>
                    <a:pt x="557" y="1"/>
                    <a:pt x="40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5AB1"/>
                </a:solidFill>
              </a:endParaRPr>
            </a:p>
          </p:txBody>
        </p:sp>
        <p:sp>
          <p:nvSpPr>
            <p:cNvPr id="2045" name="Google Shape;2045;p47"/>
            <p:cNvSpPr/>
            <p:nvPr/>
          </p:nvSpPr>
          <p:spPr>
            <a:xfrm>
              <a:off x="10329223" y="4695063"/>
              <a:ext cx="142573" cy="112119"/>
            </a:xfrm>
            <a:custGeom>
              <a:avLst/>
              <a:gdLst/>
              <a:ahLst/>
              <a:cxnLst/>
              <a:rect l="l" t="t" r="r" b="b"/>
              <a:pathLst>
                <a:path w="2837" h="2231" extrusionOk="0">
                  <a:moveTo>
                    <a:pt x="578" y="166"/>
                  </a:moveTo>
                  <a:cubicBezTo>
                    <a:pt x="628" y="166"/>
                    <a:pt x="680" y="186"/>
                    <a:pt x="712" y="218"/>
                  </a:cubicBezTo>
                  <a:cubicBezTo>
                    <a:pt x="788" y="288"/>
                    <a:pt x="794" y="408"/>
                    <a:pt x="794" y="517"/>
                  </a:cubicBezTo>
                  <a:cubicBezTo>
                    <a:pt x="780" y="941"/>
                    <a:pt x="628" y="1551"/>
                    <a:pt x="426" y="2014"/>
                  </a:cubicBezTo>
                  <a:cubicBezTo>
                    <a:pt x="420" y="2032"/>
                    <a:pt x="413" y="2052"/>
                    <a:pt x="400" y="2070"/>
                  </a:cubicBezTo>
                  <a:cubicBezTo>
                    <a:pt x="179" y="1607"/>
                    <a:pt x="109" y="1068"/>
                    <a:pt x="217" y="593"/>
                  </a:cubicBezTo>
                  <a:cubicBezTo>
                    <a:pt x="241" y="478"/>
                    <a:pt x="285" y="332"/>
                    <a:pt x="388" y="242"/>
                  </a:cubicBezTo>
                  <a:cubicBezTo>
                    <a:pt x="438" y="198"/>
                    <a:pt x="514" y="166"/>
                    <a:pt x="578" y="166"/>
                  </a:cubicBezTo>
                  <a:close/>
                  <a:moveTo>
                    <a:pt x="2373" y="97"/>
                  </a:moveTo>
                  <a:cubicBezTo>
                    <a:pt x="2496" y="97"/>
                    <a:pt x="2606" y="154"/>
                    <a:pt x="2660" y="242"/>
                  </a:cubicBezTo>
                  <a:cubicBezTo>
                    <a:pt x="2736" y="364"/>
                    <a:pt x="2692" y="523"/>
                    <a:pt x="2654" y="611"/>
                  </a:cubicBezTo>
                  <a:cubicBezTo>
                    <a:pt x="2584" y="801"/>
                    <a:pt x="2444" y="986"/>
                    <a:pt x="2227" y="1194"/>
                  </a:cubicBezTo>
                  <a:cubicBezTo>
                    <a:pt x="1752" y="1645"/>
                    <a:pt x="1137" y="1970"/>
                    <a:pt x="490" y="2116"/>
                  </a:cubicBezTo>
                  <a:cubicBezTo>
                    <a:pt x="502" y="2096"/>
                    <a:pt x="508" y="2078"/>
                    <a:pt x="514" y="2058"/>
                  </a:cubicBezTo>
                  <a:cubicBezTo>
                    <a:pt x="730" y="1607"/>
                    <a:pt x="1251" y="655"/>
                    <a:pt x="1987" y="230"/>
                  </a:cubicBezTo>
                  <a:cubicBezTo>
                    <a:pt x="2095" y="174"/>
                    <a:pt x="2215" y="110"/>
                    <a:pt x="2349" y="98"/>
                  </a:cubicBezTo>
                  <a:cubicBezTo>
                    <a:pt x="2357" y="97"/>
                    <a:pt x="2365" y="97"/>
                    <a:pt x="2373" y="97"/>
                  </a:cubicBezTo>
                  <a:close/>
                  <a:moveTo>
                    <a:pt x="2378" y="0"/>
                  </a:moveTo>
                  <a:cubicBezTo>
                    <a:pt x="2366" y="0"/>
                    <a:pt x="2354" y="1"/>
                    <a:pt x="2342" y="2"/>
                  </a:cubicBezTo>
                  <a:cubicBezTo>
                    <a:pt x="2189" y="14"/>
                    <a:pt x="2051" y="78"/>
                    <a:pt x="1937" y="148"/>
                  </a:cubicBezTo>
                  <a:cubicBezTo>
                    <a:pt x="1422" y="446"/>
                    <a:pt x="1003" y="998"/>
                    <a:pt x="724" y="1461"/>
                  </a:cubicBezTo>
                  <a:cubicBezTo>
                    <a:pt x="819" y="1132"/>
                    <a:pt x="883" y="789"/>
                    <a:pt x="889" y="517"/>
                  </a:cubicBezTo>
                  <a:cubicBezTo>
                    <a:pt x="889" y="389"/>
                    <a:pt x="883" y="242"/>
                    <a:pt x="780" y="148"/>
                  </a:cubicBezTo>
                  <a:cubicBezTo>
                    <a:pt x="725" y="95"/>
                    <a:pt x="654" y="73"/>
                    <a:pt x="581" y="73"/>
                  </a:cubicBezTo>
                  <a:cubicBezTo>
                    <a:pt x="488" y="73"/>
                    <a:pt x="392" y="110"/>
                    <a:pt x="324" y="166"/>
                  </a:cubicBezTo>
                  <a:cubicBezTo>
                    <a:pt x="203" y="280"/>
                    <a:pt x="153" y="440"/>
                    <a:pt x="121" y="573"/>
                  </a:cubicBezTo>
                  <a:cubicBezTo>
                    <a:pt x="1" y="1100"/>
                    <a:pt x="95" y="1709"/>
                    <a:pt x="362" y="2204"/>
                  </a:cubicBezTo>
                  <a:lnTo>
                    <a:pt x="381" y="2222"/>
                  </a:lnTo>
                  <a:lnTo>
                    <a:pt x="388" y="2222"/>
                  </a:lnTo>
                  <a:cubicBezTo>
                    <a:pt x="394" y="2230"/>
                    <a:pt x="400" y="2230"/>
                    <a:pt x="407" y="2230"/>
                  </a:cubicBezTo>
                  <a:lnTo>
                    <a:pt x="413" y="2230"/>
                  </a:lnTo>
                  <a:cubicBezTo>
                    <a:pt x="1111" y="2096"/>
                    <a:pt x="1778" y="1753"/>
                    <a:pt x="2297" y="1264"/>
                  </a:cubicBezTo>
                  <a:cubicBezTo>
                    <a:pt x="2520" y="1050"/>
                    <a:pt x="2666" y="852"/>
                    <a:pt x="2748" y="643"/>
                  </a:cubicBezTo>
                  <a:cubicBezTo>
                    <a:pt x="2793" y="517"/>
                    <a:pt x="2837" y="338"/>
                    <a:pt x="2742" y="192"/>
                  </a:cubicBezTo>
                  <a:cubicBezTo>
                    <a:pt x="2677" y="75"/>
                    <a:pt x="2536" y="0"/>
                    <a:pt x="2378"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5AB1"/>
                </a:solidFill>
              </a:endParaRPr>
            </a:p>
          </p:txBody>
        </p:sp>
        <p:sp>
          <p:nvSpPr>
            <p:cNvPr id="2046" name="Google Shape;2046;p47"/>
            <p:cNvSpPr/>
            <p:nvPr/>
          </p:nvSpPr>
          <p:spPr>
            <a:xfrm>
              <a:off x="9667704" y="2924396"/>
              <a:ext cx="299872" cy="1772343"/>
            </a:xfrm>
            <a:custGeom>
              <a:avLst/>
              <a:gdLst/>
              <a:ahLst/>
              <a:cxnLst/>
              <a:rect l="l" t="t" r="r" b="b"/>
              <a:pathLst>
                <a:path w="5967" h="35267" extrusionOk="0">
                  <a:moveTo>
                    <a:pt x="1067" y="1"/>
                  </a:moveTo>
                  <a:cubicBezTo>
                    <a:pt x="478" y="3909"/>
                    <a:pt x="191" y="10669"/>
                    <a:pt x="191" y="15130"/>
                  </a:cubicBezTo>
                  <a:cubicBezTo>
                    <a:pt x="197" y="16094"/>
                    <a:pt x="211" y="16945"/>
                    <a:pt x="243" y="17643"/>
                  </a:cubicBezTo>
                  <a:cubicBezTo>
                    <a:pt x="167" y="18563"/>
                    <a:pt x="121" y="19623"/>
                    <a:pt x="103" y="20759"/>
                  </a:cubicBezTo>
                  <a:cubicBezTo>
                    <a:pt x="1" y="26908"/>
                    <a:pt x="630" y="35267"/>
                    <a:pt x="630" y="35267"/>
                  </a:cubicBezTo>
                  <a:lnTo>
                    <a:pt x="4450" y="35267"/>
                  </a:lnTo>
                  <a:cubicBezTo>
                    <a:pt x="5250" y="30114"/>
                    <a:pt x="5231" y="21489"/>
                    <a:pt x="4450" y="17853"/>
                  </a:cubicBezTo>
                  <a:cubicBezTo>
                    <a:pt x="5167" y="13512"/>
                    <a:pt x="5967" y="8396"/>
                    <a:pt x="5961" y="6328"/>
                  </a:cubicBezTo>
                  <a:lnTo>
                    <a:pt x="5961" y="133"/>
                  </a:lnTo>
                  <a:lnTo>
                    <a:pt x="1067" y="1"/>
                  </a:ln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7"/>
            <p:cNvSpPr/>
            <p:nvPr/>
          </p:nvSpPr>
          <p:spPr>
            <a:xfrm>
              <a:off x="9967229" y="2919873"/>
              <a:ext cx="357615" cy="1777771"/>
            </a:xfrm>
            <a:custGeom>
              <a:avLst/>
              <a:gdLst/>
              <a:ahLst/>
              <a:cxnLst/>
              <a:rect l="l" t="t" r="r" b="b"/>
              <a:pathLst>
                <a:path w="7116" h="35375" extrusionOk="0">
                  <a:moveTo>
                    <a:pt x="5033" y="1"/>
                  </a:moveTo>
                  <a:lnTo>
                    <a:pt x="1" y="223"/>
                  </a:lnTo>
                  <a:lnTo>
                    <a:pt x="1" y="6418"/>
                  </a:lnTo>
                  <a:cubicBezTo>
                    <a:pt x="280" y="9464"/>
                    <a:pt x="1161" y="13659"/>
                    <a:pt x="2494" y="18178"/>
                  </a:cubicBezTo>
                  <a:cubicBezTo>
                    <a:pt x="1618" y="23184"/>
                    <a:pt x="2558" y="29765"/>
                    <a:pt x="3352" y="35375"/>
                  </a:cubicBezTo>
                  <a:lnTo>
                    <a:pt x="6969" y="35375"/>
                  </a:lnTo>
                  <a:cubicBezTo>
                    <a:pt x="7115" y="32571"/>
                    <a:pt x="7019" y="25533"/>
                    <a:pt x="6703" y="20468"/>
                  </a:cubicBezTo>
                  <a:cubicBezTo>
                    <a:pt x="6632" y="19428"/>
                    <a:pt x="6562" y="18476"/>
                    <a:pt x="6474" y="17657"/>
                  </a:cubicBezTo>
                  <a:cubicBezTo>
                    <a:pt x="6498" y="16839"/>
                    <a:pt x="6492" y="15785"/>
                    <a:pt x="6448" y="14572"/>
                  </a:cubicBezTo>
                  <a:cubicBezTo>
                    <a:pt x="6296" y="10442"/>
                    <a:pt x="5769" y="4502"/>
                    <a:pt x="5033"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7"/>
            <p:cNvSpPr/>
            <p:nvPr/>
          </p:nvSpPr>
          <p:spPr>
            <a:xfrm>
              <a:off x="9672880" y="3684668"/>
              <a:ext cx="125336" cy="286152"/>
            </a:xfrm>
            <a:custGeom>
              <a:avLst/>
              <a:gdLst/>
              <a:ahLst/>
              <a:cxnLst/>
              <a:rect l="l" t="t" r="r" b="b"/>
              <a:pathLst>
                <a:path w="2494" h="5694" extrusionOk="0">
                  <a:moveTo>
                    <a:pt x="212" y="1"/>
                  </a:moveTo>
                  <a:cubicBezTo>
                    <a:pt x="171" y="1"/>
                    <a:pt x="129" y="1"/>
                    <a:pt x="88" y="2"/>
                  </a:cubicBezTo>
                  <a:cubicBezTo>
                    <a:pt x="94" y="966"/>
                    <a:pt x="108" y="1817"/>
                    <a:pt x="140" y="2515"/>
                  </a:cubicBezTo>
                  <a:cubicBezTo>
                    <a:pt x="64" y="3435"/>
                    <a:pt x="18" y="4495"/>
                    <a:pt x="0" y="5631"/>
                  </a:cubicBezTo>
                  <a:cubicBezTo>
                    <a:pt x="356" y="5673"/>
                    <a:pt x="713" y="5694"/>
                    <a:pt x="1069" y="5694"/>
                  </a:cubicBezTo>
                  <a:cubicBezTo>
                    <a:pt x="1462" y="5694"/>
                    <a:pt x="1853" y="5669"/>
                    <a:pt x="2241" y="5619"/>
                  </a:cubicBezTo>
                  <a:cubicBezTo>
                    <a:pt x="2323" y="4711"/>
                    <a:pt x="2265" y="3835"/>
                    <a:pt x="2088" y="2908"/>
                  </a:cubicBezTo>
                  <a:cubicBezTo>
                    <a:pt x="2221" y="2052"/>
                    <a:pt x="2361" y="1182"/>
                    <a:pt x="2493" y="332"/>
                  </a:cubicBezTo>
                  <a:cubicBezTo>
                    <a:pt x="1753" y="110"/>
                    <a:pt x="984" y="1"/>
                    <a:pt x="212"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7"/>
            <p:cNvSpPr/>
            <p:nvPr/>
          </p:nvSpPr>
          <p:spPr>
            <a:xfrm>
              <a:off x="10183179" y="3652202"/>
              <a:ext cx="120914" cy="311330"/>
            </a:xfrm>
            <a:custGeom>
              <a:avLst/>
              <a:gdLst/>
              <a:ahLst/>
              <a:cxnLst/>
              <a:rect l="l" t="t" r="r" b="b"/>
              <a:pathLst>
                <a:path w="2406" h="6195" extrusionOk="0">
                  <a:moveTo>
                    <a:pt x="2151" y="0"/>
                  </a:moveTo>
                  <a:cubicBezTo>
                    <a:pt x="1454" y="7"/>
                    <a:pt x="755" y="102"/>
                    <a:pt x="83" y="287"/>
                  </a:cubicBezTo>
                  <a:cubicBezTo>
                    <a:pt x="1" y="1327"/>
                    <a:pt x="133" y="2399"/>
                    <a:pt x="476" y="3389"/>
                  </a:cubicBezTo>
                  <a:cubicBezTo>
                    <a:pt x="267" y="4303"/>
                    <a:pt x="203" y="5267"/>
                    <a:pt x="311" y="6195"/>
                  </a:cubicBezTo>
                  <a:cubicBezTo>
                    <a:pt x="1003" y="6093"/>
                    <a:pt x="1706" y="5998"/>
                    <a:pt x="2406" y="5896"/>
                  </a:cubicBezTo>
                  <a:cubicBezTo>
                    <a:pt x="2335" y="4856"/>
                    <a:pt x="2265" y="3904"/>
                    <a:pt x="2177" y="3085"/>
                  </a:cubicBezTo>
                  <a:cubicBezTo>
                    <a:pt x="2201" y="2267"/>
                    <a:pt x="2195" y="1213"/>
                    <a:pt x="2151"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7"/>
            <p:cNvSpPr/>
            <p:nvPr/>
          </p:nvSpPr>
          <p:spPr>
            <a:xfrm>
              <a:off x="9961199" y="2948971"/>
              <a:ext cx="10252" cy="292434"/>
            </a:xfrm>
            <a:custGeom>
              <a:avLst/>
              <a:gdLst/>
              <a:ahLst/>
              <a:cxnLst/>
              <a:rect l="l" t="t" r="r" b="b"/>
              <a:pathLst>
                <a:path w="204" h="5819" extrusionOk="0">
                  <a:moveTo>
                    <a:pt x="153" y="1"/>
                  </a:moveTo>
                  <a:cubicBezTo>
                    <a:pt x="127" y="1"/>
                    <a:pt x="107" y="25"/>
                    <a:pt x="107" y="51"/>
                  </a:cubicBezTo>
                  <a:lnTo>
                    <a:pt x="1" y="5769"/>
                  </a:lnTo>
                  <a:cubicBezTo>
                    <a:pt x="1" y="5795"/>
                    <a:pt x="19" y="5819"/>
                    <a:pt x="45" y="5819"/>
                  </a:cubicBezTo>
                  <a:lnTo>
                    <a:pt x="51" y="5819"/>
                  </a:lnTo>
                  <a:cubicBezTo>
                    <a:pt x="77" y="5819"/>
                    <a:pt x="95" y="5795"/>
                    <a:pt x="95" y="5769"/>
                  </a:cubicBezTo>
                  <a:lnTo>
                    <a:pt x="203" y="51"/>
                  </a:lnTo>
                  <a:cubicBezTo>
                    <a:pt x="203" y="25"/>
                    <a:pt x="183" y="1"/>
                    <a:pt x="159"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7"/>
            <p:cNvSpPr/>
            <p:nvPr/>
          </p:nvSpPr>
          <p:spPr>
            <a:xfrm>
              <a:off x="9709517" y="2940327"/>
              <a:ext cx="110712" cy="142674"/>
            </a:xfrm>
            <a:custGeom>
              <a:avLst/>
              <a:gdLst/>
              <a:ahLst/>
              <a:cxnLst/>
              <a:rect l="l" t="t" r="r" b="b"/>
              <a:pathLst>
                <a:path w="2203" h="2839" extrusionOk="0">
                  <a:moveTo>
                    <a:pt x="2153" y="1"/>
                  </a:moveTo>
                  <a:cubicBezTo>
                    <a:pt x="2127" y="1"/>
                    <a:pt x="2101" y="26"/>
                    <a:pt x="2101" y="51"/>
                  </a:cubicBezTo>
                  <a:cubicBezTo>
                    <a:pt x="2101" y="660"/>
                    <a:pt x="1898" y="1263"/>
                    <a:pt x="1524" y="1746"/>
                  </a:cubicBezTo>
                  <a:cubicBezTo>
                    <a:pt x="1155" y="2229"/>
                    <a:pt x="630" y="2584"/>
                    <a:pt x="45" y="2742"/>
                  </a:cubicBezTo>
                  <a:cubicBezTo>
                    <a:pt x="13" y="2748"/>
                    <a:pt x="1" y="2780"/>
                    <a:pt x="7" y="2806"/>
                  </a:cubicBezTo>
                  <a:cubicBezTo>
                    <a:pt x="13" y="2824"/>
                    <a:pt x="33" y="2838"/>
                    <a:pt x="58" y="2838"/>
                  </a:cubicBezTo>
                  <a:lnTo>
                    <a:pt x="71" y="2838"/>
                  </a:lnTo>
                  <a:cubicBezTo>
                    <a:pt x="674" y="2672"/>
                    <a:pt x="1219" y="2305"/>
                    <a:pt x="1606" y="1802"/>
                  </a:cubicBezTo>
                  <a:cubicBezTo>
                    <a:pt x="1987" y="1301"/>
                    <a:pt x="2197" y="680"/>
                    <a:pt x="2203" y="51"/>
                  </a:cubicBezTo>
                  <a:cubicBezTo>
                    <a:pt x="2203" y="26"/>
                    <a:pt x="2177" y="1"/>
                    <a:pt x="2153"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7"/>
            <p:cNvSpPr/>
            <p:nvPr/>
          </p:nvSpPr>
          <p:spPr>
            <a:xfrm>
              <a:off x="10128601" y="2941332"/>
              <a:ext cx="106289" cy="146996"/>
            </a:xfrm>
            <a:custGeom>
              <a:avLst/>
              <a:gdLst/>
              <a:ahLst/>
              <a:cxnLst/>
              <a:rect l="l" t="t" r="r" b="b"/>
              <a:pathLst>
                <a:path w="2115" h="2925" extrusionOk="0">
                  <a:moveTo>
                    <a:pt x="71" y="0"/>
                  </a:moveTo>
                  <a:cubicBezTo>
                    <a:pt x="45" y="0"/>
                    <a:pt x="20" y="19"/>
                    <a:pt x="20" y="45"/>
                  </a:cubicBezTo>
                  <a:cubicBezTo>
                    <a:pt x="1" y="672"/>
                    <a:pt x="191" y="1307"/>
                    <a:pt x="553" y="1820"/>
                  </a:cubicBezTo>
                  <a:cubicBezTo>
                    <a:pt x="914" y="2335"/>
                    <a:pt x="1448" y="2728"/>
                    <a:pt x="2045" y="2925"/>
                  </a:cubicBezTo>
                  <a:lnTo>
                    <a:pt x="2057" y="2925"/>
                  </a:lnTo>
                  <a:cubicBezTo>
                    <a:pt x="2083" y="2925"/>
                    <a:pt x="2101" y="2913"/>
                    <a:pt x="2107" y="2894"/>
                  </a:cubicBezTo>
                  <a:cubicBezTo>
                    <a:pt x="2115" y="2868"/>
                    <a:pt x="2101" y="2842"/>
                    <a:pt x="2077" y="2830"/>
                  </a:cubicBezTo>
                  <a:cubicBezTo>
                    <a:pt x="1498" y="2640"/>
                    <a:pt x="985" y="2265"/>
                    <a:pt x="636" y="1764"/>
                  </a:cubicBezTo>
                  <a:cubicBezTo>
                    <a:pt x="279" y="1269"/>
                    <a:pt x="103" y="654"/>
                    <a:pt x="115" y="51"/>
                  </a:cubicBezTo>
                  <a:cubicBezTo>
                    <a:pt x="115" y="19"/>
                    <a:pt x="97" y="0"/>
                    <a:pt x="7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7"/>
            <p:cNvSpPr/>
            <p:nvPr/>
          </p:nvSpPr>
          <p:spPr>
            <a:xfrm>
              <a:off x="9907224" y="3233118"/>
              <a:ext cx="121919" cy="8694"/>
            </a:xfrm>
            <a:custGeom>
              <a:avLst/>
              <a:gdLst/>
              <a:ahLst/>
              <a:cxnLst/>
              <a:rect l="l" t="t" r="r" b="b"/>
              <a:pathLst>
                <a:path w="2426" h="173" extrusionOk="0">
                  <a:moveTo>
                    <a:pt x="2369" y="0"/>
                  </a:moveTo>
                  <a:cubicBezTo>
                    <a:pt x="1864" y="46"/>
                    <a:pt x="1353" y="70"/>
                    <a:pt x="845" y="70"/>
                  </a:cubicBezTo>
                  <a:cubicBezTo>
                    <a:pt x="580" y="70"/>
                    <a:pt x="316" y="64"/>
                    <a:pt x="53" y="51"/>
                  </a:cubicBezTo>
                  <a:cubicBezTo>
                    <a:pt x="27" y="51"/>
                    <a:pt x="1" y="70"/>
                    <a:pt x="1" y="96"/>
                  </a:cubicBezTo>
                  <a:cubicBezTo>
                    <a:pt x="1" y="127"/>
                    <a:pt x="21" y="147"/>
                    <a:pt x="46" y="147"/>
                  </a:cubicBezTo>
                  <a:cubicBezTo>
                    <a:pt x="313" y="165"/>
                    <a:pt x="580" y="173"/>
                    <a:pt x="838" y="173"/>
                  </a:cubicBezTo>
                  <a:cubicBezTo>
                    <a:pt x="1353" y="173"/>
                    <a:pt x="1867" y="147"/>
                    <a:pt x="2375" y="96"/>
                  </a:cubicBezTo>
                  <a:cubicBezTo>
                    <a:pt x="2407" y="89"/>
                    <a:pt x="2426" y="70"/>
                    <a:pt x="2419" y="39"/>
                  </a:cubicBezTo>
                  <a:cubicBezTo>
                    <a:pt x="2419" y="13"/>
                    <a:pt x="2394" y="0"/>
                    <a:pt x="2369"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7"/>
            <p:cNvSpPr/>
            <p:nvPr/>
          </p:nvSpPr>
          <p:spPr>
            <a:xfrm>
              <a:off x="9912048" y="2953997"/>
              <a:ext cx="108501" cy="187300"/>
            </a:xfrm>
            <a:custGeom>
              <a:avLst/>
              <a:gdLst/>
              <a:ahLst/>
              <a:cxnLst/>
              <a:rect l="l" t="t" r="r" b="b"/>
              <a:pathLst>
                <a:path w="2159" h="3727" extrusionOk="0">
                  <a:moveTo>
                    <a:pt x="133" y="0"/>
                  </a:moveTo>
                  <a:cubicBezTo>
                    <a:pt x="110" y="0"/>
                    <a:pt x="89" y="23"/>
                    <a:pt x="89" y="45"/>
                  </a:cubicBezTo>
                  <a:cubicBezTo>
                    <a:pt x="45" y="566"/>
                    <a:pt x="1" y="1105"/>
                    <a:pt x="65" y="1639"/>
                  </a:cubicBezTo>
                  <a:cubicBezTo>
                    <a:pt x="133" y="2242"/>
                    <a:pt x="343" y="2749"/>
                    <a:pt x="660" y="3117"/>
                  </a:cubicBezTo>
                  <a:cubicBezTo>
                    <a:pt x="997" y="3504"/>
                    <a:pt x="1466" y="3727"/>
                    <a:pt x="1917" y="3727"/>
                  </a:cubicBezTo>
                  <a:cubicBezTo>
                    <a:pt x="1987" y="3727"/>
                    <a:pt x="2051" y="3721"/>
                    <a:pt x="2113" y="3708"/>
                  </a:cubicBezTo>
                  <a:cubicBezTo>
                    <a:pt x="2139" y="3708"/>
                    <a:pt x="2159" y="3683"/>
                    <a:pt x="2151" y="3657"/>
                  </a:cubicBezTo>
                  <a:cubicBezTo>
                    <a:pt x="2151" y="3632"/>
                    <a:pt x="2127" y="3612"/>
                    <a:pt x="2101" y="3612"/>
                  </a:cubicBezTo>
                  <a:cubicBezTo>
                    <a:pt x="2041" y="3621"/>
                    <a:pt x="1980" y="3625"/>
                    <a:pt x="1919" y="3625"/>
                  </a:cubicBezTo>
                  <a:cubicBezTo>
                    <a:pt x="1491" y="3625"/>
                    <a:pt x="1054" y="3415"/>
                    <a:pt x="736" y="3053"/>
                  </a:cubicBezTo>
                  <a:cubicBezTo>
                    <a:pt x="426" y="2699"/>
                    <a:pt x="229" y="2210"/>
                    <a:pt x="159" y="1626"/>
                  </a:cubicBezTo>
                  <a:cubicBezTo>
                    <a:pt x="95" y="1105"/>
                    <a:pt x="141" y="572"/>
                    <a:pt x="185" y="53"/>
                  </a:cubicBezTo>
                  <a:cubicBezTo>
                    <a:pt x="191" y="27"/>
                    <a:pt x="165" y="1"/>
                    <a:pt x="141" y="1"/>
                  </a:cubicBezTo>
                  <a:cubicBezTo>
                    <a:pt x="138" y="1"/>
                    <a:pt x="136" y="0"/>
                    <a:pt x="133"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7"/>
            <p:cNvSpPr/>
            <p:nvPr/>
          </p:nvSpPr>
          <p:spPr>
            <a:xfrm>
              <a:off x="9674489" y="3812267"/>
              <a:ext cx="131065" cy="23369"/>
            </a:xfrm>
            <a:custGeom>
              <a:avLst/>
              <a:gdLst/>
              <a:ahLst/>
              <a:cxnLst/>
              <a:rect l="l" t="t" r="r" b="b"/>
              <a:pathLst>
                <a:path w="2608" h="465" extrusionOk="0">
                  <a:moveTo>
                    <a:pt x="45" y="1"/>
                  </a:moveTo>
                  <a:cubicBezTo>
                    <a:pt x="20" y="1"/>
                    <a:pt x="5" y="18"/>
                    <a:pt x="0" y="46"/>
                  </a:cubicBezTo>
                  <a:cubicBezTo>
                    <a:pt x="0" y="72"/>
                    <a:pt x="12" y="96"/>
                    <a:pt x="44" y="96"/>
                  </a:cubicBezTo>
                  <a:lnTo>
                    <a:pt x="2551" y="465"/>
                  </a:lnTo>
                  <a:lnTo>
                    <a:pt x="2557" y="465"/>
                  </a:lnTo>
                  <a:cubicBezTo>
                    <a:pt x="2583" y="465"/>
                    <a:pt x="2601" y="445"/>
                    <a:pt x="2601" y="421"/>
                  </a:cubicBezTo>
                  <a:cubicBezTo>
                    <a:pt x="2608" y="395"/>
                    <a:pt x="2589" y="369"/>
                    <a:pt x="2563" y="363"/>
                  </a:cubicBezTo>
                  <a:lnTo>
                    <a:pt x="56" y="2"/>
                  </a:lnTo>
                  <a:cubicBezTo>
                    <a:pt x="52" y="1"/>
                    <a:pt x="48" y="1"/>
                    <a:pt x="4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7"/>
            <p:cNvSpPr/>
            <p:nvPr/>
          </p:nvSpPr>
          <p:spPr>
            <a:xfrm>
              <a:off x="10178053" y="3799603"/>
              <a:ext cx="124431" cy="25881"/>
            </a:xfrm>
            <a:custGeom>
              <a:avLst/>
              <a:gdLst/>
              <a:ahLst/>
              <a:cxnLst/>
              <a:rect l="l" t="t" r="r" b="b"/>
              <a:pathLst>
                <a:path w="2476" h="515" extrusionOk="0">
                  <a:moveTo>
                    <a:pt x="2426" y="1"/>
                  </a:moveTo>
                  <a:cubicBezTo>
                    <a:pt x="2419" y="1"/>
                    <a:pt x="2412" y="2"/>
                    <a:pt x="2406" y="5"/>
                  </a:cubicBezTo>
                  <a:cubicBezTo>
                    <a:pt x="1720" y="270"/>
                    <a:pt x="968" y="415"/>
                    <a:pt x="232" y="415"/>
                  </a:cubicBezTo>
                  <a:cubicBezTo>
                    <a:pt x="171" y="415"/>
                    <a:pt x="111" y="414"/>
                    <a:pt x="51" y="412"/>
                  </a:cubicBezTo>
                  <a:cubicBezTo>
                    <a:pt x="26" y="412"/>
                    <a:pt x="1" y="430"/>
                    <a:pt x="1" y="456"/>
                  </a:cubicBezTo>
                  <a:cubicBezTo>
                    <a:pt x="1" y="488"/>
                    <a:pt x="26" y="507"/>
                    <a:pt x="51" y="507"/>
                  </a:cubicBezTo>
                  <a:cubicBezTo>
                    <a:pt x="103" y="507"/>
                    <a:pt x="159" y="514"/>
                    <a:pt x="217" y="514"/>
                  </a:cubicBezTo>
                  <a:cubicBezTo>
                    <a:pt x="971" y="514"/>
                    <a:pt x="1732" y="368"/>
                    <a:pt x="2437" y="95"/>
                  </a:cubicBezTo>
                  <a:cubicBezTo>
                    <a:pt x="2463" y="88"/>
                    <a:pt x="2476" y="57"/>
                    <a:pt x="2463" y="31"/>
                  </a:cubicBezTo>
                  <a:cubicBezTo>
                    <a:pt x="2458" y="12"/>
                    <a:pt x="2443" y="1"/>
                    <a:pt x="2426"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7"/>
            <p:cNvSpPr/>
            <p:nvPr/>
          </p:nvSpPr>
          <p:spPr>
            <a:xfrm>
              <a:off x="9822140" y="3269152"/>
              <a:ext cx="116742" cy="1405230"/>
            </a:xfrm>
            <a:custGeom>
              <a:avLst/>
              <a:gdLst/>
              <a:ahLst/>
              <a:cxnLst/>
              <a:rect l="l" t="t" r="r" b="b"/>
              <a:pathLst>
                <a:path w="2323" h="27962" extrusionOk="0">
                  <a:moveTo>
                    <a:pt x="2279" y="1"/>
                  </a:moveTo>
                  <a:cubicBezTo>
                    <a:pt x="2247" y="1"/>
                    <a:pt x="2227" y="27"/>
                    <a:pt x="2227" y="51"/>
                  </a:cubicBezTo>
                  <a:cubicBezTo>
                    <a:pt x="2145" y="3047"/>
                    <a:pt x="1784" y="6143"/>
                    <a:pt x="1040" y="10104"/>
                  </a:cubicBezTo>
                  <a:cubicBezTo>
                    <a:pt x="730" y="10270"/>
                    <a:pt x="393" y="10384"/>
                    <a:pt x="44" y="10434"/>
                  </a:cubicBezTo>
                  <a:cubicBezTo>
                    <a:pt x="26" y="10440"/>
                    <a:pt x="12" y="10452"/>
                    <a:pt x="6" y="10472"/>
                  </a:cubicBezTo>
                  <a:cubicBezTo>
                    <a:pt x="0" y="10490"/>
                    <a:pt x="6" y="10510"/>
                    <a:pt x="18" y="10522"/>
                  </a:cubicBezTo>
                  <a:cubicBezTo>
                    <a:pt x="171" y="10656"/>
                    <a:pt x="323" y="10795"/>
                    <a:pt x="475" y="10941"/>
                  </a:cubicBezTo>
                  <a:cubicBezTo>
                    <a:pt x="615" y="11069"/>
                    <a:pt x="756" y="11196"/>
                    <a:pt x="894" y="11322"/>
                  </a:cubicBezTo>
                  <a:cubicBezTo>
                    <a:pt x="788" y="11412"/>
                    <a:pt x="673" y="11506"/>
                    <a:pt x="559" y="11595"/>
                  </a:cubicBezTo>
                  <a:cubicBezTo>
                    <a:pt x="431" y="11697"/>
                    <a:pt x="305" y="11805"/>
                    <a:pt x="184" y="11907"/>
                  </a:cubicBezTo>
                  <a:cubicBezTo>
                    <a:pt x="171" y="11919"/>
                    <a:pt x="165" y="11931"/>
                    <a:pt x="165" y="11951"/>
                  </a:cubicBezTo>
                  <a:cubicBezTo>
                    <a:pt x="165" y="11963"/>
                    <a:pt x="171" y="11975"/>
                    <a:pt x="190" y="11989"/>
                  </a:cubicBezTo>
                  <a:cubicBezTo>
                    <a:pt x="469" y="12154"/>
                    <a:pt x="756" y="12376"/>
                    <a:pt x="1054" y="12661"/>
                  </a:cubicBezTo>
                  <a:cubicBezTo>
                    <a:pt x="1631" y="17733"/>
                    <a:pt x="1580" y="22860"/>
                    <a:pt x="902" y="27912"/>
                  </a:cubicBezTo>
                  <a:cubicBezTo>
                    <a:pt x="894" y="27938"/>
                    <a:pt x="914" y="27962"/>
                    <a:pt x="946" y="27962"/>
                  </a:cubicBezTo>
                  <a:lnTo>
                    <a:pt x="952" y="27962"/>
                  </a:lnTo>
                  <a:cubicBezTo>
                    <a:pt x="970" y="27962"/>
                    <a:pt x="996" y="27950"/>
                    <a:pt x="996" y="27924"/>
                  </a:cubicBezTo>
                  <a:cubicBezTo>
                    <a:pt x="1682" y="22860"/>
                    <a:pt x="1732" y="17719"/>
                    <a:pt x="1148" y="12636"/>
                  </a:cubicBezTo>
                  <a:cubicBezTo>
                    <a:pt x="1148" y="12623"/>
                    <a:pt x="1142" y="12611"/>
                    <a:pt x="1136" y="12605"/>
                  </a:cubicBezTo>
                  <a:cubicBezTo>
                    <a:pt x="844" y="12326"/>
                    <a:pt x="571" y="12103"/>
                    <a:pt x="299" y="11937"/>
                  </a:cubicBezTo>
                  <a:cubicBezTo>
                    <a:pt x="407" y="11849"/>
                    <a:pt x="513" y="11761"/>
                    <a:pt x="622" y="11671"/>
                  </a:cubicBezTo>
                  <a:cubicBezTo>
                    <a:pt x="749" y="11570"/>
                    <a:pt x="876" y="11462"/>
                    <a:pt x="1002" y="11360"/>
                  </a:cubicBezTo>
                  <a:cubicBezTo>
                    <a:pt x="1016" y="11354"/>
                    <a:pt x="1022" y="11336"/>
                    <a:pt x="1022" y="11322"/>
                  </a:cubicBezTo>
                  <a:cubicBezTo>
                    <a:pt x="1022" y="11310"/>
                    <a:pt x="1016" y="11298"/>
                    <a:pt x="1002" y="11284"/>
                  </a:cubicBezTo>
                  <a:cubicBezTo>
                    <a:pt x="850" y="11151"/>
                    <a:pt x="698" y="11011"/>
                    <a:pt x="545" y="10865"/>
                  </a:cubicBezTo>
                  <a:cubicBezTo>
                    <a:pt x="413" y="10751"/>
                    <a:pt x="285" y="10631"/>
                    <a:pt x="158" y="10516"/>
                  </a:cubicBezTo>
                  <a:cubicBezTo>
                    <a:pt x="489" y="10452"/>
                    <a:pt x="812" y="10338"/>
                    <a:pt x="1104" y="10174"/>
                  </a:cubicBezTo>
                  <a:cubicBezTo>
                    <a:pt x="1117" y="10168"/>
                    <a:pt x="1130" y="10155"/>
                    <a:pt x="1130" y="10142"/>
                  </a:cubicBezTo>
                  <a:cubicBezTo>
                    <a:pt x="1878" y="6169"/>
                    <a:pt x="2247" y="3059"/>
                    <a:pt x="2323" y="51"/>
                  </a:cubicBezTo>
                  <a:cubicBezTo>
                    <a:pt x="2323" y="27"/>
                    <a:pt x="2303" y="7"/>
                    <a:pt x="2279"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7"/>
            <p:cNvSpPr/>
            <p:nvPr/>
          </p:nvSpPr>
          <p:spPr>
            <a:xfrm>
              <a:off x="10000398" y="3280610"/>
              <a:ext cx="165892" cy="1386133"/>
            </a:xfrm>
            <a:custGeom>
              <a:avLst/>
              <a:gdLst/>
              <a:ahLst/>
              <a:cxnLst/>
              <a:rect l="l" t="t" r="r" b="b"/>
              <a:pathLst>
                <a:path w="3301" h="27582" extrusionOk="0">
                  <a:moveTo>
                    <a:pt x="57" y="0"/>
                  </a:moveTo>
                  <a:cubicBezTo>
                    <a:pt x="53" y="0"/>
                    <a:pt x="49" y="0"/>
                    <a:pt x="45" y="1"/>
                  </a:cubicBezTo>
                  <a:cubicBezTo>
                    <a:pt x="20" y="1"/>
                    <a:pt x="0" y="27"/>
                    <a:pt x="6" y="52"/>
                  </a:cubicBezTo>
                  <a:cubicBezTo>
                    <a:pt x="508" y="3751"/>
                    <a:pt x="1263" y="7216"/>
                    <a:pt x="2235" y="10352"/>
                  </a:cubicBezTo>
                  <a:cubicBezTo>
                    <a:pt x="2241" y="10371"/>
                    <a:pt x="2253" y="10384"/>
                    <a:pt x="2267" y="10384"/>
                  </a:cubicBezTo>
                  <a:lnTo>
                    <a:pt x="2888" y="10587"/>
                  </a:lnTo>
                  <a:cubicBezTo>
                    <a:pt x="2774" y="10681"/>
                    <a:pt x="2660" y="10783"/>
                    <a:pt x="2539" y="10885"/>
                  </a:cubicBezTo>
                  <a:cubicBezTo>
                    <a:pt x="2405" y="11000"/>
                    <a:pt x="2267" y="11120"/>
                    <a:pt x="2133" y="11234"/>
                  </a:cubicBezTo>
                  <a:cubicBezTo>
                    <a:pt x="2121" y="11246"/>
                    <a:pt x="2114" y="11260"/>
                    <a:pt x="2114" y="11278"/>
                  </a:cubicBezTo>
                  <a:cubicBezTo>
                    <a:pt x="2121" y="11291"/>
                    <a:pt x="2127" y="11304"/>
                    <a:pt x="2139" y="11310"/>
                  </a:cubicBezTo>
                  <a:cubicBezTo>
                    <a:pt x="2259" y="11374"/>
                    <a:pt x="2393" y="11431"/>
                    <a:pt x="2520" y="11481"/>
                  </a:cubicBezTo>
                  <a:cubicBezTo>
                    <a:pt x="2622" y="11527"/>
                    <a:pt x="2730" y="11571"/>
                    <a:pt x="2830" y="11615"/>
                  </a:cubicBezTo>
                  <a:cubicBezTo>
                    <a:pt x="2730" y="11717"/>
                    <a:pt x="2628" y="11811"/>
                    <a:pt x="2526" y="11907"/>
                  </a:cubicBezTo>
                  <a:cubicBezTo>
                    <a:pt x="2411" y="12022"/>
                    <a:pt x="2291" y="12128"/>
                    <a:pt x="2177" y="12250"/>
                  </a:cubicBezTo>
                  <a:cubicBezTo>
                    <a:pt x="2165" y="12256"/>
                    <a:pt x="2165" y="12268"/>
                    <a:pt x="2165" y="12281"/>
                  </a:cubicBezTo>
                  <a:cubicBezTo>
                    <a:pt x="1854" y="17415"/>
                    <a:pt x="2203" y="22549"/>
                    <a:pt x="3199" y="27537"/>
                  </a:cubicBezTo>
                  <a:cubicBezTo>
                    <a:pt x="3205" y="27563"/>
                    <a:pt x="3225" y="27582"/>
                    <a:pt x="3249" y="27582"/>
                  </a:cubicBezTo>
                  <a:cubicBezTo>
                    <a:pt x="3249" y="27582"/>
                    <a:pt x="3257" y="27582"/>
                    <a:pt x="3257" y="27576"/>
                  </a:cubicBezTo>
                  <a:cubicBezTo>
                    <a:pt x="3287" y="27576"/>
                    <a:pt x="3301" y="27550"/>
                    <a:pt x="3295" y="27519"/>
                  </a:cubicBezTo>
                  <a:cubicBezTo>
                    <a:pt x="2305" y="22543"/>
                    <a:pt x="1948" y="17429"/>
                    <a:pt x="2259" y="12306"/>
                  </a:cubicBezTo>
                  <a:cubicBezTo>
                    <a:pt x="2367" y="12192"/>
                    <a:pt x="2482" y="12084"/>
                    <a:pt x="2590" y="11976"/>
                  </a:cubicBezTo>
                  <a:cubicBezTo>
                    <a:pt x="2710" y="11869"/>
                    <a:pt x="2830" y="11755"/>
                    <a:pt x="2945" y="11641"/>
                  </a:cubicBezTo>
                  <a:cubicBezTo>
                    <a:pt x="2952" y="11627"/>
                    <a:pt x="2958" y="11615"/>
                    <a:pt x="2958" y="11595"/>
                  </a:cubicBezTo>
                  <a:cubicBezTo>
                    <a:pt x="2958" y="11583"/>
                    <a:pt x="2945" y="11571"/>
                    <a:pt x="2932" y="11565"/>
                  </a:cubicBezTo>
                  <a:cubicBezTo>
                    <a:pt x="2818" y="11501"/>
                    <a:pt x="2686" y="11443"/>
                    <a:pt x="2558" y="11393"/>
                  </a:cubicBezTo>
                  <a:cubicBezTo>
                    <a:pt x="2450" y="11348"/>
                    <a:pt x="2349" y="11304"/>
                    <a:pt x="2253" y="11260"/>
                  </a:cubicBezTo>
                  <a:cubicBezTo>
                    <a:pt x="2367" y="11158"/>
                    <a:pt x="2488" y="11056"/>
                    <a:pt x="2602" y="10955"/>
                  </a:cubicBezTo>
                  <a:cubicBezTo>
                    <a:pt x="2742" y="10841"/>
                    <a:pt x="2882" y="10719"/>
                    <a:pt x="3015" y="10605"/>
                  </a:cubicBezTo>
                  <a:cubicBezTo>
                    <a:pt x="3028" y="10593"/>
                    <a:pt x="3034" y="10575"/>
                    <a:pt x="3034" y="10561"/>
                  </a:cubicBezTo>
                  <a:cubicBezTo>
                    <a:pt x="3028" y="10543"/>
                    <a:pt x="3015" y="10529"/>
                    <a:pt x="2996" y="10523"/>
                  </a:cubicBezTo>
                  <a:lnTo>
                    <a:pt x="2323" y="10301"/>
                  </a:lnTo>
                  <a:cubicBezTo>
                    <a:pt x="1353" y="7178"/>
                    <a:pt x="604" y="3727"/>
                    <a:pt x="102" y="39"/>
                  </a:cubicBezTo>
                  <a:cubicBezTo>
                    <a:pt x="102" y="17"/>
                    <a:pt x="83" y="0"/>
                    <a:pt x="57"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7"/>
            <p:cNvSpPr/>
            <p:nvPr/>
          </p:nvSpPr>
          <p:spPr>
            <a:xfrm>
              <a:off x="9697104" y="4647219"/>
              <a:ext cx="197150" cy="13820"/>
            </a:xfrm>
            <a:custGeom>
              <a:avLst/>
              <a:gdLst/>
              <a:ahLst/>
              <a:cxnLst/>
              <a:rect l="l" t="t" r="r" b="b"/>
              <a:pathLst>
                <a:path w="3923" h="275" extrusionOk="0">
                  <a:moveTo>
                    <a:pt x="3871" y="1"/>
                  </a:moveTo>
                  <a:cubicBezTo>
                    <a:pt x="3867" y="1"/>
                    <a:pt x="3863" y="1"/>
                    <a:pt x="3859" y="2"/>
                  </a:cubicBezTo>
                  <a:cubicBezTo>
                    <a:pt x="2997" y="120"/>
                    <a:pt x="2123" y="181"/>
                    <a:pt x="1250" y="181"/>
                  </a:cubicBezTo>
                  <a:cubicBezTo>
                    <a:pt x="850" y="181"/>
                    <a:pt x="450" y="168"/>
                    <a:pt x="51" y="142"/>
                  </a:cubicBezTo>
                  <a:cubicBezTo>
                    <a:pt x="48" y="141"/>
                    <a:pt x="46" y="141"/>
                    <a:pt x="43" y="141"/>
                  </a:cubicBezTo>
                  <a:cubicBezTo>
                    <a:pt x="21" y="141"/>
                    <a:pt x="6" y="163"/>
                    <a:pt x="1" y="186"/>
                  </a:cubicBezTo>
                  <a:cubicBezTo>
                    <a:pt x="1" y="212"/>
                    <a:pt x="19" y="236"/>
                    <a:pt x="45" y="236"/>
                  </a:cubicBezTo>
                  <a:cubicBezTo>
                    <a:pt x="450" y="262"/>
                    <a:pt x="857" y="274"/>
                    <a:pt x="1257" y="274"/>
                  </a:cubicBezTo>
                  <a:cubicBezTo>
                    <a:pt x="2133" y="274"/>
                    <a:pt x="3009" y="218"/>
                    <a:pt x="3871" y="98"/>
                  </a:cubicBezTo>
                  <a:cubicBezTo>
                    <a:pt x="3903" y="90"/>
                    <a:pt x="3923" y="66"/>
                    <a:pt x="3915" y="40"/>
                  </a:cubicBezTo>
                  <a:cubicBezTo>
                    <a:pt x="3910" y="17"/>
                    <a:pt x="3895" y="1"/>
                    <a:pt x="3871"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7"/>
            <p:cNvSpPr/>
            <p:nvPr/>
          </p:nvSpPr>
          <p:spPr>
            <a:xfrm>
              <a:off x="10134330" y="4646365"/>
              <a:ext cx="181873" cy="20705"/>
            </a:xfrm>
            <a:custGeom>
              <a:avLst/>
              <a:gdLst/>
              <a:ahLst/>
              <a:cxnLst/>
              <a:rect l="l" t="t" r="r" b="b"/>
              <a:pathLst>
                <a:path w="3619" h="412" extrusionOk="0">
                  <a:moveTo>
                    <a:pt x="65" y="1"/>
                  </a:moveTo>
                  <a:cubicBezTo>
                    <a:pt x="33" y="1"/>
                    <a:pt x="7" y="13"/>
                    <a:pt x="7" y="39"/>
                  </a:cubicBezTo>
                  <a:cubicBezTo>
                    <a:pt x="1" y="63"/>
                    <a:pt x="13" y="89"/>
                    <a:pt x="39" y="95"/>
                  </a:cubicBezTo>
                  <a:cubicBezTo>
                    <a:pt x="1003" y="305"/>
                    <a:pt x="1987" y="412"/>
                    <a:pt x="2971" y="412"/>
                  </a:cubicBezTo>
                  <a:cubicBezTo>
                    <a:pt x="3167" y="412"/>
                    <a:pt x="3371" y="406"/>
                    <a:pt x="3574" y="400"/>
                  </a:cubicBezTo>
                  <a:cubicBezTo>
                    <a:pt x="3600" y="400"/>
                    <a:pt x="3618" y="374"/>
                    <a:pt x="3618" y="349"/>
                  </a:cubicBezTo>
                  <a:cubicBezTo>
                    <a:pt x="3618" y="323"/>
                    <a:pt x="3600" y="305"/>
                    <a:pt x="3568" y="298"/>
                  </a:cubicBezTo>
                  <a:cubicBezTo>
                    <a:pt x="3354" y="308"/>
                    <a:pt x="3141" y="313"/>
                    <a:pt x="2927" y="313"/>
                  </a:cubicBezTo>
                  <a:cubicBezTo>
                    <a:pt x="1965" y="313"/>
                    <a:pt x="1004" y="207"/>
                    <a:pt x="6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7"/>
            <p:cNvSpPr/>
            <p:nvPr/>
          </p:nvSpPr>
          <p:spPr>
            <a:xfrm>
              <a:off x="9753240" y="1622466"/>
              <a:ext cx="434404" cy="478679"/>
            </a:xfrm>
            <a:custGeom>
              <a:avLst/>
              <a:gdLst/>
              <a:ahLst/>
              <a:cxnLst/>
              <a:rect l="l" t="t" r="r" b="b"/>
              <a:pathLst>
                <a:path w="8644" h="9525" extrusionOk="0">
                  <a:moveTo>
                    <a:pt x="3929" y="1"/>
                  </a:moveTo>
                  <a:cubicBezTo>
                    <a:pt x="3147" y="1"/>
                    <a:pt x="2360" y="374"/>
                    <a:pt x="1936" y="1028"/>
                  </a:cubicBezTo>
                  <a:cubicBezTo>
                    <a:pt x="1791" y="920"/>
                    <a:pt x="1603" y="869"/>
                    <a:pt x="1414" y="869"/>
                  </a:cubicBezTo>
                  <a:cubicBezTo>
                    <a:pt x="1271" y="869"/>
                    <a:pt x="1128" y="898"/>
                    <a:pt x="1002" y="952"/>
                  </a:cubicBezTo>
                  <a:cubicBezTo>
                    <a:pt x="718" y="1080"/>
                    <a:pt x="495" y="1333"/>
                    <a:pt x="343" y="1607"/>
                  </a:cubicBezTo>
                  <a:cubicBezTo>
                    <a:pt x="89" y="2064"/>
                    <a:pt x="0" y="2603"/>
                    <a:pt x="95" y="3117"/>
                  </a:cubicBezTo>
                  <a:cubicBezTo>
                    <a:pt x="191" y="3625"/>
                    <a:pt x="469" y="4100"/>
                    <a:pt x="870" y="4431"/>
                  </a:cubicBezTo>
                  <a:lnTo>
                    <a:pt x="4906" y="8987"/>
                  </a:lnTo>
                  <a:cubicBezTo>
                    <a:pt x="5281" y="9339"/>
                    <a:pt x="5797" y="9524"/>
                    <a:pt x="6312" y="9524"/>
                  </a:cubicBezTo>
                  <a:cubicBezTo>
                    <a:pt x="6522" y="9524"/>
                    <a:pt x="6731" y="9494"/>
                    <a:pt x="6930" y="9431"/>
                  </a:cubicBezTo>
                  <a:cubicBezTo>
                    <a:pt x="7622" y="9209"/>
                    <a:pt x="8181" y="8632"/>
                    <a:pt x="8415" y="7946"/>
                  </a:cubicBezTo>
                  <a:cubicBezTo>
                    <a:pt x="8644" y="7261"/>
                    <a:pt x="8562" y="6481"/>
                    <a:pt x="8225" y="5840"/>
                  </a:cubicBezTo>
                  <a:cubicBezTo>
                    <a:pt x="7895" y="5193"/>
                    <a:pt x="7299" y="4698"/>
                    <a:pt x="6638" y="4405"/>
                  </a:cubicBezTo>
                  <a:cubicBezTo>
                    <a:pt x="6880" y="3511"/>
                    <a:pt x="6848" y="2527"/>
                    <a:pt x="6448" y="1695"/>
                  </a:cubicBezTo>
                  <a:cubicBezTo>
                    <a:pt x="6049" y="864"/>
                    <a:pt x="5267" y="198"/>
                    <a:pt x="4353" y="38"/>
                  </a:cubicBezTo>
                  <a:cubicBezTo>
                    <a:pt x="4213" y="13"/>
                    <a:pt x="4071" y="1"/>
                    <a:pt x="3929"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7"/>
            <p:cNvSpPr/>
            <p:nvPr/>
          </p:nvSpPr>
          <p:spPr>
            <a:xfrm>
              <a:off x="9862898" y="1994712"/>
              <a:ext cx="179662" cy="276503"/>
            </a:xfrm>
            <a:custGeom>
              <a:avLst/>
              <a:gdLst/>
              <a:ahLst/>
              <a:cxnLst/>
              <a:rect l="l" t="t" r="r" b="b"/>
              <a:pathLst>
                <a:path w="3575" h="5502" extrusionOk="0">
                  <a:moveTo>
                    <a:pt x="3015" y="0"/>
                  </a:moveTo>
                  <a:lnTo>
                    <a:pt x="1720" y="267"/>
                  </a:lnTo>
                  <a:lnTo>
                    <a:pt x="363" y="1910"/>
                  </a:lnTo>
                  <a:cubicBezTo>
                    <a:pt x="363" y="1960"/>
                    <a:pt x="363" y="2006"/>
                    <a:pt x="357" y="2056"/>
                  </a:cubicBezTo>
                  <a:cubicBezTo>
                    <a:pt x="357" y="2221"/>
                    <a:pt x="331" y="2379"/>
                    <a:pt x="299" y="2557"/>
                  </a:cubicBezTo>
                  <a:cubicBezTo>
                    <a:pt x="255" y="2824"/>
                    <a:pt x="109" y="3231"/>
                    <a:pt x="1" y="3586"/>
                  </a:cubicBezTo>
                  <a:cubicBezTo>
                    <a:pt x="1" y="3586"/>
                    <a:pt x="121" y="4684"/>
                    <a:pt x="1137" y="5502"/>
                  </a:cubicBezTo>
                  <a:cubicBezTo>
                    <a:pt x="2730" y="4658"/>
                    <a:pt x="3574" y="3598"/>
                    <a:pt x="3574" y="3598"/>
                  </a:cubicBezTo>
                  <a:cubicBezTo>
                    <a:pt x="3333" y="2627"/>
                    <a:pt x="2895" y="926"/>
                    <a:pt x="3015"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7"/>
            <p:cNvSpPr/>
            <p:nvPr/>
          </p:nvSpPr>
          <p:spPr>
            <a:xfrm>
              <a:off x="9877924" y="2014764"/>
              <a:ext cx="112923" cy="108501"/>
            </a:xfrm>
            <a:custGeom>
              <a:avLst/>
              <a:gdLst/>
              <a:ahLst/>
              <a:cxnLst/>
              <a:rect l="l" t="t" r="r" b="b"/>
              <a:pathLst>
                <a:path w="2247" h="2159" extrusionOk="0">
                  <a:moveTo>
                    <a:pt x="2247" y="0"/>
                  </a:moveTo>
                  <a:cubicBezTo>
                    <a:pt x="2031" y="319"/>
                    <a:pt x="1810" y="623"/>
                    <a:pt x="1543" y="896"/>
                  </a:cubicBezTo>
                  <a:cubicBezTo>
                    <a:pt x="1201" y="1245"/>
                    <a:pt x="768" y="1531"/>
                    <a:pt x="287" y="1631"/>
                  </a:cubicBezTo>
                  <a:cubicBezTo>
                    <a:pt x="217" y="1645"/>
                    <a:pt x="141" y="1657"/>
                    <a:pt x="58" y="1657"/>
                  </a:cubicBezTo>
                  <a:cubicBezTo>
                    <a:pt x="58" y="1822"/>
                    <a:pt x="32" y="1980"/>
                    <a:pt x="0" y="2158"/>
                  </a:cubicBezTo>
                  <a:cubicBezTo>
                    <a:pt x="527" y="2088"/>
                    <a:pt x="1029" y="1860"/>
                    <a:pt x="1421" y="1499"/>
                  </a:cubicBezTo>
                  <a:cubicBezTo>
                    <a:pt x="1854" y="1112"/>
                    <a:pt x="2145" y="571"/>
                    <a:pt x="2247"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7"/>
            <p:cNvSpPr/>
            <p:nvPr/>
          </p:nvSpPr>
          <p:spPr>
            <a:xfrm>
              <a:off x="9794047" y="1707952"/>
              <a:ext cx="220418" cy="390431"/>
            </a:xfrm>
            <a:custGeom>
              <a:avLst/>
              <a:gdLst/>
              <a:ahLst/>
              <a:cxnLst/>
              <a:rect l="l" t="t" r="r" b="b"/>
              <a:pathLst>
                <a:path w="4386" h="7769" extrusionOk="0">
                  <a:moveTo>
                    <a:pt x="1575" y="1"/>
                  </a:moveTo>
                  <a:lnTo>
                    <a:pt x="184" y="1099"/>
                  </a:lnTo>
                  <a:cubicBezTo>
                    <a:pt x="90" y="2374"/>
                    <a:pt x="0" y="3656"/>
                    <a:pt x="32" y="4932"/>
                  </a:cubicBezTo>
                  <a:cubicBezTo>
                    <a:pt x="38" y="5153"/>
                    <a:pt x="44" y="5376"/>
                    <a:pt x="64" y="5598"/>
                  </a:cubicBezTo>
                  <a:cubicBezTo>
                    <a:pt x="64" y="5686"/>
                    <a:pt x="70" y="5776"/>
                    <a:pt x="82" y="5871"/>
                  </a:cubicBezTo>
                  <a:cubicBezTo>
                    <a:pt x="120" y="6404"/>
                    <a:pt x="210" y="6981"/>
                    <a:pt x="591" y="7362"/>
                  </a:cubicBezTo>
                  <a:cubicBezTo>
                    <a:pt x="857" y="7638"/>
                    <a:pt x="1241" y="7769"/>
                    <a:pt x="1625" y="7769"/>
                  </a:cubicBezTo>
                  <a:cubicBezTo>
                    <a:pt x="1736" y="7769"/>
                    <a:pt x="1847" y="7758"/>
                    <a:pt x="1956" y="7736"/>
                  </a:cubicBezTo>
                  <a:cubicBezTo>
                    <a:pt x="2437" y="7636"/>
                    <a:pt x="2870" y="7350"/>
                    <a:pt x="3212" y="7001"/>
                  </a:cubicBezTo>
                  <a:cubicBezTo>
                    <a:pt x="3561" y="6652"/>
                    <a:pt x="3828" y="6233"/>
                    <a:pt x="4100" y="5826"/>
                  </a:cubicBezTo>
                  <a:lnTo>
                    <a:pt x="4385" y="5706"/>
                  </a:lnTo>
                  <a:lnTo>
                    <a:pt x="4385" y="3935"/>
                  </a:lnTo>
                  <a:lnTo>
                    <a:pt x="4278" y="1892"/>
                  </a:lnTo>
                  <a:lnTo>
                    <a:pt x="1575" y="1"/>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7"/>
            <p:cNvSpPr/>
            <p:nvPr/>
          </p:nvSpPr>
          <p:spPr>
            <a:xfrm>
              <a:off x="9982256" y="1907568"/>
              <a:ext cx="92218" cy="92318"/>
            </a:xfrm>
            <a:custGeom>
              <a:avLst/>
              <a:gdLst/>
              <a:ahLst/>
              <a:cxnLst/>
              <a:rect l="l" t="t" r="r" b="b"/>
              <a:pathLst>
                <a:path w="1835" h="1837" extrusionOk="0">
                  <a:moveTo>
                    <a:pt x="914" y="1"/>
                  </a:moveTo>
                  <a:cubicBezTo>
                    <a:pt x="406" y="1"/>
                    <a:pt x="0" y="407"/>
                    <a:pt x="0" y="915"/>
                  </a:cubicBezTo>
                  <a:cubicBezTo>
                    <a:pt x="0" y="1423"/>
                    <a:pt x="406" y="1836"/>
                    <a:pt x="914" y="1836"/>
                  </a:cubicBezTo>
                  <a:cubicBezTo>
                    <a:pt x="1421" y="1836"/>
                    <a:pt x="1834" y="1423"/>
                    <a:pt x="1834" y="915"/>
                  </a:cubicBezTo>
                  <a:cubicBezTo>
                    <a:pt x="1834" y="407"/>
                    <a:pt x="1421" y="1"/>
                    <a:pt x="914"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7"/>
            <p:cNvSpPr/>
            <p:nvPr/>
          </p:nvSpPr>
          <p:spPr>
            <a:xfrm>
              <a:off x="10000097" y="1932897"/>
              <a:ext cx="55833" cy="48747"/>
            </a:xfrm>
            <a:custGeom>
              <a:avLst/>
              <a:gdLst/>
              <a:ahLst/>
              <a:cxnLst/>
              <a:rect l="l" t="t" r="r" b="b"/>
              <a:pathLst>
                <a:path w="1111" h="970" extrusionOk="0">
                  <a:moveTo>
                    <a:pt x="968" y="0"/>
                  </a:moveTo>
                  <a:cubicBezTo>
                    <a:pt x="579" y="0"/>
                    <a:pt x="216" y="239"/>
                    <a:pt x="64" y="609"/>
                  </a:cubicBezTo>
                  <a:cubicBezTo>
                    <a:pt x="26" y="709"/>
                    <a:pt x="6" y="811"/>
                    <a:pt x="0" y="919"/>
                  </a:cubicBezTo>
                  <a:cubicBezTo>
                    <a:pt x="0" y="944"/>
                    <a:pt x="19" y="970"/>
                    <a:pt x="44" y="970"/>
                  </a:cubicBezTo>
                  <a:cubicBezTo>
                    <a:pt x="76" y="970"/>
                    <a:pt x="95" y="951"/>
                    <a:pt x="95" y="925"/>
                  </a:cubicBezTo>
                  <a:cubicBezTo>
                    <a:pt x="102" y="830"/>
                    <a:pt x="121" y="735"/>
                    <a:pt x="159" y="647"/>
                  </a:cubicBezTo>
                  <a:cubicBezTo>
                    <a:pt x="288" y="311"/>
                    <a:pt x="619" y="96"/>
                    <a:pt x="970" y="96"/>
                  </a:cubicBezTo>
                  <a:cubicBezTo>
                    <a:pt x="998" y="96"/>
                    <a:pt x="1026" y="97"/>
                    <a:pt x="1054" y="100"/>
                  </a:cubicBezTo>
                  <a:cubicBezTo>
                    <a:pt x="1057" y="101"/>
                    <a:pt x="1059" y="101"/>
                    <a:pt x="1062" y="101"/>
                  </a:cubicBezTo>
                  <a:cubicBezTo>
                    <a:pt x="1084" y="101"/>
                    <a:pt x="1105" y="79"/>
                    <a:pt x="1111" y="56"/>
                  </a:cubicBezTo>
                  <a:cubicBezTo>
                    <a:pt x="1111" y="30"/>
                    <a:pt x="1092" y="6"/>
                    <a:pt x="1066" y="6"/>
                  </a:cubicBezTo>
                  <a:cubicBezTo>
                    <a:pt x="1034" y="2"/>
                    <a:pt x="1001" y="0"/>
                    <a:pt x="968"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7"/>
            <p:cNvSpPr/>
            <p:nvPr/>
          </p:nvSpPr>
          <p:spPr>
            <a:xfrm>
              <a:off x="10017636" y="1942345"/>
              <a:ext cx="32565" cy="23067"/>
            </a:xfrm>
            <a:custGeom>
              <a:avLst/>
              <a:gdLst/>
              <a:ahLst/>
              <a:cxnLst/>
              <a:rect l="l" t="t" r="r" b="b"/>
              <a:pathLst>
                <a:path w="648" h="459" extrusionOk="0">
                  <a:moveTo>
                    <a:pt x="53" y="0"/>
                  </a:moveTo>
                  <a:cubicBezTo>
                    <a:pt x="31" y="0"/>
                    <a:pt x="11" y="18"/>
                    <a:pt x="6" y="40"/>
                  </a:cubicBezTo>
                  <a:cubicBezTo>
                    <a:pt x="0" y="64"/>
                    <a:pt x="20" y="90"/>
                    <a:pt x="44" y="96"/>
                  </a:cubicBezTo>
                  <a:cubicBezTo>
                    <a:pt x="88" y="108"/>
                    <a:pt x="127" y="122"/>
                    <a:pt x="172" y="140"/>
                  </a:cubicBezTo>
                  <a:cubicBezTo>
                    <a:pt x="325" y="198"/>
                    <a:pt x="457" y="306"/>
                    <a:pt x="553" y="439"/>
                  </a:cubicBezTo>
                  <a:cubicBezTo>
                    <a:pt x="565" y="451"/>
                    <a:pt x="577" y="459"/>
                    <a:pt x="597" y="459"/>
                  </a:cubicBezTo>
                  <a:cubicBezTo>
                    <a:pt x="603" y="459"/>
                    <a:pt x="615" y="451"/>
                    <a:pt x="622" y="445"/>
                  </a:cubicBezTo>
                  <a:cubicBezTo>
                    <a:pt x="641" y="433"/>
                    <a:pt x="647" y="401"/>
                    <a:pt x="635" y="383"/>
                  </a:cubicBezTo>
                  <a:cubicBezTo>
                    <a:pt x="527" y="230"/>
                    <a:pt x="381" y="116"/>
                    <a:pt x="210" y="52"/>
                  </a:cubicBezTo>
                  <a:cubicBezTo>
                    <a:pt x="158" y="32"/>
                    <a:pt x="114" y="14"/>
                    <a:pt x="64" y="2"/>
                  </a:cubicBezTo>
                  <a:cubicBezTo>
                    <a:pt x="60" y="1"/>
                    <a:pt x="56" y="0"/>
                    <a:pt x="53"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7"/>
            <p:cNvSpPr/>
            <p:nvPr/>
          </p:nvSpPr>
          <p:spPr>
            <a:xfrm>
              <a:off x="9851741" y="1904000"/>
              <a:ext cx="30354" cy="88198"/>
            </a:xfrm>
            <a:custGeom>
              <a:avLst/>
              <a:gdLst/>
              <a:ahLst/>
              <a:cxnLst/>
              <a:rect l="l" t="t" r="r" b="b"/>
              <a:pathLst>
                <a:path w="604" h="1755" extrusionOk="0">
                  <a:moveTo>
                    <a:pt x="547" y="0"/>
                  </a:moveTo>
                  <a:cubicBezTo>
                    <a:pt x="529" y="0"/>
                    <a:pt x="512" y="9"/>
                    <a:pt x="503" y="28"/>
                  </a:cubicBezTo>
                  <a:lnTo>
                    <a:pt x="103" y="1005"/>
                  </a:lnTo>
                  <a:cubicBezTo>
                    <a:pt x="58" y="1114"/>
                    <a:pt x="1" y="1260"/>
                    <a:pt x="39" y="1398"/>
                  </a:cubicBezTo>
                  <a:cubicBezTo>
                    <a:pt x="64" y="1488"/>
                    <a:pt x="128" y="1577"/>
                    <a:pt x="223" y="1641"/>
                  </a:cubicBezTo>
                  <a:cubicBezTo>
                    <a:pt x="305" y="1691"/>
                    <a:pt x="407" y="1723"/>
                    <a:pt x="489" y="1747"/>
                  </a:cubicBezTo>
                  <a:cubicBezTo>
                    <a:pt x="496" y="1755"/>
                    <a:pt x="503" y="1755"/>
                    <a:pt x="503" y="1755"/>
                  </a:cubicBezTo>
                  <a:cubicBezTo>
                    <a:pt x="528" y="1755"/>
                    <a:pt x="547" y="1741"/>
                    <a:pt x="553" y="1717"/>
                  </a:cubicBezTo>
                  <a:cubicBezTo>
                    <a:pt x="559" y="1691"/>
                    <a:pt x="547" y="1665"/>
                    <a:pt x="515" y="1659"/>
                  </a:cubicBezTo>
                  <a:cubicBezTo>
                    <a:pt x="439" y="1633"/>
                    <a:pt x="351" y="1603"/>
                    <a:pt x="281" y="1557"/>
                  </a:cubicBezTo>
                  <a:cubicBezTo>
                    <a:pt x="205" y="1507"/>
                    <a:pt x="153" y="1443"/>
                    <a:pt x="135" y="1374"/>
                  </a:cubicBezTo>
                  <a:cubicBezTo>
                    <a:pt x="103" y="1272"/>
                    <a:pt x="147" y="1164"/>
                    <a:pt x="191" y="1044"/>
                  </a:cubicBezTo>
                  <a:lnTo>
                    <a:pt x="591" y="66"/>
                  </a:lnTo>
                  <a:cubicBezTo>
                    <a:pt x="604" y="41"/>
                    <a:pt x="591" y="15"/>
                    <a:pt x="566" y="3"/>
                  </a:cubicBezTo>
                  <a:cubicBezTo>
                    <a:pt x="560" y="1"/>
                    <a:pt x="553" y="0"/>
                    <a:pt x="547"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7"/>
            <p:cNvSpPr/>
            <p:nvPr/>
          </p:nvSpPr>
          <p:spPr>
            <a:xfrm>
              <a:off x="9902198" y="1884249"/>
              <a:ext cx="68246" cy="39701"/>
            </a:xfrm>
            <a:custGeom>
              <a:avLst/>
              <a:gdLst/>
              <a:ahLst/>
              <a:cxnLst/>
              <a:rect l="l" t="t" r="r" b="b"/>
              <a:pathLst>
                <a:path w="1358" h="790" extrusionOk="0">
                  <a:moveTo>
                    <a:pt x="699" y="1"/>
                  </a:moveTo>
                  <a:cubicBezTo>
                    <a:pt x="688" y="1"/>
                    <a:pt x="677" y="1"/>
                    <a:pt x="666" y="2"/>
                  </a:cubicBezTo>
                  <a:cubicBezTo>
                    <a:pt x="584" y="2"/>
                    <a:pt x="501" y="22"/>
                    <a:pt x="425" y="54"/>
                  </a:cubicBezTo>
                  <a:cubicBezTo>
                    <a:pt x="235" y="130"/>
                    <a:pt x="70" y="282"/>
                    <a:pt x="0" y="472"/>
                  </a:cubicBezTo>
                  <a:cubicBezTo>
                    <a:pt x="161" y="670"/>
                    <a:pt x="413" y="789"/>
                    <a:pt x="672" y="789"/>
                  </a:cubicBezTo>
                  <a:cubicBezTo>
                    <a:pt x="679" y="789"/>
                    <a:pt x="685" y="789"/>
                    <a:pt x="692" y="789"/>
                  </a:cubicBezTo>
                  <a:cubicBezTo>
                    <a:pt x="952" y="783"/>
                    <a:pt x="1199" y="649"/>
                    <a:pt x="1357" y="440"/>
                  </a:cubicBezTo>
                  <a:cubicBezTo>
                    <a:pt x="1275" y="256"/>
                    <a:pt x="1111" y="116"/>
                    <a:pt x="926" y="46"/>
                  </a:cubicBezTo>
                  <a:cubicBezTo>
                    <a:pt x="854" y="19"/>
                    <a:pt x="777" y="1"/>
                    <a:pt x="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7"/>
            <p:cNvSpPr/>
            <p:nvPr/>
          </p:nvSpPr>
          <p:spPr>
            <a:xfrm>
              <a:off x="9899283" y="1882038"/>
              <a:ext cx="74377" cy="29098"/>
            </a:xfrm>
            <a:custGeom>
              <a:avLst/>
              <a:gdLst/>
              <a:ahLst/>
              <a:cxnLst/>
              <a:rect l="l" t="t" r="r" b="b"/>
              <a:pathLst>
                <a:path w="1480" h="579" extrusionOk="0">
                  <a:moveTo>
                    <a:pt x="747" y="0"/>
                  </a:moveTo>
                  <a:cubicBezTo>
                    <a:pt x="636" y="0"/>
                    <a:pt x="524" y="23"/>
                    <a:pt x="425" y="66"/>
                  </a:cubicBezTo>
                  <a:cubicBezTo>
                    <a:pt x="235" y="148"/>
                    <a:pt x="77" y="318"/>
                    <a:pt x="6" y="516"/>
                  </a:cubicBezTo>
                  <a:cubicBezTo>
                    <a:pt x="0" y="541"/>
                    <a:pt x="14" y="567"/>
                    <a:pt x="38" y="579"/>
                  </a:cubicBezTo>
                  <a:lnTo>
                    <a:pt x="52" y="579"/>
                  </a:lnTo>
                  <a:cubicBezTo>
                    <a:pt x="70" y="579"/>
                    <a:pt x="90" y="567"/>
                    <a:pt x="102" y="547"/>
                  </a:cubicBezTo>
                  <a:cubicBezTo>
                    <a:pt x="159" y="376"/>
                    <a:pt x="299" y="230"/>
                    <a:pt x="463" y="154"/>
                  </a:cubicBezTo>
                  <a:cubicBezTo>
                    <a:pt x="551" y="115"/>
                    <a:pt x="645" y="96"/>
                    <a:pt x="740" y="96"/>
                  </a:cubicBezTo>
                  <a:cubicBezTo>
                    <a:pt x="830" y="96"/>
                    <a:pt x="920" y="114"/>
                    <a:pt x="1004" y="148"/>
                  </a:cubicBezTo>
                  <a:cubicBezTo>
                    <a:pt x="1175" y="218"/>
                    <a:pt x="1315" y="364"/>
                    <a:pt x="1377" y="535"/>
                  </a:cubicBezTo>
                  <a:cubicBezTo>
                    <a:pt x="1387" y="554"/>
                    <a:pt x="1403" y="565"/>
                    <a:pt x="1421" y="565"/>
                  </a:cubicBezTo>
                  <a:cubicBezTo>
                    <a:pt x="1428" y="565"/>
                    <a:pt x="1434" y="564"/>
                    <a:pt x="1441" y="561"/>
                  </a:cubicBezTo>
                  <a:cubicBezTo>
                    <a:pt x="1467" y="555"/>
                    <a:pt x="1479" y="523"/>
                    <a:pt x="1467" y="497"/>
                  </a:cubicBezTo>
                  <a:cubicBezTo>
                    <a:pt x="1397" y="306"/>
                    <a:pt x="1233" y="142"/>
                    <a:pt x="1042" y="60"/>
                  </a:cubicBezTo>
                  <a:cubicBezTo>
                    <a:pt x="951" y="19"/>
                    <a:pt x="849" y="0"/>
                    <a:pt x="747"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7"/>
            <p:cNvSpPr/>
            <p:nvPr/>
          </p:nvSpPr>
          <p:spPr>
            <a:xfrm>
              <a:off x="9920039" y="1884249"/>
              <a:ext cx="32264" cy="28495"/>
            </a:xfrm>
            <a:custGeom>
              <a:avLst/>
              <a:gdLst/>
              <a:ahLst/>
              <a:cxnLst/>
              <a:rect l="l" t="t" r="r" b="b"/>
              <a:pathLst>
                <a:path w="642" h="567" extrusionOk="0">
                  <a:moveTo>
                    <a:pt x="344" y="1"/>
                  </a:moveTo>
                  <a:cubicBezTo>
                    <a:pt x="333" y="1"/>
                    <a:pt x="322" y="1"/>
                    <a:pt x="311" y="2"/>
                  </a:cubicBezTo>
                  <a:cubicBezTo>
                    <a:pt x="229" y="2"/>
                    <a:pt x="146" y="22"/>
                    <a:pt x="70" y="54"/>
                  </a:cubicBezTo>
                  <a:cubicBezTo>
                    <a:pt x="26" y="104"/>
                    <a:pt x="0" y="174"/>
                    <a:pt x="0" y="244"/>
                  </a:cubicBezTo>
                  <a:cubicBezTo>
                    <a:pt x="0" y="421"/>
                    <a:pt x="146" y="567"/>
                    <a:pt x="325" y="567"/>
                  </a:cubicBezTo>
                  <a:cubicBezTo>
                    <a:pt x="501" y="567"/>
                    <a:pt x="641" y="421"/>
                    <a:pt x="641" y="244"/>
                  </a:cubicBezTo>
                  <a:cubicBezTo>
                    <a:pt x="641" y="168"/>
                    <a:pt x="615" y="98"/>
                    <a:pt x="571" y="46"/>
                  </a:cubicBezTo>
                  <a:cubicBezTo>
                    <a:pt x="499" y="19"/>
                    <a:pt x="422" y="1"/>
                    <a:pt x="344"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7"/>
            <p:cNvSpPr/>
            <p:nvPr/>
          </p:nvSpPr>
          <p:spPr>
            <a:xfrm>
              <a:off x="9794701" y="1884249"/>
              <a:ext cx="68246" cy="39701"/>
            </a:xfrm>
            <a:custGeom>
              <a:avLst/>
              <a:gdLst/>
              <a:ahLst/>
              <a:cxnLst/>
              <a:rect l="l" t="t" r="r" b="b"/>
              <a:pathLst>
                <a:path w="1358" h="790" extrusionOk="0">
                  <a:moveTo>
                    <a:pt x="699" y="1"/>
                  </a:moveTo>
                  <a:cubicBezTo>
                    <a:pt x="688" y="1"/>
                    <a:pt x="677" y="1"/>
                    <a:pt x="666" y="2"/>
                  </a:cubicBezTo>
                  <a:cubicBezTo>
                    <a:pt x="584" y="2"/>
                    <a:pt x="502" y="22"/>
                    <a:pt x="426" y="54"/>
                  </a:cubicBezTo>
                  <a:cubicBezTo>
                    <a:pt x="235" y="130"/>
                    <a:pt x="77" y="282"/>
                    <a:pt x="1" y="472"/>
                  </a:cubicBezTo>
                  <a:cubicBezTo>
                    <a:pt x="167" y="670"/>
                    <a:pt x="419" y="789"/>
                    <a:pt x="673" y="789"/>
                  </a:cubicBezTo>
                  <a:cubicBezTo>
                    <a:pt x="680" y="789"/>
                    <a:pt x="686" y="789"/>
                    <a:pt x="692" y="789"/>
                  </a:cubicBezTo>
                  <a:cubicBezTo>
                    <a:pt x="959" y="783"/>
                    <a:pt x="1199" y="649"/>
                    <a:pt x="1358" y="440"/>
                  </a:cubicBezTo>
                  <a:cubicBezTo>
                    <a:pt x="1276" y="256"/>
                    <a:pt x="1117" y="116"/>
                    <a:pt x="927" y="46"/>
                  </a:cubicBezTo>
                  <a:cubicBezTo>
                    <a:pt x="855" y="19"/>
                    <a:pt x="777" y="1"/>
                    <a:pt x="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7"/>
            <p:cNvSpPr/>
            <p:nvPr/>
          </p:nvSpPr>
          <p:spPr>
            <a:xfrm>
              <a:off x="9791786" y="1882038"/>
              <a:ext cx="74377" cy="29098"/>
            </a:xfrm>
            <a:custGeom>
              <a:avLst/>
              <a:gdLst/>
              <a:ahLst/>
              <a:cxnLst/>
              <a:rect l="l" t="t" r="r" b="b"/>
              <a:pathLst>
                <a:path w="1480" h="579" extrusionOk="0">
                  <a:moveTo>
                    <a:pt x="750" y="0"/>
                  </a:moveTo>
                  <a:cubicBezTo>
                    <a:pt x="641" y="0"/>
                    <a:pt x="531" y="23"/>
                    <a:pt x="432" y="66"/>
                  </a:cubicBezTo>
                  <a:cubicBezTo>
                    <a:pt x="235" y="148"/>
                    <a:pt x="83" y="318"/>
                    <a:pt x="13" y="516"/>
                  </a:cubicBezTo>
                  <a:cubicBezTo>
                    <a:pt x="1" y="541"/>
                    <a:pt x="13" y="567"/>
                    <a:pt x="39" y="579"/>
                  </a:cubicBezTo>
                  <a:lnTo>
                    <a:pt x="59" y="579"/>
                  </a:lnTo>
                  <a:cubicBezTo>
                    <a:pt x="77" y="579"/>
                    <a:pt x="97" y="567"/>
                    <a:pt x="103" y="547"/>
                  </a:cubicBezTo>
                  <a:cubicBezTo>
                    <a:pt x="165" y="376"/>
                    <a:pt x="299" y="230"/>
                    <a:pt x="470" y="154"/>
                  </a:cubicBezTo>
                  <a:cubicBezTo>
                    <a:pt x="555" y="115"/>
                    <a:pt x="649" y="96"/>
                    <a:pt x="743" y="96"/>
                  </a:cubicBezTo>
                  <a:cubicBezTo>
                    <a:pt x="833" y="96"/>
                    <a:pt x="923" y="114"/>
                    <a:pt x="1003" y="148"/>
                  </a:cubicBezTo>
                  <a:cubicBezTo>
                    <a:pt x="1175" y="218"/>
                    <a:pt x="1315" y="364"/>
                    <a:pt x="1384" y="535"/>
                  </a:cubicBezTo>
                  <a:cubicBezTo>
                    <a:pt x="1389" y="554"/>
                    <a:pt x="1404" y="565"/>
                    <a:pt x="1422" y="565"/>
                  </a:cubicBezTo>
                  <a:cubicBezTo>
                    <a:pt x="1428" y="565"/>
                    <a:pt x="1435" y="564"/>
                    <a:pt x="1442" y="561"/>
                  </a:cubicBezTo>
                  <a:cubicBezTo>
                    <a:pt x="1468" y="555"/>
                    <a:pt x="1480" y="523"/>
                    <a:pt x="1474" y="497"/>
                  </a:cubicBezTo>
                  <a:cubicBezTo>
                    <a:pt x="1398" y="306"/>
                    <a:pt x="1239" y="142"/>
                    <a:pt x="1041" y="60"/>
                  </a:cubicBezTo>
                  <a:cubicBezTo>
                    <a:pt x="950" y="19"/>
                    <a:pt x="850" y="0"/>
                    <a:pt x="750"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7"/>
            <p:cNvSpPr/>
            <p:nvPr/>
          </p:nvSpPr>
          <p:spPr>
            <a:xfrm>
              <a:off x="9812843" y="1884249"/>
              <a:ext cx="32264" cy="28495"/>
            </a:xfrm>
            <a:custGeom>
              <a:avLst/>
              <a:gdLst/>
              <a:ahLst/>
              <a:cxnLst/>
              <a:rect l="l" t="t" r="r" b="b"/>
              <a:pathLst>
                <a:path w="642" h="567" extrusionOk="0">
                  <a:moveTo>
                    <a:pt x="338" y="1"/>
                  </a:moveTo>
                  <a:cubicBezTo>
                    <a:pt x="327" y="1"/>
                    <a:pt x="316" y="1"/>
                    <a:pt x="305" y="2"/>
                  </a:cubicBezTo>
                  <a:cubicBezTo>
                    <a:pt x="223" y="2"/>
                    <a:pt x="141" y="22"/>
                    <a:pt x="65" y="54"/>
                  </a:cubicBezTo>
                  <a:cubicBezTo>
                    <a:pt x="27" y="104"/>
                    <a:pt x="1" y="174"/>
                    <a:pt x="1" y="244"/>
                  </a:cubicBezTo>
                  <a:cubicBezTo>
                    <a:pt x="1" y="421"/>
                    <a:pt x="141" y="567"/>
                    <a:pt x="318" y="567"/>
                  </a:cubicBezTo>
                  <a:cubicBezTo>
                    <a:pt x="496" y="567"/>
                    <a:pt x="642" y="421"/>
                    <a:pt x="642" y="244"/>
                  </a:cubicBezTo>
                  <a:cubicBezTo>
                    <a:pt x="642" y="168"/>
                    <a:pt x="616" y="98"/>
                    <a:pt x="566" y="46"/>
                  </a:cubicBezTo>
                  <a:cubicBezTo>
                    <a:pt x="494" y="19"/>
                    <a:pt x="416" y="1"/>
                    <a:pt x="338"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7"/>
            <p:cNvSpPr/>
            <p:nvPr/>
          </p:nvSpPr>
          <p:spPr>
            <a:xfrm>
              <a:off x="9908530" y="1832636"/>
              <a:ext cx="71865" cy="51712"/>
            </a:xfrm>
            <a:custGeom>
              <a:avLst/>
              <a:gdLst/>
              <a:ahLst/>
              <a:cxnLst/>
              <a:rect l="l" t="t" r="r" b="b"/>
              <a:pathLst>
                <a:path w="1430" h="1029" extrusionOk="0">
                  <a:moveTo>
                    <a:pt x="197" y="1"/>
                  </a:moveTo>
                  <a:cubicBezTo>
                    <a:pt x="83" y="91"/>
                    <a:pt x="1" y="229"/>
                    <a:pt x="7" y="369"/>
                  </a:cubicBezTo>
                  <a:cubicBezTo>
                    <a:pt x="470" y="534"/>
                    <a:pt x="921" y="756"/>
                    <a:pt x="1333" y="1029"/>
                  </a:cubicBezTo>
                  <a:cubicBezTo>
                    <a:pt x="1359" y="1011"/>
                    <a:pt x="1429" y="934"/>
                    <a:pt x="1410" y="908"/>
                  </a:cubicBezTo>
                  <a:cubicBezTo>
                    <a:pt x="1111" y="496"/>
                    <a:pt x="680" y="173"/>
                    <a:pt x="19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7"/>
            <p:cNvSpPr/>
            <p:nvPr/>
          </p:nvSpPr>
          <p:spPr>
            <a:xfrm>
              <a:off x="9782840" y="1821178"/>
              <a:ext cx="72468" cy="50808"/>
            </a:xfrm>
            <a:custGeom>
              <a:avLst/>
              <a:gdLst/>
              <a:ahLst/>
              <a:cxnLst/>
              <a:rect l="l" t="t" r="r" b="b"/>
              <a:pathLst>
                <a:path w="1442" h="1011" extrusionOk="0">
                  <a:moveTo>
                    <a:pt x="1251" y="0"/>
                  </a:moveTo>
                  <a:cubicBezTo>
                    <a:pt x="770" y="166"/>
                    <a:pt x="331" y="483"/>
                    <a:pt x="21" y="890"/>
                  </a:cubicBezTo>
                  <a:cubicBezTo>
                    <a:pt x="1" y="914"/>
                    <a:pt x="71" y="990"/>
                    <a:pt x="97" y="1010"/>
                  </a:cubicBezTo>
                  <a:cubicBezTo>
                    <a:pt x="516" y="750"/>
                    <a:pt x="966" y="533"/>
                    <a:pt x="1435" y="375"/>
                  </a:cubicBezTo>
                  <a:cubicBezTo>
                    <a:pt x="1442" y="235"/>
                    <a:pt x="1359" y="90"/>
                    <a:pt x="125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7"/>
            <p:cNvSpPr/>
            <p:nvPr/>
          </p:nvSpPr>
          <p:spPr>
            <a:xfrm>
              <a:off x="9855259" y="2001295"/>
              <a:ext cx="76287" cy="42566"/>
            </a:xfrm>
            <a:custGeom>
              <a:avLst/>
              <a:gdLst/>
              <a:ahLst/>
              <a:cxnLst/>
              <a:rect l="l" t="t" r="r" b="b"/>
              <a:pathLst>
                <a:path w="1518" h="847" extrusionOk="0">
                  <a:moveTo>
                    <a:pt x="1408" y="0"/>
                  </a:moveTo>
                  <a:cubicBezTo>
                    <a:pt x="848" y="0"/>
                    <a:pt x="314" y="300"/>
                    <a:pt x="20" y="771"/>
                  </a:cubicBezTo>
                  <a:cubicBezTo>
                    <a:pt x="1" y="795"/>
                    <a:pt x="7" y="827"/>
                    <a:pt x="33" y="839"/>
                  </a:cubicBezTo>
                  <a:cubicBezTo>
                    <a:pt x="39" y="847"/>
                    <a:pt x="52" y="847"/>
                    <a:pt x="58" y="847"/>
                  </a:cubicBezTo>
                  <a:cubicBezTo>
                    <a:pt x="77" y="847"/>
                    <a:pt x="90" y="839"/>
                    <a:pt x="103" y="821"/>
                  </a:cubicBezTo>
                  <a:cubicBezTo>
                    <a:pt x="378" y="379"/>
                    <a:pt x="893" y="97"/>
                    <a:pt x="1415" y="97"/>
                  </a:cubicBezTo>
                  <a:cubicBezTo>
                    <a:pt x="1432" y="97"/>
                    <a:pt x="1450" y="97"/>
                    <a:pt x="1467" y="98"/>
                  </a:cubicBezTo>
                  <a:cubicBezTo>
                    <a:pt x="1470" y="98"/>
                    <a:pt x="1472" y="98"/>
                    <a:pt x="1475" y="98"/>
                  </a:cubicBezTo>
                  <a:cubicBezTo>
                    <a:pt x="1497" y="98"/>
                    <a:pt x="1518" y="75"/>
                    <a:pt x="1518" y="53"/>
                  </a:cubicBezTo>
                  <a:cubicBezTo>
                    <a:pt x="1518" y="28"/>
                    <a:pt x="1499" y="2"/>
                    <a:pt x="1473" y="2"/>
                  </a:cubicBezTo>
                  <a:cubicBezTo>
                    <a:pt x="1452" y="1"/>
                    <a:pt x="1430" y="0"/>
                    <a:pt x="1408"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7"/>
            <p:cNvSpPr/>
            <p:nvPr/>
          </p:nvSpPr>
          <p:spPr>
            <a:xfrm>
              <a:off x="9791786" y="1694885"/>
              <a:ext cx="243686" cy="226148"/>
            </a:xfrm>
            <a:custGeom>
              <a:avLst/>
              <a:gdLst/>
              <a:ahLst/>
              <a:cxnLst/>
              <a:rect l="l" t="t" r="r" b="b"/>
              <a:pathLst>
                <a:path w="4849" h="4500" extrusionOk="0">
                  <a:moveTo>
                    <a:pt x="1829" y="0"/>
                  </a:moveTo>
                  <a:cubicBezTo>
                    <a:pt x="1187" y="242"/>
                    <a:pt x="616" y="603"/>
                    <a:pt x="121" y="1080"/>
                  </a:cubicBezTo>
                  <a:cubicBezTo>
                    <a:pt x="1" y="1657"/>
                    <a:pt x="1" y="2209"/>
                    <a:pt x="45" y="2793"/>
                  </a:cubicBezTo>
                  <a:cubicBezTo>
                    <a:pt x="331" y="2190"/>
                    <a:pt x="851" y="1663"/>
                    <a:pt x="1448" y="1353"/>
                  </a:cubicBezTo>
                  <a:lnTo>
                    <a:pt x="1448" y="1353"/>
                  </a:lnTo>
                  <a:cubicBezTo>
                    <a:pt x="1422" y="1708"/>
                    <a:pt x="1696" y="2024"/>
                    <a:pt x="2013" y="2184"/>
                  </a:cubicBezTo>
                  <a:cubicBezTo>
                    <a:pt x="2330" y="2349"/>
                    <a:pt x="2686" y="2399"/>
                    <a:pt x="3029" y="2501"/>
                  </a:cubicBezTo>
                  <a:cubicBezTo>
                    <a:pt x="3364" y="2603"/>
                    <a:pt x="3714" y="2786"/>
                    <a:pt x="3873" y="3104"/>
                  </a:cubicBezTo>
                  <a:cubicBezTo>
                    <a:pt x="3999" y="3357"/>
                    <a:pt x="3987" y="3656"/>
                    <a:pt x="3987" y="3948"/>
                  </a:cubicBezTo>
                  <a:cubicBezTo>
                    <a:pt x="3987" y="4132"/>
                    <a:pt x="3999" y="4323"/>
                    <a:pt x="4063" y="4499"/>
                  </a:cubicBezTo>
                  <a:cubicBezTo>
                    <a:pt x="4228" y="4335"/>
                    <a:pt x="4456" y="4233"/>
                    <a:pt x="4704" y="4233"/>
                  </a:cubicBezTo>
                  <a:cubicBezTo>
                    <a:pt x="4755" y="4233"/>
                    <a:pt x="4799" y="4233"/>
                    <a:pt x="4849" y="4240"/>
                  </a:cubicBezTo>
                  <a:cubicBezTo>
                    <a:pt x="4787" y="3459"/>
                    <a:pt x="4704" y="2634"/>
                    <a:pt x="4652" y="1866"/>
                  </a:cubicBezTo>
                  <a:cubicBezTo>
                    <a:pt x="3841" y="1086"/>
                    <a:pt x="2857" y="445"/>
                    <a:pt x="1829"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7"/>
            <p:cNvSpPr/>
            <p:nvPr/>
          </p:nvSpPr>
          <p:spPr>
            <a:xfrm>
              <a:off x="9299680" y="1621210"/>
              <a:ext cx="350880" cy="613010"/>
            </a:xfrm>
            <a:custGeom>
              <a:avLst/>
              <a:gdLst/>
              <a:ahLst/>
              <a:cxnLst/>
              <a:rect l="l" t="t" r="r" b="b"/>
              <a:pathLst>
                <a:path w="6982" h="12198" extrusionOk="0">
                  <a:moveTo>
                    <a:pt x="1428" y="1"/>
                  </a:moveTo>
                  <a:lnTo>
                    <a:pt x="1" y="83"/>
                  </a:lnTo>
                  <a:cubicBezTo>
                    <a:pt x="1" y="83"/>
                    <a:pt x="210" y="7153"/>
                    <a:pt x="598" y="8314"/>
                  </a:cubicBezTo>
                  <a:cubicBezTo>
                    <a:pt x="979" y="9476"/>
                    <a:pt x="4266" y="11442"/>
                    <a:pt x="5636" y="12198"/>
                  </a:cubicBezTo>
                  <a:lnTo>
                    <a:pt x="6981" y="9552"/>
                  </a:lnTo>
                  <a:cubicBezTo>
                    <a:pt x="6278" y="8981"/>
                    <a:pt x="4716" y="7983"/>
                    <a:pt x="2730" y="6963"/>
                  </a:cubicBezTo>
                  <a:cubicBezTo>
                    <a:pt x="3352" y="5617"/>
                    <a:pt x="2350" y="2945"/>
                    <a:pt x="1428"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7"/>
            <p:cNvSpPr/>
            <p:nvPr/>
          </p:nvSpPr>
          <p:spPr>
            <a:xfrm>
              <a:off x="9380089" y="1966820"/>
              <a:ext cx="63472" cy="32364"/>
            </a:xfrm>
            <a:custGeom>
              <a:avLst/>
              <a:gdLst/>
              <a:ahLst/>
              <a:cxnLst/>
              <a:rect l="l" t="t" r="r" b="b"/>
              <a:pathLst>
                <a:path w="1263" h="644" extrusionOk="0">
                  <a:moveTo>
                    <a:pt x="1205" y="1"/>
                  </a:moveTo>
                  <a:cubicBezTo>
                    <a:pt x="1201" y="1"/>
                    <a:pt x="1197" y="1"/>
                    <a:pt x="1193" y="2"/>
                  </a:cubicBezTo>
                  <a:cubicBezTo>
                    <a:pt x="788" y="142"/>
                    <a:pt x="399" y="327"/>
                    <a:pt x="32" y="555"/>
                  </a:cubicBezTo>
                  <a:cubicBezTo>
                    <a:pt x="6" y="567"/>
                    <a:pt x="0" y="593"/>
                    <a:pt x="12" y="619"/>
                  </a:cubicBezTo>
                  <a:cubicBezTo>
                    <a:pt x="26" y="631"/>
                    <a:pt x="38" y="643"/>
                    <a:pt x="56" y="643"/>
                  </a:cubicBezTo>
                  <a:cubicBezTo>
                    <a:pt x="64" y="643"/>
                    <a:pt x="76" y="637"/>
                    <a:pt x="82" y="637"/>
                  </a:cubicBezTo>
                  <a:cubicBezTo>
                    <a:pt x="445" y="415"/>
                    <a:pt x="826" y="231"/>
                    <a:pt x="1225" y="98"/>
                  </a:cubicBezTo>
                  <a:cubicBezTo>
                    <a:pt x="1251" y="86"/>
                    <a:pt x="1263" y="60"/>
                    <a:pt x="1257" y="34"/>
                  </a:cubicBezTo>
                  <a:cubicBezTo>
                    <a:pt x="1246" y="14"/>
                    <a:pt x="1227" y="1"/>
                    <a:pt x="1205"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7"/>
            <p:cNvSpPr/>
            <p:nvPr/>
          </p:nvSpPr>
          <p:spPr>
            <a:xfrm>
              <a:off x="9279276" y="1521301"/>
              <a:ext cx="100208" cy="105334"/>
            </a:xfrm>
            <a:custGeom>
              <a:avLst/>
              <a:gdLst/>
              <a:ahLst/>
              <a:cxnLst/>
              <a:rect l="l" t="t" r="r" b="b"/>
              <a:pathLst>
                <a:path w="1994" h="2096" extrusionOk="0">
                  <a:moveTo>
                    <a:pt x="1065" y="0"/>
                  </a:moveTo>
                  <a:cubicBezTo>
                    <a:pt x="720" y="0"/>
                    <a:pt x="374" y="48"/>
                    <a:pt x="38" y="147"/>
                  </a:cubicBezTo>
                  <a:cubicBezTo>
                    <a:pt x="0" y="802"/>
                    <a:pt x="128" y="1474"/>
                    <a:pt x="407" y="2071"/>
                  </a:cubicBezTo>
                  <a:cubicBezTo>
                    <a:pt x="580" y="2085"/>
                    <a:pt x="761" y="2095"/>
                    <a:pt x="943" y="2095"/>
                  </a:cubicBezTo>
                  <a:cubicBezTo>
                    <a:pt x="1246" y="2095"/>
                    <a:pt x="1553" y="2068"/>
                    <a:pt x="1834" y="1989"/>
                  </a:cubicBezTo>
                  <a:cubicBezTo>
                    <a:pt x="1994" y="1386"/>
                    <a:pt x="1974" y="706"/>
                    <a:pt x="1866" y="85"/>
                  </a:cubicBezTo>
                  <a:cubicBezTo>
                    <a:pt x="1602" y="29"/>
                    <a:pt x="1334" y="0"/>
                    <a:pt x="1065"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7"/>
            <p:cNvSpPr/>
            <p:nvPr/>
          </p:nvSpPr>
          <p:spPr>
            <a:xfrm>
              <a:off x="9247012" y="1424408"/>
              <a:ext cx="126743" cy="104329"/>
            </a:xfrm>
            <a:custGeom>
              <a:avLst/>
              <a:gdLst/>
              <a:ahLst/>
              <a:cxnLst/>
              <a:rect l="l" t="t" r="r" b="b"/>
              <a:pathLst>
                <a:path w="2522" h="2076" extrusionOk="0">
                  <a:moveTo>
                    <a:pt x="790" y="0"/>
                  </a:moveTo>
                  <a:cubicBezTo>
                    <a:pt x="783" y="0"/>
                    <a:pt x="777" y="0"/>
                    <a:pt x="770" y="1"/>
                  </a:cubicBezTo>
                  <a:cubicBezTo>
                    <a:pt x="712" y="7"/>
                    <a:pt x="656" y="51"/>
                    <a:pt x="636" y="109"/>
                  </a:cubicBezTo>
                  <a:cubicBezTo>
                    <a:pt x="610" y="159"/>
                    <a:pt x="598" y="217"/>
                    <a:pt x="636" y="268"/>
                  </a:cubicBezTo>
                  <a:cubicBezTo>
                    <a:pt x="560" y="179"/>
                    <a:pt x="466" y="103"/>
                    <a:pt x="357" y="57"/>
                  </a:cubicBezTo>
                  <a:cubicBezTo>
                    <a:pt x="328" y="45"/>
                    <a:pt x="296" y="33"/>
                    <a:pt x="265" y="33"/>
                  </a:cubicBezTo>
                  <a:cubicBezTo>
                    <a:pt x="249" y="33"/>
                    <a:pt x="232" y="36"/>
                    <a:pt x="217" y="45"/>
                  </a:cubicBezTo>
                  <a:cubicBezTo>
                    <a:pt x="167" y="71"/>
                    <a:pt x="153" y="133"/>
                    <a:pt x="153" y="185"/>
                  </a:cubicBezTo>
                  <a:cubicBezTo>
                    <a:pt x="147" y="332"/>
                    <a:pt x="199" y="476"/>
                    <a:pt x="293" y="578"/>
                  </a:cubicBezTo>
                  <a:cubicBezTo>
                    <a:pt x="255" y="552"/>
                    <a:pt x="211" y="528"/>
                    <a:pt x="167" y="522"/>
                  </a:cubicBezTo>
                  <a:cubicBezTo>
                    <a:pt x="153" y="518"/>
                    <a:pt x="138" y="515"/>
                    <a:pt x="122" y="515"/>
                  </a:cubicBezTo>
                  <a:cubicBezTo>
                    <a:pt x="89" y="515"/>
                    <a:pt x="55" y="526"/>
                    <a:pt x="33" y="552"/>
                  </a:cubicBezTo>
                  <a:cubicBezTo>
                    <a:pt x="9" y="578"/>
                    <a:pt x="1" y="622"/>
                    <a:pt x="9" y="660"/>
                  </a:cubicBezTo>
                  <a:cubicBezTo>
                    <a:pt x="9" y="699"/>
                    <a:pt x="27" y="737"/>
                    <a:pt x="47" y="769"/>
                  </a:cubicBezTo>
                  <a:cubicBezTo>
                    <a:pt x="129" y="933"/>
                    <a:pt x="237" y="1085"/>
                    <a:pt x="382" y="1200"/>
                  </a:cubicBezTo>
                  <a:cubicBezTo>
                    <a:pt x="363" y="1518"/>
                    <a:pt x="478" y="1835"/>
                    <a:pt x="680" y="2075"/>
                  </a:cubicBezTo>
                  <a:lnTo>
                    <a:pt x="2508" y="2013"/>
                  </a:lnTo>
                  <a:cubicBezTo>
                    <a:pt x="2522" y="1644"/>
                    <a:pt x="2508" y="1270"/>
                    <a:pt x="2337" y="941"/>
                  </a:cubicBezTo>
                  <a:cubicBezTo>
                    <a:pt x="2165" y="616"/>
                    <a:pt x="1905" y="338"/>
                    <a:pt x="1594" y="141"/>
                  </a:cubicBezTo>
                  <a:cubicBezTo>
                    <a:pt x="1550" y="109"/>
                    <a:pt x="1506" y="83"/>
                    <a:pt x="1456" y="77"/>
                  </a:cubicBezTo>
                  <a:cubicBezTo>
                    <a:pt x="1448" y="76"/>
                    <a:pt x="1441" y="76"/>
                    <a:pt x="1434" y="76"/>
                  </a:cubicBezTo>
                  <a:cubicBezTo>
                    <a:pt x="1384" y="76"/>
                    <a:pt x="1338" y="95"/>
                    <a:pt x="1315" y="133"/>
                  </a:cubicBezTo>
                  <a:cubicBezTo>
                    <a:pt x="1283" y="204"/>
                    <a:pt x="1315" y="274"/>
                    <a:pt x="1360" y="338"/>
                  </a:cubicBezTo>
                  <a:cubicBezTo>
                    <a:pt x="1239" y="229"/>
                    <a:pt x="1099" y="133"/>
                    <a:pt x="961" y="57"/>
                  </a:cubicBezTo>
                  <a:cubicBezTo>
                    <a:pt x="909" y="23"/>
                    <a:pt x="847" y="0"/>
                    <a:pt x="790"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7"/>
            <p:cNvSpPr/>
            <p:nvPr/>
          </p:nvSpPr>
          <p:spPr>
            <a:xfrm>
              <a:off x="9325511" y="1489087"/>
              <a:ext cx="74679" cy="133477"/>
            </a:xfrm>
            <a:custGeom>
              <a:avLst/>
              <a:gdLst/>
              <a:ahLst/>
              <a:cxnLst/>
              <a:rect l="l" t="t" r="r" b="b"/>
              <a:pathLst>
                <a:path w="1486" h="2656" extrusionOk="0">
                  <a:moveTo>
                    <a:pt x="442" y="0"/>
                  </a:moveTo>
                  <a:cubicBezTo>
                    <a:pt x="399" y="0"/>
                    <a:pt x="359" y="15"/>
                    <a:pt x="331" y="47"/>
                  </a:cubicBezTo>
                  <a:cubicBezTo>
                    <a:pt x="287" y="446"/>
                    <a:pt x="413" y="865"/>
                    <a:pt x="673" y="1177"/>
                  </a:cubicBezTo>
                  <a:cubicBezTo>
                    <a:pt x="419" y="1239"/>
                    <a:pt x="198" y="1411"/>
                    <a:pt x="102" y="1652"/>
                  </a:cubicBezTo>
                  <a:cubicBezTo>
                    <a:pt x="0" y="1900"/>
                    <a:pt x="32" y="2185"/>
                    <a:pt x="172" y="2408"/>
                  </a:cubicBezTo>
                  <a:cubicBezTo>
                    <a:pt x="282" y="2575"/>
                    <a:pt x="504" y="2656"/>
                    <a:pt x="714" y="2656"/>
                  </a:cubicBezTo>
                  <a:cubicBezTo>
                    <a:pt x="783" y="2656"/>
                    <a:pt x="851" y="2647"/>
                    <a:pt x="914" y="2630"/>
                  </a:cubicBezTo>
                  <a:cubicBezTo>
                    <a:pt x="1162" y="2273"/>
                    <a:pt x="1391" y="1893"/>
                    <a:pt x="1467" y="1468"/>
                  </a:cubicBezTo>
                  <a:cubicBezTo>
                    <a:pt x="1479" y="1398"/>
                    <a:pt x="1485" y="1315"/>
                    <a:pt x="1461" y="1245"/>
                  </a:cubicBezTo>
                  <a:cubicBezTo>
                    <a:pt x="1270" y="834"/>
                    <a:pt x="1010" y="453"/>
                    <a:pt x="679" y="135"/>
                  </a:cubicBezTo>
                  <a:cubicBezTo>
                    <a:pt x="635" y="85"/>
                    <a:pt x="579" y="41"/>
                    <a:pt x="515" y="15"/>
                  </a:cubicBezTo>
                  <a:cubicBezTo>
                    <a:pt x="491" y="5"/>
                    <a:pt x="466" y="0"/>
                    <a:pt x="442"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7"/>
            <p:cNvSpPr/>
            <p:nvPr/>
          </p:nvSpPr>
          <p:spPr>
            <a:xfrm>
              <a:off x="9322948" y="1486725"/>
              <a:ext cx="52064" cy="125587"/>
            </a:xfrm>
            <a:custGeom>
              <a:avLst/>
              <a:gdLst/>
              <a:ahLst/>
              <a:cxnLst/>
              <a:rect l="l" t="t" r="r" b="b"/>
              <a:pathLst>
                <a:path w="1036" h="2499" extrusionOk="0">
                  <a:moveTo>
                    <a:pt x="491" y="1"/>
                  </a:moveTo>
                  <a:cubicBezTo>
                    <a:pt x="434" y="1"/>
                    <a:pt x="381" y="20"/>
                    <a:pt x="344" y="62"/>
                  </a:cubicBezTo>
                  <a:cubicBezTo>
                    <a:pt x="338" y="68"/>
                    <a:pt x="331" y="74"/>
                    <a:pt x="331" y="88"/>
                  </a:cubicBezTo>
                  <a:cubicBezTo>
                    <a:pt x="287" y="474"/>
                    <a:pt x="401" y="887"/>
                    <a:pt x="642" y="1198"/>
                  </a:cubicBezTo>
                  <a:cubicBezTo>
                    <a:pt x="394" y="1280"/>
                    <a:pt x="197" y="1458"/>
                    <a:pt x="109" y="1681"/>
                  </a:cubicBezTo>
                  <a:cubicBezTo>
                    <a:pt x="1" y="1940"/>
                    <a:pt x="33" y="2244"/>
                    <a:pt x="185" y="2480"/>
                  </a:cubicBezTo>
                  <a:cubicBezTo>
                    <a:pt x="191" y="2493"/>
                    <a:pt x="211" y="2499"/>
                    <a:pt x="223" y="2499"/>
                  </a:cubicBezTo>
                  <a:cubicBezTo>
                    <a:pt x="235" y="2499"/>
                    <a:pt x="242" y="2499"/>
                    <a:pt x="249" y="2493"/>
                  </a:cubicBezTo>
                  <a:cubicBezTo>
                    <a:pt x="274" y="2480"/>
                    <a:pt x="280" y="2448"/>
                    <a:pt x="267" y="2423"/>
                  </a:cubicBezTo>
                  <a:cubicBezTo>
                    <a:pt x="135" y="2220"/>
                    <a:pt x="103" y="1947"/>
                    <a:pt x="197" y="1719"/>
                  </a:cubicBezTo>
                  <a:cubicBezTo>
                    <a:pt x="280" y="1503"/>
                    <a:pt x="484" y="1330"/>
                    <a:pt x="730" y="1274"/>
                  </a:cubicBezTo>
                  <a:cubicBezTo>
                    <a:pt x="750" y="1268"/>
                    <a:pt x="762" y="1254"/>
                    <a:pt x="769" y="1242"/>
                  </a:cubicBezTo>
                  <a:cubicBezTo>
                    <a:pt x="775" y="1224"/>
                    <a:pt x="769" y="1204"/>
                    <a:pt x="756" y="1192"/>
                  </a:cubicBezTo>
                  <a:cubicBezTo>
                    <a:pt x="516" y="899"/>
                    <a:pt x="388" y="500"/>
                    <a:pt x="426" y="120"/>
                  </a:cubicBezTo>
                  <a:cubicBezTo>
                    <a:pt x="448" y="104"/>
                    <a:pt x="476" y="98"/>
                    <a:pt x="502" y="98"/>
                  </a:cubicBezTo>
                  <a:cubicBezTo>
                    <a:pt x="521" y="98"/>
                    <a:pt x="538" y="101"/>
                    <a:pt x="554" y="106"/>
                  </a:cubicBezTo>
                  <a:cubicBezTo>
                    <a:pt x="604" y="132"/>
                    <a:pt x="654" y="176"/>
                    <a:pt x="698" y="214"/>
                  </a:cubicBezTo>
                  <a:cubicBezTo>
                    <a:pt x="788" y="302"/>
                    <a:pt x="871" y="392"/>
                    <a:pt x="947" y="487"/>
                  </a:cubicBezTo>
                  <a:cubicBezTo>
                    <a:pt x="957" y="497"/>
                    <a:pt x="969" y="502"/>
                    <a:pt x="982" y="502"/>
                  </a:cubicBezTo>
                  <a:cubicBezTo>
                    <a:pt x="993" y="502"/>
                    <a:pt x="1005" y="499"/>
                    <a:pt x="1017" y="493"/>
                  </a:cubicBezTo>
                  <a:cubicBezTo>
                    <a:pt x="1035" y="474"/>
                    <a:pt x="1035" y="442"/>
                    <a:pt x="1023" y="424"/>
                  </a:cubicBezTo>
                  <a:cubicBezTo>
                    <a:pt x="941" y="328"/>
                    <a:pt x="858" y="234"/>
                    <a:pt x="769" y="150"/>
                  </a:cubicBezTo>
                  <a:cubicBezTo>
                    <a:pt x="718" y="100"/>
                    <a:pt x="660" y="43"/>
                    <a:pt x="584" y="18"/>
                  </a:cubicBezTo>
                  <a:cubicBezTo>
                    <a:pt x="553" y="6"/>
                    <a:pt x="521" y="1"/>
                    <a:pt x="491"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7"/>
            <p:cNvSpPr/>
            <p:nvPr/>
          </p:nvSpPr>
          <p:spPr>
            <a:xfrm>
              <a:off x="9310887" y="1435967"/>
              <a:ext cx="33168" cy="57994"/>
            </a:xfrm>
            <a:custGeom>
              <a:avLst/>
              <a:gdLst/>
              <a:ahLst/>
              <a:cxnLst/>
              <a:rect l="l" t="t" r="r" b="b"/>
              <a:pathLst>
                <a:path w="660" h="1154" extrusionOk="0">
                  <a:moveTo>
                    <a:pt x="57" y="1"/>
                  </a:moveTo>
                  <a:cubicBezTo>
                    <a:pt x="46" y="1"/>
                    <a:pt x="35" y="4"/>
                    <a:pt x="25" y="12"/>
                  </a:cubicBezTo>
                  <a:cubicBezTo>
                    <a:pt x="6" y="25"/>
                    <a:pt x="0" y="56"/>
                    <a:pt x="19" y="82"/>
                  </a:cubicBezTo>
                  <a:cubicBezTo>
                    <a:pt x="133" y="234"/>
                    <a:pt x="267" y="368"/>
                    <a:pt x="419" y="482"/>
                  </a:cubicBezTo>
                  <a:cubicBezTo>
                    <a:pt x="381" y="703"/>
                    <a:pt x="431" y="945"/>
                    <a:pt x="565" y="1136"/>
                  </a:cubicBezTo>
                  <a:cubicBezTo>
                    <a:pt x="571" y="1148"/>
                    <a:pt x="590" y="1154"/>
                    <a:pt x="603" y="1154"/>
                  </a:cubicBezTo>
                  <a:cubicBezTo>
                    <a:pt x="616" y="1154"/>
                    <a:pt x="622" y="1154"/>
                    <a:pt x="634" y="1148"/>
                  </a:cubicBezTo>
                  <a:cubicBezTo>
                    <a:pt x="654" y="1130"/>
                    <a:pt x="660" y="1104"/>
                    <a:pt x="641" y="1078"/>
                  </a:cubicBezTo>
                  <a:cubicBezTo>
                    <a:pt x="520" y="907"/>
                    <a:pt x="475" y="673"/>
                    <a:pt x="520" y="475"/>
                  </a:cubicBezTo>
                  <a:cubicBezTo>
                    <a:pt x="520" y="456"/>
                    <a:pt x="514" y="437"/>
                    <a:pt x="501" y="424"/>
                  </a:cubicBezTo>
                  <a:cubicBezTo>
                    <a:pt x="349" y="310"/>
                    <a:pt x="209" y="170"/>
                    <a:pt x="95" y="18"/>
                  </a:cubicBezTo>
                  <a:cubicBezTo>
                    <a:pt x="84" y="7"/>
                    <a:pt x="71" y="1"/>
                    <a:pt x="5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7"/>
            <p:cNvSpPr/>
            <p:nvPr/>
          </p:nvSpPr>
          <p:spPr>
            <a:xfrm>
              <a:off x="9274502" y="1431996"/>
              <a:ext cx="49803" cy="90057"/>
            </a:xfrm>
            <a:custGeom>
              <a:avLst/>
              <a:gdLst/>
              <a:ahLst/>
              <a:cxnLst/>
              <a:rect l="l" t="t" r="r" b="b"/>
              <a:pathLst>
                <a:path w="991" h="1792" extrusionOk="0">
                  <a:moveTo>
                    <a:pt x="52" y="1"/>
                  </a:moveTo>
                  <a:cubicBezTo>
                    <a:pt x="47" y="1"/>
                    <a:pt x="43" y="1"/>
                    <a:pt x="39" y="2"/>
                  </a:cubicBezTo>
                  <a:cubicBezTo>
                    <a:pt x="13" y="14"/>
                    <a:pt x="1" y="46"/>
                    <a:pt x="13" y="66"/>
                  </a:cubicBezTo>
                  <a:cubicBezTo>
                    <a:pt x="133" y="357"/>
                    <a:pt x="362" y="612"/>
                    <a:pt x="634" y="764"/>
                  </a:cubicBezTo>
                  <a:cubicBezTo>
                    <a:pt x="590" y="1119"/>
                    <a:pt x="686" y="1481"/>
                    <a:pt x="895" y="1772"/>
                  </a:cubicBezTo>
                  <a:cubicBezTo>
                    <a:pt x="901" y="1786"/>
                    <a:pt x="921" y="1792"/>
                    <a:pt x="933" y="1792"/>
                  </a:cubicBezTo>
                  <a:cubicBezTo>
                    <a:pt x="939" y="1792"/>
                    <a:pt x="953" y="1786"/>
                    <a:pt x="959" y="1780"/>
                  </a:cubicBezTo>
                  <a:cubicBezTo>
                    <a:pt x="985" y="1766"/>
                    <a:pt x="991" y="1734"/>
                    <a:pt x="971" y="1716"/>
                  </a:cubicBezTo>
                  <a:cubicBezTo>
                    <a:pt x="768" y="1437"/>
                    <a:pt x="686" y="1087"/>
                    <a:pt x="736" y="744"/>
                  </a:cubicBezTo>
                  <a:cubicBezTo>
                    <a:pt x="743" y="726"/>
                    <a:pt x="730" y="706"/>
                    <a:pt x="711" y="694"/>
                  </a:cubicBezTo>
                  <a:cubicBezTo>
                    <a:pt x="444" y="554"/>
                    <a:pt x="223" y="313"/>
                    <a:pt x="101" y="34"/>
                  </a:cubicBezTo>
                  <a:cubicBezTo>
                    <a:pt x="96" y="13"/>
                    <a:pt x="73" y="1"/>
                    <a:pt x="52"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7"/>
            <p:cNvSpPr/>
            <p:nvPr/>
          </p:nvSpPr>
          <p:spPr>
            <a:xfrm>
              <a:off x="9255706" y="1446319"/>
              <a:ext cx="44325" cy="80860"/>
            </a:xfrm>
            <a:custGeom>
              <a:avLst/>
              <a:gdLst/>
              <a:ahLst/>
              <a:cxnLst/>
              <a:rect l="l" t="t" r="r" b="b"/>
              <a:pathLst>
                <a:path w="882" h="1609" extrusionOk="0">
                  <a:moveTo>
                    <a:pt x="44" y="1"/>
                  </a:moveTo>
                  <a:cubicBezTo>
                    <a:pt x="40" y="1"/>
                    <a:pt x="36" y="1"/>
                    <a:pt x="32" y="2"/>
                  </a:cubicBezTo>
                  <a:cubicBezTo>
                    <a:pt x="12" y="16"/>
                    <a:pt x="0" y="40"/>
                    <a:pt x="6" y="66"/>
                  </a:cubicBezTo>
                  <a:cubicBezTo>
                    <a:pt x="102" y="314"/>
                    <a:pt x="293" y="511"/>
                    <a:pt x="533" y="625"/>
                  </a:cubicBezTo>
                  <a:cubicBezTo>
                    <a:pt x="475" y="962"/>
                    <a:pt x="571" y="1329"/>
                    <a:pt x="788" y="1595"/>
                  </a:cubicBezTo>
                  <a:cubicBezTo>
                    <a:pt x="800" y="1601"/>
                    <a:pt x="812" y="1609"/>
                    <a:pt x="826" y="1609"/>
                  </a:cubicBezTo>
                  <a:cubicBezTo>
                    <a:pt x="838" y="1609"/>
                    <a:pt x="844" y="1609"/>
                    <a:pt x="856" y="1601"/>
                  </a:cubicBezTo>
                  <a:cubicBezTo>
                    <a:pt x="876" y="1583"/>
                    <a:pt x="882" y="1551"/>
                    <a:pt x="864" y="1533"/>
                  </a:cubicBezTo>
                  <a:cubicBezTo>
                    <a:pt x="653" y="1278"/>
                    <a:pt x="565" y="924"/>
                    <a:pt x="635" y="605"/>
                  </a:cubicBezTo>
                  <a:cubicBezTo>
                    <a:pt x="641" y="581"/>
                    <a:pt x="628" y="561"/>
                    <a:pt x="603" y="549"/>
                  </a:cubicBezTo>
                  <a:cubicBezTo>
                    <a:pt x="381" y="453"/>
                    <a:pt x="190" y="263"/>
                    <a:pt x="95" y="34"/>
                  </a:cubicBezTo>
                  <a:cubicBezTo>
                    <a:pt x="89" y="14"/>
                    <a:pt x="66" y="1"/>
                    <a:pt x="44"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7"/>
            <p:cNvSpPr/>
            <p:nvPr/>
          </p:nvSpPr>
          <p:spPr>
            <a:xfrm>
              <a:off x="9284704" y="1518487"/>
              <a:ext cx="61562" cy="12564"/>
            </a:xfrm>
            <a:custGeom>
              <a:avLst/>
              <a:gdLst/>
              <a:ahLst/>
              <a:cxnLst/>
              <a:rect l="l" t="t" r="r" b="b"/>
              <a:pathLst>
                <a:path w="1225" h="250" extrusionOk="0">
                  <a:moveTo>
                    <a:pt x="882" y="1"/>
                  </a:moveTo>
                  <a:cubicBezTo>
                    <a:pt x="594" y="1"/>
                    <a:pt x="308" y="55"/>
                    <a:pt x="38" y="153"/>
                  </a:cubicBezTo>
                  <a:cubicBezTo>
                    <a:pt x="13" y="165"/>
                    <a:pt x="0" y="191"/>
                    <a:pt x="6" y="217"/>
                  </a:cubicBezTo>
                  <a:cubicBezTo>
                    <a:pt x="13" y="235"/>
                    <a:pt x="32" y="249"/>
                    <a:pt x="51" y="249"/>
                  </a:cubicBezTo>
                  <a:lnTo>
                    <a:pt x="70" y="249"/>
                  </a:lnTo>
                  <a:cubicBezTo>
                    <a:pt x="326" y="151"/>
                    <a:pt x="598" y="101"/>
                    <a:pt x="871" y="101"/>
                  </a:cubicBezTo>
                  <a:cubicBezTo>
                    <a:pt x="970" y="101"/>
                    <a:pt x="1070" y="108"/>
                    <a:pt x="1169" y="121"/>
                  </a:cubicBezTo>
                  <a:cubicBezTo>
                    <a:pt x="1193" y="121"/>
                    <a:pt x="1219" y="103"/>
                    <a:pt x="1219" y="77"/>
                  </a:cubicBezTo>
                  <a:cubicBezTo>
                    <a:pt x="1225" y="51"/>
                    <a:pt x="1207" y="27"/>
                    <a:pt x="1181" y="21"/>
                  </a:cubicBezTo>
                  <a:cubicBezTo>
                    <a:pt x="1081" y="7"/>
                    <a:pt x="981" y="1"/>
                    <a:pt x="882"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7"/>
            <p:cNvSpPr/>
            <p:nvPr/>
          </p:nvSpPr>
          <p:spPr>
            <a:xfrm>
              <a:off x="9555533" y="2069040"/>
              <a:ext cx="307410" cy="325049"/>
            </a:xfrm>
            <a:custGeom>
              <a:avLst/>
              <a:gdLst/>
              <a:ahLst/>
              <a:cxnLst/>
              <a:rect l="l" t="t" r="r" b="b"/>
              <a:pathLst>
                <a:path w="6117" h="6468" extrusionOk="0">
                  <a:moveTo>
                    <a:pt x="1840" y="0"/>
                  </a:moveTo>
                  <a:lnTo>
                    <a:pt x="0" y="3744"/>
                  </a:lnTo>
                  <a:lnTo>
                    <a:pt x="3732" y="6467"/>
                  </a:lnTo>
                  <a:lnTo>
                    <a:pt x="6117" y="2107"/>
                  </a:lnTo>
                  <a:lnTo>
                    <a:pt x="1840"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7"/>
            <p:cNvSpPr/>
            <p:nvPr/>
          </p:nvSpPr>
          <p:spPr>
            <a:xfrm>
              <a:off x="9693284" y="2174879"/>
              <a:ext cx="533959" cy="772620"/>
            </a:xfrm>
            <a:custGeom>
              <a:avLst/>
              <a:gdLst/>
              <a:ahLst/>
              <a:cxnLst/>
              <a:rect l="l" t="t" r="r" b="b"/>
              <a:pathLst>
                <a:path w="10625" h="15374" extrusionOk="0">
                  <a:moveTo>
                    <a:pt x="3376" y="1"/>
                  </a:moveTo>
                  <a:lnTo>
                    <a:pt x="1135" y="1917"/>
                  </a:lnTo>
                  <a:cubicBezTo>
                    <a:pt x="1257" y="2482"/>
                    <a:pt x="1079" y="2990"/>
                    <a:pt x="889" y="3542"/>
                  </a:cubicBezTo>
                  <a:cubicBezTo>
                    <a:pt x="698" y="4087"/>
                    <a:pt x="432" y="4608"/>
                    <a:pt x="260" y="5161"/>
                  </a:cubicBezTo>
                  <a:cubicBezTo>
                    <a:pt x="83" y="5712"/>
                    <a:pt x="1" y="6315"/>
                    <a:pt x="171" y="6874"/>
                  </a:cubicBezTo>
                  <a:cubicBezTo>
                    <a:pt x="343" y="7426"/>
                    <a:pt x="819" y="7915"/>
                    <a:pt x="1396" y="7959"/>
                  </a:cubicBezTo>
                  <a:cubicBezTo>
                    <a:pt x="1117" y="10326"/>
                    <a:pt x="831" y="12554"/>
                    <a:pt x="558" y="14915"/>
                  </a:cubicBezTo>
                  <a:cubicBezTo>
                    <a:pt x="2097" y="15223"/>
                    <a:pt x="3670" y="15373"/>
                    <a:pt x="5246" y="15373"/>
                  </a:cubicBezTo>
                  <a:cubicBezTo>
                    <a:pt x="7005" y="15373"/>
                    <a:pt x="8766" y="15186"/>
                    <a:pt x="10484" y="14825"/>
                  </a:cubicBezTo>
                  <a:cubicBezTo>
                    <a:pt x="10065" y="13201"/>
                    <a:pt x="9665" y="11538"/>
                    <a:pt x="9246" y="9907"/>
                  </a:cubicBezTo>
                  <a:cubicBezTo>
                    <a:pt x="10180" y="7065"/>
                    <a:pt x="10624" y="4018"/>
                    <a:pt x="10478" y="1023"/>
                  </a:cubicBezTo>
                  <a:lnTo>
                    <a:pt x="6949" y="13"/>
                  </a:lnTo>
                  <a:cubicBezTo>
                    <a:pt x="6949" y="13"/>
                    <a:pt x="6105" y="1073"/>
                    <a:pt x="4512" y="1917"/>
                  </a:cubicBezTo>
                  <a:cubicBezTo>
                    <a:pt x="3496" y="1099"/>
                    <a:pt x="3376" y="1"/>
                    <a:pt x="3376"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7"/>
            <p:cNvSpPr/>
            <p:nvPr/>
          </p:nvSpPr>
          <p:spPr>
            <a:xfrm>
              <a:off x="9837720" y="2181161"/>
              <a:ext cx="232228" cy="133176"/>
            </a:xfrm>
            <a:custGeom>
              <a:avLst/>
              <a:gdLst/>
              <a:ahLst/>
              <a:cxnLst/>
              <a:rect l="l" t="t" r="r" b="b"/>
              <a:pathLst>
                <a:path w="4621" h="2650" extrusionOk="0">
                  <a:moveTo>
                    <a:pt x="57" y="1"/>
                  </a:moveTo>
                  <a:cubicBezTo>
                    <a:pt x="53" y="1"/>
                    <a:pt x="49" y="1"/>
                    <a:pt x="45" y="2"/>
                  </a:cubicBezTo>
                  <a:cubicBezTo>
                    <a:pt x="13" y="10"/>
                    <a:pt x="1" y="34"/>
                    <a:pt x="7" y="60"/>
                  </a:cubicBezTo>
                  <a:cubicBezTo>
                    <a:pt x="223" y="1030"/>
                    <a:pt x="782" y="1970"/>
                    <a:pt x="1524" y="2637"/>
                  </a:cubicBezTo>
                  <a:cubicBezTo>
                    <a:pt x="1536" y="2643"/>
                    <a:pt x="1550" y="2649"/>
                    <a:pt x="1556" y="2649"/>
                  </a:cubicBezTo>
                  <a:cubicBezTo>
                    <a:pt x="1568" y="2649"/>
                    <a:pt x="1574" y="2643"/>
                    <a:pt x="1582" y="2637"/>
                  </a:cubicBezTo>
                  <a:cubicBezTo>
                    <a:pt x="2654" y="1951"/>
                    <a:pt x="3668" y="1158"/>
                    <a:pt x="4596" y="282"/>
                  </a:cubicBezTo>
                  <a:cubicBezTo>
                    <a:pt x="4614" y="268"/>
                    <a:pt x="4620" y="238"/>
                    <a:pt x="4602" y="218"/>
                  </a:cubicBezTo>
                  <a:cubicBezTo>
                    <a:pt x="4590" y="207"/>
                    <a:pt x="4575" y="200"/>
                    <a:pt x="4561" y="200"/>
                  </a:cubicBezTo>
                  <a:cubicBezTo>
                    <a:pt x="4550" y="200"/>
                    <a:pt x="4540" y="204"/>
                    <a:pt x="4532" y="212"/>
                  </a:cubicBezTo>
                  <a:cubicBezTo>
                    <a:pt x="3618" y="1076"/>
                    <a:pt x="2616" y="1856"/>
                    <a:pt x="1562" y="2535"/>
                  </a:cubicBezTo>
                  <a:cubicBezTo>
                    <a:pt x="845" y="1888"/>
                    <a:pt x="312" y="980"/>
                    <a:pt x="103" y="40"/>
                  </a:cubicBezTo>
                  <a:cubicBezTo>
                    <a:pt x="98" y="14"/>
                    <a:pt x="78" y="1"/>
                    <a:pt x="5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7"/>
            <p:cNvSpPr/>
            <p:nvPr/>
          </p:nvSpPr>
          <p:spPr>
            <a:xfrm>
              <a:off x="9874407" y="2276044"/>
              <a:ext cx="30656" cy="33168"/>
            </a:xfrm>
            <a:custGeom>
              <a:avLst/>
              <a:gdLst/>
              <a:ahLst/>
              <a:cxnLst/>
              <a:rect l="l" t="t" r="r" b="b"/>
              <a:pathLst>
                <a:path w="610" h="660" extrusionOk="0">
                  <a:moveTo>
                    <a:pt x="559" y="1"/>
                  </a:moveTo>
                  <a:cubicBezTo>
                    <a:pt x="545" y="1"/>
                    <a:pt x="532" y="7"/>
                    <a:pt x="521" y="18"/>
                  </a:cubicBezTo>
                  <a:lnTo>
                    <a:pt x="20" y="577"/>
                  </a:lnTo>
                  <a:cubicBezTo>
                    <a:pt x="0" y="597"/>
                    <a:pt x="0" y="627"/>
                    <a:pt x="26" y="647"/>
                  </a:cubicBezTo>
                  <a:cubicBezTo>
                    <a:pt x="32" y="653"/>
                    <a:pt x="45" y="659"/>
                    <a:pt x="58" y="659"/>
                  </a:cubicBezTo>
                  <a:cubicBezTo>
                    <a:pt x="70" y="659"/>
                    <a:pt x="83" y="653"/>
                    <a:pt x="90" y="641"/>
                  </a:cubicBezTo>
                  <a:lnTo>
                    <a:pt x="591" y="82"/>
                  </a:lnTo>
                  <a:cubicBezTo>
                    <a:pt x="610" y="63"/>
                    <a:pt x="610" y="32"/>
                    <a:pt x="591" y="12"/>
                  </a:cubicBezTo>
                  <a:cubicBezTo>
                    <a:pt x="580" y="4"/>
                    <a:pt x="570" y="1"/>
                    <a:pt x="559"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7"/>
            <p:cNvSpPr/>
            <p:nvPr/>
          </p:nvSpPr>
          <p:spPr>
            <a:xfrm>
              <a:off x="9834503" y="2217044"/>
              <a:ext cx="35530" cy="28394"/>
            </a:xfrm>
            <a:custGeom>
              <a:avLst/>
              <a:gdLst/>
              <a:ahLst/>
              <a:cxnLst/>
              <a:rect l="l" t="t" r="r" b="b"/>
              <a:pathLst>
                <a:path w="707" h="565" extrusionOk="0">
                  <a:moveTo>
                    <a:pt x="651" y="0"/>
                  </a:moveTo>
                  <a:cubicBezTo>
                    <a:pt x="641" y="0"/>
                    <a:pt x="631" y="4"/>
                    <a:pt x="624" y="11"/>
                  </a:cubicBezTo>
                  <a:lnTo>
                    <a:pt x="27" y="476"/>
                  </a:lnTo>
                  <a:cubicBezTo>
                    <a:pt x="8" y="494"/>
                    <a:pt x="1" y="526"/>
                    <a:pt x="21" y="544"/>
                  </a:cubicBezTo>
                  <a:cubicBezTo>
                    <a:pt x="27" y="558"/>
                    <a:pt x="39" y="564"/>
                    <a:pt x="59" y="564"/>
                  </a:cubicBezTo>
                  <a:cubicBezTo>
                    <a:pt x="65" y="564"/>
                    <a:pt x="77" y="558"/>
                    <a:pt x="85" y="552"/>
                  </a:cubicBezTo>
                  <a:lnTo>
                    <a:pt x="680" y="88"/>
                  </a:lnTo>
                  <a:cubicBezTo>
                    <a:pt x="700" y="69"/>
                    <a:pt x="706" y="37"/>
                    <a:pt x="686" y="19"/>
                  </a:cubicBezTo>
                  <a:cubicBezTo>
                    <a:pt x="679" y="7"/>
                    <a:pt x="665" y="0"/>
                    <a:pt x="65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7"/>
            <p:cNvSpPr/>
            <p:nvPr/>
          </p:nvSpPr>
          <p:spPr>
            <a:xfrm>
              <a:off x="9948132" y="2270265"/>
              <a:ext cx="28042" cy="32867"/>
            </a:xfrm>
            <a:custGeom>
              <a:avLst/>
              <a:gdLst/>
              <a:ahLst/>
              <a:cxnLst/>
              <a:rect l="l" t="t" r="r" b="b"/>
              <a:pathLst>
                <a:path w="558" h="654" extrusionOk="0">
                  <a:moveTo>
                    <a:pt x="58" y="0"/>
                  </a:moveTo>
                  <a:cubicBezTo>
                    <a:pt x="49" y="0"/>
                    <a:pt x="40" y="2"/>
                    <a:pt x="32" y="6"/>
                  </a:cubicBezTo>
                  <a:cubicBezTo>
                    <a:pt x="12" y="19"/>
                    <a:pt x="0" y="44"/>
                    <a:pt x="12" y="70"/>
                  </a:cubicBezTo>
                  <a:cubicBezTo>
                    <a:pt x="133" y="285"/>
                    <a:pt x="285" y="483"/>
                    <a:pt x="475" y="642"/>
                  </a:cubicBezTo>
                  <a:cubicBezTo>
                    <a:pt x="481" y="654"/>
                    <a:pt x="495" y="654"/>
                    <a:pt x="507" y="654"/>
                  </a:cubicBezTo>
                  <a:cubicBezTo>
                    <a:pt x="519" y="654"/>
                    <a:pt x="533" y="648"/>
                    <a:pt x="545" y="642"/>
                  </a:cubicBezTo>
                  <a:cubicBezTo>
                    <a:pt x="558" y="616"/>
                    <a:pt x="558" y="590"/>
                    <a:pt x="539" y="571"/>
                  </a:cubicBezTo>
                  <a:cubicBezTo>
                    <a:pt x="361" y="413"/>
                    <a:pt x="209" y="229"/>
                    <a:pt x="101" y="26"/>
                  </a:cubicBezTo>
                  <a:cubicBezTo>
                    <a:pt x="92" y="9"/>
                    <a:pt x="75" y="0"/>
                    <a:pt x="58"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7"/>
            <p:cNvSpPr/>
            <p:nvPr/>
          </p:nvSpPr>
          <p:spPr>
            <a:xfrm>
              <a:off x="10000398" y="2231618"/>
              <a:ext cx="32264" cy="30706"/>
            </a:xfrm>
            <a:custGeom>
              <a:avLst/>
              <a:gdLst/>
              <a:ahLst/>
              <a:cxnLst/>
              <a:rect l="l" t="t" r="r" b="b"/>
              <a:pathLst>
                <a:path w="642" h="611" extrusionOk="0">
                  <a:moveTo>
                    <a:pt x="54" y="0"/>
                  </a:moveTo>
                  <a:cubicBezTo>
                    <a:pt x="42" y="0"/>
                    <a:pt x="29" y="5"/>
                    <a:pt x="20" y="14"/>
                  </a:cubicBezTo>
                  <a:cubicBezTo>
                    <a:pt x="0" y="34"/>
                    <a:pt x="0" y="64"/>
                    <a:pt x="20" y="84"/>
                  </a:cubicBezTo>
                  <a:lnTo>
                    <a:pt x="559" y="597"/>
                  </a:lnTo>
                  <a:cubicBezTo>
                    <a:pt x="565" y="611"/>
                    <a:pt x="578" y="611"/>
                    <a:pt x="591" y="611"/>
                  </a:cubicBezTo>
                  <a:cubicBezTo>
                    <a:pt x="604" y="611"/>
                    <a:pt x="616" y="611"/>
                    <a:pt x="622" y="597"/>
                  </a:cubicBezTo>
                  <a:cubicBezTo>
                    <a:pt x="642" y="579"/>
                    <a:pt x="642" y="547"/>
                    <a:pt x="622" y="529"/>
                  </a:cubicBezTo>
                  <a:lnTo>
                    <a:pt x="89" y="14"/>
                  </a:lnTo>
                  <a:cubicBezTo>
                    <a:pt x="80" y="5"/>
                    <a:pt x="67" y="0"/>
                    <a:pt x="54"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7"/>
            <p:cNvSpPr/>
            <p:nvPr/>
          </p:nvSpPr>
          <p:spPr>
            <a:xfrm>
              <a:off x="9719417" y="2269662"/>
              <a:ext cx="33570" cy="121517"/>
            </a:xfrm>
            <a:custGeom>
              <a:avLst/>
              <a:gdLst/>
              <a:ahLst/>
              <a:cxnLst/>
              <a:rect l="l" t="t" r="r" b="b"/>
              <a:pathLst>
                <a:path w="668" h="2418" extrusionOk="0">
                  <a:moveTo>
                    <a:pt x="615" y="0"/>
                  </a:moveTo>
                  <a:cubicBezTo>
                    <a:pt x="591" y="0"/>
                    <a:pt x="571" y="18"/>
                    <a:pt x="571" y="44"/>
                  </a:cubicBezTo>
                  <a:cubicBezTo>
                    <a:pt x="565" y="844"/>
                    <a:pt x="375" y="1637"/>
                    <a:pt x="14" y="2347"/>
                  </a:cubicBezTo>
                  <a:cubicBezTo>
                    <a:pt x="0" y="2367"/>
                    <a:pt x="6" y="2399"/>
                    <a:pt x="32" y="2411"/>
                  </a:cubicBezTo>
                  <a:cubicBezTo>
                    <a:pt x="38" y="2411"/>
                    <a:pt x="44" y="2417"/>
                    <a:pt x="52" y="2417"/>
                  </a:cubicBezTo>
                  <a:cubicBezTo>
                    <a:pt x="70" y="2417"/>
                    <a:pt x="90" y="2405"/>
                    <a:pt x="96" y="2391"/>
                  </a:cubicBezTo>
                  <a:cubicBezTo>
                    <a:pt x="463" y="1668"/>
                    <a:pt x="667" y="856"/>
                    <a:pt x="667" y="44"/>
                  </a:cubicBezTo>
                  <a:cubicBezTo>
                    <a:pt x="667" y="18"/>
                    <a:pt x="647" y="0"/>
                    <a:pt x="623"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7"/>
            <p:cNvSpPr/>
            <p:nvPr/>
          </p:nvSpPr>
          <p:spPr>
            <a:xfrm>
              <a:off x="9584832" y="2087786"/>
              <a:ext cx="85534" cy="171671"/>
            </a:xfrm>
            <a:custGeom>
              <a:avLst/>
              <a:gdLst/>
              <a:ahLst/>
              <a:cxnLst/>
              <a:rect l="l" t="t" r="r" b="b"/>
              <a:pathLst>
                <a:path w="1702" h="3416" extrusionOk="0">
                  <a:moveTo>
                    <a:pt x="1647" y="1"/>
                  </a:moveTo>
                  <a:cubicBezTo>
                    <a:pt x="1630" y="1"/>
                    <a:pt x="1614" y="8"/>
                    <a:pt x="1606" y="20"/>
                  </a:cubicBezTo>
                  <a:cubicBezTo>
                    <a:pt x="965" y="1068"/>
                    <a:pt x="425" y="2190"/>
                    <a:pt x="13" y="3345"/>
                  </a:cubicBezTo>
                  <a:cubicBezTo>
                    <a:pt x="0" y="3371"/>
                    <a:pt x="13" y="3403"/>
                    <a:pt x="39" y="3409"/>
                  </a:cubicBezTo>
                  <a:cubicBezTo>
                    <a:pt x="45" y="3409"/>
                    <a:pt x="51" y="3415"/>
                    <a:pt x="57" y="3415"/>
                  </a:cubicBezTo>
                  <a:cubicBezTo>
                    <a:pt x="77" y="3415"/>
                    <a:pt x="95" y="3403"/>
                    <a:pt x="102" y="3383"/>
                  </a:cubicBezTo>
                  <a:cubicBezTo>
                    <a:pt x="514" y="2229"/>
                    <a:pt x="1047" y="1118"/>
                    <a:pt x="1688" y="70"/>
                  </a:cubicBezTo>
                  <a:cubicBezTo>
                    <a:pt x="1702" y="52"/>
                    <a:pt x="1694" y="20"/>
                    <a:pt x="1676" y="8"/>
                  </a:cubicBezTo>
                  <a:cubicBezTo>
                    <a:pt x="1667" y="3"/>
                    <a:pt x="1657" y="1"/>
                    <a:pt x="164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7"/>
            <p:cNvSpPr/>
            <p:nvPr/>
          </p:nvSpPr>
          <p:spPr>
            <a:xfrm>
              <a:off x="9758366" y="2552804"/>
              <a:ext cx="306204" cy="37088"/>
            </a:xfrm>
            <a:custGeom>
              <a:avLst/>
              <a:gdLst/>
              <a:ahLst/>
              <a:cxnLst/>
              <a:rect l="l" t="t" r="r" b="b"/>
              <a:pathLst>
                <a:path w="6093" h="738" extrusionOk="0">
                  <a:moveTo>
                    <a:pt x="6037" y="1"/>
                  </a:moveTo>
                  <a:cubicBezTo>
                    <a:pt x="6028" y="1"/>
                    <a:pt x="6018" y="3"/>
                    <a:pt x="6009" y="8"/>
                  </a:cubicBezTo>
                  <a:cubicBezTo>
                    <a:pt x="5387" y="419"/>
                    <a:pt x="4640" y="636"/>
                    <a:pt x="3896" y="636"/>
                  </a:cubicBezTo>
                  <a:cubicBezTo>
                    <a:pt x="3701" y="636"/>
                    <a:pt x="3506" y="621"/>
                    <a:pt x="3313" y="591"/>
                  </a:cubicBezTo>
                  <a:cubicBezTo>
                    <a:pt x="3053" y="547"/>
                    <a:pt x="2798" y="477"/>
                    <a:pt x="2552" y="413"/>
                  </a:cubicBezTo>
                  <a:cubicBezTo>
                    <a:pt x="2456" y="388"/>
                    <a:pt x="2367" y="363"/>
                    <a:pt x="2271" y="337"/>
                  </a:cubicBezTo>
                  <a:cubicBezTo>
                    <a:pt x="2145" y="306"/>
                    <a:pt x="1993" y="274"/>
                    <a:pt x="1840" y="261"/>
                  </a:cubicBezTo>
                  <a:cubicBezTo>
                    <a:pt x="1804" y="258"/>
                    <a:pt x="1767" y="257"/>
                    <a:pt x="1731" y="257"/>
                  </a:cubicBezTo>
                  <a:cubicBezTo>
                    <a:pt x="1514" y="257"/>
                    <a:pt x="1298" y="300"/>
                    <a:pt x="1091" y="344"/>
                  </a:cubicBezTo>
                  <a:cubicBezTo>
                    <a:pt x="1041" y="356"/>
                    <a:pt x="990" y="363"/>
                    <a:pt x="932" y="375"/>
                  </a:cubicBezTo>
                  <a:cubicBezTo>
                    <a:pt x="788" y="403"/>
                    <a:pt x="630" y="427"/>
                    <a:pt x="470" y="427"/>
                  </a:cubicBezTo>
                  <a:cubicBezTo>
                    <a:pt x="334" y="427"/>
                    <a:pt x="198" y="409"/>
                    <a:pt x="69" y="363"/>
                  </a:cubicBezTo>
                  <a:cubicBezTo>
                    <a:pt x="62" y="359"/>
                    <a:pt x="56" y="358"/>
                    <a:pt x="50" y="358"/>
                  </a:cubicBezTo>
                  <a:cubicBezTo>
                    <a:pt x="32" y="358"/>
                    <a:pt x="17" y="369"/>
                    <a:pt x="13" y="388"/>
                  </a:cubicBezTo>
                  <a:cubicBezTo>
                    <a:pt x="0" y="413"/>
                    <a:pt x="13" y="445"/>
                    <a:pt x="38" y="451"/>
                  </a:cubicBezTo>
                  <a:cubicBezTo>
                    <a:pt x="176" y="504"/>
                    <a:pt x="323" y="523"/>
                    <a:pt x="468" y="523"/>
                  </a:cubicBezTo>
                  <a:cubicBezTo>
                    <a:pt x="636" y="523"/>
                    <a:pt x="802" y="498"/>
                    <a:pt x="952" y="471"/>
                  </a:cubicBezTo>
                  <a:cubicBezTo>
                    <a:pt x="1009" y="459"/>
                    <a:pt x="1059" y="451"/>
                    <a:pt x="1111" y="439"/>
                  </a:cubicBezTo>
                  <a:cubicBezTo>
                    <a:pt x="1319" y="394"/>
                    <a:pt x="1536" y="354"/>
                    <a:pt x="1751" y="354"/>
                  </a:cubicBezTo>
                  <a:cubicBezTo>
                    <a:pt x="1779" y="354"/>
                    <a:pt x="1807" y="355"/>
                    <a:pt x="1834" y="356"/>
                  </a:cubicBezTo>
                  <a:cubicBezTo>
                    <a:pt x="1980" y="369"/>
                    <a:pt x="2119" y="401"/>
                    <a:pt x="2247" y="433"/>
                  </a:cubicBezTo>
                  <a:cubicBezTo>
                    <a:pt x="2341" y="459"/>
                    <a:pt x="2430" y="483"/>
                    <a:pt x="2526" y="509"/>
                  </a:cubicBezTo>
                  <a:cubicBezTo>
                    <a:pt x="2772" y="573"/>
                    <a:pt x="3033" y="641"/>
                    <a:pt x="3293" y="687"/>
                  </a:cubicBezTo>
                  <a:cubicBezTo>
                    <a:pt x="3496" y="717"/>
                    <a:pt x="3700" y="737"/>
                    <a:pt x="3903" y="737"/>
                  </a:cubicBezTo>
                  <a:cubicBezTo>
                    <a:pt x="4664" y="731"/>
                    <a:pt x="5426" y="509"/>
                    <a:pt x="6067" y="90"/>
                  </a:cubicBezTo>
                  <a:cubicBezTo>
                    <a:pt x="6085" y="70"/>
                    <a:pt x="6093" y="46"/>
                    <a:pt x="6079" y="20"/>
                  </a:cubicBezTo>
                  <a:cubicBezTo>
                    <a:pt x="6071" y="8"/>
                    <a:pt x="6055" y="1"/>
                    <a:pt x="6037"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7"/>
            <p:cNvSpPr/>
            <p:nvPr/>
          </p:nvSpPr>
          <p:spPr>
            <a:xfrm>
              <a:off x="9844756" y="2669247"/>
              <a:ext cx="164937" cy="149659"/>
            </a:xfrm>
            <a:custGeom>
              <a:avLst/>
              <a:gdLst/>
              <a:ahLst/>
              <a:cxnLst/>
              <a:rect l="l" t="t" r="r" b="b"/>
              <a:pathLst>
                <a:path w="3282" h="2978" extrusionOk="0">
                  <a:moveTo>
                    <a:pt x="64" y="0"/>
                  </a:moveTo>
                  <a:cubicBezTo>
                    <a:pt x="56" y="0"/>
                    <a:pt x="47" y="3"/>
                    <a:pt x="39" y="7"/>
                  </a:cubicBezTo>
                  <a:cubicBezTo>
                    <a:pt x="13" y="13"/>
                    <a:pt x="1" y="45"/>
                    <a:pt x="13" y="70"/>
                  </a:cubicBezTo>
                  <a:cubicBezTo>
                    <a:pt x="628" y="1402"/>
                    <a:pt x="1823" y="2495"/>
                    <a:pt x="3212" y="2977"/>
                  </a:cubicBezTo>
                  <a:lnTo>
                    <a:pt x="3224" y="2977"/>
                  </a:lnTo>
                  <a:cubicBezTo>
                    <a:pt x="3250" y="2977"/>
                    <a:pt x="3269" y="2964"/>
                    <a:pt x="3276" y="2945"/>
                  </a:cubicBezTo>
                  <a:cubicBezTo>
                    <a:pt x="3282" y="2920"/>
                    <a:pt x="3269" y="2894"/>
                    <a:pt x="3244" y="2881"/>
                  </a:cubicBezTo>
                  <a:cubicBezTo>
                    <a:pt x="1879" y="2412"/>
                    <a:pt x="705" y="1340"/>
                    <a:pt x="101" y="26"/>
                  </a:cubicBezTo>
                  <a:cubicBezTo>
                    <a:pt x="93" y="9"/>
                    <a:pt x="80" y="0"/>
                    <a:pt x="64"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7"/>
            <p:cNvSpPr/>
            <p:nvPr/>
          </p:nvSpPr>
          <p:spPr>
            <a:xfrm>
              <a:off x="9812843" y="2842378"/>
              <a:ext cx="156997" cy="20152"/>
            </a:xfrm>
            <a:custGeom>
              <a:avLst/>
              <a:gdLst/>
              <a:ahLst/>
              <a:cxnLst/>
              <a:rect l="l" t="t" r="r" b="b"/>
              <a:pathLst>
                <a:path w="3124" h="401" extrusionOk="0">
                  <a:moveTo>
                    <a:pt x="55" y="0"/>
                  </a:moveTo>
                  <a:cubicBezTo>
                    <a:pt x="32" y="0"/>
                    <a:pt x="12" y="17"/>
                    <a:pt x="7" y="40"/>
                  </a:cubicBezTo>
                  <a:cubicBezTo>
                    <a:pt x="1" y="65"/>
                    <a:pt x="13" y="90"/>
                    <a:pt x="39" y="96"/>
                  </a:cubicBezTo>
                  <a:cubicBezTo>
                    <a:pt x="870" y="300"/>
                    <a:pt x="1720" y="401"/>
                    <a:pt x="2578" y="401"/>
                  </a:cubicBezTo>
                  <a:cubicBezTo>
                    <a:pt x="2742" y="401"/>
                    <a:pt x="2907" y="401"/>
                    <a:pt x="3073" y="388"/>
                  </a:cubicBezTo>
                  <a:cubicBezTo>
                    <a:pt x="3105" y="388"/>
                    <a:pt x="3123" y="370"/>
                    <a:pt x="3123" y="338"/>
                  </a:cubicBezTo>
                  <a:cubicBezTo>
                    <a:pt x="3123" y="312"/>
                    <a:pt x="3097" y="294"/>
                    <a:pt x="3073" y="294"/>
                  </a:cubicBezTo>
                  <a:cubicBezTo>
                    <a:pt x="2904" y="302"/>
                    <a:pt x="2735" y="306"/>
                    <a:pt x="2567" y="306"/>
                  </a:cubicBezTo>
                  <a:cubicBezTo>
                    <a:pt x="1722" y="306"/>
                    <a:pt x="885" y="202"/>
                    <a:pt x="65" y="2"/>
                  </a:cubicBezTo>
                  <a:cubicBezTo>
                    <a:pt x="61" y="1"/>
                    <a:pt x="58" y="0"/>
                    <a:pt x="55"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7"/>
            <p:cNvSpPr/>
            <p:nvPr/>
          </p:nvSpPr>
          <p:spPr>
            <a:xfrm>
              <a:off x="9962103" y="2815944"/>
              <a:ext cx="173581" cy="202176"/>
            </a:xfrm>
            <a:custGeom>
              <a:avLst/>
              <a:gdLst/>
              <a:ahLst/>
              <a:cxnLst/>
              <a:rect l="l" t="t" r="r" b="b"/>
              <a:pathLst>
                <a:path w="3454" h="4023" extrusionOk="0">
                  <a:moveTo>
                    <a:pt x="2596" y="1"/>
                  </a:moveTo>
                  <a:cubicBezTo>
                    <a:pt x="1867" y="337"/>
                    <a:pt x="1035" y="724"/>
                    <a:pt x="540" y="1359"/>
                  </a:cubicBezTo>
                  <a:cubicBezTo>
                    <a:pt x="249" y="1726"/>
                    <a:pt x="65" y="2171"/>
                    <a:pt x="13" y="2634"/>
                  </a:cubicBezTo>
                  <a:cubicBezTo>
                    <a:pt x="7" y="2710"/>
                    <a:pt x="1" y="2792"/>
                    <a:pt x="33" y="2862"/>
                  </a:cubicBezTo>
                  <a:cubicBezTo>
                    <a:pt x="62" y="2925"/>
                    <a:pt x="126" y="2972"/>
                    <a:pt x="194" y="2972"/>
                  </a:cubicBezTo>
                  <a:cubicBezTo>
                    <a:pt x="202" y="2972"/>
                    <a:pt x="209" y="2972"/>
                    <a:pt x="217" y="2971"/>
                  </a:cubicBezTo>
                  <a:lnTo>
                    <a:pt x="217" y="2971"/>
                  </a:lnTo>
                  <a:cubicBezTo>
                    <a:pt x="197" y="3047"/>
                    <a:pt x="179" y="3129"/>
                    <a:pt x="185" y="3211"/>
                  </a:cubicBezTo>
                  <a:cubicBezTo>
                    <a:pt x="191" y="3295"/>
                    <a:pt x="229" y="3377"/>
                    <a:pt x="305" y="3409"/>
                  </a:cubicBezTo>
                  <a:cubicBezTo>
                    <a:pt x="326" y="3420"/>
                    <a:pt x="350" y="3425"/>
                    <a:pt x="375" y="3425"/>
                  </a:cubicBezTo>
                  <a:cubicBezTo>
                    <a:pt x="437" y="3425"/>
                    <a:pt x="505" y="3393"/>
                    <a:pt x="528" y="3339"/>
                  </a:cubicBezTo>
                  <a:lnTo>
                    <a:pt x="528" y="3339"/>
                  </a:lnTo>
                  <a:cubicBezTo>
                    <a:pt x="516" y="3409"/>
                    <a:pt x="502" y="3478"/>
                    <a:pt x="508" y="3554"/>
                  </a:cubicBezTo>
                  <a:cubicBezTo>
                    <a:pt x="516" y="3624"/>
                    <a:pt x="540" y="3694"/>
                    <a:pt x="598" y="3738"/>
                  </a:cubicBezTo>
                  <a:cubicBezTo>
                    <a:pt x="633" y="3762"/>
                    <a:pt x="675" y="3776"/>
                    <a:pt x="717" y="3776"/>
                  </a:cubicBezTo>
                  <a:cubicBezTo>
                    <a:pt x="743" y="3776"/>
                    <a:pt x="770" y="3770"/>
                    <a:pt x="794" y="3758"/>
                  </a:cubicBezTo>
                  <a:cubicBezTo>
                    <a:pt x="851" y="3732"/>
                    <a:pt x="934" y="3688"/>
                    <a:pt x="941" y="3618"/>
                  </a:cubicBezTo>
                  <a:cubicBezTo>
                    <a:pt x="941" y="3720"/>
                    <a:pt x="947" y="3820"/>
                    <a:pt x="991" y="3910"/>
                  </a:cubicBezTo>
                  <a:cubicBezTo>
                    <a:pt x="1030" y="3975"/>
                    <a:pt x="1105" y="4023"/>
                    <a:pt x="1181" y="4023"/>
                  </a:cubicBezTo>
                  <a:cubicBezTo>
                    <a:pt x="1203" y="4023"/>
                    <a:pt x="1224" y="4019"/>
                    <a:pt x="1245" y="4011"/>
                  </a:cubicBezTo>
                  <a:cubicBezTo>
                    <a:pt x="1308" y="3980"/>
                    <a:pt x="1340" y="3904"/>
                    <a:pt x="1366" y="3840"/>
                  </a:cubicBezTo>
                  <a:cubicBezTo>
                    <a:pt x="1422" y="3676"/>
                    <a:pt x="1448" y="3516"/>
                    <a:pt x="1448" y="3339"/>
                  </a:cubicBezTo>
                  <a:cubicBezTo>
                    <a:pt x="1676" y="3199"/>
                    <a:pt x="1822" y="2971"/>
                    <a:pt x="1867" y="2704"/>
                  </a:cubicBezTo>
                  <a:cubicBezTo>
                    <a:pt x="2584" y="2412"/>
                    <a:pt x="3161" y="1816"/>
                    <a:pt x="3454" y="1105"/>
                  </a:cubicBezTo>
                  <a:lnTo>
                    <a:pt x="2596" y="1"/>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7"/>
            <p:cNvSpPr/>
            <p:nvPr/>
          </p:nvSpPr>
          <p:spPr>
            <a:xfrm>
              <a:off x="10007132" y="2932135"/>
              <a:ext cx="37038" cy="70759"/>
            </a:xfrm>
            <a:custGeom>
              <a:avLst/>
              <a:gdLst/>
              <a:ahLst/>
              <a:cxnLst/>
              <a:rect l="l" t="t" r="r" b="b"/>
              <a:pathLst>
                <a:path w="737" h="1408" extrusionOk="0">
                  <a:moveTo>
                    <a:pt x="682" y="0"/>
                  </a:moveTo>
                  <a:cubicBezTo>
                    <a:pt x="672" y="0"/>
                    <a:pt x="661" y="4"/>
                    <a:pt x="654" y="11"/>
                  </a:cubicBezTo>
                  <a:cubicBezTo>
                    <a:pt x="267" y="354"/>
                    <a:pt x="31" y="843"/>
                    <a:pt x="0" y="1356"/>
                  </a:cubicBezTo>
                  <a:cubicBezTo>
                    <a:pt x="0" y="1388"/>
                    <a:pt x="19" y="1408"/>
                    <a:pt x="45" y="1408"/>
                  </a:cubicBezTo>
                  <a:lnTo>
                    <a:pt x="51" y="1408"/>
                  </a:lnTo>
                  <a:cubicBezTo>
                    <a:pt x="77" y="1408"/>
                    <a:pt x="95" y="1388"/>
                    <a:pt x="95" y="1364"/>
                  </a:cubicBezTo>
                  <a:cubicBezTo>
                    <a:pt x="127" y="875"/>
                    <a:pt x="355" y="412"/>
                    <a:pt x="716" y="87"/>
                  </a:cubicBezTo>
                  <a:cubicBezTo>
                    <a:pt x="736" y="69"/>
                    <a:pt x="736" y="37"/>
                    <a:pt x="724" y="17"/>
                  </a:cubicBezTo>
                  <a:cubicBezTo>
                    <a:pt x="712" y="7"/>
                    <a:pt x="697" y="0"/>
                    <a:pt x="682"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7"/>
            <p:cNvSpPr/>
            <p:nvPr/>
          </p:nvSpPr>
          <p:spPr>
            <a:xfrm>
              <a:off x="9985673" y="2905198"/>
              <a:ext cx="48898" cy="84026"/>
            </a:xfrm>
            <a:custGeom>
              <a:avLst/>
              <a:gdLst/>
              <a:ahLst/>
              <a:cxnLst/>
              <a:rect l="l" t="t" r="r" b="b"/>
              <a:pathLst>
                <a:path w="973" h="1672" extrusionOk="0">
                  <a:moveTo>
                    <a:pt x="919" y="0"/>
                  </a:moveTo>
                  <a:cubicBezTo>
                    <a:pt x="906" y="0"/>
                    <a:pt x="893" y="5"/>
                    <a:pt x="884" y="14"/>
                  </a:cubicBezTo>
                  <a:cubicBezTo>
                    <a:pt x="452" y="453"/>
                    <a:pt x="147" y="1004"/>
                    <a:pt x="9" y="1607"/>
                  </a:cubicBezTo>
                  <a:cubicBezTo>
                    <a:pt x="1" y="1633"/>
                    <a:pt x="15" y="1664"/>
                    <a:pt x="39" y="1671"/>
                  </a:cubicBezTo>
                  <a:lnTo>
                    <a:pt x="53" y="1671"/>
                  </a:lnTo>
                  <a:cubicBezTo>
                    <a:pt x="77" y="1671"/>
                    <a:pt x="97" y="1651"/>
                    <a:pt x="103" y="1633"/>
                  </a:cubicBezTo>
                  <a:cubicBezTo>
                    <a:pt x="237" y="1054"/>
                    <a:pt x="542" y="503"/>
                    <a:pt x="953" y="84"/>
                  </a:cubicBezTo>
                  <a:cubicBezTo>
                    <a:pt x="973" y="64"/>
                    <a:pt x="973" y="34"/>
                    <a:pt x="953" y="14"/>
                  </a:cubicBezTo>
                  <a:cubicBezTo>
                    <a:pt x="944" y="5"/>
                    <a:pt x="931" y="0"/>
                    <a:pt x="919"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7"/>
            <p:cNvSpPr/>
            <p:nvPr/>
          </p:nvSpPr>
          <p:spPr>
            <a:xfrm>
              <a:off x="9969491" y="2892232"/>
              <a:ext cx="39902" cy="77845"/>
            </a:xfrm>
            <a:custGeom>
              <a:avLst/>
              <a:gdLst/>
              <a:ahLst/>
              <a:cxnLst/>
              <a:rect l="l" t="t" r="r" b="b"/>
              <a:pathLst>
                <a:path w="794" h="1549" extrusionOk="0">
                  <a:moveTo>
                    <a:pt x="740" y="1"/>
                  </a:moveTo>
                  <a:cubicBezTo>
                    <a:pt x="726" y="1"/>
                    <a:pt x="712" y="7"/>
                    <a:pt x="704" y="18"/>
                  </a:cubicBezTo>
                  <a:cubicBezTo>
                    <a:pt x="369" y="450"/>
                    <a:pt x="126" y="958"/>
                    <a:pt x="6" y="1491"/>
                  </a:cubicBezTo>
                  <a:cubicBezTo>
                    <a:pt x="0" y="1517"/>
                    <a:pt x="12" y="1541"/>
                    <a:pt x="44" y="1549"/>
                  </a:cubicBezTo>
                  <a:lnTo>
                    <a:pt x="50" y="1549"/>
                  </a:lnTo>
                  <a:cubicBezTo>
                    <a:pt x="76" y="1549"/>
                    <a:pt x="94" y="1535"/>
                    <a:pt x="102" y="1510"/>
                  </a:cubicBezTo>
                  <a:cubicBezTo>
                    <a:pt x="222" y="996"/>
                    <a:pt x="457" y="501"/>
                    <a:pt x="780" y="82"/>
                  </a:cubicBezTo>
                  <a:cubicBezTo>
                    <a:pt x="794" y="56"/>
                    <a:pt x="794" y="25"/>
                    <a:pt x="768" y="12"/>
                  </a:cubicBezTo>
                  <a:cubicBezTo>
                    <a:pt x="760" y="4"/>
                    <a:pt x="750" y="1"/>
                    <a:pt x="740" y="1"/>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7"/>
            <p:cNvSpPr/>
            <p:nvPr/>
          </p:nvSpPr>
          <p:spPr>
            <a:xfrm>
              <a:off x="10092568" y="2495763"/>
              <a:ext cx="381837" cy="375706"/>
            </a:xfrm>
            <a:custGeom>
              <a:avLst/>
              <a:gdLst/>
              <a:ahLst/>
              <a:cxnLst/>
              <a:rect l="l" t="t" r="r" b="b"/>
              <a:pathLst>
                <a:path w="7598" h="7476" extrusionOk="0">
                  <a:moveTo>
                    <a:pt x="5908" y="0"/>
                  </a:moveTo>
                  <a:lnTo>
                    <a:pt x="3345" y="1548"/>
                  </a:lnTo>
                  <a:cubicBezTo>
                    <a:pt x="3345" y="1548"/>
                    <a:pt x="4068" y="2684"/>
                    <a:pt x="4690" y="3427"/>
                  </a:cubicBezTo>
                  <a:cubicBezTo>
                    <a:pt x="3656" y="3592"/>
                    <a:pt x="1333" y="5369"/>
                    <a:pt x="0" y="6372"/>
                  </a:cubicBezTo>
                  <a:lnTo>
                    <a:pt x="858" y="7476"/>
                  </a:lnTo>
                  <a:cubicBezTo>
                    <a:pt x="1682" y="6873"/>
                    <a:pt x="5147" y="5851"/>
                    <a:pt x="6189" y="5554"/>
                  </a:cubicBezTo>
                  <a:cubicBezTo>
                    <a:pt x="6385" y="5496"/>
                    <a:pt x="6569" y="5401"/>
                    <a:pt x="6740" y="5279"/>
                  </a:cubicBezTo>
                  <a:lnTo>
                    <a:pt x="6874" y="5185"/>
                  </a:lnTo>
                  <a:cubicBezTo>
                    <a:pt x="7299" y="4874"/>
                    <a:pt x="7559" y="4385"/>
                    <a:pt x="7584" y="3864"/>
                  </a:cubicBezTo>
                  <a:cubicBezTo>
                    <a:pt x="7597" y="3586"/>
                    <a:pt x="7546" y="3307"/>
                    <a:pt x="7431" y="3047"/>
                  </a:cubicBezTo>
                  <a:cubicBezTo>
                    <a:pt x="7109" y="2329"/>
                    <a:pt x="6403" y="812"/>
                    <a:pt x="5908" y="0"/>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7"/>
            <p:cNvSpPr/>
            <p:nvPr/>
          </p:nvSpPr>
          <p:spPr>
            <a:xfrm>
              <a:off x="10323493" y="2663819"/>
              <a:ext cx="57140" cy="22363"/>
            </a:xfrm>
            <a:custGeom>
              <a:avLst/>
              <a:gdLst/>
              <a:ahLst/>
              <a:cxnLst/>
              <a:rect l="l" t="t" r="r" b="b"/>
              <a:pathLst>
                <a:path w="1137" h="445" extrusionOk="0">
                  <a:moveTo>
                    <a:pt x="52" y="0"/>
                  </a:moveTo>
                  <a:cubicBezTo>
                    <a:pt x="36" y="0"/>
                    <a:pt x="22" y="9"/>
                    <a:pt x="13" y="25"/>
                  </a:cubicBezTo>
                  <a:cubicBezTo>
                    <a:pt x="0" y="51"/>
                    <a:pt x="13" y="83"/>
                    <a:pt x="32" y="89"/>
                  </a:cubicBezTo>
                  <a:cubicBezTo>
                    <a:pt x="369" y="254"/>
                    <a:pt x="718" y="368"/>
                    <a:pt x="1079" y="444"/>
                  </a:cubicBezTo>
                  <a:lnTo>
                    <a:pt x="1085" y="444"/>
                  </a:lnTo>
                  <a:cubicBezTo>
                    <a:pt x="1111" y="444"/>
                    <a:pt x="1131" y="432"/>
                    <a:pt x="1137" y="406"/>
                  </a:cubicBezTo>
                  <a:cubicBezTo>
                    <a:pt x="1137" y="382"/>
                    <a:pt x="1123" y="356"/>
                    <a:pt x="1099" y="350"/>
                  </a:cubicBezTo>
                  <a:cubicBezTo>
                    <a:pt x="742" y="280"/>
                    <a:pt x="399" y="160"/>
                    <a:pt x="77" y="7"/>
                  </a:cubicBezTo>
                  <a:cubicBezTo>
                    <a:pt x="68" y="3"/>
                    <a:pt x="59" y="0"/>
                    <a:pt x="52"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7"/>
            <p:cNvSpPr/>
            <p:nvPr/>
          </p:nvSpPr>
          <p:spPr>
            <a:xfrm>
              <a:off x="10124480" y="2841675"/>
              <a:ext cx="14071" cy="33319"/>
            </a:xfrm>
            <a:custGeom>
              <a:avLst/>
              <a:gdLst/>
              <a:ahLst/>
              <a:cxnLst/>
              <a:rect l="l" t="t" r="r" b="b"/>
              <a:pathLst>
                <a:path w="280" h="663" extrusionOk="0">
                  <a:moveTo>
                    <a:pt x="57" y="0"/>
                  </a:moveTo>
                  <a:cubicBezTo>
                    <a:pt x="47" y="0"/>
                    <a:pt x="36" y="4"/>
                    <a:pt x="26" y="9"/>
                  </a:cubicBezTo>
                  <a:cubicBezTo>
                    <a:pt x="6" y="28"/>
                    <a:pt x="0" y="60"/>
                    <a:pt x="19" y="79"/>
                  </a:cubicBezTo>
                  <a:cubicBezTo>
                    <a:pt x="127" y="232"/>
                    <a:pt x="185" y="422"/>
                    <a:pt x="171" y="613"/>
                  </a:cubicBezTo>
                  <a:cubicBezTo>
                    <a:pt x="171" y="637"/>
                    <a:pt x="191" y="657"/>
                    <a:pt x="217" y="663"/>
                  </a:cubicBezTo>
                  <a:lnTo>
                    <a:pt x="223" y="663"/>
                  </a:lnTo>
                  <a:cubicBezTo>
                    <a:pt x="247" y="663"/>
                    <a:pt x="267" y="643"/>
                    <a:pt x="267" y="619"/>
                  </a:cubicBezTo>
                  <a:cubicBezTo>
                    <a:pt x="279" y="408"/>
                    <a:pt x="217" y="194"/>
                    <a:pt x="95" y="22"/>
                  </a:cubicBezTo>
                  <a:cubicBezTo>
                    <a:pt x="84" y="7"/>
                    <a:pt x="71" y="0"/>
                    <a:pt x="57"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7"/>
            <p:cNvSpPr/>
            <p:nvPr/>
          </p:nvSpPr>
          <p:spPr>
            <a:xfrm>
              <a:off x="10166896" y="2226241"/>
              <a:ext cx="251727" cy="388521"/>
            </a:xfrm>
            <a:custGeom>
              <a:avLst/>
              <a:gdLst/>
              <a:ahLst/>
              <a:cxnLst/>
              <a:rect l="l" t="t" r="r" b="b"/>
              <a:pathLst>
                <a:path w="5009" h="7731" extrusionOk="0">
                  <a:moveTo>
                    <a:pt x="1054" y="1"/>
                  </a:moveTo>
                  <a:lnTo>
                    <a:pt x="0" y="4881"/>
                  </a:lnTo>
                  <a:cubicBezTo>
                    <a:pt x="0" y="4881"/>
                    <a:pt x="762" y="6524"/>
                    <a:pt x="1523" y="7730"/>
                  </a:cubicBezTo>
                  <a:lnTo>
                    <a:pt x="5008" y="5420"/>
                  </a:lnTo>
                  <a:cubicBezTo>
                    <a:pt x="5008" y="5420"/>
                    <a:pt x="2381" y="1377"/>
                    <a:pt x="1054"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7"/>
            <p:cNvSpPr/>
            <p:nvPr/>
          </p:nvSpPr>
          <p:spPr>
            <a:xfrm>
              <a:off x="10242833" y="2474103"/>
              <a:ext cx="149609" cy="101063"/>
            </a:xfrm>
            <a:custGeom>
              <a:avLst/>
              <a:gdLst/>
              <a:ahLst/>
              <a:cxnLst/>
              <a:rect l="l" t="t" r="r" b="b"/>
              <a:pathLst>
                <a:path w="2977" h="2011" extrusionOk="0">
                  <a:moveTo>
                    <a:pt x="2916" y="0"/>
                  </a:moveTo>
                  <a:cubicBezTo>
                    <a:pt x="2906" y="0"/>
                    <a:pt x="2896" y="4"/>
                    <a:pt x="2888" y="13"/>
                  </a:cubicBezTo>
                  <a:cubicBezTo>
                    <a:pt x="2004" y="736"/>
                    <a:pt x="1040" y="1383"/>
                    <a:pt x="32" y="1922"/>
                  </a:cubicBezTo>
                  <a:cubicBezTo>
                    <a:pt x="6" y="1935"/>
                    <a:pt x="0" y="1961"/>
                    <a:pt x="12" y="1986"/>
                  </a:cubicBezTo>
                  <a:cubicBezTo>
                    <a:pt x="18" y="2005"/>
                    <a:pt x="38" y="2011"/>
                    <a:pt x="56" y="2011"/>
                  </a:cubicBezTo>
                  <a:cubicBezTo>
                    <a:pt x="63" y="2011"/>
                    <a:pt x="70" y="2011"/>
                    <a:pt x="76" y="2005"/>
                  </a:cubicBezTo>
                  <a:cubicBezTo>
                    <a:pt x="1091" y="1466"/>
                    <a:pt x="2056" y="818"/>
                    <a:pt x="2950" y="89"/>
                  </a:cubicBezTo>
                  <a:cubicBezTo>
                    <a:pt x="2970" y="69"/>
                    <a:pt x="2976" y="37"/>
                    <a:pt x="2956" y="19"/>
                  </a:cubicBezTo>
                  <a:cubicBezTo>
                    <a:pt x="2946" y="7"/>
                    <a:pt x="2931" y="0"/>
                    <a:pt x="2916"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7"/>
            <p:cNvSpPr/>
            <p:nvPr/>
          </p:nvSpPr>
          <p:spPr>
            <a:xfrm>
              <a:off x="10141366" y="2414298"/>
              <a:ext cx="58396" cy="122924"/>
            </a:xfrm>
            <a:custGeom>
              <a:avLst/>
              <a:gdLst/>
              <a:ahLst/>
              <a:cxnLst/>
              <a:rect l="l" t="t" r="r" b="b"/>
              <a:pathLst>
                <a:path w="1162" h="2446" extrusionOk="0">
                  <a:moveTo>
                    <a:pt x="51" y="0"/>
                  </a:moveTo>
                  <a:cubicBezTo>
                    <a:pt x="45" y="0"/>
                    <a:pt x="39" y="1"/>
                    <a:pt x="33" y="2"/>
                  </a:cubicBezTo>
                  <a:cubicBezTo>
                    <a:pt x="7" y="16"/>
                    <a:pt x="1" y="46"/>
                    <a:pt x="7" y="66"/>
                  </a:cubicBezTo>
                  <a:lnTo>
                    <a:pt x="1061" y="2415"/>
                  </a:lnTo>
                  <a:cubicBezTo>
                    <a:pt x="1067" y="2433"/>
                    <a:pt x="1085" y="2445"/>
                    <a:pt x="1105" y="2445"/>
                  </a:cubicBezTo>
                  <a:cubicBezTo>
                    <a:pt x="1111" y="2445"/>
                    <a:pt x="1117" y="2439"/>
                    <a:pt x="1123" y="2439"/>
                  </a:cubicBezTo>
                  <a:cubicBezTo>
                    <a:pt x="1149" y="2427"/>
                    <a:pt x="1162" y="2401"/>
                    <a:pt x="1149" y="2377"/>
                  </a:cubicBezTo>
                  <a:lnTo>
                    <a:pt x="95" y="28"/>
                  </a:lnTo>
                  <a:cubicBezTo>
                    <a:pt x="91" y="8"/>
                    <a:pt x="71" y="0"/>
                    <a:pt x="51" y="0"/>
                  </a:cubicBezTo>
                  <a:close/>
                </a:path>
              </a:pathLst>
            </a:custGeom>
            <a:solidFill>
              <a:srgbClr val="1B2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2018;p47">
            <a:extLst>
              <a:ext uri="{FF2B5EF4-FFF2-40B4-BE49-F238E27FC236}">
                <a16:creationId xmlns:a16="http://schemas.microsoft.com/office/drawing/2014/main" id="{CFDF5BD7-5F0E-4EC7-BD5A-6F5F3BA251A5}"/>
              </a:ext>
            </a:extLst>
          </p:cNvPr>
          <p:cNvSpPr txBox="1">
            <a:spLocks/>
          </p:cNvSpPr>
          <p:nvPr/>
        </p:nvSpPr>
        <p:spPr>
          <a:xfrm>
            <a:off x="720000" y="2714330"/>
            <a:ext cx="1407918" cy="7534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4500" b="0" i="0" u="none" strike="noStrike" cap="none">
                <a:solidFill>
                  <a:schemeClr val="lt2"/>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r>
              <a:rPr lang="en" sz="2800" dirty="0">
                <a:solidFill>
                  <a:schemeClr val="bg2">
                    <a:lumMod val="75000"/>
                  </a:schemeClr>
                </a:solidFill>
              </a:rPr>
              <a:t>04.</a:t>
            </a:r>
          </a:p>
        </p:txBody>
      </p:sp>
      <p:sp>
        <p:nvSpPr>
          <p:cNvPr id="99" name="Google Shape;2021;p47">
            <a:extLst>
              <a:ext uri="{FF2B5EF4-FFF2-40B4-BE49-F238E27FC236}">
                <a16:creationId xmlns:a16="http://schemas.microsoft.com/office/drawing/2014/main" id="{51304754-AA5E-4F8C-91D3-DEBBF03B5BC0}"/>
              </a:ext>
            </a:extLst>
          </p:cNvPr>
          <p:cNvSpPr txBox="1">
            <a:spLocks/>
          </p:cNvSpPr>
          <p:nvPr/>
        </p:nvSpPr>
        <p:spPr>
          <a:xfrm>
            <a:off x="2738667" y="2718596"/>
            <a:ext cx="1407918" cy="7534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4500" b="0" i="0" u="none" strike="noStrike" cap="none">
                <a:solidFill>
                  <a:schemeClr val="lt2"/>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r>
              <a:rPr lang="en" sz="2800" dirty="0">
                <a:solidFill>
                  <a:schemeClr val="bg2">
                    <a:lumMod val="75000"/>
                  </a:schemeClr>
                </a:solidFill>
              </a:rPr>
              <a:t>05.</a:t>
            </a:r>
          </a:p>
        </p:txBody>
      </p:sp>
      <p:sp>
        <p:nvSpPr>
          <p:cNvPr id="102" name="Google Shape;2024;p47">
            <a:extLst>
              <a:ext uri="{FF2B5EF4-FFF2-40B4-BE49-F238E27FC236}">
                <a16:creationId xmlns:a16="http://schemas.microsoft.com/office/drawing/2014/main" id="{72E689CA-D79B-45A8-BFC8-DFD69BFB8A09}"/>
              </a:ext>
            </a:extLst>
          </p:cNvPr>
          <p:cNvSpPr txBox="1">
            <a:spLocks/>
          </p:cNvSpPr>
          <p:nvPr/>
        </p:nvSpPr>
        <p:spPr>
          <a:xfrm>
            <a:off x="4747867" y="2727721"/>
            <a:ext cx="1407918" cy="7534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4500" b="0" i="0" u="none" strike="noStrike" cap="none">
                <a:solidFill>
                  <a:schemeClr val="lt2"/>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r>
              <a:rPr lang="en" sz="2800" dirty="0">
                <a:solidFill>
                  <a:schemeClr val="bg2">
                    <a:lumMod val="75000"/>
                  </a:schemeClr>
                </a:solidFill>
              </a:rPr>
              <a:t>06.</a:t>
            </a:r>
          </a:p>
        </p:txBody>
      </p:sp>
      <p:sp>
        <p:nvSpPr>
          <p:cNvPr id="115" name="Google Shape;2017;p47">
            <a:extLst>
              <a:ext uri="{FF2B5EF4-FFF2-40B4-BE49-F238E27FC236}">
                <a16:creationId xmlns:a16="http://schemas.microsoft.com/office/drawing/2014/main" id="{CE992097-4A6E-4A23-8149-CD88644D446E}"/>
              </a:ext>
            </a:extLst>
          </p:cNvPr>
          <p:cNvSpPr txBox="1">
            <a:spLocks/>
          </p:cNvSpPr>
          <p:nvPr/>
        </p:nvSpPr>
        <p:spPr>
          <a:xfrm>
            <a:off x="2740093" y="1769525"/>
            <a:ext cx="1843906" cy="1016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b="0" dirty="0">
                <a:latin typeface="DFHeiHK-W9" panose="020B0900000000000000" pitchFamily="34" charset="-120"/>
                <a:ea typeface="DFHeiHK-W9" panose="020B0900000000000000" pitchFamily="34" charset="-120"/>
                <a:sym typeface="Inter Black"/>
              </a:rPr>
              <a:t>難民的權益</a:t>
            </a:r>
          </a:p>
        </p:txBody>
      </p:sp>
      <p:sp>
        <p:nvSpPr>
          <p:cNvPr id="116" name="Google Shape;2017;p47">
            <a:extLst>
              <a:ext uri="{FF2B5EF4-FFF2-40B4-BE49-F238E27FC236}">
                <a16:creationId xmlns:a16="http://schemas.microsoft.com/office/drawing/2014/main" id="{F7C53248-FD45-4FE5-8461-A97D7B1984AB}"/>
              </a:ext>
            </a:extLst>
          </p:cNvPr>
          <p:cNvSpPr txBox="1">
            <a:spLocks/>
          </p:cNvSpPr>
          <p:nvPr/>
        </p:nvSpPr>
        <p:spPr>
          <a:xfrm>
            <a:off x="4758875" y="1769525"/>
            <a:ext cx="1843906" cy="1016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b="0" dirty="0">
                <a:latin typeface="DFHeiHK-W9" panose="020B0900000000000000" pitchFamily="34" charset="-120"/>
                <a:ea typeface="DFHeiHK-W9" panose="020B0900000000000000" pitchFamily="34" charset="-120"/>
                <a:sym typeface="Inter Black"/>
              </a:rPr>
              <a:t>全球難民現況</a:t>
            </a:r>
          </a:p>
        </p:txBody>
      </p:sp>
      <p:sp>
        <p:nvSpPr>
          <p:cNvPr id="117" name="Google Shape;2017;p47">
            <a:extLst>
              <a:ext uri="{FF2B5EF4-FFF2-40B4-BE49-F238E27FC236}">
                <a16:creationId xmlns:a16="http://schemas.microsoft.com/office/drawing/2014/main" id="{5298A926-7681-4021-B023-CDD54729723B}"/>
              </a:ext>
            </a:extLst>
          </p:cNvPr>
          <p:cNvSpPr txBox="1">
            <a:spLocks/>
          </p:cNvSpPr>
          <p:nvPr/>
        </p:nvSpPr>
        <p:spPr>
          <a:xfrm>
            <a:off x="720000" y="3230033"/>
            <a:ext cx="1843906" cy="1016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b="0" dirty="0">
                <a:latin typeface="DFHeiHK-W9" panose="020B0900000000000000" pitchFamily="34" charset="-120"/>
                <a:ea typeface="DFHeiHK-W9" panose="020B0900000000000000" pitchFamily="34" charset="-120"/>
                <a:sym typeface="Inter Black"/>
              </a:rPr>
              <a:t>你必須知道的三大難民危機</a:t>
            </a:r>
          </a:p>
        </p:txBody>
      </p:sp>
      <p:sp>
        <p:nvSpPr>
          <p:cNvPr id="118" name="Google Shape;2017;p47">
            <a:extLst>
              <a:ext uri="{FF2B5EF4-FFF2-40B4-BE49-F238E27FC236}">
                <a16:creationId xmlns:a16="http://schemas.microsoft.com/office/drawing/2014/main" id="{A06CC92D-BC2E-42DB-9A51-766C85818A17}"/>
              </a:ext>
            </a:extLst>
          </p:cNvPr>
          <p:cNvSpPr txBox="1">
            <a:spLocks/>
          </p:cNvSpPr>
          <p:nvPr/>
        </p:nvSpPr>
        <p:spPr>
          <a:xfrm>
            <a:off x="2740093" y="3227638"/>
            <a:ext cx="1843906" cy="1016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b="0" dirty="0">
                <a:latin typeface="DFHeiHK-W9" panose="020B0900000000000000" pitchFamily="34" charset="-120"/>
                <a:ea typeface="DFHeiHK-W9" panose="020B0900000000000000" pitchFamily="34" charset="-120"/>
                <a:sym typeface="Inter Black"/>
              </a:rPr>
              <a:t>成功逃離戰火就能得到庇護</a:t>
            </a:r>
            <a:r>
              <a:rPr lang="en-US" altLang="zh-TW" b="0" dirty="0">
                <a:latin typeface="DFHeiHK-W9" panose="020B0900000000000000" pitchFamily="34" charset="-120"/>
                <a:ea typeface="DFHeiHK-W9" panose="020B0900000000000000" pitchFamily="34" charset="-120"/>
                <a:sym typeface="Inter Black"/>
              </a:rPr>
              <a:t>﹖ </a:t>
            </a:r>
            <a:endParaRPr lang="zh-TW" altLang="en-US" b="0" dirty="0">
              <a:latin typeface="DFHeiHK-W9" panose="020B0900000000000000" pitchFamily="34" charset="-120"/>
              <a:ea typeface="DFHeiHK-W9" panose="020B0900000000000000" pitchFamily="34" charset="-120"/>
              <a:sym typeface="Inter Black"/>
            </a:endParaRPr>
          </a:p>
        </p:txBody>
      </p:sp>
      <p:sp>
        <p:nvSpPr>
          <p:cNvPr id="119" name="Google Shape;2017;p47">
            <a:extLst>
              <a:ext uri="{FF2B5EF4-FFF2-40B4-BE49-F238E27FC236}">
                <a16:creationId xmlns:a16="http://schemas.microsoft.com/office/drawing/2014/main" id="{676761BC-0423-480C-BD4A-7A19E638B2F1}"/>
              </a:ext>
            </a:extLst>
          </p:cNvPr>
          <p:cNvSpPr txBox="1">
            <a:spLocks/>
          </p:cNvSpPr>
          <p:nvPr/>
        </p:nvSpPr>
        <p:spPr>
          <a:xfrm>
            <a:off x="4758875" y="3227638"/>
            <a:ext cx="1843906" cy="1016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b="0" dirty="0">
                <a:latin typeface="DFHeiHK-W9" panose="020B0900000000000000" pitchFamily="34" charset="-120"/>
                <a:ea typeface="DFHeiHK-W9" panose="020B0900000000000000" pitchFamily="34" charset="-120"/>
                <a:sym typeface="Inter Black"/>
              </a:rPr>
              <a:t>歐洲難民潮爭議</a:t>
            </a:r>
          </a:p>
        </p:txBody>
      </p:sp>
      <p:pic>
        <p:nvPicPr>
          <p:cNvPr id="3" name="圖片 2">
            <a:extLst>
              <a:ext uri="{FF2B5EF4-FFF2-40B4-BE49-F238E27FC236}">
                <a16:creationId xmlns:a16="http://schemas.microsoft.com/office/drawing/2014/main" id="{58E46075-E782-4051-A9FF-EDBBCA69250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2"/>
        <p:cNvGrpSpPr/>
        <p:nvPr/>
      </p:nvGrpSpPr>
      <p:grpSpPr>
        <a:xfrm>
          <a:off x="0" y="0"/>
          <a:ext cx="0" cy="0"/>
          <a:chOff x="0" y="0"/>
          <a:chExt cx="0" cy="0"/>
        </a:xfrm>
      </p:grpSpPr>
      <p:sp>
        <p:nvSpPr>
          <p:cNvPr id="3385" name="Google Shape;3385;p71"/>
          <p:cNvSpPr txBox="1">
            <a:spLocks noGrp="1"/>
          </p:cNvSpPr>
          <p:nvPr>
            <p:ph type="title" idx="2"/>
          </p:nvPr>
        </p:nvSpPr>
        <p:spPr>
          <a:xfrm>
            <a:off x="2445649" y="2248571"/>
            <a:ext cx="3355367" cy="572700"/>
          </a:xfrm>
          <a:prstGeom prst="rect">
            <a:avLst/>
          </a:prstGeom>
        </p:spPr>
        <p:txBody>
          <a:bodyPr spcFirstLastPara="1" wrap="square" lIns="91425" tIns="91425" rIns="91425" bIns="91425" anchor="ctr" anchorCtr="0">
            <a:noAutofit/>
          </a:bodyPr>
          <a:lstStyle/>
          <a:p>
            <a:pPr lvl="0"/>
            <a:r>
              <a:rPr lang="zh-TW" altLang="en-US" sz="1800" b="1" dirty="0">
                <a:solidFill>
                  <a:schemeClr val="accent3"/>
                </a:solidFill>
                <a:latin typeface="DFHeiHK-W9" panose="020B0900000000000000" pitchFamily="34" charset="-120"/>
                <a:ea typeface="DFHeiHK-W9" panose="020B0900000000000000" pitchFamily="34" charset="-120"/>
                <a:cs typeface="Arial"/>
                <a:sym typeface="Wingdings" panose="05000000000000000000" pitchFamily="2" charset="2"/>
              </a:rPr>
              <a:t> </a:t>
            </a:r>
            <a:r>
              <a:rPr lang="zh-TW" altLang="en-US" sz="1800" b="1" dirty="0">
                <a:solidFill>
                  <a:schemeClr val="bg2">
                    <a:lumMod val="50000"/>
                  </a:schemeClr>
                </a:solidFill>
                <a:latin typeface="DFHeiHK-W9" panose="020B0900000000000000" pitchFamily="34" charset="-120"/>
                <a:ea typeface="DFHeiHK-W9" panose="020B0900000000000000" pitchFamily="34" charset="-120"/>
                <a:cs typeface="Arial"/>
                <a:sym typeface="Arial"/>
              </a:rPr>
              <a:t>難民人口上升，但資金緊絀。</a:t>
            </a:r>
            <a:endParaRPr sz="1800" b="1" dirty="0">
              <a:solidFill>
                <a:schemeClr val="bg2">
                  <a:lumMod val="50000"/>
                </a:schemeClr>
              </a:solidFill>
              <a:latin typeface="DFHeiHK-W9" panose="020B0900000000000000" pitchFamily="34" charset="-120"/>
              <a:ea typeface="DFHeiHK-W9" panose="020B0900000000000000" pitchFamily="34" charset="-120"/>
              <a:cs typeface="Arial"/>
              <a:sym typeface="Arial"/>
            </a:endParaRPr>
          </a:p>
        </p:txBody>
      </p:sp>
      <p:sp>
        <p:nvSpPr>
          <p:cNvPr id="3392" name="Google Shape;3392;p71"/>
          <p:cNvSpPr/>
          <p:nvPr/>
        </p:nvSpPr>
        <p:spPr>
          <a:xfrm>
            <a:off x="7399048" y="294751"/>
            <a:ext cx="1374688" cy="536105"/>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3" name="Google Shape;3393;p71"/>
          <p:cNvGrpSpPr/>
          <p:nvPr/>
        </p:nvGrpSpPr>
        <p:grpSpPr>
          <a:xfrm>
            <a:off x="8004715" y="3586580"/>
            <a:ext cx="1012166" cy="937906"/>
            <a:chOff x="6783326" y="3248450"/>
            <a:chExt cx="1557003" cy="1266931"/>
          </a:xfrm>
        </p:grpSpPr>
        <p:sp>
          <p:nvSpPr>
            <p:cNvPr id="3394" name="Google Shape;3394;p71"/>
            <p:cNvSpPr/>
            <p:nvPr/>
          </p:nvSpPr>
          <p:spPr>
            <a:xfrm>
              <a:off x="6985792" y="3885278"/>
              <a:ext cx="1152015" cy="630102"/>
            </a:xfrm>
            <a:custGeom>
              <a:avLst/>
              <a:gdLst/>
              <a:ahLst/>
              <a:cxnLst/>
              <a:rect l="l" t="t" r="r" b="b"/>
              <a:pathLst>
                <a:path w="24267" h="13273" extrusionOk="0">
                  <a:moveTo>
                    <a:pt x="1" y="1"/>
                  </a:moveTo>
                  <a:lnTo>
                    <a:pt x="1" y="13272"/>
                  </a:lnTo>
                  <a:lnTo>
                    <a:pt x="24267" y="13272"/>
                  </a:lnTo>
                  <a:lnTo>
                    <a:pt x="242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7371214" y="3885278"/>
              <a:ext cx="381204" cy="630102"/>
            </a:xfrm>
            <a:custGeom>
              <a:avLst/>
              <a:gdLst/>
              <a:ahLst/>
              <a:cxnLst/>
              <a:rect l="l" t="t" r="r" b="b"/>
              <a:pathLst>
                <a:path w="8030" h="13273" extrusionOk="0">
                  <a:moveTo>
                    <a:pt x="1" y="1"/>
                  </a:moveTo>
                  <a:lnTo>
                    <a:pt x="1" y="13272"/>
                  </a:lnTo>
                  <a:lnTo>
                    <a:pt x="8029" y="13272"/>
                  </a:lnTo>
                  <a:lnTo>
                    <a:pt x="80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6783326" y="3248450"/>
              <a:ext cx="1557003" cy="716882"/>
            </a:xfrm>
            <a:custGeom>
              <a:avLst/>
              <a:gdLst/>
              <a:ahLst/>
              <a:cxnLst/>
              <a:rect l="l" t="t" r="r" b="b"/>
              <a:pathLst>
                <a:path w="32798" h="15101" extrusionOk="0">
                  <a:moveTo>
                    <a:pt x="16260" y="1"/>
                  </a:moveTo>
                  <a:lnTo>
                    <a:pt x="9349" y="5329"/>
                  </a:lnTo>
                  <a:cubicBezTo>
                    <a:pt x="9542" y="5441"/>
                    <a:pt x="9734" y="5543"/>
                    <a:pt x="9927" y="5640"/>
                  </a:cubicBezTo>
                  <a:lnTo>
                    <a:pt x="5586" y="9210"/>
                  </a:lnTo>
                  <a:cubicBezTo>
                    <a:pt x="5586" y="9210"/>
                    <a:pt x="5790" y="9316"/>
                    <a:pt x="5993" y="9417"/>
                  </a:cubicBezTo>
                  <a:lnTo>
                    <a:pt x="1" y="15100"/>
                  </a:lnTo>
                  <a:lnTo>
                    <a:pt x="1984" y="15100"/>
                  </a:lnTo>
                  <a:lnTo>
                    <a:pt x="3202" y="14223"/>
                  </a:lnTo>
                  <a:lnTo>
                    <a:pt x="3202" y="14223"/>
                  </a:lnTo>
                  <a:lnTo>
                    <a:pt x="2711" y="15100"/>
                  </a:lnTo>
                  <a:lnTo>
                    <a:pt x="6180" y="15100"/>
                  </a:lnTo>
                  <a:lnTo>
                    <a:pt x="7110" y="13828"/>
                  </a:lnTo>
                  <a:lnTo>
                    <a:pt x="6580" y="15100"/>
                  </a:lnTo>
                  <a:lnTo>
                    <a:pt x="8889" y="15100"/>
                  </a:lnTo>
                  <a:lnTo>
                    <a:pt x="9627" y="13539"/>
                  </a:lnTo>
                  <a:lnTo>
                    <a:pt x="9323" y="15100"/>
                  </a:lnTo>
                  <a:lnTo>
                    <a:pt x="10867" y="15100"/>
                  </a:lnTo>
                  <a:lnTo>
                    <a:pt x="11605" y="14191"/>
                  </a:lnTo>
                  <a:lnTo>
                    <a:pt x="11301" y="15100"/>
                  </a:lnTo>
                  <a:lnTo>
                    <a:pt x="12562" y="15100"/>
                  </a:lnTo>
                  <a:lnTo>
                    <a:pt x="12936" y="14506"/>
                  </a:lnTo>
                  <a:lnTo>
                    <a:pt x="12786" y="15100"/>
                  </a:lnTo>
                  <a:lnTo>
                    <a:pt x="13583" y="15100"/>
                  </a:lnTo>
                  <a:lnTo>
                    <a:pt x="13790" y="14811"/>
                  </a:lnTo>
                  <a:lnTo>
                    <a:pt x="13796" y="15100"/>
                  </a:lnTo>
                  <a:lnTo>
                    <a:pt x="14903" y="15100"/>
                  </a:lnTo>
                  <a:lnTo>
                    <a:pt x="15624" y="13913"/>
                  </a:lnTo>
                  <a:lnTo>
                    <a:pt x="15586" y="15100"/>
                  </a:lnTo>
                  <a:lnTo>
                    <a:pt x="17212" y="15100"/>
                  </a:lnTo>
                  <a:lnTo>
                    <a:pt x="17174" y="13913"/>
                  </a:lnTo>
                  <a:lnTo>
                    <a:pt x="17895" y="15100"/>
                  </a:lnTo>
                  <a:lnTo>
                    <a:pt x="19002" y="15100"/>
                  </a:lnTo>
                  <a:lnTo>
                    <a:pt x="19007" y="14811"/>
                  </a:lnTo>
                  <a:lnTo>
                    <a:pt x="19215" y="15100"/>
                  </a:lnTo>
                  <a:lnTo>
                    <a:pt x="20012" y="15100"/>
                  </a:lnTo>
                  <a:lnTo>
                    <a:pt x="19863" y="14506"/>
                  </a:lnTo>
                  <a:lnTo>
                    <a:pt x="20236" y="15100"/>
                  </a:lnTo>
                  <a:lnTo>
                    <a:pt x="21499" y="15100"/>
                  </a:lnTo>
                  <a:lnTo>
                    <a:pt x="21193" y="14191"/>
                  </a:lnTo>
                  <a:lnTo>
                    <a:pt x="21931" y="15100"/>
                  </a:lnTo>
                  <a:lnTo>
                    <a:pt x="23475" y="15100"/>
                  </a:lnTo>
                  <a:lnTo>
                    <a:pt x="23171" y="13539"/>
                  </a:lnTo>
                  <a:lnTo>
                    <a:pt x="23909" y="15100"/>
                  </a:lnTo>
                  <a:lnTo>
                    <a:pt x="26218" y="15100"/>
                  </a:lnTo>
                  <a:lnTo>
                    <a:pt x="25688" y="13828"/>
                  </a:lnTo>
                  <a:lnTo>
                    <a:pt x="26623" y="15100"/>
                  </a:lnTo>
                  <a:lnTo>
                    <a:pt x="30087" y="15100"/>
                  </a:lnTo>
                  <a:lnTo>
                    <a:pt x="29595" y="14223"/>
                  </a:lnTo>
                  <a:lnTo>
                    <a:pt x="30814" y="15100"/>
                  </a:lnTo>
                  <a:lnTo>
                    <a:pt x="32797" y="15100"/>
                  </a:lnTo>
                  <a:lnTo>
                    <a:pt x="26864" y="9471"/>
                  </a:lnTo>
                  <a:cubicBezTo>
                    <a:pt x="27094" y="9353"/>
                    <a:pt x="27377" y="9210"/>
                    <a:pt x="27377" y="9210"/>
                  </a:cubicBezTo>
                  <a:lnTo>
                    <a:pt x="23038" y="5640"/>
                  </a:lnTo>
                  <a:cubicBezTo>
                    <a:pt x="23230" y="5543"/>
                    <a:pt x="23423" y="5441"/>
                    <a:pt x="23609" y="5329"/>
                  </a:cubicBezTo>
                  <a:cubicBezTo>
                    <a:pt x="23609" y="5329"/>
                    <a:pt x="16693" y="38"/>
                    <a:pt x="16704" y="1"/>
                  </a:cubicBezTo>
                  <a:lnTo>
                    <a:pt x="16688" y="1"/>
                  </a:lnTo>
                  <a:cubicBezTo>
                    <a:pt x="16688" y="11"/>
                    <a:pt x="16693" y="21"/>
                    <a:pt x="16693" y="38"/>
                  </a:cubicBezTo>
                  <a:cubicBezTo>
                    <a:pt x="16688" y="28"/>
                    <a:pt x="16688" y="11"/>
                    <a:pt x="16682" y="1"/>
                  </a:cubicBezTo>
                  <a:lnTo>
                    <a:pt x="16639" y="1"/>
                  </a:lnTo>
                  <a:lnTo>
                    <a:pt x="16639" y="28"/>
                  </a:lnTo>
                  <a:cubicBezTo>
                    <a:pt x="16634" y="16"/>
                    <a:pt x="16629" y="6"/>
                    <a:pt x="16624" y="1"/>
                  </a:cubicBezTo>
                  <a:lnTo>
                    <a:pt x="16575" y="1"/>
                  </a:lnTo>
                  <a:cubicBezTo>
                    <a:pt x="16575" y="6"/>
                    <a:pt x="16570" y="11"/>
                    <a:pt x="16570" y="21"/>
                  </a:cubicBezTo>
                  <a:lnTo>
                    <a:pt x="16570" y="1"/>
                  </a:lnTo>
                  <a:lnTo>
                    <a:pt x="16516" y="1"/>
                  </a:lnTo>
                  <a:cubicBezTo>
                    <a:pt x="16511" y="11"/>
                    <a:pt x="16506" y="21"/>
                    <a:pt x="16501" y="33"/>
                  </a:cubicBezTo>
                  <a:lnTo>
                    <a:pt x="16501" y="1"/>
                  </a:lnTo>
                  <a:lnTo>
                    <a:pt x="16420" y="1"/>
                  </a:lnTo>
                  <a:cubicBezTo>
                    <a:pt x="16415" y="6"/>
                    <a:pt x="16415" y="16"/>
                    <a:pt x="16415" y="28"/>
                  </a:cubicBezTo>
                  <a:lnTo>
                    <a:pt x="16415" y="1"/>
                  </a:lnTo>
                  <a:lnTo>
                    <a:pt x="16356" y="1"/>
                  </a:lnTo>
                  <a:cubicBezTo>
                    <a:pt x="16351" y="11"/>
                    <a:pt x="16341" y="21"/>
                    <a:pt x="16335" y="33"/>
                  </a:cubicBezTo>
                  <a:cubicBezTo>
                    <a:pt x="16335" y="21"/>
                    <a:pt x="16341" y="11"/>
                    <a:pt x="16341" y="1"/>
                  </a:cubicBezTo>
                  <a:lnTo>
                    <a:pt x="16297" y="1"/>
                  </a:lnTo>
                  <a:cubicBezTo>
                    <a:pt x="16276" y="21"/>
                    <a:pt x="16260" y="48"/>
                    <a:pt x="16239" y="70"/>
                  </a:cubicBezTo>
                  <a:cubicBezTo>
                    <a:pt x="16255" y="48"/>
                    <a:pt x="16265" y="28"/>
                    <a:pt x="16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7172831" y="3528293"/>
              <a:ext cx="158368" cy="171091"/>
            </a:xfrm>
            <a:custGeom>
              <a:avLst/>
              <a:gdLst/>
              <a:ahLst/>
              <a:cxnLst/>
              <a:rect l="l" t="t" r="r" b="b"/>
              <a:pathLst>
                <a:path w="3336" h="3604" extrusionOk="0">
                  <a:moveTo>
                    <a:pt x="3277" y="0"/>
                  </a:moveTo>
                  <a:cubicBezTo>
                    <a:pt x="3264" y="0"/>
                    <a:pt x="3250" y="6"/>
                    <a:pt x="3239" y="17"/>
                  </a:cubicBezTo>
                  <a:lnTo>
                    <a:pt x="22" y="3512"/>
                  </a:lnTo>
                  <a:cubicBezTo>
                    <a:pt x="0" y="3534"/>
                    <a:pt x="5" y="3571"/>
                    <a:pt x="27" y="3587"/>
                  </a:cubicBezTo>
                  <a:cubicBezTo>
                    <a:pt x="32" y="3598"/>
                    <a:pt x="49" y="3603"/>
                    <a:pt x="59" y="3603"/>
                  </a:cubicBezTo>
                  <a:cubicBezTo>
                    <a:pt x="75" y="3603"/>
                    <a:pt x="86" y="3598"/>
                    <a:pt x="96" y="3587"/>
                  </a:cubicBezTo>
                  <a:lnTo>
                    <a:pt x="3314" y="86"/>
                  </a:lnTo>
                  <a:cubicBezTo>
                    <a:pt x="3335" y="65"/>
                    <a:pt x="3335" y="33"/>
                    <a:pt x="3314" y="17"/>
                  </a:cubicBezTo>
                  <a:cubicBezTo>
                    <a:pt x="3303" y="6"/>
                    <a:pt x="3290" y="0"/>
                    <a:pt x="3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7354220" y="3528293"/>
              <a:ext cx="102303" cy="171091"/>
            </a:xfrm>
            <a:custGeom>
              <a:avLst/>
              <a:gdLst/>
              <a:ahLst/>
              <a:cxnLst/>
              <a:rect l="l" t="t" r="r" b="b"/>
              <a:pathLst>
                <a:path w="2155" h="3604" extrusionOk="0">
                  <a:moveTo>
                    <a:pt x="2097" y="1"/>
                  </a:moveTo>
                  <a:cubicBezTo>
                    <a:pt x="2078" y="1"/>
                    <a:pt x="2061" y="9"/>
                    <a:pt x="2053" y="27"/>
                  </a:cubicBezTo>
                  <a:lnTo>
                    <a:pt x="17" y="3522"/>
                  </a:lnTo>
                  <a:cubicBezTo>
                    <a:pt x="1" y="3549"/>
                    <a:pt x="12" y="3581"/>
                    <a:pt x="38" y="3593"/>
                  </a:cubicBezTo>
                  <a:cubicBezTo>
                    <a:pt x="44" y="3598"/>
                    <a:pt x="55" y="3603"/>
                    <a:pt x="65" y="3603"/>
                  </a:cubicBezTo>
                  <a:cubicBezTo>
                    <a:pt x="81" y="3603"/>
                    <a:pt x="97" y="3593"/>
                    <a:pt x="108" y="3576"/>
                  </a:cubicBezTo>
                  <a:lnTo>
                    <a:pt x="2139" y="81"/>
                  </a:lnTo>
                  <a:cubicBezTo>
                    <a:pt x="2154" y="54"/>
                    <a:pt x="2149" y="22"/>
                    <a:pt x="2122" y="6"/>
                  </a:cubicBezTo>
                  <a:cubicBezTo>
                    <a:pt x="2114" y="3"/>
                    <a:pt x="2105" y="1"/>
                    <a:pt x="2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7377860" y="3306650"/>
              <a:ext cx="122811" cy="158748"/>
            </a:xfrm>
            <a:custGeom>
              <a:avLst/>
              <a:gdLst/>
              <a:ahLst/>
              <a:cxnLst/>
              <a:rect l="l" t="t" r="r" b="b"/>
              <a:pathLst>
                <a:path w="2587" h="3344" extrusionOk="0">
                  <a:moveTo>
                    <a:pt x="2528" y="1"/>
                  </a:moveTo>
                  <a:cubicBezTo>
                    <a:pt x="2513" y="1"/>
                    <a:pt x="2497" y="8"/>
                    <a:pt x="2485" y="20"/>
                  </a:cubicBezTo>
                  <a:lnTo>
                    <a:pt x="16" y="3259"/>
                  </a:lnTo>
                  <a:cubicBezTo>
                    <a:pt x="0" y="3285"/>
                    <a:pt x="5" y="3317"/>
                    <a:pt x="27" y="3334"/>
                  </a:cubicBezTo>
                  <a:cubicBezTo>
                    <a:pt x="38" y="3344"/>
                    <a:pt x="48" y="3344"/>
                    <a:pt x="59" y="3344"/>
                  </a:cubicBezTo>
                  <a:cubicBezTo>
                    <a:pt x="75" y="3344"/>
                    <a:pt x="91" y="3339"/>
                    <a:pt x="102" y="3323"/>
                  </a:cubicBezTo>
                  <a:lnTo>
                    <a:pt x="2571" y="84"/>
                  </a:lnTo>
                  <a:cubicBezTo>
                    <a:pt x="2586" y="63"/>
                    <a:pt x="2581" y="30"/>
                    <a:pt x="2561" y="14"/>
                  </a:cubicBezTo>
                  <a:cubicBezTo>
                    <a:pt x="2551" y="5"/>
                    <a:pt x="2540" y="1"/>
                    <a:pt x="2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7625757" y="3306650"/>
              <a:ext cx="122811" cy="158748"/>
            </a:xfrm>
            <a:custGeom>
              <a:avLst/>
              <a:gdLst/>
              <a:ahLst/>
              <a:cxnLst/>
              <a:rect l="l" t="t" r="r" b="b"/>
              <a:pathLst>
                <a:path w="2587" h="3344" extrusionOk="0">
                  <a:moveTo>
                    <a:pt x="59" y="1"/>
                  </a:moveTo>
                  <a:cubicBezTo>
                    <a:pt x="47" y="1"/>
                    <a:pt x="36" y="5"/>
                    <a:pt x="26" y="14"/>
                  </a:cubicBezTo>
                  <a:cubicBezTo>
                    <a:pt x="6" y="30"/>
                    <a:pt x="0" y="63"/>
                    <a:pt x="16" y="84"/>
                  </a:cubicBezTo>
                  <a:lnTo>
                    <a:pt x="2485" y="3323"/>
                  </a:lnTo>
                  <a:cubicBezTo>
                    <a:pt x="2495" y="3339"/>
                    <a:pt x="2512" y="3344"/>
                    <a:pt x="2528" y="3344"/>
                  </a:cubicBezTo>
                  <a:cubicBezTo>
                    <a:pt x="2539" y="3344"/>
                    <a:pt x="2549" y="3344"/>
                    <a:pt x="2560" y="3334"/>
                  </a:cubicBezTo>
                  <a:cubicBezTo>
                    <a:pt x="2581" y="3317"/>
                    <a:pt x="2587" y="3285"/>
                    <a:pt x="2571" y="3259"/>
                  </a:cubicBezTo>
                  <a:lnTo>
                    <a:pt x="102" y="20"/>
                  </a:lnTo>
                  <a:cubicBezTo>
                    <a:pt x="89" y="8"/>
                    <a:pt x="74"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7809662" y="3528293"/>
              <a:ext cx="158368" cy="171091"/>
            </a:xfrm>
            <a:custGeom>
              <a:avLst/>
              <a:gdLst/>
              <a:ahLst/>
              <a:cxnLst/>
              <a:rect l="l" t="t" r="r" b="b"/>
              <a:pathLst>
                <a:path w="3336" h="3604" extrusionOk="0">
                  <a:moveTo>
                    <a:pt x="60" y="0"/>
                  </a:moveTo>
                  <a:cubicBezTo>
                    <a:pt x="47" y="0"/>
                    <a:pt x="33" y="6"/>
                    <a:pt x="22" y="17"/>
                  </a:cubicBezTo>
                  <a:cubicBezTo>
                    <a:pt x="0" y="33"/>
                    <a:pt x="0" y="65"/>
                    <a:pt x="22" y="86"/>
                  </a:cubicBezTo>
                  <a:lnTo>
                    <a:pt x="3239" y="3587"/>
                  </a:lnTo>
                  <a:cubicBezTo>
                    <a:pt x="3246" y="3598"/>
                    <a:pt x="3261" y="3603"/>
                    <a:pt x="3278" y="3603"/>
                  </a:cubicBezTo>
                  <a:cubicBezTo>
                    <a:pt x="3288" y="3603"/>
                    <a:pt x="3298" y="3598"/>
                    <a:pt x="3310" y="3587"/>
                  </a:cubicBezTo>
                  <a:cubicBezTo>
                    <a:pt x="3330" y="3571"/>
                    <a:pt x="3336" y="3534"/>
                    <a:pt x="3315" y="3512"/>
                  </a:cubicBezTo>
                  <a:lnTo>
                    <a:pt x="97" y="17"/>
                  </a:lnTo>
                  <a:cubicBezTo>
                    <a:pt x="86" y="6"/>
                    <a:pt x="73"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7684337" y="3528293"/>
              <a:ext cx="102303" cy="171091"/>
            </a:xfrm>
            <a:custGeom>
              <a:avLst/>
              <a:gdLst/>
              <a:ahLst/>
              <a:cxnLst/>
              <a:rect l="l" t="t" r="r" b="b"/>
              <a:pathLst>
                <a:path w="2155" h="3604" extrusionOk="0">
                  <a:moveTo>
                    <a:pt x="59" y="1"/>
                  </a:moveTo>
                  <a:cubicBezTo>
                    <a:pt x="50" y="1"/>
                    <a:pt x="41" y="3"/>
                    <a:pt x="33" y="6"/>
                  </a:cubicBezTo>
                  <a:cubicBezTo>
                    <a:pt x="6" y="22"/>
                    <a:pt x="0" y="54"/>
                    <a:pt x="11" y="81"/>
                  </a:cubicBezTo>
                  <a:lnTo>
                    <a:pt x="2048" y="3576"/>
                  </a:lnTo>
                  <a:cubicBezTo>
                    <a:pt x="2058" y="3593"/>
                    <a:pt x="2075" y="3603"/>
                    <a:pt x="2090" y="3603"/>
                  </a:cubicBezTo>
                  <a:cubicBezTo>
                    <a:pt x="2102" y="3603"/>
                    <a:pt x="2112" y="3598"/>
                    <a:pt x="2117" y="3593"/>
                  </a:cubicBezTo>
                  <a:cubicBezTo>
                    <a:pt x="2144" y="3581"/>
                    <a:pt x="2154" y="3549"/>
                    <a:pt x="2139" y="3522"/>
                  </a:cubicBezTo>
                  <a:lnTo>
                    <a:pt x="102" y="27"/>
                  </a:lnTo>
                  <a:cubicBezTo>
                    <a:pt x="95" y="9"/>
                    <a:pt x="78"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7556686" y="3528341"/>
              <a:ext cx="4890" cy="171043"/>
            </a:xfrm>
            <a:custGeom>
              <a:avLst/>
              <a:gdLst/>
              <a:ahLst/>
              <a:cxnLst/>
              <a:rect l="l" t="t" r="r" b="b"/>
              <a:pathLst>
                <a:path w="103" h="3603" extrusionOk="0">
                  <a:moveTo>
                    <a:pt x="50" y="0"/>
                  </a:moveTo>
                  <a:cubicBezTo>
                    <a:pt x="23" y="0"/>
                    <a:pt x="1" y="21"/>
                    <a:pt x="1" y="53"/>
                  </a:cubicBezTo>
                  <a:lnTo>
                    <a:pt x="1" y="3548"/>
                  </a:lnTo>
                  <a:cubicBezTo>
                    <a:pt x="1" y="3575"/>
                    <a:pt x="23" y="3602"/>
                    <a:pt x="50" y="3602"/>
                  </a:cubicBezTo>
                  <a:cubicBezTo>
                    <a:pt x="82" y="3602"/>
                    <a:pt x="102" y="3575"/>
                    <a:pt x="102" y="3548"/>
                  </a:cubicBezTo>
                  <a:lnTo>
                    <a:pt x="102" y="53"/>
                  </a:lnTo>
                  <a:cubicBezTo>
                    <a:pt x="102" y="21"/>
                    <a:pt x="82" y="0"/>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7556686" y="3287471"/>
              <a:ext cx="4890" cy="171138"/>
            </a:xfrm>
            <a:custGeom>
              <a:avLst/>
              <a:gdLst/>
              <a:ahLst/>
              <a:cxnLst/>
              <a:rect l="l" t="t" r="r" b="b"/>
              <a:pathLst>
                <a:path w="103" h="3605" extrusionOk="0">
                  <a:moveTo>
                    <a:pt x="50" y="1"/>
                  </a:moveTo>
                  <a:cubicBezTo>
                    <a:pt x="23" y="1"/>
                    <a:pt x="1" y="23"/>
                    <a:pt x="1" y="55"/>
                  </a:cubicBezTo>
                  <a:lnTo>
                    <a:pt x="1" y="3550"/>
                  </a:lnTo>
                  <a:cubicBezTo>
                    <a:pt x="1" y="3577"/>
                    <a:pt x="23" y="3604"/>
                    <a:pt x="50" y="3604"/>
                  </a:cubicBezTo>
                  <a:cubicBezTo>
                    <a:pt x="82" y="3604"/>
                    <a:pt x="102" y="3577"/>
                    <a:pt x="102" y="3550"/>
                  </a:cubicBezTo>
                  <a:lnTo>
                    <a:pt x="102" y="55"/>
                  </a:lnTo>
                  <a:cubicBezTo>
                    <a:pt x="102" y="23"/>
                    <a:pt x="8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7108412" y="3732515"/>
              <a:ext cx="184715" cy="171091"/>
            </a:xfrm>
            <a:custGeom>
              <a:avLst/>
              <a:gdLst/>
              <a:ahLst/>
              <a:cxnLst/>
              <a:rect l="l" t="t" r="r" b="b"/>
              <a:pathLst>
                <a:path w="3891" h="3604" extrusionOk="0">
                  <a:moveTo>
                    <a:pt x="3829" y="1"/>
                  </a:moveTo>
                  <a:cubicBezTo>
                    <a:pt x="3817" y="1"/>
                    <a:pt x="3805" y="5"/>
                    <a:pt x="3795" y="12"/>
                  </a:cubicBezTo>
                  <a:lnTo>
                    <a:pt x="27" y="3513"/>
                  </a:lnTo>
                  <a:cubicBezTo>
                    <a:pt x="5" y="3529"/>
                    <a:pt x="0" y="3561"/>
                    <a:pt x="21" y="3582"/>
                  </a:cubicBezTo>
                  <a:cubicBezTo>
                    <a:pt x="32" y="3593"/>
                    <a:pt x="48" y="3604"/>
                    <a:pt x="59" y="3604"/>
                  </a:cubicBezTo>
                  <a:cubicBezTo>
                    <a:pt x="75" y="3604"/>
                    <a:pt x="85" y="3598"/>
                    <a:pt x="96" y="3588"/>
                  </a:cubicBezTo>
                  <a:lnTo>
                    <a:pt x="3864" y="93"/>
                  </a:lnTo>
                  <a:cubicBezTo>
                    <a:pt x="3886" y="71"/>
                    <a:pt x="3891" y="39"/>
                    <a:pt x="3869" y="17"/>
                  </a:cubicBezTo>
                  <a:cubicBezTo>
                    <a:pt x="3858" y="6"/>
                    <a:pt x="3844" y="1"/>
                    <a:pt x="3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6929491" y="3732515"/>
              <a:ext cx="184478" cy="171091"/>
            </a:xfrm>
            <a:custGeom>
              <a:avLst/>
              <a:gdLst/>
              <a:ahLst/>
              <a:cxnLst/>
              <a:rect l="l" t="t" r="r" b="b"/>
              <a:pathLst>
                <a:path w="3886" h="3604" extrusionOk="0">
                  <a:moveTo>
                    <a:pt x="3827" y="1"/>
                  </a:moveTo>
                  <a:cubicBezTo>
                    <a:pt x="3815" y="1"/>
                    <a:pt x="3803" y="5"/>
                    <a:pt x="3796" y="12"/>
                  </a:cubicBezTo>
                  <a:lnTo>
                    <a:pt x="22" y="3513"/>
                  </a:lnTo>
                  <a:cubicBezTo>
                    <a:pt x="0" y="3529"/>
                    <a:pt x="0" y="3561"/>
                    <a:pt x="17" y="3582"/>
                  </a:cubicBezTo>
                  <a:cubicBezTo>
                    <a:pt x="27" y="3593"/>
                    <a:pt x="44" y="3604"/>
                    <a:pt x="59" y="3604"/>
                  </a:cubicBezTo>
                  <a:cubicBezTo>
                    <a:pt x="70" y="3604"/>
                    <a:pt x="81" y="3598"/>
                    <a:pt x="91" y="3588"/>
                  </a:cubicBezTo>
                  <a:lnTo>
                    <a:pt x="3865" y="93"/>
                  </a:lnTo>
                  <a:cubicBezTo>
                    <a:pt x="3886" y="71"/>
                    <a:pt x="3886" y="39"/>
                    <a:pt x="3865" y="17"/>
                  </a:cubicBezTo>
                  <a:cubicBezTo>
                    <a:pt x="3856" y="6"/>
                    <a:pt x="3842" y="1"/>
                    <a:pt x="3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7321274" y="3732420"/>
              <a:ext cx="118824" cy="171186"/>
            </a:xfrm>
            <a:custGeom>
              <a:avLst/>
              <a:gdLst/>
              <a:ahLst/>
              <a:cxnLst/>
              <a:rect l="l" t="t" r="r" b="b"/>
              <a:pathLst>
                <a:path w="2503" h="3606" extrusionOk="0">
                  <a:moveTo>
                    <a:pt x="2446" y="1"/>
                  </a:moveTo>
                  <a:cubicBezTo>
                    <a:pt x="2428" y="1"/>
                    <a:pt x="2411" y="10"/>
                    <a:pt x="2399" y="24"/>
                  </a:cubicBezTo>
                  <a:lnTo>
                    <a:pt x="16" y="3520"/>
                  </a:lnTo>
                  <a:cubicBezTo>
                    <a:pt x="1" y="3547"/>
                    <a:pt x="6" y="3579"/>
                    <a:pt x="26" y="3595"/>
                  </a:cubicBezTo>
                  <a:cubicBezTo>
                    <a:pt x="38" y="3600"/>
                    <a:pt x="48" y="3606"/>
                    <a:pt x="58" y="3606"/>
                  </a:cubicBezTo>
                  <a:cubicBezTo>
                    <a:pt x="75" y="3606"/>
                    <a:pt x="90" y="3595"/>
                    <a:pt x="102" y="3579"/>
                  </a:cubicBezTo>
                  <a:lnTo>
                    <a:pt x="2485" y="83"/>
                  </a:lnTo>
                  <a:cubicBezTo>
                    <a:pt x="2502" y="63"/>
                    <a:pt x="2496" y="24"/>
                    <a:pt x="2470" y="9"/>
                  </a:cubicBezTo>
                  <a:cubicBezTo>
                    <a:pt x="2463" y="3"/>
                    <a:pt x="2454" y="1"/>
                    <a:pt x="2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7855093" y="3732515"/>
              <a:ext cx="184478" cy="171091"/>
            </a:xfrm>
            <a:custGeom>
              <a:avLst/>
              <a:gdLst/>
              <a:ahLst/>
              <a:cxnLst/>
              <a:rect l="l" t="t" r="r" b="b"/>
              <a:pathLst>
                <a:path w="3886" h="3604" extrusionOk="0">
                  <a:moveTo>
                    <a:pt x="57" y="1"/>
                  </a:moveTo>
                  <a:cubicBezTo>
                    <a:pt x="42" y="1"/>
                    <a:pt x="28" y="6"/>
                    <a:pt x="17" y="17"/>
                  </a:cubicBezTo>
                  <a:cubicBezTo>
                    <a:pt x="0" y="39"/>
                    <a:pt x="0" y="71"/>
                    <a:pt x="22" y="93"/>
                  </a:cubicBezTo>
                  <a:lnTo>
                    <a:pt x="3796" y="3588"/>
                  </a:lnTo>
                  <a:cubicBezTo>
                    <a:pt x="3801" y="3598"/>
                    <a:pt x="3817" y="3604"/>
                    <a:pt x="3828" y="3604"/>
                  </a:cubicBezTo>
                  <a:cubicBezTo>
                    <a:pt x="3844" y="3604"/>
                    <a:pt x="3854" y="3593"/>
                    <a:pt x="3865" y="3582"/>
                  </a:cubicBezTo>
                  <a:cubicBezTo>
                    <a:pt x="3886" y="3561"/>
                    <a:pt x="3886" y="3529"/>
                    <a:pt x="3865" y="3513"/>
                  </a:cubicBezTo>
                  <a:lnTo>
                    <a:pt x="91" y="12"/>
                  </a:lnTo>
                  <a:cubicBezTo>
                    <a:pt x="81" y="5"/>
                    <a:pt x="6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8034013" y="3732515"/>
              <a:ext cx="184715" cy="171091"/>
            </a:xfrm>
            <a:custGeom>
              <a:avLst/>
              <a:gdLst/>
              <a:ahLst/>
              <a:cxnLst/>
              <a:rect l="l" t="t" r="r" b="b"/>
              <a:pathLst>
                <a:path w="3891" h="3604" extrusionOk="0">
                  <a:moveTo>
                    <a:pt x="61" y="1"/>
                  </a:moveTo>
                  <a:cubicBezTo>
                    <a:pt x="47" y="1"/>
                    <a:pt x="32" y="6"/>
                    <a:pt x="21" y="17"/>
                  </a:cubicBezTo>
                  <a:cubicBezTo>
                    <a:pt x="0" y="39"/>
                    <a:pt x="5" y="71"/>
                    <a:pt x="27" y="93"/>
                  </a:cubicBezTo>
                  <a:lnTo>
                    <a:pt x="3795" y="3588"/>
                  </a:lnTo>
                  <a:cubicBezTo>
                    <a:pt x="3805" y="3598"/>
                    <a:pt x="3816" y="3604"/>
                    <a:pt x="3832" y="3604"/>
                  </a:cubicBezTo>
                  <a:cubicBezTo>
                    <a:pt x="3843" y="3604"/>
                    <a:pt x="3859" y="3593"/>
                    <a:pt x="3869" y="3582"/>
                  </a:cubicBezTo>
                  <a:cubicBezTo>
                    <a:pt x="3891" y="3561"/>
                    <a:pt x="3886" y="3529"/>
                    <a:pt x="3864" y="3513"/>
                  </a:cubicBezTo>
                  <a:lnTo>
                    <a:pt x="96" y="12"/>
                  </a:lnTo>
                  <a:cubicBezTo>
                    <a:pt x="86" y="5"/>
                    <a:pt x="74"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7707978" y="3732420"/>
              <a:ext cx="119014" cy="171186"/>
            </a:xfrm>
            <a:custGeom>
              <a:avLst/>
              <a:gdLst/>
              <a:ahLst/>
              <a:cxnLst/>
              <a:rect l="l" t="t" r="r" b="b"/>
              <a:pathLst>
                <a:path w="2507" h="3606" extrusionOk="0">
                  <a:moveTo>
                    <a:pt x="56" y="1"/>
                  </a:moveTo>
                  <a:cubicBezTo>
                    <a:pt x="47" y="1"/>
                    <a:pt x="39" y="3"/>
                    <a:pt x="32" y="9"/>
                  </a:cubicBezTo>
                  <a:cubicBezTo>
                    <a:pt x="5" y="24"/>
                    <a:pt x="0" y="63"/>
                    <a:pt x="16" y="83"/>
                  </a:cubicBezTo>
                  <a:lnTo>
                    <a:pt x="2399" y="3579"/>
                  </a:lnTo>
                  <a:cubicBezTo>
                    <a:pt x="2411" y="3595"/>
                    <a:pt x="2426" y="3606"/>
                    <a:pt x="2443" y="3606"/>
                  </a:cubicBezTo>
                  <a:cubicBezTo>
                    <a:pt x="2453" y="3606"/>
                    <a:pt x="2463" y="3600"/>
                    <a:pt x="2475" y="3595"/>
                  </a:cubicBezTo>
                  <a:cubicBezTo>
                    <a:pt x="2495" y="3579"/>
                    <a:pt x="2507" y="3547"/>
                    <a:pt x="2490" y="3520"/>
                  </a:cubicBezTo>
                  <a:lnTo>
                    <a:pt x="102" y="24"/>
                  </a:lnTo>
                  <a:cubicBezTo>
                    <a:pt x="90" y="10"/>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7558205" y="3732562"/>
              <a:ext cx="5175" cy="171043"/>
            </a:xfrm>
            <a:custGeom>
              <a:avLst/>
              <a:gdLst/>
              <a:ahLst/>
              <a:cxnLst/>
              <a:rect l="l" t="t" r="r" b="b"/>
              <a:pathLst>
                <a:path w="109" h="3603" extrusionOk="0">
                  <a:moveTo>
                    <a:pt x="55" y="1"/>
                  </a:moveTo>
                  <a:cubicBezTo>
                    <a:pt x="28" y="1"/>
                    <a:pt x="1" y="21"/>
                    <a:pt x="1" y="53"/>
                  </a:cubicBezTo>
                  <a:lnTo>
                    <a:pt x="1" y="3549"/>
                  </a:lnTo>
                  <a:cubicBezTo>
                    <a:pt x="1" y="3576"/>
                    <a:pt x="28" y="3603"/>
                    <a:pt x="55" y="3603"/>
                  </a:cubicBezTo>
                  <a:cubicBezTo>
                    <a:pt x="82" y="3603"/>
                    <a:pt x="109" y="3576"/>
                    <a:pt x="109" y="3549"/>
                  </a:cubicBezTo>
                  <a:lnTo>
                    <a:pt x="109" y="53"/>
                  </a:lnTo>
                  <a:cubicBezTo>
                    <a:pt x="109" y="21"/>
                    <a:pt x="82" y="1"/>
                    <a:pt x="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2" name="Google Shape;3412;p71"/>
          <p:cNvGrpSpPr/>
          <p:nvPr/>
        </p:nvGrpSpPr>
        <p:grpSpPr>
          <a:xfrm>
            <a:off x="5037870" y="3873342"/>
            <a:ext cx="1363524" cy="673070"/>
            <a:chOff x="5191952" y="3154875"/>
            <a:chExt cx="3357598" cy="1455399"/>
          </a:xfrm>
        </p:grpSpPr>
        <p:sp>
          <p:nvSpPr>
            <p:cNvPr id="3413" name="Google Shape;3413;p71"/>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71"/>
          <p:cNvGrpSpPr/>
          <p:nvPr/>
        </p:nvGrpSpPr>
        <p:grpSpPr>
          <a:xfrm>
            <a:off x="6646549" y="3752616"/>
            <a:ext cx="1206237" cy="767835"/>
            <a:chOff x="4650000" y="3417650"/>
            <a:chExt cx="1855539" cy="1037198"/>
          </a:xfrm>
        </p:grpSpPr>
        <p:grpSp>
          <p:nvGrpSpPr>
            <p:cNvPr id="3438" name="Google Shape;3438;p71"/>
            <p:cNvGrpSpPr/>
            <p:nvPr/>
          </p:nvGrpSpPr>
          <p:grpSpPr>
            <a:xfrm>
              <a:off x="4650000" y="3417650"/>
              <a:ext cx="1855539" cy="1037198"/>
              <a:chOff x="4650000" y="3417650"/>
              <a:chExt cx="1855539" cy="1037198"/>
            </a:xfrm>
          </p:grpSpPr>
          <p:sp>
            <p:nvSpPr>
              <p:cNvPr id="3439" name="Google Shape;3439;p71"/>
              <p:cNvSpPr/>
              <p:nvPr/>
            </p:nvSpPr>
            <p:spPr>
              <a:xfrm>
                <a:off x="5775891" y="3417650"/>
                <a:ext cx="729648" cy="1031554"/>
              </a:xfrm>
              <a:custGeom>
                <a:avLst/>
                <a:gdLst/>
                <a:ahLst/>
                <a:cxnLst/>
                <a:rect l="l" t="t" r="r" b="b"/>
                <a:pathLst>
                  <a:path w="13319" h="18830" extrusionOk="0">
                    <a:moveTo>
                      <a:pt x="7300" y="0"/>
                    </a:moveTo>
                    <a:lnTo>
                      <a:pt x="0" y="6618"/>
                    </a:lnTo>
                    <a:lnTo>
                      <a:pt x="358" y="18830"/>
                    </a:lnTo>
                    <a:lnTo>
                      <a:pt x="13319" y="18830"/>
                    </a:lnTo>
                    <a:lnTo>
                      <a:pt x="13319" y="6387"/>
                    </a:lnTo>
                    <a:lnTo>
                      <a:pt x="7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4650000" y="3675073"/>
                <a:ext cx="1145502" cy="774132"/>
              </a:xfrm>
              <a:custGeom>
                <a:avLst/>
                <a:gdLst/>
                <a:ahLst/>
                <a:cxnLst/>
                <a:rect l="l" t="t" r="r" b="b"/>
                <a:pathLst>
                  <a:path w="20910" h="14131" extrusionOk="0">
                    <a:moveTo>
                      <a:pt x="20910" y="0"/>
                    </a:moveTo>
                    <a:lnTo>
                      <a:pt x="1" y="1571"/>
                    </a:lnTo>
                    <a:lnTo>
                      <a:pt x="1" y="14131"/>
                    </a:lnTo>
                    <a:lnTo>
                      <a:pt x="20910" y="14131"/>
                    </a:lnTo>
                    <a:lnTo>
                      <a:pt x="209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4650000" y="3417650"/>
                <a:ext cx="1525857" cy="343541"/>
              </a:xfrm>
              <a:custGeom>
                <a:avLst/>
                <a:gdLst/>
                <a:ahLst/>
                <a:cxnLst/>
                <a:rect l="l" t="t" r="r" b="b"/>
                <a:pathLst>
                  <a:path w="27853" h="6271" extrusionOk="0">
                    <a:moveTo>
                      <a:pt x="6923" y="0"/>
                    </a:moveTo>
                    <a:lnTo>
                      <a:pt x="1" y="6270"/>
                    </a:lnTo>
                    <a:lnTo>
                      <a:pt x="20937" y="6270"/>
                    </a:lnTo>
                    <a:lnTo>
                      <a:pt x="278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4913285" y="3482348"/>
                <a:ext cx="386819" cy="143256"/>
              </a:xfrm>
              <a:custGeom>
                <a:avLst/>
                <a:gdLst/>
                <a:ahLst/>
                <a:cxnLst/>
                <a:rect l="l" t="t" r="r" b="b"/>
                <a:pathLst>
                  <a:path w="7061" h="2615" extrusionOk="0">
                    <a:moveTo>
                      <a:pt x="3062" y="1"/>
                    </a:moveTo>
                    <a:lnTo>
                      <a:pt x="0" y="2615"/>
                    </a:lnTo>
                    <a:lnTo>
                      <a:pt x="3997" y="2615"/>
                    </a:lnTo>
                    <a:lnTo>
                      <a:pt x="70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5213055" y="3482348"/>
                <a:ext cx="386819" cy="143256"/>
              </a:xfrm>
              <a:custGeom>
                <a:avLst/>
                <a:gdLst/>
                <a:ahLst/>
                <a:cxnLst/>
                <a:rect l="l" t="t" r="r" b="b"/>
                <a:pathLst>
                  <a:path w="7061" h="2615" extrusionOk="0">
                    <a:moveTo>
                      <a:pt x="3064" y="1"/>
                    </a:moveTo>
                    <a:lnTo>
                      <a:pt x="0" y="2615"/>
                    </a:lnTo>
                    <a:lnTo>
                      <a:pt x="3999" y="2615"/>
                    </a:lnTo>
                    <a:lnTo>
                      <a:pt x="70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5525206" y="3482348"/>
                <a:ext cx="387093" cy="143256"/>
              </a:xfrm>
              <a:custGeom>
                <a:avLst/>
                <a:gdLst/>
                <a:ahLst/>
                <a:cxnLst/>
                <a:rect l="l" t="t" r="r" b="b"/>
                <a:pathLst>
                  <a:path w="7066" h="2615" extrusionOk="0">
                    <a:moveTo>
                      <a:pt x="3062" y="1"/>
                    </a:moveTo>
                    <a:lnTo>
                      <a:pt x="0" y="2615"/>
                    </a:lnTo>
                    <a:lnTo>
                      <a:pt x="4004" y="2615"/>
                    </a:lnTo>
                    <a:lnTo>
                      <a:pt x="7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4805950" y="3898425"/>
                <a:ext cx="214604" cy="213478"/>
              </a:xfrm>
              <a:custGeom>
                <a:avLst/>
                <a:gdLst/>
                <a:ahLst/>
                <a:cxnLst/>
                <a:rect l="l" t="t" r="r" b="b"/>
                <a:pathLst>
                  <a:path w="3586" h="3897" extrusionOk="0">
                    <a:moveTo>
                      <a:pt x="0" y="1"/>
                    </a:moveTo>
                    <a:lnTo>
                      <a:pt x="0" y="3897"/>
                    </a:lnTo>
                    <a:lnTo>
                      <a:pt x="3586" y="3897"/>
                    </a:lnTo>
                    <a:lnTo>
                      <a:pt x="35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4822182" y="3913323"/>
                <a:ext cx="182152" cy="182481"/>
              </a:xfrm>
              <a:custGeom>
                <a:avLst/>
                <a:gdLst/>
                <a:ahLst/>
                <a:cxnLst/>
                <a:rect l="l" t="t" r="r" b="b"/>
                <a:pathLst>
                  <a:path w="3325" h="3331" extrusionOk="0">
                    <a:moveTo>
                      <a:pt x="1" y="1"/>
                    </a:moveTo>
                    <a:lnTo>
                      <a:pt x="1" y="3331"/>
                    </a:lnTo>
                    <a:lnTo>
                      <a:pt x="3324" y="3331"/>
                    </a:lnTo>
                    <a:lnTo>
                      <a:pt x="33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5279506" y="3873824"/>
                <a:ext cx="287006" cy="581023"/>
              </a:xfrm>
              <a:custGeom>
                <a:avLst/>
                <a:gdLst/>
                <a:ahLst/>
                <a:cxnLst/>
                <a:rect l="l" t="t" r="r" b="b"/>
                <a:pathLst>
                  <a:path w="5239" h="10606" extrusionOk="0">
                    <a:moveTo>
                      <a:pt x="1" y="1"/>
                    </a:moveTo>
                    <a:lnTo>
                      <a:pt x="1" y="10606"/>
                    </a:lnTo>
                    <a:lnTo>
                      <a:pt x="5238" y="10606"/>
                    </a:lnTo>
                    <a:lnTo>
                      <a:pt x="5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8" name="Google Shape;3448;p71"/>
            <p:cNvSpPr/>
            <p:nvPr/>
          </p:nvSpPr>
          <p:spPr>
            <a:xfrm>
              <a:off x="5813725" y="3425450"/>
              <a:ext cx="364325" cy="1026325"/>
            </a:xfrm>
            <a:custGeom>
              <a:avLst/>
              <a:gdLst/>
              <a:ahLst/>
              <a:cxnLst/>
              <a:rect l="l" t="t" r="r" b="b"/>
              <a:pathLst>
                <a:path w="14573" h="41053" extrusionOk="0">
                  <a:moveTo>
                    <a:pt x="14573" y="0"/>
                  </a:moveTo>
                  <a:lnTo>
                    <a:pt x="0" y="14478"/>
                  </a:lnTo>
                  <a:lnTo>
                    <a:pt x="0" y="41053"/>
                  </a:lnTo>
                </a:path>
              </a:pathLst>
            </a:custGeom>
            <a:noFill/>
            <a:ln w="9525" cap="flat" cmpd="sng">
              <a:solidFill>
                <a:schemeClr val="accent3"/>
              </a:solidFill>
              <a:prstDash val="solid"/>
              <a:round/>
              <a:headEnd type="none" w="med" len="med"/>
              <a:tailEnd type="none" w="med" len="med"/>
            </a:ln>
          </p:spPr>
        </p:sp>
      </p:grpSp>
      <p:grpSp>
        <p:nvGrpSpPr>
          <p:cNvPr id="3449" name="Google Shape;3449;p71"/>
          <p:cNvGrpSpPr/>
          <p:nvPr/>
        </p:nvGrpSpPr>
        <p:grpSpPr>
          <a:xfrm>
            <a:off x="3681815" y="3786693"/>
            <a:ext cx="1168830" cy="723020"/>
            <a:chOff x="445743" y="3478190"/>
            <a:chExt cx="1797997" cy="976661"/>
          </a:xfrm>
        </p:grpSpPr>
        <p:sp>
          <p:nvSpPr>
            <p:cNvPr id="3450" name="Google Shape;3450;p71"/>
            <p:cNvSpPr/>
            <p:nvPr/>
          </p:nvSpPr>
          <p:spPr>
            <a:xfrm>
              <a:off x="517248" y="3520964"/>
              <a:ext cx="676708" cy="398908"/>
            </a:xfrm>
            <a:custGeom>
              <a:avLst/>
              <a:gdLst/>
              <a:ahLst/>
              <a:cxnLst/>
              <a:rect l="l" t="t" r="r" b="b"/>
              <a:pathLst>
                <a:path w="13448" h="7927" extrusionOk="0">
                  <a:moveTo>
                    <a:pt x="6013" y="1"/>
                  </a:moveTo>
                  <a:lnTo>
                    <a:pt x="0" y="7173"/>
                  </a:lnTo>
                  <a:lnTo>
                    <a:pt x="0" y="7927"/>
                  </a:lnTo>
                  <a:lnTo>
                    <a:pt x="6158" y="711"/>
                  </a:lnTo>
                  <a:lnTo>
                    <a:pt x="12325" y="7799"/>
                  </a:lnTo>
                  <a:lnTo>
                    <a:pt x="13448" y="7799"/>
                  </a:lnTo>
                  <a:lnTo>
                    <a:pt x="13448" y="7173"/>
                  </a:lnTo>
                  <a:lnTo>
                    <a:pt x="12021" y="7173"/>
                  </a:lnTo>
                  <a:lnTo>
                    <a:pt x="6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517248" y="3556743"/>
              <a:ext cx="676708" cy="898108"/>
            </a:xfrm>
            <a:custGeom>
              <a:avLst/>
              <a:gdLst/>
              <a:ahLst/>
              <a:cxnLst/>
              <a:rect l="l" t="t" r="r" b="b"/>
              <a:pathLst>
                <a:path w="13448" h="17847" extrusionOk="0">
                  <a:moveTo>
                    <a:pt x="6158" y="0"/>
                  </a:moveTo>
                  <a:lnTo>
                    <a:pt x="0" y="7216"/>
                  </a:lnTo>
                  <a:lnTo>
                    <a:pt x="0" y="17846"/>
                  </a:lnTo>
                  <a:lnTo>
                    <a:pt x="13448" y="17846"/>
                  </a:lnTo>
                  <a:lnTo>
                    <a:pt x="13448" y="7088"/>
                  </a:lnTo>
                  <a:lnTo>
                    <a:pt x="12325" y="7088"/>
                  </a:lnTo>
                  <a:lnTo>
                    <a:pt x="6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1193910" y="3880867"/>
              <a:ext cx="976617" cy="31754"/>
            </a:xfrm>
            <a:custGeom>
              <a:avLst/>
              <a:gdLst/>
              <a:ahLst/>
              <a:cxnLst/>
              <a:rect l="l" t="t" r="r" b="b"/>
              <a:pathLst>
                <a:path w="19408" h="631" extrusionOk="0">
                  <a:moveTo>
                    <a:pt x="1" y="0"/>
                  </a:moveTo>
                  <a:lnTo>
                    <a:pt x="1" y="630"/>
                  </a:lnTo>
                  <a:lnTo>
                    <a:pt x="19408" y="63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1193910" y="3912570"/>
              <a:ext cx="976617" cy="541472"/>
            </a:xfrm>
            <a:custGeom>
              <a:avLst/>
              <a:gdLst/>
              <a:ahLst/>
              <a:cxnLst/>
              <a:rect l="l" t="t" r="r" b="b"/>
              <a:pathLst>
                <a:path w="19408" h="10760" extrusionOk="0">
                  <a:moveTo>
                    <a:pt x="1" y="0"/>
                  </a:moveTo>
                  <a:lnTo>
                    <a:pt x="1" y="10760"/>
                  </a:lnTo>
                  <a:lnTo>
                    <a:pt x="19408" y="1076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445743" y="3478190"/>
              <a:ext cx="374081" cy="403739"/>
            </a:xfrm>
            <a:custGeom>
              <a:avLst/>
              <a:gdLst/>
              <a:ahLst/>
              <a:cxnLst/>
              <a:rect l="l" t="t" r="r" b="b"/>
              <a:pathLst>
                <a:path w="7434" h="8023" extrusionOk="0">
                  <a:moveTo>
                    <a:pt x="6723" y="0"/>
                  </a:moveTo>
                  <a:lnTo>
                    <a:pt x="0" y="8023"/>
                  </a:lnTo>
                  <a:lnTo>
                    <a:pt x="1421" y="8023"/>
                  </a:lnTo>
                  <a:lnTo>
                    <a:pt x="7434" y="851"/>
                  </a:lnTo>
                  <a:lnTo>
                    <a:pt x="67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1"/>
            <p:cNvSpPr/>
            <p:nvPr/>
          </p:nvSpPr>
          <p:spPr>
            <a:xfrm>
              <a:off x="784048" y="3478190"/>
              <a:ext cx="1459692" cy="403739"/>
            </a:xfrm>
            <a:custGeom>
              <a:avLst/>
              <a:gdLst/>
              <a:ahLst/>
              <a:cxnLst/>
              <a:rect l="l" t="t" r="r" b="b"/>
              <a:pathLst>
                <a:path w="29008" h="8023" extrusionOk="0">
                  <a:moveTo>
                    <a:pt x="0" y="0"/>
                  </a:moveTo>
                  <a:lnTo>
                    <a:pt x="711" y="851"/>
                  </a:lnTo>
                  <a:lnTo>
                    <a:pt x="6719" y="8023"/>
                  </a:lnTo>
                  <a:lnTo>
                    <a:pt x="29007" y="8023"/>
                  </a:lnTo>
                  <a:lnTo>
                    <a:pt x="222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71"/>
            <p:cNvSpPr/>
            <p:nvPr/>
          </p:nvSpPr>
          <p:spPr>
            <a:xfrm>
              <a:off x="1484411" y="3969887"/>
              <a:ext cx="579942" cy="164656"/>
            </a:xfrm>
            <a:custGeom>
              <a:avLst/>
              <a:gdLst/>
              <a:ahLst/>
              <a:cxnLst/>
              <a:rect l="l" t="t" r="r" b="b"/>
              <a:pathLst>
                <a:path w="11525" h="3272" extrusionOk="0">
                  <a:moveTo>
                    <a:pt x="0" y="0"/>
                  </a:moveTo>
                  <a:lnTo>
                    <a:pt x="0" y="3271"/>
                  </a:lnTo>
                  <a:lnTo>
                    <a:pt x="11524" y="3271"/>
                  </a:lnTo>
                  <a:lnTo>
                    <a:pt x="11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1498903" y="3981411"/>
              <a:ext cx="550102" cy="140702"/>
            </a:xfrm>
            <a:custGeom>
              <a:avLst/>
              <a:gdLst/>
              <a:ahLst/>
              <a:cxnLst/>
              <a:rect l="l" t="t" r="r" b="b"/>
              <a:pathLst>
                <a:path w="10932" h="2796" extrusionOk="0">
                  <a:moveTo>
                    <a:pt x="1" y="1"/>
                  </a:moveTo>
                  <a:lnTo>
                    <a:pt x="1" y="2796"/>
                  </a:lnTo>
                  <a:lnTo>
                    <a:pt x="10931" y="2796"/>
                  </a:lnTo>
                  <a:lnTo>
                    <a:pt x="10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1779944" y="3981411"/>
              <a:ext cx="20279" cy="140702"/>
            </a:xfrm>
            <a:custGeom>
              <a:avLst/>
              <a:gdLst/>
              <a:ahLst/>
              <a:cxnLst/>
              <a:rect l="l" t="t" r="r" b="b"/>
              <a:pathLst>
                <a:path w="403" h="2796" extrusionOk="0">
                  <a:moveTo>
                    <a:pt x="1" y="1"/>
                  </a:moveTo>
                  <a:lnTo>
                    <a:pt x="1" y="2796"/>
                  </a:lnTo>
                  <a:lnTo>
                    <a:pt x="402" y="2796"/>
                  </a:lnTo>
                  <a:lnTo>
                    <a:pt x="4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701637" y="4018252"/>
              <a:ext cx="239474" cy="436599"/>
            </a:xfrm>
            <a:custGeom>
              <a:avLst/>
              <a:gdLst/>
              <a:ahLst/>
              <a:cxnLst/>
              <a:rect l="l" t="t" r="r" b="b"/>
              <a:pathLst>
                <a:path w="4759" h="8676" extrusionOk="0">
                  <a:moveTo>
                    <a:pt x="1" y="0"/>
                  </a:moveTo>
                  <a:lnTo>
                    <a:pt x="1" y="8676"/>
                  </a:lnTo>
                  <a:lnTo>
                    <a:pt x="4758" y="8676"/>
                  </a:lnTo>
                  <a:lnTo>
                    <a:pt x="47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880452" y="4214972"/>
              <a:ext cx="38460" cy="43171"/>
            </a:xfrm>
            <a:custGeom>
              <a:avLst/>
              <a:gdLst/>
              <a:ahLst/>
              <a:cxnLst/>
              <a:rect l="l" t="t" r="r" b="b"/>
              <a:pathLst>
                <a:path w="440" h="494" extrusionOk="0">
                  <a:moveTo>
                    <a:pt x="220" y="1"/>
                  </a:moveTo>
                  <a:cubicBezTo>
                    <a:pt x="97" y="1"/>
                    <a:pt x="1" y="109"/>
                    <a:pt x="1" y="247"/>
                  </a:cubicBezTo>
                  <a:cubicBezTo>
                    <a:pt x="1" y="381"/>
                    <a:pt x="97" y="494"/>
                    <a:pt x="220" y="494"/>
                  </a:cubicBezTo>
                  <a:cubicBezTo>
                    <a:pt x="338" y="494"/>
                    <a:pt x="439" y="381"/>
                    <a:pt x="439" y="247"/>
                  </a:cubicBezTo>
                  <a:cubicBezTo>
                    <a:pt x="439" y="109"/>
                    <a:pt x="338"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61" name="Google Shape;3461;p71"/>
            <p:cNvCxnSpPr/>
            <p:nvPr/>
          </p:nvCxnSpPr>
          <p:spPr>
            <a:xfrm>
              <a:off x="1124925" y="3882650"/>
              <a:ext cx="0" cy="564300"/>
            </a:xfrm>
            <a:prstGeom prst="straightConnector1">
              <a:avLst/>
            </a:prstGeom>
            <a:noFill/>
            <a:ln w="9525" cap="flat" cmpd="sng">
              <a:solidFill>
                <a:schemeClr val="accent3"/>
              </a:solidFill>
              <a:prstDash val="solid"/>
              <a:round/>
              <a:headEnd type="none" w="med" len="med"/>
              <a:tailEnd type="none" w="med" len="med"/>
            </a:ln>
          </p:spPr>
        </p:cxnSp>
      </p:grpSp>
      <p:sp>
        <p:nvSpPr>
          <p:cNvPr id="81" name="Google Shape;2211;p49">
            <a:extLst>
              <a:ext uri="{FF2B5EF4-FFF2-40B4-BE49-F238E27FC236}">
                <a16:creationId xmlns:a16="http://schemas.microsoft.com/office/drawing/2014/main" id="{4C47C6A8-98F6-415C-92A0-1FFDF30FD6E1}"/>
              </a:ext>
            </a:extLst>
          </p:cNvPr>
          <p:cNvSpPr txBox="1">
            <a:spLocks/>
          </p:cNvSpPr>
          <p:nvPr/>
        </p:nvSpPr>
        <p:spPr>
          <a:xfrm>
            <a:off x="7399048" y="4375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a:t>
            </a:r>
            <a:r>
              <a:rPr lang="en-US" sz="6000" dirty="0">
                <a:solidFill>
                  <a:schemeClr val="bg2">
                    <a:lumMod val="75000"/>
                  </a:schemeClr>
                </a:solidFill>
                <a:latin typeface="Inter Black"/>
                <a:ea typeface="Inter Black"/>
                <a:sym typeface="Inter Black"/>
              </a:rPr>
              <a:t>5</a:t>
            </a:r>
            <a:r>
              <a:rPr lang="en" sz="6000" dirty="0">
                <a:solidFill>
                  <a:schemeClr val="bg2">
                    <a:lumMod val="75000"/>
                  </a:schemeClr>
                </a:solidFill>
                <a:latin typeface="Inter Black"/>
                <a:ea typeface="Inter Black"/>
                <a:sym typeface="Inter Black"/>
              </a:rPr>
              <a:t>.</a:t>
            </a:r>
          </a:p>
        </p:txBody>
      </p:sp>
      <p:sp>
        <p:nvSpPr>
          <p:cNvPr id="3383" name="Google Shape;3383;p71"/>
          <p:cNvSpPr txBox="1">
            <a:spLocks noGrp="1"/>
          </p:cNvSpPr>
          <p:nvPr>
            <p:ph type="title"/>
          </p:nvPr>
        </p:nvSpPr>
        <p:spPr>
          <a:xfrm>
            <a:off x="553922" y="414219"/>
            <a:ext cx="7704000" cy="572700"/>
          </a:xfrm>
          <a:prstGeom prst="rect">
            <a:avLst/>
          </a:prstGeom>
        </p:spPr>
        <p:txBody>
          <a:bodyPr spcFirstLastPara="1" wrap="square" lIns="91425" tIns="91425" rIns="91425" bIns="91425" anchor="ctr" anchorCtr="0">
            <a:noAutofit/>
          </a:bodyPr>
          <a:lstStyle/>
          <a:p>
            <a:pPr lvl="0"/>
            <a:r>
              <a:rPr lang="en-US" altLang="zh-TW" sz="3200" dirty="0">
                <a:latin typeface="DFHeiHK-W9" panose="020B0900000000000000" pitchFamily="34" charset="-120"/>
                <a:ea typeface="DFHeiHK-W9" panose="020B0900000000000000" pitchFamily="34" charset="-120"/>
              </a:rPr>
              <a:t>(I) </a:t>
            </a:r>
            <a:r>
              <a:rPr lang="zh-TW" altLang="en-US" sz="3200" dirty="0">
                <a:latin typeface="DFHeiHK-W9" panose="020B0900000000000000" pitchFamily="34" charset="-120"/>
                <a:ea typeface="DFHeiHK-W9" panose="020B0900000000000000" pitchFamily="34" charset="-120"/>
              </a:rPr>
              <a:t>難民營資源缺乏</a:t>
            </a:r>
            <a:endParaRPr sz="3200" dirty="0">
              <a:latin typeface="DFHeiHK-W9" panose="020B0900000000000000" pitchFamily="34" charset="-120"/>
              <a:ea typeface="DFHeiHK-W9" panose="020B0900000000000000" pitchFamily="34" charset="-120"/>
            </a:endParaRPr>
          </a:p>
        </p:txBody>
      </p:sp>
      <p:sp>
        <p:nvSpPr>
          <p:cNvPr id="77" name="矩形 76">
            <a:extLst>
              <a:ext uri="{FF2B5EF4-FFF2-40B4-BE49-F238E27FC236}">
                <a16:creationId xmlns:a16="http://schemas.microsoft.com/office/drawing/2014/main" id="{4ABB6C1B-FBAD-4952-B027-9768994B6E9A}"/>
              </a:ext>
            </a:extLst>
          </p:cNvPr>
          <p:cNvSpPr/>
          <p:nvPr/>
        </p:nvSpPr>
        <p:spPr>
          <a:xfrm>
            <a:off x="5379170" y="63794"/>
            <a:ext cx="2625545"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成功逃離戰火就能得到庇護</a:t>
            </a:r>
            <a:r>
              <a:rPr lang="en-US" altLang="zh-TW" b="1" dirty="0">
                <a:latin typeface="DFHeiHK-W9" panose="020B0900000000000000" pitchFamily="34" charset="-120"/>
                <a:ea typeface="DFHeiHK-W9" panose="020B0900000000000000" pitchFamily="34" charset="-120"/>
              </a:rPr>
              <a:t>﹖</a:t>
            </a:r>
            <a:endParaRPr lang="zh-HK" altLang="en-US" dirty="0"/>
          </a:p>
        </p:txBody>
      </p:sp>
      <p:pic>
        <p:nvPicPr>
          <p:cNvPr id="1026" name="Picture 2" descr="https://o.remove.bg/downloads/45c01bbe-984f-49b0-9d61-ddfc815b7981/image-removebg-preview.png">
            <a:extLst>
              <a:ext uri="{FF2B5EF4-FFF2-40B4-BE49-F238E27FC236}">
                <a16:creationId xmlns:a16="http://schemas.microsoft.com/office/drawing/2014/main" id="{EADD3DE8-2055-41DE-8AD5-BE4B8F54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003" y="1810952"/>
            <a:ext cx="1174855" cy="1340205"/>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FE057411-3652-41A4-B315-601CB8265915}"/>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55491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s://o.remove.bg/downloads/6b8f542b-f4e3-465b-9ac5-e3fe4854eb7f/image-removebg-preview.png">
            <a:extLst>
              <a:ext uri="{FF2B5EF4-FFF2-40B4-BE49-F238E27FC236}">
                <a16:creationId xmlns:a16="http://schemas.microsoft.com/office/drawing/2014/main" id="{15EF9458-A4E1-43EF-A49D-3946A798F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0024" y="1727502"/>
            <a:ext cx="2203776" cy="17309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o.remove.bg/downloads/d67e0a58-617a-4985-a705-b21c6df31984/image-removebg-preview.png">
            <a:extLst>
              <a:ext uri="{FF2B5EF4-FFF2-40B4-BE49-F238E27FC236}">
                <a16:creationId xmlns:a16="http://schemas.microsoft.com/office/drawing/2014/main" id="{AB0117AE-78C3-4588-95BC-91E401588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443" y="1649986"/>
            <a:ext cx="1951743" cy="178007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895587B9-7EDA-42C1-BDA0-36C15C491CF1}"/>
              </a:ext>
            </a:extLst>
          </p:cNvPr>
          <p:cNvSpPr/>
          <p:nvPr/>
        </p:nvSpPr>
        <p:spPr>
          <a:xfrm>
            <a:off x="412893" y="2092465"/>
            <a:ext cx="2751619" cy="1200329"/>
          </a:xfrm>
          <a:prstGeom prst="rect">
            <a:avLst/>
          </a:prstGeom>
        </p:spPr>
        <p:txBody>
          <a:bodyPr wrap="square">
            <a:spAutoFit/>
          </a:bodyPr>
          <a:lstStyle/>
          <a:p>
            <a:pPr marL="285750" indent="-285750">
              <a:buFont typeface="Wingdings" panose="05000000000000000000" pitchFamily="2" charset="2"/>
              <a:buChar char=""/>
            </a:pPr>
            <a:r>
              <a:rPr lang="zh-HK" altLang="en-US" sz="1800" b="1" dirty="0">
                <a:solidFill>
                  <a:schemeClr val="bg2">
                    <a:lumMod val="50000"/>
                  </a:schemeClr>
                </a:solidFill>
                <a:latin typeface="DFHeiHK-W9" panose="020B0900000000000000" pitchFamily="34" charset="-120"/>
                <a:ea typeface="DFHeiHK-W9" panose="020B0900000000000000" pitchFamily="34" charset="-120"/>
                <a:sym typeface="Inter Black"/>
              </a:rPr>
              <a:t>全球不少難民營的欠缺資源和設施配合， 導致大量難民人口的基本需要也未能滿足</a:t>
            </a:r>
          </a:p>
        </p:txBody>
      </p:sp>
      <p:sp>
        <p:nvSpPr>
          <p:cNvPr id="14" name="矩形 13">
            <a:extLst>
              <a:ext uri="{FF2B5EF4-FFF2-40B4-BE49-F238E27FC236}">
                <a16:creationId xmlns:a16="http://schemas.microsoft.com/office/drawing/2014/main" id="{C7BAA61F-1347-4B19-82C7-FFFDF7909CFD}"/>
              </a:ext>
            </a:extLst>
          </p:cNvPr>
          <p:cNvSpPr/>
          <p:nvPr/>
        </p:nvSpPr>
        <p:spPr>
          <a:xfrm>
            <a:off x="3383348" y="1866338"/>
            <a:ext cx="1569660" cy="276999"/>
          </a:xfrm>
          <a:prstGeom prst="rect">
            <a:avLst/>
          </a:prstGeom>
        </p:spPr>
        <p:txBody>
          <a:bodyPr wrap="none">
            <a:spAutoFit/>
          </a:bodyPr>
          <a:lstStyle/>
          <a:p>
            <a:r>
              <a:rPr lang="zh-HK" altLang="en-US" sz="1200" b="1" dirty="0"/>
              <a:t>缺乏糧食及清潔食水</a:t>
            </a:r>
          </a:p>
        </p:txBody>
      </p:sp>
      <p:sp>
        <p:nvSpPr>
          <p:cNvPr id="15" name="矩形 14">
            <a:extLst>
              <a:ext uri="{FF2B5EF4-FFF2-40B4-BE49-F238E27FC236}">
                <a16:creationId xmlns:a16="http://schemas.microsoft.com/office/drawing/2014/main" id="{6C25F149-8D25-4EE0-BF24-2C5189DEEB99}"/>
              </a:ext>
            </a:extLst>
          </p:cNvPr>
          <p:cNvSpPr/>
          <p:nvPr/>
        </p:nvSpPr>
        <p:spPr>
          <a:xfrm>
            <a:off x="6461472" y="3215049"/>
            <a:ext cx="1107996" cy="276999"/>
          </a:xfrm>
          <a:prstGeom prst="rect">
            <a:avLst/>
          </a:prstGeom>
        </p:spPr>
        <p:txBody>
          <a:bodyPr wrap="none">
            <a:spAutoFit/>
          </a:bodyPr>
          <a:lstStyle/>
          <a:p>
            <a:r>
              <a:rPr lang="zh-HK" altLang="en-US" sz="1200" b="1" dirty="0"/>
              <a:t>醫療服務</a:t>
            </a:r>
            <a:r>
              <a:rPr lang="zh-TW" altLang="en-US" sz="1200" b="1" dirty="0"/>
              <a:t>不足</a:t>
            </a:r>
            <a:endParaRPr lang="zh-HK" altLang="en-US" sz="1200" b="1" dirty="0"/>
          </a:p>
        </p:txBody>
      </p:sp>
      <p:grpSp>
        <p:nvGrpSpPr>
          <p:cNvPr id="16" name="Google Shape;3393;p71">
            <a:extLst>
              <a:ext uri="{FF2B5EF4-FFF2-40B4-BE49-F238E27FC236}">
                <a16:creationId xmlns:a16="http://schemas.microsoft.com/office/drawing/2014/main" id="{D95915DC-F9F4-4856-98A6-080C0448D73F}"/>
              </a:ext>
            </a:extLst>
          </p:cNvPr>
          <p:cNvGrpSpPr/>
          <p:nvPr/>
        </p:nvGrpSpPr>
        <p:grpSpPr>
          <a:xfrm>
            <a:off x="8004715" y="3586580"/>
            <a:ext cx="1012166" cy="937906"/>
            <a:chOff x="6783326" y="3248450"/>
            <a:chExt cx="1557003" cy="1266931"/>
          </a:xfrm>
        </p:grpSpPr>
        <p:sp>
          <p:nvSpPr>
            <p:cNvPr id="17" name="Google Shape;3394;p71">
              <a:extLst>
                <a:ext uri="{FF2B5EF4-FFF2-40B4-BE49-F238E27FC236}">
                  <a16:creationId xmlns:a16="http://schemas.microsoft.com/office/drawing/2014/main" id="{EE26EBFC-38CF-47E5-868D-E4A36483D4A3}"/>
                </a:ext>
              </a:extLst>
            </p:cNvPr>
            <p:cNvSpPr/>
            <p:nvPr/>
          </p:nvSpPr>
          <p:spPr>
            <a:xfrm>
              <a:off x="6985792" y="3885278"/>
              <a:ext cx="1152015" cy="630102"/>
            </a:xfrm>
            <a:custGeom>
              <a:avLst/>
              <a:gdLst/>
              <a:ahLst/>
              <a:cxnLst/>
              <a:rect l="l" t="t" r="r" b="b"/>
              <a:pathLst>
                <a:path w="24267" h="13273" extrusionOk="0">
                  <a:moveTo>
                    <a:pt x="1" y="1"/>
                  </a:moveTo>
                  <a:lnTo>
                    <a:pt x="1" y="13272"/>
                  </a:lnTo>
                  <a:lnTo>
                    <a:pt x="24267" y="13272"/>
                  </a:lnTo>
                  <a:lnTo>
                    <a:pt x="242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95;p71">
              <a:extLst>
                <a:ext uri="{FF2B5EF4-FFF2-40B4-BE49-F238E27FC236}">
                  <a16:creationId xmlns:a16="http://schemas.microsoft.com/office/drawing/2014/main" id="{3D5D1875-8780-4D35-A190-167A9811A486}"/>
                </a:ext>
              </a:extLst>
            </p:cNvPr>
            <p:cNvSpPr/>
            <p:nvPr/>
          </p:nvSpPr>
          <p:spPr>
            <a:xfrm>
              <a:off x="7371214" y="3885278"/>
              <a:ext cx="381204" cy="630102"/>
            </a:xfrm>
            <a:custGeom>
              <a:avLst/>
              <a:gdLst/>
              <a:ahLst/>
              <a:cxnLst/>
              <a:rect l="l" t="t" r="r" b="b"/>
              <a:pathLst>
                <a:path w="8030" h="13273" extrusionOk="0">
                  <a:moveTo>
                    <a:pt x="1" y="1"/>
                  </a:moveTo>
                  <a:lnTo>
                    <a:pt x="1" y="13272"/>
                  </a:lnTo>
                  <a:lnTo>
                    <a:pt x="8029" y="13272"/>
                  </a:lnTo>
                  <a:lnTo>
                    <a:pt x="80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96;p71">
              <a:extLst>
                <a:ext uri="{FF2B5EF4-FFF2-40B4-BE49-F238E27FC236}">
                  <a16:creationId xmlns:a16="http://schemas.microsoft.com/office/drawing/2014/main" id="{6989CE66-E417-4E18-9E3E-1B486A105258}"/>
                </a:ext>
              </a:extLst>
            </p:cNvPr>
            <p:cNvSpPr/>
            <p:nvPr/>
          </p:nvSpPr>
          <p:spPr>
            <a:xfrm>
              <a:off x="6783326" y="3248450"/>
              <a:ext cx="1557003" cy="716882"/>
            </a:xfrm>
            <a:custGeom>
              <a:avLst/>
              <a:gdLst/>
              <a:ahLst/>
              <a:cxnLst/>
              <a:rect l="l" t="t" r="r" b="b"/>
              <a:pathLst>
                <a:path w="32798" h="15101" extrusionOk="0">
                  <a:moveTo>
                    <a:pt x="16260" y="1"/>
                  </a:moveTo>
                  <a:lnTo>
                    <a:pt x="9349" y="5329"/>
                  </a:lnTo>
                  <a:cubicBezTo>
                    <a:pt x="9542" y="5441"/>
                    <a:pt x="9734" y="5543"/>
                    <a:pt x="9927" y="5640"/>
                  </a:cubicBezTo>
                  <a:lnTo>
                    <a:pt x="5586" y="9210"/>
                  </a:lnTo>
                  <a:cubicBezTo>
                    <a:pt x="5586" y="9210"/>
                    <a:pt x="5790" y="9316"/>
                    <a:pt x="5993" y="9417"/>
                  </a:cubicBezTo>
                  <a:lnTo>
                    <a:pt x="1" y="15100"/>
                  </a:lnTo>
                  <a:lnTo>
                    <a:pt x="1984" y="15100"/>
                  </a:lnTo>
                  <a:lnTo>
                    <a:pt x="3202" y="14223"/>
                  </a:lnTo>
                  <a:lnTo>
                    <a:pt x="3202" y="14223"/>
                  </a:lnTo>
                  <a:lnTo>
                    <a:pt x="2711" y="15100"/>
                  </a:lnTo>
                  <a:lnTo>
                    <a:pt x="6180" y="15100"/>
                  </a:lnTo>
                  <a:lnTo>
                    <a:pt x="7110" y="13828"/>
                  </a:lnTo>
                  <a:lnTo>
                    <a:pt x="6580" y="15100"/>
                  </a:lnTo>
                  <a:lnTo>
                    <a:pt x="8889" y="15100"/>
                  </a:lnTo>
                  <a:lnTo>
                    <a:pt x="9627" y="13539"/>
                  </a:lnTo>
                  <a:lnTo>
                    <a:pt x="9323" y="15100"/>
                  </a:lnTo>
                  <a:lnTo>
                    <a:pt x="10867" y="15100"/>
                  </a:lnTo>
                  <a:lnTo>
                    <a:pt x="11605" y="14191"/>
                  </a:lnTo>
                  <a:lnTo>
                    <a:pt x="11301" y="15100"/>
                  </a:lnTo>
                  <a:lnTo>
                    <a:pt x="12562" y="15100"/>
                  </a:lnTo>
                  <a:lnTo>
                    <a:pt x="12936" y="14506"/>
                  </a:lnTo>
                  <a:lnTo>
                    <a:pt x="12786" y="15100"/>
                  </a:lnTo>
                  <a:lnTo>
                    <a:pt x="13583" y="15100"/>
                  </a:lnTo>
                  <a:lnTo>
                    <a:pt x="13790" y="14811"/>
                  </a:lnTo>
                  <a:lnTo>
                    <a:pt x="13796" y="15100"/>
                  </a:lnTo>
                  <a:lnTo>
                    <a:pt x="14903" y="15100"/>
                  </a:lnTo>
                  <a:lnTo>
                    <a:pt x="15624" y="13913"/>
                  </a:lnTo>
                  <a:lnTo>
                    <a:pt x="15586" y="15100"/>
                  </a:lnTo>
                  <a:lnTo>
                    <a:pt x="17212" y="15100"/>
                  </a:lnTo>
                  <a:lnTo>
                    <a:pt x="17174" y="13913"/>
                  </a:lnTo>
                  <a:lnTo>
                    <a:pt x="17895" y="15100"/>
                  </a:lnTo>
                  <a:lnTo>
                    <a:pt x="19002" y="15100"/>
                  </a:lnTo>
                  <a:lnTo>
                    <a:pt x="19007" y="14811"/>
                  </a:lnTo>
                  <a:lnTo>
                    <a:pt x="19215" y="15100"/>
                  </a:lnTo>
                  <a:lnTo>
                    <a:pt x="20012" y="15100"/>
                  </a:lnTo>
                  <a:lnTo>
                    <a:pt x="19863" y="14506"/>
                  </a:lnTo>
                  <a:lnTo>
                    <a:pt x="20236" y="15100"/>
                  </a:lnTo>
                  <a:lnTo>
                    <a:pt x="21499" y="15100"/>
                  </a:lnTo>
                  <a:lnTo>
                    <a:pt x="21193" y="14191"/>
                  </a:lnTo>
                  <a:lnTo>
                    <a:pt x="21931" y="15100"/>
                  </a:lnTo>
                  <a:lnTo>
                    <a:pt x="23475" y="15100"/>
                  </a:lnTo>
                  <a:lnTo>
                    <a:pt x="23171" y="13539"/>
                  </a:lnTo>
                  <a:lnTo>
                    <a:pt x="23909" y="15100"/>
                  </a:lnTo>
                  <a:lnTo>
                    <a:pt x="26218" y="15100"/>
                  </a:lnTo>
                  <a:lnTo>
                    <a:pt x="25688" y="13828"/>
                  </a:lnTo>
                  <a:lnTo>
                    <a:pt x="26623" y="15100"/>
                  </a:lnTo>
                  <a:lnTo>
                    <a:pt x="30087" y="15100"/>
                  </a:lnTo>
                  <a:lnTo>
                    <a:pt x="29595" y="14223"/>
                  </a:lnTo>
                  <a:lnTo>
                    <a:pt x="30814" y="15100"/>
                  </a:lnTo>
                  <a:lnTo>
                    <a:pt x="32797" y="15100"/>
                  </a:lnTo>
                  <a:lnTo>
                    <a:pt x="26864" y="9471"/>
                  </a:lnTo>
                  <a:cubicBezTo>
                    <a:pt x="27094" y="9353"/>
                    <a:pt x="27377" y="9210"/>
                    <a:pt x="27377" y="9210"/>
                  </a:cubicBezTo>
                  <a:lnTo>
                    <a:pt x="23038" y="5640"/>
                  </a:lnTo>
                  <a:cubicBezTo>
                    <a:pt x="23230" y="5543"/>
                    <a:pt x="23423" y="5441"/>
                    <a:pt x="23609" y="5329"/>
                  </a:cubicBezTo>
                  <a:cubicBezTo>
                    <a:pt x="23609" y="5329"/>
                    <a:pt x="16693" y="38"/>
                    <a:pt x="16704" y="1"/>
                  </a:cubicBezTo>
                  <a:lnTo>
                    <a:pt x="16688" y="1"/>
                  </a:lnTo>
                  <a:cubicBezTo>
                    <a:pt x="16688" y="11"/>
                    <a:pt x="16693" y="21"/>
                    <a:pt x="16693" y="38"/>
                  </a:cubicBezTo>
                  <a:cubicBezTo>
                    <a:pt x="16688" y="28"/>
                    <a:pt x="16688" y="11"/>
                    <a:pt x="16682" y="1"/>
                  </a:cubicBezTo>
                  <a:lnTo>
                    <a:pt x="16639" y="1"/>
                  </a:lnTo>
                  <a:lnTo>
                    <a:pt x="16639" y="28"/>
                  </a:lnTo>
                  <a:cubicBezTo>
                    <a:pt x="16634" y="16"/>
                    <a:pt x="16629" y="6"/>
                    <a:pt x="16624" y="1"/>
                  </a:cubicBezTo>
                  <a:lnTo>
                    <a:pt x="16575" y="1"/>
                  </a:lnTo>
                  <a:cubicBezTo>
                    <a:pt x="16575" y="6"/>
                    <a:pt x="16570" y="11"/>
                    <a:pt x="16570" y="21"/>
                  </a:cubicBezTo>
                  <a:lnTo>
                    <a:pt x="16570" y="1"/>
                  </a:lnTo>
                  <a:lnTo>
                    <a:pt x="16516" y="1"/>
                  </a:lnTo>
                  <a:cubicBezTo>
                    <a:pt x="16511" y="11"/>
                    <a:pt x="16506" y="21"/>
                    <a:pt x="16501" y="33"/>
                  </a:cubicBezTo>
                  <a:lnTo>
                    <a:pt x="16501" y="1"/>
                  </a:lnTo>
                  <a:lnTo>
                    <a:pt x="16420" y="1"/>
                  </a:lnTo>
                  <a:cubicBezTo>
                    <a:pt x="16415" y="6"/>
                    <a:pt x="16415" y="16"/>
                    <a:pt x="16415" y="28"/>
                  </a:cubicBezTo>
                  <a:lnTo>
                    <a:pt x="16415" y="1"/>
                  </a:lnTo>
                  <a:lnTo>
                    <a:pt x="16356" y="1"/>
                  </a:lnTo>
                  <a:cubicBezTo>
                    <a:pt x="16351" y="11"/>
                    <a:pt x="16341" y="21"/>
                    <a:pt x="16335" y="33"/>
                  </a:cubicBezTo>
                  <a:cubicBezTo>
                    <a:pt x="16335" y="21"/>
                    <a:pt x="16341" y="11"/>
                    <a:pt x="16341" y="1"/>
                  </a:cubicBezTo>
                  <a:lnTo>
                    <a:pt x="16297" y="1"/>
                  </a:lnTo>
                  <a:cubicBezTo>
                    <a:pt x="16276" y="21"/>
                    <a:pt x="16260" y="48"/>
                    <a:pt x="16239" y="70"/>
                  </a:cubicBezTo>
                  <a:cubicBezTo>
                    <a:pt x="16255" y="48"/>
                    <a:pt x="16265" y="28"/>
                    <a:pt x="16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97;p71">
              <a:extLst>
                <a:ext uri="{FF2B5EF4-FFF2-40B4-BE49-F238E27FC236}">
                  <a16:creationId xmlns:a16="http://schemas.microsoft.com/office/drawing/2014/main" id="{8ECE688A-9DD0-42DA-8890-3FB2F8002DAA}"/>
                </a:ext>
              </a:extLst>
            </p:cNvPr>
            <p:cNvSpPr/>
            <p:nvPr/>
          </p:nvSpPr>
          <p:spPr>
            <a:xfrm>
              <a:off x="7172831" y="3528293"/>
              <a:ext cx="158368" cy="171091"/>
            </a:xfrm>
            <a:custGeom>
              <a:avLst/>
              <a:gdLst/>
              <a:ahLst/>
              <a:cxnLst/>
              <a:rect l="l" t="t" r="r" b="b"/>
              <a:pathLst>
                <a:path w="3336" h="3604" extrusionOk="0">
                  <a:moveTo>
                    <a:pt x="3277" y="0"/>
                  </a:moveTo>
                  <a:cubicBezTo>
                    <a:pt x="3264" y="0"/>
                    <a:pt x="3250" y="6"/>
                    <a:pt x="3239" y="17"/>
                  </a:cubicBezTo>
                  <a:lnTo>
                    <a:pt x="22" y="3512"/>
                  </a:lnTo>
                  <a:cubicBezTo>
                    <a:pt x="0" y="3534"/>
                    <a:pt x="5" y="3571"/>
                    <a:pt x="27" y="3587"/>
                  </a:cubicBezTo>
                  <a:cubicBezTo>
                    <a:pt x="32" y="3598"/>
                    <a:pt x="49" y="3603"/>
                    <a:pt x="59" y="3603"/>
                  </a:cubicBezTo>
                  <a:cubicBezTo>
                    <a:pt x="75" y="3603"/>
                    <a:pt x="86" y="3598"/>
                    <a:pt x="96" y="3587"/>
                  </a:cubicBezTo>
                  <a:lnTo>
                    <a:pt x="3314" y="86"/>
                  </a:lnTo>
                  <a:cubicBezTo>
                    <a:pt x="3335" y="65"/>
                    <a:pt x="3335" y="33"/>
                    <a:pt x="3314" y="17"/>
                  </a:cubicBezTo>
                  <a:cubicBezTo>
                    <a:pt x="3303" y="6"/>
                    <a:pt x="3290" y="0"/>
                    <a:pt x="3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98;p71">
              <a:extLst>
                <a:ext uri="{FF2B5EF4-FFF2-40B4-BE49-F238E27FC236}">
                  <a16:creationId xmlns:a16="http://schemas.microsoft.com/office/drawing/2014/main" id="{4AFE41C5-6D34-4B5C-8F62-E7359584024D}"/>
                </a:ext>
              </a:extLst>
            </p:cNvPr>
            <p:cNvSpPr/>
            <p:nvPr/>
          </p:nvSpPr>
          <p:spPr>
            <a:xfrm>
              <a:off x="7354220" y="3528293"/>
              <a:ext cx="102303" cy="171091"/>
            </a:xfrm>
            <a:custGeom>
              <a:avLst/>
              <a:gdLst/>
              <a:ahLst/>
              <a:cxnLst/>
              <a:rect l="l" t="t" r="r" b="b"/>
              <a:pathLst>
                <a:path w="2155" h="3604" extrusionOk="0">
                  <a:moveTo>
                    <a:pt x="2097" y="1"/>
                  </a:moveTo>
                  <a:cubicBezTo>
                    <a:pt x="2078" y="1"/>
                    <a:pt x="2061" y="9"/>
                    <a:pt x="2053" y="27"/>
                  </a:cubicBezTo>
                  <a:lnTo>
                    <a:pt x="17" y="3522"/>
                  </a:lnTo>
                  <a:cubicBezTo>
                    <a:pt x="1" y="3549"/>
                    <a:pt x="12" y="3581"/>
                    <a:pt x="38" y="3593"/>
                  </a:cubicBezTo>
                  <a:cubicBezTo>
                    <a:pt x="44" y="3598"/>
                    <a:pt x="55" y="3603"/>
                    <a:pt x="65" y="3603"/>
                  </a:cubicBezTo>
                  <a:cubicBezTo>
                    <a:pt x="81" y="3603"/>
                    <a:pt x="97" y="3593"/>
                    <a:pt x="108" y="3576"/>
                  </a:cubicBezTo>
                  <a:lnTo>
                    <a:pt x="2139" y="81"/>
                  </a:lnTo>
                  <a:cubicBezTo>
                    <a:pt x="2154" y="54"/>
                    <a:pt x="2149" y="22"/>
                    <a:pt x="2122" y="6"/>
                  </a:cubicBezTo>
                  <a:cubicBezTo>
                    <a:pt x="2114" y="3"/>
                    <a:pt x="2105" y="1"/>
                    <a:pt x="2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99;p71">
              <a:extLst>
                <a:ext uri="{FF2B5EF4-FFF2-40B4-BE49-F238E27FC236}">
                  <a16:creationId xmlns:a16="http://schemas.microsoft.com/office/drawing/2014/main" id="{0F0FD38D-BA61-419B-B488-DD7B0F813D18}"/>
                </a:ext>
              </a:extLst>
            </p:cNvPr>
            <p:cNvSpPr/>
            <p:nvPr/>
          </p:nvSpPr>
          <p:spPr>
            <a:xfrm>
              <a:off x="7377860" y="3306650"/>
              <a:ext cx="122811" cy="158748"/>
            </a:xfrm>
            <a:custGeom>
              <a:avLst/>
              <a:gdLst/>
              <a:ahLst/>
              <a:cxnLst/>
              <a:rect l="l" t="t" r="r" b="b"/>
              <a:pathLst>
                <a:path w="2587" h="3344" extrusionOk="0">
                  <a:moveTo>
                    <a:pt x="2528" y="1"/>
                  </a:moveTo>
                  <a:cubicBezTo>
                    <a:pt x="2513" y="1"/>
                    <a:pt x="2497" y="8"/>
                    <a:pt x="2485" y="20"/>
                  </a:cubicBezTo>
                  <a:lnTo>
                    <a:pt x="16" y="3259"/>
                  </a:lnTo>
                  <a:cubicBezTo>
                    <a:pt x="0" y="3285"/>
                    <a:pt x="5" y="3317"/>
                    <a:pt x="27" y="3334"/>
                  </a:cubicBezTo>
                  <a:cubicBezTo>
                    <a:pt x="38" y="3344"/>
                    <a:pt x="48" y="3344"/>
                    <a:pt x="59" y="3344"/>
                  </a:cubicBezTo>
                  <a:cubicBezTo>
                    <a:pt x="75" y="3344"/>
                    <a:pt x="91" y="3339"/>
                    <a:pt x="102" y="3323"/>
                  </a:cubicBezTo>
                  <a:lnTo>
                    <a:pt x="2571" y="84"/>
                  </a:lnTo>
                  <a:cubicBezTo>
                    <a:pt x="2586" y="63"/>
                    <a:pt x="2581" y="30"/>
                    <a:pt x="2561" y="14"/>
                  </a:cubicBezTo>
                  <a:cubicBezTo>
                    <a:pt x="2551" y="5"/>
                    <a:pt x="2540" y="1"/>
                    <a:pt x="2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00;p71">
              <a:extLst>
                <a:ext uri="{FF2B5EF4-FFF2-40B4-BE49-F238E27FC236}">
                  <a16:creationId xmlns:a16="http://schemas.microsoft.com/office/drawing/2014/main" id="{7DC5CFE8-079A-41C3-87D2-52945E1ACEC1}"/>
                </a:ext>
              </a:extLst>
            </p:cNvPr>
            <p:cNvSpPr/>
            <p:nvPr/>
          </p:nvSpPr>
          <p:spPr>
            <a:xfrm>
              <a:off x="7625757" y="3306650"/>
              <a:ext cx="122811" cy="158748"/>
            </a:xfrm>
            <a:custGeom>
              <a:avLst/>
              <a:gdLst/>
              <a:ahLst/>
              <a:cxnLst/>
              <a:rect l="l" t="t" r="r" b="b"/>
              <a:pathLst>
                <a:path w="2587" h="3344" extrusionOk="0">
                  <a:moveTo>
                    <a:pt x="59" y="1"/>
                  </a:moveTo>
                  <a:cubicBezTo>
                    <a:pt x="47" y="1"/>
                    <a:pt x="36" y="5"/>
                    <a:pt x="26" y="14"/>
                  </a:cubicBezTo>
                  <a:cubicBezTo>
                    <a:pt x="6" y="30"/>
                    <a:pt x="0" y="63"/>
                    <a:pt x="16" y="84"/>
                  </a:cubicBezTo>
                  <a:lnTo>
                    <a:pt x="2485" y="3323"/>
                  </a:lnTo>
                  <a:cubicBezTo>
                    <a:pt x="2495" y="3339"/>
                    <a:pt x="2512" y="3344"/>
                    <a:pt x="2528" y="3344"/>
                  </a:cubicBezTo>
                  <a:cubicBezTo>
                    <a:pt x="2539" y="3344"/>
                    <a:pt x="2549" y="3344"/>
                    <a:pt x="2560" y="3334"/>
                  </a:cubicBezTo>
                  <a:cubicBezTo>
                    <a:pt x="2581" y="3317"/>
                    <a:pt x="2587" y="3285"/>
                    <a:pt x="2571" y="3259"/>
                  </a:cubicBezTo>
                  <a:lnTo>
                    <a:pt x="102" y="20"/>
                  </a:lnTo>
                  <a:cubicBezTo>
                    <a:pt x="89" y="8"/>
                    <a:pt x="74"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01;p71">
              <a:extLst>
                <a:ext uri="{FF2B5EF4-FFF2-40B4-BE49-F238E27FC236}">
                  <a16:creationId xmlns:a16="http://schemas.microsoft.com/office/drawing/2014/main" id="{6D023317-7692-44A0-91E1-B0DEA2EBED2B}"/>
                </a:ext>
              </a:extLst>
            </p:cNvPr>
            <p:cNvSpPr/>
            <p:nvPr/>
          </p:nvSpPr>
          <p:spPr>
            <a:xfrm>
              <a:off x="7809662" y="3528293"/>
              <a:ext cx="158368" cy="171091"/>
            </a:xfrm>
            <a:custGeom>
              <a:avLst/>
              <a:gdLst/>
              <a:ahLst/>
              <a:cxnLst/>
              <a:rect l="l" t="t" r="r" b="b"/>
              <a:pathLst>
                <a:path w="3336" h="3604" extrusionOk="0">
                  <a:moveTo>
                    <a:pt x="60" y="0"/>
                  </a:moveTo>
                  <a:cubicBezTo>
                    <a:pt x="47" y="0"/>
                    <a:pt x="33" y="6"/>
                    <a:pt x="22" y="17"/>
                  </a:cubicBezTo>
                  <a:cubicBezTo>
                    <a:pt x="0" y="33"/>
                    <a:pt x="0" y="65"/>
                    <a:pt x="22" y="86"/>
                  </a:cubicBezTo>
                  <a:lnTo>
                    <a:pt x="3239" y="3587"/>
                  </a:lnTo>
                  <a:cubicBezTo>
                    <a:pt x="3246" y="3598"/>
                    <a:pt x="3261" y="3603"/>
                    <a:pt x="3278" y="3603"/>
                  </a:cubicBezTo>
                  <a:cubicBezTo>
                    <a:pt x="3288" y="3603"/>
                    <a:pt x="3298" y="3598"/>
                    <a:pt x="3310" y="3587"/>
                  </a:cubicBezTo>
                  <a:cubicBezTo>
                    <a:pt x="3330" y="3571"/>
                    <a:pt x="3336" y="3534"/>
                    <a:pt x="3315" y="3512"/>
                  </a:cubicBezTo>
                  <a:lnTo>
                    <a:pt x="97" y="17"/>
                  </a:lnTo>
                  <a:cubicBezTo>
                    <a:pt x="86" y="6"/>
                    <a:pt x="73"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02;p71">
              <a:extLst>
                <a:ext uri="{FF2B5EF4-FFF2-40B4-BE49-F238E27FC236}">
                  <a16:creationId xmlns:a16="http://schemas.microsoft.com/office/drawing/2014/main" id="{988A3E46-697B-48D7-B939-33703EA186F1}"/>
                </a:ext>
              </a:extLst>
            </p:cNvPr>
            <p:cNvSpPr/>
            <p:nvPr/>
          </p:nvSpPr>
          <p:spPr>
            <a:xfrm>
              <a:off x="7684337" y="3528293"/>
              <a:ext cx="102303" cy="171091"/>
            </a:xfrm>
            <a:custGeom>
              <a:avLst/>
              <a:gdLst/>
              <a:ahLst/>
              <a:cxnLst/>
              <a:rect l="l" t="t" r="r" b="b"/>
              <a:pathLst>
                <a:path w="2155" h="3604" extrusionOk="0">
                  <a:moveTo>
                    <a:pt x="59" y="1"/>
                  </a:moveTo>
                  <a:cubicBezTo>
                    <a:pt x="50" y="1"/>
                    <a:pt x="41" y="3"/>
                    <a:pt x="33" y="6"/>
                  </a:cubicBezTo>
                  <a:cubicBezTo>
                    <a:pt x="6" y="22"/>
                    <a:pt x="0" y="54"/>
                    <a:pt x="11" y="81"/>
                  </a:cubicBezTo>
                  <a:lnTo>
                    <a:pt x="2048" y="3576"/>
                  </a:lnTo>
                  <a:cubicBezTo>
                    <a:pt x="2058" y="3593"/>
                    <a:pt x="2075" y="3603"/>
                    <a:pt x="2090" y="3603"/>
                  </a:cubicBezTo>
                  <a:cubicBezTo>
                    <a:pt x="2102" y="3603"/>
                    <a:pt x="2112" y="3598"/>
                    <a:pt x="2117" y="3593"/>
                  </a:cubicBezTo>
                  <a:cubicBezTo>
                    <a:pt x="2144" y="3581"/>
                    <a:pt x="2154" y="3549"/>
                    <a:pt x="2139" y="3522"/>
                  </a:cubicBezTo>
                  <a:lnTo>
                    <a:pt x="102" y="27"/>
                  </a:lnTo>
                  <a:cubicBezTo>
                    <a:pt x="95" y="9"/>
                    <a:pt x="78"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03;p71">
              <a:extLst>
                <a:ext uri="{FF2B5EF4-FFF2-40B4-BE49-F238E27FC236}">
                  <a16:creationId xmlns:a16="http://schemas.microsoft.com/office/drawing/2014/main" id="{CFCAA3A8-0CD0-4F81-B67D-BD260154A8B5}"/>
                </a:ext>
              </a:extLst>
            </p:cNvPr>
            <p:cNvSpPr/>
            <p:nvPr/>
          </p:nvSpPr>
          <p:spPr>
            <a:xfrm>
              <a:off x="7556686" y="3528341"/>
              <a:ext cx="4890" cy="171043"/>
            </a:xfrm>
            <a:custGeom>
              <a:avLst/>
              <a:gdLst/>
              <a:ahLst/>
              <a:cxnLst/>
              <a:rect l="l" t="t" r="r" b="b"/>
              <a:pathLst>
                <a:path w="103" h="3603" extrusionOk="0">
                  <a:moveTo>
                    <a:pt x="50" y="0"/>
                  </a:moveTo>
                  <a:cubicBezTo>
                    <a:pt x="23" y="0"/>
                    <a:pt x="1" y="21"/>
                    <a:pt x="1" y="53"/>
                  </a:cubicBezTo>
                  <a:lnTo>
                    <a:pt x="1" y="3548"/>
                  </a:lnTo>
                  <a:cubicBezTo>
                    <a:pt x="1" y="3575"/>
                    <a:pt x="23" y="3602"/>
                    <a:pt x="50" y="3602"/>
                  </a:cubicBezTo>
                  <a:cubicBezTo>
                    <a:pt x="82" y="3602"/>
                    <a:pt x="102" y="3575"/>
                    <a:pt x="102" y="3548"/>
                  </a:cubicBezTo>
                  <a:lnTo>
                    <a:pt x="102" y="53"/>
                  </a:lnTo>
                  <a:cubicBezTo>
                    <a:pt x="102" y="21"/>
                    <a:pt x="82" y="0"/>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04;p71">
              <a:extLst>
                <a:ext uri="{FF2B5EF4-FFF2-40B4-BE49-F238E27FC236}">
                  <a16:creationId xmlns:a16="http://schemas.microsoft.com/office/drawing/2014/main" id="{2521E817-6556-4387-8E8B-8D91AACC41B1}"/>
                </a:ext>
              </a:extLst>
            </p:cNvPr>
            <p:cNvSpPr/>
            <p:nvPr/>
          </p:nvSpPr>
          <p:spPr>
            <a:xfrm>
              <a:off x="7556686" y="3287471"/>
              <a:ext cx="4890" cy="171138"/>
            </a:xfrm>
            <a:custGeom>
              <a:avLst/>
              <a:gdLst/>
              <a:ahLst/>
              <a:cxnLst/>
              <a:rect l="l" t="t" r="r" b="b"/>
              <a:pathLst>
                <a:path w="103" h="3605" extrusionOk="0">
                  <a:moveTo>
                    <a:pt x="50" y="1"/>
                  </a:moveTo>
                  <a:cubicBezTo>
                    <a:pt x="23" y="1"/>
                    <a:pt x="1" y="23"/>
                    <a:pt x="1" y="55"/>
                  </a:cubicBezTo>
                  <a:lnTo>
                    <a:pt x="1" y="3550"/>
                  </a:lnTo>
                  <a:cubicBezTo>
                    <a:pt x="1" y="3577"/>
                    <a:pt x="23" y="3604"/>
                    <a:pt x="50" y="3604"/>
                  </a:cubicBezTo>
                  <a:cubicBezTo>
                    <a:pt x="82" y="3604"/>
                    <a:pt x="102" y="3577"/>
                    <a:pt x="102" y="3550"/>
                  </a:cubicBezTo>
                  <a:lnTo>
                    <a:pt x="102" y="55"/>
                  </a:lnTo>
                  <a:cubicBezTo>
                    <a:pt x="102" y="23"/>
                    <a:pt x="8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05;p71">
              <a:extLst>
                <a:ext uri="{FF2B5EF4-FFF2-40B4-BE49-F238E27FC236}">
                  <a16:creationId xmlns:a16="http://schemas.microsoft.com/office/drawing/2014/main" id="{0B1E9854-CB0C-4399-9A15-3ECA94AB148D}"/>
                </a:ext>
              </a:extLst>
            </p:cNvPr>
            <p:cNvSpPr/>
            <p:nvPr/>
          </p:nvSpPr>
          <p:spPr>
            <a:xfrm>
              <a:off x="7108412" y="3732515"/>
              <a:ext cx="184715" cy="171091"/>
            </a:xfrm>
            <a:custGeom>
              <a:avLst/>
              <a:gdLst/>
              <a:ahLst/>
              <a:cxnLst/>
              <a:rect l="l" t="t" r="r" b="b"/>
              <a:pathLst>
                <a:path w="3891" h="3604" extrusionOk="0">
                  <a:moveTo>
                    <a:pt x="3829" y="1"/>
                  </a:moveTo>
                  <a:cubicBezTo>
                    <a:pt x="3817" y="1"/>
                    <a:pt x="3805" y="5"/>
                    <a:pt x="3795" y="12"/>
                  </a:cubicBezTo>
                  <a:lnTo>
                    <a:pt x="27" y="3513"/>
                  </a:lnTo>
                  <a:cubicBezTo>
                    <a:pt x="5" y="3529"/>
                    <a:pt x="0" y="3561"/>
                    <a:pt x="21" y="3582"/>
                  </a:cubicBezTo>
                  <a:cubicBezTo>
                    <a:pt x="32" y="3593"/>
                    <a:pt x="48" y="3604"/>
                    <a:pt x="59" y="3604"/>
                  </a:cubicBezTo>
                  <a:cubicBezTo>
                    <a:pt x="75" y="3604"/>
                    <a:pt x="85" y="3598"/>
                    <a:pt x="96" y="3588"/>
                  </a:cubicBezTo>
                  <a:lnTo>
                    <a:pt x="3864" y="93"/>
                  </a:lnTo>
                  <a:cubicBezTo>
                    <a:pt x="3886" y="71"/>
                    <a:pt x="3891" y="39"/>
                    <a:pt x="3869" y="17"/>
                  </a:cubicBezTo>
                  <a:cubicBezTo>
                    <a:pt x="3858" y="6"/>
                    <a:pt x="3844" y="1"/>
                    <a:pt x="3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06;p71">
              <a:extLst>
                <a:ext uri="{FF2B5EF4-FFF2-40B4-BE49-F238E27FC236}">
                  <a16:creationId xmlns:a16="http://schemas.microsoft.com/office/drawing/2014/main" id="{C8CB6D96-103B-4DAA-8346-12341C1F603A}"/>
                </a:ext>
              </a:extLst>
            </p:cNvPr>
            <p:cNvSpPr/>
            <p:nvPr/>
          </p:nvSpPr>
          <p:spPr>
            <a:xfrm>
              <a:off x="6929491" y="3732515"/>
              <a:ext cx="184478" cy="171091"/>
            </a:xfrm>
            <a:custGeom>
              <a:avLst/>
              <a:gdLst/>
              <a:ahLst/>
              <a:cxnLst/>
              <a:rect l="l" t="t" r="r" b="b"/>
              <a:pathLst>
                <a:path w="3886" h="3604" extrusionOk="0">
                  <a:moveTo>
                    <a:pt x="3827" y="1"/>
                  </a:moveTo>
                  <a:cubicBezTo>
                    <a:pt x="3815" y="1"/>
                    <a:pt x="3803" y="5"/>
                    <a:pt x="3796" y="12"/>
                  </a:cubicBezTo>
                  <a:lnTo>
                    <a:pt x="22" y="3513"/>
                  </a:lnTo>
                  <a:cubicBezTo>
                    <a:pt x="0" y="3529"/>
                    <a:pt x="0" y="3561"/>
                    <a:pt x="17" y="3582"/>
                  </a:cubicBezTo>
                  <a:cubicBezTo>
                    <a:pt x="27" y="3593"/>
                    <a:pt x="44" y="3604"/>
                    <a:pt x="59" y="3604"/>
                  </a:cubicBezTo>
                  <a:cubicBezTo>
                    <a:pt x="70" y="3604"/>
                    <a:pt x="81" y="3598"/>
                    <a:pt x="91" y="3588"/>
                  </a:cubicBezTo>
                  <a:lnTo>
                    <a:pt x="3865" y="93"/>
                  </a:lnTo>
                  <a:cubicBezTo>
                    <a:pt x="3886" y="71"/>
                    <a:pt x="3886" y="39"/>
                    <a:pt x="3865" y="17"/>
                  </a:cubicBezTo>
                  <a:cubicBezTo>
                    <a:pt x="3856" y="6"/>
                    <a:pt x="3842" y="1"/>
                    <a:pt x="3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07;p71">
              <a:extLst>
                <a:ext uri="{FF2B5EF4-FFF2-40B4-BE49-F238E27FC236}">
                  <a16:creationId xmlns:a16="http://schemas.microsoft.com/office/drawing/2014/main" id="{B9E0B0C4-5690-462B-AE2D-CF83116D726C}"/>
                </a:ext>
              </a:extLst>
            </p:cNvPr>
            <p:cNvSpPr/>
            <p:nvPr/>
          </p:nvSpPr>
          <p:spPr>
            <a:xfrm>
              <a:off x="7321274" y="3732420"/>
              <a:ext cx="118824" cy="171186"/>
            </a:xfrm>
            <a:custGeom>
              <a:avLst/>
              <a:gdLst/>
              <a:ahLst/>
              <a:cxnLst/>
              <a:rect l="l" t="t" r="r" b="b"/>
              <a:pathLst>
                <a:path w="2503" h="3606" extrusionOk="0">
                  <a:moveTo>
                    <a:pt x="2446" y="1"/>
                  </a:moveTo>
                  <a:cubicBezTo>
                    <a:pt x="2428" y="1"/>
                    <a:pt x="2411" y="10"/>
                    <a:pt x="2399" y="24"/>
                  </a:cubicBezTo>
                  <a:lnTo>
                    <a:pt x="16" y="3520"/>
                  </a:lnTo>
                  <a:cubicBezTo>
                    <a:pt x="1" y="3547"/>
                    <a:pt x="6" y="3579"/>
                    <a:pt x="26" y="3595"/>
                  </a:cubicBezTo>
                  <a:cubicBezTo>
                    <a:pt x="38" y="3600"/>
                    <a:pt x="48" y="3606"/>
                    <a:pt x="58" y="3606"/>
                  </a:cubicBezTo>
                  <a:cubicBezTo>
                    <a:pt x="75" y="3606"/>
                    <a:pt x="90" y="3595"/>
                    <a:pt x="102" y="3579"/>
                  </a:cubicBezTo>
                  <a:lnTo>
                    <a:pt x="2485" y="83"/>
                  </a:lnTo>
                  <a:cubicBezTo>
                    <a:pt x="2502" y="63"/>
                    <a:pt x="2496" y="24"/>
                    <a:pt x="2470" y="9"/>
                  </a:cubicBezTo>
                  <a:cubicBezTo>
                    <a:pt x="2463" y="3"/>
                    <a:pt x="2454" y="1"/>
                    <a:pt x="2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08;p71">
              <a:extLst>
                <a:ext uri="{FF2B5EF4-FFF2-40B4-BE49-F238E27FC236}">
                  <a16:creationId xmlns:a16="http://schemas.microsoft.com/office/drawing/2014/main" id="{80339694-174E-49E6-921B-2F0B1ED727B8}"/>
                </a:ext>
              </a:extLst>
            </p:cNvPr>
            <p:cNvSpPr/>
            <p:nvPr/>
          </p:nvSpPr>
          <p:spPr>
            <a:xfrm>
              <a:off x="7855093" y="3732515"/>
              <a:ext cx="184478" cy="171091"/>
            </a:xfrm>
            <a:custGeom>
              <a:avLst/>
              <a:gdLst/>
              <a:ahLst/>
              <a:cxnLst/>
              <a:rect l="l" t="t" r="r" b="b"/>
              <a:pathLst>
                <a:path w="3886" h="3604" extrusionOk="0">
                  <a:moveTo>
                    <a:pt x="57" y="1"/>
                  </a:moveTo>
                  <a:cubicBezTo>
                    <a:pt x="42" y="1"/>
                    <a:pt x="28" y="6"/>
                    <a:pt x="17" y="17"/>
                  </a:cubicBezTo>
                  <a:cubicBezTo>
                    <a:pt x="0" y="39"/>
                    <a:pt x="0" y="71"/>
                    <a:pt x="22" y="93"/>
                  </a:cubicBezTo>
                  <a:lnTo>
                    <a:pt x="3796" y="3588"/>
                  </a:lnTo>
                  <a:cubicBezTo>
                    <a:pt x="3801" y="3598"/>
                    <a:pt x="3817" y="3604"/>
                    <a:pt x="3828" y="3604"/>
                  </a:cubicBezTo>
                  <a:cubicBezTo>
                    <a:pt x="3844" y="3604"/>
                    <a:pt x="3854" y="3593"/>
                    <a:pt x="3865" y="3582"/>
                  </a:cubicBezTo>
                  <a:cubicBezTo>
                    <a:pt x="3886" y="3561"/>
                    <a:pt x="3886" y="3529"/>
                    <a:pt x="3865" y="3513"/>
                  </a:cubicBezTo>
                  <a:lnTo>
                    <a:pt x="91" y="12"/>
                  </a:lnTo>
                  <a:cubicBezTo>
                    <a:pt x="81" y="5"/>
                    <a:pt x="6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09;p71">
              <a:extLst>
                <a:ext uri="{FF2B5EF4-FFF2-40B4-BE49-F238E27FC236}">
                  <a16:creationId xmlns:a16="http://schemas.microsoft.com/office/drawing/2014/main" id="{84A49A7D-6E8B-4B7A-B522-A38AAC7F267C}"/>
                </a:ext>
              </a:extLst>
            </p:cNvPr>
            <p:cNvSpPr/>
            <p:nvPr/>
          </p:nvSpPr>
          <p:spPr>
            <a:xfrm>
              <a:off x="8034013" y="3732515"/>
              <a:ext cx="184715" cy="171091"/>
            </a:xfrm>
            <a:custGeom>
              <a:avLst/>
              <a:gdLst/>
              <a:ahLst/>
              <a:cxnLst/>
              <a:rect l="l" t="t" r="r" b="b"/>
              <a:pathLst>
                <a:path w="3891" h="3604" extrusionOk="0">
                  <a:moveTo>
                    <a:pt x="61" y="1"/>
                  </a:moveTo>
                  <a:cubicBezTo>
                    <a:pt x="47" y="1"/>
                    <a:pt x="32" y="6"/>
                    <a:pt x="21" y="17"/>
                  </a:cubicBezTo>
                  <a:cubicBezTo>
                    <a:pt x="0" y="39"/>
                    <a:pt x="5" y="71"/>
                    <a:pt x="27" y="93"/>
                  </a:cubicBezTo>
                  <a:lnTo>
                    <a:pt x="3795" y="3588"/>
                  </a:lnTo>
                  <a:cubicBezTo>
                    <a:pt x="3805" y="3598"/>
                    <a:pt x="3816" y="3604"/>
                    <a:pt x="3832" y="3604"/>
                  </a:cubicBezTo>
                  <a:cubicBezTo>
                    <a:pt x="3843" y="3604"/>
                    <a:pt x="3859" y="3593"/>
                    <a:pt x="3869" y="3582"/>
                  </a:cubicBezTo>
                  <a:cubicBezTo>
                    <a:pt x="3891" y="3561"/>
                    <a:pt x="3886" y="3529"/>
                    <a:pt x="3864" y="3513"/>
                  </a:cubicBezTo>
                  <a:lnTo>
                    <a:pt x="96" y="12"/>
                  </a:lnTo>
                  <a:cubicBezTo>
                    <a:pt x="86" y="5"/>
                    <a:pt x="74"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10;p71">
              <a:extLst>
                <a:ext uri="{FF2B5EF4-FFF2-40B4-BE49-F238E27FC236}">
                  <a16:creationId xmlns:a16="http://schemas.microsoft.com/office/drawing/2014/main" id="{E6B76DC5-A107-4517-AC4C-29BD76EEECE2}"/>
                </a:ext>
              </a:extLst>
            </p:cNvPr>
            <p:cNvSpPr/>
            <p:nvPr/>
          </p:nvSpPr>
          <p:spPr>
            <a:xfrm>
              <a:off x="7707978" y="3732420"/>
              <a:ext cx="119014" cy="171186"/>
            </a:xfrm>
            <a:custGeom>
              <a:avLst/>
              <a:gdLst/>
              <a:ahLst/>
              <a:cxnLst/>
              <a:rect l="l" t="t" r="r" b="b"/>
              <a:pathLst>
                <a:path w="2507" h="3606" extrusionOk="0">
                  <a:moveTo>
                    <a:pt x="56" y="1"/>
                  </a:moveTo>
                  <a:cubicBezTo>
                    <a:pt x="47" y="1"/>
                    <a:pt x="39" y="3"/>
                    <a:pt x="32" y="9"/>
                  </a:cubicBezTo>
                  <a:cubicBezTo>
                    <a:pt x="5" y="24"/>
                    <a:pt x="0" y="63"/>
                    <a:pt x="16" y="83"/>
                  </a:cubicBezTo>
                  <a:lnTo>
                    <a:pt x="2399" y="3579"/>
                  </a:lnTo>
                  <a:cubicBezTo>
                    <a:pt x="2411" y="3595"/>
                    <a:pt x="2426" y="3606"/>
                    <a:pt x="2443" y="3606"/>
                  </a:cubicBezTo>
                  <a:cubicBezTo>
                    <a:pt x="2453" y="3606"/>
                    <a:pt x="2463" y="3600"/>
                    <a:pt x="2475" y="3595"/>
                  </a:cubicBezTo>
                  <a:cubicBezTo>
                    <a:pt x="2495" y="3579"/>
                    <a:pt x="2507" y="3547"/>
                    <a:pt x="2490" y="3520"/>
                  </a:cubicBezTo>
                  <a:lnTo>
                    <a:pt x="102" y="24"/>
                  </a:lnTo>
                  <a:cubicBezTo>
                    <a:pt x="90" y="10"/>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11;p71">
              <a:extLst>
                <a:ext uri="{FF2B5EF4-FFF2-40B4-BE49-F238E27FC236}">
                  <a16:creationId xmlns:a16="http://schemas.microsoft.com/office/drawing/2014/main" id="{2F2F5D87-C87A-46CA-8E21-9260C49BEEFB}"/>
                </a:ext>
              </a:extLst>
            </p:cNvPr>
            <p:cNvSpPr/>
            <p:nvPr/>
          </p:nvSpPr>
          <p:spPr>
            <a:xfrm>
              <a:off x="7558205" y="3732562"/>
              <a:ext cx="5175" cy="171043"/>
            </a:xfrm>
            <a:custGeom>
              <a:avLst/>
              <a:gdLst/>
              <a:ahLst/>
              <a:cxnLst/>
              <a:rect l="l" t="t" r="r" b="b"/>
              <a:pathLst>
                <a:path w="109" h="3603" extrusionOk="0">
                  <a:moveTo>
                    <a:pt x="55" y="1"/>
                  </a:moveTo>
                  <a:cubicBezTo>
                    <a:pt x="28" y="1"/>
                    <a:pt x="1" y="21"/>
                    <a:pt x="1" y="53"/>
                  </a:cubicBezTo>
                  <a:lnTo>
                    <a:pt x="1" y="3549"/>
                  </a:lnTo>
                  <a:cubicBezTo>
                    <a:pt x="1" y="3576"/>
                    <a:pt x="28" y="3603"/>
                    <a:pt x="55" y="3603"/>
                  </a:cubicBezTo>
                  <a:cubicBezTo>
                    <a:pt x="82" y="3603"/>
                    <a:pt x="109" y="3576"/>
                    <a:pt x="109" y="3549"/>
                  </a:cubicBezTo>
                  <a:lnTo>
                    <a:pt x="109" y="53"/>
                  </a:lnTo>
                  <a:cubicBezTo>
                    <a:pt x="109" y="21"/>
                    <a:pt x="82" y="1"/>
                    <a:pt x="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412;p71">
            <a:extLst>
              <a:ext uri="{FF2B5EF4-FFF2-40B4-BE49-F238E27FC236}">
                <a16:creationId xmlns:a16="http://schemas.microsoft.com/office/drawing/2014/main" id="{00909078-F2E3-4961-BD06-DB7990E417E5}"/>
              </a:ext>
            </a:extLst>
          </p:cNvPr>
          <p:cNvGrpSpPr/>
          <p:nvPr/>
        </p:nvGrpSpPr>
        <p:grpSpPr>
          <a:xfrm>
            <a:off x="5037870" y="3873342"/>
            <a:ext cx="1363524" cy="673070"/>
            <a:chOff x="5191952" y="3154875"/>
            <a:chExt cx="3357598" cy="1455399"/>
          </a:xfrm>
        </p:grpSpPr>
        <p:sp>
          <p:nvSpPr>
            <p:cNvPr id="36" name="Google Shape;3413;p71">
              <a:extLst>
                <a:ext uri="{FF2B5EF4-FFF2-40B4-BE49-F238E27FC236}">
                  <a16:creationId xmlns:a16="http://schemas.microsoft.com/office/drawing/2014/main" id="{094FFC83-0C0F-47DC-BD2E-75007178F5AF}"/>
                </a:ext>
              </a:extLst>
            </p:cNvPr>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14;p71">
              <a:extLst>
                <a:ext uri="{FF2B5EF4-FFF2-40B4-BE49-F238E27FC236}">
                  <a16:creationId xmlns:a16="http://schemas.microsoft.com/office/drawing/2014/main" id="{430BDB40-D7F9-4910-AB93-9DEB5779F34A}"/>
                </a:ext>
              </a:extLst>
            </p:cNvPr>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15;p71">
              <a:extLst>
                <a:ext uri="{FF2B5EF4-FFF2-40B4-BE49-F238E27FC236}">
                  <a16:creationId xmlns:a16="http://schemas.microsoft.com/office/drawing/2014/main" id="{B884C1E4-4419-4341-BA87-F91AF9948E8C}"/>
                </a:ext>
              </a:extLst>
            </p:cNvPr>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16;p71">
              <a:extLst>
                <a:ext uri="{FF2B5EF4-FFF2-40B4-BE49-F238E27FC236}">
                  <a16:creationId xmlns:a16="http://schemas.microsoft.com/office/drawing/2014/main" id="{637DBCD1-B8ED-4B46-A8AA-91A651104A77}"/>
                </a:ext>
              </a:extLst>
            </p:cNvPr>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17;p71">
              <a:extLst>
                <a:ext uri="{FF2B5EF4-FFF2-40B4-BE49-F238E27FC236}">
                  <a16:creationId xmlns:a16="http://schemas.microsoft.com/office/drawing/2014/main" id="{7F1465A3-EDFF-4ACF-A9FD-BA420524495A}"/>
                </a:ext>
              </a:extLst>
            </p:cNvPr>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18;p71">
              <a:extLst>
                <a:ext uri="{FF2B5EF4-FFF2-40B4-BE49-F238E27FC236}">
                  <a16:creationId xmlns:a16="http://schemas.microsoft.com/office/drawing/2014/main" id="{B0DA8476-F9F3-43E9-B629-BA4D6A7D3A3A}"/>
                </a:ext>
              </a:extLst>
            </p:cNvPr>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19;p71">
              <a:extLst>
                <a:ext uri="{FF2B5EF4-FFF2-40B4-BE49-F238E27FC236}">
                  <a16:creationId xmlns:a16="http://schemas.microsoft.com/office/drawing/2014/main" id="{90BA0046-D0EA-4236-B129-3C1EB8705FBF}"/>
                </a:ext>
              </a:extLst>
            </p:cNvPr>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20;p71">
              <a:extLst>
                <a:ext uri="{FF2B5EF4-FFF2-40B4-BE49-F238E27FC236}">
                  <a16:creationId xmlns:a16="http://schemas.microsoft.com/office/drawing/2014/main" id="{E0AC43E8-C19A-45E2-AA09-C76E4351559B}"/>
                </a:ext>
              </a:extLst>
            </p:cNvPr>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21;p71">
              <a:extLst>
                <a:ext uri="{FF2B5EF4-FFF2-40B4-BE49-F238E27FC236}">
                  <a16:creationId xmlns:a16="http://schemas.microsoft.com/office/drawing/2014/main" id="{4482FA92-13D1-4B4C-B3AB-FA26F0F29D49}"/>
                </a:ext>
              </a:extLst>
            </p:cNvPr>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22;p71">
              <a:extLst>
                <a:ext uri="{FF2B5EF4-FFF2-40B4-BE49-F238E27FC236}">
                  <a16:creationId xmlns:a16="http://schemas.microsoft.com/office/drawing/2014/main" id="{A3D82B72-8685-4D04-9E34-6910F5158F53}"/>
                </a:ext>
              </a:extLst>
            </p:cNvPr>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23;p71">
              <a:extLst>
                <a:ext uri="{FF2B5EF4-FFF2-40B4-BE49-F238E27FC236}">
                  <a16:creationId xmlns:a16="http://schemas.microsoft.com/office/drawing/2014/main" id="{1B85A1F4-59CD-41F9-A9D4-AC82F2986F0A}"/>
                </a:ext>
              </a:extLst>
            </p:cNvPr>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24;p71">
              <a:extLst>
                <a:ext uri="{FF2B5EF4-FFF2-40B4-BE49-F238E27FC236}">
                  <a16:creationId xmlns:a16="http://schemas.microsoft.com/office/drawing/2014/main" id="{F63BC580-ABA1-4061-B13D-2E294B6AEBFE}"/>
                </a:ext>
              </a:extLst>
            </p:cNvPr>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25;p71">
              <a:extLst>
                <a:ext uri="{FF2B5EF4-FFF2-40B4-BE49-F238E27FC236}">
                  <a16:creationId xmlns:a16="http://schemas.microsoft.com/office/drawing/2014/main" id="{F788AD94-6192-470E-AB84-00C71F521AAA}"/>
                </a:ext>
              </a:extLst>
            </p:cNvPr>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26;p71">
              <a:extLst>
                <a:ext uri="{FF2B5EF4-FFF2-40B4-BE49-F238E27FC236}">
                  <a16:creationId xmlns:a16="http://schemas.microsoft.com/office/drawing/2014/main" id="{2313EB42-C0B7-4789-BD99-9980A0BEDE59}"/>
                </a:ext>
              </a:extLst>
            </p:cNvPr>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27;p71">
              <a:extLst>
                <a:ext uri="{FF2B5EF4-FFF2-40B4-BE49-F238E27FC236}">
                  <a16:creationId xmlns:a16="http://schemas.microsoft.com/office/drawing/2014/main" id="{A781BA77-3FF4-47D3-934A-4D490AD7AC46}"/>
                </a:ext>
              </a:extLst>
            </p:cNvPr>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28;p71">
              <a:extLst>
                <a:ext uri="{FF2B5EF4-FFF2-40B4-BE49-F238E27FC236}">
                  <a16:creationId xmlns:a16="http://schemas.microsoft.com/office/drawing/2014/main" id="{042FAF3F-1904-4441-9BE4-A0C8EBA836F8}"/>
                </a:ext>
              </a:extLst>
            </p:cNvPr>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29;p71">
              <a:extLst>
                <a:ext uri="{FF2B5EF4-FFF2-40B4-BE49-F238E27FC236}">
                  <a16:creationId xmlns:a16="http://schemas.microsoft.com/office/drawing/2014/main" id="{B5096A83-C19A-42D7-A1CE-638F81DED601}"/>
                </a:ext>
              </a:extLst>
            </p:cNvPr>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30;p71">
              <a:extLst>
                <a:ext uri="{FF2B5EF4-FFF2-40B4-BE49-F238E27FC236}">
                  <a16:creationId xmlns:a16="http://schemas.microsoft.com/office/drawing/2014/main" id="{C3B86977-2AE5-4957-8EFE-1597AB4B823F}"/>
                </a:ext>
              </a:extLst>
            </p:cNvPr>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31;p71">
              <a:extLst>
                <a:ext uri="{FF2B5EF4-FFF2-40B4-BE49-F238E27FC236}">
                  <a16:creationId xmlns:a16="http://schemas.microsoft.com/office/drawing/2014/main" id="{672A33DF-05BF-40EF-B82F-47D8B7BA5EBF}"/>
                </a:ext>
              </a:extLst>
            </p:cNvPr>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32;p71">
              <a:extLst>
                <a:ext uri="{FF2B5EF4-FFF2-40B4-BE49-F238E27FC236}">
                  <a16:creationId xmlns:a16="http://schemas.microsoft.com/office/drawing/2014/main" id="{24B87D3C-2B24-4C54-9DF5-18C65E80E563}"/>
                </a:ext>
              </a:extLst>
            </p:cNvPr>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33;p71">
              <a:extLst>
                <a:ext uri="{FF2B5EF4-FFF2-40B4-BE49-F238E27FC236}">
                  <a16:creationId xmlns:a16="http://schemas.microsoft.com/office/drawing/2014/main" id="{A6A91282-F6DC-4E8B-AFAF-4AE150540445}"/>
                </a:ext>
              </a:extLst>
            </p:cNvPr>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34;p71">
              <a:extLst>
                <a:ext uri="{FF2B5EF4-FFF2-40B4-BE49-F238E27FC236}">
                  <a16:creationId xmlns:a16="http://schemas.microsoft.com/office/drawing/2014/main" id="{5E308BC6-6951-4FB4-8D31-3D2E48EB3BC6}"/>
                </a:ext>
              </a:extLst>
            </p:cNvPr>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35;p71">
              <a:extLst>
                <a:ext uri="{FF2B5EF4-FFF2-40B4-BE49-F238E27FC236}">
                  <a16:creationId xmlns:a16="http://schemas.microsoft.com/office/drawing/2014/main" id="{EFF202FA-BB3E-49DD-8733-D94D5C105C36}"/>
                </a:ext>
              </a:extLst>
            </p:cNvPr>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36;p71">
              <a:extLst>
                <a:ext uri="{FF2B5EF4-FFF2-40B4-BE49-F238E27FC236}">
                  <a16:creationId xmlns:a16="http://schemas.microsoft.com/office/drawing/2014/main" id="{44D11740-2A04-43FD-9E92-5E88D353490E}"/>
                </a:ext>
              </a:extLst>
            </p:cNvPr>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3437;p71">
            <a:extLst>
              <a:ext uri="{FF2B5EF4-FFF2-40B4-BE49-F238E27FC236}">
                <a16:creationId xmlns:a16="http://schemas.microsoft.com/office/drawing/2014/main" id="{7173E6B2-13C5-4C32-BDCA-D99C433CCE32}"/>
              </a:ext>
            </a:extLst>
          </p:cNvPr>
          <p:cNvGrpSpPr/>
          <p:nvPr/>
        </p:nvGrpSpPr>
        <p:grpSpPr>
          <a:xfrm>
            <a:off x="6646549" y="3752616"/>
            <a:ext cx="1206237" cy="767835"/>
            <a:chOff x="4650000" y="3417650"/>
            <a:chExt cx="1855539" cy="1037198"/>
          </a:xfrm>
        </p:grpSpPr>
        <p:grpSp>
          <p:nvGrpSpPr>
            <p:cNvPr id="61" name="Google Shape;3438;p71">
              <a:extLst>
                <a:ext uri="{FF2B5EF4-FFF2-40B4-BE49-F238E27FC236}">
                  <a16:creationId xmlns:a16="http://schemas.microsoft.com/office/drawing/2014/main" id="{8BED4391-883D-49A3-A36B-6A9DBB5C9501}"/>
                </a:ext>
              </a:extLst>
            </p:cNvPr>
            <p:cNvGrpSpPr/>
            <p:nvPr/>
          </p:nvGrpSpPr>
          <p:grpSpPr>
            <a:xfrm>
              <a:off x="4650000" y="3417650"/>
              <a:ext cx="1855539" cy="1037198"/>
              <a:chOff x="4650000" y="3417650"/>
              <a:chExt cx="1855539" cy="1037198"/>
            </a:xfrm>
          </p:grpSpPr>
          <p:sp>
            <p:nvSpPr>
              <p:cNvPr id="63" name="Google Shape;3439;p71">
                <a:extLst>
                  <a:ext uri="{FF2B5EF4-FFF2-40B4-BE49-F238E27FC236}">
                    <a16:creationId xmlns:a16="http://schemas.microsoft.com/office/drawing/2014/main" id="{E51363A2-352F-4288-8487-07993243294E}"/>
                  </a:ext>
                </a:extLst>
              </p:cNvPr>
              <p:cNvSpPr/>
              <p:nvPr/>
            </p:nvSpPr>
            <p:spPr>
              <a:xfrm>
                <a:off x="5775891" y="3417650"/>
                <a:ext cx="729648" cy="1031554"/>
              </a:xfrm>
              <a:custGeom>
                <a:avLst/>
                <a:gdLst/>
                <a:ahLst/>
                <a:cxnLst/>
                <a:rect l="l" t="t" r="r" b="b"/>
                <a:pathLst>
                  <a:path w="13319" h="18830" extrusionOk="0">
                    <a:moveTo>
                      <a:pt x="7300" y="0"/>
                    </a:moveTo>
                    <a:lnTo>
                      <a:pt x="0" y="6618"/>
                    </a:lnTo>
                    <a:lnTo>
                      <a:pt x="358" y="18830"/>
                    </a:lnTo>
                    <a:lnTo>
                      <a:pt x="13319" y="18830"/>
                    </a:lnTo>
                    <a:lnTo>
                      <a:pt x="13319" y="6387"/>
                    </a:lnTo>
                    <a:lnTo>
                      <a:pt x="7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40;p71">
                <a:extLst>
                  <a:ext uri="{FF2B5EF4-FFF2-40B4-BE49-F238E27FC236}">
                    <a16:creationId xmlns:a16="http://schemas.microsoft.com/office/drawing/2014/main" id="{95BA34D9-D629-41CF-A138-BEFD5B18FD0F}"/>
                  </a:ext>
                </a:extLst>
              </p:cNvPr>
              <p:cNvSpPr/>
              <p:nvPr/>
            </p:nvSpPr>
            <p:spPr>
              <a:xfrm>
                <a:off x="4650000" y="3675073"/>
                <a:ext cx="1145502" cy="774132"/>
              </a:xfrm>
              <a:custGeom>
                <a:avLst/>
                <a:gdLst/>
                <a:ahLst/>
                <a:cxnLst/>
                <a:rect l="l" t="t" r="r" b="b"/>
                <a:pathLst>
                  <a:path w="20910" h="14131" extrusionOk="0">
                    <a:moveTo>
                      <a:pt x="20910" y="0"/>
                    </a:moveTo>
                    <a:lnTo>
                      <a:pt x="1" y="1571"/>
                    </a:lnTo>
                    <a:lnTo>
                      <a:pt x="1" y="14131"/>
                    </a:lnTo>
                    <a:lnTo>
                      <a:pt x="20910" y="14131"/>
                    </a:lnTo>
                    <a:lnTo>
                      <a:pt x="209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41;p71">
                <a:extLst>
                  <a:ext uri="{FF2B5EF4-FFF2-40B4-BE49-F238E27FC236}">
                    <a16:creationId xmlns:a16="http://schemas.microsoft.com/office/drawing/2014/main" id="{73214CF0-883F-4F0C-A6B8-11817FEE6998}"/>
                  </a:ext>
                </a:extLst>
              </p:cNvPr>
              <p:cNvSpPr/>
              <p:nvPr/>
            </p:nvSpPr>
            <p:spPr>
              <a:xfrm>
                <a:off x="4650000" y="3417650"/>
                <a:ext cx="1525857" cy="343541"/>
              </a:xfrm>
              <a:custGeom>
                <a:avLst/>
                <a:gdLst/>
                <a:ahLst/>
                <a:cxnLst/>
                <a:rect l="l" t="t" r="r" b="b"/>
                <a:pathLst>
                  <a:path w="27853" h="6271" extrusionOk="0">
                    <a:moveTo>
                      <a:pt x="6923" y="0"/>
                    </a:moveTo>
                    <a:lnTo>
                      <a:pt x="1" y="6270"/>
                    </a:lnTo>
                    <a:lnTo>
                      <a:pt x="20937" y="6270"/>
                    </a:lnTo>
                    <a:lnTo>
                      <a:pt x="278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42;p71">
                <a:extLst>
                  <a:ext uri="{FF2B5EF4-FFF2-40B4-BE49-F238E27FC236}">
                    <a16:creationId xmlns:a16="http://schemas.microsoft.com/office/drawing/2014/main" id="{8765B600-1865-482A-8A81-266AA883A79B}"/>
                  </a:ext>
                </a:extLst>
              </p:cNvPr>
              <p:cNvSpPr/>
              <p:nvPr/>
            </p:nvSpPr>
            <p:spPr>
              <a:xfrm>
                <a:off x="4913285" y="3482348"/>
                <a:ext cx="386819" cy="143256"/>
              </a:xfrm>
              <a:custGeom>
                <a:avLst/>
                <a:gdLst/>
                <a:ahLst/>
                <a:cxnLst/>
                <a:rect l="l" t="t" r="r" b="b"/>
                <a:pathLst>
                  <a:path w="7061" h="2615" extrusionOk="0">
                    <a:moveTo>
                      <a:pt x="3062" y="1"/>
                    </a:moveTo>
                    <a:lnTo>
                      <a:pt x="0" y="2615"/>
                    </a:lnTo>
                    <a:lnTo>
                      <a:pt x="3997" y="2615"/>
                    </a:lnTo>
                    <a:lnTo>
                      <a:pt x="70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43;p71">
                <a:extLst>
                  <a:ext uri="{FF2B5EF4-FFF2-40B4-BE49-F238E27FC236}">
                    <a16:creationId xmlns:a16="http://schemas.microsoft.com/office/drawing/2014/main" id="{97BCF2E1-4DE5-4570-B5DF-CE612209450F}"/>
                  </a:ext>
                </a:extLst>
              </p:cNvPr>
              <p:cNvSpPr/>
              <p:nvPr/>
            </p:nvSpPr>
            <p:spPr>
              <a:xfrm>
                <a:off x="5213055" y="3482348"/>
                <a:ext cx="386819" cy="143256"/>
              </a:xfrm>
              <a:custGeom>
                <a:avLst/>
                <a:gdLst/>
                <a:ahLst/>
                <a:cxnLst/>
                <a:rect l="l" t="t" r="r" b="b"/>
                <a:pathLst>
                  <a:path w="7061" h="2615" extrusionOk="0">
                    <a:moveTo>
                      <a:pt x="3064" y="1"/>
                    </a:moveTo>
                    <a:lnTo>
                      <a:pt x="0" y="2615"/>
                    </a:lnTo>
                    <a:lnTo>
                      <a:pt x="3999" y="2615"/>
                    </a:lnTo>
                    <a:lnTo>
                      <a:pt x="70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44;p71">
                <a:extLst>
                  <a:ext uri="{FF2B5EF4-FFF2-40B4-BE49-F238E27FC236}">
                    <a16:creationId xmlns:a16="http://schemas.microsoft.com/office/drawing/2014/main" id="{BF239F1A-ECB4-4FFF-9094-16DB678A9E30}"/>
                  </a:ext>
                </a:extLst>
              </p:cNvPr>
              <p:cNvSpPr/>
              <p:nvPr/>
            </p:nvSpPr>
            <p:spPr>
              <a:xfrm>
                <a:off x="5525206" y="3482348"/>
                <a:ext cx="387093" cy="143256"/>
              </a:xfrm>
              <a:custGeom>
                <a:avLst/>
                <a:gdLst/>
                <a:ahLst/>
                <a:cxnLst/>
                <a:rect l="l" t="t" r="r" b="b"/>
                <a:pathLst>
                  <a:path w="7066" h="2615" extrusionOk="0">
                    <a:moveTo>
                      <a:pt x="3062" y="1"/>
                    </a:moveTo>
                    <a:lnTo>
                      <a:pt x="0" y="2615"/>
                    </a:lnTo>
                    <a:lnTo>
                      <a:pt x="4004" y="2615"/>
                    </a:lnTo>
                    <a:lnTo>
                      <a:pt x="7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45;p71">
                <a:extLst>
                  <a:ext uri="{FF2B5EF4-FFF2-40B4-BE49-F238E27FC236}">
                    <a16:creationId xmlns:a16="http://schemas.microsoft.com/office/drawing/2014/main" id="{9210783B-8F45-4506-A032-5E991295141A}"/>
                  </a:ext>
                </a:extLst>
              </p:cNvPr>
              <p:cNvSpPr/>
              <p:nvPr/>
            </p:nvSpPr>
            <p:spPr>
              <a:xfrm>
                <a:off x="4805950" y="3898425"/>
                <a:ext cx="214604" cy="213478"/>
              </a:xfrm>
              <a:custGeom>
                <a:avLst/>
                <a:gdLst/>
                <a:ahLst/>
                <a:cxnLst/>
                <a:rect l="l" t="t" r="r" b="b"/>
                <a:pathLst>
                  <a:path w="3586" h="3897" extrusionOk="0">
                    <a:moveTo>
                      <a:pt x="0" y="1"/>
                    </a:moveTo>
                    <a:lnTo>
                      <a:pt x="0" y="3897"/>
                    </a:lnTo>
                    <a:lnTo>
                      <a:pt x="3586" y="3897"/>
                    </a:lnTo>
                    <a:lnTo>
                      <a:pt x="35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46;p71">
                <a:extLst>
                  <a:ext uri="{FF2B5EF4-FFF2-40B4-BE49-F238E27FC236}">
                    <a16:creationId xmlns:a16="http://schemas.microsoft.com/office/drawing/2014/main" id="{2F472792-9E06-41B3-9A5B-3A6B31D56403}"/>
                  </a:ext>
                </a:extLst>
              </p:cNvPr>
              <p:cNvSpPr/>
              <p:nvPr/>
            </p:nvSpPr>
            <p:spPr>
              <a:xfrm>
                <a:off x="4822182" y="3913323"/>
                <a:ext cx="182152" cy="182481"/>
              </a:xfrm>
              <a:custGeom>
                <a:avLst/>
                <a:gdLst/>
                <a:ahLst/>
                <a:cxnLst/>
                <a:rect l="l" t="t" r="r" b="b"/>
                <a:pathLst>
                  <a:path w="3325" h="3331" extrusionOk="0">
                    <a:moveTo>
                      <a:pt x="1" y="1"/>
                    </a:moveTo>
                    <a:lnTo>
                      <a:pt x="1" y="3331"/>
                    </a:lnTo>
                    <a:lnTo>
                      <a:pt x="3324" y="3331"/>
                    </a:lnTo>
                    <a:lnTo>
                      <a:pt x="33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47;p71">
                <a:extLst>
                  <a:ext uri="{FF2B5EF4-FFF2-40B4-BE49-F238E27FC236}">
                    <a16:creationId xmlns:a16="http://schemas.microsoft.com/office/drawing/2014/main" id="{29177994-6122-4708-82E0-953B41CD1F01}"/>
                  </a:ext>
                </a:extLst>
              </p:cNvPr>
              <p:cNvSpPr/>
              <p:nvPr/>
            </p:nvSpPr>
            <p:spPr>
              <a:xfrm>
                <a:off x="5279506" y="3873824"/>
                <a:ext cx="287006" cy="581023"/>
              </a:xfrm>
              <a:custGeom>
                <a:avLst/>
                <a:gdLst/>
                <a:ahLst/>
                <a:cxnLst/>
                <a:rect l="l" t="t" r="r" b="b"/>
                <a:pathLst>
                  <a:path w="5239" h="10606" extrusionOk="0">
                    <a:moveTo>
                      <a:pt x="1" y="1"/>
                    </a:moveTo>
                    <a:lnTo>
                      <a:pt x="1" y="10606"/>
                    </a:lnTo>
                    <a:lnTo>
                      <a:pt x="5238" y="10606"/>
                    </a:lnTo>
                    <a:lnTo>
                      <a:pt x="5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3448;p71">
              <a:extLst>
                <a:ext uri="{FF2B5EF4-FFF2-40B4-BE49-F238E27FC236}">
                  <a16:creationId xmlns:a16="http://schemas.microsoft.com/office/drawing/2014/main" id="{7AD796EC-B5DF-4A16-9EE9-9510056AF47B}"/>
                </a:ext>
              </a:extLst>
            </p:cNvPr>
            <p:cNvSpPr/>
            <p:nvPr/>
          </p:nvSpPr>
          <p:spPr>
            <a:xfrm>
              <a:off x="5813725" y="3425450"/>
              <a:ext cx="364325" cy="1026325"/>
            </a:xfrm>
            <a:custGeom>
              <a:avLst/>
              <a:gdLst/>
              <a:ahLst/>
              <a:cxnLst/>
              <a:rect l="l" t="t" r="r" b="b"/>
              <a:pathLst>
                <a:path w="14573" h="41053" extrusionOk="0">
                  <a:moveTo>
                    <a:pt x="14573" y="0"/>
                  </a:moveTo>
                  <a:lnTo>
                    <a:pt x="0" y="14478"/>
                  </a:lnTo>
                  <a:lnTo>
                    <a:pt x="0" y="41053"/>
                  </a:lnTo>
                </a:path>
              </a:pathLst>
            </a:custGeom>
            <a:noFill/>
            <a:ln w="9525" cap="flat" cmpd="sng">
              <a:solidFill>
                <a:schemeClr val="accent3"/>
              </a:solidFill>
              <a:prstDash val="solid"/>
              <a:round/>
              <a:headEnd type="none" w="med" len="med"/>
              <a:tailEnd type="none" w="med" len="med"/>
            </a:ln>
          </p:spPr>
        </p:sp>
      </p:grpSp>
      <p:grpSp>
        <p:nvGrpSpPr>
          <p:cNvPr id="72" name="Google Shape;3449;p71">
            <a:extLst>
              <a:ext uri="{FF2B5EF4-FFF2-40B4-BE49-F238E27FC236}">
                <a16:creationId xmlns:a16="http://schemas.microsoft.com/office/drawing/2014/main" id="{8DF9203F-4575-4985-AB20-173B5DA5B327}"/>
              </a:ext>
            </a:extLst>
          </p:cNvPr>
          <p:cNvGrpSpPr/>
          <p:nvPr/>
        </p:nvGrpSpPr>
        <p:grpSpPr>
          <a:xfrm>
            <a:off x="3681815" y="3786693"/>
            <a:ext cx="1168830" cy="723020"/>
            <a:chOff x="445743" y="3478190"/>
            <a:chExt cx="1797997" cy="976661"/>
          </a:xfrm>
        </p:grpSpPr>
        <p:sp>
          <p:nvSpPr>
            <p:cNvPr id="73" name="Google Shape;3450;p71">
              <a:extLst>
                <a:ext uri="{FF2B5EF4-FFF2-40B4-BE49-F238E27FC236}">
                  <a16:creationId xmlns:a16="http://schemas.microsoft.com/office/drawing/2014/main" id="{8CCA9668-3FAB-47D4-AC46-4BD03A489DF4}"/>
                </a:ext>
              </a:extLst>
            </p:cNvPr>
            <p:cNvSpPr/>
            <p:nvPr/>
          </p:nvSpPr>
          <p:spPr>
            <a:xfrm>
              <a:off x="517248" y="3520964"/>
              <a:ext cx="676708" cy="398908"/>
            </a:xfrm>
            <a:custGeom>
              <a:avLst/>
              <a:gdLst/>
              <a:ahLst/>
              <a:cxnLst/>
              <a:rect l="l" t="t" r="r" b="b"/>
              <a:pathLst>
                <a:path w="13448" h="7927" extrusionOk="0">
                  <a:moveTo>
                    <a:pt x="6013" y="1"/>
                  </a:moveTo>
                  <a:lnTo>
                    <a:pt x="0" y="7173"/>
                  </a:lnTo>
                  <a:lnTo>
                    <a:pt x="0" y="7927"/>
                  </a:lnTo>
                  <a:lnTo>
                    <a:pt x="6158" y="711"/>
                  </a:lnTo>
                  <a:lnTo>
                    <a:pt x="12325" y="7799"/>
                  </a:lnTo>
                  <a:lnTo>
                    <a:pt x="13448" y="7799"/>
                  </a:lnTo>
                  <a:lnTo>
                    <a:pt x="13448" y="7173"/>
                  </a:lnTo>
                  <a:lnTo>
                    <a:pt x="12021" y="7173"/>
                  </a:lnTo>
                  <a:lnTo>
                    <a:pt x="6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1;p71">
              <a:extLst>
                <a:ext uri="{FF2B5EF4-FFF2-40B4-BE49-F238E27FC236}">
                  <a16:creationId xmlns:a16="http://schemas.microsoft.com/office/drawing/2014/main" id="{03EB9E72-0A40-4B44-B6DA-D0A2353AC4F3}"/>
                </a:ext>
              </a:extLst>
            </p:cNvPr>
            <p:cNvSpPr/>
            <p:nvPr/>
          </p:nvSpPr>
          <p:spPr>
            <a:xfrm>
              <a:off x="517248" y="3556743"/>
              <a:ext cx="676708" cy="898108"/>
            </a:xfrm>
            <a:custGeom>
              <a:avLst/>
              <a:gdLst/>
              <a:ahLst/>
              <a:cxnLst/>
              <a:rect l="l" t="t" r="r" b="b"/>
              <a:pathLst>
                <a:path w="13448" h="17847" extrusionOk="0">
                  <a:moveTo>
                    <a:pt x="6158" y="0"/>
                  </a:moveTo>
                  <a:lnTo>
                    <a:pt x="0" y="7216"/>
                  </a:lnTo>
                  <a:lnTo>
                    <a:pt x="0" y="17846"/>
                  </a:lnTo>
                  <a:lnTo>
                    <a:pt x="13448" y="17846"/>
                  </a:lnTo>
                  <a:lnTo>
                    <a:pt x="13448" y="7088"/>
                  </a:lnTo>
                  <a:lnTo>
                    <a:pt x="12325" y="7088"/>
                  </a:lnTo>
                  <a:lnTo>
                    <a:pt x="6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52;p71">
              <a:extLst>
                <a:ext uri="{FF2B5EF4-FFF2-40B4-BE49-F238E27FC236}">
                  <a16:creationId xmlns:a16="http://schemas.microsoft.com/office/drawing/2014/main" id="{1895DC4F-DE22-4FA7-95E4-6BCA99690A48}"/>
                </a:ext>
              </a:extLst>
            </p:cNvPr>
            <p:cNvSpPr/>
            <p:nvPr/>
          </p:nvSpPr>
          <p:spPr>
            <a:xfrm>
              <a:off x="1193910" y="3880867"/>
              <a:ext cx="976617" cy="31754"/>
            </a:xfrm>
            <a:custGeom>
              <a:avLst/>
              <a:gdLst/>
              <a:ahLst/>
              <a:cxnLst/>
              <a:rect l="l" t="t" r="r" b="b"/>
              <a:pathLst>
                <a:path w="19408" h="631" extrusionOk="0">
                  <a:moveTo>
                    <a:pt x="1" y="0"/>
                  </a:moveTo>
                  <a:lnTo>
                    <a:pt x="1" y="630"/>
                  </a:lnTo>
                  <a:lnTo>
                    <a:pt x="19408" y="63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53;p71">
              <a:extLst>
                <a:ext uri="{FF2B5EF4-FFF2-40B4-BE49-F238E27FC236}">
                  <a16:creationId xmlns:a16="http://schemas.microsoft.com/office/drawing/2014/main" id="{582AE80F-DCC0-47E9-A344-6C74641021A6}"/>
                </a:ext>
              </a:extLst>
            </p:cNvPr>
            <p:cNvSpPr/>
            <p:nvPr/>
          </p:nvSpPr>
          <p:spPr>
            <a:xfrm>
              <a:off x="1193910" y="3912570"/>
              <a:ext cx="976617" cy="541472"/>
            </a:xfrm>
            <a:custGeom>
              <a:avLst/>
              <a:gdLst/>
              <a:ahLst/>
              <a:cxnLst/>
              <a:rect l="l" t="t" r="r" b="b"/>
              <a:pathLst>
                <a:path w="19408" h="10760" extrusionOk="0">
                  <a:moveTo>
                    <a:pt x="1" y="0"/>
                  </a:moveTo>
                  <a:lnTo>
                    <a:pt x="1" y="10760"/>
                  </a:lnTo>
                  <a:lnTo>
                    <a:pt x="19408" y="1076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54;p71">
              <a:extLst>
                <a:ext uri="{FF2B5EF4-FFF2-40B4-BE49-F238E27FC236}">
                  <a16:creationId xmlns:a16="http://schemas.microsoft.com/office/drawing/2014/main" id="{38999565-3815-4A2F-9BE7-2DBC17353635}"/>
                </a:ext>
              </a:extLst>
            </p:cNvPr>
            <p:cNvSpPr/>
            <p:nvPr/>
          </p:nvSpPr>
          <p:spPr>
            <a:xfrm>
              <a:off x="445743" y="3478190"/>
              <a:ext cx="374081" cy="403739"/>
            </a:xfrm>
            <a:custGeom>
              <a:avLst/>
              <a:gdLst/>
              <a:ahLst/>
              <a:cxnLst/>
              <a:rect l="l" t="t" r="r" b="b"/>
              <a:pathLst>
                <a:path w="7434" h="8023" extrusionOk="0">
                  <a:moveTo>
                    <a:pt x="6723" y="0"/>
                  </a:moveTo>
                  <a:lnTo>
                    <a:pt x="0" y="8023"/>
                  </a:lnTo>
                  <a:lnTo>
                    <a:pt x="1421" y="8023"/>
                  </a:lnTo>
                  <a:lnTo>
                    <a:pt x="7434" y="851"/>
                  </a:lnTo>
                  <a:lnTo>
                    <a:pt x="67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55;p71">
              <a:extLst>
                <a:ext uri="{FF2B5EF4-FFF2-40B4-BE49-F238E27FC236}">
                  <a16:creationId xmlns:a16="http://schemas.microsoft.com/office/drawing/2014/main" id="{348B3AE3-25B1-4B13-8DBB-580BA9D8D284}"/>
                </a:ext>
              </a:extLst>
            </p:cNvPr>
            <p:cNvSpPr/>
            <p:nvPr/>
          </p:nvSpPr>
          <p:spPr>
            <a:xfrm>
              <a:off x="784048" y="3478190"/>
              <a:ext cx="1459692" cy="403739"/>
            </a:xfrm>
            <a:custGeom>
              <a:avLst/>
              <a:gdLst/>
              <a:ahLst/>
              <a:cxnLst/>
              <a:rect l="l" t="t" r="r" b="b"/>
              <a:pathLst>
                <a:path w="29008" h="8023" extrusionOk="0">
                  <a:moveTo>
                    <a:pt x="0" y="0"/>
                  </a:moveTo>
                  <a:lnTo>
                    <a:pt x="711" y="851"/>
                  </a:lnTo>
                  <a:lnTo>
                    <a:pt x="6719" y="8023"/>
                  </a:lnTo>
                  <a:lnTo>
                    <a:pt x="29007" y="8023"/>
                  </a:lnTo>
                  <a:lnTo>
                    <a:pt x="222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56;p71">
              <a:extLst>
                <a:ext uri="{FF2B5EF4-FFF2-40B4-BE49-F238E27FC236}">
                  <a16:creationId xmlns:a16="http://schemas.microsoft.com/office/drawing/2014/main" id="{853A6DB7-BD62-4FA8-BE4B-9417C868D19E}"/>
                </a:ext>
              </a:extLst>
            </p:cNvPr>
            <p:cNvSpPr/>
            <p:nvPr/>
          </p:nvSpPr>
          <p:spPr>
            <a:xfrm>
              <a:off x="1484411" y="3969887"/>
              <a:ext cx="579942" cy="164656"/>
            </a:xfrm>
            <a:custGeom>
              <a:avLst/>
              <a:gdLst/>
              <a:ahLst/>
              <a:cxnLst/>
              <a:rect l="l" t="t" r="r" b="b"/>
              <a:pathLst>
                <a:path w="11525" h="3272" extrusionOk="0">
                  <a:moveTo>
                    <a:pt x="0" y="0"/>
                  </a:moveTo>
                  <a:lnTo>
                    <a:pt x="0" y="3271"/>
                  </a:lnTo>
                  <a:lnTo>
                    <a:pt x="11524" y="3271"/>
                  </a:lnTo>
                  <a:lnTo>
                    <a:pt x="11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57;p71">
              <a:extLst>
                <a:ext uri="{FF2B5EF4-FFF2-40B4-BE49-F238E27FC236}">
                  <a16:creationId xmlns:a16="http://schemas.microsoft.com/office/drawing/2014/main" id="{9D84A674-3B74-4762-A60B-14A2BE2016FC}"/>
                </a:ext>
              </a:extLst>
            </p:cNvPr>
            <p:cNvSpPr/>
            <p:nvPr/>
          </p:nvSpPr>
          <p:spPr>
            <a:xfrm>
              <a:off x="1498903" y="3981411"/>
              <a:ext cx="550102" cy="140702"/>
            </a:xfrm>
            <a:custGeom>
              <a:avLst/>
              <a:gdLst/>
              <a:ahLst/>
              <a:cxnLst/>
              <a:rect l="l" t="t" r="r" b="b"/>
              <a:pathLst>
                <a:path w="10932" h="2796" extrusionOk="0">
                  <a:moveTo>
                    <a:pt x="1" y="1"/>
                  </a:moveTo>
                  <a:lnTo>
                    <a:pt x="1" y="2796"/>
                  </a:lnTo>
                  <a:lnTo>
                    <a:pt x="10931" y="2796"/>
                  </a:lnTo>
                  <a:lnTo>
                    <a:pt x="10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58;p71">
              <a:extLst>
                <a:ext uri="{FF2B5EF4-FFF2-40B4-BE49-F238E27FC236}">
                  <a16:creationId xmlns:a16="http://schemas.microsoft.com/office/drawing/2014/main" id="{519D038F-FFDE-4B8D-9D8A-80E08B18903C}"/>
                </a:ext>
              </a:extLst>
            </p:cNvPr>
            <p:cNvSpPr/>
            <p:nvPr/>
          </p:nvSpPr>
          <p:spPr>
            <a:xfrm>
              <a:off x="1779944" y="3981411"/>
              <a:ext cx="20279" cy="140702"/>
            </a:xfrm>
            <a:custGeom>
              <a:avLst/>
              <a:gdLst/>
              <a:ahLst/>
              <a:cxnLst/>
              <a:rect l="l" t="t" r="r" b="b"/>
              <a:pathLst>
                <a:path w="403" h="2796" extrusionOk="0">
                  <a:moveTo>
                    <a:pt x="1" y="1"/>
                  </a:moveTo>
                  <a:lnTo>
                    <a:pt x="1" y="2796"/>
                  </a:lnTo>
                  <a:lnTo>
                    <a:pt x="402" y="2796"/>
                  </a:lnTo>
                  <a:lnTo>
                    <a:pt x="4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59;p71">
              <a:extLst>
                <a:ext uri="{FF2B5EF4-FFF2-40B4-BE49-F238E27FC236}">
                  <a16:creationId xmlns:a16="http://schemas.microsoft.com/office/drawing/2014/main" id="{5D35A2C0-BD8C-47BC-8BD9-27815B9EA9F7}"/>
                </a:ext>
              </a:extLst>
            </p:cNvPr>
            <p:cNvSpPr/>
            <p:nvPr/>
          </p:nvSpPr>
          <p:spPr>
            <a:xfrm>
              <a:off x="701637" y="4018252"/>
              <a:ext cx="239474" cy="436599"/>
            </a:xfrm>
            <a:custGeom>
              <a:avLst/>
              <a:gdLst/>
              <a:ahLst/>
              <a:cxnLst/>
              <a:rect l="l" t="t" r="r" b="b"/>
              <a:pathLst>
                <a:path w="4759" h="8676" extrusionOk="0">
                  <a:moveTo>
                    <a:pt x="1" y="0"/>
                  </a:moveTo>
                  <a:lnTo>
                    <a:pt x="1" y="8676"/>
                  </a:lnTo>
                  <a:lnTo>
                    <a:pt x="4758" y="8676"/>
                  </a:lnTo>
                  <a:lnTo>
                    <a:pt x="47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460;p71">
              <a:extLst>
                <a:ext uri="{FF2B5EF4-FFF2-40B4-BE49-F238E27FC236}">
                  <a16:creationId xmlns:a16="http://schemas.microsoft.com/office/drawing/2014/main" id="{353AC38A-E14E-414D-A95A-3B50FF0F7ECB}"/>
                </a:ext>
              </a:extLst>
            </p:cNvPr>
            <p:cNvSpPr/>
            <p:nvPr/>
          </p:nvSpPr>
          <p:spPr>
            <a:xfrm>
              <a:off x="880452" y="4214972"/>
              <a:ext cx="38460" cy="43171"/>
            </a:xfrm>
            <a:custGeom>
              <a:avLst/>
              <a:gdLst/>
              <a:ahLst/>
              <a:cxnLst/>
              <a:rect l="l" t="t" r="r" b="b"/>
              <a:pathLst>
                <a:path w="440" h="494" extrusionOk="0">
                  <a:moveTo>
                    <a:pt x="220" y="1"/>
                  </a:moveTo>
                  <a:cubicBezTo>
                    <a:pt x="97" y="1"/>
                    <a:pt x="1" y="109"/>
                    <a:pt x="1" y="247"/>
                  </a:cubicBezTo>
                  <a:cubicBezTo>
                    <a:pt x="1" y="381"/>
                    <a:pt x="97" y="494"/>
                    <a:pt x="220" y="494"/>
                  </a:cubicBezTo>
                  <a:cubicBezTo>
                    <a:pt x="338" y="494"/>
                    <a:pt x="439" y="381"/>
                    <a:pt x="439" y="247"/>
                  </a:cubicBezTo>
                  <a:cubicBezTo>
                    <a:pt x="439" y="109"/>
                    <a:pt x="338"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 name="Google Shape;3461;p71">
              <a:extLst>
                <a:ext uri="{FF2B5EF4-FFF2-40B4-BE49-F238E27FC236}">
                  <a16:creationId xmlns:a16="http://schemas.microsoft.com/office/drawing/2014/main" id="{37B2E03D-741D-4309-8F27-1990065A17E1}"/>
                </a:ext>
              </a:extLst>
            </p:cNvPr>
            <p:cNvCxnSpPr/>
            <p:nvPr/>
          </p:nvCxnSpPr>
          <p:spPr>
            <a:xfrm>
              <a:off x="1124925" y="3882650"/>
              <a:ext cx="0" cy="564300"/>
            </a:xfrm>
            <a:prstGeom prst="straightConnector1">
              <a:avLst/>
            </a:prstGeom>
            <a:noFill/>
            <a:ln w="9525" cap="flat" cmpd="sng">
              <a:solidFill>
                <a:schemeClr val="accent3"/>
              </a:solidFill>
              <a:prstDash val="solid"/>
              <a:round/>
              <a:headEnd type="none" w="med" len="med"/>
              <a:tailEnd type="none" w="med" len="med"/>
            </a:ln>
          </p:spPr>
        </p:cxnSp>
      </p:grpSp>
      <p:sp>
        <p:nvSpPr>
          <p:cNvPr id="85" name="矩形 84">
            <a:extLst>
              <a:ext uri="{FF2B5EF4-FFF2-40B4-BE49-F238E27FC236}">
                <a16:creationId xmlns:a16="http://schemas.microsoft.com/office/drawing/2014/main" id="{241BB159-355F-4126-BCB7-04E4225A637B}"/>
              </a:ext>
            </a:extLst>
          </p:cNvPr>
          <p:cNvSpPr/>
          <p:nvPr/>
        </p:nvSpPr>
        <p:spPr>
          <a:xfrm>
            <a:off x="813485" y="3471200"/>
            <a:ext cx="6992496" cy="307777"/>
          </a:xfrm>
          <a:prstGeom prst="rect">
            <a:avLst/>
          </a:prstGeom>
        </p:spPr>
        <p:txBody>
          <a:bodyPr wrap="square">
            <a:spAutoFit/>
          </a:bodyPr>
          <a:lstStyle/>
          <a:p>
            <a:r>
              <a:rPr lang="zh-HK" altLang="en-US" b="1" dirty="0">
                <a:solidFill>
                  <a:schemeClr val="accent2">
                    <a:lumMod val="75000"/>
                  </a:schemeClr>
                </a:solidFill>
                <a:latin typeface="DFHeiHK-W9" panose="020B0900000000000000" pitchFamily="34" charset="-120"/>
                <a:ea typeface="DFHeiHK-W9" panose="020B0900000000000000" pitchFamily="34" charset="-120"/>
              </a:rPr>
              <a:t>不少難民營中更出現營養不良、過度擠擁、衛生環境惡劣等問題。</a:t>
            </a:r>
          </a:p>
        </p:txBody>
      </p:sp>
      <p:sp>
        <p:nvSpPr>
          <p:cNvPr id="86" name="Google Shape;3392;p71">
            <a:extLst>
              <a:ext uri="{FF2B5EF4-FFF2-40B4-BE49-F238E27FC236}">
                <a16:creationId xmlns:a16="http://schemas.microsoft.com/office/drawing/2014/main" id="{C7D37406-D8BB-4ACB-A845-5EE5C211A5F0}"/>
              </a:ext>
            </a:extLst>
          </p:cNvPr>
          <p:cNvSpPr/>
          <p:nvPr/>
        </p:nvSpPr>
        <p:spPr>
          <a:xfrm>
            <a:off x="7399048" y="294751"/>
            <a:ext cx="1374688" cy="536105"/>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11;p49">
            <a:extLst>
              <a:ext uri="{FF2B5EF4-FFF2-40B4-BE49-F238E27FC236}">
                <a16:creationId xmlns:a16="http://schemas.microsoft.com/office/drawing/2014/main" id="{5A5C6143-2554-4808-934F-6C7F2273BA1D}"/>
              </a:ext>
            </a:extLst>
          </p:cNvPr>
          <p:cNvSpPr txBox="1">
            <a:spLocks/>
          </p:cNvSpPr>
          <p:nvPr/>
        </p:nvSpPr>
        <p:spPr>
          <a:xfrm>
            <a:off x="7399048" y="4375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a:t>
            </a:r>
            <a:r>
              <a:rPr lang="en-US" sz="6000" dirty="0">
                <a:solidFill>
                  <a:schemeClr val="bg2">
                    <a:lumMod val="75000"/>
                  </a:schemeClr>
                </a:solidFill>
                <a:latin typeface="Inter Black"/>
                <a:ea typeface="Inter Black"/>
                <a:sym typeface="Inter Black"/>
              </a:rPr>
              <a:t>5</a:t>
            </a:r>
            <a:r>
              <a:rPr lang="en" sz="6000" dirty="0">
                <a:solidFill>
                  <a:schemeClr val="bg2">
                    <a:lumMod val="75000"/>
                  </a:schemeClr>
                </a:solidFill>
                <a:latin typeface="Inter Black"/>
                <a:ea typeface="Inter Black"/>
                <a:sym typeface="Inter Black"/>
              </a:rPr>
              <a:t>.</a:t>
            </a:r>
          </a:p>
        </p:txBody>
      </p:sp>
      <p:sp>
        <p:nvSpPr>
          <p:cNvPr id="88" name="Google Shape;3383;p71">
            <a:extLst>
              <a:ext uri="{FF2B5EF4-FFF2-40B4-BE49-F238E27FC236}">
                <a16:creationId xmlns:a16="http://schemas.microsoft.com/office/drawing/2014/main" id="{DD8B7B3A-E0E1-47EE-AEFF-7BDD4FC6EC3E}"/>
              </a:ext>
            </a:extLst>
          </p:cNvPr>
          <p:cNvSpPr txBox="1">
            <a:spLocks noGrp="1"/>
          </p:cNvSpPr>
          <p:nvPr>
            <p:ph type="title"/>
          </p:nvPr>
        </p:nvSpPr>
        <p:spPr>
          <a:xfrm>
            <a:off x="553922" y="414219"/>
            <a:ext cx="7704000" cy="572700"/>
          </a:xfrm>
          <a:prstGeom prst="rect">
            <a:avLst/>
          </a:prstGeom>
        </p:spPr>
        <p:txBody>
          <a:bodyPr spcFirstLastPara="1" wrap="square" lIns="91425" tIns="91425" rIns="91425" bIns="91425" anchor="ctr" anchorCtr="0">
            <a:noAutofit/>
          </a:bodyPr>
          <a:lstStyle/>
          <a:p>
            <a:pPr lvl="0"/>
            <a:r>
              <a:rPr lang="en-US" altLang="zh-TW" sz="3200" dirty="0">
                <a:latin typeface="DFHeiHK-W9" panose="020B0900000000000000" pitchFamily="34" charset="-120"/>
                <a:ea typeface="DFHeiHK-W9" panose="020B0900000000000000" pitchFamily="34" charset="-120"/>
              </a:rPr>
              <a:t>(I) </a:t>
            </a:r>
            <a:r>
              <a:rPr lang="zh-TW" altLang="en-US" sz="3200" dirty="0">
                <a:latin typeface="DFHeiHK-W9" panose="020B0900000000000000" pitchFamily="34" charset="-120"/>
                <a:ea typeface="DFHeiHK-W9" panose="020B0900000000000000" pitchFamily="34" charset="-120"/>
              </a:rPr>
              <a:t>難民營資源缺乏</a:t>
            </a:r>
            <a:endParaRPr sz="3200" dirty="0">
              <a:latin typeface="DFHeiHK-W9" panose="020B0900000000000000" pitchFamily="34" charset="-120"/>
              <a:ea typeface="DFHeiHK-W9" panose="020B0900000000000000" pitchFamily="34" charset="-120"/>
            </a:endParaRPr>
          </a:p>
        </p:txBody>
      </p:sp>
      <p:sp>
        <p:nvSpPr>
          <p:cNvPr id="89" name="矩形 88">
            <a:extLst>
              <a:ext uri="{FF2B5EF4-FFF2-40B4-BE49-F238E27FC236}">
                <a16:creationId xmlns:a16="http://schemas.microsoft.com/office/drawing/2014/main" id="{EEB11974-5029-409B-B351-31B5EAC3F855}"/>
              </a:ext>
            </a:extLst>
          </p:cNvPr>
          <p:cNvSpPr/>
          <p:nvPr/>
        </p:nvSpPr>
        <p:spPr>
          <a:xfrm>
            <a:off x="5379170" y="63794"/>
            <a:ext cx="2625545"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成功逃離戰火就能得到庇護</a:t>
            </a:r>
            <a:r>
              <a:rPr lang="en-US" altLang="zh-TW" b="1" dirty="0">
                <a:latin typeface="DFHeiHK-W9" panose="020B0900000000000000" pitchFamily="34" charset="-120"/>
                <a:ea typeface="DFHeiHK-W9" panose="020B0900000000000000" pitchFamily="34" charset="-120"/>
              </a:rPr>
              <a:t>﹖</a:t>
            </a:r>
            <a:endParaRPr lang="zh-HK" altLang="en-US" dirty="0"/>
          </a:p>
        </p:txBody>
      </p:sp>
      <p:pic>
        <p:nvPicPr>
          <p:cNvPr id="3" name="圖片 2">
            <a:extLst>
              <a:ext uri="{FF2B5EF4-FFF2-40B4-BE49-F238E27FC236}">
                <a16:creationId xmlns:a16="http://schemas.microsoft.com/office/drawing/2014/main" id="{417A9D95-0E57-40A4-92FA-E84A18DDA3DF}"/>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17066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2"/>
        <p:cNvGrpSpPr/>
        <p:nvPr/>
      </p:nvGrpSpPr>
      <p:grpSpPr>
        <a:xfrm>
          <a:off x="0" y="0"/>
          <a:ext cx="0" cy="0"/>
          <a:chOff x="0" y="0"/>
          <a:chExt cx="0" cy="0"/>
        </a:xfrm>
      </p:grpSpPr>
      <p:pic>
        <p:nvPicPr>
          <p:cNvPr id="10" name="圖片 9">
            <a:extLst>
              <a:ext uri="{FF2B5EF4-FFF2-40B4-BE49-F238E27FC236}">
                <a16:creationId xmlns:a16="http://schemas.microsoft.com/office/drawing/2014/main" id="{97BFB233-70A1-4F85-B04C-3D78E60069BB}"/>
              </a:ext>
            </a:extLst>
          </p:cNvPr>
          <p:cNvPicPr>
            <a:picLocks noChangeAspect="1"/>
          </p:cNvPicPr>
          <p:nvPr/>
        </p:nvPicPr>
        <p:blipFill>
          <a:blip r:embed="rId3"/>
          <a:stretch>
            <a:fillRect/>
          </a:stretch>
        </p:blipFill>
        <p:spPr>
          <a:xfrm rot="21144424">
            <a:off x="2495521" y="1624178"/>
            <a:ext cx="2858948" cy="2004885"/>
          </a:xfrm>
          <a:prstGeom prst="rect">
            <a:avLst/>
          </a:prstGeom>
        </p:spPr>
      </p:pic>
      <p:sp>
        <p:nvSpPr>
          <p:cNvPr id="3385" name="Google Shape;3385;p71"/>
          <p:cNvSpPr txBox="1">
            <a:spLocks noGrp="1"/>
          </p:cNvSpPr>
          <p:nvPr>
            <p:ph type="title" idx="2"/>
          </p:nvPr>
        </p:nvSpPr>
        <p:spPr>
          <a:xfrm>
            <a:off x="836853" y="3358764"/>
            <a:ext cx="2379187" cy="572700"/>
          </a:xfrm>
          <a:prstGeom prst="rect">
            <a:avLst/>
          </a:prstGeom>
        </p:spPr>
        <p:txBody>
          <a:bodyPr spcFirstLastPara="1" wrap="square" lIns="91425" tIns="91425" rIns="91425" bIns="91425" anchor="ctr" anchorCtr="0">
            <a:noAutofit/>
          </a:bodyPr>
          <a:lstStyle/>
          <a:p>
            <a:pPr lvl="0" algn="ctr"/>
            <a:r>
              <a:rPr lang="zh-TW" altLang="en-US" sz="1800" b="1" dirty="0">
                <a:solidFill>
                  <a:schemeClr val="bg2">
                    <a:lumMod val="50000"/>
                  </a:schemeClr>
                </a:solidFill>
                <a:latin typeface="DFHeiHK-W9" panose="020B0900000000000000" pitchFamily="34" charset="-120"/>
                <a:ea typeface="DFHeiHK-W9" panose="020B0900000000000000" pitchFamily="34" charset="-120"/>
                <a:cs typeface="Arial"/>
                <a:sym typeface="Wingdings" panose="05000000000000000000" pitchFamily="2" charset="2"/>
              </a:rPr>
              <a:t>難民營</a:t>
            </a:r>
            <a:r>
              <a:rPr lang="zh-TW" altLang="en-US" sz="1800" b="1" dirty="0">
                <a:solidFill>
                  <a:schemeClr val="accent2"/>
                </a:solidFill>
                <a:latin typeface="DFHeiHK-W9" panose="020B0900000000000000" pitchFamily="34" charset="-120"/>
                <a:ea typeface="DFHeiHK-W9" panose="020B0900000000000000" pitchFamily="34" charset="-120"/>
                <a:cs typeface="Arial"/>
                <a:sym typeface="Wingdings" panose="05000000000000000000" pitchFamily="2" charset="2"/>
              </a:rPr>
              <a:t>欠缺</a:t>
            </a:r>
            <a:br>
              <a:rPr lang="en-US" altLang="zh-TW" sz="1800" b="1" dirty="0">
                <a:solidFill>
                  <a:srgbClr val="000000"/>
                </a:solidFill>
                <a:latin typeface="DFHeiHK-W9" panose="020B0900000000000000" pitchFamily="34" charset="-120"/>
                <a:ea typeface="DFHeiHK-W9" panose="020B0900000000000000" pitchFamily="34" charset="-120"/>
                <a:cs typeface="Arial"/>
                <a:sym typeface="Wingdings" panose="05000000000000000000" pitchFamily="2" charset="2"/>
              </a:rPr>
            </a:br>
            <a:r>
              <a:rPr lang="zh-TW" altLang="en-US" sz="1800" b="1" dirty="0">
                <a:solidFill>
                  <a:schemeClr val="bg2">
                    <a:lumMod val="50000"/>
                  </a:schemeClr>
                </a:solidFill>
                <a:latin typeface="DFHeiHK-W9" panose="020B0900000000000000" pitchFamily="34" charset="-120"/>
                <a:ea typeface="DFHeiHK-W9" panose="020B0900000000000000" pitchFamily="34" charset="-120"/>
                <a:cs typeface="Arial"/>
                <a:sym typeface="Wingdings" panose="05000000000000000000" pitchFamily="2" charset="2"/>
              </a:rPr>
              <a:t>安全措施及人力資源</a:t>
            </a:r>
            <a:br>
              <a:rPr lang="en-US" altLang="zh-TW" sz="1800" b="1" dirty="0">
                <a:solidFill>
                  <a:schemeClr val="bg2">
                    <a:lumMod val="50000"/>
                  </a:schemeClr>
                </a:solidFill>
                <a:latin typeface="DFHeiHK-W9" panose="020B0900000000000000" pitchFamily="34" charset="-120"/>
                <a:ea typeface="DFHeiHK-W9" panose="020B0900000000000000" pitchFamily="34" charset="-120"/>
                <a:cs typeface="Arial"/>
                <a:sym typeface="Wingdings" panose="05000000000000000000" pitchFamily="2" charset="2"/>
              </a:rPr>
            </a:br>
            <a:r>
              <a:rPr lang="zh-TW" altLang="en-US" sz="1800" b="1" dirty="0">
                <a:solidFill>
                  <a:schemeClr val="bg2">
                    <a:lumMod val="50000"/>
                  </a:schemeClr>
                </a:solidFill>
                <a:latin typeface="DFHeiHK-W9" panose="020B0900000000000000" pitchFamily="34" charset="-120"/>
                <a:ea typeface="DFHeiHK-W9" panose="020B0900000000000000" pitchFamily="34" charset="-120"/>
                <a:cs typeface="Arial"/>
                <a:sym typeface="Wingdings" panose="05000000000000000000" pitchFamily="2" charset="2"/>
              </a:rPr>
              <a:t>維持治安</a:t>
            </a:r>
            <a:endParaRPr sz="1800" b="1" dirty="0">
              <a:solidFill>
                <a:schemeClr val="bg2">
                  <a:lumMod val="50000"/>
                </a:schemeClr>
              </a:solidFill>
              <a:latin typeface="DFHeiHK-W9" panose="020B0900000000000000" pitchFamily="34" charset="-120"/>
              <a:ea typeface="DFHeiHK-W9" panose="020B0900000000000000" pitchFamily="34" charset="-120"/>
              <a:cs typeface="Arial"/>
              <a:sym typeface="Arial"/>
            </a:endParaRPr>
          </a:p>
        </p:txBody>
      </p:sp>
      <p:sp>
        <p:nvSpPr>
          <p:cNvPr id="3383" name="Google Shape;3383;p71"/>
          <p:cNvSpPr txBox="1">
            <a:spLocks noGrp="1"/>
          </p:cNvSpPr>
          <p:nvPr>
            <p:ph type="title"/>
          </p:nvPr>
        </p:nvSpPr>
        <p:spPr>
          <a:xfrm>
            <a:off x="199783" y="558507"/>
            <a:ext cx="7704000" cy="572700"/>
          </a:xfrm>
          <a:prstGeom prst="rect">
            <a:avLst/>
          </a:prstGeom>
        </p:spPr>
        <p:txBody>
          <a:bodyPr spcFirstLastPara="1" wrap="square" lIns="91425" tIns="91425" rIns="91425" bIns="91425" anchor="ctr" anchorCtr="0">
            <a:noAutofit/>
          </a:bodyPr>
          <a:lstStyle/>
          <a:p>
            <a:pPr lvl="0"/>
            <a:r>
              <a:rPr lang="en-US" altLang="zh-TW" sz="3200" dirty="0">
                <a:latin typeface="DFHeiHK-W9" panose="020B0900000000000000" pitchFamily="34" charset="-120"/>
                <a:ea typeface="DFHeiHK-W9" panose="020B0900000000000000" pitchFamily="34" charset="-120"/>
              </a:rPr>
              <a:t>(II) </a:t>
            </a:r>
            <a:r>
              <a:rPr lang="zh-TW" altLang="en-US" sz="3200" dirty="0">
                <a:latin typeface="DFHeiHK-W9" panose="020B0900000000000000" pitchFamily="34" charset="-120"/>
                <a:ea typeface="DFHeiHK-W9" panose="020B0900000000000000" pitchFamily="34" charset="-120"/>
              </a:rPr>
              <a:t>缺乏安全的居住環境</a:t>
            </a:r>
            <a:endParaRPr sz="3200" dirty="0">
              <a:latin typeface="DFHeiHK-W9" panose="020B0900000000000000" pitchFamily="34" charset="-120"/>
              <a:ea typeface="DFHeiHK-W9" panose="020B0900000000000000" pitchFamily="34" charset="-120"/>
            </a:endParaRPr>
          </a:p>
        </p:txBody>
      </p:sp>
      <p:sp>
        <p:nvSpPr>
          <p:cNvPr id="3" name="矩形 2">
            <a:extLst>
              <a:ext uri="{FF2B5EF4-FFF2-40B4-BE49-F238E27FC236}">
                <a16:creationId xmlns:a16="http://schemas.microsoft.com/office/drawing/2014/main" id="{DF813AB2-D257-4A01-B758-766DC71A06C8}"/>
              </a:ext>
            </a:extLst>
          </p:cNvPr>
          <p:cNvSpPr/>
          <p:nvPr/>
        </p:nvSpPr>
        <p:spPr>
          <a:xfrm>
            <a:off x="6141100" y="1708261"/>
            <a:ext cx="2401478" cy="369332"/>
          </a:xfrm>
          <a:prstGeom prst="rect">
            <a:avLst/>
          </a:prstGeom>
        </p:spPr>
        <p:txBody>
          <a:bodyPr wrap="square">
            <a:spAutoFit/>
          </a:bodyPr>
          <a:lstStyle/>
          <a:p>
            <a:r>
              <a:rPr lang="zh-TW" altLang="en-US" sz="1800" b="1" dirty="0">
                <a:solidFill>
                  <a:schemeClr val="bg2">
                    <a:lumMod val="50000"/>
                  </a:schemeClr>
                </a:solidFill>
                <a:latin typeface="DFHeiHK-W9" panose="020B0900000000000000" pitchFamily="34" charset="-120"/>
                <a:ea typeface="DFHeiHK-W9" panose="020B0900000000000000" pitchFamily="34" charset="-120"/>
                <a:sym typeface="Inter Black"/>
              </a:rPr>
              <a:t>在難民營中容易出現</a:t>
            </a:r>
            <a:endParaRPr lang="zh-HK" altLang="en-US" sz="1800" b="1" dirty="0">
              <a:solidFill>
                <a:schemeClr val="bg2">
                  <a:lumMod val="50000"/>
                </a:schemeClr>
              </a:solidFill>
              <a:latin typeface="DFHeiHK-W9" panose="020B0900000000000000" pitchFamily="34" charset="-120"/>
              <a:ea typeface="DFHeiHK-W9" panose="020B0900000000000000" pitchFamily="34" charset="-120"/>
              <a:sym typeface="Inter Black"/>
            </a:endParaRPr>
          </a:p>
        </p:txBody>
      </p:sp>
      <p:sp>
        <p:nvSpPr>
          <p:cNvPr id="5" name="矩形 4">
            <a:extLst>
              <a:ext uri="{FF2B5EF4-FFF2-40B4-BE49-F238E27FC236}">
                <a16:creationId xmlns:a16="http://schemas.microsoft.com/office/drawing/2014/main" id="{45D97F32-E638-4A47-921C-43250A75BED7}"/>
              </a:ext>
            </a:extLst>
          </p:cNvPr>
          <p:cNvSpPr/>
          <p:nvPr/>
        </p:nvSpPr>
        <p:spPr>
          <a:xfrm>
            <a:off x="3309829" y="3721778"/>
            <a:ext cx="1422184" cy="307777"/>
          </a:xfrm>
          <a:prstGeom prst="rect">
            <a:avLst/>
          </a:prstGeom>
        </p:spPr>
        <p:txBody>
          <a:bodyPr wrap="none">
            <a:spAutoFit/>
          </a:bodyPr>
          <a:lstStyle/>
          <a:p>
            <a:r>
              <a:rPr lang="zh-TW" altLang="en-US" dirty="0">
                <a:sym typeface="Wingdings" panose="05000000000000000000" pitchFamily="2" charset="2"/>
              </a:rPr>
              <a:t></a:t>
            </a:r>
            <a:r>
              <a:rPr lang="zh-TW" altLang="en-US" dirty="0"/>
              <a:t>沒有足夠巡邏</a:t>
            </a:r>
            <a:endParaRPr lang="zh-HK" altLang="en-US" dirty="0"/>
          </a:p>
        </p:txBody>
      </p:sp>
      <p:pic>
        <p:nvPicPr>
          <p:cNvPr id="2050" name="Picture 2" descr="https://o.remove.bg/downloads/b68a2c4b-dd39-4d33-be4c-9d5f46a18d36/image-removebg-preview.png">
            <a:extLst>
              <a:ext uri="{FF2B5EF4-FFF2-40B4-BE49-F238E27FC236}">
                <a16:creationId xmlns:a16="http://schemas.microsoft.com/office/drawing/2014/main" id="{BEAC83CA-99E6-48BB-AFB6-F97EED137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5" y="1498913"/>
            <a:ext cx="2062135" cy="17784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130818fc-9d98-4a71-8c0e-5acab90b1f56/image-removebg-preview.png">
            <a:extLst>
              <a:ext uri="{FF2B5EF4-FFF2-40B4-BE49-F238E27FC236}">
                <a16:creationId xmlns:a16="http://schemas.microsoft.com/office/drawing/2014/main" id="{500437DF-CF53-4E17-938B-136A66750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196" y="1868418"/>
            <a:ext cx="1733969" cy="16329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o.remove.bg/downloads/8c837369-1434-4425-9db6-958c052bef01/image-removebg-preview.png">
            <a:extLst>
              <a:ext uri="{FF2B5EF4-FFF2-40B4-BE49-F238E27FC236}">
                <a16:creationId xmlns:a16="http://schemas.microsoft.com/office/drawing/2014/main" id="{73D4E165-44FB-4DE6-A30A-02B74EFC5D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8877" y="2057899"/>
            <a:ext cx="1789722" cy="1599903"/>
          </a:xfrm>
          <a:prstGeom prst="rect">
            <a:avLst/>
          </a:prstGeom>
          <a:noFill/>
          <a:extLst>
            <a:ext uri="{909E8E84-426E-40DD-AFC4-6F175D3DCCD1}">
              <a14:hiddenFill xmlns:a14="http://schemas.microsoft.com/office/drawing/2010/main">
                <a:solidFill>
                  <a:srgbClr val="FFFFFF"/>
                </a:solidFill>
              </a14:hiddenFill>
            </a:ext>
          </a:extLst>
        </p:spPr>
      </p:pic>
      <p:sp>
        <p:nvSpPr>
          <p:cNvPr id="86" name="矩形 85">
            <a:extLst>
              <a:ext uri="{FF2B5EF4-FFF2-40B4-BE49-F238E27FC236}">
                <a16:creationId xmlns:a16="http://schemas.microsoft.com/office/drawing/2014/main" id="{E0A366B3-FABE-4A8C-B84D-457364CA4B16}"/>
              </a:ext>
            </a:extLst>
          </p:cNvPr>
          <p:cNvSpPr/>
          <p:nvPr/>
        </p:nvSpPr>
        <p:spPr>
          <a:xfrm>
            <a:off x="4776185" y="3724090"/>
            <a:ext cx="2140330" cy="307777"/>
          </a:xfrm>
          <a:prstGeom prst="rect">
            <a:avLst/>
          </a:prstGeom>
        </p:spPr>
        <p:txBody>
          <a:bodyPr wrap="none">
            <a:spAutoFit/>
          </a:bodyPr>
          <a:lstStyle/>
          <a:p>
            <a:r>
              <a:rPr lang="zh-TW" altLang="en-US" dirty="0">
                <a:sym typeface="Wingdings" panose="05000000000000000000" pitchFamily="2" charset="2"/>
              </a:rPr>
              <a:t></a:t>
            </a:r>
            <a:r>
              <a:rPr lang="zh-TW" altLang="en-US" dirty="0"/>
              <a:t>居住環境欠缺保安設備</a:t>
            </a:r>
            <a:endParaRPr lang="zh-HK" altLang="en-US" dirty="0"/>
          </a:p>
        </p:txBody>
      </p:sp>
      <p:sp>
        <p:nvSpPr>
          <p:cNvPr id="2" name="矩形 1">
            <a:extLst>
              <a:ext uri="{FF2B5EF4-FFF2-40B4-BE49-F238E27FC236}">
                <a16:creationId xmlns:a16="http://schemas.microsoft.com/office/drawing/2014/main" id="{7A258956-4772-42EB-970F-1E347AC4C3B2}"/>
              </a:ext>
            </a:extLst>
          </p:cNvPr>
          <p:cNvSpPr/>
          <p:nvPr/>
        </p:nvSpPr>
        <p:spPr>
          <a:xfrm>
            <a:off x="6940160" y="3718303"/>
            <a:ext cx="2129109" cy="307777"/>
          </a:xfrm>
          <a:prstGeom prst="rect">
            <a:avLst/>
          </a:prstGeom>
        </p:spPr>
        <p:txBody>
          <a:bodyPr wrap="none">
            <a:spAutoFit/>
          </a:bodyPr>
          <a:lstStyle/>
          <a:p>
            <a:r>
              <a:rPr lang="zh-HK" altLang="en-US" dirty="0">
                <a:sym typeface="Wingdings" panose="05000000000000000000" pitchFamily="2" charset="2"/>
              </a:rPr>
              <a:t></a:t>
            </a:r>
            <a:r>
              <a:rPr lang="zh-HK" altLang="en-US" dirty="0"/>
              <a:t>欠缺分隔性別的設施等</a:t>
            </a:r>
          </a:p>
        </p:txBody>
      </p:sp>
      <p:sp>
        <p:nvSpPr>
          <p:cNvPr id="7" name="矩形 6">
            <a:extLst>
              <a:ext uri="{FF2B5EF4-FFF2-40B4-BE49-F238E27FC236}">
                <a16:creationId xmlns:a16="http://schemas.microsoft.com/office/drawing/2014/main" id="{7B44D26A-92A0-4391-9341-0049BB2346F6}"/>
              </a:ext>
            </a:extLst>
          </p:cNvPr>
          <p:cNvSpPr/>
          <p:nvPr/>
        </p:nvSpPr>
        <p:spPr>
          <a:xfrm>
            <a:off x="6517282" y="2089022"/>
            <a:ext cx="1441420" cy="307777"/>
          </a:xfrm>
          <a:prstGeom prst="rect">
            <a:avLst/>
          </a:prstGeom>
        </p:spPr>
        <p:txBody>
          <a:bodyPr wrap="none">
            <a:spAutoFit/>
          </a:bodyPr>
          <a:lstStyle/>
          <a:p>
            <a:r>
              <a:rPr lang="zh-HK" altLang="en-US" dirty="0"/>
              <a:t>性騷擾和性暴力</a:t>
            </a:r>
          </a:p>
        </p:txBody>
      </p:sp>
      <p:sp>
        <p:nvSpPr>
          <p:cNvPr id="8" name="矩形 7">
            <a:extLst>
              <a:ext uri="{FF2B5EF4-FFF2-40B4-BE49-F238E27FC236}">
                <a16:creationId xmlns:a16="http://schemas.microsoft.com/office/drawing/2014/main" id="{E61E3FD5-C6C5-4975-BD51-52F6E4063550}"/>
              </a:ext>
            </a:extLst>
          </p:cNvPr>
          <p:cNvSpPr/>
          <p:nvPr/>
        </p:nvSpPr>
        <p:spPr>
          <a:xfrm rot="21032051">
            <a:off x="3353891" y="2061082"/>
            <a:ext cx="1107996" cy="1138773"/>
          </a:xfrm>
          <a:prstGeom prst="rect">
            <a:avLst/>
          </a:prstGeom>
        </p:spPr>
        <p:txBody>
          <a:bodyPr wrap="none">
            <a:spAutoFit/>
          </a:bodyPr>
          <a:lstStyle/>
          <a:p>
            <a:pPr algn="ctr"/>
            <a:r>
              <a:rPr lang="zh-HK" altLang="en-US" sz="1800" dirty="0">
                <a:latin typeface="DFHeiHK-W9" panose="020B0900000000000000" pitchFamily="34" charset="-120"/>
                <a:ea typeface="DFHeiHK-W9" panose="020B0900000000000000" pitchFamily="34" charset="-120"/>
              </a:rPr>
              <a:t>受害者中</a:t>
            </a:r>
            <a:endParaRPr lang="en-US" altLang="zh-HK" sz="1800" dirty="0">
              <a:latin typeface="DFHeiHK-W9" panose="020B0900000000000000" pitchFamily="34" charset="-120"/>
              <a:ea typeface="DFHeiHK-W9" panose="020B0900000000000000" pitchFamily="34" charset="-120"/>
            </a:endParaRPr>
          </a:p>
          <a:p>
            <a:pPr algn="ctr"/>
            <a:r>
              <a:rPr lang="zh-HK" altLang="en-US" sz="1800" dirty="0">
                <a:latin typeface="DFHeiHK-W9" panose="020B0900000000000000" pitchFamily="34" charset="-120"/>
                <a:ea typeface="DFHeiHK-W9" panose="020B0900000000000000" pitchFamily="34" charset="-120"/>
              </a:rPr>
              <a:t>大多為</a:t>
            </a:r>
            <a:endParaRPr lang="en-US" altLang="zh-HK" sz="1800" dirty="0">
              <a:latin typeface="DFHeiHK-W9" panose="020B0900000000000000" pitchFamily="34" charset="-120"/>
              <a:ea typeface="DFHeiHK-W9" panose="020B0900000000000000" pitchFamily="34" charset="-120"/>
            </a:endParaRPr>
          </a:p>
          <a:p>
            <a:pPr algn="ctr"/>
            <a:r>
              <a:rPr lang="zh-HK" altLang="en-US" sz="3200" b="1" dirty="0">
                <a:solidFill>
                  <a:schemeClr val="accent2"/>
                </a:solidFill>
                <a:latin typeface="DFHeiHK-W9" panose="020B0900000000000000" pitchFamily="34" charset="-120"/>
                <a:ea typeface="DFHeiHK-W9" panose="020B0900000000000000" pitchFamily="34" charset="-120"/>
              </a:rPr>
              <a:t>女性</a:t>
            </a:r>
          </a:p>
        </p:txBody>
      </p:sp>
      <p:sp>
        <p:nvSpPr>
          <p:cNvPr id="87" name="Google Shape;2211;p49">
            <a:extLst>
              <a:ext uri="{FF2B5EF4-FFF2-40B4-BE49-F238E27FC236}">
                <a16:creationId xmlns:a16="http://schemas.microsoft.com/office/drawing/2014/main" id="{5DB8B319-FD6E-455C-BC0C-6904D25D87DF}"/>
              </a:ext>
            </a:extLst>
          </p:cNvPr>
          <p:cNvSpPr txBox="1">
            <a:spLocks/>
          </p:cNvSpPr>
          <p:nvPr/>
        </p:nvSpPr>
        <p:spPr>
          <a:xfrm>
            <a:off x="7399048" y="4375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a:t>
            </a:r>
            <a:r>
              <a:rPr lang="en-US" sz="6000" dirty="0">
                <a:solidFill>
                  <a:schemeClr val="bg2">
                    <a:lumMod val="75000"/>
                  </a:schemeClr>
                </a:solidFill>
                <a:latin typeface="Inter Black"/>
                <a:ea typeface="Inter Black"/>
                <a:sym typeface="Inter Black"/>
              </a:rPr>
              <a:t>5</a:t>
            </a:r>
            <a:r>
              <a:rPr lang="en" sz="6000" dirty="0">
                <a:solidFill>
                  <a:schemeClr val="bg2">
                    <a:lumMod val="75000"/>
                  </a:schemeClr>
                </a:solidFill>
                <a:latin typeface="Inter Black"/>
                <a:ea typeface="Inter Black"/>
                <a:sym typeface="Inter Black"/>
              </a:rPr>
              <a:t>.</a:t>
            </a:r>
          </a:p>
        </p:txBody>
      </p:sp>
      <p:sp>
        <p:nvSpPr>
          <p:cNvPr id="89" name="矩形 88">
            <a:extLst>
              <a:ext uri="{FF2B5EF4-FFF2-40B4-BE49-F238E27FC236}">
                <a16:creationId xmlns:a16="http://schemas.microsoft.com/office/drawing/2014/main" id="{4441BF82-FF7D-4E80-9322-778A04D99B58}"/>
              </a:ext>
            </a:extLst>
          </p:cNvPr>
          <p:cNvSpPr/>
          <p:nvPr/>
        </p:nvSpPr>
        <p:spPr>
          <a:xfrm>
            <a:off x="5379170" y="63794"/>
            <a:ext cx="2625545"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成功逃離戰火就能得到庇護</a:t>
            </a:r>
            <a:r>
              <a:rPr lang="en-US" altLang="zh-TW" b="1" dirty="0">
                <a:latin typeface="DFHeiHK-W9" panose="020B0900000000000000" pitchFamily="34" charset="-120"/>
                <a:ea typeface="DFHeiHK-W9" panose="020B0900000000000000" pitchFamily="34" charset="-120"/>
              </a:rPr>
              <a:t>﹖</a:t>
            </a:r>
            <a:endParaRPr lang="zh-HK" altLang="en-US" dirty="0"/>
          </a:p>
        </p:txBody>
      </p:sp>
      <p:pic>
        <p:nvPicPr>
          <p:cNvPr id="6" name="圖片 5">
            <a:extLst>
              <a:ext uri="{FF2B5EF4-FFF2-40B4-BE49-F238E27FC236}">
                <a16:creationId xmlns:a16="http://schemas.microsoft.com/office/drawing/2014/main" id="{4FEFFF82-971D-435B-AFE9-D2CC6E5F4E59}"/>
              </a:ext>
            </a:extLst>
          </p:cNvPr>
          <p:cNvPicPr>
            <a:picLocks noChangeAspect="1"/>
          </p:cNvPicPr>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1609208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2"/>
        <p:cNvGrpSpPr/>
        <p:nvPr/>
      </p:nvGrpSpPr>
      <p:grpSpPr>
        <a:xfrm>
          <a:off x="0" y="0"/>
          <a:ext cx="0" cy="0"/>
          <a:chOff x="0" y="0"/>
          <a:chExt cx="0" cy="0"/>
        </a:xfrm>
      </p:grpSpPr>
      <p:pic>
        <p:nvPicPr>
          <p:cNvPr id="95" name="圖片 94">
            <a:extLst>
              <a:ext uri="{FF2B5EF4-FFF2-40B4-BE49-F238E27FC236}">
                <a16:creationId xmlns:a16="http://schemas.microsoft.com/office/drawing/2014/main" id="{05B52DFC-7425-49AA-A97C-A58AA76C39FD}"/>
              </a:ext>
            </a:extLst>
          </p:cNvPr>
          <p:cNvPicPr>
            <a:picLocks noChangeAspect="1"/>
          </p:cNvPicPr>
          <p:nvPr/>
        </p:nvPicPr>
        <p:blipFill>
          <a:blip r:embed="rId3"/>
          <a:stretch>
            <a:fillRect/>
          </a:stretch>
        </p:blipFill>
        <p:spPr>
          <a:xfrm rot="21144424">
            <a:off x="7154882" y="1746999"/>
            <a:ext cx="2043481" cy="1433025"/>
          </a:xfrm>
          <a:prstGeom prst="rect">
            <a:avLst/>
          </a:prstGeom>
        </p:spPr>
      </p:pic>
      <p:sp>
        <p:nvSpPr>
          <p:cNvPr id="3383" name="Google Shape;3383;p71"/>
          <p:cNvSpPr txBox="1">
            <a:spLocks noGrp="1"/>
          </p:cNvSpPr>
          <p:nvPr>
            <p:ph type="title"/>
          </p:nvPr>
        </p:nvSpPr>
        <p:spPr>
          <a:xfrm>
            <a:off x="199783" y="558507"/>
            <a:ext cx="7704000" cy="572700"/>
          </a:xfrm>
          <a:prstGeom prst="rect">
            <a:avLst/>
          </a:prstGeom>
        </p:spPr>
        <p:txBody>
          <a:bodyPr spcFirstLastPara="1" wrap="square" lIns="91425" tIns="91425" rIns="91425" bIns="91425" anchor="ctr" anchorCtr="0">
            <a:noAutofit/>
          </a:bodyPr>
          <a:lstStyle/>
          <a:p>
            <a:pPr lvl="0"/>
            <a:r>
              <a:rPr lang="en-US" altLang="zh-TW" sz="3200" dirty="0">
                <a:latin typeface="DFHeiHK-W9" panose="020B0900000000000000" pitchFamily="34" charset="-120"/>
                <a:ea typeface="DFHeiHK-W9" panose="020B0900000000000000" pitchFamily="34" charset="-120"/>
              </a:rPr>
              <a:t>(III) </a:t>
            </a:r>
            <a:r>
              <a:rPr lang="zh-TW" altLang="en-US" sz="3200" dirty="0">
                <a:latin typeface="DFHeiHK-W9" panose="020B0900000000000000" pitchFamily="34" charset="-120"/>
                <a:ea typeface="DFHeiHK-W9" panose="020B0900000000000000" pitchFamily="34" charset="-120"/>
              </a:rPr>
              <a:t>面對就業困難</a:t>
            </a:r>
            <a:endParaRPr sz="3200" dirty="0">
              <a:latin typeface="DFHeiHK-W9" panose="020B0900000000000000" pitchFamily="34" charset="-120"/>
              <a:ea typeface="DFHeiHK-W9" panose="020B0900000000000000" pitchFamily="34" charset="-120"/>
            </a:endParaRPr>
          </a:p>
        </p:txBody>
      </p:sp>
      <p:sp>
        <p:nvSpPr>
          <p:cNvPr id="7" name="矩形 6">
            <a:extLst>
              <a:ext uri="{FF2B5EF4-FFF2-40B4-BE49-F238E27FC236}">
                <a16:creationId xmlns:a16="http://schemas.microsoft.com/office/drawing/2014/main" id="{7B44D26A-92A0-4391-9341-0049BB2346F6}"/>
              </a:ext>
            </a:extLst>
          </p:cNvPr>
          <p:cNvSpPr/>
          <p:nvPr/>
        </p:nvSpPr>
        <p:spPr>
          <a:xfrm>
            <a:off x="360701" y="1896355"/>
            <a:ext cx="902811" cy="307777"/>
          </a:xfrm>
          <a:prstGeom prst="rect">
            <a:avLst/>
          </a:prstGeom>
        </p:spPr>
        <p:txBody>
          <a:bodyPr wrap="none">
            <a:spAutoFit/>
          </a:bodyPr>
          <a:lstStyle/>
          <a:p>
            <a:r>
              <a:rPr lang="zh-HK" altLang="en-US" dirty="0"/>
              <a:t>言語不通</a:t>
            </a:r>
          </a:p>
        </p:txBody>
      </p:sp>
      <p:pic>
        <p:nvPicPr>
          <p:cNvPr id="1026" name="Picture 2" descr="https://o.remove.bg/downloads/5bd687f9-c639-4bd8-8850-c56ba66825ee/image-removebg-preview.png">
            <a:extLst>
              <a:ext uri="{FF2B5EF4-FFF2-40B4-BE49-F238E27FC236}">
                <a16:creationId xmlns:a16="http://schemas.microsoft.com/office/drawing/2014/main" id="{81082EB9-20A2-4E5C-AA70-32E18F210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64" y="1801555"/>
            <a:ext cx="1539199" cy="1381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remove.bg/downloads/186481da-f6a3-494c-9a2a-f842f0ec64a6/image-removebg-preview.png">
            <a:extLst>
              <a:ext uri="{FF2B5EF4-FFF2-40B4-BE49-F238E27FC236}">
                <a16:creationId xmlns:a16="http://schemas.microsoft.com/office/drawing/2014/main" id="{964A9B7C-8B57-489F-B53F-2D600B48D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4349" y="1714182"/>
            <a:ext cx="1241730" cy="1419880"/>
          </a:xfrm>
          <a:prstGeom prst="rect">
            <a:avLst/>
          </a:prstGeom>
          <a:noFill/>
          <a:extLst>
            <a:ext uri="{909E8E84-426E-40DD-AFC4-6F175D3DCCD1}">
              <a14:hiddenFill xmlns:a14="http://schemas.microsoft.com/office/drawing/2010/main">
                <a:solidFill>
                  <a:srgbClr val="FFFFFF"/>
                </a:solidFill>
              </a14:hiddenFill>
            </a:ext>
          </a:extLst>
        </p:spPr>
      </p:pic>
      <p:sp>
        <p:nvSpPr>
          <p:cNvPr id="92" name="矩形 91">
            <a:extLst>
              <a:ext uri="{FF2B5EF4-FFF2-40B4-BE49-F238E27FC236}">
                <a16:creationId xmlns:a16="http://schemas.microsoft.com/office/drawing/2014/main" id="{F5F3EC10-0F7A-4A84-8184-E8F67CDF4BE7}"/>
              </a:ext>
            </a:extLst>
          </p:cNvPr>
          <p:cNvSpPr/>
          <p:nvPr/>
        </p:nvSpPr>
        <p:spPr>
          <a:xfrm>
            <a:off x="3645431" y="3154860"/>
            <a:ext cx="2159566" cy="307777"/>
          </a:xfrm>
          <a:prstGeom prst="rect">
            <a:avLst/>
          </a:prstGeom>
        </p:spPr>
        <p:txBody>
          <a:bodyPr wrap="none">
            <a:spAutoFit/>
          </a:bodyPr>
          <a:lstStyle/>
          <a:p>
            <a:r>
              <a:rPr lang="zh-TW" altLang="en-US" dirty="0"/>
              <a:t>學歷或工作經驗不被認可</a:t>
            </a:r>
            <a:endParaRPr lang="zh-HK" altLang="en-US" dirty="0"/>
          </a:p>
        </p:txBody>
      </p:sp>
      <p:pic>
        <p:nvPicPr>
          <p:cNvPr id="1034" name="Picture 10" descr="https://o.remove.bg/downloads/bdb90265-4680-492a-b37d-da98ac195916/image-removebg-preview.png">
            <a:extLst>
              <a:ext uri="{FF2B5EF4-FFF2-40B4-BE49-F238E27FC236}">
                <a16:creationId xmlns:a16="http://schemas.microsoft.com/office/drawing/2014/main" id="{25666960-2333-4763-8570-AE772337B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728" y="2515763"/>
            <a:ext cx="1791811" cy="158597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B385BD21-700B-4A17-BDED-73CCE1B14E35}"/>
              </a:ext>
            </a:extLst>
          </p:cNvPr>
          <p:cNvSpPr/>
          <p:nvPr/>
        </p:nvSpPr>
        <p:spPr>
          <a:xfrm>
            <a:off x="7638468" y="2119295"/>
            <a:ext cx="1107996" cy="646331"/>
          </a:xfrm>
          <a:prstGeom prst="rect">
            <a:avLst/>
          </a:prstGeom>
        </p:spPr>
        <p:txBody>
          <a:bodyPr wrap="none">
            <a:spAutoFit/>
          </a:bodyPr>
          <a:lstStyle/>
          <a:p>
            <a:r>
              <a:rPr lang="zh-HK" altLang="en-US" sz="3600" b="1" dirty="0"/>
              <a:t>歧視</a:t>
            </a:r>
          </a:p>
        </p:txBody>
      </p:sp>
      <p:sp>
        <p:nvSpPr>
          <p:cNvPr id="97" name="內容版面配置區 4">
            <a:extLst>
              <a:ext uri="{FF2B5EF4-FFF2-40B4-BE49-F238E27FC236}">
                <a16:creationId xmlns:a16="http://schemas.microsoft.com/office/drawing/2014/main" id="{253FA9B1-5A42-4CE2-8D87-1D22242B9E4A}"/>
              </a:ext>
            </a:extLst>
          </p:cNvPr>
          <p:cNvSpPr txBox="1">
            <a:spLocks/>
          </p:cNvSpPr>
          <p:nvPr/>
        </p:nvSpPr>
        <p:spPr>
          <a:xfrm>
            <a:off x="472761" y="3387527"/>
            <a:ext cx="5809188" cy="12141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buClrTx/>
              <a:buFont typeface="Arial" panose="020B0604020202020204" pitchFamily="34" charset="0"/>
              <a:buChar char="•"/>
            </a:pPr>
            <a:r>
              <a:rPr lang="zh-TW" altLang="en-US" sz="1600" dirty="0">
                <a:solidFill>
                  <a:schemeClr val="bg2">
                    <a:lumMod val="50000"/>
                  </a:schemeClr>
                </a:solidFill>
                <a:latin typeface="DFHeiHK-W9" panose="020B0900000000000000" pitchFamily="34" charset="-120"/>
                <a:ea typeface="DFHeiHK-W9" panose="020B0900000000000000" pitchFamily="34" charset="-120"/>
                <a:cs typeface="Arial"/>
                <a:sym typeface="Wingdings" panose="05000000000000000000" pitchFamily="2" charset="2"/>
              </a:rPr>
              <a:t>令難民在收容國難以自力更生及照顧家庭</a:t>
            </a:r>
            <a:endParaRPr lang="en-US" altLang="zh-TW" sz="1600" dirty="0">
              <a:solidFill>
                <a:schemeClr val="bg2">
                  <a:lumMod val="50000"/>
                </a:schemeClr>
              </a:solidFill>
              <a:latin typeface="DFHeiHK-W9" panose="020B0900000000000000" pitchFamily="34" charset="-120"/>
              <a:ea typeface="DFHeiHK-W9" panose="020B0900000000000000" pitchFamily="34" charset="-120"/>
              <a:cs typeface="Arial"/>
              <a:sym typeface="Wingdings" panose="05000000000000000000" pitchFamily="2" charset="2"/>
            </a:endParaRPr>
          </a:p>
          <a:p>
            <a:pPr>
              <a:buClrTx/>
              <a:buFont typeface="Arial" panose="020B0604020202020204" pitchFamily="34" charset="0"/>
              <a:buChar char="•"/>
            </a:pPr>
            <a:r>
              <a:rPr lang="zh-TW" altLang="en-US" sz="1600" dirty="0">
                <a:solidFill>
                  <a:schemeClr val="bg2">
                    <a:lumMod val="50000"/>
                  </a:schemeClr>
                </a:solidFill>
                <a:latin typeface="DFHeiHK-W9" panose="020B0900000000000000" pitchFamily="34" charset="-120"/>
                <a:ea typeface="DFHeiHK-W9" panose="020B0900000000000000" pitchFamily="34" charset="-120"/>
                <a:cs typeface="Arial"/>
                <a:sym typeface="Wingdings" panose="05000000000000000000" pitchFamily="2" charset="2"/>
              </a:rPr>
              <a:t>長時間需要政府的援助金來維持生活</a:t>
            </a:r>
            <a:endParaRPr lang="en-US" altLang="zh-HK" sz="1600" dirty="0">
              <a:solidFill>
                <a:schemeClr val="bg2">
                  <a:lumMod val="50000"/>
                </a:schemeClr>
              </a:solidFill>
            </a:endParaRPr>
          </a:p>
        </p:txBody>
      </p:sp>
      <p:sp>
        <p:nvSpPr>
          <p:cNvPr id="84" name="Google Shape;2211;p49">
            <a:extLst>
              <a:ext uri="{FF2B5EF4-FFF2-40B4-BE49-F238E27FC236}">
                <a16:creationId xmlns:a16="http://schemas.microsoft.com/office/drawing/2014/main" id="{0065CF2A-8C3C-4DA1-8502-C5F24D36A725}"/>
              </a:ext>
            </a:extLst>
          </p:cNvPr>
          <p:cNvSpPr txBox="1">
            <a:spLocks/>
          </p:cNvSpPr>
          <p:nvPr/>
        </p:nvSpPr>
        <p:spPr>
          <a:xfrm>
            <a:off x="7399048" y="4375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a:t>
            </a:r>
            <a:r>
              <a:rPr lang="en-US" sz="6000" dirty="0">
                <a:solidFill>
                  <a:schemeClr val="bg2">
                    <a:lumMod val="75000"/>
                  </a:schemeClr>
                </a:solidFill>
                <a:latin typeface="Inter Black"/>
                <a:ea typeface="Inter Black"/>
                <a:sym typeface="Inter Black"/>
              </a:rPr>
              <a:t>5</a:t>
            </a:r>
            <a:r>
              <a:rPr lang="en" sz="6000" dirty="0">
                <a:solidFill>
                  <a:schemeClr val="bg2">
                    <a:lumMod val="75000"/>
                  </a:schemeClr>
                </a:solidFill>
                <a:latin typeface="Inter Black"/>
                <a:ea typeface="Inter Black"/>
                <a:sym typeface="Inter Black"/>
              </a:rPr>
              <a:t>.</a:t>
            </a:r>
          </a:p>
        </p:txBody>
      </p:sp>
      <p:sp>
        <p:nvSpPr>
          <p:cNvPr id="85" name="矩形 84">
            <a:extLst>
              <a:ext uri="{FF2B5EF4-FFF2-40B4-BE49-F238E27FC236}">
                <a16:creationId xmlns:a16="http://schemas.microsoft.com/office/drawing/2014/main" id="{3C1053ED-A335-4E02-95BC-920DFAB2D20E}"/>
              </a:ext>
            </a:extLst>
          </p:cNvPr>
          <p:cNvSpPr/>
          <p:nvPr/>
        </p:nvSpPr>
        <p:spPr>
          <a:xfrm>
            <a:off x="5379170" y="63794"/>
            <a:ext cx="2625545"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成功逃離戰火就能得到庇護</a:t>
            </a:r>
            <a:r>
              <a:rPr lang="en-US" altLang="zh-TW" b="1" dirty="0">
                <a:latin typeface="DFHeiHK-W9" panose="020B0900000000000000" pitchFamily="34" charset="-120"/>
                <a:ea typeface="DFHeiHK-W9" panose="020B0900000000000000" pitchFamily="34" charset="-120"/>
              </a:rPr>
              <a:t>﹖</a:t>
            </a:r>
            <a:endParaRPr lang="zh-HK" altLang="en-US" dirty="0"/>
          </a:p>
        </p:txBody>
      </p:sp>
      <p:pic>
        <p:nvPicPr>
          <p:cNvPr id="3" name="圖片 2">
            <a:extLst>
              <a:ext uri="{FF2B5EF4-FFF2-40B4-BE49-F238E27FC236}">
                <a16:creationId xmlns:a16="http://schemas.microsoft.com/office/drawing/2014/main" id="{AE79FC0C-D8E1-49F8-973F-22B6FEA1DA32}"/>
              </a:ext>
            </a:extLst>
          </p:cNvPr>
          <p:cNvPicPr>
            <a:picLocks noChangeAspect="1"/>
          </p:cNvPicPr>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605240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82"/>
        <p:cNvGrpSpPr/>
        <p:nvPr/>
      </p:nvGrpSpPr>
      <p:grpSpPr>
        <a:xfrm>
          <a:off x="0" y="0"/>
          <a:ext cx="0" cy="0"/>
          <a:chOff x="0" y="0"/>
          <a:chExt cx="0" cy="0"/>
        </a:xfrm>
      </p:grpSpPr>
      <p:grpSp>
        <p:nvGrpSpPr>
          <p:cNvPr id="3393" name="Google Shape;3393;p71"/>
          <p:cNvGrpSpPr/>
          <p:nvPr/>
        </p:nvGrpSpPr>
        <p:grpSpPr>
          <a:xfrm>
            <a:off x="8004715" y="3586580"/>
            <a:ext cx="1012166" cy="937906"/>
            <a:chOff x="6783326" y="3248450"/>
            <a:chExt cx="1557003" cy="1266931"/>
          </a:xfrm>
        </p:grpSpPr>
        <p:sp>
          <p:nvSpPr>
            <p:cNvPr id="3394" name="Google Shape;3394;p71"/>
            <p:cNvSpPr/>
            <p:nvPr/>
          </p:nvSpPr>
          <p:spPr>
            <a:xfrm>
              <a:off x="6985792" y="3885278"/>
              <a:ext cx="1152015" cy="630102"/>
            </a:xfrm>
            <a:custGeom>
              <a:avLst/>
              <a:gdLst/>
              <a:ahLst/>
              <a:cxnLst/>
              <a:rect l="l" t="t" r="r" b="b"/>
              <a:pathLst>
                <a:path w="24267" h="13273" extrusionOk="0">
                  <a:moveTo>
                    <a:pt x="1" y="1"/>
                  </a:moveTo>
                  <a:lnTo>
                    <a:pt x="1" y="13272"/>
                  </a:lnTo>
                  <a:lnTo>
                    <a:pt x="24267" y="13272"/>
                  </a:lnTo>
                  <a:lnTo>
                    <a:pt x="242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7371214" y="3885278"/>
              <a:ext cx="381204" cy="630102"/>
            </a:xfrm>
            <a:custGeom>
              <a:avLst/>
              <a:gdLst/>
              <a:ahLst/>
              <a:cxnLst/>
              <a:rect l="l" t="t" r="r" b="b"/>
              <a:pathLst>
                <a:path w="8030" h="13273" extrusionOk="0">
                  <a:moveTo>
                    <a:pt x="1" y="1"/>
                  </a:moveTo>
                  <a:lnTo>
                    <a:pt x="1" y="13272"/>
                  </a:lnTo>
                  <a:lnTo>
                    <a:pt x="8029" y="13272"/>
                  </a:lnTo>
                  <a:lnTo>
                    <a:pt x="80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6783326" y="3248450"/>
              <a:ext cx="1557003" cy="716882"/>
            </a:xfrm>
            <a:custGeom>
              <a:avLst/>
              <a:gdLst/>
              <a:ahLst/>
              <a:cxnLst/>
              <a:rect l="l" t="t" r="r" b="b"/>
              <a:pathLst>
                <a:path w="32798" h="15101" extrusionOk="0">
                  <a:moveTo>
                    <a:pt x="16260" y="1"/>
                  </a:moveTo>
                  <a:lnTo>
                    <a:pt x="9349" y="5329"/>
                  </a:lnTo>
                  <a:cubicBezTo>
                    <a:pt x="9542" y="5441"/>
                    <a:pt x="9734" y="5543"/>
                    <a:pt x="9927" y="5640"/>
                  </a:cubicBezTo>
                  <a:lnTo>
                    <a:pt x="5586" y="9210"/>
                  </a:lnTo>
                  <a:cubicBezTo>
                    <a:pt x="5586" y="9210"/>
                    <a:pt x="5790" y="9316"/>
                    <a:pt x="5993" y="9417"/>
                  </a:cubicBezTo>
                  <a:lnTo>
                    <a:pt x="1" y="15100"/>
                  </a:lnTo>
                  <a:lnTo>
                    <a:pt x="1984" y="15100"/>
                  </a:lnTo>
                  <a:lnTo>
                    <a:pt x="3202" y="14223"/>
                  </a:lnTo>
                  <a:lnTo>
                    <a:pt x="3202" y="14223"/>
                  </a:lnTo>
                  <a:lnTo>
                    <a:pt x="2711" y="15100"/>
                  </a:lnTo>
                  <a:lnTo>
                    <a:pt x="6180" y="15100"/>
                  </a:lnTo>
                  <a:lnTo>
                    <a:pt x="7110" y="13828"/>
                  </a:lnTo>
                  <a:lnTo>
                    <a:pt x="6580" y="15100"/>
                  </a:lnTo>
                  <a:lnTo>
                    <a:pt x="8889" y="15100"/>
                  </a:lnTo>
                  <a:lnTo>
                    <a:pt x="9627" y="13539"/>
                  </a:lnTo>
                  <a:lnTo>
                    <a:pt x="9323" y="15100"/>
                  </a:lnTo>
                  <a:lnTo>
                    <a:pt x="10867" y="15100"/>
                  </a:lnTo>
                  <a:lnTo>
                    <a:pt x="11605" y="14191"/>
                  </a:lnTo>
                  <a:lnTo>
                    <a:pt x="11301" y="15100"/>
                  </a:lnTo>
                  <a:lnTo>
                    <a:pt x="12562" y="15100"/>
                  </a:lnTo>
                  <a:lnTo>
                    <a:pt x="12936" y="14506"/>
                  </a:lnTo>
                  <a:lnTo>
                    <a:pt x="12786" y="15100"/>
                  </a:lnTo>
                  <a:lnTo>
                    <a:pt x="13583" y="15100"/>
                  </a:lnTo>
                  <a:lnTo>
                    <a:pt x="13790" y="14811"/>
                  </a:lnTo>
                  <a:lnTo>
                    <a:pt x="13796" y="15100"/>
                  </a:lnTo>
                  <a:lnTo>
                    <a:pt x="14903" y="15100"/>
                  </a:lnTo>
                  <a:lnTo>
                    <a:pt x="15624" y="13913"/>
                  </a:lnTo>
                  <a:lnTo>
                    <a:pt x="15586" y="15100"/>
                  </a:lnTo>
                  <a:lnTo>
                    <a:pt x="17212" y="15100"/>
                  </a:lnTo>
                  <a:lnTo>
                    <a:pt x="17174" y="13913"/>
                  </a:lnTo>
                  <a:lnTo>
                    <a:pt x="17895" y="15100"/>
                  </a:lnTo>
                  <a:lnTo>
                    <a:pt x="19002" y="15100"/>
                  </a:lnTo>
                  <a:lnTo>
                    <a:pt x="19007" y="14811"/>
                  </a:lnTo>
                  <a:lnTo>
                    <a:pt x="19215" y="15100"/>
                  </a:lnTo>
                  <a:lnTo>
                    <a:pt x="20012" y="15100"/>
                  </a:lnTo>
                  <a:lnTo>
                    <a:pt x="19863" y="14506"/>
                  </a:lnTo>
                  <a:lnTo>
                    <a:pt x="20236" y="15100"/>
                  </a:lnTo>
                  <a:lnTo>
                    <a:pt x="21499" y="15100"/>
                  </a:lnTo>
                  <a:lnTo>
                    <a:pt x="21193" y="14191"/>
                  </a:lnTo>
                  <a:lnTo>
                    <a:pt x="21931" y="15100"/>
                  </a:lnTo>
                  <a:lnTo>
                    <a:pt x="23475" y="15100"/>
                  </a:lnTo>
                  <a:lnTo>
                    <a:pt x="23171" y="13539"/>
                  </a:lnTo>
                  <a:lnTo>
                    <a:pt x="23909" y="15100"/>
                  </a:lnTo>
                  <a:lnTo>
                    <a:pt x="26218" y="15100"/>
                  </a:lnTo>
                  <a:lnTo>
                    <a:pt x="25688" y="13828"/>
                  </a:lnTo>
                  <a:lnTo>
                    <a:pt x="26623" y="15100"/>
                  </a:lnTo>
                  <a:lnTo>
                    <a:pt x="30087" y="15100"/>
                  </a:lnTo>
                  <a:lnTo>
                    <a:pt x="29595" y="14223"/>
                  </a:lnTo>
                  <a:lnTo>
                    <a:pt x="30814" y="15100"/>
                  </a:lnTo>
                  <a:lnTo>
                    <a:pt x="32797" y="15100"/>
                  </a:lnTo>
                  <a:lnTo>
                    <a:pt x="26864" y="9471"/>
                  </a:lnTo>
                  <a:cubicBezTo>
                    <a:pt x="27094" y="9353"/>
                    <a:pt x="27377" y="9210"/>
                    <a:pt x="27377" y="9210"/>
                  </a:cubicBezTo>
                  <a:lnTo>
                    <a:pt x="23038" y="5640"/>
                  </a:lnTo>
                  <a:cubicBezTo>
                    <a:pt x="23230" y="5543"/>
                    <a:pt x="23423" y="5441"/>
                    <a:pt x="23609" y="5329"/>
                  </a:cubicBezTo>
                  <a:cubicBezTo>
                    <a:pt x="23609" y="5329"/>
                    <a:pt x="16693" y="38"/>
                    <a:pt x="16704" y="1"/>
                  </a:cubicBezTo>
                  <a:lnTo>
                    <a:pt x="16688" y="1"/>
                  </a:lnTo>
                  <a:cubicBezTo>
                    <a:pt x="16688" y="11"/>
                    <a:pt x="16693" y="21"/>
                    <a:pt x="16693" y="38"/>
                  </a:cubicBezTo>
                  <a:cubicBezTo>
                    <a:pt x="16688" y="28"/>
                    <a:pt x="16688" y="11"/>
                    <a:pt x="16682" y="1"/>
                  </a:cubicBezTo>
                  <a:lnTo>
                    <a:pt x="16639" y="1"/>
                  </a:lnTo>
                  <a:lnTo>
                    <a:pt x="16639" y="28"/>
                  </a:lnTo>
                  <a:cubicBezTo>
                    <a:pt x="16634" y="16"/>
                    <a:pt x="16629" y="6"/>
                    <a:pt x="16624" y="1"/>
                  </a:cubicBezTo>
                  <a:lnTo>
                    <a:pt x="16575" y="1"/>
                  </a:lnTo>
                  <a:cubicBezTo>
                    <a:pt x="16575" y="6"/>
                    <a:pt x="16570" y="11"/>
                    <a:pt x="16570" y="21"/>
                  </a:cubicBezTo>
                  <a:lnTo>
                    <a:pt x="16570" y="1"/>
                  </a:lnTo>
                  <a:lnTo>
                    <a:pt x="16516" y="1"/>
                  </a:lnTo>
                  <a:cubicBezTo>
                    <a:pt x="16511" y="11"/>
                    <a:pt x="16506" y="21"/>
                    <a:pt x="16501" y="33"/>
                  </a:cubicBezTo>
                  <a:lnTo>
                    <a:pt x="16501" y="1"/>
                  </a:lnTo>
                  <a:lnTo>
                    <a:pt x="16420" y="1"/>
                  </a:lnTo>
                  <a:cubicBezTo>
                    <a:pt x="16415" y="6"/>
                    <a:pt x="16415" y="16"/>
                    <a:pt x="16415" y="28"/>
                  </a:cubicBezTo>
                  <a:lnTo>
                    <a:pt x="16415" y="1"/>
                  </a:lnTo>
                  <a:lnTo>
                    <a:pt x="16356" y="1"/>
                  </a:lnTo>
                  <a:cubicBezTo>
                    <a:pt x="16351" y="11"/>
                    <a:pt x="16341" y="21"/>
                    <a:pt x="16335" y="33"/>
                  </a:cubicBezTo>
                  <a:cubicBezTo>
                    <a:pt x="16335" y="21"/>
                    <a:pt x="16341" y="11"/>
                    <a:pt x="16341" y="1"/>
                  </a:cubicBezTo>
                  <a:lnTo>
                    <a:pt x="16297" y="1"/>
                  </a:lnTo>
                  <a:cubicBezTo>
                    <a:pt x="16276" y="21"/>
                    <a:pt x="16260" y="48"/>
                    <a:pt x="16239" y="70"/>
                  </a:cubicBezTo>
                  <a:cubicBezTo>
                    <a:pt x="16255" y="48"/>
                    <a:pt x="16265" y="28"/>
                    <a:pt x="16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7172831" y="3528293"/>
              <a:ext cx="158368" cy="171091"/>
            </a:xfrm>
            <a:custGeom>
              <a:avLst/>
              <a:gdLst/>
              <a:ahLst/>
              <a:cxnLst/>
              <a:rect l="l" t="t" r="r" b="b"/>
              <a:pathLst>
                <a:path w="3336" h="3604" extrusionOk="0">
                  <a:moveTo>
                    <a:pt x="3277" y="0"/>
                  </a:moveTo>
                  <a:cubicBezTo>
                    <a:pt x="3264" y="0"/>
                    <a:pt x="3250" y="6"/>
                    <a:pt x="3239" y="17"/>
                  </a:cubicBezTo>
                  <a:lnTo>
                    <a:pt x="22" y="3512"/>
                  </a:lnTo>
                  <a:cubicBezTo>
                    <a:pt x="0" y="3534"/>
                    <a:pt x="5" y="3571"/>
                    <a:pt x="27" y="3587"/>
                  </a:cubicBezTo>
                  <a:cubicBezTo>
                    <a:pt x="32" y="3598"/>
                    <a:pt x="49" y="3603"/>
                    <a:pt x="59" y="3603"/>
                  </a:cubicBezTo>
                  <a:cubicBezTo>
                    <a:pt x="75" y="3603"/>
                    <a:pt x="86" y="3598"/>
                    <a:pt x="96" y="3587"/>
                  </a:cubicBezTo>
                  <a:lnTo>
                    <a:pt x="3314" y="86"/>
                  </a:lnTo>
                  <a:cubicBezTo>
                    <a:pt x="3335" y="65"/>
                    <a:pt x="3335" y="33"/>
                    <a:pt x="3314" y="17"/>
                  </a:cubicBezTo>
                  <a:cubicBezTo>
                    <a:pt x="3303" y="6"/>
                    <a:pt x="3290" y="0"/>
                    <a:pt x="3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7354220" y="3528293"/>
              <a:ext cx="102303" cy="171091"/>
            </a:xfrm>
            <a:custGeom>
              <a:avLst/>
              <a:gdLst/>
              <a:ahLst/>
              <a:cxnLst/>
              <a:rect l="l" t="t" r="r" b="b"/>
              <a:pathLst>
                <a:path w="2155" h="3604" extrusionOk="0">
                  <a:moveTo>
                    <a:pt x="2097" y="1"/>
                  </a:moveTo>
                  <a:cubicBezTo>
                    <a:pt x="2078" y="1"/>
                    <a:pt x="2061" y="9"/>
                    <a:pt x="2053" y="27"/>
                  </a:cubicBezTo>
                  <a:lnTo>
                    <a:pt x="17" y="3522"/>
                  </a:lnTo>
                  <a:cubicBezTo>
                    <a:pt x="1" y="3549"/>
                    <a:pt x="12" y="3581"/>
                    <a:pt x="38" y="3593"/>
                  </a:cubicBezTo>
                  <a:cubicBezTo>
                    <a:pt x="44" y="3598"/>
                    <a:pt x="55" y="3603"/>
                    <a:pt x="65" y="3603"/>
                  </a:cubicBezTo>
                  <a:cubicBezTo>
                    <a:pt x="81" y="3603"/>
                    <a:pt x="97" y="3593"/>
                    <a:pt x="108" y="3576"/>
                  </a:cubicBezTo>
                  <a:lnTo>
                    <a:pt x="2139" y="81"/>
                  </a:lnTo>
                  <a:cubicBezTo>
                    <a:pt x="2154" y="54"/>
                    <a:pt x="2149" y="22"/>
                    <a:pt x="2122" y="6"/>
                  </a:cubicBezTo>
                  <a:cubicBezTo>
                    <a:pt x="2114" y="3"/>
                    <a:pt x="2105" y="1"/>
                    <a:pt x="2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7377860" y="3306650"/>
              <a:ext cx="122811" cy="158748"/>
            </a:xfrm>
            <a:custGeom>
              <a:avLst/>
              <a:gdLst/>
              <a:ahLst/>
              <a:cxnLst/>
              <a:rect l="l" t="t" r="r" b="b"/>
              <a:pathLst>
                <a:path w="2587" h="3344" extrusionOk="0">
                  <a:moveTo>
                    <a:pt x="2528" y="1"/>
                  </a:moveTo>
                  <a:cubicBezTo>
                    <a:pt x="2513" y="1"/>
                    <a:pt x="2497" y="8"/>
                    <a:pt x="2485" y="20"/>
                  </a:cubicBezTo>
                  <a:lnTo>
                    <a:pt x="16" y="3259"/>
                  </a:lnTo>
                  <a:cubicBezTo>
                    <a:pt x="0" y="3285"/>
                    <a:pt x="5" y="3317"/>
                    <a:pt x="27" y="3334"/>
                  </a:cubicBezTo>
                  <a:cubicBezTo>
                    <a:pt x="38" y="3344"/>
                    <a:pt x="48" y="3344"/>
                    <a:pt x="59" y="3344"/>
                  </a:cubicBezTo>
                  <a:cubicBezTo>
                    <a:pt x="75" y="3344"/>
                    <a:pt x="91" y="3339"/>
                    <a:pt x="102" y="3323"/>
                  </a:cubicBezTo>
                  <a:lnTo>
                    <a:pt x="2571" y="84"/>
                  </a:lnTo>
                  <a:cubicBezTo>
                    <a:pt x="2586" y="63"/>
                    <a:pt x="2581" y="30"/>
                    <a:pt x="2561" y="14"/>
                  </a:cubicBezTo>
                  <a:cubicBezTo>
                    <a:pt x="2551" y="5"/>
                    <a:pt x="2540" y="1"/>
                    <a:pt x="2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7625757" y="3306650"/>
              <a:ext cx="122811" cy="158748"/>
            </a:xfrm>
            <a:custGeom>
              <a:avLst/>
              <a:gdLst/>
              <a:ahLst/>
              <a:cxnLst/>
              <a:rect l="l" t="t" r="r" b="b"/>
              <a:pathLst>
                <a:path w="2587" h="3344" extrusionOk="0">
                  <a:moveTo>
                    <a:pt x="59" y="1"/>
                  </a:moveTo>
                  <a:cubicBezTo>
                    <a:pt x="47" y="1"/>
                    <a:pt x="36" y="5"/>
                    <a:pt x="26" y="14"/>
                  </a:cubicBezTo>
                  <a:cubicBezTo>
                    <a:pt x="6" y="30"/>
                    <a:pt x="0" y="63"/>
                    <a:pt x="16" y="84"/>
                  </a:cubicBezTo>
                  <a:lnTo>
                    <a:pt x="2485" y="3323"/>
                  </a:lnTo>
                  <a:cubicBezTo>
                    <a:pt x="2495" y="3339"/>
                    <a:pt x="2512" y="3344"/>
                    <a:pt x="2528" y="3344"/>
                  </a:cubicBezTo>
                  <a:cubicBezTo>
                    <a:pt x="2539" y="3344"/>
                    <a:pt x="2549" y="3344"/>
                    <a:pt x="2560" y="3334"/>
                  </a:cubicBezTo>
                  <a:cubicBezTo>
                    <a:pt x="2581" y="3317"/>
                    <a:pt x="2587" y="3285"/>
                    <a:pt x="2571" y="3259"/>
                  </a:cubicBezTo>
                  <a:lnTo>
                    <a:pt x="102" y="20"/>
                  </a:lnTo>
                  <a:cubicBezTo>
                    <a:pt x="89" y="8"/>
                    <a:pt x="74"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7809662" y="3528293"/>
              <a:ext cx="158368" cy="171091"/>
            </a:xfrm>
            <a:custGeom>
              <a:avLst/>
              <a:gdLst/>
              <a:ahLst/>
              <a:cxnLst/>
              <a:rect l="l" t="t" r="r" b="b"/>
              <a:pathLst>
                <a:path w="3336" h="3604" extrusionOk="0">
                  <a:moveTo>
                    <a:pt x="60" y="0"/>
                  </a:moveTo>
                  <a:cubicBezTo>
                    <a:pt x="47" y="0"/>
                    <a:pt x="33" y="6"/>
                    <a:pt x="22" y="17"/>
                  </a:cubicBezTo>
                  <a:cubicBezTo>
                    <a:pt x="0" y="33"/>
                    <a:pt x="0" y="65"/>
                    <a:pt x="22" y="86"/>
                  </a:cubicBezTo>
                  <a:lnTo>
                    <a:pt x="3239" y="3587"/>
                  </a:lnTo>
                  <a:cubicBezTo>
                    <a:pt x="3246" y="3598"/>
                    <a:pt x="3261" y="3603"/>
                    <a:pt x="3278" y="3603"/>
                  </a:cubicBezTo>
                  <a:cubicBezTo>
                    <a:pt x="3288" y="3603"/>
                    <a:pt x="3298" y="3598"/>
                    <a:pt x="3310" y="3587"/>
                  </a:cubicBezTo>
                  <a:cubicBezTo>
                    <a:pt x="3330" y="3571"/>
                    <a:pt x="3336" y="3534"/>
                    <a:pt x="3315" y="3512"/>
                  </a:cubicBezTo>
                  <a:lnTo>
                    <a:pt x="97" y="17"/>
                  </a:lnTo>
                  <a:cubicBezTo>
                    <a:pt x="86" y="6"/>
                    <a:pt x="73"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7684337" y="3528293"/>
              <a:ext cx="102303" cy="171091"/>
            </a:xfrm>
            <a:custGeom>
              <a:avLst/>
              <a:gdLst/>
              <a:ahLst/>
              <a:cxnLst/>
              <a:rect l="l" t="t" r="r" b="b"/>
              <a:pathLst>
                <a:path w="2155" h="3604" extrusionOk="0">
                  <a:moveTo>
                    <a:pt x="59" y="1"/>
                  </a:moveTo>
                  <a:cubicBezTo>
                    <a:pt x="50" y="1"/>
                    <a:pt x="41" y="3"/>
                    <a:pt x="33" y="6"/>
                  </a:cubicBezTo>
                  <a:cubicBezTo>
                    <a:pt x="6" y="22"/>
                    <a:pt x="0" y="54"/>
                    <a:pt x="11" y="81"/>
                  </a:cubicBezTo>
                  <a:lnTo>
                    <a:pt x="2048" y="3576"/>
                  </a:lnTo>
                  <a:cubicBezTo>
                    <a:pt x="2058" y="3593"/>
                    <a:pt x="2075" y="3603"/>
                    <a:pt x="2090" y="3603"/>
                  </a:cubicBezTo>
                  <a:cubicBezTo>
                    <a:pt x="2102" y="3603"/>
                    <a:pt x="2112" y="3598"/>
                    <a:pt x="2117" y="3593"/>
                  </a:cubicBezTo>
                  <a:cubicBezTo>
                    <a:pt x="2144" y="3581"/>
                    <a:pt x="2154" y="3549"/>
                    <a:pt x="2139" y="3522"/>
                  </a:cubicBezTo>
                  <a:lnTo>
                    <a:pt x="102" y="27"/>
                  </a:lnTo>
                  <a:cubicBezTo>
                    <a:pt x="95" y="9"/>
                    <a:pt x="78"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7556686" y="3528341"/>
              <a:ext cx="4890" cy="171043"/>
            </a:xfrm>
            <a:custGeom>
              <a:avLst/>
              <a:gdLst/>
              <a:ahLst/>
              <a:cxnLst/>
              <a:rect l="l" t="t" r="r" b="b"/>
              <a:pathLst>
                <a:path w="103" h="3603" extrusionOk="0">
                  <a:moveTo>
                    <a:pt x="50" y="0"/>
                  </a:moveTo>
                  <a:cubicBezTo>
                    <a:pt x="23" y="0"/>
                    <a:pt x="1" y="21"/>
                    <a:pt x="1" y="53"/>
                  </a:cubicBezTo>
                  <a:lnTo>
                    <a:pt x="1" y="3548"/>
                  </a:lnTo>
                  <a:cubicBezTo>
                    <a:pt x="1" y="3575"/>
                    <a:pt x="23" y="3602"/>
                    <a:pt x="50" y="3602"/>
                  </a:cubicBezTo>
                  <a:cubicBezTo>
                    <a:pt x="82" y="3602"/>
                    <a:pt x="102" y="3575"/>
                    <a:pt x="102" y="3548"/>
                  </a:cubicBezTo>
                  <a:lnTo>
                    <a:pt x="102" y="53"/>
                  </a:lnTo>
                  <a:cubicBezTo>
                    <a:pt x="102" y="21"/>
                    <a:pt x="82" y="0"/>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7556686" y="3287471"/>
              <a:ext cx="4890" cy="171138"/>
            </a:xfrm>
            <a:custGeom>
              <a:avLst/>
              <a:gdLst/>
              <a:ahLst/>
              <a:cxnLst/>
              <a:rect l="l" t="t" r="r" b="b"/>
              <a:pathLst>
                <a:path w="103" h="3605" extrusionOk="0">
                  <a:moveTo>
                    <a:pt x="50" y="1"/>
                  </a:moveTo>
                  <a:cubicBezTo>
                    <a:pt x="23" y="1"/>
                    <a:pt x="1" y="23"/>
                    <a:pt x="1" y="55"/>
                  </a:cubicBezTo>
                  <a:lnTo>
                    <a:pt x="1" y="3550"/>
                  </a:lnTo>
                  <a:cubicBezTo>
                    <a:pt x="1" y="3577"/>
                    <a:pt x="23" y="3604"/>
                    <a:pt x="50" y="3604"/>
                  </a:cubicBezTo>
                  <a:cubicBezTo>
                    <a:pt x="82" y="3604"/>
                    <a:pt x="102" y="3577"/>
                    <a:pt x="102" y="3550"/>
                  </a:cubicBezTo>
                  <a:lnTo>
                    <a:pt x="102" y="55"/>
                  </a:lnTo>
                  <a:cubicBezTo>
                    <a:pt x="102" y="23"/>
                    <a:pt x="8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7108412" y="3732515"/>
              <a:ext cx="184715" cy="171091"/>
            </a:xfrm>
            <a:custGeom>
              <a:avLst/>
              <a:gdLst/>
              <a:ahLst/>
              <a:cxnLst/>
              <a:rect l="l" t="t" r="r" b="b"/>
              <a:pathLst>
                <a:path w="3891" h="3604" extrusionOk="0">
                  <a:moveTo>
                    <a:pt x="3829" y="1"/>
                  </a:moveTo>
                  <a:cubicBezTo>
                    <a:pt x="3817" y="1"/>
                    <a:pt x="3805" y="5"/>
                    <a:pt x="3795" y="12"/>
                  </a:cubicBezTo>
                  <a:lnTo>
                    <a:pt x="27" y="3513"/>
                  </a:lnTo>
                  <a:cubicBezTo>
                    <a:pt x="5" y="3529"/>
                    <a:pt x="0" y="3561"/>
                    <a:pt x="21" y="3582"/>
                  </a:cubicBezTo>
                  <a:cubicBezTo>
                    <a:pt x="32" y="3593"/>
                    <a:pt x="48" y="3604"/>
                    <a:pt x="59" y="3604"/>
                  </a:cubicBezTo>
                  <a:cubicBezTo>
                    <a:pt x="75" y="3604"/>
                    <a:pt x="85" y="3598"/>
                    <a:pt x="96" y="3588"/>
                  </a:cubicBezTo>
                  <a:lnTo>
                    <a:pt x="3864" y="93"/>
                  </a:lnTo>
                  <a:cubicBezTo>
                    <a:pt x="3886" y="71"/>
                    <a:pt x="3891" y="39"/>
                    <a:pt x="3869" y="17"/>
                  </a:cubicBezTo>
                  <a:cubicBezTo>
                    <a:pt x="3858" y="6"/>
                    <a:pt x="3844" y="1"/>
                    <a:pt x="3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6929491" y="3732515"/>
              <a:ext cx="184478" cy="171091"/>
            </a:xfrm>
            <a:custGeom>
              <a:avLst/>
              <a:gdLst/>
              <a:ahLst/>
              <a:cxnLst/>
              <a:rect l="l" t="t" r="r" b="b"/>
              <a:pathLst>
                <a:path w="3886" h="3604" extrusionOk="0">
                  <a:moveTo>
                    <a:pt x="3827" y="1"/>
                  </a:moveTo>
                  <a:cubicBezTo>
                    <a:pt x="3815" y="1"/>
                    <a:pt x="3803" y="5"/>
                    <a:pt x="3796" y="12"/>
                  </a:cubicBezTo>
                  <a:lnTo>
                    <a:pt x="22" y="3513"/>
                  </a:lnTo>
                  <a:cubicBezTo>
                    <a:pt x="0" y="3529"/>
                    <a:pt x="0" y="3561"/>
                    <a:pt x="17" y="3582"/>
                  </a:cubicBezTo>
                  <a:cubicBezTo>
                    <a:pt x="27" y="3593"/>
                    <a:pt x="44" y="3604"/>
                    <a:pt x="59" y="3604"/>
                  </a:cubicBezTo>
                  <a:cubicBezTo>
                    <a:pt x="70" y="3604"/>
                    <a:pt x="81" y="3598"/>
                    <a:pt x="91" y="3588"/>
                  </a:cubicBezTo>
                  <a:lnTo>
                    <a:pt x="3865" y="93"/>
                  </a:lnTo>
                  <a:cubicBezTo>
                    <a:pt x="3886" y="71"/>
                    <a:pt x="3886" y="39"/>
                    <a:pt x="3865" y="17"/>
                  </a:cubicBezTo>
                  <a:cubicBezTo>
                    <a:pt x="3856" y="6"/>
                    <a:pt x="3842" y="1"/>
                    <a:pt x="3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7321274" y="3732420"/>
              <a:ext cx="118824" cy="171186"/>
            </a:xfrm>
            <a:custGeom>
              <a:avLst/>
              <a:gdLst/>
              <a:ahLst/>
              <a:cxnLst/>
              <a:rect l="l" t="t" r="r" b="b"/>
              <a:pathLst>
                <a:path w="2503" h="3606" extrusionOk="0">
                  <a:moveTo>
                    <a:pt x="2446" y="1"/>
                  </a:moveTo>
                  <a:cubicBezTo>
                    <a:pt x="2428" y="1"/>
                    <a:pt x="2411" y="10"/>
                    <a:pt x="2399" y="24"/>
                  </a:cubicBezTo>
                  <a:lnTo>
                    <a:pt x="16" y="3520"/>
                  </a:lnTo>
                  <a:cubicBezTo>
                    <a:pt x="1" y="3547"/>
                    <a:pt x="6" y="3579"/>
                    <a:pt x="26" y="3595"/>
                  </a:cubicBezTo>
                  <a:cubicBezTo>
                    <a:pt x="38" y="3600"/>
                    <a:pt x="48" y="3606"/>
                    <a:pt x="58" y="3606"/>
                  </a:cubicBezTo>
                  <a:cubicBezTo>
                    <a:pt x="75" y="3606"/>
                    <a:pt x="90" y="3595"/>
                    <a:pt x="102" y="3579"/>
                  </a:cubicBezTo>
                  <a:lnTo>
                    <a:pt x="2485" y="83"/>
                  </a:lnTo>
                  <a:cubicBezTo>
                    <a:pt x="2502" y="63"/>
                    <a:pt x="2496" y="24"/>
                    <a:pt x="2470" y="9"/>
                  </a:cubicBezTo>
                  <a:cubicBezTo>
                    <a:pt x="2463" y="3"/>
                    <a:pt x="2454" y="1"/>
                    <a:pt x="2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7855093" y="3732515"/>
              <a:ext cx="184478" cy="171091"/>
            </a:xfrm>
            <a:custGeom>
              <a:avLst/>
              <a:gdLst/>
              <a:ahLst/>
              <a:cxnLst/>
              <a:rect l="l" t="t" r="r" b="b"/>
              <a:pathLst>
                <a:path w="3886" h="3604" extrusionOk="0">
                  <a:moveTo>
                    <a:pt x="57" y="1"/>
                  </a:moveTo>
                  <a:cubicBezTo>
                    <a:pt x="42" y="1"/>
                    <a:pt x="28" y="6"/>
                    <a:pt x="17" y="17"/>
                  </a:cubicBezTo>
                  <a:cubicBezTo>
                    <a:pt x="0" y="39"/>
                    <a:pt x="0" y="71"/>
                    <a:pt x="22" y="93"/>
                  </a:cubicBezTo>
                  <a:lnTo>
                    <a:pt x="3796" y="3588"/>
                  </a:lnTo>
                  <a:cubicBezTo>
                    <a:pt x="3801" y="3598"/>
                    <a:pt x="3817" y="3604"/>
                    <a:pt x="3828" y="3604"/>
                  </a:cubicBezTo>
                  <a:cubicBezTo>
                    <a:pt x="3844" y="3604"/>
                    <a:pt x="3854" y="3593"/>
                    <a:pt x="3865" y="3582"/>
                  </a:cubicBezTo>
                  <a:cubicBezTo>
                    <a:pt x="3886" y="3561"/>
                    <a:pt x="3886" y="3529"/>
                    <a:pt x="3865" y="3513"/>
                  </a:cubicBezTo>
                  <a:lnTo>
                    <a:pt x="91" y="12"/>
                  </a:lnTo>
                  <a:cubicBezTo>
                    <a:pt x="81" y="5"/>
                    <a:pt x="6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8034013" y="3732515"/>
              <a:ext cx="184715" cy="171091"/>
            </a:xfrm>
            <a:custGeom>
              <a:avLst/>
              <a:gdLst/>
              <a:ahLst/>
              <a:cxnLst/>
              <a:rect l="l" t="t" r="r" b="b"/>
              <a:pathLst>
                <a:path w="3891" h="3604" extrusionOk="0">
                  <a:moveTo>
                    <a:pt x="61" y="1"/>
                  </a:moveTo>
                  <a:cubicBezTo>
                    <a:pt x="47" y="1"/>
                    <a:pt x="32" y="6"/>
                    <a:pt x="21" y="17"/>
                  </a:cubicBezTo>
                  <a:cubicBezTo>
                    <a:pt x="0" y="39"/>
                    <a:pt x="5" y="71"/>
                    <a:pt x="27" y="93"/>
                  </a:cubicBezTo>
                  <a:lnTo>
                    <a:pt x="3795" y="3588"/>
                  </a:lnTo>
                  <a:cubicBezTo>
                    <a:pt x="3805" y="3598"/>
                    <a:pt x="3816" y="3604"/>
                    <a:pt x="3832" y="3604"/>
                  </a:cubicBezTo>
                  <a:cubicBezTo>
                    <a:pt x="3843" y="3604"/>
                    <a:pt x="3859" y="3593"/>
                    <a:pt x="3869" y="3582"/>
                  </a:cubicBezTo>
                  <a:cubicBezTo>
                    <a:pt x="3891" y="3561"/>
                    <a:pt x="3886" y="3529"/>
                    <a:pt x="3864" y="3513"/>
                  </a:cubicBezTo>
                  <a:lnTo>
                    <a:pt x="96" y="12"/>
                  </a:lnTo>
                  <a:cubicBezTo>
                    <a:pt x="86" y="5"/>
                    <a:pt x="74"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7707978" y="3732420"/>
              <a:ext cx="119014" cy="171186"/>
            </a:xfrm>
            <a:custGeom>
              <a:avLst/>
              <a:gdLst/>
              <a:ahLst/>
              <a:cxnLst/>
              <a:rect l="l" t="t" r="r" b="b"/>
              <a:pathLst>
                <a:path w="2507" h="3606" extrusionOk="0">
                  <a:moveTo>
                    <a:pt x="56" y="1"/>
                  </a:moveTo>
                  <a:cubicBezTo>
                    <a:pt x="47" y="1"/>
                    <a:pt x="39" y="3"/>
                    <a:pt x="32" y="9"/>
                  </a:cubicBezTo>
                  <a:cubicBezTo>
                    <a:pt x="5" y="24"/>
                    <a:pt x="0" y="63"/>
                    <a:pt x="16" y="83"/>
                  </a:cubicBezTo>
                  <a:lnTo>
                    <a:pt x="2399" y="3579"/>
                  </a:lnTo>
                  <a:cubicBezTo>
                    <a:pt x="2411" y="3595"/>
                    <a:pt x="2426" y="3606"/>
                    <a:pt x="2443" y="3606"/>
                  </a:cubicBezTo>
                  <a:cubicBezTo>
                    <a:pt x="2453" y="3606"/>
                    <a:pt x="2463" y="3600"/>
                    <a:pt x="2475" y="3595"/>
                  </a:cubicBezTo>
                  <a:cubicBezTo>
                    <a:pt x="2495" y="3579"/>
                    <a:pt x="2507" y="3547"/>
                    <a:pt x="2490" y="3520"/>
                  </a:cubicBezTo>
                  <a:lnTo>
                    <a:pt x="102" y="24"/>
                  </a:lnTo>
                  <a:cubicBezTo>
                    <a:pt x="90" y="10"/>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7558205" y="3732562"/>
              <a:ext cx="5175" cy="171043"/>
            </a:xfrm>
            <a:custGeom>
              <a:avLst/>
              <a:gdLst/>
              <a:ahLst/>
              <a:cxnLst/>
              <a:rect l="l" t="t" r="r" b="b"/>
              <a:pathLst>
                <a:path w="109" h="3603" extrusionOk="0">
                  <a:moveTo>
                    <a:pt x="55" y="1"/>
                  </a:moveTo>
                  <a:cubicBezTo>
                    <a:pt x="28" y="1"/>
                    <a:pt x="1" y="21"/>
                    <a:pt x="1" y="53"/>
                  </a:cubicBezTo>
                  <a:lnTo>
                    <a:pt x="1" y="3549"/>
                  </a:lnTo>
                  <a:cubicBezTo>
                    <a:pt x="1" y="3576"/>
                    <a:pt x="28" y="3603"/>
                    <a:pt x="55" y="3603"/>
                  </a:cubicBezTo>
                  <a:cubicBezTo>
                    <a:pt x="82" y="3603"/>
                    <a:pt x="109" y="3576"/>
                    <a:pt x="109" y="3549"/>
                  </a:cubicBezTo>
                  <a:lnTo>
                    <a:pt x="109" y="53"/>
                  </a:lnTo>
                  <a:cubicBezTo>
                    <a:pt x="109" y="21"/>
                    <a:pt x="82" y="1"/>
                    <a:pt x="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2" name="Google Shape;3412;p71"/>
          <p:cNvGrpSpPr/>
          <p:nvPr/>
        </p:nvGrpSpPr>
        <p:grpSpPr>
          <a:xfrm>
            <a:off x="5037870" y="3873342"/>
            <a:ext cx="1363524" cy="673070"/>
            <a:chOff x="5191952" y="3154875"/>
            <a:chExt cx="3357598" cy="1455399"/>
          </a:xfrm>
        </p:grpSpPr>
        <p:sp>
          <p:nvSpPr>
            <p:cNvPr id="3413" name="Google Shape;3413;p71"/>
            <p:cNvSpPr/>
            <p:nvPr/>
          </p:nvSpPr>
          <p:spPr>
            <a:xfrm>
              <a:off x="5301102" y="3245975"/>
              <a:ext cx="812459" cy="1195240"/>
            </a:xfrm>
            <a:custGeom>
              <a:avLst/>
              <a:gdLst/>
              <a:ahLst/>
              <a:cxnLst/>
              <a:rect l="l" t="t" r="r" b="b"/>
              <a:pathLst>
                <a:path w="9632" h="14170" extrusionOk="0">
                  <a:moveTo>
                    <a:pt x="9631" y="0"/>
                  </a:moveTo>
                  <a:cubicBezTo>
                    <a:pt x="9626" y="11"/>
                    <a:pt x="5319" y="10337"/>
                    <a:pt x="0" y="14153"/>
                  </a:cubicBezTo>
                  <a:lnTo>
                    <a:pt x="11" y="14165"/>
                  </a:lnTo>
                  <a:lnTo>
                    <a:pt x="2277" y="14170"/>
                  </a:lnTo>
                  <a:lnTo>
                    <a:pt x="2282" y="13186"/>
                  </a:lnTo>
                  <a:cubicBezTo>
                    <a:pt x="2282" y="12978"/>
                    <a:pt x="2368" y="12774"/>
                    <a:pt x="2522" y="12631"/>
                  </a:cubicBezTo>
                  <a:cubicBezTo>
                    <a:pt x="5260" y="10065"/>
                    <a:pt x="7531" y="5329"/>
                    <a:pt x="9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5214979" y="4437610"/>
              <a:ext cx="90170" cy="49598"/>
            </a:xfrm>
            <a:custGeom>
              <a:avLst/>
              <a:gdLst/>
              <a:ahLst/>
              <a:cxnLst/>
              <a:rect l="l" t="t" r="r" b="b"/>
              <a:pathLst>
                <a:path w="1069" h="588" extrusionOk="0">
                  <a:moveTo>
                    <a:pt x="989" y="0"/>
                  </a:moveTo>
                  <a:lnTo>
                    <a:pt x="0" y="514"/>
                  </a:lnTo>
                  <a:lnTo>
                    <a:pt x="37" y="588"/>
                  </a:lnTo>
                  <a:lnTo>
                    <a:pt x="1069" y="75"/>
                  </a:lnTo>
                  <a:lnTo>
                    <a:pt x="1032" y="38"/>
                  </a:lnTo>
                  <a:lnTo>
                    <a:pt x="1021" y="26"/>
                  </a:lnTo>
                  <a:lnTo>
                    <a:pt x="9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6874505" y="4341534"/>
              <a:ext cx="1380135" cy="212899"/>
            </a:xfrm>
            <a:custGeom>
              <a:avLst/>
              <a:gdLst/>
              <a:ahLst/>
              <a:cxnLst/>
              <a:rect l="l" t="t" r="r" b="b"/>
              <a:pathLst>
                <a:path w="16362" h="2524" extrusionOk="0">
                  <a:moveTo>
                    <a:pt x="12" y="0"/>
                  </a:moveTo>
                  <a:lnTo>
                    <a:pt x="0" y="2470"/>
                  </a:lnTo>
                  <a:lnTo>
                    <a:pt x="16350" y="2524"/>
                  </a:lnTo>
                  <a:lnTo>
                    <a:pt x="16362" y="54"/>
                  </a:lnTo>
                  <a:lnTo>
                    <a:pt x="12" y="0"/>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6874505" y="4350475"/>
              <a:ext cx="1379629" cy="203958"/>
            </a:xfrm>
            <a:custGeom>
              <a:avLst/>
              <a:gdLst/>
              <a:ahLst/>
              <a:cxnLst/>
              <a:rect l="l" t="t" r="r" b="b"/>
              <a:pathLst>
                <a:path w="16356" h="2418" extrusionOk="0">
                  <a:moveTo>
                    <a:pt x="12" y="1"/>
                  </a:moveTo>
                  <a:lnTo>
                    <a:pt x="0" y="2364"/>
                  </a:lnTo>
                  <a:lnTo>
                    <a:pt x="16350" y="2418"/>
                  </a:lnTo>
                  <a:lnTo>
                    <a:pt x="16355" y="745"/>
                  </a:lnTo>
                  <a:lnTo>
                    <a:pt x="947" y="696"/>
                  </a:lnTo>
                  <a:cubicBezTo>
                    <a:pt x="631" y="477"/>
                    <a:pt x="321" y="242"/>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5493170" y="3245975"/>
              <a:ext cx="1382328" cy="1303882"/>
            </a:xfrm>
            <a:custGeom>
              <a:avLst/>
              <a:gdLst/>
              <a:ahLst/>
              <a:cxnLst/>
              <a:rect l="l" t="t" r="r" b="b"/>
              <a:pathLst>
                <a:path w="16388" h="15458" extrusionOk="0">
                  <a:moveTo>
                    <a:pt x="7354" y="0"/>
                  </a:moveTo>
                  <a:cubicBezTo>
                    <a:pt x="5254" y="5329"/>
                    <a:pt x="2983" y="10065"/>
                    <a:pt x="245" y="12631"/>
                  </a:cubicBezTo>
                  <a:cubicBezTo>
                    <a:pt x="91" y="12774"/>
                    <a:pt x="5" y="12978"/>
                    <a:pt x="5" y="13186"/>
                  </a:cubicBezTo>
                  <a:lnTo>
                    <a:pt x="0" y="15404"/>
                  </a:lnTo>
                  <a:lnTo>
                    <a:pt x="16376" y="15458"/>
                  </a:lnTo>
                  <a:lnTo>
                    <a:pt x="16388" y="12902"/>
                  </a:lnTo>
                  <a:cubicBezTo>
                    <a:pt x="9910" y="7532"/>
                    <a:pt x="7354" y="0"/>
                    <a:pt x="7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6113488" y="3245975"/>
              <a:ext cx="6326" cy="17207"/>
            </a:xfrm>
            <a:custGeom>
              <a:avLst/>
              <a:gdLst/>
              <a:ahLst/>
              <a:cxnLst/>
              <a:rect l="l" t="t" r="r" b="b"/>
              <a:pathLst>
                <a:path w="75" h="204" extrusionOk="0">
                  <a:moveTo>
                    <a:pt x="0" y="0"/>
                  </a:moveTo>
                  <a:cubicBezTo>
                    <a:pt x="0" y="5"/>
                    <a:pt x="0" y="5"/>
                    <a:pt x="4" y="6"/>
                  </a:cubicBezTo>
                  <a:lnTo>
                    <a:pt x="4" y="6"/>
                  </a:lnTo>
                  <a:cubicBezTo>
                    <a:pt x="2" y="3"/>
                    <a:pt x="1" y="1"/>
                    <a:pt x="0" y="0"/>
                  </a:cubicBezTo>
                  <a:close/>
                  <a:moveTo>
                    <a:pt x="4" y="6"/>
                  </a:moveTo>
                  <a:cubicBezTo>
                    <a:pt x="4" y="7"/>
                    <a:pt x="5" y="9"/>
                    <a:pt x="6" y="12"/>
                  </a:cubicBezTo>
                  <a:lnTo>
                    <a:pt x="6" y="12"/>
                  </a:lnTo>
                  <a:cubicBezTo>
                    <a:pt x="6" y="9"/>
                    <a:pt x="5" y="7"/>
                    <a:pt x="5" y="6"/>
                  </a:cubicBezTo>
                  <a:cubicBezTo>
                    <a:pt x="5" y="6"/>
                    <a:pt x="4" y="6"/>
                    <a:pt x="4" y="6"/>
                  </a:cubicBezTo>
                  <a:close/>
                  <a:moveTo>
                    <a:pt x="6" y="12"/>
                  </a:moveTo>
                  <a:cubicBezTo>
                    <a:pt x="7" y="23"/>
                    <a:pt x="13" y="38"/>
                    <a:pt x="22" y="65"/>
                  </a:cubicBezTo>
                  <a:cubicBezTo>
                    <a:pt x="15" y="40"/>
                    <a:pt x="10" y="22"/>
                    <a:pt x="6" y="12"/>
                  </a:cubicBezTo>
                  <a:close/>
                  <a:moveTo>
                    <a:pt x="38" y="97"/>
                  </a:moveTo>
                  <a:cubicBezTo>
                    <a:pt x="49" y="129"/>
                    <a:pt x="59" y="166"/>
                    <a:pt x="75" y="203"/>
                  </a:cubicBezTo>
                  <a:cubicBezTo>
                    <a:pt x="59" y="161"/>
                    <a:pt x="49" y="129"/>
                    <a:pt x="38" y="97"/>
                  </a:cubicBezTo>
                  <a:close/>
                </a:path>
              </a:pathLst>
            </a:custGeom>
            <a:solidFill>
              <a:srgbClr val="D00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5914672" y="3245975"/>
              <a:ext cx="396361" cy="1302027"/>
            </a:xfrm>
            <a:custGeom>
              <a:avLst/>
              <a:gdLst/>
              <a:ahLst/>
              <a:cxnLst/>
              <a:rect l="l" t="t" r="r" b="b"/>
              <a:pathLst>
                <a:path w="4699" h="15436" extrusionOk="0">
                  <a:moveTo>
                    <a:pt x="2357" y="0"/>
                  </a:moveTo>
                  <a:lnTo>
                    <a:pt x="2357" y="0"/>
                  </a:lnTo>
                  <a:cubicBezTo>
                    <a:pt x="2362" y="145"/>
                    <a:pt x="2368" y="289"/>
                    <a:pt x="2374" y="428"/>
                  </a:cubicBezTo>
                  <a:cubicBezTo>
                    <a:pt x="2379" y="780"/>
                    <a:pt x="2389" y="1133"/>
                    <a:pt x="2389" y="1481"/>
                  </a:cubicBezTo>
                  <a:lnTo>
                    <a:pt x="2389" y="1497"/>
                  </a:lnTo>
                  <a:cubicBezTo>
                    <a:pt x="2395" y="1722"/>
                    <a:pt x="2395" y="1941"/>
                    <a:pt x="2395" y="2159"/>
                  </a:cubicBezTo>
                  <a:lnTo>
                    <a:pt x="2395" y="1871"/>
                  </a:lnTo>
                  <a:cubicBezTo>
                    <a:pt x="2400" y="1449"/>
                    <a:pt x="2406" y="1022"/>
                    <a:pt x="2422" y="594"/>
                  </a:cubicBezTo>
                  <a:cubicBezTo>
                    <a:pt x="2422" y="466"/>
                    <a:pt x="2427" y="338"/>
                    <a:pt x="2432" y="203"/>
                  </a:cubicBezTo>
                  <a:cubicBezTo>
                    <a:pt x="2416" y="166"/>
                    <a:pt x="2406" y="129"/>
                    <a:pt x="2395" y="97"/>
                  </a:cubicBezTo>
                  <a:cubicBezTo>
                    <a:pt x="2389" y="86"/>
                    <a:pt x="2384" y="75"/>
                    <a:pt x="2379" y="65"/>
                  </a:cubicBezTo>
                  <a:cubicBezTo>
                    <a:pt x="2368" y="27"/>
                    <a:pt x="2362" y="6"/>
                    <a:pt x="2357" y="0"/>
                  </a:cubicBezTo>
                  <a:close/>
                  <a:moveTo>
                    <a:pt x="2395" y="2250"/>
                  </a:moveTo>
                  <a:lnTo>
                    <a:pt x="2395" y="2250"/>
                  </a:lnTo>
                  <a:cubicBezTo>
                    <a:pt x="2384" y="3699"/>
                    <a:pt x="2325" y="5094"/>
                    <a:pt x="2202" y="6425"/>
                  </a:cubicBezTo>
                  <a:lnTo>
                    <a:pt x="2202" y="6451"/>
                  </a:lnTo>
                  <a:lnTo>
                    <a:pt x="2202" y="6457"/>
                  </a:lnTo>
                  <a:cubicBezTo>
                    <a:pt x="2202" y="6468"/>
                    <a:pt x="2197" y="6473"/>
                    <a:pt x="2197" y="6484"/>
                  </a:cubicBezTo>
                  <a:lnTo>
                    <a:pt x="2197" y="6489"/>
                  </a:lnTo>
                  <a:lnTo>
                    <a:pt x="2197" y="6516"/>
                  </a:lnTo>
                  <a:lnTo>
                    <a:pt x="2197" y="6521"/>
                  </a:lnTo>
                  <a:cubicBezTo>
                    <a:pt x="2192" y="6527"/>
                    <a:pt x="2192" y="6537"/>
                    <a:pt x="2192" y="6543"/>
                  </a:cubicBezTo>
                  <a:lnTo>
                    <a:pt x="2192" y="6553"/>
                  </a:lnTo>
                  <a:lnTo>
                    <a:pt x="2192" y="6580"/>
                  </a:lnTo>
                  <a:lnTo>
                    <a:pt x="2192" y="6585"/>
                  </a:lnTo>
                  <a:cubicBezTo>
                    <a:pt x="2187" y="6591"/>
                    <a:pt x="2187" y="6602"/>
                    <a:pt x="2187" y="6612"/>
                  </a:cubicBezTo>
                  <a:lnTo>
                    <a:pt x="2187" y="6628"/>
                  </a:lnTo>
                  <a:cubicBezTo>
                    <a:pt x="2187" y="6634"/>
                    <a:pt x="2187" y="6639"/>
                    <a:pt x="2182" y="6639"/>
                  </a:cubicBezTo>
                  <a:lnTo>
                    <a:pt x="2182" y="6661"/>
                  </a:lnTo>
                  <a:lnTo>
                    <a:pt x="2182" y="6671"/>
                  </a:lnTo>
                  <a:lnTo>
                    <a:pt x="2182" y="6693"/>
                  </a:lnTo>
                  <a:lnTo>
                    <a:pt x="2175" y="6698"/>
                  </a:lnTo>
                  <a:lnTo>
                    <a:pt x="2175" y="6720"/>
                  </a:lnTo>
                  <a:lnTo>
                    <a:pt x="2175" y="6730"/>
                  </a:lnTo>
                  <a:cubicBezTo>
                    <a:pt x="2175" y="6735"/>
                    <a:pt x="2175" y="6740"/>
                    <a:pt x="2170" y="6752"/>
                  </a:cubicBezTo>
                  <a:cubicBezTo>
                    <a:pt x="2010" y="8408"/>
                    <a:pt x="1748" y="9969"/>
                    <a:pt x="1390" y="11422"/>
                  </a:cubicBezTo>
                  <a:lnTo>
                    <a:pt x="1385" y="11422"/>
                  </a:lnTo>
                  <a:cubicBezTo>
                    <a:pt x="1385" y="11434"/>
                    <a:pt x="1385" y="11439"/>
                    <a:pt x="1380" y="11444"/>
                  </a:cubicBezTo>
                  <a:lnTo>
                    <a:pt x="1380" y="11449"/>
                  </a:lnTo>
                  <a:cubicBezTo>
                    <a:pt x="1380" y="11454"/>
                    <a:pt x="1380" y="11466"/>
                    <a:pt x="1373" y="11471"/>
                  </a:cubicBezTo>
                  <a:lnTo>
                    <a:pt x="1373" y="11476"/>
                  </a:lnTo>
                  <a:cubicBezTo>
                    <a:pt x="1373" y="11481"/>
                    <a:pt x="1368" y="11486"/>
                    <a:pt x="1368" y="11498"/>
                  </a:cubicBezTo>
                  <a:lnTo>
                    <a:pt x="1368" y="11508"/>
                  </a:lnTo>
                  <a:cubicBezTo>
                    <a:pt x="1363" y="11508"/>
                    <a:pt x="1363" y="11513"/>
                    <a:pt x="1363" y="11518"/>
                  </a:cubicBezTo>
                  <a:cubicBezTo>
                    <a:pt x="1363" y="11530"/>
                    <a:pt x="1358" y="11535"/>
                    <a:pt x="1358" y="11545"/>
                  </a:cubicBezTo>
                  <a:cubicBezTo>
                    <a:pt x="1358" y="11545"/>
                    <a:pt x="1358" y="11550"/>
                    <a:pt x="1353" y="11550"/>
                  </a:cubicBezTo>
                  <a:cubicBezTo>
                    <a:pt x="1353" y="11556"/>
                    <a:pt x="1353" y="11567"/>
                    <a:pt x="1348" y="11572"/>
                  </a:cubicBezTo>
                  <a:lnTo>
                    <a:pt x="1348" y="11577"/>
                  </a:lnTo>
                  <a:cubicBezTo>
                    <a:pt x="1348" y="11582"/>
                    <a:pt x="1341" y="11594"/>
                    <a:pt x="1341" y="11599"/>
                  </a:cubicBezTo>
                  <a:lnTo>
                    <a:pt x="1341" y="11604"/>
                  </a:lnTo>
                  <a:cubicBezTo>
                    <a:pt x="1341" y="11615"/>
                    <a:pt x="1336" y="11620"/>
                    <a:pt x="1336" y="11626"/>
                  </a:cubicBezTo>
                  <a:lnTo>
                    <a:pt x="1336" y="11631"/>
                  </a:lnTo>
                  <a:cubicBezTo>
                    <a:pt x="984" y="12988"/>
                    <a:pt x="540" y="14256"/>
                    <a:pt x="1" y="15421"/>
                  </a:cubicBezTo>
                  <a:lnTo>
                    <a:pt x="4698" y="15436"/>
                  </a:lnTo>
                  <a:cubicBezTo>
                    <a:pt x="3378" y="12556"/>
                    <a:pt x="2673" y="9061"/>
                    <a:pt x="2459" y="5067"/>
                  </a:cubicBezTo>
                  <a:lnTo>
                    <a:pt x="2459" y="5035"/>
                  </a:lnTo>
                  <a:lnTo>
                    <a:pt x="2459" y="5030"/>
                  </a:lnTo>
                  <a:lnTo>
                    <a:pt x="2459" y="5008"/>
                  </a:lnTo>
                  <a:lnTo>
                    <a:pt x="2459" y="4998"/>
                  </a:lnTo>
                  <a:cubicBezTo>
                    <a:pt x="2459" y="4993"/>
                    <a:pt x="2459" y="4993"/>
                    <a:pt x="2454" y="4988"/>
                  </a:cubicBezTo>
                  <a:cubicBezTo>
                    <a:pt x="2411" y="4100"/>
                    <a:pt x="2389" y="3186"/>
                    <a:pt x="2395" y="22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5796581" y="3245975"/>
              <a:ext cx="334110" cy="1300761"/>
            </a:xfrm>
            <a:custGeom>
              <a:avLst/>
              <a:gdLst/>
              <a:ahLst/>
              <a:cxnLst/>
              <a:rect l="l" t="t" r="r" b="b"/>
              <a:pathLst>
                <a:path w="3961" h="15421" extrusionOk="0">
                  <a:moveTo>
                    <a:pt x="3757" y="0"/>
                  </a:moveTo>
                  <a:lnTo>
                    <a:pt x="3757" y="0"/>
                  </a:lnTo>
                  <a:cubicBezTo>
                    <a:pt x="3138" y="6180"/>
                    <a:pt x="2112" y="11690"/>
                    <a:pt x="0" y="15415"/>
                  </a:cubicBezTo>
                  <a:lnTo>
                    <a:pt x="1401" y="15421"/>
                  </a:lnTo>
                  <a:cubicBezTo>
                    <a:pt x="3276" y="11390"/>
                    <a:pt x="3960" y="6147"/>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6099992" y="3245975"/>
              <a:ext cx="329218" cy="1302617"/>
            </a:xfrm>
            <a:custGeom>
              <a:avLst/>
              <a:gdLst/>
              <a:ahLst/>
              <a:cxnLst/>
              <a:rect l="l" t="t" r="r" b="b"/>
              <a:pathLst>
                <a:path w="3903" h="15443" extrusionOk="0">
                  <a:moveTo>
                    <a:pt x="241" y="0"/>
                  </a:moveTo>
                  <a:lnTo>
                    <a:pt x="241" y="0"/>
                  </a:lnTo>
                  <a:cubicBezTo>
                    <a:pt x="0" y="6147"/>
                    <a:pt x="652" y="11395"/>
                    <a:pt x="2501" y="15436"/>
                  </a:cubicBezTo>
                  <a:lnTo>
                    <a:pt x="3902" y="15442"/>
                  </a:lnTo>
                  <a:cubicBezTo>
                    <a:pt x="1813" y="11701"/>
                    <a:pt x="824" y="618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6310954" y="4547942"/>
              <a:ext cx="1518" cy="84"/>
            </a:xfrm>
            <a:custGeom>
              <a:avLst/>
              <a:gdLst/>
              <a:ahLst/>
              <a:cxnLst/>
              <a:rect l="l" t="t" r="r" b="b"/>
              <a:pathLst>
                <a:path w="18" h="1" extrusionOk="0">
                  <a:moveTo>
                    <a:pt x="0" y="1"/>
                  </a:moveTo>
                  <a:lnTo>
                    <a:pt x="0" y="1"/>
                  </a:lnTo>
                  <a:lnTo>
                    <a:pt x="17" y="1"/>
                  </a:lnTo>
                  <a:lnTo>
                    <a:pt x="0" y="1"/>
                  </a:lnTo>
                  <a:close/>
                </a:path>
              </a:pathLst>
            </a:custGeom>
            <a:solidFill>
              <a:srgbClr val="FF7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6310954" y="4547942"/>
              <a:ext cx="84" cy="84"/>
            </a:xfrm>
            <a:custGeom>
              <a:avLst/>
              <a:gdLst/>
              <a:ahLst/>
              <a:cxnLst/>
              <a:rect l="l" t="t" r="r" b="b"/>
              <a:pathLst>
                <a:path w="1" h="1" extrusionOk="0">
                  <a:moveTo>
                    <a:pt x="0" y="1"/>
                  </a:moveTo>
                  <a:lnTo>
                    <a:pt x="0" y="1"/>
                  </a:lnTo>
                  <a:lnTo>
                    <a:pt x="0" y="1"/>
                  </a:lnTo>
                  <a:lnTo>
                    <a:pt x="0"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6416478" y="4524998"/>
              <a:ext cx="506" cy="1012"/>
            </a:xfrm>
            <a:custGeom>
              <a:avLst/>
              <a:gdLst/>
              <a:ahLst/>
              <a:cxnLst/>
              <a:rect l="l" t="t" r="r" b="b"/>
              <a:pathLst>
                <a:path w="6" h="12" extrusionOk="0">
                  <a:moveTo>
                    <a:pt x="0" y="1"/>
                  </a:moveTo>
                  <a:lnTo>
                    <a:pt x="0" y="1"/>
                  </a:lnTo>
                  <a:cubicBezTo>
                    <a:pt x="0" y="6"/>
                    <a:pt x="5" y="6"/>
                    <a:pt x="5" y="11"/>
                  </a:cubicBezTo>
                  <a:cubicBezTo>
                    <a:pt x="5" y="6"/>
                    <a:pt x="0" y="1"/>
                    <a:pt x="0" y="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5914673" y="4546677"/>
              <a:ext cx="84" cy="84"/>
            </a:xfrm>
            <a:custGeom>
              <a:avLst/>
              <a:gdLst/>
              <a:ahLst/>
              <a:cxnLst/>
              <a:rect l="l" t="t" r="r" b="b"/>
              <a:pathLst>
                <a:path w="1" h="1" extrusionOk="0">
                  <a:moveTo>
                    <a:pt x="1" y="1"/>
                  </a:moveTo>
                  <a:lnTo>
                    <a:pt x="1" y="1"/>
                  </a:lnTo>
                  <a:lnTo>
                    <a:pt x="1" y="1"/>
                  </a:lnTo>
                  <a:close/>
                </a:path>
              </a:pathLst>
            </a:custGeom>
            <a:solidFill>
              <a:srgbClr val="FF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6113488" y="3245975"/>
              <a:ext cx="84" cy="84"/>
            </a:xfrm>
            <a:custGeom>
              <a:avLst/>
              <a:gdLst/>
              <a:ahLst/>
              <a:cxnLst/>
              <a:rect l="l" t="t" r="r" b="b"/>
              <a:pathLst>
                <a:path w="1" h="1" extrusionOk="0">
                  <a:moveTo>
                    <a:pt x="0" y="0"/>
                  </a:moveTo>
                  <a:lnTo>
                    <a:pt x="0" y="0"/>
                  </a:lnTo>
                  <a:lnTo>
                    <a:pt x="0" y="0"/>
                  </a:lnTo>
                  <a:lnTo>
                    <a:pt x="0" y="0"/>
                  </a:lnTo>
                  <a:close/>
                </a:path>
              </a:pathLst>
            </a:custGeom>
            <a:solidFill>
              <a:srgbClr val="FF7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6099486" y="3245975"/>
              <a:ext cx="17207" cy="551902"/>
            </a:xfrm>
            <a:custGeom>
              <a:avLst/>
              <a:gdLst/>
              <a:ahLst/>
              <a:cxnLst/>
              <a:rect l="l" t="t" r="r" b="b"/>
              <a:pathLst>
                <a:path w="204" h="6543" extrusionOk="0">
                  <a:moveTo>
                    <a:pt x="166" y="0"/>
                  </a:moveTo>
                  <a:lnTo>
                    <a:pt x="166" y="6"/>
                  </a:lnTo>
                  <a:cubicBezTo>
                    <a:pt x="171" y="144"/>
                    <a:pt x="176" y="285"/>
                    <a:pt x="183" y="422"/>
                  </a:cubicBezTo>
                  <a:lnTo>
                    <a:pt x="183" y="422"/>
                  </a:lnTo>
                  <a:cubicBezTo>
                    <a:pt x="176" y="285"/>
                    <a:pt x="171" y="143"/>
                    <a:pt x="166" y="0"/>
                  </a:cubicBezTo>
                  <a:close/>
                  <a:moveTo>
                    <a:pt x="198" y="1497"/>
                  </a:moveTo>
                  <a:cubicBezTo>
                    <a:pt x="204" y="1732"/>
                    <a:pt x="204" y="1962"/>
                    <a:pt x="204" y="2191"/>
                  </a:cubicBezTo>
                  <a:lnTo>
                    <a:pt x="204" y="2159"/>
                  </a:lnTo>
                  <a:cubicBezTo>
                    <a:pt x="204" y="1941"/>
                    <a:pt x="204" y="1722"/>
                    <a:pt x="198" y="1497"/>
                  </a:cubicBezTo>
                  <a:close/>
                  <a:moveTo>
                    <a:pt x="204" y="2198"/>
                  </a:moveTo>
                  <a:cubicBezTo>
                    <a:pt x="203" y="2243"/>
                    <a:pt x="203" y="2289"/>
                    <a:pt x="203" y="2335"/>
                  </a:cubicBezTo>
                  <a:lnTo>
                    <a:pt x="203" y="2335"/>
                  </a:lnTo>
                  <a:cubicBezTo>
                    <a:pt x="203" y="2307"/>
                    <a:pt x="203" y="2279"/>
                    <a:pt x="204" y="2250"/>
                  </a:cubicBezTo>
                  <a:lnTo>
                    <a:pt x="204" y="2198"/>
                  </a:lnTo>
                  <a:close/>
                  <a:moveTo>
                    <a:pt x="203" y="2335"/>
                  </a:moveTo>
                  <a:lnTo>
                    <a:pt x="203" y="2335"/>
                  </a:lnTo>
                  <a:cubicBezTo>
                    <a:pt x="195" y="3246"/>
                    <a:pt x="168" y="4136"/>
                    <a:pt x="118" y="5002"/>
                  </a:cubicBezTo>
                  <a:lnTo>
                    <a:pt x="118" y="5002"/>
                  </a:lnTo>
                  <a:cubicBezTo>
                    <a:pt x="169" y="4134"/>
                    <a:pt x="197" y="3245"/>
                    <a:pt x="203" y="2335"/>
                  </a:cubicBezTo>
                  <a:close/>
                  <a:moveTo>
                    <a:pt x="118" y="5002"/>
                  </a:moveTo>
                  <a:lnTo>
                    <a:pt x="118" y="5002"/>
                  </a:lnTo>
                  <a:cubicBezTo>
                    <a:pt x="89" y="5483"/>
                    <a:pt x="54" y="5957"/>
                    <a:pt x="11" y="6425"/>
                  </a:cubicBezTo>
                  <a:cubicBezTo>
                    <a:pt x="54" y="5958"/>
                    <a:pt x="90" y="5484"/>
                    <a:pt x="118" y="5002"/>
                  </a:cubicBezTo>
                  <a:close/>
                  <a:moveTo>
                    <a:pt x="6" y="6521"/>
                  </a:moveTo>
                  <a:cubicBezTo>
                    <a:pt x="1" y="6527"/>
                    <a:pt x="1" y="6537"/>
                    <a:pt x="1" y="6543"/>
                  </a:cubicBezTo>
                  <a:cubicBezTo>
                    <a:pt x="1" y="6537"/>
                    <a:pt x="1" y="6532"/>
                    <a:pt x="6" y="6521"/>
                  </a:cubicBezTo>
                  <a:close/>
                </a:path>
              </a:pathLst>
            </a:custGeom>
            <a:solidFill>
              <a:srgbClr val="FF7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6116609" y="3428090"/>
              <a:ext cx="84" cy="7760"/>
            </a:xfrm>
            <a:custGeom>
              <a:avLst/>
              <a:gdLst/>
              <a:ahLst/>
              <a:cxnLst/>
              <a:rect l="l" t="t" r="r" b="b"/>
              <a:pathLst>
                <a:path w="1" h="92" extrusionOk="0">
                  <a:moveTo>
                    <a:pt x="1" y="0"/>
                  </a:moveTo>
                  <a:lnTo>
                    <a:pt x="1" y="32"/>
                  </a:lnTo>
                  <a:lnTo>
                    <a:pt x="1" y="39"/>
                  </a:lnTo>
                  <a:lnTo>
                    <a:pt x="1" y="91"/>
                  </a:lnTo>
                  <a:lnTo>
                    <a:pt x="1" y="49"/>
                  </a:lnTo>
                  <a:lnTo>
                    <a:pt x="1" y="44"/>
                  </a:lnTo>
                  <a:lnTo>
                    <a:pt x="1" y="44"/>
                  </a:lnTo>
                  <a:close/>
                </a:path>
              </a:pathLst>
            </a:custGeom>
            <a:solidFill>
              <a:srgbClr val="FFB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7619747" y="3159852"/>
              <a:ext cx="24462" cy="91182"/>
            </a:xfrm>
            <a:custGeom>
              <a:avLst/>
              <a:gdLst/>
              <a:ahLst/>
              <a:cxnLst/>
              <a:rect l="l" t="t" r="r" b="b"/>
              <a:pathLst>
                <a:path w="290" h="1081" extrusionOk="0">
                  <a:moveTo>
                    <a:pt x="23" y="0"/>
                  </a:moveTo>
                  <a:cubicBezTo>
                    <a:pt x="11" y="0"/>
                    <a:pt x="1" y="12"/>
                    <a:pt x="1" y="22"/>
                  </a:cubicBezTo>
                  <a:lnTo>
                    <a:pt x="1" y="1080"/>
                  </a:lnTo>
                  <a:lnTo>
                    <a:pt x="284" y="1080"/>
                  </a:lnTo>
                  <a:lnTo>
                    <a:pt x="289" y="22"/>
                  </a:lnTo>
                  <a:cubicBezTo>
                    <a:pt x="289" y="12"/>
                    <a:pt x="279"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6113488" y="3154875"/>
              <a:ext cx="24883" cy="91182"/>
            </a:xfrm>
            <a:custGeom>
              <a:avLst/>
              <a:gdLst/>
              <a:ahLst/>
              <a:cxnLst/>
              <a:rect l="l" t="t" r="r" b="b"/>
              <a:pathLst>
                <a:path w="295" h="1081" extrusionOk="0">
                  <a:moveTo>
                    <a:pt x="27" y="0"/>
                  </a:moveTo>
                  <a:cubicBezTo>
                    <a:pt x="17" y="0"/>
                    <a:pt x="5" y="12"/>
                    <a:pt x="5" y="22"/>
                  </a:cubicBezTo>
                  <a:lnTo>
                    <a:pt x="0" y="1080"/>
                  </a:lnTo>
                  <a:lnTo>
                    <a:pt x="289" y="1080"/>
                  </a:lnTo>
                  <a:lnTo>
                    <a:pt x="294" y="22"/>
                  </a:lnTo>
                  <a:cubicBezTo>
                    <a:pt x="294" y="12"/>
                    <a:pt x="28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6113488" y="3245975"/>
              <a:ext cx="2293898" cy="1167741"/>
            </a:xfrm>
            <a:custGeom>
              <a:avLst/>
              <a:gdLst/>
              <a:ahLst/>
              <a:cxnLst/>
              <a:rect l="l" t="t" r="r" b="b"/>
              <a:pathLst>
                <a:path w="27195" h="13844" extrusionOk="0">
                  <a:moveTo>
                    <a:pt x="0" y="0"/>
                  </a:moveTo>
                  <a:lnTo>
                    <a:pt x="0" y="0"/>
                  </a:lnTo>
                  <a:cubicBezTo>
                    <a:pt x="2416" y="6446"/>
                    <a:pt x="6008" y="11027"/>
                    <a:pt x="9969" y="13790"/>
                  </a:cubicBezTo>
                  <a:lnTo>
                    <a:pt x="27195" y="13844"/>
                  </a:lnTo>
                  <a:cubicBezTo>
                    <a:pt x="22979" y="10119"/>
                    <a:pt x="19750" y="5677"/>
                    <a:pt x="1813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6956157" y="4405978"/>
              <a:ext cx="201090" cy="127706"/>
            </a:xfrm>
            <a:custGeom>
              <a:avLst/>
              <a:gdLst/>
              <a:ahLst/>
              <a:cxnLst/>
              <a:rect l="l" t="t" r="r" b="b"/>
              <a:pathLst>
                <a:path w="2384" h="1514" extrusionOk="0">
                  <a:moveTo>
                    <a:pt x="1" y="1"/>
                  </a:moveTo>
                  <a:lnTo>
                    <a:pt x="1" y="70"/>
                  </a:lnTo>
                  <a:lnTo>
                    <a:pt x="2384" y="1513"/>
                  </a:lnTo>
                  <a:lnTo>
                    <a:pt x="2384" y="14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8408768" y="4411461"/>
              <a:ext cx="118596" cy="112776"/>
            </a:xfrm>
            <a:custGeom>
              <a:avLst/>
              <a:gdLst/>
              <a:ahLst/>
              <a:cxnLst/>
              <a:rect l="l" t="t" r="r" b="b"/>
              <a:pathLst>
                <a:path w="1406" h="1337" extrusionOk="0">
                  <a:moveTo>
                    <a:pt x="11" y="0"/>
                  </a:moveTo>
                  <a:lnTo>
                    <a:pt x="1" y="59"/>
                  </a:lnTo>
                  <a:lnTo>
                    <a:pt x="1395" y="1337"/>
                  </a:lnTo>
                  <a:lnTo>
                    <a:pt x="1405" y="1278"/>
                  </a:lnTo>
                  <a:lnTo>
                    <a:pt x="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8500796" y="4433055"/>
              <a:ext cx="48754" cy="177219"/>
            </a:xfrm>
            <a:custGeom>
              <a:avLst/>
              <a:gdLst/>
              <a:ahLst/>
              <a:cxnLst/>
              <a:rect l="l" t="t" r="r" b="b"/>
              <a:pathLst>
                <a:path w="578" h="2101" extrusionOk="0">
                  <a:moveTo>
                    <a:pt x="26" y="1"/>
                  </a:moveTo>
                  <a:cubicBezTo>
                    <a:pt x="15" y="1"/>
                    <a:pt x="5" y="11"/>
                    <a:pt x="5" y="22"/>
                  </a:cubicBezTo>
                  <a:lnTo>
                    <a:pt x="0" y="2100"/>
                  </a:lnTo>
                  <a:lnTo>
                    <a:pt x="571" y="2100"/>
                  </a:lnTo>
                  <a:lnTo>
                    <a:pt x="577" y="22"/>
                  </a:lnTo>
                  <a:cubicBezTo>
                    <a:pt x="577" y="11"/>
                    <a:pt x="571"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7131017" y="4428500"/>
              <a:ext cx="48754" cy="177304"/>
            </a:xfrm>
            <a:custGeom>
              <a:avLst/>
              <a:gdLst/>
              <a:ahLst/>
              <a:cxnLst/>
              <a:rect l="l" t="t" r="r" b="b"/>
              <a:pathLst>
                <a:path w="578" h="2102" extrusionOk="0">
                  <a:moveTo>
                    <a:pt x="27" y="1"/>
                  </a:moveTo>
                  <a:cubicBezTo>
                    <a:pt x="17" y="1"/>
                    <a:pt x="6" y="12"/>
                    <a:pt x="6" y="23"/>
                  </a:cubicBezTo>
                  <a:lnTo>
                    <a:pt x="0" y="2102"/>
                  </a:lnTo>
                  <a:lnTo>
                    <a:pt x="573" y="2102"/>
                  </a:lnTo>
                  <a:lnTo>
                    <a:pt x="578" y="23"/>
                  </a:lnTo>
                  <a:cubicBezTo>
                    <a:pt x="578" y="12"/>
                    <a:pt x="573"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5191952" y="4422258"/>
              <a:ext cx="49260" cy="177219"/>
            </a:xfrm>
            <a:custGeom>
              <a:avLst/>
              <a:gdLst/>
              <a:ahLst/>
              <a:cxnLst/>
              <a:rect l="l" t="t" r="r" b="b"/>
              <a:pathLst>
                <a:path w="584" h="2101" extrusionOk="0">
                  <a:moveTo>
                    <a:pt x="27" y="0"/>
                  </a:moveTo>
                  <a:cubicBezTo>
                    <a:pt x="17" y="0"/>
                    <a:pt x="6" y="5"/>
                    <a:pt x="6" y="22"/>
                  </a:cubicBezTo>
                  <a:lnTo>
                    <a:pt x="0" y="2100"/>
                  </a:lnTo>
                  <a:lnTo>
                    <a:pt x="572" y="2100"/>
                  </a:lnTo>
                  <a:lnTo>
                    <a:pt x="584" y="22"/>
                  </a:lnTo>
                  <a:cubicBezTo>
                    <a:pt x="584" y="11"/>
                    <a:pt x="572"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71"/>
          <p:cNvGrpSpPr/>
          <p:nvPr/>
        </p:nvGrpSpPr>
        <p:grpSpPr>
          <a:xfrm>
            <a:off x="6646549" y="3752616"/>
            <a:ext cx="1206237" cy="767835"/>
            <a:chOff x="4650000" y="3417650"/>
            <a:chExt cx="1855539" cy="1037198"/>
          </a:xfrm>
        </p:grpSpPr>
        <p:grpSp>
          <p:nvGrpSpPr>
            <p:cNvPr id="3438" name="Google Shape;3438;p71"/>
            <p:cNvGrpSpPr/>
            <p:nvPr/>
          </p:nvGrpSpPr>
          <p:grpSpPr>
            <a:xfrm>
              <a:off x="4650000" y="3417650"/>
              <a:ext cx="1855539" cy="1037198"/>
              <a:chOff x="4650000" y="3417650"/>
              <a:chExt cx="1855539" cy="1037198"/>
            </a:xfrm>
          </p:grpSpPr>
          <p:sp>
            <p:nvSpPr>
              <p:cNvPr id="3439" name="Google Shape;3439;p71"/>
              <p:cNvSpPr/>
              <p:nvPr/>
            </p:nvSpPr>
            <p:spPr>
              <a:xfrm>
                <a:off x="5775891" y="3417650"/>
                <a:ext cx="729648" cy="1031554"/>
              </a:xfrm>
              <a:custGeom>
                <a:avLst/>
                <a:gdLst/>
                <a:ahLst/>
                <a:cxnLst/>
                <a:rect l="l" t="t" r="r" b="b"/>
                <a:pathLst>
                  <a:path w="13319" h="18830" extrusionOk="0">
                    <a:moveTo>
                      <a:pt x="7300" y="0"/>
                    </a:moveTo>
                    <a:lnTo>
                      <a:pt x="0" y="6618"/>
                    </a:lnTo>
                    <a:lnTo>
                      <a:pt x="358" y="18830"/>
                    </a:lnTo>
                    <a:lnTo>
                      <a:pt x="13319" y="18830"/>
                    </a:lnTo>
                    <a:lnTo>
                      <a:pt x="13319" y="6387"/>
                    </a:lnTo>
                    <a:lnTo>
                      <a:pt x="7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4650000" y="3675073"/>
                <a:ext cx="1145502" cy="774132"/>
              </a:xfrm>
              <a:custGeom>
                <a:avLst/>
                <a:gdLst/>
                <a:ahLst/>
                <a:cxnLst/>
                <a:rect l="l" t="t" r="r" b="b"/>
                <a:pathLst>
                  <a:path w="20910" h="14131" extrusionOk="0">
                    <a:moveTo>
                      <a:pt x="20910" y="0"/>
                    </a:moveTo>
                    <a:lnTo>
                      <a:pt x="1" y="1571"/>
                    </a:lnTo>
                    <a:lnTo>
                      <a:pt x="1" y="14131"/>
                    </a:lnTo>
                    <a:lnTo>
                      <a:pt x="20910" y="14131"/>
                    </a:lnTo>
                    <a:lnTo>
                      <a:pt x="209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4650000" y="3417650"/>
                <a:ext cx="1525857" cy="343541"/>
              </a:xfrm>
              <a:custGeom>
                <a:avLst/>
                <a:gdLst/>
                <a:ahLst/>
                <a:cxnLst/>
                <a:rect l="l" t="t" r="r" b="b"/>
                <a:pathLst>
                  <a:path w="27853" h="6271" extrusionOk="0">
                    <a:moveTo>
                      <a:pt x="6923" y="0"/>
                    </a:moveTo>
                    <a:lnTo>
                      <a:pt x="1" y="6270"/>
                    </a:lnTo>
                    <a:lnTo>
                      <a:pt x="20937" y="6270"/>
                    </a:lnTo>
                    <a:lnTo>
                      <a:pt x="278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4913285" y="3482348"/>
                <a:ext cx="386819" cy="143256"/>
              </a:xfrm>
              <a:custGeom>
                <a:avLst/>
                <a:gdLst/>
                <a:ahLst/>
                <a:cxnLst/>
                <a:rect l="l" t="t" r="r" b="b"/>
                <a:pathLst>
                  <a:path w="7061" h="2615" extrusionOk="0">
                    <a:moveTo>
                      <a:pt x="3062" y="1"/>
                    </a:moveTo>
                    <a:lnTo>
                      <a:pt x="0" y="2615"/>
                    </a:lnTo>
                    <a:lnTo>
                      <a:pt x="3997" y="2615"/>
                    </a:lnTo>
                    <a:lnTo>
                      <a:pt x="70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5213055" y="3482348"/>
                <a:ext cx="386819" cy="143256"/>
              </a:xfrm>
              <a:custGeom>
                <a:avLst/>
                <a:gdLst/>
                <a:ahLst/>
                <a:cxnLst/>
                <a:rect l="l" t="t" r="r" b="b"/>
                <a:pathLst>
                  <a:path w="7061" h="2615" extrusionOk="0">
                    <a:moveTo>
                      <a:pt x="3064" y="1"/>
                    </a:moveTo>
                    <a:lnTo>
                      <a:pt x="0" y="2615"/>
                    </a:lnTo>
                    <a:lnTo>
                      <a:pt x="3999" y="2615"/>
                    </a:lnTo>
                    <a:lnTo>
                      <a:pt x="70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5525206" y="3482348"/>
                <a:ext cx="387093" cy="143256"/>
              </a:xfrm>
              <a:custGeom>
                <a:avLst/>
                <a:gdLst/>
                <a:ahLst/>
                <a:cxnLst/>
                <a:rect l="l" t="t" r="r" b="b"/>
                <a:pathLst>
                  <a:path w="7066" h="2615" extrusionOk="0">
                    <a:moveTo>
                      <a:pt x="3062" y="1"/>
                    </a:moveTo>
                    <a:lnTo>
                      <a:pt x="0" y="2615"/>
                    </a:lnTo>
                    <a:lnTo>
                      <a:pt x="4004" y="2615"/>
                    </a:lnTo>
                    <a:lnTo>
                      <a:pt x="7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4805950" y="3898425"/>
                <a:ext cx="214604" cy="213478"/>
              </a:xfrm>
              <a:custGeom>
                <a:avLst/>
                <a:gdLst/>
                <a:ahLst/>
                <a:cxnLst/>
                <a:rect l="l" t="t" r="r" b="b"/>
                <a:pathLst>
                  <a:path w="3586" h="3897" extrusionOk="0">
                    <a:moveTo>
                      <a:pt x="0" y="1"/>
                    </a:moveTo>
                    <a:lnTo>
                      <a:pt x="0" y="3897"/>
                    </a:lnTo>
                    <a:lnTo>
                      <a:pt x="3586" y="3897"/>
                    </a:lnTo>
                    <a:lnTo>
                      <a:pt x="35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4822182" y="3913323"/>
                <a:ext cx="182152" cy="182481"/>
              </a:xfrm>
              <a:custGeom>
                <a:avLst/>
                <a:gdLst/>
                <a:ahLst/>
                <a:cxnLst/>
                <a:rect l="l" t="t" r="r" b="b"/>
                <a:pathLst>
                  <a:path w="3325" h="3331" extrusionOk="0">
                    <a:moveTo>
                      <a:pt x="1" y="1"/>
                    </a:moveTo>
                    <a:lnTo>
                      <a:pt x="1" y="3331"/>
                    </a:lnTo>
                    <a:lnTo>
                      <a:pt x="3324" y="3331"/>
                    </a:lnTo>
                    <a:lnTo>
                      <a:pt x="33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5279506" y="3873824"/>
                <a:ext cx="287006" cy="581023"/>
              </a:xfrm>
              <a:custGeom>
                <a:avLst/>
                <a:gdLst/>
                <a:ahLst/>
                <a:cxnLst/>
                <a:rect l="l" t="t" r="r" b="b"/>
                <a:pathLst>
                  <a:path w="5239" h="10606" extrusionOk="0">
                    <a:moveTo>
                      <a:pt x="1" y="1"/>
                    </a:moveTo>
                    <a:lnTo>
                      <a:pt x="1" y="10606"/>
                    </a:lnTo>
                    <a:lnTo>
                      <a:pt x="5238" y="10606"/>
                    </a:lnTo>
                    <a:lnTo>
                      <a:pt x="5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8" name="Google Shape;3448;p71"/>
            <p:cNvSpPr/>
            <p:nvPr/>
          </p:nvSpPr>
          <p:spPr>
            <a:xfrm>
              <a:off x="5813725" y="3425450"/>
              <a:ext cx="364325" cy="1026325"/>
            </a:xfrm>
            <a:custGeom>
              <a:avLst/>
              <a:gdLst/>
              <a:ahLst/>
              <a:cxnLst/>
              <a:rect l="l" t="t" r="r" b="b"/>
              <a:pathLst>
                <a:path w="14573" h="41053" extrusionOk="0">
                  <a:moveTo>
                    <a:pt x="14573" y="0"/>
                  </a:moveTo>
                  <a:lnTo>
                    <a:pt x="0" y="14478"/>
                  </a:lnTo>
                  <a:lnTo>
                    <a:pt x="0" y="41053"/>
                  </a:lnTo>
                </a:path>
              </a:pathLst>
            </a:custGeom>
            <a:noFill/>
            <a:ln w="9525" cap="flat" cmpd="sng">
              <a:solidFill>
                <a:schemeClr val="accent3"/>
              </a:solidFill>
              <a:prstDash val="solid"/>
              <a:round/>
              <a:headEnd type="none" w="med" len="med"/>
              <a:tailEnd type="none" w="med" len="med"/>
            </a:ln>
          </p:spPr>
        </p:sp>
      </p:grpSp>
      <p:grpSp>
        <p:nvGrpSpPr>
          <p:cNvPr id="3449" name="Google Shape;3449;p71"/>
          <p:cNvGrpSpPr/>
          <p:nvPr/>
        </p:nvGrpSpPr>
        <p:grpSpPr>
          <a:xfrm>
            <a:off x="3681815" y="3786693"/>
            <a:ext cx="1168830" cy="723020"/>
            <a:chOff x="445743" y="3478190"/>
            <a:chExt cx="1797997" cy="976661"/>
          </a:xfrm>
        </p:grpSpPr>
        <p:sp>
          <p:nvSpPr>
            <p:cNvPr id="3450" name="Google Shape;3450;p71"/>
            <p:cNvSpPr/>
            <p:nvPr/>
          </p:nvSpPr>
          <p:spPr>
            <a:xfrm>
              <a:off x="517248" y="3520964"/>
              <a:ext cx="676708" cy="398908"/>
            </a:xfrm>
            <a:custGeom>
              <a:avLst/>
              <a:gdLst/>
              <a:ahLst/>
              <a:cxnLst/>
              <a:rect l="l" t="t" r="r" b="b"/>
              <a:pathLst>
                <a:path w="13448" h="7927" extrusionOk="0">
                  <a:moveTo>
                    <a:pt x="6013" y="1"/>
                  </a:moveTo>
                  <a:lnTo>
                    <a:pt x="0" y="7173"/>
                  </a:lnTo>
                  <a:lnTo>
                    <a:pt x="0" y="7927"/>
                  </a:lnTo>
                  <a:lnTo>
                    <a:pt x="6158" y="711"/>
                  </a:lnTo>
                  <a:lnTo>
                    <a:pt x="12325" y="7799"/>
                  </a:lnTo>
                  <a:lnTo>
                    <a:pt x="13448" y="7799"/>
                  </a:lnTo>
                  <a:lnTo>
                    <a:pt x="13448" y="7173"/>
                  </a:lnTo>
                  <a:lnTo>
                    <a:pt x="12021" y="7173"/>
                  </a:lnTo>
                  <a:lnTo>
                    <a:pt x="6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517248" y="3556743"/>
              <a:ext cx="676708" cy="898108"/>
            </a:xfrm>
            <a:custGeom>
              <a:avLst/>
              <a:gdLst/>
              <a:ahLst/>
              <a:cxnLst/>
              <a:rect l="l" t="t" r="r" b="b"/>
              <a:pathLst>
                <a:path w="13448" h="17847" extrusionOk="0">
                  <a:moveTo>
                    <a:pt x="6158" y="0"/>
                  </a:moveTo>
                  <a:lnTo>
                    <a:pt x="0" y="7216"/>
                  </a:lnTo>
                  <a:lnTo>
                    <a:pt x="0" y="17846"/>
                  </a:lnTo>
                  <a:lnTo>
                    <a:pt x="13448" y="17846"/>
                  </a:lnTo>
                  <a:lnTo>
                    <a:pt x="13448" y="7088"/>
                  </a:lnTo>
                  <a:lnTo>
                    <a:pt x="12325" y="7088"/>
                  </a:lnTo>
                  <a:lnTo>
                    <a:pt x="6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1193910" y="3880867"/>
              <a:ext cx="976617" cy="31754"/>
            </a:xfrm>
            <a:custGeom>
              <a:avLst/>
              <a:gdLst/>
              <a:ahLst/>
              <a:cxnLst/>
              <a:rect l="l" t="t" r="r" b="b"/>
              <a:pathLst>
                <a:path w="19408" h="631" extrusionOk="0">
                  <a:moveTo>
                    <a:pt x="1" y="0"/>
                  </a:moveTo>
                  <a:lnTo>
                    <a:pt x="1" y="630"/>
                  </a:lnTo>
                  <a:lnTo>
                    <a:pt x="19408" y="63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1193910" y="3912570"/>
              <a:ext cx="976617" cy="541472"/>
            </a:xfrm>
            <a:custGeom>
              <a:avLst/>
              <a:gdLst/>
              <a:ahLst/>
              <a:cxnLst/>
              <a:rect l="l" t="t" r="r" b="b"/>
              <a:pathLst>
                <a:path w="19408" h="10760" extrusionOk="0">
                  <a:moveTo>
                    <a:pt x="1" y="0"/>
                  </a:moveTo>
                  <a:lnTo>
                    <a:pt x="1" y="10760"/>
                  </a:lnTo>
                  <a:lnTo>
                    <a:pt x="19408" y="10760"/>
                  </a:lnTo>
                  <a:lnTo>
                    <a:pt x="19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445743" y="3478190"/>
              <a:ext cx="374081" cy="403739"/>
            </a:xfrm>
            <a:custGeom>
              <a:avLst/>
              <a:gdLst/>
              <a:ahLst/>
              <a:cxnLst/>
              <a:rect l="l" t="t" r="r" b="b"/>
              <a:pathLst>
                <a:path w="7434" h="8023" extrusionOk="0">
                  <a:moveTo>
                    <a:pt x="6723" y="0"/>
                  </a:moveTo>
                  <a:lnTo>
                    <a:pt x="0" y="8023"/>
                  </a:lnTo>
                  <a:lnTo>
                    <a:pt x="1421" y="8023"/>
                  </a:lnTo>
                  <a:lnTo>
                    <a:pt x="7434" y="851"/>
                  </a:lnTo>
                  <a:lnTo>
                    <a:pt x="67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1"/>
            <p:cNvSpPr/>
            <p:nvPr/>
          </p:nvSpPr>
          <p:spPr>
            <a:xfrm>
              <a:off x="784048" y="3478190"/>
              <a:ext cx="1459692" cy="403739"/>
            </a:xfrm>
            <a:custGeom>
              <a:avLst/>
              <a:gdLst/>
              <a:ahLst/>
              <a:cxnLst/>
              <a:rect l="l" t="t" r="r" b="b"/>
              <a:pathLst>
                <a:path w="29008" h="8023" extrusionOk="0">
                  <a:moveTo>
                    <a:pt x="0" y="0"/>
                  </a:moveTo>
                  <a:lnTo>
                    <a:pt x="711" y="851"/>
                  </a:lnTo>
                  <a:lnTo>
                    <a:pt x="6719" y="8023"/>
                  </a:lnTo>
                  <a:lnTo>
                    <a:pt x="29007" y="8023"/>
                  </a:lnTo>
                  <a:lnTo>
                    <a:pt x="222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71"/>
            <p:cNvSpPr/>
            <p:nvPr/>
          </p:nvSpPr>
          <p:spPr>
            <a:xfrm>
              <a:off x="1484411" y="3969887"/>
              <a:ext cx="579942" cy="164656"/>
            </a:xfrm>
            <a:custGeom>
              <a:avLst/>
              <a:gdLst/>
              <a:ahLst/>
              <a:cxnLst/>
              <a:rect l="l" t="t" r="r" b="b"/>
              <a:pathLst>
                <a:path w="11525" h="3272" extrusionOk="0">
                  <a:moveTo>
                    <a:pt x="0" y="0"/>
                  </a:moveTo>
                  <a:lnTo>
                    <a:pt x="0" y="3271"/>
                  </a:lnTo>
                  <a:lnTo>
                    <a:pt x="11524" y="3271"/>
                  </a:lnTo>
                  <a:lnTo>
                    <a:pt x="11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1498903" y="3981411"/>
              <a:ext cx="550102" cy="140702"/>
            </a:xfrm>
            <a:custGeom>
              <a:avLst/>
              <a:gdLst/>
              <a:ahLst/>
              <a:cxnLst/>
              <a:rect l="l" t="t" r="r" b="b"/>
              <a:pathLst>
                <a:path w="10932" h="2796" extrusionOk="0">
                  <a:moveTo>
                    <a:pt x="1" y="1"/>
                  </a:moveTo>
                  <a:lnTo>
                    <a:pt x="1" y="2796"/>
                  </a:lnTo>
                  <a:lnTo>
                    <a:pt x="10931" y="2796"/>
                  </a:lnTo>
                  <a:lnTo>
                    <a:pt x="10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1779944" y="3981411"/>
              <a:ext cx="20279" cy="140702"/>
            </a:xfrm>
            <a:custGeom>
              <a:avLst/>
              <a:gdLst/>
              <a:ahLst/>
              <a:cxnLst/>
              <a:rect l="l" t="t" r="r" b="b"/>
              <a:pathLst>
                <a:path w="403" h="2796" extrusionOk="0">
                  <a:moveTo>
                    <a:pt x="1" y="1"/>
                  </a:moveTo>
                  <a:lnTo>
                    <a:pt x="1" y="2796"/>
                  </a:lnTo>
                  <a:lnTo>
                    <a:pt x="402" y="2796"/>
                  </a:lnTo>
                  <a:lnTo>
                    <a:pt x="4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701637" y="4018252"/>
              <a:ext cx="239474" cy="436599"/>
            </a:xfrm>
            <a:custGeom>
              <a:avLst/>
              <a:gdLst/>
              <a:ahLst/>
              <a:cxnLst/>
              <a:rect l="l" t="t" r="r" b="b"/>
              <a:pathLst>
                <a:path w="4759" h="8676" extrusionOk="0">
                  <a:moveTo>
                    <a:pt x="1" y="0"/>
                  </a:moveTo>
                  <a:lnTo>
                    <a:pt x="1" y="8676"/>
                  </a:lnTo>
                  <a:lnTo>
                    <a:pt x="4758" y="8676"/>
                  </a:lnTo>
                  <a:lnTo>
                    <a:pt x="47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880452" y="4214972"/>
              <a:ext cx="38460" cy="43171"/>
            </a:xfrm>
            <a:custGeom>
              <a:avLst/>
              <a:gdLst/>
              <a:ahLst/>
              <a:cxnLst/>
              <a:rect l="l" t="t" r="r" b="b"/>
              <a:pathLst>
                <a:path w="440" h="494" extrusionOk="0">
                  <a:moveTo>
                    <a:pt x="220" y="1"/>
                  </a:moveTo>
                  <a:cubicBezTo>
                    <a:pt x="97" y="1"/>
                    <a:pt x="1" y="109"/>
                    <a:pt x="1" y="247"/>
                  </a:cubicBezTo>
                  <a:cubicBezTo>
                    <a:pt x="1" y="381"/>
                    <a:pt x="97" y="494"/>
                    <a:pt x="220" y="494"/>
                  </a:cubicBezTo>
                  <a:cubicBezTo>
                    <a:pt x="338" y="494"/>
                    <a:pt x="439" y="381"/>
                    <a:pt x="439" y="247"/>
                  </a:cubicBezTo>
                  <a:cubicBezTo>
                    <a:pt x="439" y="109"/>
                    <a:pt x="338"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61" name="Google Shape;3461;p71"/>
            <p:cNvCxnSpPr/>
            <p:nvPr/>
          </p:nvCxnSpPr>
          <p:spPr>
            <a:xfrm>
              <a:off x="1124925" y="3882650"/>
              <a:ext cx="0" cy="564300"/>
            </a:xfrm>
            <a:prstGeom prst="straightConnector1">
              <a:avLst/>
            </a:prstGeom>
            <a:noFill/>
            <a:ln w="9525" cap="flat" cmpd="sng">
              <a:solidFill>
                <a:schemeClr val="accent3"/>
              </a:solidFill>
              <a:prstDash val="solid"/>
              <a:round/>
              <a:headEnd type="none" w="med" len="med"/>
              <a:tailEnd type="none" w="med" len="med"/>
            </a:ln>
          </p:spPr>
        </p:cxnSp>
      </p:grpSp>
      <p:sp>
        <p:nvSpPr>
          <p:cNvPr id="3383" name="Google Shape;3383;p71"/>
          <p:cNvSpPr txBox="1">
            <a:spLocks noGrp="1"/>
          </p:cNvSpPr>
          <p:nvPr>
            <p:ph type="title"/>
          </p:nvPr>
        </p:nvSpPr>
        <p:spPr>
          <a:xfrm>
            <a:off x="199783" y="558507"/>
            <a:ext cx="7704000" cy="572700"/>
          </a:xfrm>
          <a:prstGeom prst="rect">
            <a:avLst/>
          </a:prstGeom>
        </p:spPr>
        <p:txBody>
          <a:bodyPr spcFirstLastPara="1" wrap="square" lIns="91425" tIns="91425" rIns="91425" bIns="91425" anchor="ctr" anchorCtr="0">
            <a:noAutofit/>
          </a:bodyPr>
          <a:lstStyle/>
          <a:p>
            <a:pPr lvl="0"/>
            <a:r>
              <a:rPr lang="en-US" altLang="zh-TW" sz="3200" dirty="0">
                <a:latin typeface="DFHeiHK-W9" panose="020B0900000000000000" pitchFamily="34" charset="-120"/>
                <a:ea typeface="DFHeiHK-W9" panose="020B0900000000000000" pitchFamily="34" charset="-120"/>
              </a:rPr>
              <a:t>(III) </a:t>
            </a:r>
            <a:r>
              <a:rPr lang="zh-TW" altLang="en-US" sz="3200" dirty="0">
                <a:latin typeface="DFHeiHK-W9" panose="020B0900000000000000" pitchFamily="34" charset="-120"/>
                <a:ea typeface="DFHeiHK-W9" panose="020B0900000000000000" pitchFamily="34" charset="-120"/>
              </a:rPr>
              <a:t>面對就業困難</a:t>
            </a:r>
            <a:endParaRPr sz="3200" dirty="0">
              <a:latin typeface="DFHeiHK-W9" panose="020B0900000000000000" pitchFamily="34" charset="-120"/>
              <a:ea typeface="DFHeiHK-W9" panose="020B0900000000000000" pitchFamily="34" charset="-120"/>
            </a:endParaRPr>
          </a:p>
        </p:txBody>
      </p:sp>
      <p:sp>
        <p:nvSpPr>
          <p:cNvPr id="84" name="Google Shape;2209;p49">
            <a:extLst>
              <a:ext uri="{FF2B5EF4-FFF2-40B4-BE49-F238E27FC236}">
                <a16:creationId xmlns:a16="http://schemas.microsoft.com/office/drawing/2014/main" id="{D1A981E5-39B9-44DD-99D3-987CDA702B5D}"/>
              </a:ext>
            </a:extLst>
          </p:cNvPr>
          <p:cNvSpPr txBox="1">
            <a:spLocks/>
          </p:cNvSpPr>
          <p:nvPr/>
        </p:nvSpPr>
        <p:spPr>
          <a:xfrm>
            <a:off x="404350" y="1729090"/>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參考短片</a:t>
            </a:r>
            <a:endParaRPr lang="zh-TW" altLang="en-US" sz="2400" dirty="0">
              <a:latin typeface="DFHeiHK-W9" panose="020B0900000000000000" pitchFamily="34" charset="-120"/>
              <a:ea typeface="DFHeiHK-W9" panose="020B0900000000000000" pitchFamily="34" charset="-120"/>
            </a:endParaRPr>
          </a:p>
        </p:txBody>
      </p:sp>
      <p:sp>
        <p:nvSpPr>
          <p:cNvPr id="85" name="Google Shape;2209;p49">
            <a:extLst>
              <a:ext uri="{FF2B5EF4-FFF2-40B4-BE49-F238E27FC236}">
                <a16:creationId xmlns:a16="http://schemas.microsoft.com/office/drawing/2014/main" id="{C07D26F6-24A8-4FBC-B1D8-563A89CC9472}"/>
              </a:ext>
            </a:extLst>
          </p:cNvPr>
          <p:cNvSpPr txBox="1">
            <a:spLocks/>
          </p:cNvSpPr>
          <p:nvPr/>
        </p:nvSpPr>
        <p:spPr>
          <a:xfrm>
            <a:off x="-424760" y="2485464"/>
            <a:ext cx="3132947"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gn="ctr">
              <a:lnSpc>
                <a:spcPct val="150000"/>
              </a:lnSpc>
            </a:pPr>
            <a:r>
              <a:rPr lang="en-US" altLang="zh-HK" sz="1200" dirty="0"/>
              <a:t>BBC News </a:t>
            </a:r>
          </a:p>
          <a:p>
            <a:pPr algn="ctr">
              <a:lnSpc>
                <a:spcPct val="150000"/>
              </a:lnSpc>
            </a:pPr>
            <a:r>
              <a:rPr lang="en-US" altLang="zh-HK" sz="1200" dirty="0"/>
              <a:t>Rohingyas in Bangladesh </a:t>
            </a:r>
            <a:br>
              <a:rPr lang="en-US" altLang="zh-HK" sz="1200" dirty="0"/>
            </a:br>
            <a:r>
              <a:rPr lang="en-US" altLang="zh-HK" sz="1200" dirty="0"/>
              <a:t>Desperate for Aid</a:t>
            </a:r>
            <a:endParaRPr lang="zh-TW" altLang="en-US" sz="1200" dirty="0">
              <a:latin typeface="DFHeiHK-W9" panose="020B0900000000000000" pitchFamily="34" charset="-120"/>
              <a:ea typeface="DFHeiHK-W9" panose="020B0900000000000000" pitchFamily="34" charset="-120"/>
            </a:endParaRPr>
          </a:p>
        </p:txBody>
      </p:sp>
      <p:sp>
        <p:nvSpPr>
          <p:cNvPr id="86" name="Google Shape;2209;p49">
            <a:extLst>
              <a:ext uri="{FF2B5EF4-FFF2-40B4-BE49-F238E27FC236}">
                <a16:creationId xmlns:a16="http://schemas.microsoft.com/office/drawing/2014/main" id="{3301009D-1741-4A9F-AB2A-85E83FFD2594}"/>
              </a:ext>
            </a:extLst>
          </p:cNvPr>
          <p:cNvSpPr txBox="1">
            <a:spLocks/>
          </p:cNvSpPr>
          <p:nvPr/>
        </p:nvSpPr>
        <p:spPr>
          <a:xfrm>
            <a:off x="4928170" y="1729090"/>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延伸閱讀</a:t>
            </a:r>
            <a:endParaRPr lang="zh-TW" altLang="en-US" sz="2400" dirty="0">
              <a:latin typeface="DFHeiHK-W9" panose="020B0900000000000000" pitchFamily="34" charset="-120"/>
              <a:ea typeface="DFHeiHK-W9" panose="020B0900000000000000" pitchFamily="34" charset="-120"/>
            </a:endParaRPr>
          </a:p>
        </p:txBody>
      </p:sp>
      <p:sp>
        <p:nvSpPr>
          <p:cNvPr id="87" name="矩形 86">
            <a:extLst>
              <a:ext uri="{FF2B5EF4-FFF2-40B4-BE49-F238E27FC236}">
                <a16:creationId xmlns:a16="http://schemas.microsoft.com/office/drawing/2014/main" id="{9BFF7414-34C9-4B75-BBA9-86E837983A0B}"/>
              </a:ext>
            </a:extLst>
          </p:cNvPr>
          <p:cNvSpPr/>
          <p:nvPr/>
        </p:nvSpPr>
        <p:spPr>
          <a:xfrm>
            <a:off x="4210952" y="2219225"/>
            <a:ext cx="2803974" cy="890950"/>
          </a:xfrm>
          <a:prstGeom prst="rect">
            <a:avLst/>
          </a:prstGeom>
        </p:spPr>
        <p:txBody>
          <a:bodyPr wrap="none">
            <a:spAutoFit/>
          </a:bodyPr>
          <a:lstStyle/>
          <a:p>
            <a:pPr algn="ctr">
              <a:lnSpc>
                <a:spcPct val="150000"/>
              </a:lnSpc>
              <a:buClr>
                <a:srgbClr val="025AB1"/>
              </a:buClr>
              <a:buSzPts val="3000"/>
            </a:pPr>
            <a:r>
              <a:rPr lang="en-US" altLang="zh-HK" sz="1200" dirty="0">
                <a:solidFill>
                  <a:srgbClr val="025AB1"/>
                </a:solidFill>
                <a:latin typeface="Inter Black"/>
                <a:ea typeface="Inter Black"/>
                <a:sym typeface="Inter Black"/>
              </a:rPr>
              <a:t>ABC Life</a:t>
            </a:r>
          </a:p>
          <a:p>
            <a:pPr algn="ctr">
              <a:lnSpc>
                <a:spcPct val="150000"/>
              </a:lnSpc>
              <a:buClr>
                <a:srgbClr val="025AB1"/>
              </a:buClr>
              <a:buSzPts val="3000"/>
            </a:pPr>
            <a:r>
              <a:rPr lang="en-US" altLang="zh-HK" sz="1200" dirty="0">
                <a:solidFill>
                  <a:srgbClr val="025AB1"/>
                </a:solidFill>
                <a:latin typeface="Inter Black"/>
                <a:ea typeface="Inter Black"/>
                <a:sym typeface="Inter Black"/>
              </a:rPr>
              <a:t>What It's Like for Refugees Trying </a:t>
            </a:r>
          </a:p>
          <a:p>
            <a:pPr algn="ctr">
              <a:lnSpc>
                <a:spcPct val="150000"/>
              </a:lnSpc>
              <a:buClr>
                <a:srgbClr val="025AB1"/>
              </a:buClr>
              <a:buSzPts val="3000"/>
            </a:pPr>
            <a:r>
              <a:rPr lang="en-US" altLang="zh-HK" sz="1200" dirty="0">
                <a:solidFill>
                  <a:srgbClr val="025AB1"/>
                </a:solidFill>
                <a:latin typeface="Inter Black"/>
                <a:ea typeface="Inter Black"/>
                <a:sym typeface="Inter Black"/>
              </a:rPr>
              <a:t>to Find Work in Regional Australia</a:t>
            </a:r>
            <a:endParaRPr lang="zh-HK" altLang="en-US" sz="1200" dirty="0">
              <a:solidFill>
                <a:srgbClr val="025AB1"/>
              </a:solidFill>
              <a:latin typeface="Inter Black"/>
              <a:sym typeface="Inter Black"/>
            </a:endParaRPr>
          </a:p>
        </p:txBody>
      </p:sp>
      <p:pic>
        <p:nvPicPr>
          <p:cNvPr id="3" name="圖片 2">
            <a:hlinkClick r:id="rId3"/>
            <a:extLst>
              <a:ext uri="{FF2B5EF4-FFF2-40B4-BE49-F238E27FC236}">
                <a16:creationId xmlns:a16="http://schemas.microsoft.com/office/drawing/2014/main" id="{AA152DC4-4E84-4CF8-B535-6DB76D9BE8DD}"/>
              </a:ext>
            </a:extLst>
          </p:cNvPr>
          <p:cNvPicPr>
            <a:picLocks noChangeAspect="1"/>
          </p:cNvPicPr>
          <p:nvPr/>
        </p:nvPicPr>
        <p:blipFill>
          <a:blip r:embed="rId4"/>
          <a:stretch>
            <a:fillRect/>
          </a:stretch>
        </p:blipFill>
        <p:spPr>
          <a:xfrm>
            <a:off x="2206345" y="1693370"/>
            <a:ext cx="2004607" cy="2004607"/>
          </a:xfrm>
          <a:prstGeom prst="rect">
            <a:avLst/>
          </a:prstGeom>
        </p:spPr>
      </p:pic>
      <p:pic>
        <p:nvPicPr>
          <p:cNvPr id="4" name="圖片 3">
            <a:hlinkClick r:id="rId5"/>
            <a:extLst>
              <a:ext uri="{FF2B5EF4-FFF2-40B4-BE49-F238E27FC236}">
                <a16:creationId xmlns:a16="http://schemas.microsoft.com/office/drawing/2014/main" id="{57D1B880-B52F-4265-93FF-5AA2EE9F068C}"/>
              </a:ext>
            </a:extLst>
          </p:cNvPr>
          <p:cNvPicPr>
            <a:picLocks noChangeAspect="1"/>
          </p:cNvPicPr>
          <p:nvPr/>
        </p:nvPicPr>
        <p:blipFill>
          <a:blip r:embed="rId6"/>
          <a:stretch>
            <a:fillRect/>
          </a:stretch>
        </p:blipFill>
        <p:spPr>
          <a:xfrm>
            <a:off x="6947297" y="1693370"/>
            <a:ext cx="2004607" cy="2004607"/>
          </a:xfrm>
          <a:prstGeom prst="rect">
            <a:avLst/>
          </a:prstGeom>
        </p:spPr>
      </p:pic>
      <p:sp>
        <p:nvSpPr>
          <p:cNvPr id="83" name="Google Shape;2211;p49">
            <a:extLst>
              <a:ext uri="{FF2B5EF4-FFF2-40B4-BE49-F238E27FC236}">
                <a16:creationId xmlns:a16="http://schemas.microsoft.com/office/drawing/2014/main" id="{3AF7D0D5-7A22-4953-A29E-7D7848E9026E}"/>
              </a:ext>
            </a:extLst>
          </p:cNvPr>
          <p:cNvSpPr txBox="1">
            <a:spLocks/>
          </p:cNvSpPr>
          <p:nvPr/>
        </p:nvSpPr>
        <p:spPr>
          <a:xfrm>
            <a:off x="7399048" y="43759"/>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a:t>
            </a:r>
            <a:r>
              <a:rPr lang="en-US" sz="6000" dirty="0">
                <a:solidFill>
                  <a:schemeClr val="bg2">
                    <a:lumMod val="75000"/>
                  </a:schemeClr>
                </a:solidFill>
                <a:latin typeface="Inter Black"/>
                <a:ea typeface="Inter Black"/>
                <a:sym typeface="Inter Black"/>
              </a:rPr>
              <a:t>5</a:t>
            </a:r>
            <a:r>
              <a:rPr lang="en" sz="6000" dirty="0">
                <a:solidFill>
                  <a:schemeClr val="bg2">
                    <a:lumMod val="75000"/>
                  </a:schemeClr>
                </a:solidFill>
                <a:latin typeface="Inter Black"/>
                <a:ea typeface="Inter Black"/>
                <a:sym typeface="Inter Black"/>
              </a:rPr>
              <a:t>.</a:t>
            </a:r>
          </a:p>
        </p:txBody>
      </p:sp>
      <p:sp>
        <p:nvSpPr>
          <p:cNvPr id="88" name="矩形 87">
            <a:extLst>
              <a:ext uri="{FF2B5EF4-FFF2-40B4-BE49-F238E27FC236}">
                <a16:creationId xmlns:a16="http://schemas.microsoft.com/office/drawing/2014/main" id="{D61F1655-5AAC-4474-94BB-747C5033B88D}"/>
              </a:ext>
            </a:extLst>
          </p:cNvPr>
          <p:cNvSpPr/>
          <p:nvPr/>
        </p:nvSpPr>
        <p:spPr>
          <a:xfrm>
            <a:off x="5379170" y="63794"/>
            <a:ext cx="2625545" cy="307777"/>
          </a:xfrm>
          <a:prstGeom prst="rect">
            <a:avLst/>
          </a:prstGeom>
        </p:spPr>
        <p:txBody>
          <a:bodyPr wrap="square">
            <a:spAutoFit/>
          </a:bodyPr>
          <a:lstStyle/>
          <a:p>
            <a:r>
              <a:rPr lang="zh-TW" altLang="en-US" b="1" dirty="0">
                <a:latin typeface="DFHeiHK-W9" panose="020B0900000000000000" pitchFamily="34" charset="-120"/>
                <a:ea typeface="DFHeiHK-W9" panose="020B0900000000000000" pitchFamily="34" charset="-120"/>
              </a:rPr>
              <a:t>成功逃離戰火就能得到庇護</a:t>
            </a:r>
            <a:r>
              <a:rPr lang="en-US" altLang="zh-TW" b="1" dirty="0">
                <a:latin typeface="DFHeiHK-W9" panose="020B0900000000000000" pitchFamily="34" charset="-120"/>
                <a:ea typeface="DFHeiHK-W9" panose="020B0900000000000000" pitchFamily="34" charset="-120"/>
              </a:rPr>
              <a:t>﹖</a:t>
            </a:r>
            <a:endParaRPr lang="zh-HK" altLang="en-US" dirty="0"/>
          </a:p>
        </p:txBody>
      </p:sp>
      <p:pic>
        <p:nvPicPr>
          <p:cNvPr id="5" name="圖片 4">
            <a:extLst>
              <a:ext uri="{FF2B5EF4-FFF2-40B4-BE49-F238E27FC236}">
                <a16:creationId xmlns:a16="http://schemas.microsoft.com/office/drawing/2014/main" id="{FE0D0DC9-7E00-470A-81EF-511C0498F025}"/>
              </a:ext>
            </a:extLst>
          </p:cNvPr>
          <p:cNvPicPr>
            <a:picLocks noChangeAspect="1"/>
          </p:cNvPicPr>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2768008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49651" y="1523166"/>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2211;p49">
            <a:extLst>
              <a:ext uri="{FF2B5EF4-FFF2-40B4-BE49-F238E27FC236}">
                <a16:creationId xmlns:a16="http://schemas.microsoft.com/office/drawing/2014/main" id="{B55380E0-A5B4-407C-B7F6-AF3DFF259ACF}"/>
              </a:ext>
            </a:extLst>
          </p:cNvPr>
          <p:cNvSpPr txBox="1">
            <a:spLocks/>
          </p:cNvSpPr>
          <p:nvPr/>
        </p:nvSpPr>
        <p:spPr>
          <a:xfrm>
            <a:off x="309596" y="232003"/>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lt2"/>
                </a:solidFill>
                <a:latin typeface="Inter Black"/>
                <a:ea typeface="Inter Black"/>
                <a:sym typeface="Inter Black"/>
              </a:rPr>
              <a:t>06.</a:t>
            </a:r>
          </a:p>
        </p:txBody>
      </p:sp>
      <p:sp>
        <p:nvSpPr>
          <p:cNvPr id="108" name="Google Shape;2209;p49">
            <a:extLst>
              <a:ext uri="{FF2B5EF4-FFF2-40B4-BE49-F238E27FC236}">
                <a16:creationId xmlns:a16="http://schemas.microsoft.com/office/drawing/2014/main" id="{48ADE5BE-D2AA-40A3-9751-F016CA8336C0}"/>
              </a:ext>
            </a:extLst>
          </p:cNvPr>
          <p:cNvSpPr txBox="1">
            <a:spLocks/>
          </p:cNvSpPr>
          <p:nvPr/>
        </p:nvSpPr>
        <p:spPr>
          <a:xfrm>
            <a:off x="2076212" y="252952"/>
            <a:ext cx="7202200" cy="7809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4400" dirty="0">
                <a:latin typeface="DFHeiHK-W9" panose="020B0900000000000000" pitchFamily="34" charset="-120"/>
                <a:ea typeface="DFHeiHK-W9" panose="020B0900000000000000" pitchFamily="34" charset="-120"/>
              </a:rPr>
              <a:t>歐洲難民潮爭議</a:t>
            </a:r>
            <a:endParaRPr lang="zh-HK" altLang="en-US" sz="4400" dirty="0">
              <a:latin typeface="DFHeiHK-W9" panose="020B0900000000000000" pitchFamily="34" charset="-120"/>
              <a:ea typeface="DFHeiHK-W9" panose="020B0900000000000000" pitchFamily="34" charset="-120"/>
            </a:endParaRPr>
          </a:p>
        </p:txBody>
      </p:sp>
      <p:sp>
        <p:nvSpPr>
          <p:cNvPr id="88" name="內容版面配置區 4">
            <a:extLst>
              <a:ext uri="{FF2B5EF4-FFF2-40B4-BE49-F238E27FC236}">
                <a16:creationId xmlns:a16="http://schemas.microsoft.com/office/drawing/2014/main" id="{8035CC1E-D590-4C2F-BF9F-A451C7A8B817}"/>
              </a:ext>
            </a:extLst>
          </p:cNvPr>
          <p:cNvSpPr txBox="1">
            <a:spLocks/>
          </p:cNvSpPr>
          <p:nvPr/>
        </p:nvSpPr>
        <p:spPr>
          <a:xfrm>
            <a:off x="2457206" y="1094240"/>
            <a:ext cx="6269699" cy="33719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nSpc>
                <a:spcPts val="3000"/>
              </a:lnSpc>
              <a:buClrTx/>
              <a:buFont typeface="Arial" panose="020B0604020202020204" pitchFamily="34" charset="0"/>
              <a:buChar char="•"/>
            </a:pPr>
            <a:r>
              <a:rPr lang="en-US" altLang="zh-TW" sz="2000" b="0" dirty="0">
                <a:latin typeface="DFHeiHK-W9" panose="020B0900000000000000" pitchFamily="34" charset="-120"/>
                <a:ea typeface="DFHeiHK-W9" panose="020B0900000000000000" pitchFamily="34" charset="-120"/>
                <a:cs typeface="Arial"/>
              </a:rPr>
              <a:t>2015 </a:t>
            </a:r>
            <a:r>
              <a:rPr lang="zh-TW" altLang="en-US" sz="2000" b="0" dirty="0">
                <a:latin typeface="DFHeiHK-W9" panose="020B0900000000000000" pitchFamily="34" charset="-120"/>
                <a:ea typeface="DFHeiHK-W9" panose="020B0900000000000000" pitchFamily="34" charset="-120"/>
                <a:cs typeface="Arial"/>
              </a:rPr>
              <a:t>年，敘利亞大批難民逃難至其他國家</a:t>
            </a:r>
            <a:endParaRPr lang="en-US" altLang="zh-TW" sz="2000" b="0" dirty="0">
              <a:latin typeface="DFHeiHK-W9" panose="020B0900000000000000" pitchFamily="34" charset="-120"/>
              <a:ea typeface="DFHeiHK-W9" panose="020B0900000000000000" pitchFamily="34" charset="-120"/>
              <a:cs typeface="Arial"/>
            </a:endParaRPr>
          </a:p>
          <a:p>
            <a:pPr>
              <a:lnSpc>
                <a:spcPts val="3000"/>
              </a:lnSpc>
              <a:buClrTx/>
              <a:buFont typeface="Arial" panose="020B0604020202020204" pitchFamily="34" charset="0"/>
              <a:buChar char="•"/>
            </a:pPr>
            <a:r>
              <a:rPr lang="zh-TW" altLang="en-US" sz="2000" b="0" dirty="0">
                <a:latin typeface="DFHeiHK-W9" panose="020B0900000000000000" pitchFamily="34" charset="-120"/>
                <a:ea typeface="DFHeiHK-W9" panose="020B0900000000000000" pitchFamily="34" charset="-120"/>
                <a:cs typeface="Arial"/>
              </a:rPr>
              <a:t>難民以陸路逃到鄰近的土耳其、黎巴嫩、約旦等</a:t>
            </a:r>
            <a:endParaRPr lang="en-US" altLang="zh-TW" sz="2000" b="0" dirty="0">
              <a:latin typeface="DFHeiHK-W9" panose="020B0900000000000000" pitchFamily="34" charset="-120"/>
              <a:ea typeface="DFHeiHK-W9" panose="020B0900000000000000" pitchFamily="34" charset="-120"/>
              <a:cs typeface="Arial"/>
            </a:endParaRPr>
          </a:p>
          <a:p>
            <a:pPr>
              <a:lnSpc>
                <a:spcPts val="3000"/>
              </a:lnSpc>
              <a:buClrTx/>
              <a:buFont typeface="Arial" panose="020B0604020202020204" pitchFamily="34" charset="0"/>
              <a:buChar char="•"/>
            </a:pPr>
            <a:r>
              <a:rPr lang="zh-TW" altLang="en-US" sz="2000" b="0" dirty="0">
                <a:latin typeface="DFHeiHK-W9" panose="020B0900000000000000" pitchFamily="34" charset="-120"/>
                <a:ea typeface="DFHeiHK-W9" panose="020B0900000000000000" pitchFamily="34" charset="-120"/>
                <a:cs typeface="Arial"/>
              </a:rPr>
              <a:t>有部份難民乘船橫渡地中海，逃往歐洲</a:t>
            </a:r>
            <a:endParaRPr lang="en-US" altLang="zh-TW" sz="2000" b="0" dirty="0">
              <a:latin typeface="DFHeiHK-W9" panose="020B0900000000000000" pitchFamily="34" charset="-120"/>
              <a:ea typeface="DFHeiHK-W9" panose="020B0900000000000000" pitchFamily="34" charset="-120"/>
              <a:cs typeface="Arial"/>
            </a:endParaRPr>
          </a:p>
          <a:p>
            <a:pPr marL="457200" lvl="1">
              <a:lnSpc>
                <a:spcPts val="3000"/>
              </a:lnSpc>
              <a:buClrTx/>
              <a:buFont typeface="Arial" panose="020B0604020202020204" pitchFamily="34" charset="0"/>
              <a:buChar char="•"/>
            </a:pPr>
            <a:r>
              <a:rPr lang="zh-TW" altLang="en-US" sz="2000" dirty="0">
                <a:solidFill>
                  <a:schemeClr val="accent2"/>
                </a:solidFill>
                <a:latin typeface="DFHeiHK-W9" panose="020B0900000000000000" pitchFamily="34" charset="-120"/>
                <a:ea typeface="DFHeiHK-W9" panose="020B0900000000000000" pitchFamily="34" charset="-120"/>
                <a:cs typeface="Arial"/>
                <a:sym typeface="Inter"/>
              </a:rPr>
              <a:t>他們大多經由沿海歐洲國家</a:t>
            </a:r>
            <a:endParaRPr lang="en-US" altLang="zh-TW" sz="2000" dirty="0">
              <a:solidFill>
                <a:schemeClr val="accent2"/>
              </a:solidFill>
              <a:latin typeface="DFHeiHK-W9" panose="020B0900000000000000" pitchFamily="34" charset="-120"/>
              <a:ea typeface="DFHeiHK-W9" panose="020B0900000000000000" pitchFamily="34" charset="-120"/>
              <a:cs typeface="Arial"/>
              <a:sym typeface="Inter"/>
            </a:endParaRPr>
          </a:p>
          <a:p>
            <a:pPr marL="914400" lvl="3">
              <a:lnSpc>
                <a:spcPts val="3000"/>
              </a:lnSpc>
              <a:buClrTx/>
              <a:buFont typeface="Arial" panose="020B0604020202020204" pitchFamily="34" charset="0"/>
              <a:buChar char="•"/>
            </a:pPr>
            <a:r>
              <a:rPr lang="zh-TW" altLang="en-US" sz="1600" dirty="0">
                <a:solidFill>
                  <a:schemeClr val="accent2"/>
                </a:solidFill>
                <a:latin typeface="DFHeiHK-W9" panose="020B0900000000000000" pitchFamily="34" charset="-120"/>
                <a:ea typeface="DFHeiHK-W9" panose="020B0900000000000000" pitchFamily="34" charset="-120"/>
                <a:cs typeface="Arial"/>
                <a:sym typeface="Inter"/>
              </a:rPr>
              <a:t>特別是希臘和意大利，再前往其他國家</a:t>
            </a:r>
            <a:endParaRPr lang="en-US" altLang="zh-TW" sz="1600" dirty="0">
              <a:solidFill>
                <a:schemeClr val="accent2"/>
              </a:solidFill>
              <a:latin typeface="DFHeiHK-W9" panose="020B0900000000000000" pitchFamily="34" charset="-120"/>
              <a:ea typeface="DFHeiHK-W9" panose="020B0900000000000000" pitchFamily="34" charset="-120"/>
              <a:cs typeface="Arial"/>
              <a:sym typeface="Inter"/>
            </a:endParaRPr>
          </a:p>
          <a:p>
            <a:pPr marL="139700" lvl="2" indent="0">
              <a:lnSpc>
                <a:spcPts val="3000"/>
              </a:lnSpc>
              <a:buClrTx/>
            </a:pPr>
            <a:r>
              <a:rPr lang="en-US" altLang="zh-TW" sz="1600" dirty="0">
                <a:solidFill>
                  <a:schemeClr val="accent2"/>
                </a:solidFill>
                <a:latin typeface="DFHeiHK-W9" panose="020B0900000000000000" pitchFamily="34" charset="-120"/>
                <a:ea typeface="DFHeiHK-W9" panose="020B0900000000000000" pitchFamily="34" charset="-120"/>
                <a:cs typeface="Arial"/>
                <a:sym typeface="Inter"/>
              </a:rPr>
              <a:t>	(</a:t>
            </a:r>
            <a:r>
              <a:rPr lang="zh-TW" altLang="en-US" sz="1600" dirty="0">
                <a:solidFill>
                  <a:schemeClr val="accent2"/>
                </a:solidFill>
                <a:latin typeface="DFHeiHK-W9" panose="020B0900000000000000" pitchFamily="34" charset="-120"/>
                <a:ea typeface="DFHeiHK-W9" panose="020B0900000000000000" pitchFamily="34" charset="-120"/>
                <a:cs typeface="Arial"/>
                <a:sym typeface="Inter"/>
              </a:rPr>
              <a:t>例如 </a:t>
            </a:r>
            <a:r>
              <a:rPr lang="en-US" altLang="zh-TW" sz="1600" dirty="0">
                <a:solidFill>
                  <a:schemeClr val="accent2"/>
                </a:solidFill>
                <a:latin typeface="DFHeiHK-W9" panose="020B0900000000000000" pitchFamily="34" charset="-120"/>
                <a:ea typeface="DFHeiHK-W9" panose="020B0900000000000000" pitchFamily="34" charset="-120"/>
                <a:cs typeface="Arial"/>
                <a:sym typeface="Inter"/>
              </a:rPr>
              <a:t>: </a:t>
            </a:r>
            <a:r>
              <a:rPr lang="zh-TW" altLang="en-US" sz="1600" dirty="0">
                <a:solidFill>
                  <a:schemeClr val="accent2"/>
                </a:solidFill>
                <a:latin typeface="DFHeiHK-W9" panose="020B0900000000000000" pitchFamily="34" charset="-120"/>
                <a:ea typeface="DFHeiHK-W9" panose="020B0900000000000000" pitchFamily="34" charset="-120"/>
                <a:cs typeface="Arial"/>
                <a:sym typeface="Inter"/>
              </a:rPr>
              <a:t>奧地利、匈牙利，以及西歐和北歐國家</a:t>
            </a:r>
            <a:r>
              <a:rPr lang="en-US" altLang="zh-TW" sz="1600" dirty="0">
                <a:solidFill>
                  <a:schemeClr val="accent2"/>
                </a:solidFill>
                <a:latin typeface="DFHeiHK-W9" panose="020B0900000000000000" pitchFamily="34" charset="-120"/>
                <a:ea typeface="DFHeiHK-W9" panose="020B0900000000000000" pitchFamily="34" charset="-120"/>
                <a:cs typeface="Arial"/>
                <a:sym typeface="Inter"/>
              </a:rPr>
              <a:t>)</a:t>
            </a:r>
          </a:p>
          <a:p>
            <a:pPr>
              <a:lnSpc>
                <a:spcPts val="3000"/>
              </a:lnSpc>
              <a:buClrTx/>
              <a:buFont typeface="Arial" panose="020B0604020202020204" pitchFamily="34" charset="0"/>
              <a:buChar char="•"/>
            </a:pPr>
            <a:r>
              <a:rPr lang="zh-TW" altLang="en-US" sz="2000" b="0" dirty="0">
                <a:latin typeface="DFHeiHK-W9" panose="020B0900000000000000" pitchFamily="34" charset="-120"/>
                <a:ea typeface="DFHeiHK-W9" panose="020B0900000000000000" pitchFamily="34" charset="-120"/>
                <a:cs typeface="Arial"/>
              </a:rPr>
              <a:t>當大批敘利亞難民需要國際緊急救援時歐洲國家對難民危機的回應卻引起爭議及國際批評</a:t>
            </a:r>
            <a:endParaRPr lang="en-US" altLang="zh-HK" sz="2000" b="0" dirty="0">
              <a:latin typeface="DFHeiHK-W9" panose="020B0900000000000000" pitchFamily="34" charset="-120"/>
              <a:ea typeface="DFHeiHK-W9" panose="020B0900000000000000" pitchFamily="34" charset="-120"/>
              <a:cs typeface="Arial"/>
            </a:endParaRPr>
          </a:p>
        </p:txBody>
      </p:sp>
      <p:pic>
        <p:nvPicPr>
          <p:cNvPr id="3" name="圖片 2">
            <a:extLst>
              <a:ext uri="{FF2B5EF4-FFF2-40B4-BE49-F238E27FC236}">
                <a16:creationId xmlns:a16="http://schemas.microsoft.com/office/drawing/2014/main" id="{EA7394F0-BC7A-427B-A9BF-13F46FA5757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59428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639;p55">
            <a:extLst>
              <a:ext uri="{FF2B5EF4-FFF2-40B4-BE49-F238E27FC236}">
                <a16:creationId xmlns:a16="http://schemas.microsoft.com/office/drawing/2014/main" id="{88BFAEBF-D49F-4E00-894F-67CCCDE526A2}"/>
              </a:ext>
            </a:extLst>
          </p:cNvPr>
          <p:cNvSpPr txBox="1">
            <a:spLocks noGrp="1"/>
          </p:cNvSpPr>
          <p:nvPr>
            <p:ph type="title"/>
          </p:nvPr>
        </p:nvSpPr>
        <p:spPr>
          <a:xfrm>
            <a:off x="2622192" y="1470000"/>
            <a:ext cx="5936858" cy="2203500"/>
          </a:xfrm>
          <a:prstGeom prst="rect">
            <a:avLst/>
          </a:prstGeom>
        </p:spPr>
        <p:txBody>
          <a:bodyPr spcFirstLastPara="1" wrap="square" lIns="91425" tIns="91425" rIns="91425" bIns="91425" anchor="t" anchorCtr="0">
            <a:noAutofit/>
          </a:bodyPr>
          <a:lstStyle/>
          <a:p>
            <a:pPr lvl="0"/>
            <a:r>
              <a:rPr lang="zh-TW" altLang="en-US" sz="4400" dirty="0">
                <a:latin typeface="DFHeiHK-W9" panose="020B0900000000000000" pitchFamily="34" charset="-120"/>
                <a:ea typeface="DFHeiHK-W9" panose="020B0900000000000000" pitchFamily="34" charset="-120"/>
              </a:rPr>
              <a:t>歐洲國家拒絕接收難民</a:t>
            </a:r>
            <a:br>
              <a:rPr lang="en-US" altLang="zh-HK" sz="4400" dirty="0">
                <a:latin typeface="DFHeiHK-W9" panose="020B0900000000000000" pitchFamily="34" charset="-120"/>
                <a:ea typeface="DFHeiHK-W9" panose="020B0900000000000000" pitchFamily="34" charset="-120"/>
              </a:rPr>
            </a:br>
            <a:r>
              <a:rPr lang="zh-TW" altLang="en-US" sz="4400" dirty="0">
                <a:solidFill>
                  <a:schemeClr val="bg2">
                    <a:lumMod val="50000"/>
                  </a:schemeClr>
                </a:solidFill>
                <a:latin typeface="DFHeiHK-W9" panose="020B0900000000000000" pitchFamily="34" charset="-120"/>
                <a:ea typeface="DFHeiHK-W9" panose="020B0900000000000000" pitchFamily="34" charset="-120"/>
              </a:rPr>
              <a:t>違反「責任分擔」原則</a:t>
            </a:r>
            <a:endParaRPr sz="4400" dirty="0">
              <a:solidFill>
                <a:schemeClr val="bg2">
                  <a:lumMod val="50000"/>
                </a:schemeClr>
              </a:solidFill>
              <a:latin typeface="DFHeiHK-W9" panose="020B0900000000000000" pitchFamily="34" charset="-120"/>
              <a:ea typeface="DFHeiHK-W9" panose="020B0900000000000000" pitchFamily="34" charset="-120"/>
            </a:endParaRPr>
          </a:p>
        </p:txBody>
      </p:sp>
      <p:sp>
        <p:nvSpPr>
          <p:cNvPr id="107" name="Google Shape;2211;p49">
            <a:extLst>
              <a:ext uri="{FF2B5EF4-FFF2-40B4-BE49-F238E27FC236}">
                <a16:creationId xmlns:a16="http://schemas.microsoft.com/office/drawing/2014/main" id="{B55380E0-A5B4-407C-B7F6-AF3DFF259ACF}"/>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108" name="Google Shape;2209;p49">
            <a:extLst>
              <a:ext uri="{FF2B5EF4-FFF2-40B4-BE49-F238E27FC236}">
                <a16:creationId xmlns:a16="http://schemas.microsoft.com/office/drawing/2014/main" id="{48ADE5BE-D2AA-40A3-9751-F016CA8336C0}"/>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3" name="圖片 2">
            <a:extLst>
              <a:ext uri="{FF2B5EF4-FFF2-40B4-BE49-F238E27FC236}">
                <a16:creationId xmlns:a16="http://schemas.microsoft.com/office/drawing/2014/main" id="{E5A3024F-DD1B-450B-B1B7-7416EE54626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479020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內容版面配置區 4">
            <a:extLst>
              <a:ext uri="{FF2B5EF4-FFF2-40B4-BE49-F238E27FC236}">
                <a16:creationId xmlns:a16="http://schemas.microsoft.com/office/drawing/2014/main" id="{4A62F16B-4008-4569-9470-C11E591C9832}"/>
              </a:ext>
            </a:extLst>
          </p:cNvPr>
          <p:cNvSpPr txBox="1">
            <a:spLocks/>
          </p:cNvSpPr>
          <p:nvPr/>
        </p:nvSpPr>
        <p:spPr>
          <a:xfrm>
            <a:off x="1976398" y="237352"/>
            <a:ext cx="7103136" cy="33719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nSpc>
                <a:spcPts val="3000"/>
              </a:lnSpc>
              <a:buClrTx/>
              <a:buFont typeface="Arial" panose="020B0604020202020204" pitchFamily="34" charset="0"/>
              <a:buChar char="•"/>
            </a:pPr>
            <a:r>
              <a:rPr lang="zh-TW" altLang="en-US" sz="2400" b="0" dirty="0">
                <a:latin typeface="DFHeiHK-W9" panose="020B0900000000000000" pitchFamily="34" charset="-120"/>
                <a:ea typeface="DFHeiHK-W9" panose="020B0900000000000000" pitchFamily="34" charset="-120"/>
                <a:cs typeface="Arial"/>
              </a:rPr>
              <a:t>根據</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「都柏林規定」</a:t>
            </a:r>
            <a:endParaRPr lang="en-US" altLang="zh-TW" sz="2400" b="0" dirty="0">
              <a:solidFill>
                <a:schemeClr val="bg2">
                  <a:lumMod val="50000"/>
                </a:schemeClr>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cs typeface="Arial"/>
              </a:rPr>
              <a:t>難民登上的</a:t>
            </a:r>
            <a:r>
              <a:rPr lang="zh-TW" altLang="en-US" sz="1800" b="0" dirty="0">
                <a:solidFill>
                  <a:schemeClr val="bg2">
                    <a:lumMod val="50000"/>
                  </a:schemeClr>
                </a:solidFill>
                <a:latin typeface="DFHeiHK-W9" panose="020B0900000000000000" pitchFamily="34" charset="-120"/>
                <a:ea typeface="DFHeiHK-W9" panose="020B0900000000000000" pitchFamily="34" charset="-120"/>
                <a:cs typeface="Arial"/>
              </a:rPr>
              <a:t>第一個國家</a:t>
            </a:r>
            <a:r>
              <a:rPr lang="zh-TW" altLang="en-US" sz="1800" b="0" dirty="0">
                <a:solidFill>
                  <a:schemeClr val="accent2"/>
                </a:solidFill>
                <a:latin typeface="DFHeiHK-W9" panose="020B0900000000000000" pitchFamily="34" charset="-120"/>
                <a:ea typeface="DFHeiHK-W9" panose="020B0900000000000000" pitchFamily="34" charset="-120"/>
                <a:cs typeface="Arial"/>
              </a:rPr>
              <a:t>必須處理難民申請</a:t>
            </a:r>
            <a:endParaRPr lang="en-US" altLang="zh-TW" sz="1800" b="0" dirty="0">
              <a:solidFill>
                <a:schemeClr val="accent2"/>
              </a:solidFill>
              <a:latin typeface="DFHeiHK-W9" panose="020B0900000000000000" pitchFamily="34" charset="-120"/>
              <a:ea typeface="DFHeiHK-W9" panose="020B0900000000000000" pitchFamily="34" charset="-120"/>
              <a:cs typeface="Arial"/>
            </a:endParaRPr>
          </a:p>
          <a:p>
            <a:pPr>
              <a:lnSpc>
                <a:spcPts val="3000"/>
              </a:lnSpc>
              <a:buClrTx/>
              <a:buFont typeface="Arial" panose="020B0604020202020204" pitchFamily="34" charset="0"/>
              <a:buChar char="•"/>
            </a:pPr>
            <a:r>
              <a:rPr lang="zh-TW" altLang="en-US" sz="2400" b="0" dirty="0">
                <a:latin typeface="DFHeiHK-W9" panose="020B0900000000000000" pitchFamily="34" charset="-120"/>
                <a:ea typeface="DFHeiHK-W9" panose="020B0900000000000000" pitchFamily="34" charset="-120"/>
                <a:cs typeface="Arial"/>
              </a:rPr>
              <a:t>當大批敘利亞難民到達</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沿海歐洲國家</a:t>
            </a:r>
            <a:r>
              <a:rPr lang="zh-TW" altLang="en-US" sz="2400" b="0" dirty="0">
                <a:latin typeface="DFHeiHK-W9" panose="020B0900000000000000" pitchFamily="34" charset="-120"/>
                <a:ea typeface="DFHeiHK-W9" panose="020B0900000000000000" pitchFamily="34" charset="-120"/>
                <a:cs typeface="Arial"/>
              </a:rPr>
              <a:t>時，它們因為</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必須接收</a:t>
            </a:r>
            <a:r>
              <a:rPr lang="zh-TW" altLang="en-US" sz="2400" b="0" dirty="0">
                <a:latin typeface="DFHeiHK-W9" panose="020B0900000000000000" pitchFamily="34" charset="-120"/>
                <a:ea typeface="DFHeiHK-W9" panose="020B0900000000000000" pitchFamily="34" charset="-120"/>
                <a:cs typeface="Arial"/>
              </a:rPr>
              <a:t>難民</a:t>
            </a:r>
            <a:endParaRPr lang="en-US" altLang="zh-TW" sz="2400" b="0" dirty="0">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cs typeface="Arial"/>
              </a:rPr>
              <a:t>而承受</a:t>
            </a:r>
            <a:r>
              <a:rPr lang="zh-TW" altLang="en-US" sz="1800" b="0" dirty="0">
                <a:solidFill>
                  <a:schemeClr val="bg2">
                    <a:lumMod val="50000"/>
                  </a:schemeClr>
                </a:solidFill>
                <a:latin typeface="DFHeiHK-W9" panose="020B0900000000000000" pitchFamily="34" charset="-120"/>
                <a:ea typeface="DFHeiHK-W9" panose="020B0900000000000000" pitchFamily="34" charset="-120"/>
                <a:cs typeface="Arial"/>
              </a:rPr>
              <a:t>沉重壓力</a:t>
            </a:r>
            <a:r>
              <a:rPr lang="zh-TW" altLang="en-US" sz="1800" b="0" dirty="0">
                <a:solidFill>
                  <a:schemeClr val="accent2"/>
                </a:solidFill>
                <a:latin typeface="DFHeiHK-W9" panose="020B0900000000000000" pitchFamily="34" charset="-120"/>
                <a:ea typeface="DFHeiHK-W9" panose="020B0900000000000000" pitchFamily="34" charset="-120"/>
                <a:cs typeface="Arial"/>
              </a:rPr>
              <a:t>，甚至</a:t>
            </a:r>
            <a:r>
              <a:rPr lang="zh-TW" altLang="en-US" sz="1800" b="0" dirty="0">
                <a:solidFill>
                  <a:schemeClr val="bg2">
                    <a:lumMod val="50000"/>
                  </a:schemeClr>
                </a:solidFill>
                <a:latin typeface="DFHeiHK-W9" panose="020B0900000000000000" pitchFamily="34" charset="-120"/>
                <a:ea typeface="DFHeiHK-W9" panose="020B0900000000000000" pitchFamily="34" charset="-120"/>
                <a:cs typeface="Arial"/>
              </a:rPr>
              <a:t>不勝負荷</a:t>
            </a:r>
            <a:r>
              <a:rPr lang="zh-TW" altLang="en-US" sz="1800" b="0" dirty="0">
                <a:solidFill>
                  <a:schemeClr val="accent2"/>
                </a:solidFill>
                <a:latin typeface="DFHeiHK-W9" panose="020B0900000000000000" pitchFamily="34" charset="-120"/>
                <a:ea typeface="DFHeiHK-W9" panose="020B0900000000000000" pitchFamily="34" charset="-120"/>
                <a:cs typeface="Arial"/>
              </a:rPr>
              <a:t>。</a:t>
            </a:r>
          </a:p>
          <a:p>
            <a:pPr>
              <a:lnSpc>
                <a:spcPts val="3000"/>
              </a:lnSpc>
              <a:buClrTx/>
              <a:buFont typeface="Arial" panose="020B0604020202020204" pitchFamily="34" charset="0"/>
              <a:buChar char="•"/>
            </a:pPr>
            <a:r>
              <a:rPr lang="zh-TW" altLang="en-US" sz="2400" b="0" dirty="0">
                <a:latin typeface="DFHeiHK-W9" panose="020B0900000000000000" pitchFamily="34" charset="-120"/>
                <a:ea typeface="DFHeiHK-W9" panose="020B0900000000000000" pitchFamily="34" charset="-120"/>
                <a:cs typeface="Arial"/>
              </a:rPr>
              <a:t>有部份歐洲國家</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沒有協助</a:t>
            </a:r>
            <a:r>
              <a:rPr lang="zh-TW" altLang="en-US" sz="2400" b="0" dirty="0">
                <a:latin typeface="DFHeiHK-W9" panose="020B0900000000000000" pitchFamily="34" charset="-120"/>
                <a:ea typeface="DFHeiHK-W9" panose="020B0900000000000000" pitchFamily="34" charset="-120"/>
                <a:cs typeface="Arial"/>
              </a:rPr>
              <a:t>沿海國家</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紓緩</a:t>
            </a:r>
            <a:r>
              <a:rPr lang="zh-TW" altLang="en-US" sz="2400" b="0" dirty="0">
                <a:latin typeface="DFHeiHK-W9" panose="020B0900000000000000" pitchFamily="34" charset="-120"/>
                <a:ea typeface="DFHeiHK-W9" panose="020B0900000000000000" pitchFamily="34" charset="-120"/>
                <a:cs typeface="Arial"/>
              </a:rPr>
              <a:t>難民危機，更</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拒絕接收</a:t>
            </a:r>
            <a:r>
              <a:rPr lang="zh-TW" altLang="en-US" sz="2400" b="0" dirty="0">
                <a:latin typeface="DFHeiHK-W9" panose="020B0900000000000000" pitchFamily="34" charset="-120"/>
                <a:ea typeface="DFHeiHK-W9" panose="020B0900000000000000" pitchFamily="34" charset="-120"/>
                <a:cs typeface="Arial"/>
              </a:rPr>
              <a:t>難民</a:t>
            </a:r>
          </a:p>
          <a:p>
            <a:pPr lvl="1">
              <a:lnSpc>
                <a:spcPts val="3000"/>
              </a:lnSpc>
              <a:buClrTx/>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cs typeface="Arial"/>
              </a:rPr>
              <a:t>例如 </a:t>
            </a:r>
            <a:r>
              <a:rPr lang="en-US" altLang="zh-TW" sz="1800" b="0" dirty="0">
                <a:solidFill>
                  <a:schemeClr val="accent2"/>
                </a:solidFill>
                <a:latin typeface="DFHeiHK-W9" panose="020B0900000000000000" pitchFamily="34" charset="-120"/>
                <a:ea typeface="DFHeiHK-W9" panose="020B0900000000000000" pitchFamily="34" charset="-120"/>
                <a:cs typeface="Arial"/>
              </a:rPr>
              <a:t>: </a:t>
            </a:r>
            <a:r>
              <a:rPr lang="zh-TW" altLang="en-US" sz="1800" b="0" dirty="0">
                <a:solidFill>
                  <a:schemeClr val="accent2"/>
                </a:solidFill>
                <a:latin typeface="DFHeiHK-W9" panose="020B0900000000000000" pitchFamily="34" charset="-120"/>
                <a:ea typeface="DFHeiHK-W9" panose="020B0900000000000000" pitchFamily="34" charset="-120"/>
                <a:cs typeface="Arial"/>
              </a:rPr>
              <a:t>在邊境設障礙，防止難民進入。</a:t>
            </a:r>
          </a:p>
        </p:txBody>
      </p:sp>
      <p:sp>
        <p:nvSpPr>
          <p:cNvPr id="91" name="Google Shape;2211;p49">
            <a:extLst>
              <a:ext uri="{FF2B5EF4-FFF2-40B4-BE49-F238E27FC236}">
                <a16:creationId xmlns:a16="http://schemas.microsoft.com/office/drawing/2014/main" id="{994E109F-8916-48CF-9057-5932164530AF}"/>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2" name="Google Shape;2209;p49">
            <a:extLst>
              <a:ext uri="{FF2B5EF4-FFF2-40B4-BE49-F238E27FC236}">
                <a16:creationId xmlns:a16="http://schemas.microsoft.com/office/drawing/2014/main" id="{3EBDD217-962C-4CBD-B5A7-07337D5663BC}"/>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3" name="圖片 2">
            <a:extLst>
              <a:ext uri="{FF2B5EF4-FFF2-40B4-BE49-F238E27FC236}">
                <a16:creationId xmlns:a16="http://schemas.microsoft.com/office/drawing/2014/main" id="{DBC676FA-96A2-4FA6-A5F5-BA54552FE93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296248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內容版面配置區 4">
            <a:extLst>
              <a:ext uri="{FF2B5EF4-FFF2-40B4-BE49-F238E27FC236}">
                <a16:creationId xmlns:a16="http://schemas.microsoft.com/office/drawing/2014/main" id="{ECBC92DE-7F19-4250-89C7-4F074215820A}"/>
              </a:ext>
            </a:extLst>
          </p:cNvPr>
          <p:cNvSpPr txBox="1">
            <a:spLocks/>
          </p:cNvSpPr>
          <p:nvPr/>
        </p:nvSpPr>
        <p:spPr>
          <a:xfrm>
            <a:off x="2206553" y="666836"/>
            <a:ext cx="6694536" cy="33719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nSpc>
                <a:spcPts val="3000"/>
              </a:lnSpc>
              <a:buClrTx/>
              <a:buFont typeface="Arial" panose="020B0604020202020204" pitchFamily="34" charset="0"/>
              <a:buChar char="•"/>
            </a:pPr>
            <a:r>
              <a:rPr lang="zh-TW" altLang="en-US" sz="2400" b="0" dirty="0">
                <a:latin typeface="DFHeiHK-W9" panose="020B0900000000000000" pitchFamily="34" charset="-120"/>
                <a:ea typeface="DFHeiHK-W9" panose="020B0900000000000000" pitchFamily="34" charset="-120"/>
                <a:cs typeface="Arial"/>
              </a:rPr>
              <a:t>根據</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「國際難民公約」</a:t>
            </a:r>
          </a:p>
          <a:p>
            <a:pPr lvl="1">
              <a:lnSpc>
                <a:spcPts val="3000"/>
              </a:lnSpc>
              <a:buClrTx/>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cs typeface="Arial"/>
              </a:rPr>
              <a:t>國際有</a:t>
            </a:r>
            <a:r>
              <a:rPr lang="zh-TW" altLang="en-US" sz="1800" b="0" dirty="0">
                <a:solidFill>
                  <a:schemeClr val="bg2">
                    <a:lumMod val="50000"/>
                  </a:schemeClr>
                </a:solidFill>
                <a:latin typeface="DFHeiHK-W9" panose="020B0900000000000000" pitchFamily="34" charset="-120"/>
                <a:ea typeface="DFHeiHK-W9" panose="020B0900000000000000" pitchFamily="34" charset="-120"/>
                <a:cs typeface="Arial"/>
              </a:rPr>
              <a:t>共同責任</a:t>
            </a:r>
            <a:r>
              <a:rPr lang="zh-TW" altLang="en-US" sz="1800" b="0" dirty="0">
                <a:solidFill>
                  <a:schemeClr val="accent2"/>
                </a:solidFill>
                <a:latin typeface="DFHeiHK-W9" panose="020B0900000000000000" pitchFamily="34" charset="-120"/>
                <a:ea typeface="DFHeiHK-W9" panose="020B0900000000000000" pitchFamily="34" charset="-120"/>
                <a:cs typeface="Arial"/>
              </a:rPr>
              <a:t>分擔難民申請及接收難民</a:t>
            </a:r>
          </a:p>
          <a:p>
            <a:pPr>
              <a:lnSpc>
                <a:spcPts val="3000"/>
              </a:lnSpc>
              <a:buClrTx/>
              <a:buFont typeface="Arial" panose="020B0604020202020204" pitchFamily="34" charset="0"/>
              <a:buChar char="•"/>
            </a:pPr>
            <a:r>
              <a:rPr lang="zh-TW" altLang="en-US" sz="2400" b="0" dirty="0">
                <a:latin typeface="DFHeiHK-W9" panose="020B0900000000000000" pitchFamily="34" charset="-120"/>
                <a:ea typeface="DFHeiHK-W9" panose="020B0900000000000000" pitchFamily="34" charset="-120"/>
                <a:cs typeface="Arial"/>
              </a:rPr>
              <a:t>部份國家</a:t>
            </a:r>
            <a:r>
              <a:rPr lang="zh-TW" altLang="en-US" sz="2400" b="0" dirty="0">
                <a:solidFill>
                  <a:schemeClr val="bg2">
                    <a:lumMod val="50000"/>
                  </a:schemeClr>
                </a:solidFill>
                <a:latin typeface="DFHeiHK-W9" panose="020B0900000000000000" pitchFamily="34" charset="-120"/>
                <a:ea typeface="DFHeiHK-W9" panose="020B0900000000000000" pitchFamily="34" charset="-120"/>
                <a:cs typeface="Arial"/>
              </a:rPr>
              <a:t>拒絕接收</a:t>
            </a:r>
            <a:r>
              <a:rPr lang="zh-TW" altLang="en-US" sz="2400" b="0" dirty="0">
                <a:latin typeface="DFHeiHK-W9" panose="020B0900000000000000" pitchFamily="34" charset="-120"/>
                <a:ea typeface="DFHeiHK-W9" panose="020B0900000000000000" pitchFamily="34" charset="-120"/>
                <a:cs typeface="Arial"/>
              </a:rPr>
              <a:t>難民</a:t>
            </a:r>
            <a:endParaRPr lang="en-US" altLang="zh-TW" sz="2400" b="0" dirty="0">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sz="1800" dirty="0">
                <a:solidFill>
                  <a:schemeClr val="accent2"/>
                </a:solidFill>
                <a:latin typeface="DFHeiHK-W9" panose="020B0900000000000000" pitchFamily="34" charset="-120"/>
                <a:ea typeface="DFHeiHK-W9" panose="020B0900000000000000" pitchFamily="34" charset="-120"/>
                <a:cs typeface="Arial"/>
              </a:rPr>
              <a:t>導致</a:t>
            </a:r>
            <a:r>
              <a:rPr lang="zh-TW" altLang="en-US" sz="1800" dirty="0">
                <a:solidFill>
                  <a:schemeClr val="bg2">
                    <a:lumMod val="50000"/>
                  </a:schemeClr>
                </a:solidFill>
                <a:latin typeface="DFHeiHK-W9" panose="020B0900000000000000" pitchFamily="34" charset="-120"/>
                <a:ea typeface="DFHeiHK-W9" panose="020B0900000000000000" pitchFamily="34" charset="-120"/>
                <a:cs typeface="Arial"/>
              </a:rPr>
              <a:t>難民人口</a:t>
            </a:r>
            <a:r>
              <a:rPr lang="zh-TW" altLang="en-US" sz="1800" dirty="0">
                <a:solidFill>
                  <a:schemeClr val="accent2"/>
                </a:solidFill>
                <a:latin typeface="DFHeiHK-W9" panose="020B0900000000000000" pitchFamily="34" charset="-120"/>
                <a:ea typeface="DFHeiHK-W9" panose="020B0900000000000000" pitchFamily="34" charset="-120"/>
                <a:cs typeface="Arial"/>
              </a:rPr>
              <a:t>在歐洲</a:t>
            </a:r>
            <a:r>
              <a:rPr lang="zh-TW" altLang="en-US" sz="1800" dirty="0">
                <a:solidFill>
                  <a:schemeClr val="bg2">
                    <a:lumMod val="50000"/>
                  </a:schemeClr>
                </a:solidFill>
                <a:latin typeface="DFHeiHK-W9" panose="020B0900000000000000" pitchFamily="34" charset="-120"/>
                <a:ea typeface="DFHeiHK-W9" panose="020B0900000000000000" pitchFamily="34" charset="-120"/>
                <a:cs typeface="Arial"/>
              </a:rPr>
              <a:t>分配不均</a:t>
            </a:r>
            <a:endParaRPr lang="en-US" altLang="zh-TW" sz="1800" dirty="0">
              <a:solidFill>
                <a:schemeClr val="bg2">
                  <a:lumMod val="50000"/>
                </a:schemeClr>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sz="1800" b="0" dirty="0">
                <a:solidFill>
                  <a:schemeClr val="accent2"/>
                </a:solidFill>
                <a:latin typeface="DFHeiHK-W9" panose="020B0900000000000000" pitchFamily="34" charset="-120"/>
                <a:ea typeface="DFHeiHK-W9" panose="020B0900000000000000" pitchFamily="34" charset="-120"/>
                <a:cs typeface="Arial"/>
                <a:sym typeface="Bebas Neue"/>
              </a:rPr>
              <a:t>違反了國際難民公約的「責任分擔」原則</a:t>
            </a:r>
            <a:endParaRPr lang="en-US" altLang="zh-TW" sz="1800" b="0" dirty="0">
              <a:solidFill>
                <a:schemeClr val="accent2"/>
              </a:solidFill>
              <a:latin typeface="DFHeiHK-W9" panose="020B0900000000000000" pitchFamily="34" charset="-120"/>
              <a:ea typeface="DFHeiHK-W9" panose="020B0900000000000000" pitchFamily="34" charset="-120"/>
              <a:cs typeface="Arial"/>
              <a:sym typeface="Bebas Neue"/>
            </a:endParaRPr>
          </a:p>
          <a:p>
            <a:pPr lvl="1">
              <a:lnSpc>
                <a:spcPts val="3000"/>
              </a:lnSpc>
              <a:buClrTx/>
              <a:buFont typeface="Arial" panose="020B0604020202020204" pitchFamily="34" charset="0"/>
              <a:buChar char="•"/>
            </a:pPr>
            <a:r>
              <a:rPr lang="zh-TW" altLang="en-US" sz="1800" b="0" dirty="0">
                <a:solidFill>
                  <a:schemeClr val="bg2">
                    <a:lumMod val="50000"/>
                  </a:schemeClr>
                </a:solidFill>
                <a:latin typeface="DFHeiHK-W9" panose="020B0900000000000000" pitchFamily="34" charset="-120"/>
                <a:ea typeface="DFHeiHK-W9" panose="020B0900000000000000" pitchFamily="34" charset="-120"/>
                <a:cs typeface="Arial"/>
              </a:rPr>
              <a:t>造成不公</a:t>
            </a:r>
            <a:r>
              <a:rPr lang="zh-TW" altLang="en-US" sz="1800" b="0" dirty="0">
                <a:solidFill>
                  <a:schemeClr val="accent2"/>
                </a:solidFill>
                <a:latin typeface="DFHeiHK-W9" panose="020B0900000000000000" pitchFamily="34" charset="-120"/>
                <a:ea typeface="DFHeiHK-W9" panose="020B0900000000000000" pitchFamily="34" charset="-120"/>
                <a:cs typeface="Arial"/>
              </a:rPr>
              <a:t>，引起沿海國家不滿</a:t>
            </a:r>
          </a:p>
          <a:p>
            <a:pPr lvl="1">
              <a:lnSpc>
                <a:spcPts val="3000"/>
              </a:lnSpc>
              <a:buClrTx/>
              <a:buFont typeface="Arial" panose="020B0604020202020204" pitchFamily="34" charset="0"/>
              <a:buChar char="•"/>
            </a:pPr>
            <a:endParaRPr lang="zh-TW" altLang="en-US" sz="2000" b="0" dirty="0">
              <a:solidFill>
                <a:schemeClr val="accent2"/>
              </a:solidFill>
              <a:latin typeface="DFHeiHK-W9" panose="020B0900000000000000" pitchFamily="34" charset="-120"/>
              <a:ea typeface="DFHeiHK-W9" panose="020B0900000000000000" pitchFamily="34" charset="-120"/>
              <a:cs typeface="Arial"/>
            </a:endParaRPr>
          </a:p>
        </p:txBody>
      </p:sp>
      <p:sp>
        <p:nvSpPr>
          <p:cNvPr id="92" name="Google Shape;2211;p49">
            <a:extLst>
              <a:ext uri="{FF2B5EF4-FFF2-40B4-BE49-F238E27FC236}">
                <a16:creationId xmlns:a16="http://schemas.microsoft.com/office/drawing/2014/main" id="{337DB0DC-E017-4FB3-A79E-FF2C72836151}"/>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3" name="Google Shape;2209;p49">
            <a:extLst>
              <a:ext uri="{FF2B5EF4-FFF2-40B4-BE49-F238E27FC236}">
                <a16:creationId xmlns:a16="http://schemas.microsoft.com/office/drawing/2014/main" id="{0AF3D6B1-194A-4CF0-AA5A-1C0EC2D140F2}"/>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3" name="圖片 2">
            <a:extLst>
              <a:ext uri="{FF2B5EF4-FFF2-40B4-BE49-F238E27FC236}">
                <a16:creationId xmlns:a16="http://schemas.microsoft.com/office/drawing/2014/main" id="{79E0879E-C703-49F3-952B-4283EABD911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8853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syria refugees europe not pixelated">
            <a:extLst>
              <a:ext uri="{FF2B5EF4-FFF2-40B4-BE49-F238E27FC236}">
                <a16:creationId xmlns:a16="http://schemas.microsoft.com/office/drawing/2014/main" id="{28B8AAFD-6CBE-436C-B2BD-ABC751842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381" y="287442"/>
            <a:ext cx="3584466" cy="422315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89A6E902-3458-414A-9F74-CE4BAE428E36}"/>
              </a:ext>
            </a:extLst>
          </p:cNvPr>
          <p:cNvSpPr/>
          <p:nvPr/>
        </p:nvSpPr>
        <p:spPr>
          <a:xfrm>
            <a:off x="2650355" y="1417055"/>
            <a:ext cx="2347107" cy="1976888"/>
          </a:xfrm>
          <a:prstGeom prst="rect">
            <a:avLst/>
          </a:prstGeom>
        </p:spPr>
        <p:txBody>
          <a:bodyPr wrap="square">
            <a:spAutoFit/>
          </a:bodyPr>
          <a:lstStyle/>
          <a:p>
            <a:pPr>
              <a:lnSpc>
                <a:spcPct val="150000"/>
              </a:lnSpc>
            </a:pPr>
            <a:r>
              <a:rPr lang="zh-HK" altLang="en-US" sz="1800" dirty="0">
                <a:solidFill>
                  <a:schemeClr val="accent2"/>
                </a:solidFill>
                <a:latin typeface="DFHeiHK-W9" panose="020B0900000000000000" pitchFamily="34" charset="-120"/>
                <a:ea typeface="DFHeiHK-W9" panose="020B0900000000000000" pitchFamily="34" charset="-120"/>
                <a:sym typeface="Bebas Neue"/>
              </a:rPr>
              <a:t>逃往歐洲的敘利亞難民主要從土耳其乘船橫渡地中海到希臘再前往其他歐洲國家。</a:t>
            </a:r>
            <a:endParaRPr lang="en-US" altLang="zh-HK" sz="1800" dirty="0">
              <a:solidFill>
                <a:schemeClr val="accent2"/>
              </a:solidFill>
              <a:latin typeface="DFHeiHK-W9" panose="020B0900000000000000" pitchFamily="34" charset="-120"/>
              <a:ea typeface="DFHeiHK-W9" panose="020B0900000000000000" pitchFamily="34" charset="-120"/>
              <a:sym typeface="Bebas Neue"/>
            </a:endParaRPr>
          </a:p>
          <a:p>
            <a:pPr algn="r">
              <a:lnSpc>
                <a:spcPct val="150000"/>
              </a:lnSpc>
            </a:pPr>
            <a:endParaRPr lang="en-US" altLang="zh-HK" sz="1100" dirty="0"/>
          </a:p>
        </p:txBody>
      </p:sp>
      <p:sp>
        <p:nvSpPr>
          <p:cNvPr id="3" name="矩形 2">
            <a:extLst>
              <a:ext uri="{FF2B5EF4-FFF2-40B4-BE49-F238E27FC236}">
                <a16:creationId xmlns:a16="http://schemas.microsoft.com/office/drawing/2014/main" id="{6E4E168C-9C34-4D77-AE37-74A12DA27BF2}"/>
              </a:ext>
            </a:extLst>
          </p:cNvPr>
          <p:cNvSpPr/>
          <p:nvPr/>
        </p:nvSpPr>
        <p:spPr>
          <a:xfrm>
            <a:off x="240774" y="4811247"/>
            <a:ext cx="5060214" cy="261610"/>
          </a:xfrm>
          <a:prstGeom prst="rect">
            <a:avLst/>
          </a:prstGeom>
        </p:spPr>
        <p:txBody>
          <a:bodyPr wrap="square">
            <a:spAutoFit/>
          </a:bodyPr>
          <a:lstStyle/>
          <a:p>
            <a:r>
              <a:rPr lang="zh-HK" altLang="en-US" sz="1100" dirty="0">
                <a:hlinkClick r:id="rId4"/>
              </a:rPr>
              <a:t>https://www.vox.com/2015/9/27/9394959/syriarefugeemap</a:t>
            </a:r>
            <a:endParaRPr lang="zh-HK" altLang="en-US" sz="1100" dirty="0"/>
          </a:p>
        </p:txBody>
      </p:sp>
      <p:sp>
        <p:nvSpPr>
          <p:cNvPr id="94" name="Google Shape;2211;p49">
            <a:extLst>
              <a:ext uri="{FF2B5EF4-FFF2-40B4-BE49-F238E27FC236}">
                <a16:creationId xmlns:a16="http://schemas.microsoft.com/office/drawing/2014/main" id="{740C4E74-F255-4DAF-B1FC-DEBC898DCF80}"/>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5" name="Google Shape;2209;p49">
            <a:extLst>
              <a:ext uri="{FF2B5EF4-FFF2-40B4-BE49-F238E27FC236}">
                <a16:creationId xmlns:a16="http://schemas.microsoft.com/office/drawing/2014/main" id="{310E7930-8A4F-4AB7-B5B7-1E44BE6A9C97}"/>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5" name="圖片 4">
            <a:extLst>
              <a:ext uri="{FF2B5EF4-FFF2-40B4-BE49-F238E27FC236}">
                <a16:creationId xmlns:a16="http://schemas.microsoft.com/office/drawing/2014/main" id="{D97237FF-4BA0-429D-B248-B887BF95EA2E}"/>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3702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8E1"/>
        </a:solidFill>
        <a:effectLst/>
      </p:bgPr>
    </p:bg>
    <p:spTree>
      <p:nvGrpSpPr>
        <p:cNvPr id="1" name="Shape 2006"/>
        <p:cNvGrpSpPr/>
        <p:nvPr/>
      </p:nvGrpSpPr>
      <p:grpSpPr>
        <a:xfrm>
          <a:off x="0" y="0"/>
          <a:ext cx="0" cy="0"/>
          <a:chOff x="0" y="0"/>
          <a:chExt cx="0" cy="0"/>
        </a:xfrm>
      </p:grpSpPr>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11;p49">
            <a:extLst>
              <a:ext uri="{FF2B5EF4-FFF2-40B4-BE49-F238E27FC236}">
                <a16:creationId xmlns:a16="http://schemas.microsoft.com/office/drawing/2014/main" id="{16A15A4F-9DA5-40DC-95E6-3BAC5EBF8734}"/>
              </a:ext>
            </a:extLst>
          </p:cNvPr>
          <p:cNvSpPr txBox="1">
            <a:spLocks/>
          </p:cNvSpPr>
          <p:nvPr/>
        </p:nvSpPr>
        <p:spPr>
          <a:xfrm>
            <a:off x="7104846" y="203154"/>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135" name="Google Shape;2209;p49">
            <a:extLst>
              <a:ext uri="{FF2B5EF4-FFF2-40B4-BE49-F238E27FC236}">
                <a16:creationId xmlns:a16="http://schemas.microsoft.com/office/drawing/2014/main" id="{ABC4C1B6-345E-4994-8676-90E77B480F3D}"/>
              </a:ext>
            </a:extLst>
          </p:cNvPr>
          <p:cNvSpPr txBox="1">
            <a:spLocks noGrp="1"/>
          </p:cNvSpPr>
          <p:nvPr>
            <p:ph type="title"/>
          </p:nvPr>
        </p:nvSpPr>
        <p:spPr>
          <a:xfrm>
            <a:off x="1443163" y="1207147"/>
            <a:ext cx="6447469" cy="1274700"/>
          </a:xfrm>
          <a:prstGeom prst="rect">
            <a:avLst/>
          </a:prstGeom>
        </p:spPr>
        <p:txBody>
          <a:bodyPr spcFirstLastPara="1" wrap="square" lIns="91425" tIns="91425" rIns="91425" bIns="91425" anchor="ctr" anchorCtr="0">
            <a:noAutofit/>
          </a:bodyPr>
          <a:lstStyle/>
          <a:p>
            <a:pPr marL="0" lvl="0" indent="0"/>
            <a:r>
              <a:rPr lang="zh-TW" altLang="en-US" sz="4400" dirty="0">
                <a:latin typeface="DFHeiHK-W9" panose="020B0900000000000000" pitchFamily="34" charset="-120"/>
                <a:ea typeface="DFHeiHK-W9" panose="020B0900000000000000" pitchFamily="34" charset="-120"/>
              </a:rPr>
              <a:t>移民者、難民及尋求庇護者有什麼分別</a:t>
            </a:r>
            <a:r>
              <a:rPr lang="en-US" altLang="zh-TW" sz="4400" dirty="0">
                <a:latin typeface="DFHeiHK-W9" panose="020B0900000000000000" pitchFamily="34" charset="-120"/>
                <a:ea typeface="DFHeiHK-W9" panose="020B0900000000000000" pitchFamily="34" charset="-120"/>
              </a:rPr>
              <a:t>﹖</a:t>
            </a:r>
            <a:endParaRPr lang="zh-TW" altLang="en-US" sz="4400" dirty="0">
              <a:latin typeface="DFHeiHK-W9" panose="020B0900000000000000" pitchFamily="34" charset="-120"/>
              <a:ea typeface="DFHeiHK-W9" panose="020B0900000000000000" pitchFamily="34" charset="-120"/>
            </a:endParaRPr>
          </a:p>
        </p:txBody>
      </p:sp>
      <p:grpSp>
        <p:nvGrpSpPr>
          <p:cNvPr id="203" name="Google Shape;2855;p59">
            <a:extLst>
              <a:ext uri="{FF2B5EF4-FFF2-40B4-BE49-F238E27FC236}">
                <a16:creationId xmlns:a16="http://schemas.microsoft.com/office/drawing/2014/main" id="{34C48D35-71D7-4775-BB18-8A9437471741}"/>
              </a:ext>
            </a:extLst>
          </p:cNvPr>
          <p:cNvGrpSpPr/>
          <p:nvPr/>
        </p:nvGrpSpPr>
        <p:grpSpPr>
          <a:xfrm>
            <a:off x="3261075" y="3146242"/>
            <a:ext cx="1759015" cy="1880290"/>
            <a:chOff x="5728850" y="3087975"/>
            <a:chExt cx="1680646" cy="1806697"/>
          </a:xfrm>
        </p:grpSpPr>
        <p:sp>
          <p:nvSpPr>
            <p:cNvPr id="204" name="Google Shape;2856;p59">
              <a:extLst>
                <a:ext uri="{FF2B5EF4-FFF2-40B4-BE49-F238E27FC236}">
                  <a16:creationId xmlns:a16="http://schemas.microsoft.com/office/drawing/2014/main" id="{88FC7159-AA56-4D63-86D4-6A3D66AC2A57}"/>
                </a:ext>
              </a:extLst>
            </p:cNvPr>
            <p:cNvSpPr/>
            <p:nvPr/>
          </p:nvSpPr>
          <p:spPr>
            <a:xfrm>
              <a:off x="5728850" y="3851286"/>
              <a:ext cx="508023" cy="962383"/>
            </a:xfrm>
            <a:custGeom>
              <a:avLst/>
              <a:gdLst/>
              <a:ahLst/>
              <a:cxnLst/>
              <a:rect l="l" t="t" r="r" b="b"/>
              <a:pathLst>
                <a:path w="7602" h="14401" extrusionOk="0">
                  <a:moveTo>
                    <a:pt x="3042" y="0"/>
                  </a:moveTo>
                  <a:cubicBezTo>
                    <a:pt x="3042" y="0"/>
                    <a:pt x="3117" y="3288"/>
                    <a:pt x="2556" y="5495"/>
                  </a:cubicBezTo>
                  <a:cubicBezTo>
                    <a:pt x="2058" y="7472"/>
                    <a:pt x="1" y="13180"/>
                    <a:pt x="1" y="13180"/>
                  </a:cubicBezTo>
                  <a:cubicBezTo>
                    <a:pt x="1" y="13180"/>
                    <a:pt x="835" y="14401"/>
                    <a:pt x="2579" y="14401"/>
                  </a:cubicBezTo>
                  <a:cubicBezTo>
                    <a:pt x="3073" y="14401"/>
                    <a:pt x="3641" y="14303"/>
                    <a:pt x="4283" y="14051"/>
                  </a:cubicBezTo>
                  <a:cubicBezTo>
                    <a:pt x="4283" y="14051"/>
                    <a:pt x="5164" y="8552"/>
                    <a:pt x="5832" y="6088"/>
                  </a:cubicBezTo>
                  <a:cubicBezTo>
                    <a:pt x="6501" y="3624"/>
                    <a:pt x="7601" y="476"/>
                    <a:pt x="7601" y="476"/>
                  </a:cubicBezTo>
                  <a:lnTo>
                    <a:pt x="30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857;p59">
              <a:extLst>
                <a:ext uri="{FF2B5EF4-FFF2-40B4-BE49-F238E27FC236}">
                  <a16:creationId xmlns:a16="http://schemas.microsoft.com/office/drawing/2014/main" id="{10ED43B5-5B3C-4F3C-A54A-5A6BB0BEC29F}"/>
                </a:ext>
              </a:extLst>
            </p:cNvPr>
            <p:cNvSpPr/>
            <p:nvPr/>
          </p:nvSpPr>
          <p:spPr>
            <a:xfrm>
              <a:off x="5784250" y="4504198"/>
              <a:ext cx="274060" cy="113005"/>
            </a:xfrm>
            <a:custGeom>
              <a:avLst/>
              <a:gdLst/>
              <a:ahLst/>
              <a:cxnLst/>
              <a:rect l="l" t="t" r="r" b="b"/>
              <a:pathLst>
                <a:path w="4101" h="1691" extrusionOk="0">
                  <a:moveTo>
                    <a:pt x="417" y="1"/>
                  </a:moveTo>
                  <a:cubicBezTo>
                    <a:pt x="417" y="1"/>
                    <a:pt x="1" y="257"/>
                    <a:pt x="129" y="701"/>
                  </a:cubicBezTo>
                  <a:cubicBezTo>
                    <a:pt x="129" y="701"/>
                    <a:pt x="1984" y="1668"/>
                    <a:pt x="3896" y="1690"/>
                  </a:cubicBezTo>
                  <a:cubicBezTo>
                    <a:pt x="3896" y="1690"/>
                    <a:pt x="4100" y="1390"/>
                    <a:pt x="4019" y="985"/>
                  </a:cubicBezTo>
                  <a:lnTo>
                    <a:pt x="4019" y="985"/>
                  </a:lnTo>
                  <a:cubicBezTo>
                    <a:pt x="4019" y="985"/>
                    <a:pt x="3970" y="989"/>
                    <a:pt x="3876" y="989"/>
                  </a:cubicBezTo>
                  <a:cubicBezTo>
                    <a:pt x="3450" y="989"/>
                    <a:pt x="2117" y="907"/>
                    <a:pt x="417"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858;p59">
              <a:extLst>
                <a:ext uri="{FF2B5EF4-FFF2-40B4-BE49-F238E27FC236}">
                  <a16:creationId xmlns:a16="http://schemas.microsoft.com/office/drawing/2014/main" id="{B1B951C1-7998-464B-A823-286CB0A7DA3B}"/>
                </a:ext>
              </a:extLst>
            </p:cNvPr>
            <p:cNvSpPr/>
            <p:nvPr/>
          </p:nvSpPr>
          <p:spPr>
            <a:xfrm>
              <a:off x="5912826" y="4036668"/>
              <a:ext cx="260427" cy="113339"/>
            </a:xfrm>
            <a:custGeom>
              <a:avLst/>
              <a:gdLst/>
              <a:ahLst/>
              <a:cxnLst/>
              <a:rect l="l" t="t" r="r" b="b"/>
              <a:pathLst>
                <a:path w="3897" h="1696" extrusionOk="0">
                  <a:moveTo>
                    <a:pt x="215" y="1"/>
                  </a:moveTo>
                  <a:cubicBezTo>
                    <a:pt x="215" y="1"/>
                    <a:pt x="1" y="359"/>
                    <a:pt x="129" y="802"/>
                  </a:cubicBezTo>
                  <a:cubicBezTo>
                    <a:pt x="129" y="802"/>
                    <a:pt x="1775" y="1668"/>
                    <a:pt x="3689" y="1695"/>
                  </a:cubicBezTo>
                  <a:cubicBezTo>
                    <a:pt x="3689" y="1695"/>
                    <a:pt x="3896" y="1390"/>
                    <a:pt x="3817" y="990"/>
                  </a:cubicBezTo>
                  <a:lnTo>
                    <a:pt x="3817" y="990"/>
                  </a:lnTo>
                  <a:cubicBezTo>
                    <a:pt x="3817" y="990"/>
                    <a:pt x="3770" y="993"/>
                    <a:pt x="3683" y="993"/>
                  </a:cubicBezTo>
                  <a:cubicBezTo>
                    <a:pt x="3267" y="993"/>
                    <a:pt x="1926" y="914"/>
                    <a:pt x="215"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859;p59">
              <a:extLst>
                <a:ext uri="{FF2B5EF4-FFF2-40B4-BE49-F238E27FC236}">
                  <a16:creationId xmlns:a16="http://schemas.microsoft.com/office/drawing/2014/main" id="{8F246FF0-FDB8-4005-91ED-666527E54DB2}"/>
                </a:ext>
              </a:extLst>
            </p:cNvPr>
            <p:cNvSpPr/>
            <p:nvPr/>
          </p:nvSpPr>
          <p:spPr>
            <a:xfrm>
              <a:off x="5905408" y="3803705"/>
              <a:ext cx="346768" cy="107993"/>
            </a:xfrm>
            <a:custGeom>
              <a:avLst/>
              <a:gdLst/>
              <a:ahLst/>
              <a:cxnLst/>
              <a:rect l="l" t="t" r="r" b="b"/>
              <a:pathLst>
                <a:path w="5189" h="1616" extrusionOk="0">
                  <a:moveTo>
                    <a:pt x="2073" y="1"/>
                  </a:moveTo>
                  <a:cubicBezTo>
                    <a:pt x="1410" y="1"/>
                    <a:pt x="765" y="124"/>
                    <a:pt x="486" y="541"/>
                  </a:cubicBezTo>
                  <a:cubicBezTo>
                    <a:pt x="0" y="1275"/>
                    <a:pt x="2173" y="1615"/>
                    <a:pt x="3599" y="1615"/>
                  </a:cubicBezTo>
                  <a:cubicBezTo>
                    <a:pt x="4148" y="1615"/>
                    <a:pt x="4587" y="1564"/>
                    <a:pt x="4719" y="1466"/>
                  </a:cubicBezTo>
                  <a:cubicBezTo>
                    <a:pt x="5189" y="1114"/>
                    <a:pt x="5136" y="579"/>
                    <a:pt x="4007" y="253"/>
                  </a:cubicBezTo>
                  <a:cubicBezTo>
                    <a:pt x="4007" y="253"/>
                    <a:pt x="3022" y="1"/>
                    <a:pt x="2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860;p59">
              <a:extLst>
                <a:ext uri="{FF2B5EF4-FFF2-40B4-BE49-F238E27FC236}">
                  <a16:creationId xmlns:a16="http://schemas.microsoft.com/office/drawing/2014/main" id="{44BDED29-50E4-4632-B956-58ED3A3576E1}"/>
                </a:ext>
              </a:extLst>
            </p:cNvPr>
            <p:cNvSpPr/>
            <p:nvPr/>
          </p:nvSpPr>
          <p:spPr>
            <a:xfrm>
              <a:off x="5955729" y="3816736"/>
              <a:ext cx="248665" cy="71906"/>
            </a:xfrm>
            <a:custGeom>
              <a:avLst/>
              <a:gdLst/>
              <a:ahLst/>
              <a:cxnLst/>
              <a:rect l="l" t="t" r="r" b="b"/>
              <a:pathLst>
                <a:path w="3721" h="1076" extrusionOk="0">
                  <a:moveTo>
                    <a:pt x="1242" y="0"/>
                  </a:moveTo>
                  <a:cubicBezTo>
                    <a:pt x="784" y="0"/>
                    <a:pt x="373" y="49"/>
                    <a:pt x="150" y="191"/>
                  </a:cubicBezTo>
                  <a:cubicBezTo>
                    <a:pt x="0" y="287"/>
                    <a:pt x="10" y="389"/>
                    <a:pt x="32" y="438"/>
                  </a:cubicBezTo>
                  <a:cubicBezTo>
                    <a:pt x="144" y="704"/>
                    <a:pt x="1026" y="875"/>
                    <a:pt x="1539" y="956"/>
                  </a:cubicBezTo>
                  <a:cubicBezTo>
                    <a:pt x="2040" y="1033"/>
                    <a:pt x="2530" y="1075"/>
                    <a:pt x="2901" y="1075"/>
                  </a:cubicBezTo>
                  <a:cubicBezTo>
                    <a:pt x="2993" y="1075"/>
                    <a:pt x="3078" y="1073"/>
                    <a:pt x="3153" y="1067"/>
                  </a:cubicBezTo>
                  <a:cubicBezTo>
                    <a:pt x="3244" y="1062"/>
                    <a:pt x="3325" y="1052"/>
                    <a:pt x="3383" y="1042"/>
                  </a:cubicBezTo>
                  <a:cubicBezTo>
                    <a:pt x="3543" y="1003"/>
                    <a:pt x="3720" y="951"/>
                    <a:pt x="3715" y="817"/>
                  </a:cubicBezTo>
                  <a:cubicBezTo>
                    <a:pt x="3710" y="742"/>
                    <a:pt x="3656" y="640"/>
                    <a:pt x="3244" y="517"/>
                  </a:cubicBezTo>
                  <a:cubicBezTo>
                    <a:pt x="2988" y="438"/>
                    <a:pt x="2652" y="373"/>
                    <a:pt x="2292" y="330"/>
                  </a:cubicBezTo>
                  <a:cubicBezTo>
                    <a:pt x="1860" y="277"/>
                    <a:pt x="1513" y="250"/>
                    <a:pt x="1257" y="250"/>
                  </a:cubicBezTo>
                  <a:cubicBezTo>
                    <a:pt x="1234" y="250"/>
                    <a:pt x="1213" y="250"/>
                    <a:pt x="1192" y="250"/>
                  </a:cubicBezTo>
                  <a:cubicBezTo>
                    <a:pt x="893" y="255"/>
                    <a:pt x="753" y="309"/>
                    <a:pt x="732" y="416"/>
                  </a:cubicBezTo>
                  <a:cubicBezTo>
                    <a:pt x="727" y="443"/>
                    <a:pt x="738" y="470"/>
                    <a:pt x="753" y="490"/>
                  </a:cubicBezTo>
                  <a:cubicBezTo>
                    <a:pt x="780" y="522"/>
                    <a:pt x="844" y="598"/>
                    <a:pt x="1529" y="699"/>
                  </a:cubicBezTo>
                  <a:cubicBezTo>
                    <a:pt x="1850" y="743"/>
                    <a:pt x="2195" y="779"/>
                    <a:pt x="2363" y="779"/>
                  </a:cubicBezTo>
                  <a:cubicBezTo>
                    <a:pt x="2377" y="779"/>
                    <a:pt x="2389" y="779"/>
                    <a:pt x="2400" y="779"/>
                  </a:cubicBezTo>
                  <a:cubicBezTo>
                    <a:pt x="2437" y="779"/>
                    <a:pt x="2469" y="747"/>
                    <a:pt x="2469" y="709"/>
                  </a:cubicBezTo>
                  <a:cubicBezTo>
                    <a:pt x="2469" y="672"/>
                    <a:pt x="2437" y="640"/>
                    <a:pt x="2395" y="640"/>
                  </a:cubicBezTo>
                  <a:cubicBezTo>
                    <a:pt x="2389" y="640"/>
                    <a:pt x="2383" y="640"/>
                    <a:pt x="2377" y="640"/>
                  </a:cubicBezTo>
                  <a:cubicBezTo>
                    <a:pt x="2069" y="640"/>
                    <a:pt x="1140" y="515"/>
                    <a:pt x="908" y="426"/>
                  </a:cubicBezTo>
                  <a:cubicBezTo>
                    <a:pt x="954" y="410"/>
                    <a:pt x="1055" y="390"/>
                    <a:pt x="1270" y="390"/>
                  </a:cubicBezTo>
                  <a:cubicBezTo>
                    <a:pt x="1479" y="390"/>
                    <a:pt x="1797" y="409"/>
                    <a:pt x="2277" y="470"/>
                  </a:cubicBezTo>
                  <a:cubicBezTo>
                    <a:pt x="3079" y="566"/>
                    <a:pt x="3528" y="742"/>
                    <a:pt x="3575" y="822"/>
                  </a:cubicBezTo>
                  <a:cubicBezTo>
                    <a:pt x="3565" y="833"/>
                    <a:pt x="3517" y="865"/>
                    <a:pt x="3351" y="902"/>
                  </a:cubicBezTo>
                  <a:cubicBezTo>
                    <a:pt x="3253" y="923"/>
                    <a:pt x="3106" y="933"/>
                    <a:pt x="2925" y="933"/>
                  </a:cubicBezTo>
                  <a:cubicBezTo>
                    <a:pt x="2559" y="933"/>
                    <a:pt x="2058" y="892"/>
                    <a:pt x="1561" y="817"/>
                  </a:cubicBezTo>
                  <a:cubicBezTo>
                    <a:pt x="668" y="677"/>
                    <a:pt x="208" y="497"/>
                    <a:pt x="166" y="384"/>
                  </a:cubicBezTo>
                  <a:cubicBezTo>
                    <a:pt x="155" y="362"/>
                    <a:pt x="192" y="330"/>
                    <a:pt x="225" y="309"/>
                  </a:cubicBezTo>
                  <a:cubicBezTo>
                    <a:pt x="423" y="181"/>
                    <a:pt x="800" y="137"/>
                    <a:pt x="1228" y="137"/>
                  </a:cubicBezTo>
                  <a:cubicBezTo>
                    <a:pt x="2195" y="137"/>
                    <a:pt x="3423" y="364"/>
                    <a:pt x="3442" y="368"/>
                  </a:cubicBezTo>
                  <a:cubicBezTo>
                    <a:pt x="3447" y="370"/>
                    <a:pt x="3453" y="370"/>
                    <a:pt x="3458" y="370"/>
                  </a:cubicBezTo>
                  <a:cubicBezTo>
                    <a:pt x="3489" y="370"/>
                    <a:pt x="3518" y="346"/>
                    <a:pt x="3523" y="314"/>
                  </a:cubicBezTo>
                  <a:cubicBezTo>
                    <a:pt x="3528" y="277"/>
                    <a:pt x="3506" y="240"/>
                    <a:pt x="3469" y="228"/>
                  </a:cubicBezTo>
                  <a:cubicBezTo>
                    <a:pt x="3396" y="218"/>
                    <a:pt x="2212" y="0"/>
                    <a:pt x="124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861;p59">
              <a:extLst>
                <a:ext uri="{FF2B5EF4-FFF2-40B4-BE49-F238E27FC236}">
                  <a16:creationId xmlns:a16="http://schemas.microsoft.com/office/drawing/2014/main" id="{996A6DBC-7A2F-4655-895F-8E5B2373B064}"/>
                </a:ext>
              </a:extLst>
            </p:cNvPr>
            <p:cNvSpPr/>
            <p:nvPr/>
          </p:nvSpPr>
          <p:spPr>
            <a:xfrm>
              <a:off x="6645122" y="3281509"/>
              <a:ext cx="312485" cy="253410"/>
            </a:xfrm>
            <a:custGeom>
              <a:avLst/>
              <a:gdLst/>
              <a:ahLst/>
              <a:cxnLst/>
              <a:rect l="l" t="t" r="r" b="b"/>
              <a:pathLst>
                <a:path w="4676" h="3792" extrusionOk="0">
                  <a:moveTo>
                    <a:pt x="1731" y="1"/>
                  </a:moveTo>
                  <a:cubicBezTo>
                    <a:pt x="808" y="1"/>
                    <a:pt x="0" y="328"/>
                    <a:pt x="0" y="328"/>
                  </a:cubicBezTo>
                  <a:cubicBezTo>
                    <a:pt x="0" y="328"/>
                    <a:pt x="561" y="1589"/>
                    <a:pt x="726" y="2631"/>
                  </a:cubicBezTo>
                  <a:cubicBezTo>
                    <a:pt x="898" y="3668"/>
                    <a:pt x="3735" y="3791"/>
                    <a:pt x="3735" y="3791"/>
                  </a:cubicBezTo>
                  <a:cubicBezTo>
                    <a:pt x="3735" y="3791"/>
                    <a:pt x="4676" y="2610"/>
                    <a:pt x="3997" y="1273"/>
                  </a:cubicBezTo>
                  <a:cubicBezTo>
                    <a:pt x="3486" y="266"/>
                    <a:pt x="2562" y="1"/>
                    <a:pt x="173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862;p59">
              <a:extLst>
                <a:ext uri="{FF2B5EF4-FFF2-40B4-BE49-F238E27FC236}">
                  <a16:creationId xmlns:a16="http://schemas.microsoft.com/office/drawing/2014/main" id="{91596DF4-F19B-49E6-9CA3-BD3B143F23DD}"/>
                </a:ext>
              </a:extLst>
            </p:cNvPr>
            <p:cNvSpPr/>
            <p:nvPr/>
          </p:nvSpPr>
          <p:spPr>
            <a:xfrm>
              <a:off x="6632559" y="3351679"/>
              <a:ext cx="172549" cy="148157"/>
            </a:xfrm>
            <a:custGeom>
              <a:avLst/>
              <a:gdLst/>
              <a:ahLst/>
              <a:cxnLst/>
              <a:rect l="l" t="t" r="r" b="b"/>
              <a:pathLst>
                <a:path w="2582" h="2217" extrusionOk="0">
                  <a:moveTo>
                    <a:pt x="1045" y="0"/>
                  </a:moveTo>
                  <a:cubicBezTo>
                    <a:pt x="954" y="0"/>
                    <a:pt x="899" y="4"/>
                    <a:pt x="899" y="4"/>
                  </a:cubicBezTo>
                  <a:cubicBezTo>
                    <a:pt x="1" y="373"/>
                    <a:pt x="1128" y="2217"/>
                    <a:pt x="1128" y="2217"/>
                  </a:cubicBezTo>
                  <a:cubicBezTo>
                    <a:pt x="1128" y="2217"/>
                    <a:pt x="2582" y="1950"/>
                    <a:pt x="2555" y="919"/>
                  </a:cubicBezTo>
                  <a:cubicBezTo>
                    <a:pt x="2534" y="78"/>
                    <a:pt x="1446" y="0"/>
                    <a:pt x="10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863;p59">
              <a:extLst>
                <a:ext uri="{FF2B5EF4-FFF2-40B4-BE49-F238E27FC236}">
                  <a16:creationId xmlns:a16="http://schemas.microsoft.com/office/drawing/2014/main" id="{EF4C9E9A-B1C2-469B-8A92-AEA5D09D498F}"/>
                </a:ext>
              </a:extLst>
            </p:cNvPr>
            <p:cNvSpPr/>
            <p:nvPr/>
          </p:nvSpPr>
          <p:spPr>
            <a:xfrm>
              <a:off x="6304703" y="3470566"/>
              <a:ext cx="719799" cy="1166808"/>
            </a:xfrm>
            <a:custGeom>
              <a:avLst/>
              <a:gdLst/>
              <a:ahLst/>
              <a:cxnLst/>
              <a:rect l="l" t="t" r="r" b="b"/>
              <a:pathLst>
                <a:path w="10771" h="17460" extrusionOk="0">
                  <a:moveTo>
                    <a:pt x="6718" y="0"/>
                  </a:moveTo>
                  <a:cubicBezTo>
                    <a:pt x="6718" y="0"/>
                    <a:pt x="6024" y="265"/>
                    <a:pt x="5278" y="265"/>
                  </a:cubicBezTo>
                  <a:cubicBezTo>
                    <a:pt x="5001" y="265"/>
                    <a:pt x="4717" y="228"/>
                    <a:pt x="4458" y="129"/>
                  </a:cubicBezTo>
                  <a:cubicBezTo>
                    <a:pt x="4458" y="129"/>
                    <a:pt x="2971" y="721"/>
                    <a:pt x="1999" y="1363"/>
                  </a:cubicBezTo>
                  <a:cubicBezTo>
                    <a:pt x="951" y="2046"/>
                    <a:pt x="1448" y="4693"/>
                    <a:pt x="1192" y="6371"/>
                  </a:cubicBezTo>
                  <a:cubicBezTo>
                    <a:pt x="940" y="8055"/>
                    <a:pt x="358" y="9397"/>
                    <a:pt x="53" y="12192"/>
                  </a:cubicBezTo>
                  <a:cubicBezTo>
                    <a:pt x="21" y="12507"/>
                    <a:pt x="5" y="12801"/>
                    <a:pt x="5" y="13073"/>
                  </a:cubicBezTo>
                  <a:cubicBezTo>
                    <a:pt x="0" y="13137"/>
                    <a:pt x="0" y="13196"/>
                    <a:pt x="5" y="13260"/>
                  </a:cubicBezTo>
                  <a:cubicBezTo>
                    <a:pt x="27" y="14746"/>
                    <a:pt x="449" y="15537"/>
                    <a:pt x="449" y="15537"/>
                  </a:cubicBezTo>
                  <a:cubicBezTo>
                    <a:pt x="601" y="16359"/>
                    <a:pt x="3149" y="17459"/>
                    <a:pt x="5573" y="17459"/>
                  </a:cubicBezTo>
                  <a:cubicBezTo>
                    <a:pt x="6981" y="17459"/>
                    <a:pt x="8346" y="17088"/>
                    <a:pt x="9177" y="16077"/>
                  </a:cubicBezTo>
                  <a:cubicBezTo>
                    <a:pt x="9177" y="16077"/>
                    <a:pt x="9797" y="16008"/>
                    <a:pt x="10021" y="14233"/>
                  </a:cubicBezTo>
                  <a:cubicBezTo>
                    <a:pt x="10033" y="14168"/>
                    <a:pt x="10038" y="14111"/>
                    <a:pt x="10043" y="14047"/>
                  </a:cubicBezTo>
                  <a:cubicBezTo>
                    <a:pt x="10129" y="13245"/>
                    <a:pt x="10134" y="12138"/>
                    <a:pt x="9984" y="10588"/>
                  </a:cubicBezTo>
                  <a:cubicBezTo>
                    <a:pt x="9808" y="8760"/>
                    <a:pt x="9936" y="7841"/>
                    <a:pt x="10001" y="6023"/>
                  </a:cubicBezTo>
                  <a:cubicBezTo>
                    <a:pt x="10001" y="5959"/>
                    <a:pt x="10006" y="5895"/>
                    <a:pt x="10006" y="5825"/>
                  </a:cubicBezTo>
                  <a:cubicBezTo>
                    <a:pt x="10011" y="5628"/>
                    <a:pt x="10016" y="5425"/>
                    <a:pt x="10021" y="5206"/>
                  </a:cubicBezTo>
                  <a:cubicBezTo>
                    <a:pt x="10065" y="2806"/>
                    <a:pt x="10770" y="1742"/>
                    <a:pt x="9540" y="1101"/>
                  </a:cubicBezTo>
                  <a:cubicBezTo>
                    <a:pt x="8311" y="454"/>
                    <a:pt x="6718" y="0"/>
                    <a:pt x="67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864;p59">
              <a:extLst>
                <a:ext uri="{FF2B5EF4-FFF2-40B4-BE49-F238E27FC236}">
                  <a16:creationId xmlns:a16="http://schemas.microsoft.com/office/drawing/2014/main" id="{88314328-270B-47BB-A108-90897069CC51}"/>
                </a:ext>
              </a:extLst>
            </p:cNvPr>
            <p:cNvSpPr/>
            <p:nvPr/>
          </p:nvSpPr>
          <p:spPr>
            <a:xfrm>
              <a:off x="6517549" y="3593731"/>
              <a:ext cx="255081" cy="86608"/>
            </a:xfrm>
            <a:custGeom>
              <a:avLst/>
              <a:gdLst/>
              <a:ahLst/>
              <a:cxnLst/>
              <a:rect l="l" t="t" r="r" b="b"/>
              <a:pathLst>
                <a:path w="3817" h="1296" extrusionOk="0">
                  <a:moveTo>
                    <a:pt x="72" y="0"/>
                  </a:moveTo>
                  <a:cubicBezTo>
                    <a:pt x="70" y="0"/>
                    <a:pt x="67" y="0"/>
                    <a:pt x="64" y="1"/>
                  </a:cubicBezTo>
                  <a:cubicBezTo>
                    <a:pt x="27" y="6"/>
                    <a:pt x="0" y="38"/>
                    <a:pt x="5" y="75"/>
                  </a:cubicBezTo>
                  <a:cubicBezTo>
                    <a:pt x="5" y="81"/>
                    <a:pt x="129" y="1032"/>
                    <a:pt x="1118" y="1241"/>
                  </a:cubicBezTo>
                  <a:cubicBezTo>
                    <a:pt x="1155" y="1246"/>
                    <a:pt x="1192" y="1256"/>
                    <a:pt x="1229" y="1262"/>
                  </a:cubicBezTo>
                  <a:cubicBezTo>
                    <a:pt x="1398" y="1286"/>
                    <a:pt x="1576" y="1296"/>
                    <a:pt x="1757" y="1296"/>
                  </a:cubicBezTo>
                  <a:cubicBezTo>
                    <a:pt x="2699" y="1296"/>
                    <a:pt x="3708" y="1019"/>
                    <a:pt x="3758" y="1005"/>
                  </a:cubicBezTo>
                  <a:cubicBezTo>
                    <a:pt x="3795" y="995"/>
                    <a:pt x="3817" y="958"/>
                    <a:pt x="3806" y="926"/>
                  </a:cubicBezTo>
                  <a:cubicBezTo>
                    <a:pt x="3797" y="895"/>
                    <a:pt x="3769" y="874"/>
                    <a:pt x="3742" y="874"/>
                  </a:cubicBezTo>
                  <a:cubicBezTo>
                    <a:pt x="3736" y="874"/>
                    <a:pt x="3731" y="875"/>
                    <a:pt x="3725" y="877"/>
                  </a:cubicBezTo>
                  <a:cubicBezTo>
                    <a:pt x="3712" y="882"/>
                    <a:pt x="2694" y="1162"/>
                    <a:pt x="1761" y="1162"/>
                  </a:cubicBezTo>
                  <a:cubicBezTo>
                    <a:pt x="1583" y="1162"/>
                    <a:pt x="1409" y="1152"/>
                    <a:pt x="1246" y="1128"/>
                  </a:cubicBezTo>
                  <a:cubicBezTo>
                    <a:pt x="262" y="985"/>
                    <a:pt x="139" y="97"/>
                    <a:pt x="134" y="60"/>
                  </a:cubicBezTo>
                  <a:cubicBezTo>
                    <a:pt x="134" y="26"/>
                    <a:pt x="102" y="0"/>
                    <a:pt x="7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865;p59">
              <a:extLst>
                <a:ext uri="{FF2B5EF4-FFF2-40B4-BE49-F238E27FC236}">
                  <a16:creationId xmlns:a16="http://schemas.microsoft.com/office/drawing/2014/main" id="{677B5886-F686-42FE-95E8-A178ABF83C19}"/>
                </a:ext>
              </a:extLst>
            </p:cNvPr>
            <p:cNvSpPr/>
            <p:nvPr/>
          </p:nvSpPr>
          <p:spPr>
            <a:xfrm>
              <a:off x="6548623" y="3547151"/>
              <a:ext cx="262231" cy="69367"/>
            </a:xfrm>
            <a:custGeom>
              <a:avLst/>
              <a:gdLst/>
              <a:ahLst/>
              <a:cxnLst/>
              <a:rect l="l" t="t" r="r" b="b"/>
              <a:pathLst>
                <a:path w="3924" h="1038" extrusionOk="0">
                  <a:moveTo>
                    <a:pt x="3846" y="1"/>
                  </a:moveTo>
                  <a:cubicBezTo>
                    <a:pt x="3835" y="1"/>
                    <a:pt x="3825" y="3"/>
                    <a:pt x="3817" y="9"/>
                  </a:cubicBezTo>
                  <a:cubicBezTo>
                    <a:pt x="3800" y="19"/>
                    <a:pt x="2513" y="772"/>
                    <a:pt x="1486" y="895"/>
                  </a:cubicBezTo>
                  <a:cubicBezTo>
                    <a:pt x="1421" y="903"/>
                    <a:pt x="1359" y="907"/>
                    <a:pt x="1299" y="907"/>
                  </a:cubicBezTo>
                  <a:cubicBezTo>
                    <a:pt x="453" y="907"/>
                    <a:pt x="149" y="177"/>
                    <a:pt x="134" y="147"/>
                  </a:cubicBezTo>
                  <a:cubicBezTo>
                    <a:pt x="126" y="120"/>
                    <a:pt x="103" y="104"/>
                    <a:pt x="77" y="104"/>
                  </a:cubicBezTo>
                  <a:cubicBezTo>
                    <a:pt x="68" y="104"/>
                    <a:pt x="58" y="106"/>
                    <a:pt x="48" y="110"/>
                  </a:cubicBezTo>
                  <a:cubicBezTo>
                    <a:pt x="16" y="120"/>
                    <a:pt x="1" y="163"/>
                    <a:pt x="11" y="195"/>
                  </a:cubicBezTo>
                  <a:cubicBezTo>
                    <a:pt x="16" y="206"/>
                    <a:pt x="363" y="1038"/>
                    <a:pt x="1297" y="1038"/>
                  </a:cubicBezTo>
                  <a:cubicBezTo>
                    <a:pt x="1327" y="1038"/>
                    <a:pt x="1358" y="1037"/>
                    <a:pt x="1390" y="1035"/>
                  </a:cubicBezTo>
                  <a:cubicBezTo>
                    <a:pt x="1427" y="1035"/>
                    <a:pt x="1465" y="1029"/>
                    <a:pt x="1502" y="1023"/>
                  </a:cubicBezTo>
                  <a:cubicBezTo>
                    <a:pt x="2555" y="900"/>
                    <a:pt x="3827" y="158"/>
                    <a:pt x="3881" y="126"/>
                  </a:cubicBezTo>
                  <a:cubicBezTo>
                    <a:pt x="3913" y="105"/>
                    <a:pt x="3924" y="67"/>
                    <a:pt x="3907" y="34"/>
                  </a:cubicBezTo>
                  <a:cubicBezTo>
                    <a:pt x="3893" y="13"/>
                    <a:pt x="3868" y="1"/>
                    <a:pt x="384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866;p59">
              <a:extLst>
                <a:ext uri="{FF2B5EF4-FFF2-40B4-BE49-F238E27FC236}">
                  <a16:creationId xmlns:a16="http://schemas.microsoft.com/office/drawing/2014/main" id="{AB082583-E280-49FC-82F2-BC578564773D}"/>
                </a:ext>
              </a:extLst>
            </p:cNvPr>
            <p:cNvSpPr/>
            <p:nvPr/>
          </p:nvSpPr>
          <p:spPr>
            <a:xfrm>
              <a:off x="6797623" y="3822350"/>
              <a:ext cx="145417" cy="263701"/>
            </a:xfrm>
            <a:custGeom>
              <a:avLst/>
              <a:gdLst/>
              <a:ahLst/>
              <a:cxnLst/>
              <a:rect l="l" t="t" r="r" b="b"/>
              <a:pathLst>
                <a:path w="2176" h="3946" extrusionOk="0">
                  <a:moveTo>
                    <a:pt x="1182" y="1"/>
                  </a:moveTo>
                  <a:lnTo>
                    <a:pt x="0" y="1957"/>
                  </a:lnTo>
                  <a:lnTo>
                    <a:pt x="999" y="3945"/>
                  </a:lnTo>
                  <a:lnTo>
                    <a:pt x="2176" y="2058"/>
                  </a:lnTo>
                  <a:lnTo>
                    <a:pt x="1182"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867;p59">
              <a:extLst>
                <a:ext uri="{FF2B5EF4-FFF2-40B4-BE49-F238E27FC236}">
                  <a16:creationId xmlns:a16="http://schemas.microsoft.com/office/drawing/2014/main" id="{4D63C7D3-EC76-482D-8FE1-6A981DDF053E}"/>
                </a:ext>
              </a:extLst>
            </p:cNvPr>
            <p:cNvSpPr/>
            <p:nvPr/>
          </p:nvSpPr>
          <p:spPr>
            <a:xfrm>
              <a:off x="6652206" y="3816603"/>
              <a:ext cx="145483" cy="264035"/>
            </a:xfrm>
            <a:custGeom>
              <a:avLst/>
              <a:gdLst/>
              <a:ahLst/>
              <a:cxnLst/>
              <a:rect l="l" t="t" r="r" b="b"/>
              <a:pathLst>
                <a:path w="2177" h="3951" extrusionOk="0">
                  <a:moveTo>
                    <a:pt x="1160" y="1"/>
                  </a:moveTo>
                  <a:lnTo>
                    <a:pt x="1" y="1974"/>
                  </a:lnTo>
                  <a:lnTo>
                    <a:pt x="1022" y="3950"/>
                  </a:lnTo>
                  <a:lnTo>
                    <a:pt x="2176" y="2048"/>
                  </a:lnTo>
                  <a:lnTo>
                    <a:pt x="1160"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868;p59">
              <a:extLst>
                <a:ext uri="{FF2B5EF4-FFF2-40B4-BE49-F238E27FC236}">
                  <a16:creationId xmlns:a16="http://schemas.microsoft.com/office/drawing/2014/main" id="{2DDF48C4-4055-48F9-8024-C0A17FA9A20A}"/>
                </a:ext>
              </a:extLst>
            </p:cNvPr>
            <p:cNvSpPr/>
            <p:nvPr/>
          </p:nvSpPr>
          <p:spPr>
            <a:xfrm>
              <a:off x="6506455" y="3812325"/>
              <a:ext cx="145818" cy="264035"/>
            </a:xfrm>
            <a:custGeom>
              <a:avLst/>
              <a:gdLst/>
              <a:ahLst/>
              <a:cxnLst/>
              <a:rect l="l" t="t" r="r" b="b"/>
              <a:pathLst>
                <a:path w="2182" h="3951" extrusionOk="0">
                  <a:moveTo>
                    <a:pt x="1139" y="1"/>
                  </a:moveTo>
                  <a:lnTo>
                    <a:pt x="1" y="1984"/>
                  </a:lnTo>
                  <a:lnTo>
                    <a:pt x="1042" y="3950"/>
                  </a:lnTo>
                  <a:lnTo>
                    <a:pt x="2182" y="2038"/>
                  </a:lnTo>
                  <a:lnTo>
                    <a:pt x="11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869;p59">
              <a:extLst>
                <a:ext uri="{FF2B5EF4-FFF2-40B4-BE49-F238E27FC236}">
                  <a16:creationId xmlns:a16="http://schemas.microsoft.com/office/drawing/2014/main" id="{892FC687-58ED-47D4-9ED5-C0F0EC119698}"/>
                </a:ext>
              </a:extLst>
            </p:cNvPr>
            <p:cNvSpPr/>
            <p:nvPr/>
          </p:nvSpPr>
          <p:spPr>
            <a:xfrm>
              <a:off x="6361105" y="3809853"/>
              <a:ext cx="145751" cy="264035"/>
            </a:xfrm>
            <a:custGeom>
              <a:avLst/>
              <a:gdLst/>
              <a:ahLst/>
              <a:cxnLst/>
              <a:rect l="l" t="t" r="r" b="b"/>
              <a:pathLst>
                <a:path w="2181" h="3951" extrusionOk="0">
                  <a:moveTo>
                    <a:pt x="1118" y="1"/>
                  </a:moveTo>
                  <a:lnTo>
                    <a:pt x="0" y="1994"/>
                  </a:lnTo>
                  <a:lnTo>
                    <a:pt x="1064" y="3950"/>
                  </a:lnTo>
                  <a:lnTo>
                    <a:pt x="2181" y="2021"/>
                  </a:lnTo>
                  <a:lnTo>
                    <a:pt x="1118"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870;p59">
              <a:extLst>
                <a:ext uri="{FF2B5EF4-FFF2-40B4-BE49-F238E27FC236}">
                  <a16:creationId xmlns:a16="http://schemas.microsoft.com/office/drawing/2014/main" id="{8C044DA7-C070-4673-B32F-054EAD72B375}"/>
                </a:ext>
              </a:extLst>
            </p:cNvPr>
            <p:cNvSpPr/>
            <p:nvPr/>
          </p:nvSpPr>
          <p:spPr>
            <a:xfrm>
              <a:off x="6640779" y="3549156"/>
              <a:ext cx="78589" cy="660456"/>
            </a:xfrm>
            <a:custGeom>
              <a:avLst/>
              <a:gdLst/>
              <a:ahLst/>
              <a:cxnLst/>
              <a:rect l="l" t="t" r="r" b="b"/>
              <a:pathLst>
                <a:path w="1176" h="9883" extrusionOk="0">
                  <a:moveTo>
                    <a:pt x="1066" y="0"/>
                  </a:moveTo>
                  <a:cubicBezTo>
                    <a:pt x="1024" y="0"/>
                    <a:pt x="986" y="26"/>
                    <a:pt x="973" y="69"/>
                  </a:cubicBezTo>
                  <a:cubicBezTo>
                    <a:pt x="968" y="80"/>
                    <a:pt x="604" y="1255"/>
                    <a:pt x="369" y="3031"/>
                  </a:cubicBezTo>
                  <a:cubicBezTo>
                    <a:pt x="150" y="4671"/>
                    <a:pt x="1" y="7178"/>
                    <a:pt x="524" y="9807"/>
                  </a:cubicBezTo>
                  <a:cubicBezTo>
                    <a:pt x="534" y="9847"/>
                    <a:pt x="572" y="9882"/>
                    <a:pt x="615" y="9882"/>
                  </a:cubicBezTo>
                  <a:cubicBezTo>
                    <a:pt x="619" y="9882"/>
                    <a:pt x="622" y="9882"/>
                    <a:pt x="626" y="9882"/>
                  </a:cubicBezTo>
                  <a:lnTo>
                    <a:pt x="642" y="9882"/>
                  </a:lnTo>
                  <a:cubicBezTo>
                    <a:pt x="690" y="9871"/>
                    <a:pt x="727" y="9818"/>
                    <a:pt x="717" y="9770"/>
                  </a:cubicBezTo>
                  <a:cubicBezTo>
                    <a:pt x="198" y="7167"/>
                    <a:pt x="342" y="4681"/>
                    <a:pt x="561" y="3063"/>
                  </a:cubicBezTo>
                  <a:cubicBezTo>
                    <a:pt x="791" y="1299"/>
                    <a:pt x="1155" y="139"/>
                    <a:pt x="1161" y="128"/>
                  </a:cubicBezTo>
                  <a:cubicBezTo>
                    <a:pt x="1176" y="75"/>
                    <a:pt x="1144" y="21"/>
                    <a:pt x="1096" y="4"/>
                  </a:cubicBezTo>
                  <a:cubicBezTo>
                    <a:pt x="1086" y="2"/>
                    <a:pt x="1076" y="0"/>
                    <a:pt x="1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871;p59">
              <a:extLst>
                <a:ext uri="{FF2B5EF4-FFF2-40B4-BE49-F238E27FC236}">
                  <a16:creationId xmlns:a16="http://schemas.microsoft.com/office/drawing/2014/main" id="{AD193DF4-DA83-4300-8143-2F6162DDD0E6}"/>
                </a:ext>
              </a:extLst>
            </p:cNvPr>
            <p:cNvSpPr/>
            <p:nvPr/>
          </p:nvSpPr>
          <p:spPr>
            <a:xfrm>
              <a:off x="6760066" y="3463015"/>
              <a:ext cx="130113" cy="57605"/>
            </a:xfrm>
            <a:custGeom>
              <a:avLst/>
              <a:gdLst/>
              <a:ahLst/>
              <a:cxnLst/>
              <a:rect l="l" t="t" r="r" b="b"/>
              <a:pathLst>
                <a:path w="1947" h="862" extrusionOk="0">
                  <a:moveTo>
                    <a:pt x="0" y="0"/>
                  </a:moveTo>
                  <a:lnTo>
                    <a:pt x="32" y="198"/>
                  </a:lnTo>
                  <a:cubicBezTo>
                    <a:pt x="1053" y="540"/>
                    <a:pt x="1801" y="851"/>
                    <a:pt x="1813" y="856"/>
                  </a:cubicBezTo>
                  <a:cubicBezTo>
                    <a:pt x="1823" y="859"/>
                    <a:pt x="1834" y="861"/>
                    <a:pt x="1844" y="861"/>
                  </a:cubicBezTo>
                  <a:cubicBezTo>
                    <a:pt x="1881" y="861"/>
                    <a:pt x="1914" y="841"/>
                    <a:pt x="1930" y="807"/>
                  </a:cubicBezTo>
                  <a:cubicBezTo>
                    <a:pt x="1946" y="765"/>
                    <a:pt x="1924" y="711"/>
                    <a:pt x="1882" y="696"/>
                  </a:cubicBezTo>
                  <a:cubicBezTo>
                    <a:pt x="1865" y="691"/>
                    <a:pt x="1070" y="358"/>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872;p59">
              <a:extLst>
                <a:ext uri="{FF2B5EF4-FFF2-40B4-BE49-F238E27FC236}">
                  <a16:creationId xmlns:a16="http://schemas.microsoft.com/office/drawing/2014/main" id="{F2EE6F72-7BD4-4BC6-A962-8CD21B9E05A0}"/>
                </a:ext>
              </a:extLst>
            </p:cNvPr>
            <p:cNvSpPr/>
            <p:nvPr/>
          </p:nvSpPr>
          <p:spPr>
            <a:xfrm>
              <a:off x="6512537" y="3570140"/>
              <a:ext cx="70503" cy="637334"/>
            </a:xfrm>
            <a:custGeom>
              <a:avLst/>
              <a:gdLst/>
              <a:ahLst/>
              <a:cxnLst/>
              <a:rect l="l" t="t" r="r" b="b"/>
              <a:pathLst>
                <a:path w="1055" h="9537" extrusionOk="0">
                  <a:moveTo>
                    <a:pt x="894" y="1"/>
                  </a:moveTo>
                  <a:cubicBezTo>
                    <a:pt x="776" y="450"/>
                    <a:pt x="541" y="1412"/>
                    <a:pt x="369" y="2684"/>
                  </a:cubicBezTo>
                  <a:cubicBezTo>
                    <a:pt x="150" y="4325"/>
                    <a:pt x="1" y="6832"/>
                    <a:pt x="524" y="9461"/>
                  </a:cubicBezTo>
                  <a:cubicBezTo>
                    <a:pt x="534" y="9506"/>
                    <a:pt x="571" y="9536"/>
                    <a:pt x="614" y="9536"/>
                  </a:cubicBezTo>
                  <a:cubicBezTo>
                    <a:pt x="618" y="9536"/>
                    <a:pt x="622" y="9536"/>
                    <a:pt x="626" y="9536"/>
                  </a:cubicBezTo>
                  <a:lnTo>
                    <a:pt x="642" y="9536"/>
                  </a:lnTo>
                  <a:cubicBezTo>
                    <a:pt x="690" y="9525"/>
                    <a:pt x="727" y="9478"/>
                    <a:pt x="717" y="9424"/>
                  </a:cubicBezTo>
                  <a:cubicBezTo>
                    <a:pt x="198" y="6821"/>
                    <a:pt x="349" y="4340"/>
                    <a:pt x="561" y="2717"/>
                  </a:cubicBezTo>
                  <a:cubicBezTo>
                    <a:pt x="717" y="1540"/>
                    <a:pt x="931" y="632"/>
                    <a:pt x="1054" y="151"/>
                  </a:cubicBezTo>
                  <a:cubicBezTo>
                    <a:pt x="1000" y="102"/>
                    <a:pt x="946" y="55"/>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873;p59">
              <a:extLst>
                <a:ext uri="{FF2B5EF4-FFF2-40B4-BE49-F238E27FC236}">
                  <a16:creationId xmlns:a16="http://schemas.microsoft.com/office/drawing/2014/main" id="{B71F2C99-2155-46C0-96FD-AACFB927F414}"/>
                </a:ext>
              </a:extLst>
            </p:cNvPr>
            <p:cNvSpPr/>
            <p:nvPr/>
          </p:nvSpPr>
          <p:spPr>
            <a:xfrm>
              <a:off x="6403942" y="4169723"/>
              <a:ext cx="409719" cy="272055"/>
            </a:xfrm>
            <a:custGeom>
              <a:avLst/>
              <a:gdLst/>
              <a:ahLst/>
              <a:cxnLst/>
              <a:rect l="l" t="t" r="r" b="b"/>
              <a:pathLst>
                <a:path w="6131" h="4071" extrusionOk="0">
                  <a:moveTo>
                    <a:pt x="1669" y="1"/>
                  </a:moveTo>
                  <a:cubicBezTo>
                    <a:pt x="1422" y="1"/>
                    <a:pt x="1182" y="5"/>
                    <a:pt x="952" y="13"/>
                  </a:cubicBezTo>
                  <a:cubicBezTo>
                    <a:pt x="893" y="13"/>
                    <a:pt x="840" y="13"/>
                    <a:pt x="781" y="18"/>
                  </a:cubicBezTo>
                  <a:cubicBezTo>
                    <a:pt x="748" y="18"/>
                    <a:pt x="716" y="25"/>
                    <a:pt x="679" y="25"/>
                  </a:cubicBezTo>
                  <a:cubicBezTo>
                    <a:pt x="573" y="30"/>
                    <a:pt x="482" y="104"/>
                    <a:pt x="455" y="211"/>
                  </a:cubicBezTo>
                  <a:cubicBezTo>
                    <a:pt x="332" y="736"/>
                    <a:pt x="1" y="2290"/>
                    <a:pt x="215" y="3274"/>
                  </a:cubicBezTo>
                  <a:cubicBezTo>
                    <a:pt x="230" y="3349"/>
                    <a:pt x="279" y="3413"/>
                    <a:pt x="353" y="3445"/>
                  </a:cubicBezTo>
                  <a:cubicBezTo>
                    <a:pt x="423" y="3477"/>
                    <a:pt x="519" y="3520"/>
                    <a:pt x="647" y="3568"/>
                  </a:cubicBezTo>
                  <a:cubicBezTo>
                    <a:pt x="701" y="3585"/>
                    <a:pt x="760" y="3610"/>
                    <a:pt x="824" y="3632"/>
                  </a:cubicBezTo>
                  <a:cubicBezTo>
                    <a:pt x="1395" y="3826"/>
                    <a:pt x="2355" y="4071"/>
                    <a:pt x="3583" y="4071"/>
                  </a:cubicBezTo>
                  <a:cubicBezTo>
                    <a:pt x="4183" y="4071"/>
                    <a:pt x="4846" y="4013"/>
                    <a:pt x="5559" y="3862"/>
                  </a:cubicBezTo>
                  <a:cubicBezTo>
                    <a:pt x="5613" y="3851"/>
                    <a:pt x="5667" y="3841"/>
                    <a:pt x="5719" y="3830"/>
                  </a:cubicBezTo>
                  <a:cubicBezTo>
                    <a:pt x="5746" y="3824"/>
                    <a:pt x="5773" y="3819"/>
                    <a:pt x="5805" y="3809"/>
                  </a:cubicBezTo>
                  <a:cubicBezTo>
                    <a:pt x="5923" y="3782"/>
                    <a:pt x="6003" y="3669"/>
                    <a:pt x="5992" y="3546"/>
                  </a:cubicBezTo>
                  <a:cubicBezTo>
                    <a:pt x="5955" y="3114"/>
                    <a:pt x="5896" y="2023"/>
                    <a:pt x="6110" y="516"/>
                  </a:cubicBezTo>
                  <a:cubicBezTo>
                    <a:pt x="6131" y="371"/>
                    <a:pt x="6030" y="249"/>
                    <a:pt x="5891" y="233"/>
                  </a:cubicBezTo>
                  <a:cubicBezTo>
                    <a:pt x="5859" y="228"/>
                    <a:pt x="5822" y="228"/>
                    <a:pt x="5778" y="222"/>
                  </a:cubicBezTo>
                  <a:cubicBezTo>
                    <a:pt x="5731" y="217"/>
                    <a:pt x="5677" y="211"/>
                    <a:pt x="5618" y="206"/>
                  </a:cubicBezTo>
                  <a:cubicBezTo>
                    <a:pt x="4787" y="133"/>
                    <a:pt x="3123" y="1"/>
                    <a:pt x="166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874;p59">
              <a:extLst>
                <a:ext uri="{FF2B5EF4-FFF2-40B4-BE49-F238E27FC236}">
                  <a16:creationId xmlns:a16="http://schemas.microsoft.com/office/drawing/2014/main" id="{D301AAB9-F7D5-4D7F-96DC-8B19657EC0B3}"/>
                </a:ext>
              </a:extLst>
            </p:cNvPr>
            <p:cNvSpPr/>
            <p:nvPr/>
          </p:nvSpPr>
          <p:spPr>
            <a:xfrm>
              <a:off x="6760400" y="4183422"/>
              <a:ext cx="29738" cy="244388"/>
            </a:xfrm>
            <a:custGeom>
              <a:avLst/>
              <a:gdLst/>
              <a:ahLst/>
              <a:cxnLst/>
              <a:rect l="l" t="t" r="r" b="b"/>
              <a:pathLst>
                <a:path w="445" h="3657" extrusionOk="0">
                  <a:moveTo>
                    <a:pt x="284" y="1"/>
                  </a:moveTo>
                  <a:cubicBezTo>
                    <a:pt x="231" y="242"/>
                    <a:pt x="150" y="647"/>
                    <a:pt x="103" y="1135"/>
                  </a:cubicBezTo>
                  <a:cubicBezTo>
                    <a:pt x="32" y="1802"/>
                    <a:pt x="0" y="2764"/>
                    <a:pt x="225" y="3657"/>
                  </a:cubicBezTo>
                  <a:cubicBezTo>
                    <a:pt x="279" y="3646"/>
                    <a:pt x="333" y="3636"/>
                    <a:pt x="385" y="3625"/>
                  </a:cubicBezTo>
                  <a:cubicBezTo>
                    <a:pt x="27" y="2208"/>
                    <a:pt x="321" y="590"/>
                    <a:pt x="444" y="17"/>
                  </a:cubicBezTo>
                  <a:cubicBezTo>
                    <a:pt x="397" y="12"/>
                    <a:pt x="343" y="6"/>
                    <a:pt x="28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875;p59">
              <a:extLst>
                <a:ext uri="{FF2B5EF4-FFF2-40B4-BE49-F238E27FC236}">
                  <a16:creationId xmlns:a16="http://schemas.microsoft.com/office/drawing/2014/main" id="{BF3005D7-511D-4C1A-9A1C-8D16B0462C89}"/>
                </a:ext>
              </a:extLst>
            </p:cNvPr>
            <p:cNvSpPr/>
            <p:nvPr/>
          </p:nvSpPr>
          <p:spPr>
            <a:xfrm>
              <a:off x="6435083" y="4170591"/>
              <a:ext cx="32545" cy="241916"/>
            </a:xfrm>
            <a:custGeom>
              <a:avLst/>
              <a:gdLst/>
              <a:ahLst/>
              <a:cxnLst/>
              <a:rect l="l" t="t" r="r" b="b"/>
              <a:pathLst>
                <a:path w="487" h="3620" extrusionOk="0">
                  <a:moveTo>
                    <a:pt x="486" y="0"/>
                  </a:moveTo>
                  <a:cubicBezTo>
                    <a:pt x="427" y="0"/>
                    <a:pt x="374" y="0"/>
                    <a:pt x="315" y="5"/>
                  </a:cubicBezTo>
                  <a:cubicBezTo>
                    <a:pt x="262" y="242"/>
                    <a:pt x="176" y="658"/>
                    <a:pt x="117" y="1155"/>
                  </a:cubicBezTo>
                  <a:cubicBezTo>
                    <a:pt x="43" y="1791"/>
                    <a:pt x="0" y="2694"/>
                    <a:pt x="181" y="3555"/>
                  </a:cubicBezTo>
                  <a:cubicBezTo>
                    <a:pt x="235" y="3572"/>
                    <a:pt x="294" y="3597"/>
                    <a:pt x="358" y="3619"/>
                  </a:cubicBezTo>
                  <a:cubicBezTo>
                    <a:pt x="26" y="2166"/>
                    <a:pt x="363" y="519"/>
                    <a:pt x="4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876;p59">
              <a:extLst>
                <a:ext uri="{FF2B5EF4-FFF2-40B4-BE49-F238E27FC236}">
                  <a16:creationId xmlns:a16="http://schemas.microsoft.com/office/drawing/2014/main" id="{D6F38842-429A-47E6-B1A3-D90027201B8E}"/>
                </a:ext>
              </a:extLst>
            </p:cNvPr>
            <p:cNvSpPr/>
            <p:nvPr/>
          </p:nvSpPr>
          <p:spPr>
            <a:xfrm>
              <a:off x="6582505" y="3382687"/>
              <a:ext cx="173685" cy="184778"/>
            </a:xfrm>
            <a:custGeom>
              <a:avLst/>
              <a:gdLst/>
              <a:ahLst/>
              <a:cxnLst/>
              <a:rect l="l" t="t" r="r" b="b"/>
              <a:pathLst>
                <a:path w="2599" h="2765" extrusionOk="0">
                  <a:moveTo>
                    <a:pt x="2193" y="1"/>
                  </a:moveTo>
                  <a:lnTo>
                    <a:pt x="264" y="1705"/>
                  </a:lnTo>
                  <a:lnTo>
                    <a:pt x="1" y="1935"/>
                  </a:lnTo>
                  <a:lnTo>
                    <a:pt x="65" y="2309"/>
                  </a:lnTo>
                  <a:cubicBezTo>
                    <a:pt x="92" y="2470"/>
                    <a:pt x="199" y="2608"/>
                    <a:pt x="348" y="2667"/>
                  </a:cubicBezTo>
                  <a:lnTo>
                    <a:pt x="353" y="2667"/>
                  </a:lnTo>
                  <a:cubicBezTo>
                    <a:pt x="528" y="2735"/>
                    <a:pt x="700" y="2764"/>
                    <a:pt x="866" y="2764"/>
                  </a:cubicBezTo>
                  <a:cubicBezTo>
                    <a:pt x="1823" y="2764"/>
                    <a:pt x="2598" y="1807"/>
                    <a:pt x="2598" y="1807"/>
                  </a:cubicBezTo>
                  <a:lnTo>
                    <a:pt x="219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877;p59">
              <a:extLst>
                <a:ext uri="{FF2B5EF4-FFF2-40B4-BE49-F238E27FC236}">
                  <a16:creationId xmlns:a16="http://schemas.microsoft.com/office/drawing/2014/main" id="{2C959719-2F1B-4F6E-BAD1-D83BD62014EC}"/>
                </a:ext>
              </a:extLst>
            </p:cNvPr>
            <p:cNvSpPr/>
            <p:nvPr/>
          </p:nvSpPr>
          <p:spPr>
            <a:xfrm>
              <a:off x="6619394" y="3461544"/>
              <a:ext cx="170744" cy="118819"/>
            </a:xfrm>
            <a:custGeom>
              <a:avLst/>
              <a:gdLst/>
              <a:ahLst/>
              <a:cxnLst/>
              <a:rect l="l" t="t" r="r" b="b"/>
              <a:pathLst>
                <a:path w="2555" h="1778" extrusionOk="0">
                  <a:moveTo>
                    <a:pt x="1903" y="1"/>
                  </a:moveTo>
                  <a:cubicBezTo>
                    <a:pt x="1860" y="1038"/>
                    <a:pt x="0" y="1546"/>
                    <a:pt x="0" y="1546"/>
                  </a:cubicBezTo>
                  <a:cubicBezTo>
                    <a:pt x="0" y="1546"/>
                    <a:pt x="432" y="1695"/>
                    <a:pt x="978" y="1771"/>
                  </a:cubicBezTo>
                  <a:cubicBezTo>
                    <a:pt x="1013" y="1775"/>
                    <a:pt x="1049" y="1777"/>
                    <a:pt x="1086" y="1777"/>
                  </a:cubicBezTo>
                  <a:cubicBezTo>
                    <a:pt x="1637" y="1777"/>
                    <a:pt x="2415" y="1314"/>
                    <a:pt x="2480" y="824"/>
                  </a:cubicBezTo>
                  <a:cubicBezTo>
                    <a:pt x="2554" y="296"/>
                    <a:pt x="1903" y="1"/>
                    <a:pt x="19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878;p59">
              <a:extLst>
                <a:ext uri="{FF2B5EF4-FFF2-40B4-BE49-F238E27FC236}">
                  <a16:creationId xmlns:a16="http://schemas.microsoft.com/office/drawing/2014/main" id="{1EA22848-F17C-4419-8E19-8A3D9790C46E}"/>
                </a:ext>
              </a:extLst>
            </p:cNvPr>
            <p:cNvSpPr/>
            <p:nvPr/>
          </p:nvSpPr>
          <p:spPr>
            <a:xfrm>
              <a:off x="6582505" y="3455129"/>
              <a:ext cx="114075" cy="105855"/>
            </a:xfrm>
            <a:custGeom>
              <a:avLst/>
              <a:gdLst/>
              <a:ahLst/>
              <a:cxnLst/>
              <a:rect l="l" t="t" r="r" b="b"/>
              <a:pathLst>
                <a:path w="1707" h="1584" extrusionOk="0">
                  <a:moveTo>
                    <a:pt x="1707" y="0"/>
                  </a:moveTo>
                  <a:lnTo>
                    <a:pt x="264" y="621"/>
                  </a:lnTo>
                  <a:lnTo>
                    <a:pt x="1" y="829"/>
                  </a:lnTo>
                  <a:lnTo>
                    <a:pt x="65" y="1225"/>
                  </a:lnTo>
                  <a:cubicBezTo>
                    <a:pt x="92" y="1386"/>
                    <a:pt x="199" y="1524"/>
                    <a:pt x="348" y="1583"/>
                  </a:cubicBezTo>
                  <a:lnTo>
                    <a:pt x="353" y="1583"/>
                  </a:lnTo>
                  <a:cubicBezTo>
                    <a:pt x="1204" y="1065"/>
                    <a:pt x="1707" y="1"/>
                    <a:pt x="17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879;p59">
              <a:extLst>
                <a:ext uri="{FF2B5EF4-FFF2-40B4-BE49-F238E27FC236}">
                  <a16:creationId xmlns:a16="http://schemas.microsoft.com/office/drawing/2014/main" id="{303E1892-3FE4-4C72-90AC-06668DB4D421}"/>
                </a:ext>
              </a:extLst>
            </p:cNvPr>
            <p:cNvSpPr/>
            <p:nvPr/>
          </p:nvSpPr>
          <p:spPr>
            <a:xfrm>
              <a:off x="6709411" y="3237269"/>
              <a:ext cx="76117" cy="105387"/>
            </a:xfrm>
            <a:custGeom>
              <a:avLst/>
              <a:gdLst/>
              <a:ahLst/>
              <a:cxnLst/>
              <a:rect l="l" t="t" r="r" b="b"/>
              <a:pathLst>
                <a:path w="1139" h="1577" extrusionOk="0">
                  <a:moveTo>
                    <a:pt x="545" y="1"/>
                  </a:moveTo>
                  <a:lnTo>
                    <a:pt x="0" y="1059"/>
                  </a:lnTo>
                  <a:cubicBezTo>
                    <a:pt x="0" y="1059"/>
                    <a:pt x="539" y="1524"/>
                    <a:pt x="615" y="1572"/>
                  </a:cubicBezTo>
                  <a:cubicBezTo>
                    <a:pt x="619" y="1575"/>
                    <a:pt x="625" y="1576"/>
                    <a:pt x="632" y="1576"/>
                  </a:cubicBezTo>
                  <a:cubicBezTo>
                    <a:pt x="740" y="1576"/>
                    <a:pt x="1139" y="1292"/>
                    <a:pt x="1079" y="1010"/>
                  </a:cubicBezTo>
                  <a:cubicBezTo>
                    <a:pt x="1020" y="706"/>
                    <a:pt x="802" y="599"/>
                    <a:pt x="817" y="364"/>
                  </a:cubicBezTo>
                  <a:cubicBezTo>
                    <a:pt x="827" y="129"/>
                    <a:pt x="545" y="1"/>
                    <a:pt x="5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880;p59">
              <a:extLst>
                <a:ext uri="{FF2B5EF4-FFF2-40B4-BE49-F238E27FC236}">
                  <a16:creationId xmlns:a16="http://schemas.microsoft.com/office/drawing/2014/main" id="{43D1B102-0748-4207-B665-30D5F7695BBA}"/>
                </a:ext>
              </a:extLst>
            </p:cNvPr>
            <p:cNvSpPr/>
            <p:nvPr/>
          </p:nvSpPr>
          <p:spPr>
            <a:xfrm>
              <a:off x="6429002" y="3220495"/>
              <a:ext cx="61414" cy="146753"/>
            </a:xfrm>
            <a:custGeom>
              <a:avLst/>
              <a:gdLst/>
              <a:ahLst/>
              <a:cxnLst/>
              <a:rect l="l" t="t" r="r" b="b"/>
              <a:pathLst>
                <a:path w="919" h="2196" extrusionOk="0">
                  <a:moveTo>
                    <a:pt x="459" y="1"/>
                  </a:moveTo>
                  <a:cubicBezTo>
                    <a:pt x="459" y="1"/>
                    <a:pt x="0" y="294"/>
                    <a:pt x="240" y="797"/>
                  </a:cubicBezTo>
                  <a:cubicBezTo>
                    <a:pt x="407" y="1149"/>
                    <a:pt x="428" y="1203"/>
                    <a:pt x="425" y="1203"/>
                  </a:cubicBezTo>
                  <a:cubicBezTo>
                    <a:pt x="423" y="1203"/>
                    <a:pt x="417" y="1192"/>
                    <a:pt x="417" y="1192"/>
                  </a:cubicBezTo>
                  <a:cubicBezTo>
                    <a:pt x="417" y="1192"/>
                    <a:pt x="240" y="1433"/>
                    <a:pt x="373" y="1871"/>
                  </a:cubicBezTo>
                  <a:cubicBezTo>
                    <a:pt x="453" y="2144"/>
                    <a:pt x="645" y="2195"/>
                    <a:pt x="778" y="2195"/>
                  </a:cubicBezTo>
                  <a:cubicBezTo>
                    <a:pt x="859" y="2195"/>
                    <a:pt x="919" y="2176"/>
                    <a:pt x="919" y="2176"/>
                  </a:cubicBezTo>
                  <a:lnTo>
                    <a:pt x="4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881;p59">
              <a:extLst>
                <a:ext uri="{FF2B5EF4-FFF2-40B4-BE49-F238E27FC236}">
                  <a16:creationId xmlns:a16="http://schemas.microsoft.com/office/drawing/2014/main" id="{3F39A4D2-BFA2-4DE1-ADC2-CA43E87B7A4A}"/>
                </a:ext>
              </a:extLst>
            </p:cNvPr>
            <p:cNvSpPr/>
            <p:nvPr/>
          </p:nvSpPr>
          <p:spPr>
            <a:xfrm>
              <a:off x="6427866" y="3173716"/>
              <a:ext cx="83334" cy="94026"/>
            </a:xfrm>
            <a:custGeom>
              <a:avLst/>
              <a:gdLst/>
              <a:ahLst/>
              <a:cxnLst/>
              <a:rect l="l" t="t" r="r" b="b"/>
              <a:pathLst>
                <a:path w="1247" h="1407" extrusionOk="0">
                  <a:moveTo>
                    <a:pt x="1140" y="0"/>
                  </a:moveTo>
                  <a:cubicBezTo>
                    <a:pt x="1139" y="0"/>
                    <a:pt x="1" y="503"/>
                    <a:pt x="605" y="1406"/>
                  </a:cubicBezTo>
                  <a:cubicBezTo>
                    <a:pt x="605" y="1406"/>
                    <a:pt x="1246" y="402"/>
                    <a:pt x="11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882;p59">
              <a:extLst>
                <a:ext uri="{FF2B5EF4-FFF2-40B4-BE49-F238E27FC236}">
                  <a16:creationId xmlns:a16="http://schemas.microsoft.com/office/drawing/2014/main" id="{13FF92BD-7AE9-4304-9730-440848AC0DC5}"/>
                </a:ext>
              </a:extLst>
            </p:cNvPr>
            <p:cNvSpPr/>
            <p:nvPr/>
          </p:nvSpPr>
          <p:spPr>
            <a:xfrm>
              <a:off x="6462149" y="3328089"/>
              <a:ext cx="52593" cy="86809"/>
            </a:xfrm>
            <a:custGeom>
              <a:avLst/>
              <a:gdLst/>
              <a:ahLst/>
              <a:cxnLst/>
              <a:rect l="l" t="t" r="r" b="b"/>
              <a:pathLst>
                <a:path w="787" h="1299" extrusionOk="0">
                  <a:moveTo>
                    <a:pt x="353" y="1"/>
                  </a:moveTo>
                  <a:cubicBezTo>
                    <a:pt x="257" y="1"/>
                    <a:pt x="163" y="54"/>
                    <a:pt x="113" y="229"/>
                  </a:cubicBezTo>
                  <a:cubicBezTo>
                    <a:pt x="0" y="620"/>
                    <a:pt x="216" y="1299"/>
                    <a:pt x="617" y="1299"/>
                  </a:cubicBezTo>
                  <a:cubicBezTo>
                    <a:pt x="670" y="1299"/>
                    <a:pt x="727" y="1286"/>
                    <a:pt x="787" y="1260"/>
                  </a:cubicBezTo>
                  <a:lnTo>
                    <a:pt x="659" y="133"/>
                  </a:lnTo>
                  <a:cubicBezTo>
                    <a:pt x="659" y="133"/>
                    <a:pt x="503" y="1"/>
                    <a:pt x="35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883;p59">
              <a:extLst>
                <a:ext uri="{FF2B5EF4-FFF2-40B4-BE49-F238E27FC236}">
                  <a16:creationId xmlns:a16="http://schemas.microsoft.com/office/drawing/2014/main" id="{BBBF19F8-E630-4912-9B82-A7A87A23D8A8}"/>
                </a:ext>
              </a:extLst>
            </p:cNvPr>
            <p:cNvSpPr/>
            <p:nvPr/>
          </p:nvSpPr>
          <p:spPr>
            <a:xfrm>
              <a:off x="6465757" y="3155806"/>
              <a:ext cx="267978" cy="355255"/>
            </a:xfrm>
            <a:custGeom>
              <a:avLst/>
              <a:gdLst/>
              <a:ahLst/>
              <a:cxnLst/>
              <a:rect l="l" t="t" r="r" b="b"/>
              <a:pathLst>
                <a:path w="4010" h="5316" extrusionOk="0">
                  <a:moveTo>
                    <a:pt x="2265" y="0"/>
                  </a:moveTo>
                  <a:cubicBezTo>
                    <a:pt x="1344" y="0"/>
                    <a:pt x="544" y="298"/>
                    <a:pt x="198" y="840"/>
                  </a:cubicBezTo>
                  <a:cubicBezTo>
                    <a:pt x="65" y="1043"/>
                    <a:pt x="0" y="1289"/>
                    <a:pt x="22" y="1561"/>
                  </a:cubicBezTo>
                  <a:lnTo>
                    <a:pt x="203" y="2903"/>
                  </a:lnTo>
                  <a:lnTo>
                    <a:pt x="252" y="3229"/>
                  </a:lnTo>
                  <a:lnTo>
                    <a:pt x="390" y="4240"/>
                  </a:lnTo>
                  <a:cubicBezTo>
                    <a:pt x="390" y="4240"/>
                    <a:pt x="571" y="5315"/>
                    <a:pt x="1624" y="5315"/>
                  </a:cubicBezTo>
                  <a:cubicBezTo>
                    <a:pt x="1719" y="5315"/>
                    <a:pt x="1821" y="5307"/>
                    <a:pt x="1930" y="5288"/>
                  </a:cubicBezTo>
                  <a:cubicBezTo>
                    <a:pt x="3245" y="5063"/>
                    <a:pt x="3972" y="3877"/>
                    <a:pt x="4009" y="3823"/>
                  </a:cubicBezTo>
                  <a:lnTo>
                    <a:pt x="4009" y="3818"/>
                  </a:lnTo>
                  <a:lnTo>
                    <a:pt x="3977" y="3549"/>
                  </a:lnTo>
                  <a:lnTo>
                    <a:pt x="3817" y="2145"/>
                  </a:lnTo>
                  <a:lnTo>
                    <a:pt x="3731" y="1396"/>
                  </a:lnTo>
                  <a:cubicBezTo>
                    <a:pt x="3731" y="1396"/>
                    <a:pt x="3672" y="28"/>
                    <a:pt x="2363" y="1"/>
                  </a:cubicBezTo>
                  <a:cubicBezTo>
                    <a:pt x="2331" y="1"/>
                    <a:pt x="2298" y="0"/>
                    <a:pt x="226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884;p59">
              <a:extLst>
                <a:ext uri="{FF2B5EF4-FFF2-40B4-BE49-F238E27FC236}">
                  <a16:creationId xmlns:a16="http://schemas.microsoft.com/office/drawing/2014/main" id="{214151E2-52B9-4DC2-AF33-4FFDA148CBDB}"/>
                </a:ext>
              </a:extLst>
            </p:cNvPr>
            <p:cNvSpPr/>
            <p:nvPr/>
          </p:nvSpPr>
          <p:spPr>
            <a:xfrm>
              <a:off x="6532184" y="3396855"/>
              <a:ext cx="81195" cy="20650"/>
            </a:xfrm>
            <a:custGeom>
              <a:avLst/>
              <a:gdLst/>
              <a:ahLst/>
              <a:cxnLst/>
              <a:rect l="l" t="t" r="r" b="b"/>
              <a:pathLst>
                <a:path w="1215" h="309" extrusionOk="0">
                  <a:moveTo>
                    <a:pt x="754" y="0"/>
                  </a:moveTo>
                  <a:cubicBezTo>
                    <a:pt x="492" y="0"/>
                    <a:pt x="172" y="39"/>
                    <a:pt x="22" y="211"/>
                  </a:cubicBezTo>
                  <a:cubicBezTo>
                    <a:pt x="1" y="231"/>
                    <a:pt x="6" y="270"/>
                    <a:pt x="28" y="290"/>
                  </a:cubicBezTo>
                  <a:cubicBezTo>
                    <a:pt x="38" y="302"/>
                    <a:pt x="43" y="302"/>
                    <a:pt x="55" y="307"/>
                  </a:cubicBezTo>
                  <a:cubicBezTo>
                    <a:pt x="59" y="308"/>
                    <a:pt x="64" y="309"/>
                    <a:pt x="69" y="309"/>
                  </a:cubicBezTo>
                  <a:cubicBezTo>
                    <a:pt x="85" y="309"/>
                    <a:pt x="100" y="302"/>
                    <a:pt x="112" y="285"/>
                  </a:cubicBezTo>
                  <a:cubicBezTo>
                    <a:pt x="230" y="154"/>
                    <a:pt x="504" y="120"/>
                    <a:pt x="751" y="120"/>
                  </a:cubicBezTo>
                  <a:cubicBezTo>
                    <a:pt x="910" y="120"/>
                    <a:pt x="1057" y="134"/>
                    <a:pt x="1145" y="146"/>
                  </a:cubicBezTo>
                  <a:cubicBezTo>
                    <a:pt x="1148" y="147"/>
                    <a:pt x="1151" y="147"/>
                    <a:pt x="1154" y="147"/>
                  </a:cubicBezTo>
                  <a:cubicBezTo>
                    <a:pt x="1182" y="147"/>
                    <a:pt x="1203" y="127"/>
                    <a:pt x="1209" y="98"/>
                  </a:cubicBezTo>
                  <a:cubicBezTo>
                    <a:pt x="1214" y="66"/>
                    <a:pt x="1192" y="34"/>
                    <a:pt x="1160" y="28"/>
                  </a:cubicBezTo>
                  <a:cubicBezTo>
                    <a:pt x="1144" y="26"/>
                    <a:pt x="968" y="0"/>
                    <a:pt x="7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885;p59">
              <a:extLst>
                <a:ext uri="{FF2B5EF4-FFF2-40B4-BE49-F238E27FC236}">
                  <a16:creationId xmlns:a16="http://schemas.microsoft.com/office/drawing/2014/main" id="{B2FD8733-B9DB-426D-9761-BBAD7AEBCC6E}"/>
                </a:ext>
              </a:extLst>
            </p:cNvPr>
            <p:cNvSpPr/>
            <p:nvPr/>
          </p:nvSpPr>
          <p:spPr>
            <a:xfrm>
              <a:off x="6478989" y="3155806"/>
              <a:ext cx="268580" cy="182640"/>
            </a:xfrm>
            <a:custGeom>
              <a:avLst/>
              <a:gdLst/>
              <a:ahLst/>
              <a:cxnLst/>
              <a:rect l="l" t="t" r="r" b="b"/>
              <a:pathLst>
                <a:path w="4019" h="2733" extrusionOk="0">
                  <a:moveTo>
                    <a:pt x="2067" y="0"/>
                  </a:moveTo>
                  <a:cubicBezTo>
                    <a:pt x="1146" y="0"/>
                    <a:pt x="346" y="298"/>
                    <a:pt x="0" y="840"/>
                  </a:cubicBezTo>
                  <a:cubicBezTo>
                    <a:pt x="17" y="883"/>
                    <a:pt x="49" y="915"/>
                    <a:pt x="81" y="942"/>
                  </a:cubicBezTo>
                  <a:cubicBezTo>
                    <a:pt x="204" y="1059"/>
                    <a:pt x="356" y="1108"/>
                    <a:pt x="528" y="1108"/>
                  </a:cubicBezTo>
                  <a:cubicBezTo>
                    <a:pt x="794" y="1108"/>
                    <a:pt x="1108" y="990"/>
                    <a:pt x="1433" y="824"/>
                  </a:cubicBezTo>
                  <a:cubicBezTo>
                    <a:pt x="1606" y="738"/>
                    <a:pt x="1777" y="709"/>
                    <a:pt x="1931" y="709"/>
                  </a:cubicBezTo>
                  <a:cubicBezTo>
                    <a:pt x="2257" y="709"/>
                    <a:pt x="2501" y="840"/>
                    <a:pt x="2501" y="840"/>
                  </a:cubicBezTo>
                  <a:cubicBezTo>
                    <a:pt x="2491" y="969"/>
                    <a:pt x="2512" y="1001"/>
                    <a:pt x="2544" y="1080"/>
                  </a:cubicBezTo>
                  <a:cubicBezTo>
                    <a:pt x="2662" y="1343"/>
                    <a:pt x="2972" y="1396"/>
                    <a:pt x="2940" y="1722"/>
                  </a:cubicBezTo>
                  <a:cubicBezTo>
                    <a:pt x="2913" y="1995"/>
                    <a:pt x="2913" y="2321"/>
                    <a:pt x="2913" y="2535"/>
                  </a:cubicBezTo>
                  <a:cubicBezTo>
                    <a:pt x="2918" y="2643"/>
                    <a:pt x="3005" y="2733"/>
                    <a:pt x="3118" y="2733"/>
                  </a:cubicBezTo>
                  <a:cubicBezTo>
                    <a:pt x="3121" y="2733"/>
                    <a:pt x="3124" y="2732"/>
                    <a:pt x="3127" y="2732"/>
                  </a:cubicBezTo>
                  <a:lnTo>
                    <a:pt x="3133" y="2727"/>
                  </a:lnTo>
                  <a:cubicBezTo>
                    <a:pt x="3212" y="2727"/>
                    <a:pt x="3281" y="2673"/>
                    <a:pt x="3313" y="2599"/>
                  </a:cubicBezTo>
                  <a:cubicBezTo>
                    <a:pt x="3394" y="2395"/>
                    <a:pt x="3592" y="2123"/>
                    <a:pt x="3891" y="2000"/>
                  </a:cubicBezTo>
                  <a:cubicBezTo>
                    <a:pt x="3939" y="1888"/>
                    <a:pt x="4009" y="1722"/>
                    <a:pt x="3993" y="1439"/>
                  </a:cubicBezTo>
                  <a:cubicBezTo>
                    <a:pt x="3971" y="1166"/>
                    <a:pt x="4019" y="894"/>
                    <a:pt x="3870" y="594"/>
                  </a:cubicBezTo>
                  <a:cubicBezTo>
                    <a:pt x="3870" y="594"/>
                    <a:pt x="3474" y="28"/>
                    <a:pt x="2165" y="1"/>
                  </a:cubicBezTo>
                  <a:cubicBezTo>
                    <a:pt x="2133" y="1"/>
                    <a:pt x="2100" y="0"/>
                    <a:pt x="206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886;p59">
              <a:extLst>
                <a:ext uri="{FF2B5EF4-FFF2-40B4-BE49-F238E27FC236}">
                  <a16:creationId xmlns:a16="http://schemas.microsoft.com/office/drawing/2014/main" id="{F15974E8-1542-4D07-B101-2439184924DE}"/>
                </a:ext>
              </a:extLst>
            </p:cNvPr>
            <p:cNvSpPr/>
            <p:nvPr/>
          </p:nvSpPr>
          <p:spPr>
            <a:xfrm>
              <a:off x="6468564" y="3087975"/>
              <a:ext cx="281945" cy="103583"/>
            </a:xfrm>
            <a:custGeom>
              <a:avLst/>
              <a:gdLst/>
              <a:ahLst/>
              <a:cxnLst/>
              <a:rect l="l" t="t" r="r" b="b"/>
              <a:pathLst>
                <a:path w="4219" h="1550" extrusionOk="0">
                  <a:moveTo>
                    <a:pt x="2251" y="0"/>
                  </a:moveTo>
                  <a:cubicBezTo>
                    <a:pt x="2198" y="0"/>
                    <a:pt x="2144" y="0"/>
                    <a:pt x="2085" y="6"/>
                  </a:cubicBezTo>
                  <a:lnTo>
                    <a:pt x="2065" y="6"/>
                  </a:lnTo>
                  <a:cubicBezTo>
                    <a:pt x="1851" y="22"/>
                    <a:pt x="1658" y="54"/>
                    <a:pt x="1481" y="91"/>
                  </a:cubicBezTo>
                  <a:cubicBezTo>
                    <a:pt x="1348" y="124"/>
                    <a:pt x="1231" y="166"/>
                    <a:pt x="1118" y="209"/>
                  </a:cubicBezTo>
                  <a:cubicBezTo>
                    <a:pt x="151" y="599"/>
                    <a:pt x="1" y="1396"/>
                    <a:pt x="1" y="1396"/>
                  </a:cubicBezTo>
                  <a:cubicBezTo>
                    <a:pt x="129" y="1352"/>
                    <a:pt x="274" y="1320"/>
                    <a:pt x="423" y="1300"/>
                  </a:cubicBezTo>
                  <a:cubicBezTo>
                    <a:pt x="461" y="1288"/>
                    <a:pt x="499" y="1283"/>
                    <a:pt x="541" y="1278"/>
                  </a:cubicBezTo>
                  <a:cubicBezTo>
                    <a:pt x="797" y="1244"/>
                    <a:pt x="1076" y="1229"/>
                    <a:pt x="1361" y="1229"/>
                  </a:cubicBezTo>
                  <a:cubicBezTo>
                    <a:pt x="2715" y="1229"/>
                    <a:pt x="4219" y="1550"/>
                    <a:pt x="4219" y="1550"/>
                  </a:cubicBezTo>
                  <a:cubicBezTo>
                    <a:pt x="4219" y="1550"/>
                    <a:pt x="4197" y="920"/>
                    <a:pt x="3646" y="454"/>
                  </a:cubicBezTo>
                  <a:cubicBezTo>
                    <a:pt x="3598" y="412"/>
                    <a:pt x="3540" y="370"/>
                    <a:pt x="3481" y="331"/>
                  </a:cubicBezTo>
                  <a:cubicBezTo>
                    <a:pt x="3304" y="215"/>
                    <a:pt x="3085" y="113"/>
                    <a:pt x="2823" y="59"/>
                  </a:cubicBezTo>
                  <a:cubicBezTo>
                    <a:pt x="2786" y="49"/>
                    <a:pt x="2749" y="43"/>
                    <a:pt x="2711" y="38"/>
                  </a:cubicBezTo>
                  <a:cubicBezTo>
                    <a:pt x="2571" y="11"/>
                    <a:pt x="2418" y="0"/>
                    <a:pt x="2251"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887;p59">
              <a:extLst>
                <a:ext uri="{FF2B5EF4-FFF2-40B4-BE49-F238E27FC236}">
                  <a16:creationId xmlns:a16="http://schemas.microsoft.com/office/drawing/2014/main" id="{F45C4332-99C5-4D2D-91D6-CEEA0B2343D5}"/>
                </a:ext>
              </a:extLst>
            </p:cNvPr>
            <p:cNvSpPr/>
            <p:nvPr/>
          </p:nvSpPr>
          <p:spPr>
            <a:xfrm>
              <a:off x="6495763" y="3094056"/>
              <a:ext cx="71840" cy="86809"/>
            </a:xfrm>
            <a:custGeom>
              <a:avLst/>
              <a:gdLst/>
              <a:ahLst/>
              <a:cxnLst/>
              <a:rect l="l" t="t" r="r" b="b"/>
              <a:pathLst>
                <a:path w="1075" h="1299" extrusionOk="0">
                  <a:moveTo>
                    <a:pt x="1074" y="0"/>
                  </a:moveTo>
                  <a:lnTo>
                    <a:pt x="1074" y="0"/>
                  </a:lnTo>
                  <a:cubicBezTo>
                    <a:pt x="941" y="33"/>
                    <a:pt x="824" y="75"/>
                    <a:pt x="711" y="118"/>
                  </a:cubicBezTo>
                  <a:cubicBezTo>
                    <a:pt x="455" y="326"/>
                    <a:pt x="151" y="674"/>
                    <a:pt x="16" y="1209"/>
                  </a:cubicBezTo>
                  <a:cubicBezTo>
                    <a:pt x="11" y="1229"/>
                    <a:pt x="6" y="1251"/>
                    <a:pt x="0" y="1278"/>
                  </a:cubicBezTo>
                  <a:lnTo>
                    <a:pt x="107" y="1299"/>
                  </a:lnTo>
                  <a:cubicBezTo>
                    <a:pt x="112" y="1261"/>
                    <a:pt x="124" y="1224"/>
                    <a:pt x="134" y="1187"/>
                  </a:cubicBezTo>
                  <a:cubicBezTo>
                    <a:pt x="311" y="540"/>
                    <a:pt x="765" y="176"/>
                    <a:pt x="1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888;p59">
              <a:extLst>
                <a:ext uri="{FF2B5EF4-FFF2-40B4-BE49-F238E27FC236}">
                  <a16:creationId xmlns:a16="http://schemas.microsoft.com/office/drawing/2014/main" id="{BDB4B5A4-46E2-4F90-B867-55EA1197C005}"/>
                </a:ext>
              </a:extLst>
            </p:cNvPr>
            <p:cNvSpPr/>
            <p:nvPr/>
          </p:nvSpPr>
          <p:spPr>
            <a:xfrm>
              <a:off x="6570409" y="3087975"/>
              <a:ext cx="48584" cy="63687"/>
            </a:xfrm>
            <a:custGeom>
              <a:avLst/>
              <a:gdLst/>
              <a:ahLst/>
              <a:cxnLst/>
              <a:rect l="l" t="t" r="r" b="b"/>
              <a:pathLst>
                <a:path w="727" h="953" extrusionOk="0">
                  <a:moveTo>
                    <a:pt x="727" y="0"/>
                  </a:moveTo>
                  <a:cubicBezTo>
                    <a:pt x="674" y="0"/>
                    <a:pt x="620" y="0"/>
                    <a:pt x="561" y="6"/>
                  </a:cubicBezTo>
                  <a:lnTo>
                    <a:pt x="541" y="6"/>
                  </a:lnTo>
                  <a:cubicBezTo>
                    <a:pt x="134" y="353"/>
                    <a:pt x="6" y="898"/>
                    <a:pt x="1" y="930"/>
                  </a:cubicBezTo>
                  <a:lnTo>
                    <a:pt x="107" y="952"/>
                  </a:lnTo>
                  <a:cubicBezTo>
                    <a:pt x="107" y="947"/>
                    <a:pt x="257" y="311"/>
                    <a:pt x="72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889;p59">
              <a:extLst>
                <a:ext uri="{FF2B5EF4-FFF2-40B4-BE49-F238E27FC236}">
                  <a16:creationId xmlns:a16="http://schemas.microsoft.com/office/drawing/2014/main" id="{A4C94252-966A-4C6C-AA59-DA3B17D8037F}"/>
                </a:ext>
              </a:extLst>
            </p:cNvPr>
            <p:cNvSpPr/>
            <p:nvPr/>
          </p:nvSpPr>
          <p:spPr>
            <a:xfrm>
              <a:off x="6624005" y="3090448"/>
              <a:ext cx="33614" cy="80126"/>
            </a:xfrm>
            <a:custGeom>
              <a:avLst/>
              <a:gdLst/>
              <a:ahLst/>
              <a:cxnLst/>
              <a:rect l="l" t="t" r="r" b="b"/>
              <a:pathLst>
                <a:path w="503" h="1199" extrusionOk="0">
                  <a:moveTo>
                    <a:pt x="385" y="1"/>
                  </a:moveTo>
                  <a:lnTo>
                    <a:pt x="385" y="1"/>
                  </a:lnTo>
                  <a:cubicBezTo>
                    <a:pt x="396" y="237"/>
                    <a:pt x="374" y="792"/>
                    <a:pt x="0" y="1118"/>
                  </a:cubicBezTo>
                  <a:lnTo>
                    <a:pt x="70" y="1199"/>
                  </a:lnTo>
                  <a:cubicBezTo>
                    <a:pt x="465" y="846"/>
                    <a:pt x="502" y="289"/>
                    <a:pt x="497" y="22"/>
                  </a:cubicBezTo>
                  <a:cubicBezTo>
                    <a:pt x="460" y="12"/>
                    <a:pt x="423" y="6"/>
                    <a:pt x="3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890;p59">
              <a:extLst>
                <a:ext uri="{FF2B5EF4-FFF2-40B4-BE49-F238E27FC236}">
                  <a16:creationId xmlns:a16="http://schemas.microsoft.com/office/drawing/2014/main" id="{2D9B3E39-F7BF-4302-ADE3-C15839AE48C2}"/>
                </a:ext>
              </a:extLst>
            </p:cNvPr>
            <p:cNvSpPr/>
            <p:nvPr/>
          </p:nvSpPr>
          <p:spPr>
            <a:xfrm>
              <a:off x="6701124" y="3110095"/>
              <a:ext cx="22588" cy="74379"/>
            </a:xfrm>
            <a:custGeom>
              <a:avLst/>
              <a:gdLst/>
              <a:ahLst/>
              <a:cxnLst/>
              <a:rect l="l" t="t" r="r" b="b"/>
              <a:pathLst>
                <a:path w="338" h="1113" extrusionOk="0">
                  <a:moveTo>
                    <a:pt x="1" y="0"/>
                  </a:moveTo>
                  <a:lnTo>
                    <a:pt x="1" y="0"/>
                  </a:lnTo>
                  <a:cubicBezTo>
                    <a:pt x="129" y="289"/>
                    <a:pt x="252" y="717"/>
                    <a:pt x="113" y="1075"/>
                  </a:cubicBezTo>
                  <a:lnTo>
                    <a:pt x="214" y="1112"/>
                  </a:lnTo>
                  <a:cubicBezTo>
                    <a:pt x="337" y="782"/>
                    <a:pt x="268" y="412"/>
                    <a:pt x="166" y="123"/>
                  </a:cubicBezTo>
                  <a:cubicBezTo>
                    <a:pt x="118" y="81"/>
                    <a:pt x="60" y="39"/>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891;p59">
              <a:extLst>
                <a:ext uri="{FF2B5EF4-FFF2-40B4-BE49-F238E27FC236}">
                  <a16:creationId xmlns:a16="http://schemas.microsoft.com/office/drawing/2014/main" id="{459FEDE5-208A-4E35-BC0B-5ACAF36B7573}"/>
                </a:ext>
              </a:extLst>
            </p:cNvPr>
            <p:cNvSpPr/>
            <p:nvPr/>
          </p:nvSpPr>
          <p:spPr>
            <a:xfrm>
              <a:off x="6453595" y="3144712"/>
              <a:ext cx="309745" cy="92623"/>
            </a:xfrm>
            <a:custGeom>
              <a:avLst/>
              <a:gdLst/>
              <a:ahLst/>
              <a:cxnLst/>
              <a:rect l="l" t="t" r="r" b="b"/>
              <a:pathLst>
                <a:path w="4635" h="1386" extrusionOk="0">
                  <a:moveTo>
                    <a:pt x="1997" y="1"/>
                  </a:moveTo>
                  <a:cubicBezTo>
                    <a:pt x="1435" y="1"/>
                    <a:pt x="820" y="113"/>
                    <a:pt x="204" y="429"/>
                  </a:cubicBezTo>
                  <a:cubicBezTo>
                    <a:pt x="204" y="429"/>
                    <a:pt x="0" y="664"/>
                    <a:pt x="145" y="974"/>
                  </a:cubicBezTo>
                  <a:cubicBezTo>
                    <a:pt x="145" y="974"/>
                    <a:pt x="804" y="726"/>
                    <a:pt x="1769" y="726"/>
                  </a:cubicBezTo>
                  <a:cubicBezTo>
                    <a:pt x="2507" y="726"/>
                    <a:pt x="3426" y="871"/>
                    <a:pt x="4367" y="1386"/>
                  </a:cubicBezTo>
                  <a:cubicBezTo>
                    <a:pt x="4367" y="1386"/>
                    <a:pt x="4635" y="1081"/>
                    <a:pt x="4437" y="675"/>
                  </a:cubicBezTo>
                  <a:cubicBezTo>
                    <a:pt x="4437" y="675"/>
                    <a:pt x="3375" y="1"/>
                    <a:pt x="1997"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892;p59">
              <a:extLst>
                <a:ext uri="{FF2B5EF4-FFF2-40B4-BE49-F238E27FC236}">
                  <a16:creationId xmlns:a16="http://schemas.microsoft.com/office/drawing/2014/main" id="{E68A2C3E-B8F8-4227-9DB8-29165F0404FF}"/>
                </a:ext>
              </a:extLst>
            </p:cNvPr>
            <p:cNvSpPr/>
            <p:nvPr/>
          </p:nvSpPr>
          <p:spPr>
            <a:xfrm>
              <a:off x="6700055" y="3381217"/>
              <a:ext cx="33681" cy="30072"/>
            </a:xfrm>
            <a:custGeom>
              <a:avLst/>
              <a:gdLst/>
              <a:ahLst/>
              <a:cxnLst/>
              <a:rect l="l" t="t" r="r" b="b"/>
              <a:pathLst>
                <a:path w="504" h="450" extrusionOk="0">
                  <a:moveTo>
                    <a:pt x="0" y="1"/>
                  </a:moveTo>
                  <a:lnTo>
                    <a:pt x="0" y="1"/>
                  </a:lnTo>
                  <a:cubicBezTo>
                    <a:pt x="5" y="11"/>
                    <a:pt x="241" y="375"/>
                    <a:pt x="503" y="450"/>
                  </a:cubicBezTo>
                  <a:lnTo>
                    <a:pt x="503" y="445"/>
                  </a:lnTo>
                  <a:lnTo>
                    <a:pt x="471" y="176"/>
                  </a:lnTo>
                  <a:cubicBezTo>
                    <a:pt x="471" y="176"/>
                    <a:pt x="257" y="176"/>
                    <a:pt x="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893;p59">
              <a:extLst>
                <a:ext uri="{FF2B5EF4-FFF2-40B4-BE49-F238E27FC236}">
                  <a16:creationId xmlns:a16="http://schemas.microsoft.com/office/drawing/2014/main" id="{259186C2-F9A6-4BE7-A2BA-4A494CF6EDF0}"/>
                </a:ext>
              </a:extLst>
            </p:cNvPr>
            <p:cNvSpPr/>
            <p:nvPr/>
          </p:nvSpPr>
          <p:spPr>
            <a:xfrm>
              <a:off x="6705468" y="3289395"/>
              <a:ext cx="80661" cy="103649"/>
            </a:xfrm>
            <a:custGeom>
              <a:avLst/>
              <a:gdLst/>
              <a:ahLst/>
              <a:cxnLst/>
              <a:rect l="l" t="t" r="r" b="b"/>
              <a:pathLst>
                <a:path w="1207" h="1551" extrusionOk="0">
                  <a:moveTo>
                    <a:pt x="547" y="1"/>
                  </a:moveTo>
                  <a:cubicBezTo>
                    <a:pt x="231" y="1"/>
                    <a:pt x="0" y="450"/>
                    <a:pt x="0" y="450"/>
                  </a:cubicBezTo>
                  <a:lnTo>
                    <a:pt x="181" y="1508"/>
                  </a:lnTo>
                  <a:cubicBezTo>
                    <a:pt x="250" y="1537"/>
                    <a:pt x="315" y="1551"/>
                    <a:pt x="377" y="1551"/>
                  </a:cubicBezTo>
                  <a:cubicBezTo>
                    <a:pt x="926" y="1551"/>
                    <a:pt x="1206" y="506"/>
                    <a:pt x="861" y="156"/>
                  </a:cubicBezTo>
                  <a:cubicBezTo>
                    <a:pt x="751" y="44"/>
                    <a:pt x="645" y="1"/>
                    <a:pt x="54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894;p59">
              <a:extLst>
                <a:ext uri="{FF2B5EF4-FFF2-40B4-BE49-F238E27FC236}">
                  <a16:creationId xmlns:a16="http://schemas.microsoft.com/office/drawing/2014/main" id="{EB42DDF5-3AAC-439F-8E0D-F964F4BAE29A}"/>
                </a:ext>
              </a:extLst>
            </p:cNvPr>
            <p:cNvSpPr/>
            <p:nvPr/>
          </p:nvSpPr>
          <p:spPr>
            <a:xfrm>
              <a:off x="6713220" y="3312117"/>
              <a:ext cx="37958" cy="63419"/>
            </a:xfrm>
            <a:custGeom>
              <a:avLst/>
              <a:gdLst/>
              <a:ahLst/>
              <a:cxnLst/>
              <a:rect l="l" t="t" r="r" b="b"/>
              <a:pathLst>
                <a:path w="568" h="949" extrusionOk="0">
                  <a:moveTo>
                    <a:pt x="503" y="1"/>
                  </a:moveTo>
                  <a:cubicBezTo>
                    <a:pt x="494" y="1"/>
                    <a:pt x="485" y="3"/>
                    <a:pt x="477" y="8"/>
                  </a:cubicBezTo>
                  <a:cubicBezTo>
                    <a:pt x="456" y="19"/>
                    <a:pt x="1" y="307"/>
                    <a:pt x="39" y="901"/>
                  </a:cubicBezTo>
                  <a:cubicBezTo>
                    <a:pt x="39" y="928"/>
                    <a:pt x="65" y="949"/>
                    <a:pt x="92" y="949"/>
                  </a:cubicBezTo>
                  <a:lnTo>
                    <a:pt x="97" y="949"/>
                  </a:lnTo>
                  <a:cubicBezTo>
                    <a:pt x="124" y="944"/>
                    <a:pt x="146" y="922"/>
                    <a:pt x="146" y="890"/>
                  </a:cubicBezTo>
                  <a:cubicBezTo>
                    <a:pt x="114" y="366"/>
                    <a:pt x="514" y="110"/>
                    <a:pt x="531" y="100"/>
                  </a:cubicBezTo>
                  <a:cubicBezTo>
                    <a:pt x="558" y="83"/>
                    <a:pt x="568" y="51"/>
                    <a:pt x="552" y="30"/>
                  </a:cubicBezTo>
                  <a:cubicBezTo>
                    <a:pt x="541" y="12"/>
                    <a:pt x="523" y="1"/>
                    <a:pt x="5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895;p59">
              <a:extLst>
                <a:ext uri="{FF2B5EF4-FFF2-40B4-BE49-F238E27FC236}">
                  <a16:creationId xmlns:a16="http://schemas.microsoft.com/office/drawing/2014/main" id="{9A61C82F-0A70-44FA-A4D4-5A38D93A7AAB}"/>
                </a:ext>
              </a:extLst>
            </p:cNvPr>
            <p:cNvSpPr/>
            <p:nvPr/>
          </p:nvSpPr>
          <p:spPr>
            <a:xfrm>
              <a:off x="6721440" y="3336576"/>
              <a:ext cx="31208" cy="12229"/>
            </a:xfrm>
            <a:custGeom>
              <a:avLst/>
              <a:gdLst/>
              <a:ahLst/>
              <a:cxnLst/>
              <a:rect l="l" t="t" r="r" b="b"/>
              <a:pathLst>
                <a:path w="467" h="183" extrusionOk="0">
                  <a:moveTo>
                    <a:pt x="153" y="0"/>
                  </a:moveTo>
                  <a:cubicBezTo>
                    <a:pt x="115" y="0"/>
                    <a:pt x="78" y="7"/>
                    <a:pt x="45" y="22"/>
                  </a:cubicBezTo>
                  <a:cubicBezTo>
                    <a:pt x="18" y="32"/>
                    <a:pt x="1" y="65"/>
                    <a:pt x="18" y="91"/>
                  </a:cubicBezTo>
                  <a:cubicBezTo>
                    <a:pt x="25" y="111"/>
                    <a:pt x="45" y="122"/>
                    <a:pt x="66" y="122"/>
                  </a:cubicBezTo>
                  <a:cubicBezTo>
                    <a:pt x="73" y="122"/>
                    <a:pt x="80" y="121"/>
                    <a:pt x="87" y="118"/>
                  </a:cubicBezTo>
                  <a:cubicBezTo>
                    <a:pt x="105" y="110"/>
                    <a:pt x="127" y="107"/>
                    <a:pt x="150" y="107"/>
                  </a:cubicBezTo>
                  <a:cubicBezTo>
                    <a:pt x="234" y="107"/>
                    <a:pt x="337" y="152"/>
                    <a:pt x="376" y="177"/>
                  </a:cubicBezTo>
                  <a:cubicBezTo>
                    <a:pt x="386" y="183"/>
                    <a:pt x="402" y="183"/>
                    <a:pt x="413" y="183"/>
                  </a:cubicBezTo>
                  <a:cubicBezTo>
                    <a:pt x="429" y="177"/>
                    <a:pt x="440" y="171"/>
                    <a:pt x="450" y="156"/>
                  </a:cubicBezTo>
                  <a:cubicBezTo>
                    <a:pt x="467" y="129"/>
                    <a:pt x="455" y="97"/>
                    <a:pt x="429" y="81"/>
                  </a:cubicBezTo>
                  <a:cubicBezTo>
                    <a:pt x="413" y="72"/>
                    <a:pt x="280"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896;p59">
              <a:extLst>
                <a:ext uri="{FF2B5EF4-FFF2-40B4-BE49-F238E27FC236}">
                  <a16:creationId xmlns:a16="http://schemas.microsoft.com/office/drawing/2014/main" id="{9B1046BF-4310-4CB7-B398-D2C4688CB41A}"/>
                </a:ext>
              </a:extLst>
            </p:cNvPr>
            <p:cNvSpPr/>
            <p:nvPr/>
          </p:nvSpPr>
          <p:spPr>
            <a:xfrm>
              <a:off x="6849013" y="4642799"/>
              <a:ext cx="470131" cy="251873"/>
            </a:xfrm>
            <a:custGeom>
              <a:avLst/>
              <a:gdLst/>
              <a:ahLst/>
              <a:cxnLst/>
              <a:rect l="l" t="t" r="r" b="b"/>
              <a:pathLst>
                <a:path w="7035" h="3769" extrusionOk="0">
                  <a:moveTo>
                    <a:pt x="2180" y="1"/>
                  </a:moveTo>
                  <a:cubicBezTo>
                    <a:pt x="1903" y="1"/>
                    <a:pt x="1608" y="99"/>
                    <a:pt x="1326" y="236"/>
                  </a:cubicBezTo>
                  <a:cubicBezTo>
                    <a:pt x="1267" y="268"/>
                    <a:pt x="1214" y="295"/>
                    <a:pt x="1160" y="327"/>
                  </a:cubicBezTo>
                  <a:cubicBezTo>
                    <a:pt x="1074" y="369"/>
                    <a:pt x="1000" y="418"/>
                    <a:pt x="919" y="471"/>
                  </a:cubicBezTo>
                  <a:cubicBezTo>
                    <a:pt x="818" y="535"/>
                    <a:pt x="717" y="604"/>
                    <a:pt x="631" y="675"/>
                  </a:cubicBezTo>
                  <a:cubicBezTo>
                    <a:pt x="546" y="739"/>
                    <a:pt x="465" y="796"/>
                    <a:pt x="401" y="850"/>
                  </a:cubicBezTo>
                  <a:cubicBezTo>
                    <a:pt x="241" y="979"/>
                    <a:pt x="144" y="1075"/>
                    <a:pt x="144" y="1075"/>
                  </a:cubicBezTo>
                  <a:lnTo>
                    <a:pt x="1" y="2470"/>
                  </a:lnTo>
                  <a:cubicBezTo>
                    <a:pt x="1" y="2470"/>
                    <a:pt x="188" y="2464"/>
                    <a:pt x="497" y="2464"/>
                  </a:cubicBezTo>
                  <a:lnTo>
                    <a:pt x="786" y="2464"/>
                  </a:lnTo>
                  <a:cubicBezTo>
                    <a:pt x="931" y="2464"/>
                    <a:pt x="1080" y="2464"/>
                    <a:pt x="1246" y="2470"/>
                  </a:cubicBezTo>
                  <a:cubicBezTo>
                    <a:pt x="1343" y="2470"/>
                    <a:pt x="1439" y="2476"/>
                    <a:pt x="1540" y="2476"/>
                  </a:cubicBezTo>
                  <a:cubicBezTo>
                    <a:pt x="2779" y="2502"/>
                    <a:pt x="4442" y="2587"/>
                    <a:pt x="5159" y="2860"/>
                  </a:cubicBezTo>
                  <a:cubicBezTo>
                    <a:pt x="5206" y="2881"/>
                    <a:pt x="5255" y="2903"/>
                    <a:pt x="5302" y="2919"/>
                  </a:cubicBezTo>
                  <a:cubicBezTo>
                    <a:pt x="6271" y="3319"/>
                    <a:pt x="6627" y="3768"/>
                    <a:pt x="6805" y="3768"/>
                  </a:cubicBezTo>
                  <a:cubicBezTo>
                    <a:pt x="6829" y="3768"/>
                    <a:pt x="6850" y="3760"/>
                    <a:pt x="6869" y="3742"/>
                  </a:cubicBezTo>
                  <a:cubicBezTo>
                    <a:pt x="7034" y="3581"/>
                    <a:pt x="6975" y="3090"/>
                    <a:pt x="6607" y="2833"/>
                  </a:cubicBezTo>
                  <a:cubicBezTo>
                    <a:pt x="6350" y="2651"/>
                    <a:pt x="6136" y="2363"/>
                    <a:pt x="5778" y="2069"/>
                  </a:cubicBezTo>
                  <a:cubicBezTo>
                    <a:pt x="5682" y="1995"/>
                    <a:pt x="5576" y="1914"/>
                    <a:pt x="5458" y="1839"/>
                  </a:cubicBezTo>
                  <a:cubicBezTo>
                    <a:pt x="4923" y="1502"/>
                    <a:pt x="4121" y="1203"/>
                    <a:pt x="3657" y="946"/>
                  </a:cubicBezTo>
                  <a:cubicBezTo>
                    <a:pt x="3630" y="931"/>
                    <a:pt x="3598" y="914"/>
                    <a:pt x="3571" y="899"/>
                  </a:cubicBezTo>
                  <a:cubicBezTo>
                    <a:pt x="3186" y="663"/>
                    <a:pt x="2929" y="70"/>
                    <a:pt x="2293" y="6"/>
                  </a:cubicBezTo>
                  <a:cubicBezTo>
                    <a:pt x="2256" y="2"/>
                    <a:pt x="2218" y="1"/>
                    <a:pt x="218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897;p59">
              <a:extLst>
                <a:ext uri="{FF2B5EF4-FFF2-40B4-BE49-F238E27FC236}">
                  <a16:creationId xmlns:a16="http://schemas.microsoft.com/office/drawing/2014/main" id="{63103786-6F3C-4FCF-925C-68AC3E6B1F61}"/>
                </a:ext>
              </a:extLst>
            </p:cNvPr>
            <p:cNvSpPr/>
            <p:nvPr/>
          </p:nvSpPr>
          <p:spPr>
            <a:xfrm>
              <a:off x="5861369" y="4178210"/>
              <a:ext cx="1071980" cy="624770"/>
            </a:xfrm>
            <a:custGeom>
              <a:avLst/>
              <a:gdLst/>
              <a:ahLst/>
              <a:cxnLst/>
              <a:rect l="l" t="t" r="r" b="b"/>
              <a:pathLst>
                <a:path w="16041" h="9349" extrusionOk="0">
                  <a:moveTo>
                    <a:pt x="2375" y="1"/>
                  </a:moveTo>
                  <a:cubicBezTo>
                    <a:pt x="2143" y="1"/>
                    <a:pt x="1910" y="29"/>
                    <a:pt x="1684" y="95"/>
                  </a:cubicBezTo>
                  <a:cubicBezTo>
                    <a:pt x="1466" y="154"/>
                    <a:pt x="1257" y="251"/>
                    <a:pt x="1070" y="389"/>
                  </a:cubicBezTo>
                  <a:cubicBezTo>
                    <a:pt x="1" y="1159"/>
                    <a:pt x="92" y="2217"/>
                    <a:pt x="921" y="3323"/>
                  </a:cubicBezTo>
                  <a:cubicBezTo>
                    <a:pt x="2155" y="4965"/>
                    <a:pt x="5004" y="6712"/>
                    <a:pt x="8082" y="7787"/>
                  </a:cubicBezTo>
                  <a:cubicBezTo>
                    <a:pt x="9151" y="8155"/>
                    <a:pt x="10076" y="8444"/>
                    <a:pt x="10862" y="8658"/>
                  </a:cubicBezTo>
                  <a:cubicBezTo>
                    <a:pt x="11380" y="8802"/>
                    <a:pt x="11840" y="8920"/>
                    <a:pt x="12251" y="9011"/>
                  </a:cubicBezTo>
                  <a:cubicBezTo>
                    <a:pt x="12326" y="9026"/>
                    <a:pt x="12401" y="9043"/>
                    <a:pt x="12476" y="9058"/>
                  </a:cubicBezTo>
                  <a:cubicBezTo>
                    <a:pt x="13636" y="9306"/>
                    <a:pt x="14322" y="9349"/>
                    <a:pt x="14658" y="9349"/>
                  </a:cubicBezTo>
                  <a:cubicBezTo>
                    <a:pt x="14838" y="9349"/>
                    <a:pt x="14918" y="9336"/>
                    <a:pt x="14918" y="9336"/>
                  </a:cubicBezTo>
                  <a:cubicBezTo>
                    <a:pt x="14918" y="9336"/>
                    <a:pt x="16041" y="9031"/>
                    <a:pt x="15646" y="7215"/>
                  </a:cubicBezTo>
                  <a:cubicBezTo>
                    <a:pt x="15646" y="7215"/>
                    <a:pt x="13566" y="6643"/>
                    <a:pt x="11978" y="5772"/>
                  </a:cubicBezTo>
                  <a:cubicBezTo>
                    <a:pt x="11701" y="5616"/>
                    <a:pt x="11439" y="5456"/>
                    <a:pt x="11209" y="5291"/>
                  </a:cubicBezTo>
                  <a:cubicBezTo>
                    <a:pt x="11166" y="5259"/>
                    <a:pt x="11124" y="5232"/>
                    <a:pt x="11087" y="5200"/>
                  </a:cubicBezTo>
                  <a:cubicBezTo>
                    <a:pt x="11028" y="5151"/>
                    <a:pt x="10964" y="5103"/>
                    <a:pt x="10905" y="5055"/>
                  </a:cubicBezTo>
                  <a:cubicBezTo>
                    <a:pt x="9440" y="3885"/>
                    <a:pt x="8211" y="2329"/>
                    <a:pt x="4870" y="828"/>
                  </a:cubicBezTo>
                  <a:cubicBezTo>
                    <a:pt x="4870" y="828"/>
                    <a:pt x="363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898;p59">
              <a:extLst>
                <a:ext uri="{FF2B5EF4-FFF2-40B4-BE49-F238E27FC236}">
                  <a16:creationId xmlns:a16="http://schemas.microsoft.com/office/drawing/2014/main" id="{7563F1C3-ED07-4306-8EA1-2D3FDAA22260}"/>
                </a:ext>
              </a:extLst>
            </p:cNvPr>
            <p:cNvSpPr/>
            <p:nvPr/>
          </p:nvSpPr>
          <p:spPr>
            <a:xfrm>
              <a:off x="6793279" y="4617137"/>
              <a:ext cx="67563" cy="183241"/>
            </a:xfrm>
            <a:custGeom>
              <a:avLst/>
              <a:gdLst/>
              <a:ahLst/>
              <a:cxnLst/>
              <a:rect l="l" t="t" r="r" b="b"/>
              <a:pathLst>
                <a:path w="1011" h="2742" extrusionOk="0">
                  <a:moveTo>
                    <a:pt x="899" y="0"/>
                  </a:moveTo>
                  <a:cubicBezTo>
                    <a:pt x="855" y="5"/>
                    <a:pt x="818" y="37"/>
                    <a:pt x="823" y="80"/>
                  </a:cubicBezTo>
                  <a:cubicBezTo>
                    <a:pt x="855" y="1197"/>
                    <a:pt x="33" y="2608"/>
                    <a:pt x="21" y="2624"/>
                  </a:cubicBezTo>
                  <a:cubicBezTo>
                    <a:pt x="1" y="2662"/>
                    <a:pt x="16" y="2709"/>
                    <a:pt x="54" y="2731"/>
                  </a:cubicBezTo>
                  <a:cubicBezTo>
                    <a:pt x="64" y="2738"/>
                    <a:pt x="77" y="2742"/>
                    <a:pt x="90" y="2742"/>
                  </a:cubicBezTo>
                  <a:cubicBezTo>
                    <a:pt x="116" y="2742"/>
                    <a:pt x="142" y="2729"/>
                    <a:pt x="156" y="2704"/>
                  </a:cubicBezTo>
                  <a:cubicBezTo>
                    <a:pt x="193" y="2645"/>
                    <a:pt x="1010" y="1239"/>
                    <a:pt x="978" y="80"/>
                  </a:cubicBezTo>
                  <a:cubicBezTo>
                    <a:pt x="973" y="48"/>
                    <a:pt x="963" y="26"/>
                    <a:pt x="936" y="11"/>
                  </a:cubicBezTo>
                  <a:cubicBezTo>
                    <a:pt x="926" y="5"/>
                    <a:pt x="909" y="0"/>
                    <a:pt x="8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899;p59">
              <a:extLst>
                <a:ext uri="{FF2B5EF4-FFF2-40B4-BE49-F238E27FC236}">
                  <a16:creationId xmlns:a16="http://schemas.microsoft.com/office/drawing/2014/main" id="{EEA8DBD4-1546-410D-9909-C190548950A3}"/>
                </a:ext>
              </a:extLst>
            </p:cNvPr>
            <p:cNvSpPr/>
            <p:nvPr/>
          </p:nvSpPr>
          <p:spPr>
            <a:xfrm>
              <a:off x="6587250" y="4669263"/>
              <a:ext cx="301459" cy="111134"/>
            </a:xfrm>
            <a:custGeom>
              <a:avLst/>
              <a:gdLst/>
              <a:ahLst/>
              <a:cxnLst/>
              <a:rect l="l" t="t" r="r" b="b"/>
              <a:pathLst>
                <a:path w="4511" h="1663" extrusionOk="0">
                  <a:moveTo>
                    <a:pt x="4463" y="0"/>
                  </a:moveTo>
                  <a:lnTo>
                    <a:pt x="0" y="1310"/>
                  </a:lnTo>
                  <a:cubicBezTo>
                    <a:pt x="518" y="1454"/>
                    <a:pt x="978" y="1572"/>
                    <a:pt x="1389" y="1663"/>
                  </a:cubicBezTo>
                  <a:cubicBezTo>
                    <a:pt x="2704" y="1330"/>
                    <a:pt x="4510" y="609"/>
                    <a:pt x="4510" y="609"/>
                  </a:cubicBezTo>
                  <a:lnTo>
                    <a:pt x="446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900;p59">
              <a:extLst>
                <a:ext uri="{FF2B5EF4-FFF2-40B4-BE49-F238E27FC236}">
                  <a16:creationId xmlns:a16="http://schemas.microsoft.com/office/drawing/2014/main" id="{63EC26D2-C178-4C4D-9A8E-49FB7D0B6566}"/>
                </a:ext>
              </a:extLst>
            </p:cNvPr>
            <p:cNvSpPr/>
            <p:nvPr/>
          </p:nvSpPr>
          <p:spPr>
            <a:xfrm>
              <a:off x="5861369" y="4184558"/>
              <a:ext cx="137264" cy="215719"/>
            </a:xfrm>
            <a:custGeom>
              <a:avLst/>
              <a:gdLst/>
              <a:ahLst/>
              <a:cxnLst/>
              <a:rect l="l" t="t" r="r" b="b"/>
              <a:pathLst>
                <a:path w="2054" h="3228" extrusionOk="0">
                  <a:moveTo>
                    <a:pt x="1684" y="0"/>
                  </a:moveTo>
                  <a:lnTo>
                    <a:pt x="1684" y="0"/>
                  </a:lnTo>
                  <a:cubicBezTo>
                    <a:pt x="1466" y="59"/>
                    <a:pt x="1257" y="156"/>
                    <a:pt x="1070" y="294"/>
                  </a:cubicBezTo>
                  <a:cubicBezTo>
                    <a:pt x="1" y="1064"/>
                    <a:pt x="92" y="2122"/>
                    <a:pt x="921" y="3228"/>
                  </a:cubicBezTo>
                  <a:cubicBezTo>
                    <a:pt x="2053" y="1834"/>
                    <a:pt x="1893" y="62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901;p59">
              <a:extLst>
                <a:ext uri="{FF2B5EF4-FFF2-40B4-BE49-F238E27FC236}">
                  <a16:creationId xmlns:a16="http://schemas.microsoft.com/office/drawing/2014/main" id="{C84BB5BC-771A-450D-99CD-BA2B019CEC26}"/>
                </a:ext>
              </a:extLst>
            </p:cNvPr>
            <p:cNvSpPr/>
            <p:nvPr/>
          </p:nvSpPr>
          <p:spPr>
            <a:xfrm>
              <a:off x="6181072" y="4260542"/>
              <a:ext cx="714854" cy="434847"/>
            </a:xfrm>
            <a:custGeom>
              <a:avLst/>
              <a:gdLst/>
              <a:ahLst/>
              <a:cxnLst/>
              <a:rect l="l" t="t" r="r" b="b"/>
              <a:pathLst>
                <a:path w="10697" h="6507" extrusionOk="0">
                  <a:moveTo>
                    <a:pt x="748" y="1"/>
                  </a:moveTo>
                  <a:cubicBezTo>
                    <a:pt x="558" y="1"/>
                    <a:pt x="211" y="39"/>
                    <a:pt x="86" y="258"/>
                  </a:cubicBezTo>
                  <a:cubicBezTo>
                    <a:pt x="0" y="418"/>
                    <a:pt x="43" y="627"/>
                    <a:pt x="220" y="884"/>
                  </a:cubicBezTo>
                  <a:cubicBezTo>
                    <a:pt x="551" y="1360"/>
                    <a:pt x="2807" y="2727"/>
                    <a:pt x="4757" y="3802"/>
                  </a:cubicBezTo>
                  <a:cubicBezTo>
                    <a:pt x="7371" y="5240"/>
                    <a:pt x="9579" y="6250"/>
                    <a:pt x="10658" y="6506"/>
                  </a:cubicBezTo>
                  <a:lnTo>
                    <a:pt x="10696" y="6356"/>
                  </a:lnTo>
                  <a:cubicBezTo>
                    <a:pt x="9434" y="6052"/>
                    <a:pt x="6841" y="4769"/>
                    <a:pt x="4833" y="3662"/>
                  </a:cubicBezTo>
                  <a:cubicBezTo>
                    <a:pt x="2502" y="2386"/>
                    <a:pt x="615" y="1178"/>
                    <a:pt x="348" y="793"/>
                  </a:cubicBezTo>
                  <a:cubicBezTo>
                    <a:pt x="252" y="654"/>
                    <a:pt x="156" y="462"/>
                    <a:pt x="225" y="339"/>
                  </a:cubicBezTo>
                  <a:cubicBezTo>
                    <a:pt x="311" y="183"/>
                    <a:pt x="610" y="156"/>
                    <a:pt x="787" y="156"/>
                  </a:cubicBezTo>
                  <a:cubicBezTo>
                    <a:pt x="829" y="156"/>
                    <a:pt x="861" y="124"/>
                    <a:pt x="861" y="87"/>
                  </a:cubicBezTo>
                  <a:cubicBezTo>
                    <a:pt x="866" y="38"/>
                    <a:pt x="829" y="1"/>
                    <a:pt x="787" y="1"/>
                  </a:cubicBezTo>
                  <a:cubicBezTo>
                    <a:pt x="775" y="1"/>
                    <a:pt x="762" y="1"/>
                    <a:pt x="7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902;p59">
              <a:extLst>
                <a:ext uri="{FF2B5EF4-FFF2-40B4-BE49-F238E27FC236}">
                  <a16:creationId xmlns:a16="http://schemas.microsoft.com/office/drawing/2014/main" id="{522A0DE5-8BA8-4E69-B5AF-ADF9E5256D69}"/>
                </a:ext>
              </a:extLst>
            </p:cNvPr>
            <p:cNvSpPr/>
            <p:nvPr/>
          </p:nvSpPr>
          <p:spPr>
            <a:xfrm>
              <a:off x="6819008" y="4641128"/>
              <a:ext cx="122227" cy="181303"/>
            </a:xfrm>
            <a:custGeom>
              <a:avLst/>
              <a:gdLst/>
              <a:ahLst/>
              <a:cxnLst/>
              <a:rect l="l" t="t" r="r" b="b"/>
              <a:pathLst>
                <a:path w="1829" h="2713" extrusionOk="0">
                  <a:moveTo>
                    <a:pt x="1101" y="0"/>
                  </a:moveTo>
                  <a:cubicBezTo>
                    <a:pt x="1032" y="0"/>
                    <a:pt x="968" y="14"/>
                    <a:pt x="909" y="41"/>
                  </a:cubicBezTo>
                  <a:cubicBezTo>
                    <a:pt x="786" y="998"/>
                    <a:pt x="541" y="1869"/>
                    <a:pt x="1" y="2533"/>
                  </a:cubicBezTo>
                  <a:cubicBezTo>
                    <a:pt x="1" y="2533"/>
                    <a:pt x="251" y="2713"/>
                    <a:pt x="552" y="2713"/>
                  </a:cubicBezTo>
                  <a:cubicBezTo>
                    <a:pt x="658" y="2713"/>
                    <a:pt x="772" y="2690"/>
                    <a:pt x="882" y="2629"/>
                  </a:cubicBezTo>
                  <a:cubicBezTo>
                    <a:pt x="1208" y="2447"/>
                    <a:pt x="1829" y="956"/>
                    <a:pt x="1593" y="159"/>
                  </a:cubicBezTo>
                  <a:cubicBezTo>
                    <a:pt x="1409" y="58"/>
                    <a:pt x="1244" y="0"/>
                    <a:pt x="11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903;p59">
              <a:extLst>
                <a:ext uri="{FF2B5EF4-FFF2-40B4-BE49-F238E27FC236}">
                  <a16:creationId xmlns:a16="http://schemas.microsoft.com/office/drawing/2014/main" id="{800C35E1-2287-4D20-84A1-62FC905E949F}"/>
                </a:ext>
              </a:extLst>
            </p:cNvPr>
            <p:cNvSpPr/>
            <p:nvPr/>
          </p:nvSpPr>
          <p:spPr>
            <a:xfrm>
              <a:off x="5922850" y="4630570"/>
              <a:ext cx="472604" cy="239978"/>
            </a:xfrm>
            <a:custGeom>
              <a:avLst/>
              <a:gdLst/>
              <a:ahLst/>
              <a:cxnLst/>
              <a:rect l="l" t="t" r="r" b="b"/>
              <a:pathLst>
                <a:path w="7072" h="3591" extrusionOk="0">
                  <a:moveTo>
                    <a:pt x="4929" y="0"/>
                  </a:moveTo>
                  <a:cubicBezTo>
                    <a:pt x="4909" y="0"/>
                    <a:pt x="4889" y="1"/>
                    <a:pt x="4869" y="2"/>
                  </a:cubicBezTo>
                  <a:cubicBezTo>
                    <a:pt x="4234" y="44"/>
                    <a:pt x="3961" y="627"/>
                    <a:pt x="3560" y="846"/>
                  </a:cubicBezTo>
                  <a:cubicBezTo>
                    <a:pt x="3533" y="863"/>
                    <a:pt x="3507" y="878"/>
                    <a:pt x="3474" y="895"/>
                  </a:cubicBezTo>
                  <a:cubicBezTo>
                    <a:pt x="2999" y="1135"/>
                    <a:pt x="2187" y="1396"/>
                    <a:pt x="1641" y="1712"/>
                  </a:cubicBezTo>
                  <a:cubicBezTo>
                    <a:pt x="1518" y="1788"/>
                    <a:pt x="1412" y="1862"/>
                    <a:pt x="1309" y="1936"/>
                  </a:cubicBezTo>
                  <a:cubicBezTo>
                    <a:pt x="946" y="2215"/>
                    <a:pt x="722" y="2498"/>
                    <a:pt x="460" y="2664"/>
                  </a:cubicBezTo>
                  <a:cubicBezTo>
                    <a:pt x="75" y="2910"/>
                    <a:pt x="1" y="3401"/>
                    <a:pt x="155" y="3562"/>
                  </a:cubicBezTo>
                  <a:cubicBezTo>
                    <a:pt x="174" y="3581"/>
                    <a:pt x="196" y="3590"/>
                    <a:pt x="222" y="3590"/>
                  </a:cubicBezTo>
                  <a:cubicBezTo>
                    <a:pt x="402" y="3590"/>
                    <a:pt x="782" y="3158"/>
                    <a:pt x="1753" y="2802"/>
                  </a:cubicBezTo>
                  <a:cubicBezTo>
                    <a:pt x="1802" y="2787"/>
                    <a:pt x="1849" y="2765"/>
                    <a:pt x="1903" y="2750"/>
                  </a:cubicBezTo>
                  <a:cubicBezTo>
                    <a:pt x="2498" y="2548"/>
                    <a:pt x="3719" y="2497"/>
                    <a:pt x="4823" y="2497"/>
                  </a:cubicBezTo>
                  <a:cubicBezTo>
                    <a:pt x="5068" y="2497"/>
                    <a:pt x="5307" y="2499"/>
                    <a:pt x="5532" y="2503"/>
                  </a:cubicBezTo>
                  <a:cubicBezTo>
                    <a:pt x="5633" y="2503"/>
                    <a:pt x="5730" y="2503"/>
                    <a:pt x="5826" y="2508"/>
                  </a:cubicBezTo>
                  <a:cubicBezTo>
                    <a:pt x="5991" y="2514"/>
                    <a:pt x="6141" y="2514"/>
                    <a:pt x="6286" y="2519"/>
                  </a:cubicBezTo>
                  <a:cubicBezTo>
                    <a:pt x="6388" y="2525"/>
                    <a:pt x="6489" y="2530"/>
                    <a:pt x="6575" y="2530"/>
                  </a:cubicBezTo>
                  <a:cubicBezTo>
                    <a:pt x="6884" y="2541"/>
                    <a:pt x="7071" y="2551"/>
                    <a:pt x="7071" y="2551"/>
                  </a:cubicBezTo>
                  <a:lnTo>
                    <a:pt x="6980" y="1156"/>
                  </a:lnTo>
                  <a:cubicBezTo>
                    <a:pt x="6980" y="1156"/>
                    <a:pt x="6889" y="1060"/>
                    <a:pt x="6735" y="922"/>
                  </a:cubicBezTo>
                  <a:cubicBezTo>
                    <a:pt x="6671" y="868"/>
                    <a:pt x="6595" y="804"/>
                    <a:pt x="6511" y="734"/>
                  </a:cubicBezTo>
                  <a:cubicBezTo>
                    <a:pt x="6425" y="665"/>
                    <a:pt x="6329" y="595"/>
                    <a:pt x="6227" y="520"/>
                  </a:cubicBezTo>
                  <a:cubicBezTo>
                    <a:pt x="6152" y="466"/>
                    <a:pt x="6077" y="419"/>
                    <a:pt x="5998" y="370"/>
                  </a:cubicBezTo>
                  <a:cubicBezTo>
                    <a:pt x="5944" y="333"/>
                    <a:pt x="5885" y="306"/>
                    <a:pt x="5831" y="274"/>
                  </a:cubicBezTo>
                  <a:cubicBezTo>
                    <a:pt x="5541" y="114"/>
                    <a:pt x="5227" y="0"/>
                    <a:pt x="492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904;p59">
              <a:extLst>
                <a:ext uri="{FF2B5EF4-FFF2-40B4-BE49-F238E27FC236}">
                  <a16:creationId xmlns:a16="http://schemas.microsoft.com/office/drawing/2014/main" id="{3287B977-7B72-4049-A1A2-4EF19356846E}"/>
                </a:ext>
              </a:extLst>
            </p:cNvPr>
            <p:cNvSpPr/>
            <p:nvPr/>
          </p:nvSpPr>
          <p:spPr>
            <a:xfrm>
              <a:off x="6323615" y="4200464"/>
              <a:ext cx="1085880" cy="609600"/>
            </a:xfrm>
            <a:custGeom>
              <a:avLst/>
              <a:gdLst/>
              <a:ahLst/>
              <a:cxnLst/>
              <a:rect l="l" t="t" r="r" b="b"/>
              <a:pathLst>
                <a:path w="16249" h="9122" extrusionOk="0">
                  <a:moveTo>
                    <a:pt x="13691" y="0"/>
                  </a:moveTo>
                  <a:cubicBezTo>
                    <a:pt x="12439" y="0"/>
                    <a:pt x="11166" y="655"/>
                    <a:pt x="11166" y="655"/>
                  </a:cubicBezTo>
                  <a:cubicBezTo>
                    <a:pt x="7654" y="2151"/>
                    <a:pt x="8493" y="2755"/>
                    <a:pt x="5542" y="4460"/>
                  </a:cubicBezTo>
                  <a:cubicBezTo>
                    <a:pt x="3854" y="5439"/>
                    <a:pt x="433" y="6966"/>
                    <a:pt x="433" y="6966"/>
                  </a:cubicBezTo>
                  <a:cubicBezTo>
                    <a:pt x="1" y="8774"/>
                    <a:pt x="1112" y="9105"/>
                    <a:pt x="1112" y="9105"/>
                  </a:cubicBezTo>
                  <a:cubicBezTo>
                    <a:pt x="1112" y="9105"/>
                    <a:pt x="1213" y="9122"/>
                    <a:pt x="1445" y="9122"/>
                  </a:cubicBezTo>
                  <a:cubicBezTo>
                    <a:pt x="2151" y="9122"/>
                    <a:pt x="4066" y="8964"/>
                    <a:pt x="7979" y="7684"/>
                  </a:cubicBezTo>
                  <a:cubicBezTo>
                    <a:pt x="10973" y="6705"/>
                    <a:pt x="13769" y="5096"/>
                    <a:pt x="15094" y="3530"/>
                  </a:cubicBezTo>
                  <a:cubicBezTo>
                    <a:pt x="16067" y="2381"/>
                    <a:pt x="16248" y="1258"/>
                    <a:pt x="15137" y="424"/>
                  </a:cubicBezTo>
                  <a:cubicBezTo>
                    <a:pt x="14881" y="232"/>
                    <a:pt x="14592" y="120"/>
                    <a:pt x="14287" y="56"/>
                  </a:cubicBezTo>
                  <a:cubicBezTo>
                    <a:pt x="14092" y="17"/>
                    <a:pt x="13892" y="0"/>
                    <a:pt x="13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905;p59">
              <a:extLst>
                <a:ext uri="{FF2B5EF4-FFF2-40B4-BE49-F238E27FC236}">
                  <a16:creationId xmlns:a16="http://schemas.microsoft.com/office/drawing/2014/main" id="{5F38A4DB-9DE0-4EB4-BAD4-9BC89E9FE21E}"/>
                </a:ext>
              </a:extLst>
            </p:cNvPr>
            <p:cNvSpPr/>
            <p:nvPr/>
          </p:nvSpPr>
          <p:spPr>
            <a:xfrm>
              <a:off x="6413231" y="4624889"/>
              <a:ext cx="62952" cy="183776"/>
            </a:xfrm>
            <a:custGeom>
              <a:avLst/>
              <a:gdLst/>
              <a:ahLst/>
              <a:cxnLst/>
              <a:rect l="l" t="t" r="r" b="b"/>
              <a:pathLst>
                <a:path w="942" h="2750" extrusionOk="0">
                  <a:moveTo>
                    <a:pt x="85" y="0"/>
                  </a:moveTo>
                  <a:cubicBezTo>
                    <a:pt x="82" y="0"/>
                    <a:pt x="79" y="1"/>
                    <a:pt x="76" y="1"/>
                  </a:cubicBezTo>
                  <a:cubicBezTo>
                    <a:pt x="32" y="1"/>
                    <a:pt x="0" y="38"/>
                    <a:pt x="7" y="82"/>
                  </a:cubicBezTo>
                  <a:cubicBezTo>
                    <a:pt x="12" y="151"/>
                    <a:pt x="113" y="1776"/>
                    <a:pt x="792" y="2717"/>
                  </a:cubicBezTo>
                  <a:cubicBezTo>
                    <a:pt x="806" y="2736"/>
                    <a:pt x="827" y="2750"/>
                    <a:pt x="847" y="2750"/>
                  </a:cubicBezTo>
                  <a:cubicBezTo>
                    <a:pt x="850" y="2750"/>
                    <a:pt x="853" y="2749"/>
                    <a:pt x="856" y="2749"/>
                  </a:cubicBezTo>
                  <a:cubicBezTo>
                    <a:pt x="872" y="2749"/>
                    <a:pt x="888" y="2744"/>
                    <a:pt x="898" y="2738"/>
                  </a:cubicBezTo>
                  <a:cubicBezTo>
                    <a:pt x="930" y="2711"/>
                    <a:pt x="942" y="2663"/>
                    <a:pt x="915" y="2626"/>
                  </a:cubicBezTo>
                  <a:cubicBezTo>
                    <a:pt x="263" y="1722"/>
                    <a:pt x="161" y="87"/>
                    <a:pt x="161" y="70"/>
                  </a:cubicBezTo>
                  <a:cubicBezTo>
                    <a:pt x="156" y="31"/>
                    <a:pt x="123" y="0"/>
                    <a:pt x="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906;p59">
              <a:extLst>
                <a:ext uri="{FF2B5EF4-FFF2-40B4-BE49-F238E27FC236}">
                  <a16:creationId xmlns:a16="http://schemas.microsoft.com/office/drawing/2014/main" id="{5778F773-D54A-4E4A-B9B6-F874886481AD}"/>
                </a:ext>
              </a:extLst>
            </p:cNvPr>
            <p:cNvSpPr/>
            <p:nvPr/>
          </p:nvSpPr>
          <p:spPr>
            <a:xfrm>
              <a:off x="7260537" y="4204206"/>
              <a:ext cx="148958" cy="232159"/>
            </a:xfrm>
            <a:custGeom>
              <a:avLst/>
              <a:gdLst/>
              <a:ahLst/>
              <a:cxnLst/>
              <a:rect l="l" t="t" r="r" b="b"/>
              <a:pathLst>
                <a:path w="2229" h="3474" extrusionOk="0">
                  <a:moveTo>
                    <a:pt x="267" y="0"/>
                  </a:moveTo>
                  <a:cubicBezTo>
                    <a:pt x="181" y="615"/>
                    <a:pt x="0" y="2672"/>
                    <a:pt x="1074" y="3474"/>
                  </a:cubicBezTo>
                  <a:cubicBezTo>
                    <a:pt x="2047" y="2325"/>
                    <a:pt x="2228" y="1202"/>
                    <a:pt x="1117" y="368"/>
                  </a:cubicBezTo>
                  <a:cubicBezTo>
                    <a:pt x="861" y="176"/>
                    <a:pt x="572" y="64"/>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907;p59">
              <a:extLst>
                <a:ext uri="{FF2B5EF4-FFF2-40B4-BE49-F238E27FC236}">
                  <a16:creationId xmlns:a16="http://schemas.microsoft.com/office/drawing/2014/main" id="{9A4C19CE-7CE8-4E5C-9D1F-393D55F43A02}"/>
                </a:ext>
              </a:extLst>
            </p:cNvPr>
            <p:cNvSpPr/>
            <p:nvPr/>
          </p:nvSpPr>
          <p:spPr>
            <a:xfrm>
              <a:off x="6362910" y="4279521"/>
              <a:ext cx="722606" cy="421949"/>
            </a:xfrm>
            <a:custGeom>
              <a:avLst/>
              <a:gdLst/>
              <a:ahLst/>
              <a:cxnLst/>
              <a:rect l="l" t="t" r="r" b="b"/>
              <a:pathLst>
                <a:path w="10813" h="6314" extrusionOk="0">
                  <a:moveTo>
                    <a:pt x="10033" y="1"/>
                  </a:moveTo>
                  <a:cubicBezTo>
                    <a:pt x="9989" y="1"/>
                    <a:pt x="9952" y="38"/>
                    <a:pt x="9952" y="82"/>
                  </a:cubicBezTo>
                  <a:cubicBezTo>
                    <a:pt x="9957" y="124"/>
                    <a:pt x="9989" y="156"/>
                    <a:pt x="10033" y="156"/>
                  </a:cubicBezTo>
                  <a:cubicBezTo>
                    <a:pt x="10203" y="161"/>
                    <a:pt x="10509" y="193"/>
                    <a:pt x="10588" y="348"/>
                  </a:cubicBezTo>
                  <a:cubicBezTo>
                    <a:pt x="10657" y="472"/>
                    <a:pt x="10551" y="664"/>
                    <a:pt x="10455" y="802"/>
                  </a:cubicBezTo>
                  <a:cubicBezTo>
                    <a:pt x="10176" y="1182"/>
                    <a:pt x="8269" y="2352"/>
                    <a:pt x="5911" y="3587"/>
                  </a:cubicBezTo>
                  <a:cubicBezTo>
                    <a:pt x="3886" y="4646"/>
                    <a:pt x="1266" y="5880"/>
                    <a:pt x="0" y="6163"/>
                  </a:cubicBezTo>
                  <a:lnTo>
                    <a:pt x="32" y="6313"/>
                  </a:lnTo>
                  <a:cubicBezTo>
                    <a:pt x="1123" y="6072"/>
                    <a:pt x="3346" y="5105"/>
                    <a:pt x="5987" y="3726"/>
                  </a:cubicBezTo>
                  <a:cubicBezTo>
                    <a:pt x="7958" y="2689"/>
                    <a:pt x="10240" y="1364"/>
                    <a:pt x="10578" y="894"/>
                  </a:cubicBezTo>
                  <a:cubicBezTo>
                    <a:pt x="10765" y="642"/>
                    <a:pt x="10813" y="434"/>
                    <a:pt x="10727" y="274"/>
                  </a:cubicBezTo>
                  <a:cubicBezTo>
                    <a:pt x="10598" y="33"/>
                    <a:pt x="10208" y="1"/>
                    <a:pt x="100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908;p59">
              <a:extLst>
                <a:ext uri="{FF2B5EF4-FFF2-40B4-BE49-F238E27FC236}">
                  <a16:creationId xmlns:a16="http://schemas.microsoft.com/office/drawing/2014/main" id="{1A63040E-4984-4504-A6D2-F9D4E91DC0E7}"/>
                </a:ext>
              </a:extLst>
            </p:cNvPr>
            <p:cNvSpPr/>
            <p:nvPr/>
          </p:nvSpPr>
          <p:spPr>
            <a:xfrm>
              <a:off x="6317200" y="4647210"/>
              <a:ext cx="120089" cy="181904"/>
            </a:xfrm>
            <a:custGeom>
              <a:avLst/>
              <a:gdLst/>
              <a:ahLst/>
              <a:cxnLst/>
              <a:rect l="l" t="t" r="r" b="b"/>
              <a:pathLst>
                <a:path w="1797" h="2722" extrusionOk="0">
                  <a:moveTo>
                    <a:pt x="731" y="0"/>
                  </a:moveTo>
                  <a:cubicBezTo>
                    <a:pt x="591" y="0"/>
                    <a:pt x="429" y="52"/>
                    <a:pt x="251" y="143"/>
                  </a:cubicBezTo>
                  <a:cubicBezTo>
                    <a:pt x="0" y="939"/>
                    <a:pt x="593" y="2442"/>
                    <a:pt x="914" y="2629"/>
                  </a:cubicBezTo>
                  <a:cubicBezTo>
                    <a:pt x="1029" y="2697"/>
                    <a:pt x="1148" y="2721"/>
                    <a:pt x="1260" y="2721"/>
                  </a:cubicBezTo>
                  <a:cubicBezTo>
                    <a:pt x="1553" y="2721"/>
                    <a:pt x="1796" y="2553"/>
                    <a:pt x="1796" y="2553"/>
                  </a:cubicBezTo>
                  <a:cubicBezTo>
                    <a:pt x="1272" y="1875"/>
                    <a:pt x="1042" y="1004"/>
                    <a:pt x="936" y="47"/>
                  </a:cubicBezTo>
                  <a:cubicBezTo>
                    <a:pt x="874" y="15"/>
                    <a:pt x="806"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909;p59">
              <a:extLst>
                <a:ext uri="{FF2B5EF4-FFF2-40B4-BE49-F238E27FC236}">
                  <a16:creationId xmlns:a16="http://schemas.microsoft.com/office/drawing/2014/main" id="{7B399AEF-E9B4-4D17-B279-1CD3C10F2C2E}"/>
                </a:ext>
              </a:extLst>
            </p:cNvPr>
            <p:cNvSpPr/>
            <p:nvPr/>
          </p:nvSpPr>
          <p:spPr>
            <a:xfrm>
              <a:off x="6805843" y="3559314"/>
              <a:ext cx="431505" cy="863879"/>
            </a:xfrm>
            <a:custGeom>
              <a:avLst/>
              <a:gdLst/>
              <a:ahLst/>
              <a:cxnLst/>
              <a:rect l="l" t="t" r="r" b="b"/>
              <a:pathLst>
                <a:path w="6457" h="12927" extrusionOk="0">
                  <a:moveTo>
                    <a:pt x="2039" y="1"/>
                  </a:moveTo>
                  <a:cubicBezTo>
                    <a:pt x="1317" y="1"/>
                    <a:pt x="738" y="593"/>
                    <a:pt x="1325" y="3664"/>
                  </a:cubicBezTo>
                  <a:cubicBezTo>
                    <a:pt x="1352" y="3792"/>
                    <a:pt x="1379" y="3925"/>
                    <a:pt x="1411" y="4065"/>
                  </a:cubicBezTo>
                  <a:cubicBezTo>
                    <a:pt x="1432" y="4188"/>
                    <a:pt x="1464" y="4310"/>
                    <a:pt x="1491" y="4445"/>
                  </a:cubicBezTo>
                  <a:cubicBezTo>
                    <a:pt x="1523" y="4578"/>
                    <a:pt x="1555" y="4712"/>
                    <a:pt x="1587" y="4855"/>
                  </a:cubicBezTo>
                  <a:cubicBezTo>
                    <a:pt x="1747" y="5524"/>
                    <a:pt x="1950" y="6288"/>
                    <a:pt x="2207" y="7154"/>
                  </a:cubicBezTo>
                  <a:cubicBezTo>
                    <a:pt x="2640" y="9063"/>
                    <a:pt x="1545" y="9864"/>
                    <a:pt x="775" y="10185"/>
                  </a:cubicBezTo>
                  <a:cubicBezTo>
                    <a:pt x="716" y="10206"/>
                    <a:pt x="657" y="10227"/>
                    <a:pt x="603" y="10249"/>
                  </a:cubicBezTo>
                  <a:cubicBezTo>
                    <a:pt x="309" y="10356"/>
                    <a:pt x="96" y="10383"/>
                    <a:pt x="96" y="10383"/>
                  </a:cubicBezTo>
                  <a:lnTo>
                    <a:pt x="0" y="12889"/>
                  </a:lnTo>
                  <a:cubicBezTo>
                    <a:pt x="0" y="12889"/>
                    <a:pt x="198" y="12911"/>
                    <a:pt x="518" y="12921"/>
                  </a:cubicBezTo>
                  <a:cubicBezTo>
                    <a:pt x="571" y="12926"/>
                    <a:pt x="635" y="12926"/>
                    <a:pt x="699" y="12926"/>
                  </a:cubicBezTo>
                  <a:cubicBezTo>
                    <a:pt x="736" y="12927"/>
                    <a:pt x="774" y="12927"/>
                    <a:pt x="812" y="12927"/>
                  </a:cubicBezTo>
                  <a:cubicBezTo>
                    <a:pt x="1783" y="12927"/>
                    <a:pt x="3432" y="12792"/>
                    <a:pt x="4661" y="11975"/>
                  </a:cubicBezTo>
                  <a:cubicBezTo>
                    <a:pt x="5714" y="11269"/>
                    <a:pt x="6456" y="10067"/>
                    <a:pt x="6200" y="8020"/>
                  </a:cubicBezTo>
                  <a:cubicBezTo>
                    <a:pt x="6200" y="7988"/>
                    <a:pt x="6195" y="7956"/>
                    <a:pt x="6190" y="7924"/>
                  </a:cubicBezTo>
                  <a:cubicBezTo>
                    <a:pt x="5997" y="6534"/>
                    <a:pt x="5665" y="5343"/>
                    <a:pt x="5270" y="4337"/>
                  </a:cubicBezTo>
                  <a:cubicBezTo>
                    <a:pt x="5233" y="4241"/>
                    <a:pt x="5195" y="4145"/>
                    <a:pt x="5157" y="4048"/>
                  </a:cubicBezTo>
                  <a:cubicBezTo>
                    <a:pt x="5061" y="3829"/>
                    <a:pt x="4971" y="3621"/>
                    <a:pt x="4875" y="3419"/>
                  </a:cubicBezTo>
                  <a:cubicBezTo>
                    <a:pt x="4804" y="3274"/>
                    <a:pt x="4735" y="3135"/>
                    <a:pt x="4661" y="3002"/>
                  </a:cubicBezTo>
                  <a:cubicBezTo>
                    <a:pt x="3597" y="960"/>
                    <a:pt x="2426" y="45"/>
                    <a:pt x="2426" y="45"/>
                  </a:cubicBezTo>
                  <a:cubicBezTo>
                    <a:pt x="2296" y="19"/>
                    <a:pt x="2166" y="1"/>
                    <a:pt x="2039"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910;p59">
              <a:extLst>
                <a:ext uri="{FF2B5EF4-FFF2-40B4-BE49-F238E27FC236}">
                  <a16:creationId xmlns:a16="http://schemas.microsoft.com/office/drawing/2014/main" id="{F476B7D4-98C6-417C-9408-0F8C142855D9}"/>
                </a:ext>
              </a:extLst>
            </p:cNvPr>
            <p:cNvSpPr/>
            <p:nvPr/>
          </p:nvSpPr>
          <p:spPr>
            <a:xfrm>
              <a:off x="6856498" y="3549089"/>
              <a:ext cx="107993" cy="129445"/>
            </a:xfrm>
            <a:custGeom>
              <a:avLst/>
              <a:gdLst/>
              <a:ahLst/>
              <a:cxnLst/>
              <a:rect l="l" t="t" r="r" b="b"/>
              <a:pathLst>
                <a:path w="1616" h="1937" extrusionOk="0">
                  <a:moveTo>
                    <a:pt x="1417" y="0"/>
                  </a:moveTo>
                  <a:cubicBezTo>
                    <a:pt x="1112" y="49"/>
                    <a:pt x="770" y="177"/>
                    <a:pt x="508" y="476"/>
                  </a:cubicBezTo>
                  <a:cubicBezTo>
                    <a:pt x="0" y="1043"/>
                    <a:pt x="91" y="1828"/>
                    <a:pt x="97" y="1860"/>
                  </a:cubicBezTo>
                  <a:cubicBezTo>
                    <a:pt x="102" y="1904"/>
                    <a:pt x="140" y="1936"/>
                    <a:pt x="182" y="1936"/>
                  </a:cubicBezTo>
                  <a:lnTo>
                    <a:pt x="188" y="1930"/>
                  </a:lnTo>
                  <a:cubicBezTo>
                    <a:pt x="230" y="1924"/>
                    <a:pt x="262" y="1887"/>
                    <a:pt x="257" y="1845"/>
                  </a:cubicBezTo>
                  <a:cubicBezTo>
                    <a:pt x="257" y="1833"/>
                    <a:pt x="172" y="1096"/>
                    <a:pt x="626" y="583"/>
                  </a:cubicBezTo>
                  <a:cubicBezTo>
                    <a:pt x="910" y="268"/>
                    <a:pt x="1295" y="166"/>
                    <a:pt x="1615" y="145"/>
                  </a:cubicBezTo>
                  <a:lnTo>
                    <a:pt x="141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911;p59">
              <a:extLst>
                <a:ext uri="{FF2B5EF4-FFF2-40B4-BE49-F238E27FC236}">
                  <a16:creationId xmlns:a16="http://schemas.microsoft.com/office/drawing/2014/main" id="{7A00B37E-8AD4-46D2-8D75-0A9CC58F1148}"/>
                </a:ext>
              </a:extLst>
            </p:cNvPr>
            <p:cNvSpPr/>
            <p:nvPr/>
          </p:nvSpPr>
          <p:spPr>
            <a:xfrm>
              <a:off x="6868661" y="3719501"/>
              <a:ext cx="108261" cy="360868"/>
            </a:xfrm>
            <a:custGeom>
              <a:avLst/>
              <a:gdLst/>
              <a:ahLst/>
              <a:cxnLst/>
              <a:rect l="l" t="t" r="r" b="b"/>
              <a:pathLst>
                <a:path w="1620" h="5400" extrusionOk="0">
                  <a:moveTo>
                    <a:pt x="80" y="0"/>
                  </a:moveTo>
                  <a:cubicBezTo>
                    <a:pt x="33" y="6"/>
                    <a:pt x="0" y="48"/>
                    <a:pt x="0" y="97"/>
                  </a:cubicBezTo>
                  <a:cubicBezTo>
                    <a:pt x="124" y="1925"/>
                    <a:pt x="1427" y="5307"/>
                    <a:pt x="1438" y="5344"/>
                  </a:cubicBezTo>
                  <a:cubicBezTo>
                    <a:pt x="1452" y="5379"/>
                    <a:pt x="1484" y="5399"/>
                    <a:pt x="1513" y="5399"/>
                  </a:cubicBezTo>
                  <a:cubicBezTo>
                    <a:pt x="1517" y="5399"/>
                    <a:pt x="1520" y="5399"/>
                    <a:pt x="1523" y="5398"/>
                  </a:cubicBezTo>
                  <a:cubicBezTo>
                    <a:pt x="1535" y="5398"/>
                    <a:pt x="1545" y="5398"/>
                    <a:pt x="1550" y="5393"/>
                  </a:cubicBezTo>
                  <a:cubicBezTo>
                    <a:pt x="1599" y="5377"/>
                    <a:pt x="1619" y="5324"/>
                    <a:pt x="1604" y="5280"/>
                  </a:cubicBezTo>
                  <a:cubicBezTo>
                    <a:pt x="1587" y="5248"/>
                    <a:pt x="294" y="1887"/>
                    <a:pt x="176" y="80"/>
                  </a:cubicBezTo>
                  <a:cubicBezTo>
                    <a:pt x="171" y="33"/>
                    <a:pt x="134" y="0"/>
                    <a:pt x="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912;p59">
              <a:extLst>
                <a:ext uri="{FF2B5EF4-FFF2-40B4-BE49-F238E27FC236}">
                  <a16:creationId xmlns:a16="http://schemas.microsoft.com/office/drawing/2014/main" id="{7E334A33-4200-4B44-808E-DBC30E3F0DE3}"/>
                </a:ext>
              </a:extLst>
            </p:cNvPr>
            <p:cNvSpPr/>
            <p:nvPr/>
          </p:nvSpPr>
          <p:spPr>
            <a:xfrm>
              <a:off x="6795819" y="4057585"/>
              <a:ext cx="195738" cy="170009"/>
            </a:xfrm>
            <a:custGeom>
              <a:avLst/>
              <a:gdLst/>
              <a:ahLst/>
              <a:cxnLst/>
              <a:rect l="l" t="t" r="r" b="b"/>
              <a:pathLst>
                <a:path w="2929" h="2544" extrusionOk="0">
                  <a:moveTo>
                    <a:pt x="2556" y="1"/>
                  </a:moveTo>
                  <a:cubicBezTo>
                    <a:pt x="2543" y="1"/>
                    <a:pt x="2529" y="3"/>
                    <a:pt x="2517" y="8"/>
                  </a:cubicBezTo>
                  <a:cubicBezTo>
                    <a:pt x="2459" y="29"/>
                    <a:pt x="2432" y="93"/>
                    <a:pt x="2453" y="147"/>
                  </a:cubicBezTo>
                  <a:lnTo>
                    <a:pt x="2699" y="783"/>
                  </a:lnTo>
                  <a:cubicBezTo>
                    <a:pt x="2603" y="938"/>
                    <a:pt x="2245" y="1499"/>
                    <a:pt x="1683" y="1900"/>
                  </a:cubicBezTo>
                  <a:cubicBezTo>
                    <a:pt x="1178" y="2261"/>
                    <a:pt x="688" y="2326"/>
                    <a:pt x="401" y="2326"/>
                  </a:cubicBezTo>
                  <a:cubicBezTo>
                    <a:pt x="243" y="2326"/>
                    <a:pt x="146" y="2306"/>
                    <a:pt x="144" y="2306"/>
                  </a:cubicBezTo>
                  <a:cubicBezTo>
                    <a:pt x="137" y="2305"/>
                    <a:pt x="131" y="2304"/>
                    <a:pt x="124" y="2304"/>
                  </a:cubicBezTo>
                  <a:cubicBezTo>
                    <a:pt x="73" y="2304"/>
                    <a:pt x="26" y="2339"/>
                    <a:pt x="16" y="2387"/>
                  </a:cubicBezTo>
                  <a:cubicBezTo>
                    <a:pt x="0" y="2446"/>
                    <a:pt x="37" y="2505"/>
                    <a:pt x="96" y="2515"/>
                  </a:cubicBezTo>
                  <a:cubicBezTo>
                    <a:pt x="110" y="2519"/>
                    <a:pt x="227" y="2544"/>
                    <a:pt x="411" y="2544"/>
                  </a:cubicBezTo>
                  <a:cubicBezTo>
                    <a:pt x="440" y="2544"/>
                    <a:pt x="471" y="2543"/>
                    <a:pt x="503" y="2542"/>
                  </a:cubicBezTo>
                  <a:cubicBezTo>
                    <a:pt x="829" y="2525"/>
                    <a:pt x="1310" y="2434"/>
                    <a:pt x="1811" y="2076"/>
                  </a:cubicBezTo>
                  <a:cubicBezTo>
                    <a:pt x="2507" y="1575"/>
                    <a:pt x="2897" y="874"/>
                    <a:pt x="2913" y="847"/>
                  </a:cubicBezTo>
                  <a:cubicBezTo>
                    <a:pt x="2924" y="820"/>
                    <a:pt x="2929" y="783"/>
                    <a:pt x="2918" y="756"/>
                  </a:cubicBezTo>
                  <a:lnTo>
                    <a:pt x="2657" y="73"/>
                  </a:lnTo>
                  <a:cubicBezTo>
                    <a:pt x="2640" y="27"/>
                    <a:pt x="2598" y="1"/>
                    <a:pt x="25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913;p59">
              <a:extLst>
                <a:ext uri="{FF2B5EF4-FFF2-40B4-BE49-F238E27FC236}">
                  <a16:creationId xmlns:a16="http://schemas.microsoft.com/office/drawing/2014/main" id="{4CBF4437-5D9F-45F0-933F-50855EF90524}"/>
                </a:ext>
              </a:extLst>
            </p:cNvPr>
            <p:cNvSpPr/>
            <p:nvPr/>
          </p:nvSpPr>
          <p:spPr>
            <a:xfrm>
              <a:off x="6981131" y="4039742"/>
              <a:ext cx="65491" cy="71639"/>
            </a:xfrm>
            <a:custGeom>
              <a:avLst/>
              <a:gdLst/>
              <a:ahLst/>
              <a:cxnLst/>
              <a:rect l="l" t="t" r="r" b="b"/>
              <a:pathLst>
                <a:path w="980" h="1072" extrusionOk="0">
                  <a:moveTo>
                    <a:pt x="870" y="1"/>
                  </a:moveTo>
                  <a:cubicBezTo>
                    <a:pt x="854" y="1"/>
                    <a:pt x="838" y="5"/>
                    <a:pt x="824" y="14"/>
                  </a:cubicBezTo>
                  <a:cubicBezTo>
                    <a:pt x="797" y="29"/>
                    <a:pt x="220" y="360"/>
                    <a:pt x="17" y="944"/>
                  </a:cubicBezTo>
                  <a:cubicBezTo>
                    <a:pt x="0" y="991"/>
                    <a:pt x="27" y="1050"/>
                    <a:pt x="76" y="1066"/>
                  </a:cubicBezTo>
                  <a:cubicBezTo>
                    <a:pt x="92" y="1072"/>
                    <a:pt x="103" y="1072"/>
                    <a:pt x="113" y="1072"/>
                  </a:cubicBezTo>
                  <a:cubicBezTo>
                    <a:pt x="151" y="1072"/>
                    <a:pt x="188" y="1045"/>
                    <a:pt x="199" y="1008"/>
                  </a:cubicBezTo>
                  <a:cubicBezTo>
                    <a:pt x="380" y="488"/>
                    <a:pt x="910" y="184"/>
                    <a:pt x="915" y="184"/>
                  </a:cubicBezTo>
                  <a:cubicBezTo>
                    <a:pt x="963" y="157"/>
                    <a:pt x="979" y="98"/>
                    <a:pt x="952" y="51"/>
                  </a:cubicBezTo>
                  <a:cubicBezTo>
                    <a:pt x="934" y="18"/>
                    <a:pt x="902" y="1"/>
                    <a:pt x="8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914;p59">
              <a:extLst>
                <a:ext uri="{FF2B5EF4-FFF2-40B4-BE49-F238E27FC236}">
                  <a16:creationId xmlns:a16="http://schemas.microsoft.com/office/drawing/2014/main" id="{5908D47B-999B-4AEB-8630-B6E5EC4D8687}"/>
                </a:ext>
              </a:extLst>
            </p:cNvPr>
            <p:cNvSpPr/>
            <p:nvPr/>
          </p:nvSpPr>
          <p:spPr>
            <a:xfrm>
              <a:off x="6972978" y="4060458"/>
              <a:ext cx="118285" cy="63352"/>
            </a:xfrm>
            <a:custGeom>
              <a:avLst/>
              <a:gdLst/>
              <a:ahLst/>
              <a:cxnLst/>
              <a:rect l="l" t="t" r="r" b="b"/>
              <a:pathLst>
                <a:path w="1770" h="948" extrusionOk="0">
                  <a:moveTo>
                    <a:pt x="1666" y="1"/>
                  </a:moveTo>
                  <a:cubicBezTo>
                    <a:pt x="1660" y="1"/>
                    <a:pt x="1653" y="1"/>
                    <a:pt x="1646" y="3"/>
                  </a:cubicBezTo>
                  <a:cubicBezTo>
                    <a:pt x="1604" y="8"/>
                    <a:pt x="571" y="210"/>
                    <a:pt x="38" y="783"/>
                  </a:cubicBezTo>
                  <a:cubicBezTo>
                    <a:pt x="1" y="826"/>
                    <a:pt x="1" y="884"/>
                    <a:pt x="38" y="922"/>
                  </a:cubicBezTo>
                  <a:cubicBezTo>
                    <a:pt x="58" y="938"/>
                    <a:pt x="85" y="948"/>
                    <a:pt x="112" y="948"/>
                  </a:cubicBezTo>
                  <a:cubicBezTo>
                    <a:pt x="134" y="948"/>
                    <a:pt x="161" y="938"/>
                    <a:pt x="176" y="916"/>
                  </a:cubicBezTo>
                  <a:cubicBezTo>
                    <a:pt x="668" y="387"/>
                    <a:pt x="1673" y="190"/>
                    <a:pt x="1684" y="190"/>
                  </a:cubicBezTo>
                  <a:cubicBezTo>
                    <a:pt x="1732" y="178"/>
                    <a:pt x="1770" y="131"/>
                    <a:pt x="1758" y="77"/>
                  </a:cubicBezTo>
                  <a:cubicBezTo>
                    <a:pt x="1749" y="31"/>
                    <a:pt x="1712" y="1"/>
                    <a:pt x="16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915;p59">
              <a:extLst>
                <a:ext uri="{FF2B5EF4-FFF2-40B4-BE49-F238E27FC236}">
                  <a16:creationId xmlns:a16="http://schemas.microsoft.com/office/drawing/2014/main" id="{B9199682-D1E6-4255-8F1D-FA512BE1A011}"/>
                </a:ext>
              </a:extLst>
            </p:cNvPr>
            <p:cNvSpPr/>
            <p:nvPr/>
          </p:nvSpPr>
          <p:spPr>
            <a:xfrm>
              <a:off x="6851486" y="3792411"/>
              <a:ext cx="50388" cy="65023"/>
            </a:xfrm>
            <a:custGeom>
              <a:avLst/>
              <a:gdLst/>
              <a:ahLst/>
              <a:cxnLst/>
              <a:rect l="l" t="t" r="r" b="b"/>
              <a:pathLst>
                <a:path w="754" h="973" extrusionOk="0">
                  <a:moveTo>
                    <a:pt x="99" y="0"/>
                  </a:moveTo>
                  <a:cubicBezTo>
                    <a:pt x="82" y="0"/>
                    <a:pt x="65" y="5"/>
                    <a:pt x="48" y="15"/>
                  </a:cubicBezTo>
                  <a:cubicBezTo>
                    <a:pt x="11" y="42"/>
                    <a:pt x="1" y="96"/>
                    <a:pt x="28" y="138"/>
                  </a:cubicBezTo>
                  <a:lnTo>
                    <a:pt x="583" y="935"/>
                  </a:lnTo>
                  <a:cubicBezTo>
                    <a:pt x="600" y="962"/>
                    <a:pt x="632" y="972"/>
                    <a:pt x="658" y="972"/>
                  </a:cubicBezTo>
                  <a:cubicBezTo>
                    <a:pt x="674" y="972"/>
                    <a:pt x="690" y="967"/>
                    <a:pt x="706" y="957"/>
                  </a:cubicBezTo>
                  <a:cubicBezTo>
                    <a:pt x="744" y="930"/>
                    <a:pt x="754" y="876"/>
                    <a:pt x="728" y="834"/>
                  </a:cubicBezTo>
                  <a:lnTo>
                    <a:pt x="172" y="37"/>
                  </a:lnTo>
                  <a:cubicBezTo>
                    <a:pt x="155" y="14"/>
                    <a:pt x="128" y="0"/>
                    <a:pt x="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916;p59">
              <a:extLst>
                <a:ext uri="{FF2B5EF4-FFF2-40B4-BE49-F238E27FC236}">
                  <a16:creationId xmlns:a16="http://schemas.microsoft.com/office/drawing/2014/main" id="{D575577E-1DF1-401C-8276-62B8A6B80307}"/>
                </a:ext>
              </a:extLst>
            </p:cNvPr>
            <p:cNvSpPr/>
            <p:nvPr/>
          </p:nvSpPr>
          <p:spPr>
            <a:xfrm>
              <a:off x="6840459" y="4223452"/>
              <a:ext cx="26130" cy="199747"/>
            </a:xfrm>
            <a:custGeom>
              <a:avLst/>
              <a:gdLst/>
              <a:ahLst/>
              <a:cxnLst/>
              <a:rect l="l" t="t" r="r" b="b"/>
              <a:pathLst>
                <a:path w="391" h="2989" extrusionOk="0">
                  <a:moveTo>
                    <a:pt x="153" y="0"/>
                  </a:moveTo>
                  <a:cubicBezTo>
                    <a:pt x="150" y="0"/>
                    <a:pt x="147" y="1"/>
                    <a:pt x="144" y="1"/>
                  </a:cubicBezTo>
                  <a:cubicBezTo>
                    <a:pt x="97" y="6"/>
                    <a:pt x="65" y="48"/>
                    <a:pt x="70" y="97"/>
                  </a:cubicBezTo>
                  <a:cubicBezTo>
                    <a:pt x="70" y="97"/>
                    <a:pt x="75" y="177"/>
                    <a:pt x="85" y="311"/>
                  </a:cubicBezTo>
                  <a:cubicBezTo>
                    <a:pt x="129" y="877"/>
                    <a:pt x="213" y="2389"/>
                    <a:pt x="0" y="2983"/>
                  </a:cubicBezTo>
                  <a:cubicBezTo>
                    <a:pt x="53" y="2988"/>
                    <a:pt x="117" y="2988"/>
                    <a:pt x="181" y="2988"/>
                  </a:cubicBezTo>
                  <a:cubicBezTo>
                    <a:pt x="390" y="2305"/>
                    <a:pt x="294" y="760"/>
                    <a:pt x="257" y="247"/>
                  </a:cubicBezTo>
                  <a:cubicBezTo>
                    <a:pt x="245" y="151"/>
                    <a:pt x="240" y="92"/>
                    <a:pt x="240" y="80"/>
                  </a:cubicBezTo>
                  <a:cubicBezTo>
                    <a:pt x="236" y="36"/>
                    <a:pt x="198"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917;p59">
              <a:extLst>
                <a:ext uri="{FF2B5EF4-FFF2-40B4-BE49-F238E27FC236}">
                  <a16:creationId xmlns:a16="http://schemas.microsoft.com/office/drawing/2014/main" id="{5B1FF1EF-CB8A-44B9-AC64-BD5347CA3363}"/>
                </a:ext>
              </a:extLst>
            </p:cNvPr>
            <p:cNvSpPr/>
            <p:nvPr/>
          </p:nvSpPr>
          <p:spPr>
            <a:xfrm>
              <a:off x="7096142" y="4095209"/>
              <a:ext cx="141207" cy="264370"/>
            </a:xfrm>
            <a:custGeom>
              <a:avLst/>
              <a:gdLst/>
              <a:ahLst/>
              <a:cxnLst/>
              <a:rect l="l" t="t" r="r" b="b"/>
              <a:pathLst>
                <a:path w="2113" h="3956" extrusionOk="0">
                  <a:moveTo>
                    <a:pt x="1856" y="1"/>
                  </a:moveTo>
                  <a:cubicBezTo>
                    <a:pt x="1140" y="888"/>
                    <a:pt x="1" y="2566"/>
                    <a:pt x="317" y="3956"/>
                  </a:cubicBezTo>
                  <a:cubicBezTo>
                    <a:pt x="1370" y="3250"/>
                    <a:pt x="2112" y="2048"/>
                    <a:pt x="1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918;p59">
              <a:extLst>
                <a:ext uri="{FF2B5EF4-FFF2-40B4-BE49-F238E27FC236}">
                  <a16:creationId xmlns:a16="http://schemas.microsoft.com/office/drawing/2014/main" id="{2F282419-2775-40CB-92FF-7508DCDFB14F}"/>
                </a:ext>
              </a:extLst>
            </p:cNvPr>
            <p:cNvSpPr/>
            <p:nvPr/>
          </p:nvSpPr>
          <p:spPr>
            <a:xfrm>
              <a:off x="6125004" y="3567801"/>
              <a:ext cx="337947" cy="782617"/>
            </a:xfrm>
            <a:custGeom>
              <a:avLst/>
              <a:gdLst/>
              <a:ahLst/>
              <a:cxnLst/>
              <a:rect l="l" t="t" r="r" b="b"/>
              <a:pathLst>
                <a:path w="5057" h="11711" extrusionOk="0">
                  <a:moveTo>
                    <a:pt x="4592" y="0"/>
                  </a:moveTo>
                  <a:cubicBezTo>
                    <a:pt x="4583" y="0"/>
                    <a:pt x="4574" y="1"/>
                    <a:pt x="4565" y="4"/>
                  </a:cubicBezTo>
                  <a:cubicBezTo>
                    <a:pt x="4565" y="4"/>
                    <a:pt x="4458" y="73"/>
                    <a:pt x="4276" y="223"/>
                  </a:cubicBezTo>
                  <a:cubicBezTo>
                    <a:pt x="4239" y="255"/>
                    <a:pt x="4196" y="287"/>
                    <a:pt x="4153" y="325"/>
                  </a:cubicBezTo>
                  <a:cubicBezTo>
                    <a:pt x="3565" y="827"/>
                    <a:pt x="2465" y="1913"/>
                    <a:pt x="1545" y="3665"/>
                  </a:cubicBezTo>
                  <a:cubicBezTo>
                    <a:pt x="1471" y="3805"/>
                    <a:pt x="1395" y="3948"/>
                    <a:pt x="1326" y="4104"/>
                  </a:cubicBezTo>
                  <a:cubicBezTo>
                    <a:pt x="1219" y="4323"/>
                    <a:pt x="1118" y="4553"/>
                    <a:pt x="1022" y="4792"/>
                  </a:cubicBezTo>
                  <a:cubicBezTo>
                    <a:pt x="984" y="4883"/>
                    <a:pt x="946" y="4980"/>
                    <a:pt x="909" y="5076"/>
                  </a:cubicBezTo>
                  <a:cubicBezTo>
                    <a:pt x="610" y="5862"/>
                    <a:pt x="364" y="6743"/>
                    <a:pt x="203" y="7732"/>
                  </a:cubicBezTo>
                  <a:cubicBezTo>
                    <a:pt x="176" y="7903"/>
                    <a:pt x="151" y="8080"/>
                    <a:pt x="129" y="8262"/>
                  </a:cubicBezTo>
                  <a:cubicBezTo>
                    <a:pt x="1" y="9262"/>
                    <a:pt x="407" y="10020"/>
                    <a:pt x="1022" y="10597"/>
                  </a:cubicBezTo>
                  <a:cubicBezTo>
                    <a:pt x="2128" y="11639"/>
                    <a:pt x="3775" y="11711"/>
                    <a:pt x="4207" y="11711"/>
                  </a:cubicBezTo>
                  <a:cubicBezTo>
                    <a:pt x="4275" y="11711"/>
                    <a:pt x="4313" y="11709"/>
                    <a:pt x="4313" y="11709"/>
                  </a:cubicBezTo>
                  <a:cubicBezTo>
                    <a:pt x="4372" y="10661"/>
                    <a:pt x="4448" y="10271"/>
                    <a:pt x="4533" y="9673"/>
                  </a:cubicBezTo>
                  <a:cubicBezTo>
                    <a:pt x="4533" y="9673"/>
                    <a:pt x="3378" y="9513"/>
                    <a:pt x="3688" y="6706"/>
                  </a:cubicBezTo>
                  <a:cubicBezTo>
                    <a:pt x="5057" y="2091"/>
                    <a:pt x="4976" y="0"/>
                    <a:pt x="4592"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919;p59">
              <a:extLst>
                <a:ext uri="{FF2B5EF4-FFF2-40B4-BE49-F238E27FC236}">
                  <a16:creationId xmlns:a16="http://schemas.microsoft.com/office/drawing/2014/main" id="{77B8646F-F91C-43DF-AABB-902C676D5B16}"/>
                </a:ext>
              </a:extLst>
            </p:cNvPr>
            <p:cNvSpPr/>
            <p:nvPr/>
          </p:nvSpPr>
          <p:spPr>
            <a:xfrm>
              <a:off x="6402472" y="3582704"/>
              <a:ext cx="20115" cy="32545"/>
            </a:xfrm>
            <a:custGeom>
              <a:avLst/>
              <a:gdLst/>
              <a:ahLst/>
              <a:cxnLst/>
              <a:rect l="l" t="t" r="r" b="b"/>
              <a:pathLst>
                <a:path w="301" h="487" extrusionOk="0">
                  <a:moveTo>
                    <a:pt x="124" y="0"/>
                  </a:moveTo>
                  <a:cubicBezTo>
                    <a:pt x="87" y="32"/>
                    <a:pt x="44" y="64"/>
                    <a:pt x="1" y="102"/>
                  </a:cubicBezTo>
                  <a:cubicBezTo>
                    <a:pt x="55" y="176"/>
                    <a:pt x="103" y="284"/>
                    <a:pt x="136" y="422"/>
                  </a:cubicBezTo>
                  <a:cubicBezTo>
                    <a:pt x="140" y="461"/>
                    <a:pt x="172" y="487"/>
                    <a:pt x="206" y="487"/>
                  </a:cubicBezTo>
                  <a:cubicBezTo>
                    <a:pt x="209" y="487"/>
                    <a:pt x="212" y="487"/>
                    <a:pt x="215" y="486"/>
                  </a:cubicBezTo>
                  <a:lnTo>
                    <a:pt x="225" y="486"/>
                  </a:lnTo>
                  <a:cubicBezTo>
                    <a:pt x="274" y="481"/>
                    <a:pt x="301" y="439"/>
                    <a:pt x="289" y="390"/>
                  </a:cubicBezTo>
                  <a:cubicBezTo>
                    <a:pt x="257" y="220"/>
                    <a:pt x="193" y="91"/>
                    <a:pt x="12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920;p59">
              <a:extLst>
                <a:ext uri="{FF2B5EF4-FFF2-40B4-BE49-F238E27FC236}">
                  <a16:creationId xmlns:a16="http://schemas.microsoft.com/office/drawing/2014/main" id="{92344AA2-2F43-4AA2-9C59-8CAB9551F107}"/>
                </a:ext>
              </a:extLst>
            </p:cNvPr>
            <p:cNvSpPr/>
            <p:nvPr/>
          </p:nvSpPr>
          <p:spPr>
            <a:xfrm>
              <a:off x="6125004" y="4084517"/>
              <a:ext cx="77186" cy="191461"/>
            </a:xfrm>
            <a:custGeom>
              <a:avLst/>
              <a:gdLst/>
              <a:ahLst/>
              <a:cxnLst/>
              <a:rect l="l" t="t" r="r" b="b"/>
              <a:pathLst>
                <a:path w="1155" h="2865" extrusionOk="0">
                  <a:moveTo>
                    <a:pt x="203" y="0"/>
                  </a:moveTo>
                  <a:cubicBezTo>
                    <a:pt x="176" y="171"/>
                    <a:pt x="151" y="348"/>
                    <a:pt x="129" y="530"/>
                  </a:cubicBezTo>
                  <a:cubicBezTo>
                    <a:pt x="1" y="1530"/>
                    <a:pt x="407" y="2288"/>
                    <a:pt x="1022" y="2865"/>
                  </a:cubicBezTo>
                  <a:cubicBezTo>
                    <a:pt x="1155" y="1786"/>
                    <a:pt x="519" y="541"/>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921;p59">
              <a:extLst>
                <a:ext uri="{FF2B5EF4-FFF2-40B4-BE49-F238E27FC236}">
                  <a16:creationId xmlns:a16="http://schemas.microsoft.com/office/drawing/2014/main" id="{A265E0C9-4125-4EF1-8BED-EFE13B027849}"/>
                </a:ext>
              </a:extLst>
            </p:cNvPr>
            <p:cNvSpPr/>
            <p:nvPr/>
          </p:nvSpPr>
          <p:spPr>
            <a:xfrm>
              <a:off x="6334709" y="3757927"/>
              <a:ext cx="76050" cy="364878"/>
            </a:xfrm>
            <a:custGeom>
              <a:avLst/>
              <a:gdLst/>
              <a:ahLst/>
              <a:cxnLst/>
              <a:rect l="l" t="t" r="r" b="b"/>
              <a:pathLst>
                <a:path w="1138" h="5460" extrusionOk="0">
                  <a:moveTo>
                    <a:pt x="1044" y="0"/>
                  </a:moveTo>
                  <a:cubicBezTo>
                    <a:pt x="1007" y="0"/>
                    <a:pt x="970" y="26"/>
                    <a:pt x="957" y="67"/>
                  </a:cubicBezTo>
                  <a:cubicBezTo>
                    <a:pt x="946" y="94"/>
                    <a:pt x="75" y="3156"/>
                    <a:pt x="0" y="5369"/>
                  </a:cubicBezTo>
                  <a:cubicBezTo>
                    <a:pt x="0" y="5417"/>
                    <a:pt x="37" y="5460"/>
                    <a:pt x="85" y="5460"/>
                  </a:cubicBezTo>
                  <a:lnTo>
                    <a:pt x="91" y="5460"/>
                  </a:lnTo>
                  <a:cubicBezTo>
                    <a:pt x="139" y="5460"/>
                    <a:pt x="171" y="5422"/>
                    <a:pt x="176" y="5374"/>
                  </a:cubicBezTo>
                  <a:cubicBezTo>
                    <a:pt x="252" y="3183"/>
                    <a:pt x="1117" y="141"/>
                    <a:pt x="1128" y="114"/>
                  </a:cubicBezTo>
                  <a:cubicBezTo>
                    <a:pt x="1138" y="67"/>
                    <a:pt x="1111" y="18"/>
                    <a:pt x="1064" y="3"/>
                  </a:cubicBezTo>
                  <a:cubicBezTo>
                    <a:pt x="1057" y="1"/>
                    <a:pt x="1050" y="0"/>
                    <a:pt x="10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922;p59">
              <a:extLst>
                <a:ext uri="{FF2B5EF4-FFF2-40B4-BE49-F238E27FC236}">
                  <a16:creationId xmlns:a16="http://schemas.microsoft.com/office/drawing/2014/main" id="{11C91268-6D50-4D13-A68D-6E45BD126AA2}"/>
                </a:ext>
              </a:extLst>
            </p:cNvPr>
            <p:cNvSpPr/>
            <p:nvPr/>
          </p:nvSpPr>
          <p:spPr>
            <a:xfrm>
              <a:off x="6378213" y="3779580"/>
              <a:ext cx="49051" cy="64288"/>
            </a:xfrm>
            <a:custGeom>
              <a:avLst/>
              <a:gdLst/>
              <a:ahLst/>
              <a:cxnLst/>
              <a:rect l="l" t="t" r="r" b="b"/>
              <a:pathLst>
                <a:path w="734" h="962" extrusionOk="0">
                  <a:moveTo>
                    <a:pt x="633" y="0"/>
                  </a:moveTo>
                  <a:cubicBezTo>
                    <a:pt x="606" y="0"/>
                    <a:pt x="579" y="13"/>
                    <a:pt x="563" y="37"/>
                  </a:cubicBezTo>
                  <a:lnTo>
                    <a:pt x="28" y="822"/>
                  </a:lnTo>
                  <a:cubicBezTo>
                    <a:pt x="1" y="865"/>
                    <a:pt x="11" y="918"/>
                    <a:pt x="55" y="945"/>
                  </a:cubicBezTo>
                  <a:cubicBezTo>
                    <a:pt x="70" y="956"/>
                    <a:pt x="87" y="961"/>
                    <a:pt x="107" y="961"/>
                  </a:cubicBezTo>
                  <a:cubicBezTo>
                    <a:pt x="134" y="961"/>
                    <a:pt x="161" y="945"/>
                    <a:pt x="178" y="924"/>
                  </a:cubicBezTo>
                  <a:lnTo>
                    <a:pt x="706" y="133"/>
                  </a:lnTo>
                  <a:cubicBezTo>
                    <a:pt x="733" y="96"/>
                    <a:pt x="723" y="42"/>
                    <a:pt x="679" y="15"/>
                  </a:cubicBezTo>
                  <a:cubicBezTo>
                    <a:pt x="665" y="5"/>
                    <a:pt x="649" y="0"/>
                    <a:pt x="6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923;p59">
              <a:extLst>
                <a:ext uri="{FF2B5EF4-FFF2-40B4-BE49-F238E27FC236}">
                  <a16:creationId xmlns:a16="http://schemas.microsoft.com/office/drawing/2014/main" id="{EF406E25-72E7-4FF2-82DC-39650B6DFFEF}"/>
                </a:ext>
              </a:extLst>
            </p:cNvPr>
            <p:cNvSpPr/>
            <p:nvPr/>
          </p:nvSpPr>
          <p:spPr>
            <a:xfrm>
              <a:off x="6309982" y="4117463"/>
              <a:ext cx="132586" cy="65357"/>
            </a:xfrm>
            <a:custGeom>
              <a:avLst/>
              <a:gdLst/>
              <a:ahLst/>
              <a:cxnLst/>
              <a:rect l="l" t="t" r="r" b="b"/>
              <a:pathLst>
                <a:path w="1984" h="978" extrusionOk="0">
                  <a:moveTo>
                    <a:pt x="212" y="1"/>
                  </a:moveTo>
                  <a:cubicBezTo>
                    <a:pt x="160" y="1"/>
                    <a:pt x="113" y="7"/>
                    <a:pt x="70" y="21"/>
                  </a:cubicBezTo>
                  <a:cubicBezTo>
                    <a:pt x="23" y="37"/>
                    <a:pt x="1" y="85"/>
                    <a:pt x="12" y="133"/>
                  </a:cubicBezTo>
                  <a:cubicBezTo>
                    <a:pt x="24" y="167"/>
                    <a:pt x="58" y="191"/>
                    <a:pt x="95" y="191"/>
                  </a:cubicBezTo>
                  <a:cubicBezTo>
                    <a:pt x="104" y="191"/>
                    <a:pt x="114" y="189"/>
                    <a:pt x="124" y="186"/>
                  </a:cubicBezTo>
                  <a:cubicBezTo>
                    <a:pt x="153" y="177"/>
                    <a:pt x="185" y="173"/>
                    <a:pt x="222" y="173"/>
                  </a:cubicBezTo>
                  <a:cubicBezTo>
                    <a:pt x="638" y="173"/>
                    <a:pt x="1509" y="725"/>
                    <a:pt x="1834" y="961"/>
                  </a:cubicBezTo>
                  <a:cubicBezTo>
                    <a:pt x="1850" y="972"/>
                    <a:pt x="1872" y="978"/>
                    <a:pt x="1893" y="978"/>
                  </a:cubicBezTo>
                  <a:cubicBezTo>
                    <a:pt x="1920" y="978"/>
                    <a:pt x="1942" y="961"/>
                    <a:pt x="1957" y="940"/>
                  </a:cubicBezTo>
                  <a:cubicBezTo>
                    <a:pt x="1984" y="903"/>
                    <a:pt x="1979" y="849"/>
                    <a:pt x="1936" y="817"/>
                  </a:cubicBezTo>
                  <a:cubicBezTo>
                    <a:pt x="1813" y="729"/>
                    <a:pt x="773" y="1"/>
                    <a:pt x="2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924;p59">
              <a:extLst>
                <a:ext uri="{FF2B5EF4-FFF2-40B4-BE49-F238E27FC236}">
                  <a16:creationId xmlns:a16="http://schemas.microsoft.com/office/drawing/2014/main" id="{4036C521-5A88-4B6C-AA3D-A359A1440101}"/>
                </a:ext>
              </a:extLst>
            </p:cNvPr>
            <p:cNvSpPr/>
            <p:nvPr/>
          </p:nvSpPr>
          <p:spPr>
            <a:xfrm>
              <a:off x="6265007" y="4115993"/>
              <a:ext cx="79324" cy="41233"/>
            </a:xfrm>
            <a:custGeom>
              <a:avLst/>
              <a:gdLst/>
              <a:ahLst/>
              <a:cxnLst/>
              <a:rect l="l" t="t" r="r" b="b"/>
              <a:pathLst>
                <a:path w="1187" h="617" extrusionOk="0">
                  <a:moveTo>
                    <a:pt x="1100" y="0"/>
                  </a:moveTo>
                  <a:cubicBezTo>
                    <a:pt x="1027" y="0"/>
                    <a:pt x="456" y="11"/>
                    <a:pt x="27" y="481"/>
                  </a:cubicBezTo>
                  <a:cubicBezTo>
                    <a:pt x="0" y="513"/>
                    <a:pt x="0" y="566"/>
                    <a:pt x="32" y="593"/>
                  </a:cubicBezTo>
                  <a:cubicBezTo>
                    <a:pt x="49" y="610"/>
                    <a:pt x="72" y="617"/>
                    <a:pt x="94" y="617"/>
                  </a:cubicBezTo>
                  <a:cubicBezTo>
                    <a:pt x="100" y="617"/>
                    <a:pt x="107" y="616"/>
                    <a:pt x="113" y="615"/>
                  </a:cubicBezTo>
                  <a:cubicBezTo>
                    <a:pt x="129" y="610"/>
                    <a:pt x="140" y="598"/>
                    <a:pt x="150" y="588"/>
                  </a:cubicBezTo>
                  <a:cubicBezTo>
                    <a:pt x="536" y="165"/>
                    <a:pt x="1076" y="161"/>
                    <a:pt x="1106" y="161"/>
                  </a:cubicBezTo>
                  <a:cubicBezTo>
                    <a:pt x="1107" y="161"/>
                    <a:pt x="1107" y="161"/>
                    <a:pt x="1107" y="161"/>
                  </a:cubicBezTo>
                  <a:cubicBezTo>
                    <a:pt x="1150" y="161"/>
                    <a:pt x="1187" y="129"/>
                    <a:pt x="1187" y="80"/>
                  </a:cubicBezTo>
                  <a:cubicBezTo>
                    <a:pt x="1187" y="37"/>
                    <a:pt x="1155" y="0"/>
                    <a:pt x="1107" y="0"/>
                  </a:cubicBezTo>
                  <a:cubicBezTo>
                    <a:pt x="1106" y="0"/>
                    <a:pt x="1104" y="0"/>
                    <a:pt x="110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925;p59">
              <a:extLst>
                <a:ext uri="{FF2B5EF4-FFF2-40B4-BE49-F238E27FC236}">
                  <a16:creationId xmlns:a16="http://schemas.microsoft.com/office/drawing/2014/main" id="{27955EC7-0311-434A-A4FD-B9B845131265}"/>
                </a:ext>
              </a:extLst>
            </p:cNvPr>
            <p:cNvSpPr/>
            <p:nvPr/>
          </p:nvSpPr>
          <p:spPr>
            <a:xfrm>
              <a:off x="6269284" y="4093405"/>
              <a:ext cx="78322" cy="35820"/>
            </a:xfrm>
            <a:custGeom>
              <a:avLst/>
              <a:gdLst/>
              <a:ahLst/>
              <a:cxnLst/>
              <a:rect l="l" t="t" r="r" b="b"/>
              <a:pathLst>
                <a:path w="1172" h="536" extrusionOk="0">
                  <a:moveTo>
                    <a:pt x="153" y="0"/>
                  </a:moveTo>
                  <a:cubicBezTo>
                    <a:pt x="135" y="0"/>
                    <a:pt x="116" y="0"/>
                    <a:pt x="97" y="1"/>
                  </a:cubicBezTo>
                  <a:cubicBezTo>
                    <a:pt x="44" y="1"/>
                    <a:pt x="0" y="44"/>
                    <a:pt x="6" y="97"/>
                  </a:cubicBezTo>
                  <a:cubicBezTo>
                    <a:pt x="6" y="151"/>
                    <a:pt x="49" y="193"/>
                    <a:pt x="102" y="193"/>
                  </a:cubicBezTo>
                  <a:cubicBezTo>
                    <a:pt x="122" y="193"/>
                    <a:pt x="141" y="192"/>
                    <a:pt x="160" y="192"/>
                  </a:cubicBezTo>
                  <a:cubicBezTo>
                    <a:pt x="758" y="192"/>
                    <a:pt x="984" y="494"/>
                    <a:pt x="984" y="499"/>
                  </a:cubicBezTo>
                  <a:cubicBezTo>
                    <a:pt x="1006" y="526"/>
                    <a:pt x="1038" y="536"/>
                    <a:pt x="1070" y="536"/>
                  </a:cubicBezTo>
                  <a:cubicBezTo>
                    <a:pt x="1086" y="536"/>
                    <a:pt x="1107" y="531"/>
                    <a:pt x="1123" y="519"/>
                  </a:cubicBezTo>
                  <a:cubicBezTo>
                    <a:pt x="1166" y="487"/>
                    <a:pt x="1172" y="423"/>
                    <a:pt x="1139" y="381"/>
                  </a:cubicBezTo>
                  <a:cubicBezTo>
                    <a:pt x="1128" y="366"/>
                    <a:pt x="849"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926;p59">
              <a:extLst>
                <a:ext uri="{FF2B5EF4-FFF2-40B4-BE49-F238E27FC236}">
                  <a16:creationId xmlns:a16="http://schemas.microsoft.com/office/drawing/2014/main" id="{23CC32E0-E5F6-40BA-AE8A-D250BE0C94D1}"/>
                </a:ext>
              </a:extLst>
            </p:cNvPr>
            <p:cNvSpPr/>
            <p:nvPr/>
          </p:nvSpPr>
          <p:spPr>
            <a:xfrm>
              <a:off x="6536795" y="3301959"/>
              <a:ext cx="28669" cy="81463"/>
            </a:xfrm>
            <a:custGeom>
              <a:avLst/>
              <a:gdLst/>
              <a:ahLst/>
              <a:cxnLst/>
              <a:rect l="l" t="t" r="r" b="b"/>
              <a:pathLst>
                <a:path w="429" h="1219" extrusionOk="0">
                  <a:moveTo>
                    <a:pt x="268" y="0"/>
                  </a:moveTo>
                  <a:cubicBezTo>
                    <a:pt x="252" y="0"/>
                    <a:pt x="236" y="10"/>
                    <a:pt x="231" y="27"/>
                  </a:cubicBezTo>
                  <a:lnTo>
                    <a:pt x="50" y="743"/>
                  </a:lnTo>
                  <a:cubicBezTo>
                    <a:pt x="28" y="817"/>
                    <a:pt x="1" y="925"/>
                    <a:pt x="38" y="1016"/>
                  </a:cubicBezTo>
                  <a:cubicBezTo>
                    <a:pt x="65" y="1080"/>
                    <a:pt x="119" y="1133"/>
                    <a:pt x="193" y="1165"/>
                  </a:cubicBezTo>
                  <a:cubicBezTo>
                    <a:pt x="257" y="1197"/>
                    <a:pt x="327" y="1209"/>
                    <a:pt x="386" y="1219"/>
                  </a:cubicBezTo>
                  <a:lnTo>
                    <a:pt x="396" y="1219"/>
                  </a:lnTo>
                  <a:cubicBezTo>
                    <a:pt x="413" y="1219"/>
                    <a:pt x="423" y="1202"/>
                    <a:pt x="423" y="1192"/>
                  </a:cubicBezTo>
                  <a:cubicBezTo>
                    <a:pt x="428" y="1170"/>
                    <a:pt x="413" y="1155"/>
                    <a:pt x="396" y="1150"/>
                  </a:cubicBezTo>
                  <a:cubicBezTo>
                    <a:pt x="338" y="1144"/>
                    <a:pt x="274" y="1133"/>
                    <a:pt x="220" y="1106"/>
                  </a:cubicBezTo>
                  <a:cubicBezTo>
                    <a:pt x="161" y="1080"/>
                    <a:pt x="124" y="1037"/>
                    <a:pt x="102" y="989"/>
                  </a:cubicBezTo>
                  <a:cubicBezTo>
                    <a:pt x="75" y="925"/>
                    <a:pt x="92" y="844"/>
                    <a:pt x="114" y="760"/>
                  </a:cubicBezTo>
                  <a:lnTo>
                    <a:pt x="295" y="42"/>
                  </a:lnTo>
                  <a:cubicBezTo>
                    <a:pt x="300" y="27"/>
                    <a:pt x="290" y="5"/>
                    <a:pt x="26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927;p59">
              <a:extLst>
                <a:ext uri="{FF2B5EF4-FFF2-40B4-BE49-F238E27FC236}">
                  <a16:creationId xmlns:a16="http://schemas.microsoft.com/office/drawing/2014/main" id="{9E46801D-9BFB-4CBF-85A6-822A318FC544}"/>
                </a:ext>
              </a:extLst>
            </p:cNvPr>
            <p:cNvSpPr/>
            <p:nvPr/>
          </p:nvSpPr>
          <p:spPr>
            <a:xfrm>
              <a:off x="6575421" y="3276364"/>
              <a:ext cx="62551" cy="37156"/>
            </a:xfrm>
            <a:custGeom>
              <a:avLst/>
              <a:gdLst/>
              <a:ahLst/>
              <a:cxnLst/>
              <a:rect l="l" t="t" r="r" b="b"/>
              <a:pathLst>
                <a:path w="936" h="556" extrusionOk="0">
                  <a:moveTo>
                    <a:pt x="495" y="0"/>
                  </a:moveTo>
                  <a:cubicBezTo>
                    <a:pt x="469" y="0"/>
                    <a:pt x="444" y="1"/>
                    <a:pt x="417" y="3"/>
                  </a:cubicBezTo>
                  <a:cubicBezTo>
                    <a:pt x="358" y="14"/>
                    <a:pt x="305" y="36"/>
                    <a:pt x="252" y="62"/>
                  </a:cubicBezTo>
                  <a:cubicBezTo>
                    <a:pt x="128" y="137"/>
                    <a:pt x="32" y="255"/>
                    <a:pt x="0" y="393"/>
                  </a:cubicBezTo>
                  <a:cubicBezTo>
                    <a:pt x="117" y="497"/>
                    <a:pt x="271" y="555"/>
                    <a:pt x="425" y="555"/>
                  </a:cubicBezTo>
                  <a:cubicBezTo>
                    <a:pt x="455" y="555"/>
                    <a:pt x="484" y="553"/>
                    <a:pt x="513" y="549"/>
                  </a:cubicBezTo>
                  <a:cubicBezTo>
                    <a:pt x="695" y="522"/>
                    <a:pt x="851" y="399"/>
                    <a:pt x="935" y="238"/>
                  </a:cubicBezTo>
                  <a:cubicBezTo>
                    <a:pt x="861" y="121"/>
                    <a:pt x="738" y="41"/>
                    <a:pt x="604" y="9"/>
                  </a:cubicBezTo>
                  <a:cubicBezTo>
                    <a:pt x="567" y="3"/>
                    <a:pt x="531"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928;p59">
              <a:extLst>
                <a:ext uri="{FF2B5EF4-FFF2-40B4-BE49-F238E27FC236}">
                  <a16:creationId xmlns:a16="http://schemas.microsoft.com/office/drawing/2014/main" id="{BC733CB5-875A-429A-A651-A4245ECF881F}"/>
                </a:ext>
              </a:extLst>
            </p:cNvPr>
            <p:cNvSpPr/>
            <p:nvPr/>
          </p:nvSpPr>
          <p:spPr>
            <a:xfrm>
              <a:off x="6572882" y="3274292"/>
              <a:ext cx="68365" cy="31676"/>
            </a:xfrm>
            <a:custGeom>
              <a:avLst/>
              <a:gdLst/>
              <a:ahLst/>
              <a:cxnLst/>
              <a:rect l="l" t="t" r="r" b="b"/>
              <a:pathLst>
                <a:path w="1023" h="474" extrusionOk="0">
                  <a:moveTo>
                    <a:pt x="534" y="0"/>
                  </a:moveTo>
                  <a:cubicBezTo>
                    <a:pt x="435" y="0"/>
                    <a:pt x="335" y="27"/>
                    <a:pt x="252" y="77"/>
                  </a:cubicBezTo>
                  <a:cubicBezTo>
                    <a:pt x="129" y="158"/>
                    <a:pt x="38" y="286"/>
                    <a:pt x="6" y="430"/>
                  </a:cubicBezTo>
                  <a:cubicBezTo>
                    <a:pt x="1" y="451"/>
                    <a:pt x="11" y="468"/>
                    <a:pt x="33" y="473"/>
                  </a:cubicBezTo>
                  <a:lnTo>
                    <a:pt x="43" y="473"/>
                  </a:lnTo>
                  <a:cubicBezTo>
                    <a:pt x="60" y="468"/>
                    <a:pt x="70" y="456"/>
                    <a:pt x="70" y="446"/>
                  </a:cubicBezTo>
                  <a:cubicBezTo>
                    <a:pt x="97" y="318"/>
                    <a:pt x="177" y="205"/>
                    <a:pt x="290" y="136"/>
                  </a:cubicBezTo>
                  <a:cubicBezTo>
                    <a:pt x="363" y="92"/>
                    <a:pt x="452" y="68"/>
                    <a:pt x="539" y="68"/>
                  </a:cubicBezTo>
                  <a:cubicBezTo>
                    <a:pt x="580" y="68"/>
                    <a:pt x="620" y="73"/>
                    <a:pt x="658" y="83"/>
                  </a:cubicBezTo>
                  <a:cubicBezTo>
                    <a:pt x="781" y="115"/>
                    <a:pt x="894" y="200"/>
                    <a:pt x="958" y="313"/>
                  </a:cubicBezTo>
                  <a:cubicBezTo>
                    <a:pt x="961" y="323"/>
                    <a:pt x="971" y="328"/>
                    <a:pt x="982" y="328"/>
                  </a:cubicBezTo>
                  <a:cubicBezTo>
                    <a:pt x="989" y="328"/>
                    <a:pt x="995" y="327"/>
                    <a:pt x="1000" y="323"/>
                  </a:cubicBezTo>
                  <a:cubicBezTo>
                    <a:pt x="1017" y="318"/>
                    <a:pt x="1022" y="296"/>
                    <a:pt x="1017" y="281"/>
                  </a:cubicBezTo>
                  <a:cubicBezTo>
                    <a:pt x="946" y="152"/>
                    <a:pt x="818" y="56"/>
                    <a:pt x="674" y="19"/>
                  </a:cubicBezTo>
                  <a:cubicBezTo>
                    <a:pt x="629" y="7"/>
                    <a:pt x="582" y="0"/>
                    <a:pt x="5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929;p59">
              <a:extLst>
                <a:ext uri="{FF2B5EF4-FFF2-40B4-BE49-F238E27FC236}">
                  <a16:creationId xmlns:a16="http://schemas.microsoft.com/office/drawing/2014/main" id="{491F7112-2629-43DD-8579-8EEA0B71B83C}"/>
                </a:ext>
              </a:extLst>
            </p:cNvPr>
            <p:cNvSpPr/>
            <p:nvPr/>
          </p:nvSpPr>
          <p:spPr>
            <a:xfrm>
              <a:off x="6590057" y="3276364"/>
              <a:ext cx="31543" cy="26798"/>
            </a:xfrm>
            <a:custGeom>
              <a:avLst/>
              <a:gdLst/>
              <a:ahLst/>
              <a:cxnLst/>
              <a:rect l="l" t="t" r="r" b="b"/>
              <a:pathLst>
                <a:path w="472" h="401" extrusionOk="0">
                  <a:moveTo>
                    <a:pt x="276" y="0"/>
                  </a:moveTo>
                  <a:cubicBezTo>
                    <a:pt x="250" y="0"/>
                    <a:pt x="225" y="1"/>
                    <a:pt x="198" y="3"/>
                  </a:cubicBezTo>
                  <a:cubicBezTo>
                    <a:pt x="139" y="14"/>
                    <a:pt x="86" y="36"/>
                    <a:pt x="33" y="62"/>
                  </a:cubicBezTo>
                  <a:cubicBezTo>
                    <a:pt x="11" y="105"/>
                    <a:pt x="1" y="154"/>
                    <a:pt x="6" y="206"/>
                  </a:cubicBezTo>
                  <a:cubicBezTo>
                    <a:pt x="26" y="319"/>
                    <a:pt x="121" y="401"/>
                    <a:pt x="232" y="401"/>
                  </a:cubicBezTo>
                  <a:cubicBezTo>
                    <a:pt x="242" y="401"/>
                    <a:pt x="252" y="400"/>
                    <a:pt x="262" y="399"/>
                  </a:cubicBezTo>
                  <a:cubicBezTo>
                    <a:pt x="385" y="378"/>
                    <a:pt x="471" y="265"/>
                    <a:pt x="455" y="142"/>
                  </a:cubicBezTo>
                  <a:cubicBezTo>
                    <a:pt x="444" y="89"/>
                    <a:pt x="417" y="46"/>
                    <a:pt x="385" y="9"/>
                  </a:cubicBezTo>
                  <a:cubicBezTo>
                    <a:pt x="348" y="3"/>
                    <a:pt x="312" y="0"/>
                    <a:pt x="2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930;p59">
              <a:extLst>
                <a:ext uri="{FF2B5EF4-FFF2-40B4-BE49-F238E27FC236}">
                  <a16:creationId xmlns:a16="http://schemas.microsoft.com/office/drawing/2014/main" id="{3A4A614C-9776-4B3B-ABCF-0011B80AB57D}"/>
                </a:ext>
              </a:extLst>
            </p:cNvPr>
            <p:cNvSpPr/>
            <p:nvPr/>
          </p:nvSpPr>
          <p:spPr>
            <a:xfrm>
              <a:off x="6476784" y="3289997"/>
              <a:ext cx="62617" cy="37423"/>
            </a:xfrm>
            <a:custGeom>
              <a:avLst/>
              <a:gdLst/>
              <a:ahLst/>
              <a:cxnLst/>
              <a:rect l="l" t="t" r="r" b="b"/>
              <a:pathLst>
                <a:path w="937" h="560" extrusionOk="0">
                  <a:moveTo>
                    <a:pt x="500" y="0"/>
                  </a:moveTo>
                  <a:cubicBezTo>
                    <a:pt x="473" y="0"/>
                    <a:pt x="445" y="3"/>
                    <a:pt x="418" y="9"/>
                  </a:cubicBezTo>
                  <a:cubicBezTo>
                    <a:pt x="359" y="19"/>
                    <a:pt x="306" y="34"/>
                    <a:pt x="252" y="66"/>
                  </a:cubicBezTo>
                  <a:cubicBezTo>
                    <a:pt x="129" y="137"/>
                    <a:pt x="33" y="259"/>
                    <a:pt x="1" y="398"/>
                  </a:cubicBezTo>
                  <a:cubicBezTo>
                    <a:pt x="114" y="502"/>
                    <a:pt x="268" y="560"/>
                    <a:pt x="423" y="560"/>
                  </a:cubicBezTo>
                  <a:cubicBezTo>
                    <a:pt x="452" y="560"/>
                    <a:pt x="480" y="558"/>
                    <a:pt x="509" y="554"/>
                  </a:cubicBezTo>
                  <a:cubicBezTo>
                    <a:pt x="691" y="522"/>
                    <a:pt x="845" y="404"/>
                    <a:pt x="936" y="243"/>
                  </a:cubicBezTo>
                  <a:cubicBezTo>
                    <a:pt x="862" y="125"/>
                    <a:pt x="739" y="41"/>
                    <a:pt x="600" y="14"/>
                  </a:cubicBezTo>
                  <a:cubicBezTo>
                    <a:pt x="568" y="5"/>
                    <a:pt x="5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931;p59">
              <a:extLst>
                <a:ext uri="{FF2B5EF4-FFF2-40B4-BE49-F238E27FC236}">
                  <a16:creationId xmlns:a16="http://schemas.microsoft.com/office/drawing/2014/main" id="{2D65F01D-6FF7-4E72-AA78-3C6F2F8D3E90}"/>
                </a:ext>
              </a:extLst>
            </p:cNvPr>
            <p:cNvSpPr/>
            <p:nvPr/>
          </p:nvSpPr>
          <p:spPr>
            <a:xfrm>
              <a:off x="6474311" y="3287992"/>
              <a:ext cx="68298" cy="31476"/>
            </a:xfrm>
            <a:custGeom>
              <a:avLst/>
              <a:gdLst/>
              <a:ahLst/>
              <a:cxnLst/>
              <a:rect l="l" t="t" r="r" b="b"/>
              <a:pathLst>
                <a:path w="1022" h="471" extrusionOk="0">
                  <a:moveTo>
                    <a:pt x="544" y="0"/>
                  </a:moveTo>
                  <a:cubicBezTo>
                    <a:pt x="442" y="0"/>
                    <a:pt x="338" y="29"/>
                    <a:pt x="252" y="81"/>
                  </a:cubicBezTo>
                  <a:cubicBezTo>
                    <a:pt x="124" y="155"/>
                    <a:pt x="33" y="289"/>
                    <a:pt x="6" y="434"/>
                  </a:cubicBezTo>
                  <a:cubicBezTo>
                    <a:pt x="1" y="449"/>
                    <a:pt x="11" y="466"/>
                    <a:pt x="28" y="471"/>
                  </a:cubicBezTo>
                  <a:lnTo>
                    <a:pt x="43" y="471"/>
                  </a:lnTo>
                  <a:cubicBezTo>
                    <a:pt x="55" y="471"/>
                    <a:pt x="65" y="461"/>
                    <a:pt x="70" y="444"/>
                  </a:cubicBezTo>
                  <a:cubicBezTo>
                    <a:pt x="97" y="321"/>
                    <a:pt x="177" y="204"/>
                    <a:pt x="284" y="140"/>
                  </a:cubicBezTo>
                  <a:cubicBezTo>
                    <a:pt x="362" y="92"/>
                    <a:pt x="454" y="66"/>
                    <a:pt x="543" y="66"/>
                  </a:cubicBezTo>
                  <a:cubicBezTo>
                    <a:pt x="582" y="66"/>
                    <a:pt x="621" y="71"/>
                    <a:pt x="658" y="81"/>
                  </a:cubicBezTo>
                  <a:cubicBezTo>
                    <a:pt x="781" y="113"/>
                    <a:pt x="894" y="204"/>
                    <a:pt x="953" y="310"/>
                  </a:cubicBezTo>
                  <a:cubicBezTo>
                    <a:pt x="959" y="325"/>
                    <a:pt x="972" y="332"/>
                    <a:pt x="983" y="332"/>
                  </a:cubicBezTo>
                  <a:cubicBezTo>
                    <a:pt x="989" y="332"/>
                    <a:pt x="995" y="331"/>
                    <a:pt x="1000" y="327"/>
                  </a:cubicBezTo>
                  <a:cubicBezTo>
                    <a:pt x="1017" y="316"/>
                    <a:pt x="1022" y="295"/>
                    <a:pt x="1010" y="278"/>
                  </a:cubicBezTo>
                  <a:cubicBezTo>
                    <a:pt x="941" y="150"/>
                    <a:pt x="813" y="54"/>
                    <a:pt x="674" y="17"/>
                  </a:cubicBezTo>
                  <a:cubicBezTo>
                    <a:pt x="632" y="6"/>
                    <a:pt x="589" y="0"/>
                    <a:pt x="5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932;p59">
              <a:extLst>
                <a:ext uri="{FF2B5EF4-FFF2-40B4-BE49-F238E27FC236}">
                  <a16:creationId xmlns:a16="http://schemas.microsoft.com/office/drawing/2014/main" id="{E9FA8392-EB3A-4495-939D-758A090480E6}"/>
                </a:ext>
              </a:extLst>
            </p:cNvPr>
            <p:cNvSpPr/>
            <p:nvPr/>
          </p:nvSpPr>
          <p:spPr>
            <a:xfrm>
              <a:off x="6491486" y="3289997"/>
              <a:ext cx="31075" cy="26798"/>
            </a:xfrm>
            <a:custGeom>
              <a:avLst/>
              <a:gdLst/>
              <a:ahLst/>
              <a:cxnLst/>
              <a:rect l="l" t="t" r="r" b="b"/>
              <a:pathLst>
                <a:path w="465" h="401" extrusionOk="0">
                  <a:moveTo>
                    <a:pt x="280" y="0"/>
                  </a:moveTo>
                  <a:cubicBezTo>
                    <a:pt x="253" y="0"/>
                    <a:pt x="225" y="3"/>
                    <a:pt x="198" y="9"/>
                  </a:cubicBezTo>
                  <a:cubicBezTo>
                    <a:pt x="139" y="19"/>
                    <a:pt x="86" y="34"/>
                    <a:pt x="32" y="66"/>
                  </a:cubicBezTo>
                  <a:cubicBezTo>
                    <a:pt x="11" y="105"/>
                    <a:pt x="0" y="157"/>
                    <a:pt x="5" y="206"/>
                  </a:cubicBezTo>
                  <a:cubicBezTo>
                    <a:pt x="21" y="320"/>
                    <a:pt x="117" y="400"/>
                    <a:pt x="232" y="400"/>
                  </a:cubicBezTo>
                  <a:cubicBezTo>
                    <a:pt x="242" y="400"/>
                    <a:pt x="252" y="400"/>
                    <a:pt x="262" y="398"/>
                  </a:cubicBezTo>
                  <a:cubicBezTo>
                    <a:pt x="380" y="382"/>
                    <a:pt x="465" y="270"/>
                    <a:pt x="449" y="147"/>
                  </a:cubicBezTo>
                  <a:cubicBezTo>
                    <a:pt x="444" y="93"/>
                    <a:pt x="417" y="46"/>
                    <a:pt x="380" y="14"/>
                  </a:cubicBezTo>
                  <a:cubicBezTo>
                    <a:pt x="348" y="5"/>
                    <a:pt x="314" y="0"/>
                    <a:pt x="2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933;p59">
              <a:extLst>
                <a:ext uri="{FF2B5EF4-FFF2-40B4-BE49-F238E27FC236}">
                  <a16:creationId xmlns:a16="http://schemas.microsoft.com/office/drawing/2014/main" id="{0C33A655-7EAF-45FD-92EC-61BD38C9DF23}"/>
                </a:ext>
              </a:extLst>
            </p:cNvPr>
            <p:cNvSpPr/>
            <p:nvPr/>
          </p:nvSpPr>
          <p:spPr>
            <a:xfrm>
              <a:off x="6587250" y="3229383"/>
              <a:ext cx="66493" cy="35084"/>
            </a:xfrm>
            <a:custGeom>
              <a:avLst/>
              <a:gdLst/>
              <a:ahLst/>
              <a:cxnLst/>
              <a:rect l="l" t="t" r="r" b="b"/>
              <a:pathLst>
                <a:path w="995" h="525" extrusionOk="0">
                  <a:moveTo>
                    <a:pt x="96" y="1"/>
                  </a:moveTo>
                  <a:cubicBezTo>
                    <a:pt x="37" y="70"/>
                    <a:pt x="0" y="172"/>
                    <a:pt x="16" y="263"/>
                  </a:cubicBezTo>
                  <a:cubicBezTo>
                    <a:pt x="336" y="311"/>
                    <a:pt x="647" y="402"/>
                    <a:pt x="940" y="524"/>
                  </a:cubicBezTo>
                  <a:cubicBezTo>
                    <a:pt x="956" y="509"/>
                    <a:pt x="994" y="455"/>
                    <a:pt x="978" y="440"/>
                  </a:cubicBezTo>
                  <a:cubicBezTo>
                    <a:pt x="738" y="215"/>
                    <a:pt x="422" y="55"/>
                    <a:pt x="9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934;p59">
              <a:extLst>
                <a:ext uri="{FF2B5EF4-FFF2-40B4-BE49-F238E27FC236}">
                  <a16:creationId xmlns:a16="http://schemas.microsoft.com/office/drawing/2014/main" id="{13B38BB0-AC51-440A-989A-5DF10EC3D8A4}"/>
                </a:ext>
              </a:extLst>
            </p:cNvPr>
            <p:cNvSpPr/>
            <p:nvPr/>
          </p:nvSpPr>
          <p:spPr>
            <a:xfrm>
              <a:off x="6467896" y="3236200"/>
              <a:ext cx="56803" cy="51858"/>
            </a:xfrm>
            <a:custGeom>
              <a:avLst/>
              <a:gdLst/>
              <a:ahLst/>
              <a:cxnLst/>
              <a:rect l="l" t="t" r="r" b="b"/>
              <a:pathLst>
                <a:path w="850" h="776" extrusionOk="0">
                  <a:moveTo>
                    <a:pt x="689" y="0"/>
                  </a:moveTo>
                  <a:cubicBezTo>
                    <a:pt x="401" y="161"/>
                    <a:pt x="156" y="412"/>
                    <a:pt x="6" y="711"/>
                  </a:cubicBezTo>
                  <a:cubicBezTo>
                    <a:pt x="1" y="728"/>
                    <a:pt x="54" y="770"/>
                    <a:pt x="70" y="775"/>
                  </a:cubicBezTo>
                  <a:cubicBezTo>
                    <a:pt x="305" y="562"/>
                    <a:pt x="568" y="370"/>
                    <a:pt x="850" y="214"/>
                  </a:cubicBezTo>
                  <a:cubicBezTo>
                    <a:pt x="834" y="123"/>
                    <a:pt x="770" y="44"/>
                    <a:pt x="6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947;p60">
            <a:extLst>
              <a:ext uri="{FF2B5EF4-FFF2-40B4-BE49-F238E27FC236}">
                <a16:creationId xmlns:a16="http://schemas.microsoft.com/office/drawing/2014/main" id="{B57E2608-7CFD-4B81-B177-83E3F33751D0}"/>
              </a:ext>
            </a:extLst>
          </p:cNvPr>
          <p:cNvGrpSpPr/>
          <p:nvPr/>
        </p:nvGrpSpPr>
        <p:grpSpPr>
          <a:xfrm>
            <a:off x="6423009" y="2094146"/>
            <a:ext cx="739321" cy="2862524"/>
            <a:chOff x="8175125" y="2067450"/>
            <a:chExt cx="739321" cy="2862524"/>
          </a:xfrm>
        </p:grpSpPr>
        <p:sp>
          <p:nvSpPr>
            <p:cNvPr id="284" name="Google Shape;2948;p60">
              <a:extLst>
                <a:ext uri="{FF2B5EF4-FFF2-40B4-BE49-F238E27FC236}">
                  <a16:creationId xmlns:a16="http://schemas.microsoft.com/office/drawing/2014/main" id="{9A9C0EC4-79C3-479A-BA06-7FFDD1E4E6CF}"/>
                </a:ext>
              </a:extLst>
            </p:cNvPr>
            <p:cNvSpPr/>
            <p:nvPr/>
          </p:nvSpPr>
          <p:spPr>
            <a:xfrm>
              <a:off x="8175125" y="4872725"/>
              <a:ext cx="408179" cy="57250"/>
            </a:xfrm>
            <a:custGeom>
              <a:avLst/>
              <a:gdLst/>
              <a:ahLst/>
              <a:cxnLst/>
              <a:rect l="l" t="t" r="r" b="b"/>
              <a:pathLst>
                <a:path w="5383" h="755" extrusionOk="0">
                  <a:moveTo>
                    <a:pt x="5362" y="1"/>
                  </a:moveTo>
                  <a:lnTo>
                    <a:pt x="0" y="65"/>
                  </a:lnTo>
                  <a:lnTo>
                    <a:pt x="17" y="755"/>
                  </a:lnTo>
                  <a:lnTo>
                    <a:pt x="5383" y="691"/>
                  </a:lnTo>
                  <a:lnTo>
                    <a:pt x="53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949;p60">
              <a:extLst>
                <a:ext uri="{FF2B5EF4-FFF2-40B4-BE49-F238E27FC236}">
                  <a16:creationId xmlns:a16="http://schemas.microsoft.com/office/drawing/2014/main" id="{E9241218-EA78-4586-867B-DE3F23B61BCE}"/>
                </a:ext>
              </a:extLst>
            </p:cNvPr>
            <p:cNvSpPr/>
            <p:nvPr/>
          </p:nvSpPr>
          <p:spPr>
            <a:xfrm>
              <a:off x="8175125" y="4754811"/>
              <a:ext cx="406663" cy="122841"/>
            </a:xfrm>
            <a:custGeom>
              <a:avLst/>
              <a:gdLst/>
              <a:ahLst/>
              <a:cxnLst/>
              <a:rect l="l" t="t" r="r" b="b"/>
              <a:pathLst>
                <a:path w="5363" h="1620" extrusionOk="0">
                  <a:moveTo>
                    <a:pt x="3175" y="1"/>
                  </a:moveTo>
                  <a:lnTo>
                    <a:pt x="0" y="1620"/>
                  </a:lnTo>
                  <a:lnTo>
                    <a:pt x="0" y="1620"/>
                  </a:lnTo>
                  <a:lnTo>
                    <a:pt x="5362" y="1556"/>
                  </a:lnTo>
                  <a:lnTo>
                    <a:pt x="5175"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950;p60">
              <a:extLst>
                <a:ext uri="{FF2B5EF4-FFF2-40B4-BE49-F238E27FC236}">
                  <a16:creationId xmlns:a16="http://schemas.microsoft.com/office/drawing/2014/main" id="{6E87096B-1B06-4411-8D9E-9FEA32FE7513}"/>
                </a:ext>
              </a:extLst>
            </p:cNvPr>
            <p:cNvSpPr/>
            <p:nvPr/>
          </p:nvSpPr>
          <p:spPr>
            <a:xfrm>
              <a:off x="8404581" y="4548558"/>
              <a:ext cx="163029" cy="206327"/>
            </a:xfrm>
            <a:custGeom>
              <a:avLst/>
              <a:gdLst/>
              <a:ahLst/>
              <a:cxnLst/>
              <a:rect l="l" t="t" r="r" b="b"/>
              <a:pathLst>
                <a:path w="2150" h="2721" extrusionOk="0">
                  <a:moveTo>
                    <a:pt x="0" y="0"/>
                  </a:moveTo>
                  <a:lnTo>
                    <a:pt x="149" y="2721"/>
                  </a:lnTo>
                  <a:lnTo>
                    <a:pt x="2149" y="2721"/>
                  </a:lnTo>
                  <a:lnTo>
                    <a:pt x="200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951;p60">
              <a:extLst>
                <a:ext uri="{FF2B5EF4-FFF2-40B4-BE49-F238E27FC236}">
                  <a16:creationId xmlns:a16="http://schemas.microsoft.com/office/drawing/2014/main" id="{95A9C7A2-0A37-4CCA-8404-2B2315D3D7D6}"/>
                </a:ext>
              </a:extLst>
            </p:cNvPr>
            <p:cNvSpPr/>
            <p:nvPr/>
          </p:nvSpPr>
          <p:spPr>
            <a:xfrm>
              <a:off x="8342554" y="3132840"/>
              <a:ext cx="282154" cy="1559999"/>
            </a:xfrm>
            <a:custGeom>
              <a:avLst/>
              <a:gdLst/>
              <a:ahLst/>
              <a:cxnLst/>
              <a:rect l="l" t="t" r="r" b="b"/>
              <a:pathLst>
                <a:path w="3721" h="20573" extrusionOk="0">
                  <a:moveTo>
                    <a:pt x="380" y="1"/>
                  </a:moveTo>
                  <a:lnTo>
                    <a:pt x="0" y="20572"/>
                  </a:lnTo>
                  <a:lnTo>
                    <a:pt x="3720" y="20572"/>
                  </a:lnTo>
                  <a:lnTo>
                    <a:pt x="1882"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952;p60">
              <a:extLst>
                <a:ext uri="{FF2B5EF4-FFF2-40B4-BE49-F238E27FC236}">
                  <a16:creationId xmlns:a16="http://schemas.microsoft.com/office/drawing/2014/main" id="{F257BBCB-50D7-47DF-AAE7-057214FEE930}"/>
                </a:ext>
              </a:extLst>
            </p:cNvPr>
            <p:cNvSpPr/>
            <p:nvPr/>
          </p:nvSpPr>
          <p:spPr>
            <a:xfrm>
              <a:off x="8426496" y="4872725"/>
              <a:ext cx="408179" cy="57250"/>
            </a:xfrm>
            <a:custGeom>
              <a:avLst/>
              <a:gdLst/>
              <a:ahLst/>
              <a:cxnLst/>
              <a:rect l="l" t="t" r="r" b="b"/>
              <a:pathLst>
                <a:path w="5383" h="755" extrusionOk="0">
                  <a:moveTo>
                    <a:pt x="5361" y="1"/>
                  </a:moveTo>
                  <a:lnTo>
                    <a:pt x="0" y="65"/>
                  </a:lnTo>
                  <a:lnTo>
                    <a:pt x="15" y="755"/>
                  </a:lnTo>
                  <a:lnTo>
                    <a:pt x="5383" y="691"/>
                  </a:lnTo>
                  <a:lnTo>
                    <a:pt x="53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953;p60">
              <a:extLst>
                <a:ext uri="{FF2B5EF4-FFF2-40B4-BE49-F238E27FC236}">
                  <a16:creationId xmlns:a16="http://schemas.microsoft.com/office/drawing/2014/main" id="{7402C5D3-11CF-4535-9F64-B87945F5E796}"/>
                </a:ext>
              </a:extLst>
            </p:cNvPr>
            <p:cNvSpPr/>
            <p:nvPr/>
          </p:nvSpPr>
          <p:spPr>
            <a:xfrm>
              <a:off x="8426495" y="4754811"/>
              <a:ext cx="406511" cy="122841"/>
            </a:xfrm>
            <a:custGeom>
              <a:avLst/>
              <a:gdLst/>
              <a:ahLst/>
              <a:cxnLst/>
              <a:rect l="l" t="t" r="r" b="b"/>
              <a:pathLst>
                <a:path w="5361" h="1620" extrusionOk="0">
                  <a:moveTo>
                    <a:pt x="3175" y="1"/>
                  </a:moveTo>
                  <a:lnTo>
                    <a:pt x="0" y="1620"/>
                  </a:lnTo>
                  <a:lnTo>
                    <a:pt x="0" y="1620"/>
                  </a:lnTo>
                  <a:lnTo>
                    <a:pt x="5361" y="1556"/>
                  </a:lnTo>
                  <a:lnTo>
                    <a:pt x="5173"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54;p60">
              <a:extLst>
                <a:ext uri="{FF2B5EF4-FFF2-40B4-BE49-F238E27FC236}">
                  <a16:creationId xmlns:a16="http://schemas.microsoft.com/office/drawing/2014/main" id="{1E763360-1ADD-4712-B731-6CC6D19690B0}"/>
                </a:ext>
              </a:extLst>
            </p:cNvPr>
            <p:cNvSpPr/>
            <p:nvPr/>
          </p:nvSpPr>
          <p:spPr>
            <a:xfrm>
              <a:off x="8650189" y="4548558"/>
              <a:ext cx="168640" cy="206327"/>
            </a:xfrm>
            <a:custGeom>
              <a:avLst/>
              <a:gdLst/>
              <a:ahLst/>
              <a:cxnLst/>
              <a:rect l="l" t="t" r="r" b="b"/>
              <a:pathLst>
                <a:path w="2224" h="2721" extrusionOk="0">
                  <a:moveTo>
                    <a:pt x="0" y="0"/>
                  </a:moveTo>
                  <a:lnTo>
                    <a:pt x="225" y="2721"/>
                  </a:lnTo>
                  <a:lnTo>
                    <a:pt x="2223" y="2721"/>
                  </a:lnTo>
                  <a:lnTo>
                    <a:pt x="200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55;p60">
              <a:extLst>
                <a:ext uri="{FF2B5EF4-FFF2-40B4-BE49-F238E27FC236}">
                  <a16:creationId xmlns:a16="http://schemas.microsoft.com/office/drawing/2014/main" id="{24F37BA6-C126-421A-84CC-A089295DD340}"/>
                </a:ext>
              </a:extLst>
            </p:cNvPr>
            <p:cNvSpPr/>
            <p:nvPr/>
          </p:nvSpPr>
          <p:spPr>
            <a:xfrm>
              <a:off x="8485187" y="3132840"/>
              <a:ext cx="386341" cy="1583127"/>
            </a:xfrm>
            <a:custGeom>
              <a:avLst/>
              <a:gdLst/>
              <a:ahLst/>
              <a:cxnLst/>
              <a:rect l="l" t="t" r="r" b="b"/>
              <a:pathLst>
                <a:path w="5095" h="20878" extrusionOk="0">
                  <a:moveTo>
                    <a:pt x="1" y="1"/>
                  </a:moveTo>
                  <a:lnTo>
                    <a:pt x="1059" y="20878"/>
                  </a:lnTo>
                  <a:lnTo>
                    <a:pt x="5095" y="20711"/>
                  </a:lnTo>
                  <a:cubicBezTo>
                    <a:pt x="5095" y="20711"/>
                    <a:pt x="4646" y="10449"/>
                    <a:pt x="4458" y="6617"/>
                  </a:cubicBezTo>
                  <a:cubicBezTo>
                    <a:pt x="4266" y="2779"/>
                    <a:pt x="2396" y="171"/>
                    <a:pt x="2396" y="171"/>
                  </a:cubicBezTo>
                  <a:lnTo>
                    <a:pt x="1"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56;p60">
              <a:extLst>
                <a:ext uri="{FF2B5EF4-FFF2-40B4-BE49-F238E27FC236}">
                  <a16:creationId xmlns:a16="http://schemas.microsoft.com/office/drawing/2014/main" id="{6D1158BD-A4C8-4CAD-B775-C47C064AAFAA}"/>
                </a:ext>
              </a:extLst>
            </p:cNvPr>
            <p:cNvSpPr/>
            <p:nvPr/>
          </p:nvSpPr>
          <p:spPr>
            <a:xfrm>
              <a:off x="8475481" y="3451851"/>
              <a:ext cx="88794" cy="1241751"/>
            </a:xfrm>
            <a:custGeom>
              <a:avLst/>
              <a:gdLst/>
              <a:ahLst/>
              <a:cxnLst/>
              <a:rect l="l" t="t" r="r" b="b"/>
              <a:pathLst>
                <a:path w="1171" h="16376" extrusionOk="0">
                  <a:moveTo>
                    <a:pt x="11" y="0"/>
                  </a:moveTo>
                  <a:cubicBezTo>
                    <a:pt x="6" y="0"/>
                    <a:pt x="1" y="0"/>
                    <a:pt x="1" y="5"/>
                  </a:cubicBezTo>
                  <a:lnTo>
                    <a:pt x="1155" y="16365"/>
                  </a:lnTo>
                  <a:cubicBezTo>
                    <a:pt x="1155" y="16371"/>
                    <a:pt x="1160" y="16376"/>
                    <a:pt x="1160" y="16376"/>
                  </a:cubicBezTo>
                  <a:cubicBezTo>
                    <a:pt x="1165" y="16376"/>
                    <a:pt x="1170" y="16371"/>
                    <a:pt x="1170" y="16365"/>
                  </a:cubicBezTo>
                  <a:lnTo>
                    <a:pt x="16" y="5"/>
                  </a:lnTo>
                  <a:cubicBezTo>
                    <a:pt x="16" y="0"/>
                    <a:pt x="16" y="0"/>
                    <a:pt x="1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57;p60">
              <a:extLst>
                <a:ext uri="{FF2B5EF4-FFF2-40B4-BE49-F238E27FC236}">
                  <a16:creationId xmlns:a16="http://schemas.microsoft.com/office/drawing/2014/main" id="{817D48C2-6E56-494B-8183-E4D36D6361E6}"/>
                </a:ext>
              </a:extLst>
            </p:cNvPr>
            <p:cNvSpPr/>
            <p:nvPr/>
          </p:nvSpPr>
          <p:spPr>
            <a:xfrm>
              <a:off x="8319047" y="2540316"/>
              <a:ext cx="451553" cy="605558"/>
            </a:xfrm>
            <a:custGeom>
              <a:avLst/>
              <a:gdLst/>
              <a:ahLst/>
              <a:cxnLst/>
              <a:rect l="l" t="t" r="r" b="b"/>
              <a:pathLst>
                <a:path w="5955" h="7986" extrusionOk="0">
                  <a:moveTo>
                    <a:pt x="4074" y="0"/>
                  </a:moveTo>
                  <a:lnTo>
                    <a:pt x="2106" y="353"/>
                  </a:lnTo>
                  <a:cubicBezTo>
                    <a:pt x="2106" y="353"/>
                    <a:pt x="295" y="1700"/>
                    <a:pt x="145" y="3180"/>
                  </a:cubicBezTo>
                  <a:cubicBezTo>
                    <a:pt x="1" y="4666"/>
                    <a:pt x="690" y="7815"/>
                    <a:pt x="690" y="7815"/>
                  </a:cubicBezTo>
                  <a:lnTo>
                    <a:pt x="4587" y="7985"/>
                  </a:lnTo>
                  <a:cubicBezTo>
                    <a:pt x="4587" y="7985"/>
                    <a:pt x="5954" y="4324"/>
                    <a:pt x="5532" y="1727"/>
                  </a:cubicBezTo>
                  <a:cubicBezTo>
                    <a:pt x="5399" y="935"/>
                    <a:pt x="4848" y="561"/>
                    <a:pt x="4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58;p60">
              <a:extLst>
                <a:ext uri="{FF2B5EF4-FFF2-40B4-BE49-F238E27FC236}">
                  <a16:creationId xmlns:a16="http://schemas.microsoft.com/office/drawing/2014/main" id="{D813F8BE-E84E-4D8B-8CBD-3FAB0F1A83F1}"/>
                </a:ext>
              </a:extLst>
            </p:cNvPr>
            <p:cNvSpPr/>
            <p:nvPr/>
          </p:nvSpPr>
          <p:spPr>
            <a:xfrm>
              <a:off x="8622587" y="3076045"/>
              <a:ext cx="191768" cy="292770"/>
            </a:xfrm>
            <a:custGeom>
              <a:avLst/>
              <a:gdLst/>
              <a:ahLst/>
              <a:cxnLst/>
              <a:rect l="l" t="t" r="r" b="b"/>
              <a:pathLst>
                <a:path w="2529" h="3861" extrusionOk="0">
                  <a:moveTo>
                    <a:pt x="2528" y="1"/>
                  </a:moveTo>
                  <a:lnTo>
                    <a:pt x="0" y="353"/>
                  </a:lnTo>
                  <a:lnTo>
                    <a:pt x="488" y="3812"/>
                  </a:lnTo>
                  <a:lnTo>
                    <a:pt x="2400" y="3861"/>
                  </a:lnTo>
                  <a:lnTo>
                    <a:pt x="252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9;p60">
              <a:extLst>
                <a:ext uri="{FF2B5EF4-FFF2-40B4-BE49-F238E27FC236}">
                  <a16:creationId xmlns:a16="http://schemas.microsoft.com/office/drawing/2014/main" id="{78CCACED-3D38-4A15-8809-341A840E0381}"/>
                </a:ext>
              </a:extLst>
            </p:cNvPr>
            <p:cNvSpPr/>
            <p:nvPr/>
          </p:nvSpPr>
          <p:spPr>
            <a:xfrm>
              <a:off x="8457206" y="3681156"/>
              <a:ext cx="457240" cy="319006"/>
            </a:xfrm>
            <a:custGeom>
              <a:avLst/>
              <a:gdLst/>
              <a:ahLst/>
              <a:cxnLst/>
              <a:rect l="l" t="t" r="r" b="b"/>
              <a:pathLst>
                <a:path w="6030" h="4207" extrusionOk="0">
                  <a:moveTo>
                    <a:pt x="0" y="1"/>
                  </a:moveTo>
                  <a:lnTo>
                    <a:pt x="0" y="4207"/>
                  </a:lnTo>
                  <a:lnTo>
                    <a:pt x="6029" y="4207"/>
                  </a:lnTo>
                  <a:lnTo>
                    <a:pt x="6029"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0;p60">
              <a:extLst>
                <a:ext uri="{FF2B5EF4-FFF2-40B4-BE49-F238E27FC236}">
                  <a16:creationId xmlns:a16="http://schemas.microsoft.com/office/drawing/2014/main" id="{55C69F75-43C1-43AE-8053-47703D107CAA}"/>
                </a:ext>
              </a:extLst>
            </p:cNvPr>
            <p:cNvSpPr/>
            <p:nvPr/>
          </p:nvSpPr>
          <p:spPr>
            <a:xfrm>
              <a:off x="8659516" y="3365027"/>
              <a:ext cx="145134" cy="231122"/>
            </a:xfrm>
            <a:custGeom>
              <a:avLst/>
              <a:gdLst/>
              <a:ahLst/>
              <a:cxnLst/>
              <a:rect l="l" t="t" r="r" b="b"/>
              <a:pathLst>
                <a:path w="1914" h="3048" extrusionOk="0">
                  <a:moveTo>
                    <a:pt x="1" y="1"/>
                  </a:moveTo>
                  <a:lnTo>
                    <a:pt x="267" y="2689"/>
                  </a:lnTo>
                  <a:lnTo>
                    <a:pt x="1743" y="3047"/>
                  </a:lnTo>
                  <a:lnTo>
                    <a:pt x="1913" y="50"/>
                  </a:lnTo>
                  <a:lnTo>
                    <a:pt x="1"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61;p60">
              <a:extLst>
                <a:ext uri="{FF2B5EF4-FFF2-40B4-BE49-F238E27FC236}">
                  <a16:creationId xmlns:a16="http://schemas.microsoft.com/office/drawing/2014/main" id="{3CFA7927-5CD2-4E5C-85DF-88F7CF6C25F5}"/>
                </a:ext>
              </a:extLst>
            </p:cNvPr>
            <p:cNvSpPr/>
            <p:nvPr/>
          </p:nvSpPr>
          <p:spPr>
            <a:xfrm>
              <a:off x="8618568" y="3491509"/>
              <a:ext cx="194877" cy="315518"/>
            </a:xfrm>
            <a:custGeom>
              <a:avLst/>
              <a:gdLst/>
              <a:ahLst/>
              <a:cxnLst/>
              <a:rect l="l" t="t" r="r" b="b"/>
              <a:pathLst>
                <a:path w="2570" h="4161" extrusionOk="0">
                  <a:moveTo>
                    <a:pt x="2036" y="0"/>
                  </a:moveTo>
                  <a:lnTo>
                    <a:pt x="861" y="898"/>
                  </a:lnTo>
                  <a:cubicBezTo>
                    <a:pt x="861" y="898"/>
                    <a:pt x="33" y="2031"/>
                    <a:pt x="6" y="2748"/>
                  </a:cubicBezTo>
                  <a:cubicBezTo>
                    <a:pt x="1" y="2865"/>
                    <a:pt x="80" y="2967"/>
                    <a:pt x="198" y="2983"/>
                  </a:cubicBezTo>
                  <a:cubicBezTo>
                    <a:pt x="210" y="2985"/>
                    <a:pt x="223" y="2986"/>
                    <a:pt x="235" y="2986"/>
                  </a:cubicBezTo>
                  <a:cubicBezTo>
                    <a:pt x="323" y="2986"/>
                    <a:pt x="406" y="2935"/>
                    <a:pt x="444" y="2855"/>
                  </a:cubicBezTo>
                  <a:lnTo>
                    <a:pt x="620" y="2480"/>
                  </a:lnTo>
                  <a:lnTo>
                    <a:pt x="620" y="2480"/>
                  </a:lnTo>
                  <a:cubicBezTo>
                    <a:pt x="620" y="2480"/>
                    <a:pt x="455" y="4160"/>
                    <a:pt x="929" y="4160"/>
                  </a:cubicBezTo>
                  <a:cubicBezTo>
                    <a:pt x="936" y="4160"/>
                    <a:pt x="944" y="4160"/>
                    <a:pt x="951" y="4159"/>
                  </a:cubicBezTo>
                  <a:cubicBezTo>
                    <a:pt x="951" y="4159"/>
                    <a:pt x="1128" y="3982"/>
                    <a:pt x="1187" y="3634"/>
                  </a:cubicBezTo>
                  <a:cubicBezTo>
                    <a:pt x="1187" y="3634"/>
                    <a:pt x="1219" y="3908"/>
                    <a:pt x="1304" y="4014"/>
                  </a:cubicBezTo>
                  <a:cubicBezTo>
                    <a:pt x="1348" y="4067"/>
                    <a:pt x="1408" y="4091"/>
                    <a:pt x="1467" y="4091"/>
                  </a:cubicBezTo>
                  <a:cubicBezTo>
                    <a:pt x="1558" y="4091"/>
                    <a:pt x="1646" y="4033"/>
                    <a:pt x="1668" y="3929"/>
                  </a:cubicBezTo>
                  <a:lnTo>
                    <a:pt x="1743" y="3609"/>
                  </a:lnTo>
                  <a:cubicBezTo>
                    <a:pt x="1743" y="3609"/>
                    <a:pt x="1748" y="3876"/>
                    <a:pt x="1908" y="3935"/>
                  </a:cubicBezTo>
                  <a:cubicBezTo>
                    <a:pt x="1927" y="3942"/>
                    <a:pt x="1946" y="3945"/>
                    <a:pt x="1964" y="3945"/>
                  </a:cubicBezTo>
                  <a:cubicBezTo>
                    <a:pt x="2015" y="3945"/>
                    <a:pt x="2064" y="3920"/>
                    <a:pt x="2095" y="3881"/>
                  </a:cubicBezTo>
                  <a:cubicBezTo>
                    <a:pt x="2159" y="3790"/>
                    <a:pt x="2234" y="3577"/>
                    <a:pt x="2250" y="3325"/>
                  </a:cubicBezTo>
                  <a:cubicBezTo>
                    <a:pt x="2250" y="3325"/>
                    <a:pt x="2325" y="3392"/>
                    <a:pt x="2398" y="3392"/>
                  </a:cubicBezTo>
                  <a:cubicBezTo>
                    <a:pt x="2484" y="3392"/>
                    <a:pt x="2569" y="3299"/>
                    <a:pt x="2529" y="2897"/>
                  </a:cubicBezTo>
                  <a:cubicBezTo>
                    <a:pt x="2416" y="1759"/>
                    <a:pt x="2036" y="0"/>
                    <a:pt x="20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62;p60">
              <a:extLst>
                <a:ext uri="{FF2B5EF4-FFF2-40B4-BE49-F238E27FC236}">
                  <a16:creationId xmlns:a16="http://schemas.microsoft.com/office/drawing/2014/main" id="{32ADCBFE-FAC8-4D55-B3DC-429D09CE9365}"/>
                </a:ext>
              </a:extLst>
            </p:cNvPr>
            <p:cNvSpPr/>
            <p:nvPr/>
          </p:nvSpPr>
          <p:spPr>
            <a:xfrm>
              <a:off x="8597488" y="3679488"/>
              <a:ext cx="68169" cy="76737"/>
            </a:xfrm>
            <a:custGeom>
              <a:avLst/>
              <a:gdLst/>
              <a:ahLst/>
              <a:cxnLst/>
              <a:rect l="l" t="t" r="r" b="b"/>
              <a:pathLst>
                <a:path w="899" h="1012" extrusionOk="0">
                  <a:moveTo>
                    <a:pt x="898" y="1"/>
                  </a:moveTo>
                  <a:lnTo>
                    <a:pt x="128" y="23"/>
                  </a:lnTo>
                  <a:lnTo>
                    <a:pt x="0" y="553"/>
                  </a:lnTo>
                  <a:lnTo>
                    <a:pt x="572" y="1012"/>
                  </a:lnTo>
                  <a:lnTo>
                    <a:pt x="898"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63;p60">
              <a:extLst>
                <a:ext uri="{FF2B5EF4-FFF2-40B4-BE49-F238E27FC236}">
                  <a16:creationId xmlns:a16="http://schemas.microsoft.com/office/drawing/2014/main" id="{7E4A8EF7-50A5-43E7-B9FF-7462B5C4DC1C}"/>
                </a:ext>
              </a:extLst>
            </p:cNvPr>
            <p:cNvSpPr/>
            <p:nvPr/>
          </p:nvSpPr>
          <p:spPr>
            <a:xfrm>
              <a:off x="8526968" y="2576942"/>
              <a:ext cx="295576" cy="599265"/>
            </a:xfrm>
            <a:custGeom>
              <a:avLst/>
              <a:gdLst/>
              <a:ahLst/>
              <a:cxnLst/>
              <a:rect l="l" t="t" r="r" b="b"/>
              <a:pathLst>
                <a:path w="3898" h="7903" extrusionOk="0">
                  <a:moveTo>
                    <a:pt x="1463" y="0"/>
                  </a:moveTo>
                  <a:cubicBezTo>
                    <a:pt x="1363" y="0"/>
                    <a:pt x="1262" y="12"/>
                    <a:pt x="1160" y="35"/>
                  </a:cubicBezTo>
                  <a:cubicBezTo>
                    <a:pt x="449" y="201"/>
                    <a:pt x="0" y="906"/>
                    <a:pt x="161" y="1617"/>
                  </a:cubicBezTo>
                  <a:lnTo>
                    <a:pt x="1251" y="6893"/>
                  </a:lnTo>
                  <a:cubicBezTo>
                    <a:pt x="1385" y="7497"/>
                    <a:pt x="1921" y="7903"/>
                    <a:pt x="2508" y="7903"/>
                  </a:cubicBezTo>
                  <a:cubicBezTo>
                    <a:pt x="2623" y="7903"/>
                    <a:pt x="2739" y="7887"/>
                    <a:pt x="2854" y="7855"/>
                  </a:cubicBezTo>
                  <a:cubicBezTo>
                    <a:pt x="3501" y="7673"/>
                    <a:pt x="3897" y="7027"/>
                    <a:pt x="3769" y="6370"/>
                  </a:cubicBezTo>
                  <a:lnTo>
                    <a:pt x="2763" y="1072"/>
                  </a:lnTo>
                  <a:cubicBezTo>
                    <a:pt x="2635" y="437"/>
                    <a:pt x="2082" y="0"/>
                    <a:pt x="14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964;p60">
              <a:extLst>
                <a:ext uri="{FF2B5EF4-FFF2-40B4-BE49-F238E27FC236}">
                  <a16:creationId xmlns:a16="http://schemas.microsoft.com/office/drawing/2014/main" id="{29180157-4CE3-49B3-AC0C-4CC4827AC741}"/>
                </a:ext>
              </a:extLst>
            </p:cNvPr>
            <p:cNvSpPr/>
            <p:nvPr/>
          </p:nvSpPr>
          <p:spPr>
            <a:xfrm>
              <a:off x="8550475" y="2758172"/>
              <a:ext cx="77875" cy="385659"/>
            </a:xfrm>
            <a:custGeom>
              <a:avLst/>
              <a:gdLst/>
              <a:ahLst/>
              <a:cxnLst/>
              <a:rect l="l" t="t" r="r" b="b"/>
              <a:pathLst>
                <a:path w="1027" h="5086" extrusionOk="0">
                  <a:moveTo>
                    <a:pt x="12" y="1"/>
                  </a:moveTo>
                  <a:cubicBezTo>
                    <a:pt x="11" y="1"/>
                    <a:pt x="11" y="1"/>
                    <a:pt x="11" y="3"/>
                  </a:cubicBezTo>
                  <a:cubicBezTo>
                    <a:pt x="6" y="3"/>
                    <a:pt x="1" y="8"/>
                    <a:pt x="1" y="13"/>
                  </a:cubicBezTo>
                  <a:lnTo>
                    <a:pt x="946" y="4545"/>
                  </a:lnTo>
                  <a:lnTo>
                    <a:pt x="1010" y="5075"/>
                  </a:lnTo>
                  <a:cubicBezTo>
                    <a:pt x="1010" y="5080"/>
                    <a:pt x="1015" y="5085"/>
                    <a:pt x="1022" y="5085"/>
                  </a:cubicBezTo>
                  <a:cubicBezTo>
                    <a:pt x="1022" y="5085"/>
                    <a:pt x="1027" y="5080"/>
                    <a:pt x="1027" y="5075"/>
                  </a:cubicBezTo>
                  <a:lnTo>
                    <a:pt x="963" y="4540"/>
                  </a:lnTo>
                  <a:lnTo>
                    <a:pt x="21" y="8"/>
                  </a:lnTo>
                  <a:cubicBezTo>
                    <a:pt x="18" y="5"/>
                    <a:pt x="1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965;p60">
              <a:extLst>
                <a:ext uri="{FF2B5EF4-FFF2-40B4-BE49-F238E27FC236}">
                  <a16:creationId xmlns:a16="http://schemas.microsoft.com/office/drawing/2014/main" id="{6FD4EFE8-F1E9-47E1-9B9E-18D448601571}"/>
                </a:ext>
              </a:extLst>
            </p:cNvPr>
            <p:cNvSpPr/>
            <p:nvPr/>
          </p:nvSpPr>
          <p:spPr>
            <a:xfrm>
              <a:off x="8287427" y="2378119"/>
              <a:ext cx="252126" cy="370114"/>
            </a:xfrm>
            <a:custGeom>
              <a:avLst/>
              <a:gdLst/>
              <a:ahLst/>
              <a:cxnLst/>
              <a:rect l="l" t="t" r="r" b="b"/>
              <a:pathLst>
                <a:path w="3325" h="4881" extrusionOk="0">
                  <a:moveTo>
                    <a:pt x="1962" y="1"/>
                  </a:moveTo>
                  <a:cubicBezTo>
                    <a:pt x="1962" y="1"/>
                    <a:pt x="1908" y="1380"/>
                    <a:pt x="1289" y="2321"/>
                  </a:cubicBezTo>
                  <a:cubicBezTo>
                    <a:pt x="668" y="3262"/>
                    <a:pt x="1" y="3881"/>
                    <a:pt x="840" y="4881"/>
                  </a:cubicBezTo>
                  <a:lnTo>
                    <a:pt x="3112" y="3373"/>
                  </a:lnTo>
                  <a:lnTo>
                    <a:pt x="3325" y="210"/>
                  </a:lnTo>
                  <a:lnTo>
                    <a:pt x="1962"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966;p60">
              <a:extLst>
                <a:ext uri="{FF2B5EF4-FFF2-40B4-BE49-F238E27FC236}">
                  <a16:creationId xmlns:a16="http://schemas.microsoft.com/office/drawing/2014/main" id="{B4403F50-1347-4E3B-A2FA-AA00E880B6F4}"/>
                </a:ext>
              </a:extLst>
            </p:cNvPr>
            <p:cNvSpPr/>
            <p:nvPr/>
          </p:nvSpPr>
          <p:spPr>
            <a:xfrm>
              <a:off x="8316620" y="2118483"/>
              <a:ext cx="301945" cy="317717"/>
            </a:xfrm>
            <a:custGeom>
              <a:avLst/>
              <a:gdLst/>
              <a:ahLst/>
              <a:cxnLst/>
              <a:rect l="l" t="t" r="r" b="b"/>
              <a:pathLst>
                <a:path w="3982" h="4190" extrusionOk="0">
                  <a:moveTo>
                    <a:pt x="1436" y="0"/>
                  </a:moveTo>
                  <a:cubicBezTo>
                    <a:pt x="1391" y="0"/>
                    <a:pt x="1345" y="2"/>
                    <a:pt x="1299" y="5"/>
                  </a:cubicBezTo>
                  <a:cubicBezTo>
                    <a:pt x="1257" y="10"/>
                    <a:pt x="1213" y="15"/>
                    <a:pt x="1171" y="20"/>
                  </a:cubicBezTo>
                  <a:cubicBezTo>
                    <a:pt x="1171" y="20"/>
                    <a:pt x="776" y="58"/>
                    <a:pt x="475" y="416"/>
                  </a:cubicBezTo>
                  <a:cubicBezTo>
                    <a:pt x="327" y="593"/>
                    <a:pt x="204" y="844"/>
                    <a:pt x="166" y="1202"/>
                  </a:cubicBezTo>
                  <a:cubicBezTo>
                    <a:pt x="166" y="1202"/>
                    <a:pt x="129" y="1480"/>
                    <a:pt x="65" y="2206"/>
                  </a:cubicBezTo>
                  <a:cubicBezTo>
                    <a:pt x="48" y="2367"/>
                    <a:pt x="26" y="2554"/>
                    <a:pt x="11" y="2768"/>
                  </a:cubicBezTo>
                  <a:cubicBezTo>
                    <a:pt x="6" y="2795"/>
                    <a:pt x="6" y="2821"/>
                    <a:pt x="6" y="2848"/>
                  </a:cubicBezTo>
                  <a:cubicBezTo>
                    <a:pt x="1" y="3003"/>
                    <a:pt x="16" y="3168"/>
                    <a:pt x="59" y="3329"/>
                  </a:cubicBezTo>
                  <a:cubicBezTo>
                    <a:pt x="70" y="3356"/>
                    <a:pt x="75" y="3383"/>
                    <a:pt x="85" y="3409"/>
                  </a:cubicBezTo>
                  <a:cubicBezTo>
                    <a:pt x="225" y="3826"/>
                    <a:pt x="540" y="4184"/>
                    <a:pt x="1048" y="4189"/>
                  </a:cubicBezTo>
                  <a:cubicBezTo>
                    <a:pt x="1193" y="4189"/>
                    <a:pt x="1341" y="4162"/>
                    <a:pt x="1491" y="4120"/>
                  </a:cubicBezTo>
                  <a:lnTo>
                    <a:pt x="1491" y="4115"/>
                  </a:lnTo>
                  <a:cubicBezTo>
                    <a:pt x="1733" y="4039"/>
                    <a:pt x="1978" y="3911"/>
                    <a:pt x="2207" y="3757"/>
                  </a:cubicBezTo>
                  <a:lnTo>
                    <a:pt x="2453" y="3558"/>
                  </a:lnTo>
                  <a:lnTo>
                    <a:pt x="2747" y="3313"/>
                  </a:lnTo>
                  <a:cubicBezTo>
                    <a:pt x="3982" y="2105"/>
                    <a:pt x="3121" y="0"/>
                    <a:pt x="14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967;p60">
              <a:extLst>
                <a:ext uri="{FF2B5EF4-FFF2-40B4-BE49-F238E27FC236}">
                  <a16:creationId xmlns:a16="http://schemas.microsoft.com/office/drawing/2014/main" id="{AD95864B-66CB-4409-8847-C62F9374722C}"/>
                </a:ext>
              </a:extLst>
            </p:cNvPr>
            <p:cNvSpPr/>
            <p:nvPr/>
          </p:nvSpPr>
          <p:spPr>
            <a:xfrm>
              <a:off x="8297588" y="2273552"/>
              <a:ext cx="32075" cy="64226"/>
            </a:xfrm>
            <a:custGeom>
              <a:avLst/>
              <a:gdLst/>
              <a:ahLst/>
              <a:cxnLst/>
              <a:rect l="l" t="t" r="r" b="b"/>
              <a:pathLst>
                <a:path w="423" h="847" extrusionOk="0">
                  <a:moveTo>
                    <a:pt x="422" y="1"/>
                  </a:moveTo>
                  <a:lnTo>
                    <a:pt x="38" y="568"/>
                  </a:lnTo>
                  <a:cubicBezTo>
                    <a:pt x="0" y="615"/>
                    <a:pt x="21" y="691"/>
                    <a:pt x="75" y="712"/>
                  </a:cubicBezTo>
                  <a:lnTo>
                    <a:pt x="358" y="846"/>
                  </a:lnTo>
                  <a:lnTo>
                    <a:pt x="422"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968;p60">
              <a:extLst>
                <a:ext uri="{FF2B5EF4-FFF2-40B4-BE49-F238E27FC236}">
                  <a16:creationId xmlns:a16="http://schemas.microsoft.com/office/drawing/2014/main" id="{B3FC739D-3D5E-4034-ADC7-302E605CC0E3}"/>
                </a:ext>
              </a:extLst>
            </p:cNvPr>
            <p:cNvSpPr/>
            <p:nvPr/>
          </p:nvSpPr>
          <p:spPr>
            <a:xfrm>
              <a:off x="8336108" y="2203865"/>
              <a:ext cx="62785" cy="42691"/>
            </a:xfrm>
            <a:custGeom>
              <a:avLst/>
              <a:gdLst/>
              <a:ahLst/>
              <a:cxnLst/>
              <a:rect l="l" t="t" r="r" b="b"/>
              <a:pathLst>
                <a:path w="828" h="563" extrusionOk="0">
                  <a:moveTo>
                    <a:pt x="178" y="1"/>
                  </a:moveTo>
                  <a:cubicBezTo>
                    <a:pt x="17" y="1"/>
                    <a:pt x="0" y="177"/>
                    <a:pt x="0" y="177"/>
                  </a:cubicBezTo>
                  <a:lnTo>
                    <a:pt x="828" y="562"/>
                  </a:lnTo>
                  <a:cubicBezTo>
                    <a:pt x="828" y="562"/>
                    <a:pt x="711" y="273"/>
                    <a:pt x="422" y="91"/>
                  </a:cubicBezTo>
                  <a:cubicBezTo>
                    <a:pt x="317" y="25"/>
                    <a:pt x="238" y="1"/>
                    <a:pt x="1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969;p60">
              <a:extLst>
                <a:ext uri="{FF2B5EF4-FFF2-40B4-BE49-F238E27FC236}">
                  <a16:creationId xmlns:a16="http://schemas.microsoft.com/office/drawing/2014/main" id="{59872D12-E1CE-490A-8C14-DD5CF4284507}"/>
                </a:ext>
              </a:extLst>
            </p:cNvPr>
            <p:cNvSpPr/>
            <p:nvPr/>
          </p:nvSpPr>
          <p:spPr>
            <a:xfrm>
              <a:off x="8352639" y="2067450"/>
              <a:ext cx="359195" cy="545503"/>
            </a:xfrm>
            <a:custGeom>
              <a:avLst/>
              <a:gdLst/>
              <a:ahLst/>
              <a:cxnLst/>
              <a:rect l="l" t="t" r="r" b="b"/>
              <a:pathLst>
                <a:path w="4737" h="7194" extrusionOk="0">
                  <a:moveTo>
                    <a:pt x="1795" y="0"/>
                  </a:moveTo>
                  <a:cubicBezTo>
                    <a:pt x="331" y="0"/>
                    <a:pt x="0" y="1089"/>
                    <a:pt x="0" y="1089"/>
                  </a:cubicBezTo>
                  <a:cubicBezTo>
                    <a:pt x="1347" y="1089"/>
                    <a:pt x="979" y="7193"/>
                    <a:pt x="979" y="7193"/>
                  </a:cubicBezTo>
                  <a:cubicBezTo>
                    <a:pt x="1600" y="6659"/>
                    <a:pt x="2259" y="6494"/>
                    <a:pt x="2838" y="6494"/>
                  </a:cubicBezTo>
                  <a:cubicBezTo>
                    <a:pt x="3791" y="6494"/>
                    <a:pt x="4529" y="6942"/>
                    <a:pt x="4529" y="6942"/>
                  </a:cubicBezTo>
                  <a:cubicBezTo>
                    <a:pt x="4063" y="5669"/>
                    <a:pt x="2785" y="5824"/>
                    <a:pt x="4085" y="3718"/>
                  </a:cubicBezTo>
                  <a:cubicBezTo>
                    <a:pt x="4736" y="2660"/>
                    <a:pt x="4581" y="1816"/>
                    <a:pt x="4298" y="1255"/>
                  </a:cubicBezTo>
                  <a:cubicBezTo>
                    <a:pt x="4048" y="758"/>
                    <a:pt x="3587" y="389"/>
                    <a:pt x="3053" y="218"/>
                  </a:cubicBezTo>
                  <a:cubicBezTo>
                    <a:pt x="2561" y="63"/>
                    <a:pt x="2146" y="0"/>
                    <a:pt x="1795"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70;p60">
              <a:extLst>
                <a:ext uri="{FF2B5EF4-FFF2-40B4-BE49-F238E27FC236}">
                  <a16:creationId xmlns:a16="http://schemas.microsoft.com/office/drawing/2014/main" id="{6D0844C3-473E-44BC-9627-DC854A41657D}"/>
                </a:ext>
              </a:extLst>
            </p:cNvPr>
            <p:cNvSpPr/>
            <p:nvPr/>
          </p:nvSpPr>
          <p:spPr>
            <a:xfrm>
              <a:off x="8323976" y="2503691"/>
              <a:ext cx="372086" cy="251747"/>
            </a:xfrm>
            <a:custGeom>
              <a:avLst/>
              <a:gdLst/>
              <a:ahLst/>
              <a:cxnLst/>
              <a:rect l="l" t="t" r="r" b="b"/>
              <a:pathLst>
                <a:path w="4907" h="3320" extrusionOk="0">
                  <a:moveTo>
                    <a:pt x="2743" y="1"/>
                  </a:moveTo>
                  <a:cubicBezTo>
                    <a:pt x="2691" y="1"/>
                    <a:pt x="2639" y="3"/>
                    <a:pt x="2586" y="7"/>
                  </a:cubicBezTo>
                  <a:cubicBezTo>
                    <a:pt x="1303" y="120"/>
                    <a:pt x="0" y="2583"/>
                    <a:pt x="0" y="2583"/>
                  </a:cubicBezTo>
                  <a:cubicBezTo>
                    <a:pt x="121" y="3114"/>
                    <a:pt x="351" y="3319"/>
                    <a:pt x="634" y="3319"/>
                  </a:cubicBezTo>
                  <a:cubicBezTo>
                    <a:pt x="1313" y="3319"/>
                    <a:pt x="2297" y="2142"/>
                    <a:pt x="2822" y="1440"/>
                  </a:cubicBezTo>
                  <a:cubicBezTo>
                    <a:pt x="3118" y="1042"/>
                    <a:pt x="3512" y="922"/>
                    <a:pt x="3877" y="922"/>
                  </a:cubicBezTo>
                  <a:cubicBezTo>
                    <a:pt x="4423" y="922"/>
                    <a:pt x="4907" y="1189"/>
                    <a:pt x="4907" y="1189"/>
                  </a:cubicBezTo>
                  <a:cubicBezTo>
                    <a:pt x="4907" y="1189"/>
                    <a:pt x="3948" y="1"/>
                    <a:pt x="274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971;p60">
              <a:extLst>
                <a:ext uri="{FF2B5EF4-FFF2-40B4-BE49-F238E27FC236}">
                  <a16:creationId xmlns:a16="http://schemas.microsoft.com/office/drawing/2014/main" id="{FC84E70F-B8EA-42E1-B47C-E7AB1BC313C3}"/>
                </a:ext>
              </a:extLst>
            </p:cNvPr>
            <p:cNvSpPr/>
            <p:nvPr/>
          </p:nvSpPr>
          <p:spPr>
            <a:xfrm>
              <a:off x="8333682" y="2258917"/>
              <a:ext cx="67259" cy="39051"/>
            </a:xfrm>
            <a:custGeom>
              <a:avLst/>
              <a:gdLst/>
              <a:ahLst/>
              <a:cxnLst/>
              <a:rect l="l" t="t" r="r" b="b"/>
              <a:pathLst>
                <a:path w="887" h="515" extrusionOk="0">
                  <a:moveTo>
                    <a:pt x="468" y="0"/>
                  </a:moveTo>
                  <a:cubicBezTo>
                    <a:pt x="458" y="0"/>
                    <a:pt x="448" y="1"/>
                    <a:pt x="438" y="2"/>
                  </a:cubicBezTo>
                  <a:cubicBezTo>
                    <a:pt x="385" y="2"/>
                    <a:pt x="331" y="13"/>
                    <a:pt x="277" y="34"/>
                  </a:cubicBezTo>
                  <a:cubicBezTo>
                    <a:pt x="154" y="82"/>
                    <a:pt x="48" y="184"/>
                    <a:pt x="0" y="307"/>
                  </a:cubicBezTo>
                  <a:cubicBezTo>
                    <a:pt x="109" y="436"/>
                    <a:pt x="272" y="515"/>
                    <a:pt x="439" y="515"/>
                  </a:cubicBezTo>
                  <a:cubicBezTo>
                    <a:pt x="444" y="515"/>
                    <a:pt x="449" y="515"/>
                    <a:pt x="454" y="515"/>
                  </a:cubicBezTo>
                  <a:cubicBezTo>
                    <a:pt x="625" y="515"/>
                    <a:pt x="785" y="424"/>
                    <a:pt x="887" y="285"/>
                  </a:cubicBezTo>
                  <a:cubicBezTo>
                    <a:pt x="834" y="167"/>
                    <a:pt x="731" y="71"/>
                    <a:pt x="610" y="28"/>
                  </a:cubicBezTo>
                  <a:cubicBezTo>
                    <a:pt x="565" y="10"/>
                    <a:pt x="517" y="0"/>
                    <a:pt x="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972;p60">
              <a:extLst>
                <a:ext uri="{FF2B5EF4-FFF2-40B4-BE49-F238E27FC236}">
                  <a16:creationId xmlns:a16="http://schemas.microsoft.com/office/drawing/2014/main" id="{3AA39EF5-92B4-4F81-8BCC-56667603B699}"/>
                </a:ext>
              </a:extLst>
            </p:cNvPr>
            <p:cNvSpPr/>
            <p:nvPr/>
          </p:nvSpPr>
          <p:spPr>
            <a:xfrm>
              <a:off x="8330724" y="2256718"/>
              <a:ext cx="73553" cy="28739"/>
            </a:xfrm>
            <a:custGeom>
              <a:avLst/>
              <a:gdLst/>
              <a:ahLst/>
              <a:cxnLst/>
              <a:rect l="l" t="t" r="r" b="b"/>
              <a:pathLst>
                <a:path w="970" h="379" extrusionOk="0">
                  <a:moveTo>
                    <a:pt x="490" y="1"/>
                  </a:moveTo>
                  <a:cubicBezTo>
                    <a:pt x="419" y="1"/>
                    <a:pt x="348" y="14"/>
                    <a:pt x="284" y="42"/>
                  </a:cubicBezTo>
                  <a:cubicBezTo>
                    <a:pt x="156" y="100"/>
                    <a:pt x="55" y="208"/>
                    <a:pt x="7" y="336"/>
                  </a:cubicBezTo>
                  <a:cubicBezTo>
                    <a:pt x="1" y="351"/>
                    <a:pt x="12" y="373"/>
                    <a:pt x="28" y="378"/>
                  </a:cubicBezTo>
                  <a:lnTo>
                    <a:pt x="39" y="378"/>
                  </a:lnTo>
                  <a:cubicBezTo>
                    <a:pt x="50" y="378"/>
                    <a:pt x="65" y="373"/>
                    <a:pt x="65" y="356"/>
                  </a:cubicBezTo>
                  <a:cubicBezTo>
                    <a:pt x="109" y="245"/>
                    <a:pt x="200" y="149"/>
                    <a:pt x="306" y="100"/>
                  </a:cubicBezTo>
                  <a:cubicBezTo>
                    <a:pt x="364" y="75"/>
                    <a:pt x="425" y="64"/>
                    <a:pt x="487" y="64"/>
                  </a:cubicBezTo>
                  <a:cubicBezTo>
                    <a:pt x="546" y="64"/>
                    <a:pt x="604" y="74"/>
                    <a:pt x="659" y="95"/>
                  </a:cubicBezTo>
                  <a:cubicBezTo>
                    <a:pt x="770" y="143"/>
                    <a:pt x="862" y="240"/>
                    <a:pt x="905" y="351"/>
                  </a:cubicBezTo>
                  <a:cubicBezTo>
                    <a:pt x="909" y="364"/>
                    <a:pt x="922" y="370"/>
                    <a:pt x="935" y="370"/>
                  </a:cubicBezTo>
                  <a:cubicBezTo>
                    <a:pt x="939" y="370"/>
                    <a:pt x="943" y="369"/>
                    <a:pt x="948" y="368"/>
                  </a:cubicBezTo>
                  <a:cubicBezTo>
                    <a:pt x="963" y="363"/>
                    <a:pt x="969" y="341"/>
                    <a:pt x="963" y="324"/>
                  </a:cubicBezTo>
                  <a:cubicBezTo>
                    <a:pt x="915" y="196"/>
                    <a:pt x="809" y="90"/>
                    <a:pt x="686" y="36"/>
                  </a:cubicBezTo>
                  <a:cubicBezTo>
                    <a:pt x="624" y="13"/>
                    <a:pt x="556" y="1"/>
                    <a:pt x="49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973;p60">
              <a:extLst>
                <a:ext uri="{FF2B5EF4-FFF2-40B4-BE49-F238E27FC236}">
                  <a16:creationId xmlns:a16="http://schemas.microsoft.com/office/drawing/2014/main" id="{D7BF3ED7-58F3-4195-80F3-75F4AB77BF47}"/>
                </a:ext>
              </a:extLst>
            </p:cNvPr>
            <p:cNvSpPr/>
            <p:nvPr/>
          </p:nvSpPr>
          <p:spPr>
            <a:xfrm>
              <a:off x="8351501" y="2258917"/>
              <a:ext cx="32075" cy="28132"/>
            </a:xfrm>
            <a:custGeom>
              <a:avLst/>
              <a:gdLst/>
              <a:ahLst/>
              <a:cxnLst/>
              <a:rect l="l" t="t" r="r" b="b"/>
              <a:pathLst>
                <a:path w="423" h="371" extrusionOk="0">
                  <a:moveTo>
                    <a:pt x="233" y="0"/>
                  </a:moveTo>
                  <a:cubicBezTo>
                    <a:pt x="223" y="0"/>
                    <a:pt x="213" y="1"/>
                    <a:pt x="203" y="2"/>
                  </a:cubicBezTo>
                  <a:cubicBezTo>
                    <a:pt x="150" y="2"/>
                    <a:pt x="96" y="13"/>
                    <a:pt x="42" y="34"/>
                  </a:cubicBezTo>
                  <a:cubicBezTo>
                    <a:pt x="15" y="66"/>
                    <a:pt x="0" y="114"/>
                    <a:pt x="0" y="162"/>
                  </a:cubicBezTo>
                  <a:cubicBezTo>
                    <a:pt x="0" y="275"/>
                    <a:pt x="96" y="371"/>
                    <a:pt x="208" y="371"/>
                  </a:cubicBezTo>
                  <a:cubicBezTo>
                    <a:pt x="326" y="371"/>
                    <a:pt x="422" y="275"/>
                    <a:pt x="422" y="162"/>
                  </a:cubicBezTo>
                  <a:cubicBezTo>
                    <a:pt x="422" y="109"/>
                    <a:pt x="400" y="66"/>
                    <a:pt x="375" y="28"/>
                  </a:cubicBezTo>
                  <a:cubicBezTo>
                    <a:pt x="330" y="10"/>
                    <a:pt x="282" y="0"/>
                    <a:pt x="2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974;p60">
              <a:extLst>
                <a:ext uri="{FF2B5EF4-FFF2-40B4-BE49-F238E27FC236}">
                  <a16:creationId xmlns:a16="http://schemas.microsoft.com/office/drawing/2014/main" id="{D06B52D0-2371-450F-85FB-8E022DD6E69E}"/>
                </a:ext>
              </a:extLst>
            </p:cNvPr>
            <p:cNvSpPr/>
            <p:nvPr/>
          </p:nvSpPr>
          <p:spPr>
            <a:xfrm>
              <a:off x="8321018" y="2358859"/>
              <a:ext cx="54444" cy="18199"/>
            </a:xfrm>
            <a:custGeom>
              <a:avLst/>
              <a:gdLst/>
              <a:ahLst/>
              <a:cxnLst/>
              <a:rect l="l" t="t" r="r" b="b"/>
              <a:pathLst>
                <a:path w="718" h="240" extrusionOk="0">
                  <a:moveTo>
                    <a:pt x="369" y="0"/>
                  </a:moveTo>
                  <a:cubicBezTo>
                    <a:pt x="311" y="0"/>
                    <a:pt x="256" y="8"/>
                    <a:pt x="205" y="25"/>
                  </a:cubicBezTo>
                  <a:cubicBezTo>
                    <a:pt x="124" y="52"/>
                    <a:pt x="54" y="100"/>
                    <a:pt x="1" y="159"/>
                  </a:cubicBezTo>
                  <a:cubicBezTo>
                    <a:pt x="12" y="186"/>
                    <a:pt x="17" y="213"/>
                    <a:pt x="27" y="239"/>
                  </a:cubicBezTo>
                  <a:cubicBezTo>
                    <a:pt x="71" y="170"/>
                    <a:pt x="140" y="116"/>
                    <a:pt x="225" y="89"/>
                  </a:cubicBezTo>
                  <a:cubicBezTo>
                    <a:pt x="269" y="75"/>
                    <a:pt x="316" y="68"/>
                    <a:pt x="366" y="68"/>
                  </a:cubicBezTo>
                  <a:cubicBezTo>
                    <a:pt x="461" y="68"/>
                    <a:pt x="564" y="94"/>
                    <a:pt x="669" y="143"/>
                  </a:cubicBezTo>
                  <a:cubicBezTo>
                    <a:pt x="673" y="145"/>
                    <a:pt x="677" y="145"/>
                    <a:pt x="682" y="145"/>
                  </a:cubicBezTo>
                  <a:cubicBezTo>
                    <a:pt x="695" y="145"/>
                    <a:pt x="708" y="139"/>
                    <a:pt x="712" y="127"/>
                  </a:cubicBezTo>
                  <a:cubicBezTo>
                    <a:pt x="718" y="111"/>
                    <a:pt x="712" y="89"/>
                    <a:pt x="696" y="79"/>
                  </a:cubicBezTo>
                  <a:cubicBezTo>
                    <a:pt x="586" y="27"/>
                    <a:pt x="473" y="0"/>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975;p60">
              <a:extLst>
                <a:ext uri="{FF2B5EF4-FFF2-40B4-BE49-F238E27FC236}">
                  <a16:creationId xmlns:a16="http://schemas.microsoft.com/office/drawing/2014/main" id="{71D3A858-C392-44E4-8D68-83158282B1F6}"/>
                </a:ext>
              </a:extLst>
            </p:cNvPr>
            <p:cNvSpPr/>
            <p:nvPr/>
          </p:nvSpPr>
          <p:spPr>
            <a:xfrm>
              <a:off x="8705695" y="3708302"/>
              <a:ext cx="5384" cy="61269"/>
            </a:xfrm>
            <a:custGeom>
              <a:avLst/>
              <a:gdLst/>
              <a:ahLst/>
              <a:cxnLst/>
              <a:rect l="l" t="t" r="r" b="b"/>
              <a:pathLst>
                <a:path w="71" h="808" extrusionOk="0">
                  <a:moveTo>
                    <a:pt x="38" y="1"/>
                  </a:moveTo>
                  <a:cubicBezTo>
                    <a:pt x="16" y="1"/>
                    <a:pt x="1" y="17"/>
                    <a:pt x="1" y="33"/>
                  </a:cubicBezTo>
                  <a:lnTo>
                    <a:pt x="1" y="775"/>
                  </a:lnTo>
                  <a:cubicBezTo>
                    <a:pt x="1" y="797"/>
                    <a:pt x="16" y="807"/>
                    <a:pt x="38" y="807"/>
                  </a:cubicBezTo>
                  <a:cubicBezTo>
                    <a:pt x="53" y="807"/>
                    <a:pt x="70" y="797"/>
                    <a:pt x="70" y="775"/>
                  </a:cubicBezTo>
                  <a:lnTo>
                    <a:pt x="70" y="33"/>
                  </a:lnTo>
                  <a:cubicBezTo>
                    <a:pt x="70" y="17"/>
                    <a:pt x="53" y="1"/>
                    <a:pt x="38"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976;p60">
              <a:extLst>
                <a:ext uri="{FF2B5EF4-FFF2-40B4-BE49-F238E27FC236}">
                  <a16:creationId xmlns:a16="http://schemas.microsoft.com/office/drawing/2014/main" id="{E8F5AF50-A0B5-49FB-AAC2-327CD96F3205}"/>
                </a:ext>
              </a:extLst>
            </p:cNvPr>
            <p:cNvSpPr/>
            <p:nvPr/>
          </p:nvSpPr>
          <p:spPr>
            <a:xfrm>
              <a:off x="8748235" y="3707165"/>
              <a:ext cx="5308" cy="61648"/>
            </a:xfrm>
            <a:custGeom>
              <a:avLst/>
              <a:gdLst/>
              <a:ahLst/>
              <a:cxnLst/>
              <a:rect l="l" t="t" r="r" b="b"/>
              <a:pathLst>
                <a:path w="70" h="813" extrusionOk="0">
                  <a:moveTo>
                    <a:pt x="33" y="0"/>
                  </a:moveTo>
                  <a:cubicBezTo>
                    <a:pt x="17" y="0"/>
                    <a:pt x="0" y="16"/>
                    <a:pt x="0" y="37"/>
                  </a:cubicBezTo>
                  <a:lnTo>
                    <a:pt x="0" y="775"/>
                  </a:lnTo>
                  <a:cubicBezTo>
                    <a:pt x="0" y="797"/>
                    <a:pt x="17" y="812"/>
                    <a:pt x="33" y="812"/>
                  </a:cubicBezTo>
                  <a:cubicBezTo>
                    <a:pt x="54" y="812"/>
                    <a:pt x="70" y="797"/>
                    <a:pt x="70" y="775"/>
                  </a:cubicBezTo>
                  <a:lnTo>
                    <a:pt x="70" y="37"/>
                  </a:lnTo>
                  <a:cubicBezTo>
                    <a:pt x="70" y="16"/>
                    <a:pt x="54" y="0"/>
                    <a:pt x="33" y="0"/>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977;p60">
              <a:extLst>
                <a:ext uri="{FF2B5EF4-FFF2-40B4-BE49-F238E27FC236}">
                  <a16:creationId xmlns:a16="http://schemas.microsoft.com/office/drawing/2014/main" id="{C04D2905-79DE-49AC-B336-73CE516E8373}"/>
                </a:ext>
              </a:extLst>
            </p:cNvPr>
            <p:cNvSpPr/>
            <p:nvPr/>
          </p:nvSpPr>
          <p:spPr>
            <a:xfrm>
              <a:off x="8786755" y="3685630"/>
              <a:ext cx="5308" cy="61269"/>
            </a:xfrm>
            <a:custGeom>
              <a:avLst/>
              <a:gdLst/>
              <a:ahLst/>
              <a:cxnLst/>
              <a:rect l="l" t="t" r="r" b="b"/>
              <a:pathLst>
                <a:path w="70" h="808" extrusionOk="0">
                  <a:moveTo>
                    <a:pt x="32" y="1"/>
                  </a:moveTo>
                  <a:cubicBezTo>
                    <a:pt x="16" y="1"/>
                    <a:pt x="0" y="16"/>
                    <a:pt x="0" y="33"/>
                  </a:cubicBezTo>
                  <a:lnTo>
                    <a:pt x="0" y="776"/>
                  </a:lnTo>
                  <a:cubicBezTo>
                    <a:pt x="0" y="792"/>
                    <a:pt x="16" y="808"/>
                    <a:pt x="32" y="808"/>
                  </a:cubicBezTo>
                  <a:cubicBezTo>
                    <a:pt x="54" y="808"/>
                    <a:pt x="70" y="792"/>
                    <a:pt x="70" y="776"/>
                  </a:cubicBezTo>
                  <a:lnTo>
                    <a:pt x="70" y="33"/>
                  </a:lnTo>
                  <a:cubicBezTo>
                    <a:pt x="70" y="16"/>
                    <a:pt x="54" y="1"/>
                    <a:pt x="32"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073;p63">
            <a:extLst>
              <a:ext uri="{FF2B5EF4-FFF2-40B4-BE49-F238E27FC236}">
                <a16:creationId xmlns:a16="http://schemas.microsoft.com/office/drawing/2014/main" id="{4848B2C3-4BFE-4A3D-898C-C8FF7A203799}"/>
              </a:ext>
            </a:extLst>
          </p:cNvPr>
          <p:cNvGrpSpPr/>
          <p:nvPr/>
        </p:nvGrpSpPr>
        <p:grpSpPr>
          <a:xfrm>
            <a:off x="222010" y="2067450"/>
            <a:ext cx="1815154" cy="2850048"/>
            <a:chOff x="1080675" y="1607050"/>
            <a:chExt cx="2041886" cy="3309551"/>
          </a:xfrm>
        </p:grpSpPr>
        <p:sp>
          <p:nvSpPr>
            <p:cNvPr id="315" name="Google Shape;3074;p63">
              <a:extLst>
                <a:ext uri="{FF2B5EF4-FFF2-40B4-BE49-F238E27FC236}">
                  <a16:creationId xmlns:a16="http://schemas.microsoft.com/office/drawing/2014/main" id="{2700E257-FDE4-40F3-98A6-1744639759EC}"/>
                </a:ext>
              </a:extLst>
            </p:cNvPr>
            <p:cNvSpPr/>
            <p:nvPr/>
          </p:nvSpPr>
          <p:spPr>
            <a:xfrm flipH="1">
              <a:off x="1790149" y="2065133"/>
              <a:ext cx="747" cy="125"/>
            </a:xfrm>
            <a:custGeom>
              <a:avLst/>
              <a:gdLst/>
              <a:ahLst/>
              <a:cxnLst/>
              <a:rect l="l" t="t" r="r" b="b"/>
              <a:pathLst>
                <a:path w="6" h="1" extrusionOk="0">
                  <a:moveTo>
                    <a:pt x="5" y="0"/>
                  </a:moveTo>
                  <a:lnTo>
                    <a:pt x="0" y="0"/>
                  </a:ln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075;p63">
              <a:extLst>
                <a:ext uri="{FF2B5EF4-FFF2-40B4-BE49-F238E27FC236}">
                  <a16:creationId xmlns:a16="http://schemas.microsoft.com/office/drawing/2014/main" id="{9323CB96-7AA3-4E22-9B39-74BAC0EFA0A3}"/>
                </a:ext>
              </a:extLst>
            </p:cNvPr>
            <p:cNvSpPr/>
            <p:nvPr/>
          </p:nvSpPr>
          <p:spPr>
            <a:xfrm flipH="1">
              <a:off x="1630523" y="2106347"/>
              <a:ext cx="13945" cy="9961"/>
            </a:xfrm>
            <a:custGeom>
              <a:avLst/>
              <a:gdLst/>
              <a:ahLst/>
              <a:cxnLst/>
              <a:rect l="l" t="t" r="r" b="b"/>
              <a:pathLst>
                <a:path w="112" h="80" extrusionOk="0">
                  <a:moveTo>
                    <a:pt x="112" y="80"/>
                  </a:moveTo>
                  <a:cubicBezTo>
                    <a:pt x="80" y="54"/>
                    <a:pt x="43" y="27"/>
                    <a:pt x="0" y="5"/>
                  </a:cubicBezTo>
                  <a:lnTo>
                    <a:pt x="0" y="0"/>
                  </a:lnTo>
                  <a:lnTo>
                    <a:pt x="0" y="5"/>
                  </a:lnTo>
                  <a:cubicBezTo>
                    <a:pt x="43" y="27"/>
                    <a:pt x="80" y="54"/>
                    <a:pt x="112" y="80"/>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076;p63">
              <a:extLst>
                <a:ext uri="{FF2B5EF4-FFF2-40B4-BE49-F238E27FC236}">
                  <a16:creationId xmlns:a16="http://schemas.microsoft.com/office/drawing/2014/main" id="{6A17F43A-8B77-488C-BE38-C53A95C67557}"/>
                </a:ext>
              </a:extLst>
            </p:cNvPr>
            <p:cNvSpPr/>
            <p:nvPr/>
          </p:nvSpPr>
          <p:spPr>
            <a:xfrm flipH="1">
              <a:off x="1606492" y="2116183"/>
              <a:ext cx="24031" cy="22163"/>
            </a:xfrm>
            <a:custGeom>
              <a:avLst/>
              <a:gdLst/>
              <a:ahLst/>
              <a:cxnLst/>
              <a:rect l="l" t="t" r="r" b="b"/>
              <a:pathLst>
                <a:path w="193" h="178" extrusionOk="0">
                  <a:moveTo>
                    <a:pt x="0" y="1"/>
                  </a:moveTo>
                  <a:cubicBezTo>
                    <a:pt x="76" y="55"/>
                    <a:pt x="140" y="114"/>
                    <a:pt x="192" y="178"/>
                  </a:cubicBezTo>
                  <a:cubicBezTo>
                    <a:pt x="140" y="114"/>
                    <a:pt x="76" y="55"/>
                    <a:pt x="0" y="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077;p63">
              <a:extLst>
                <a:ext uri="{FF2B5EF4-FFF2-40B4-BE49-F238E27FC236}">
                  <a16:creationId xmlns:a16="http://schemas.microsoft.com/office/drawing/2014/main" id="{F24BE84F-DBD3-4D5B-B40E-2F33D0FEC7C9}"/>
                </a:ext>
              </a:extLst>
            </p:cNvPr>
            <p:cNvSpPr/>
            <p:nvPr/>
          </p:nvSpPr>
          <p:spPr>
            <a:xfrm flipH="1">
              <a:off x="1686305" y="2078331"/>
              <a:ext cx="26023" cy="8093"/>
            </a:xfrm>
            <a:custGeom>
              <a:avLst/>
              <a:gdLst/>
              <a:ahLst/>
              <a:cxnLst/>
              <a:rect l="l" t="t" r="r" b="b"/>
              <a:pathLst>
                <a:path w="209" h="65" extrusionOk="0">
                  <a:moveTo>
                    <a:pt x="0" y="1"/>
                  </a:moveTo>
                  <a:cubicBezTo>
                    <a:pt x="75" y="16"/>
                    <a:pt x="139" y="38"/>
                    <a:pt x="208" y="65"/>
                  </a:cubicBezTo>
                  <a:cubicBezTo>
                    <a:pt x="139" y="38"/>
                    <a:pt x="75" y="16"/>
                    <a:pt x="0" y="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078;p63">
              <a:extLst>
                <a:ext uri="{FF2B5EF4-FFF2-40B4-BE49-F238E27FC236}">
                  <a16:creationId xmlns:a16="http://schemas.microsoft.com/office/drawing/2014/main" id="{04422497-8264-427C-A836-B53188137B78}"/>
                </a:ext>
              </a:extLst>
            </p:cNvPr>
            <p:cNvSpPr/>
            <p:nvPr/>
          </p:nvSpPr>
          <p:spPr>
            <a:xfrm flipH="1">
              <a:off x="1919269" y="2063639"/>
              <a:ext cx="28638" cy="5603"/>
            </a:xfrm>
            <a:custGeom>
              <a:avLst/>
              <a:gdLst/>
              <a:ahLst/>
              <a:cxnLst/>
              <a:rect l="l" t="t" r="r" b="b"/>
              <a:pathLst>
                <a:path w="230" h="45" extrusionOk="0">
                  <a:moveTo>
                    <a:pt x="230" y="1"/>
                  </a:moveTo>
                  <a:cubicBezTo>
                    <a:pt x="207" y="3"/>
                    <a:pt x="184" y="7"/>
                    <a:pt x="162" y="11"/>
                  </a:cubicBezTo>
                  <a:lnTo>
                    <a:pt x="162" y="11"/>
                  </a:lnTo>
                  <a:cubicBezTo>
                    <a:pt x="184" y="7"/>
                    <a:pt x="207" y="4"/>
                    <a:pt x="230" y="1"/>
                  </a:cubicBezTo>
                  <a:close/>
                  <a:moveTo>
                    <a:pt x="162" y="11"/>
                  </a:moveTo>
                  <a:cubicBezTo>
                    <a:pt x="105" y="21"/>
                    <a:pt x="50" y="32"/>
                    <a:pt x="0" y="44"/>
                  </a:cubicBezTo>
                  <a:cubicBezTo>
                    <a:pt x="27" y="38"/>
                    <a:pt x="59" y="33"/>
                    <a:pt x="85" y="28"/>
                  </a:cubicBezTo>
                  <a:cubicBezTo>
                    <a:pt x="111" y="22"/>
                    <a:pt x="136" y="16"/>
                    <a:pt x="162" y="1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079;p63">
              <a:extLst>
                <a:ext uri="{FF2B5EF4-FFF2-40B4-BE49-F238E27FC236}">
                  <a16:creationId xmlns:a16="http://schemas.microsoft.com/office/drawing/2014/main" id="{610842B8-E74A-4943-8B45-447367AB78A6}"/>
                </a:ext>
              </a:extLst>
            </p:cNvPr>
            <p:cNvSpPr/>
            <p:nvPr/>
          </p:nvSpPr>
          <p:spPr>
            <a:xfrm flipH="1">
              <a:off x="1713698" y="1987188"/>
              <a:ext cx="202333" cy="90645"/>
            </a:xfrm>
            <a:custGeom>
              <a:avLst/>
              <a:gdLst/>
              <a:ahLst/>
              <a:cxnLst/>
              <a:rect l="l" t="t" r="r" b="b"/>
              <a:pathLst>
                <a:path w="1625" h="728" extrusionOk="0">
                  <a:moveTo>
                    <a:pt x="429" y="603"/>
                  </a:moveTo>
                  <a:cubicBezTo>
                    <a:pt x="439" y="604"/>
                    <a:pt x="450" y="604"/>
                    <a:pt x="460" y="604"/>
                  </a:cubicBezTo>
                  <a:cubicBezTo>
                    <a:pt x="460" y="604"/>
                    <a:pt x="460" y="604"/>
                    <a:pt x="460" y="604"/>
                  </a:cubicBezTo>
                  <a:lnTo>
                    <a:pt x="460" y="604"/>
                  </a:lnTo>
                  <a:cubicBezTo>
                    <a:pt x="450" y="604"/>
                    <a:pt x="439" y="604"/>
                    <a:pt x="429" y="603"/>
                  </a:cubicBezTo>
                  <a:close/>
                  <a:moveTo>
                    <a:pt x="290" y="601"/>
                  </a:moveTo>
                  <a:cubicBezTo>
                    <a:pt x="240" y="601"/>
                    <a:pt x="191" y="602"/>
                    <a:pt x="141" y="604"/>
                  </a:cubicBezTo>
                  <a:lnTo>
                    <a:pt x="141" y="604"/>
                  </a:lnTo>
                  <a:cubicBezTo>
                    <a:pt x="144" y="604"/>
                    <a:pt x="147" y="604"/>
                    <a:pt x="150" y="604"/>
                  </a:cubicBezTo>
                  <a:cubicBezTo>
                    <a:pt x="200" y="603"/>
                    <a:pt x="251" y="602"/>
                    <a:pt x="301" y="602"/>
                  </a:cubicBezTo>
                  <a:cubicBezTo>
                    <a:pt x="344" y="602"/>
                    <a:pt x="386" y="603"/>
                    <a:pt x="429" y="603"/>
                  </a:cubicBezTo>
                  <a:lnTo>
                    <a:pt x="429" y="603"/>
                  </a:lnTo>
                  <a:cubicBezTo>
                    <a:pt x="382" y="602"/>
                    <a:pt x="336" y="601"/>
                    <a:pt x="290" y="601"/>
                  </a:cubicBezTo>
                  <a:close/>
                  <a:moveTo>
                    <a:pt x="141" y="604"/>
                  </a:moveTo>
                  <a:cubicBezTo>
                    <a:pt x="96" y="605"/>
                    <a:pt x="45" y="610"/>
                    <a:pt x="1" y="615"/>
                  </a:cubicBezTo>
                  <a:cubicBezTo>
                    <a:pt x="47" y="610"/>
                    <a:pt x="94" y="607"/>
                    <a:pt x="141" y="604"/>
                  </a:cubicBezTo>
                  <a:close/>
                  <a:moveTo>
                    <a:pt x="803" y="614"/>
                  </a:moveTo>
                  <a:cubicBezTo>
                    <a:pt x="804" y="615"/>
                    <a:pt x="805" y="615"/>
                    <a:pt x="808" y="615"/>
                  </a:cubicBezTo>
                  <a:cubicBezTo>
                    <a:pt x="806" y="614"/>
                    <a:pt x="804" y="614"/>
                    <a:pt x="803" y="614"/>
                  </a:cubicBezTo>
                  <a:close/>
                  <a:moveTo>
                    <a:pt x="966" y="0"/>
                  </a:moveTo>
                  <a:cubicBezTo>
                    <a:pt x="914" y="0"/>
                    <a:pt x="863" y="8"/>
                    <a:pt x="813" y="22"/>
                  </a:cubicBezTo>
                  <a:cubicBezTo>
                    <a:pt x="679" y="64"/>
                    <a:pt x="573" y="161"/>
                    <a:pt x="509" y="289"/>
                  </a:cubicBezTo>
                  <a:cubicBezTo>
                    <a:pt x="460" y="385"/>
                    <a:pt x="445" y="498"/>
                    <a:pt x="460" y="604"/>
                  </a:cubicBezTo>
                  <a:lnTo>
                    <a:pt x="460" y="604"/>
                  </a:lnTo>
                  <a:cubicBezTo>
                    <a:pt x="528" y="605"/>
                    <a:pt x="596" y="607"/>
                    <a:pt x="663" y="610"/>
                  </a:cubicBezTo>
                  <a:cubicBezTo>
                    <a:pt x="710" y="610"/>
                    <a:pt x="756" y="610"/>
                    <a:pt x="803" y="614"/>
                  </a:cubicBezTo>
                  <a:lnTo>
                    <a:pt x="803" y="614"/>
                  </a:lnTo>
                  <a:cubicBezTo>
                    <a:pt x="801" y="614"/>
                    <a:pt x="800" y="612"/>
                    <a:pt x="797" y="610"/>
                  </a:cubicBezTo>
                  <a:lnTo>
                    <a:pt x="797" y="492"/>
                  </a:lnTo>
                  <a:cubicBezTo>
                    <a:pt x="797" y="476"/>
                    <a:pt x="791" y="459"/>
                    <a:pt x="781" y="449"/>
                  </a:cubicBezTo>
                  <a:cubicBezTo>
                    <a:pt x="786" y="439"/>
                    <a:pt x="791" y="427"/>
                    <a:pt x="802" y="422"/>
                  </a:cubicBezTo>
                  <a:cubicBezTo>
                    <a:pt x="834" y="375"/>
                    <a:pt x="894" y="331"/>
                    <a:pt x="951" y="316"/>
                  </a:cubicBezTo>
                  <a:cubicBezTo>
                    <a:pt x="957" y="315"/>
                    <a:pt x="963" y="315"/>
                    <a:pt x="968" y="315"/>
                  </a:cubicBezTo>
                  <a:cubicBezTo>
                    <a:pt x="1034" y="315"/>
                    <a:pt x="1101" y="342"/>
                    <a:pt x="1150" y="390"/>
                  </a:cubicBezTo>
                  <a:cubicBezTo>
                    <a:pt x="1155" y="395"/>
                    <a:pt x="1160" y="407"/>
                    <a:pt x="1171" y="417"/>
                  </a:cubicBezTo>
                  <a:cubicBezTo>
                    <a:pt x="1208" y="481"/>
                    <a:pt x="1219" y="562"/>
                    <a:pt x="1224" y="636"/>
                  </a:cubicBezTo>
                  <a:lnTo>
                    <a:pt x="1224" y="647"/>
                  </a:lnTo>
                  <a:cubicBezTo>
                    <a:pt x="1283" y="658"/>
                    <a:pt x="1348" y="669"/>
                    <a:pt x="1407" y="679"/>
                  </a:cubicBezTo>
                  <a:cubicBezTo>
                    <a:pt x="1424" y="682"/>
                    <a:pt x="1442" y="685"/>
                    <a:pt x="1460" y="688"/>
                  </a:cubicBezTo>
                  <a:lnTo>
                    <a:pt x="1460" y="688"/>
                  </a:lnTo>
                  <a:cubicBezTo>
                    <a:pt x="1539" y="447"/>
                    <a:pt x="1426" y="165"/>
                    <a:pt x="1198" y="54"/>
                  </a:cubicBezTo>
                  <a:cubicBezTo>
                    <a:pt x="1126" y="18"/>
                    <a:pt x="1046" y="0"/>
                    <a:pt x="966" y="0"/>
                  </a:cubicBezTo>
                  <a:close/>
                  <a:moveTo>
                    <a:pt x="1460" y="688"/>
                  </a:moveTo>
                  <a:lnTo>
                    <a:pt x="1460" y="688"/>
                  </a:lnTo>
                  <a:cubicBezTo>
                    <a:pt x="1460" y="689"/>
                    <a:pt x="1459" y="689"/>
                    <a:pt x="1459" y="690"/>
                  </a:cubicBezTo>
                  <a:cubicBezTo>
                    <a:pt x="1515" y="700"/>
                    <a:pt x="1566" y="710"/>
                    <a:pt x="1616" y="725"/>
                  </a:cubicBezTo>
                  <a:lnTo>
                    <a:pt x="1616" y="725"/>
                  </a:lnTo>
                  <a:cubicBezTo>
                    <a:pt x="1566" y="710"/>
                    <a:pt x="1513" y="698"/>
                    <a:pt x="1460" y="688"/>
                  </a:cubicBezTo>
                  <a:close/>
                  <a:moveTo>
                    <a:pt x="1616" y="725"/>
                  </a:moveTo>
                  <a:cubicBezTo>
                    <a:pt x="1619" y="726"/>
                    <a:pt x="1622" y="727"/>
                    <a:pt x="1625" y="728"/>
                  </a:cubicBezTo>
                  <a:cubicBezTo>
                    <a:pt x="1622" y="727"/>
                    <a:pt x="1619" y="726"/>
                    <a:pt x="1616" y="725"/>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080;p63">
              <a:extLst>
                <a:ext uri="{FF2B5EF4-FFF2-40B4-BE49-F238E27FC236}">
                  <a16:creationId xmlns:a16="http://schemas.microsoft.com/office/drawing/2014/main" id="{27F45B40-6EF0-416C-9AD1-D0E3EEA5B728}"/>
                </a:ext>
              </a:extLst>
            </p:cNvPr>
            <p:cNvSpPr/>
            <p:nvPr/>
          </p:nvSpPr>
          <p:spPr>
            <a:xfrm flipH="1">
              <a:off x="1664266" y="2093024"/>
              <a:ext cx="5603" cy="2739"/>
            </a:xfrm>
            <a:custGeom>
              <a:avLst/>
              <a:gdLst/>
              <a:ahLst/>
              <a:cxnLst/>
              <a:rect l="l" t="t" r="r" b="b"/>
              <a:pathLst>
                <a:path w="45" h="22" extrusionOk="0">
                  <a:moveTo>
                    <a:pt x="0" y="1"/>
                  </a:moveTo>
                  <a:cubicBezTo>
                    <a:pt x="17" y="11"/>
                    <a:pt x="27" y="16"/>
                    <a:pt x="44" y="21"/>
                  </a:cubicBezTo>
                  <a:cubicBezTo>
                    <a:pt x="27" y="16"/>
                    <a:pt x="17" y="11"/>
                    <a:pt x="0" y="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081;p63">
              <a:extLst>
                <a:ext uri="{FF2B5EF4-FFF2-40B4-BE49-F238E27FC236}">
                  <a16:creationId xmlns:a16="http://schemas.microsoft.com/office/drawing/2014/main" id="{9A3F7763-8F4A-4C7A-B9F8-C2A8B7D8DB26}"/>
                </a:ext>
              </a:extLst>
            </p:cNvPr>
            <p:cNvSpPr/>
            <p:nvPr/>
          </p:nvSpPr>
          <p:spPr>
            <a:xfrm flipH="1">
              <a:off x="1949899" y="2069740"/>
              <a:ext cx="10708" cy="4109"/>
            </a:xfrm>
            <a:custGeom>
              <a:avLst/>
              <a:gdLst/>
              <a:ahLst/>
              <a:cxnLst/>
              <a:rect l="l" t="t" r="r" b="b"/>
              <a:pathLst>
                <a:path w="86" h="33" extrusionOk="0">
                  <a:moveTo>
                    <a:pt x="1" y="32"/>
                  </a:moveTo>
                  <a:cubicBezTo>
                    <a:pt x="26" y="21"/>
                    <a:pt x="59" y="11"/>
                    <a:pt x="85" y="0"/>
                  </a:cubicBezTo>
                  <a:cubicBezTo>
                    <a:pt x="59" y="11"/>
                    <a:pt x="26" y="21"/>
                    <a:pt x="1" y="32"/>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082;p63">
              <a:extLst>
                <a:ext uri="{FF2B5EF4-FFF2-40B4-BE49-F238E27FC236}">
                  <a16:creationId xmlns:a16="http://schemas.microsoft.com/office/drawing/2014/main" id="{CF44959B-7952-4C80-997C-802D78C8FFDD}"/>
                </a:ext>
              </a:extLst>
            </p:cNvPr>
            <p:cNvSpPr/>
            <p:nvPr/>
          </p:nvSpPr>
          <p:spPr>
            <a:xfrm flipH="1">
              <a:off x="1423458" y="2742483"/>
              <a:ext cx="45945" cy="16685"/>
            </a:xfrm>
            <a:custGeom>
              <a:avLst/>
              <a:gdLst/>
              <a:ahLst/>
              <a:cxnLst/>
              <a:rect l="l" t="t" r="r" b="b"/>
              <a:pathLst>
                <a:path w="369" h="134" extrusionOk="0">
                  <a:moveTo>
                    <a:pt x="0" y="0"/>
                  </a:moveTo>
                  <a:lnTo>
                    <a:pt x="0" y="102"/>
                  </a:lnTo>
                  <a:cubicBezTo>
                    <a:pt x="117" y="108"/>
                    <a:pt x="235" y="118"/>
                    <a:pt x="353" y="134"/>
                  </a:cubicBezTo>
                  <a:lnTo>
                    <a:pt x="368" y="134"/>
                  </a:lnTo>
                  <a:cubicBezTo>
                    <a:pt x="262" y="76"/>
                    <a:pt x="129" y="32"/>
                    <a:pt x="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083;p63">
              <a:extLst>
                <a:ext uri="{FF2B5EF4-FFF2-40B4-BE49-F238E27FC236}">
                  <a16:creationId xmlns:a16="http://schemas.microsoft.com/office/drawing/2014/main" id="{981850EE-BDF2-4C0A-AD10-31CDDA023E15}"/>
                </a:ext>
              </a:extLst>
            </p:cNvPr>
            <p:cNvSpPr/>
            <p:nvPr/>
          </p:nvSpPr>
          <p:spPr>
            <a:xfrm flipH="1">
              <a:off x="1384859" y="2755058"/>
              <a:ext cx="93384" cy="234457"/>
            </a:xfrm>
            <a:custGeom>
              <a:avLst/>
              <a:gdLst/>
              <a:ahLst/>
              <a:cxnLst/>
              <a:rect l="l" t="t" r="r" b="b"/>
              <a:pathLst>
                <a:path w="750" h="1883" extrusionOk="0">
                  <a:moveTo>
                    <a:pt x="71" y="1"/>
                  </a:moveTo>
                  <a:cubicBezTo>
                    <a:pt x="71" y="627"/>
                    <a:pt x="44" y="1258"/>
                    <a:pt x="1" y="1883"/>
                  </a:cubicBezTo>
                  <a:cubicBezTo>
                    <a:pt x="168" y="1840"/>
                    <a:pt x="316" y="1771"/>
                    <a:pt x="429" y="1658"/>
                  </a:cubicBezTo>
                  <a:cubicBezTo>
                    <a:pt x="605" y="1482"/>
                    <a:pt x="669" y="1226"/>
                    <a:pt x="706" y="974"/>
                  </a:cubicBezTo>
                  <a:cubicBezTo>
                    <a:pt x="745" y="701"/>
                    <a:pt x="750" y="402"/>
                    <a:pt x="590" y="156"/>
                  </a:cubicBezTo>
                  <a:cubicBezTo>
                    <a:pt x="557" y="108"/>
                    <a:pt x="504" y="71"/>
                    <a:pt x="439" y="33"/>
                  </a:cubicBezTo>
                  <a:lnTo>
                    <a:pt x="424" y="33"/>
                  </a:lnTo>
                  <a:cubicBezTo>
                    <a:pt x="306" y="17"/>
                    <a:pt x="188" y="7"/>
                    <a:pt x="71"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084;p63">
              <a:extLst>
                <a:ext uri="{FF2B5EF4-FFF2-40B4-BE49-F238E27FC236}">
                  <a16:creationId xmlns:a16="http://schemas.microsoft.com/office/drawing/2014/main" id="{330EF164-67B8-452F-AFEF-743198808415}"/>
                </a:ext>
              </a:extLst>
            </p:cNvPr>
            <p:cNvSpPr/>
            <p:nvPr/>
          </p:nvSpPr>
          <p:spPr>
            <a:xfrm flipH="1">
              <a:off x="1469281" y="2062145"/>
              <a:ext cx="618454" cy="1032333"/>
            </a:xfrm>
            <a:custGeom>
              <a:avLst/>
              <a:gdLst/>
              <a:ahLst/>
              <a:cxnLst/>
              <a:rect l="l" t="t" r="r" b="b"/>
              <a:pathLst>
                <a:path w="4967" h="8291" extrusionOk="0">
                  <a:moveTo>
                    <a:pt x="1680" y="0"/>
                  </a:moveTo>
                  <a:cubicBezTo>
                    <a:pt x="1630" y="0"/>
                    <a:pt x="1579" y="1"/>
                    <a:pt x="1529" y="2"/>
                  </a:cubicBezTo>
                  <a:cubicBezTo>
                    <a:pt x="1481" y="2"/>
                    <a:pt x="1427" y="8"/>
                    <a:pt x="1380" y="13"/>
                  </a:cubicBezTo>
                  <a:lnTo>
                    <a:pt x="1353" y="13"/>
                  </a:lnTo>
                  <a:cubicBezTo>
                    <a:pt x="1304" y="18"/>
                    <a:pt x="1257" y="29"/>
                    <a:pt x="1208" y="40"/>
                  </a:cubicBezTo>
                  <a:cubicBezTo>
                    <a:pt x="1176" y="45"/>
                    <a:pt x="1150" y="50"/>
                    <a:pt x="1123" y="56"/>
                  </a:cubicBezTo>
                  <a:cubicBezTo>
                    <a:pt x="1118" y="61"/>
                    <a:pt x="1112" y="61"/>
                    <a:pt x="1106" y="61"/>
                  </a:cubicBezTo>
                  <a:cubicBezTo>
                    <a:pt x="1080" y="72"/>
                    <a:pt x="1047" y="82"/>
                    <a:pt x="1022" y="93"/>
                  </a:cubicBezTo>
                  <a:cubicBezTo>
                    <a:pt x="990" y="104"/>
                    <a:pt x="958" y="120"/>
                    <a:pt x="931" y="136"/>
                  </a:cubicBezTo>
                  <a:cubicBezTo>
                    <a:pt x="850" y="178"/>
                    <a:pt x="786" y="237"/>
                    <a:pt x="738" y="318"/>
                  </a:cubicBezTo>
                  <a:cubicBezTo>
                    <a:pt x="637" y="473"/>
                    <a:pt x="620" y="654"/>
                    <a:pt x="610" y="826"/>
                  </a:cubicBezTo>
                  <a:cubicBezTo>
                    <a:pt x="455" y="2718"/>
                    <a:pt x="268" y="4610"/>
                    <a:pt x="53" y="6491"/>
                  </a:cubicBezTo>
                  <a:cubicBezTo>
                    <a:pt x="28" y="6737"/>
                    <a:pt x="1" y="6977"/>
                    <a:pt x="53" y="7223"/>
                  </a:cubicBezTo>
                  <a:cubicBezTo>
                    <a:pt x="112" y="7469"/>
                    <a:pt x="262" y="7721"/>
                    <a:pt x="534" y="7891"/>
                  </a:cubicBezTo>
                  <a:cubicBezTo>
                    <a:pt x="759" y="8030"/>
                    <a:pt x="1037" y="8106"/>
                    <a:pt x="1321" y="8158"/>
                  </a:cubicBezTo>
                  <a:cubicBezTo>
                    <a:pt x="1368" y="8163"/>
                    <a:pt x="1417" y="8175"/>
                    <a:pt x="1459" y="8180"/>
                  </a:cubicBezTo>
                  <a:cubicBezTo>
                    <a:pt x="1921" y="8255"/>
                    <a:pt x="2389" y="8290"/>
                    <a:pt x="2855" y="8290"/>
                  </a:cubicBezTo>
                  <a:cubicBezTo>
                    <a:pt x="3053" y="8290"/>
                    <a:pt x="3251" y="8284"/>
                    <a:pt x="3448" y="8271"/>
                  </a:cubicBezTo>
                  <a:cubicBezTo>
                    <a:pt x="3763" y="8244"/>
                    <a:pt x="4079" y="8207"/>
                    <a:pt x="4383" y="8148"/>
                  </a:cubicBezTo>
                  <a:cubicBezTo>
                    <a:pt x="4517" y="8121"/>
                    <a:pt x="4656" y="8089"/>
                    <a:pt x="4742" y="8020"/>
                  </a:cubicBezTo>
                  <a:cubicBezTo>
                    <a:pt x="4859" y="7929"/>
                    <a:pt x="4875" y="7795"/>
                    <a:pt x="4880" y="7667"/>
                  </a:cubicBezTo>
                  <a:cubicBezTo>
                    <a:pt x="4885" y="7592"/>
                    <a:pt x="4891" y="7522"/>
                    <a:pt x="4896" y="7448"/>
                  </a:cubicBezTo>
                  <a:cubicBezTo>
                    <a:pt x="4939" y="6823"/>
                    <a:pt x="4966" y="6192"/>
                    <a:pt x="4966" y="5566"/>
                  </a:cubicBezTo>
                  <a:cubicBezTo>
                    <a:pt x="4966" y="5529"/>
                    <a:pt x="4966" y="5496"/>
                    <a:pt x="4960" y="5464"/>
                  </a:cubicBezTo>
                  <a:cubicBezTo>
                    <a:pt x="4960" y="4658"/>
                    <a:pt x="4912" y="3851"/>
                    <a:pt x="4789" y="3039"/>
                  </a:cubicBezTo>
                  <a:cubicBezTo>
                    <a:pt x="4725" y="2632"/>
                    <a:pt x="4646" y="2220"/>
                    <a:pt x="4511" y="1814"/>
                  </a:cubicBezTo>
                  <a:cubicBezTo>
                    <a:pt x="4437" y="1584"/>
                    <a:pt x="4345" y="1365"/>
                    <a:pt x="4229" y="1147"/>
                  </a:cubicBezTo>
                  <a:cubicBezTo>
                    <a:pt x="4222" y="1130"/>
                    <a:pt x="4217" y="1120"/>
                    <a:pt x="4212" y="1108"/>
                  </a:cubicBezTo>
                  <a:cubicBezTo>
                    <a:pt x="4121" y="938"/>
                    <a:pt x="4015" y="762"/>
                    <a:pt x="3864" y="612"/>
                  </a:cubicBezTo>
                  <a:cubicBezTo>
                    <a:pt x="3805" y="548"/>
                    <a:pt x="3748" y="489"/>
                    <a:pt x="3672" y="435"/>
                  </a:cubicBezTo>
                  <a:cubicBezTo>
                    <a:pt x="3640" y="409"/>
                    <a:pt x="3603" y="382"/>
                    <a:pt x="3560" y="360"/>
                  </a:cubicBezTo>
                  <a:lnTo>
                    <a:pt x="3560" y="355"/>
                  </a:lnTo>
                  <a:cubicBezTo>
                    <a:pt x="3507" y="323"/>
                    <a:pt x="3453" y="296"/>
                    <a:pt x="3400" y="269"/>
                  </a:cubicBezTo>
                  <a:cubicBezTo>
                    <a:pt x="3383" y="264"/>
                    <a:pt x="3373" y="259"/>
                    <a:pt x="3356" y="249"/>
                  </a:cubicBezTo>
                  <a:cubicBezTo>
                    <a:pt x="3336" y="242"/>
                    <a:pt x="3319" y="232"/>
                    <a:pt x="3299" y="222"/>
                  </a:cubicBezTo>
                  <a:cubicBezTo>
                    <a:pt x="3282" y="217"/>
                    <a:pt x="3260" y="205"/>
                    <a:pt x="3240" y="200"/>
                  </a:cubicBezTo>
                  <a:cubicBezTo>
                    <a:pt x="3235" y="195"/>
                    <a:pt x="3228" y="195"/>
                    <a:pt x="3223" y="195"/>
                  </a:cubicBezTo>
                  <a:cubicBezTo>
                    <a:pt x="3154" y="168"/>
                    <a:pt x="3084" y="146"/>
                    <a:pt x="3015" y="131"/>
                  </a:cubicBezTo>
                  <a:lnTo>
                    <a:pt x="3004" y="126"/>
                  </a:lnTo>
                  <a:cubicBezTo>
                    <a:pt x="2934" y="104"/>
                    <a:pt x="2860" y="88"/>
                    <a:pt x="2786" y="77"/>
                  </a:cubicBezTo>
                  <a:cubicBezTo>
                    <a:pt x="2727" y="67"/>
                    <a:pt x="2662" y="56"/>
                    <a:pt x="2603" y="45"/>
                  </a:cubicBezTo>
                  <a:cubicBezTo>
                    <a:pt x="2534" y="40"/>
                    <a:pt x="2465" y="29"/>
                    <a:pt x="2389" y="24"/>
                  </a:cubicBezTo>
                  <a:cubicBezTo>
                    <a:pt x="2320" y="18"/>
                    <a:pt x="2251" y="13"/>
                    <a:pt x="2187" y="13"/>
                  </a:cubicBezTo>
                  <a:cubicBezTo>
                    <a:pt x="2138" y="8"/>
                    <a:pt x="2090" y="8"/>
                    <a:pt x="2042" y="8"/>
                  </a:cubicBezTo>
                  <a:cubicBezTo>
                    <a:pt x="1925" y="4"/>
                    <a:pt x="1802" y="0"/>
                    <a:pt x="16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085;p63">
              <a:extLst>
                <a:ext uri="{FF2B5EF4-FFF2-40B4-BE49-F238E27FC236}">
                  <a16:creationId xmlns:a16="http://schemas.microsoft.com/office/drawing/2014/main" id="{3A531636-7CD7-4A0C-8DA9-CCF3F3F9B8A8}"/>
                </a:ext>
              </a:extLst>
            </p:cNvPr>
            <p:cNvSpPr/>
            <p:nvPr/>
          </p:nvSpPr>
          <p:spPr>
            <a:xfrm flipH="1">
              <a:off x="1636998" y="2111576"/>
              <a:ext cx="125" cy="125"/>
            </a:xfrm>
            <a:custGeom>
              <a:avLst/>
              <a:gdLst/>
              <a:ahLst/>
              <a:cxnLst/>
              <a:rect l="l" t="t" r="r" b="b"/>
              <a:pathLst>
                <a:path w="1" h="1" extrusionOk="0">
                  <a:moveTo>
                    <a:pt x="0" y="0"/>
                  </a:moveTo>
                  <a:lnTo>
                    <a:pt x="0" y="0"/>
                  </a:lnTo>
                  <a:lnTo>
                    <a:pt x="0" y="0"/>
                  </a:lnTo>
                  <a:close/>
                </a:path>
              </a:pathLst>
            </a:custGeom>
            <a:solidFill>
              <a:srgbClr val="008B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086;p63">
              <a:extLst>
                <a:ext uri="{FF2B5EF4-FFF2-40B4-BE49-F238E27FC236}">
                  <a16:creationId xmlns:a16="http://schemas.microsoft.com/office/drawing/2014/main" id="{27D9C42A-2373-4EF5-B3F1-576F199E0606}"/>
                </a:ext>
              </a:extLst>
            </p:cNvPr>
            <p:cNvSpPr/>
            <p:nvPr/>
          </p:nvSpPr>
          <p:spPr>
            <a:xfrm flipH="1">
              <a:off x="1469280" y="2089662"/>
              <a:ext cx="251017" cy="1002450"/>
            </a:xfrm>
            <a:custGeom>
              <a:avLst/>
              <a:gdLst/>
              <a:ahLst/>
              <a:cxnLst/>
              <a:rect l="l" t="t" r="r" b="b"/>
              <a:pathLst>
                <a:path w="2016" h="8051" extrusionOk="0">
                  <a:moveTo>
                    <a:pt x="348" y="1"/>
                  </a:moveTo>
                  <a:cubicBezTo>
                    <a:pt x="277" y="92"/>
                    <a:pt x="219" y="193"/>
                    <a:pt x="176" y="300"/>
                  </a:cubicBezTo>
                  <a:cubicBezTo>
                    <a:pt x="80" y="514"/>
                    <a:pt x="21" y="743"/>
                    <a:pt x="0" y="978"/>
                  </a:cubicBezTo>
                  <a:cubicBezTo>
                    <a:pt x="101" y="1047"/>
                    <a:pt x="203" y="1118"/>
                    <a:pt x="299" y="1198"/>
                  </a:cubicBezTo>
                  <a:cubicBezTo>
                    <a:pt x="385" y="1908"/>
                    <a:pt x="336" y="2497"/>
                    <a:pt x="219" y="2972"/>
                  </a:cubicBezTo>
                  <a:cubicBezTo>
                    <a:pt x="225" y="2999"/>
                    <a:pt x="230" y="3020"/>
                    <a:pt x="235" y="3047"/>
                  </a:cubicBezTo>
                  <a:cubicBezTo>
                    <a:pt x="508" y="4592"/>
                    <a:pt x="444" y="6173"/>
                    <a:pt x="486" y="7745"/>
                  </a:cubicBezTo>
                  <a:cubicBezTo>
                    <a:pt x="561" y="7772"/>
                    <a:pt x="561" y="7890"/>
                    <a:pt x="491" y="7917"/>
                  </a:cubicBezTo>
                  <a:cubicBezTo>
                    <a:pt x="491" y="7959"/>
                    <a:pt x="491" y="8001"/>
                    <a:pt x="497" y="8050"/>
                  </a:cubicBezTo>
                  <a:cubicBezTo>
                    <a:pt x="812" y="8023"/>
                    <a:pt x="1128" y="7986"/>
                    <a:pt x="1432" y="7927"/>
                  </a:cubicBezTo>
                  <a:cubicBezTo>
                    <a:pt x="1566" y="7900"/>
                    <a:pt x="1705" y="7868"/>
                    <a:pt x="1791" y="7799"/>
                  </a:cubicBezTo>
                  <a:cubicBezTo>
                    <a:pt x="1908" y="7708"/>
                    <a:pt x="1924" y="7574"/>
                    <a:pt x="1929" y="7446"/>
                  </a:cubicBezTo>
                  <a:cubicBezTo>
                    <a:pt x="1934" y="7371"/>
                    <a:pt x="1940" y="7301"/>
                    <a:pt x="1945" y="7227"/>
                  </a:cubicBezTo>
                  <a:cubicBezTo>
                    <a:pt x="1988" y="6602"/>
                    <a:pt x="2015" y="5971"/>
                    <a:pt x="2015" y="5345"/>
                  </a:cubicBezTo>
                  <a:cubicBezTo>
                    <a:pt x="2015" y="5308"/>
                    <a:pt x="2015" y="5275"/>
                    <a:pt x="2009" y="5243"/>
                  </a:cubicBezTo>
                  <a:cubicBezTo>
                    <a:pt x="2009" y="4437"/>
                    <a:pt x="1961" y="3630"/>
                    <a:pt x="1838" y="2818"/>
                  </a:cubicBezTo>
                  <a:cubicBezTo>
                    <a:pt x="1774" y="2411"/>
                    <a:pt x="1695" y="1999"/>
                    <a:pt x="1560" y="1593"/>
                  </a:cubicBezTo>
                  <a:cubicBezTo>
                    <a:pt x="1486" y="1363"/>
                    <a:pt x="1394" y="1144"/>
                    <a:pt x="1278" y="926"/>
                  </a:cubicBezTo>
                  <a:cubicBezTo>
                    <a:pt x="1271" y="909"/>
                    <a:pt x="1266" y="899"/>
                    <a:pt x="1261" y="887"/>
                  </a:cubicBezTo>
                  <a:cubicBezTo>
                    <a:pt x="1170" y="717"/>
                    <a:pt x="1064" y="541"/>
                    <a:pt x="913" y="391"/>
                  </a:cubicBezTo>
                  <a:cubicBezTo>
                    <a:pt x="854" y="327"/>
                    <a:pt x="797" y="268"/>
                    <a:pt x="721" y="214"/>
                  </a:cubicBezTo>
                  <a:cubicBezTo>
                    <a:pt x="706" y="203"/>
                    <a:pt x="689" y="188"/>
                    <a:pt x="668" y="176"/>
                  </a:cubicBezTo>
                  <a:cubicBezTo>
                    <a:pt x="647" y="161"/>
                    <a:pt x="630" y="150"/>
                    <a:pt x="609" y="139"/>
                  </a:cubicBezTo>
                  <a:lnTo>
                    <a:pt x="609" y="134"/>
                  </a:lnTo>
                  <a:cubicBezTo>
                    <a:pt x="556" y="102"/>
                    <a:pt x="502" y="75"/>
                    <a:pt x="449" y="48"/>
                  </a:cubicBezTo>
                  <a:cubicBezTo>
                    <a:pt x="432" y="43"/>
                    <a:pt x="422" y="38"/>
                    <a:pt x="405" y="28"/>
                  </a:cubicBezTo>
                  <a:cubicBezTo>
                    <a:pt x="385" y="21"/>
                    <a:pt x="368" y="11"/>
                    <a:pt x="3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087;p63">
              <a:extLst>
                <a:ext uri="{FF2B5EF4-FFF2-40B4-BE49-F238E27FC236}">
                  <a16:creationId xmlns:a16="http://schemas.microsoft.com/office/drawing/2014/main" id="{1C45248F-4E3B-477B-AE70-A9F8BE31C377}"/>
                </a:ext>
              </a:extLst>
            </p:cNvPr>
            <p:cNvSpPr/>
            <p:nvPr/>
          </p:nvSpPr>
          <p:spPr>
            <a:xfrm flipH="1">
              <a:off x="1211167" y="3366043"/>
              <a:ext cx="914544" cy="1318587"/>
            </a:xfrm>
            <a:custGeom>
              <a:avLst/>
              <a:gdLst/>
              <a:ahLst/>
              <a:cxnLst/>
              <a:rect l="l" t="t" r="r" b="b"/>
              <a:pathLst>
                <a:path w="7345" h="10590" extrusionOk="0">
                  <a:moveTo>
                    <a:pt x="0" y="0"/>
                  </a:moveTo>
                  <a:lnTo>
                    <a:pt x="0" y="0"/>
                  </a:lnTo>
                  <a:cubicBezTo>
                    <a:pt x="54" y="412"/>
                    <a:pt x="161" y="905"/>
                    <a:pt x="301" y="1428"/>
                  </a:cubicBezTo>
                  <a:cubicBezTo>
                    <a:pt x="599" y="2588"/>
                    <a:pt x="1038" y="3897"/>
                    <a:pt x="1364" y="4800"/>
                  </a:cubicBezTo>
                  <a:cubicBezTo>
                    <a:pt x="1423" y="4971"/>
                    <a:pt x="1492" y="5138"/>
                    <a:pt x="1572" y="5303"/>
                  </a:cubicBezTo>
                  <a:cubicBezTo>
                    <a:pt x="1828" y="5816"/>
                    <a:pt x="2171" y="6281"/>
                    <a:pt x="2588" y="6666"/>
                  </a:cubicBezTo>
                  <a:lnTo>
                    <a:pt x="6804" y="10589"/>
                  </a:lnTo>
                  <a:lnTo>
                    <a:pt x="7344" y="10017"/>
                  </a:lnTo>
                  <a:lnTo>
                    <a:pt x="3918" y="5431"/>
                  </a:lnTo>
                  <a:lnTo>
                    <a:pt x="3833" y="4977"/>
                  </a:lnTo>
                  <a:lnTo>
                    <a:pt x="2935" y="177"/>
                  </a:lnTo>
                  <a:lnTo>
                    <a:pt x="1070" y="64"/>
                  </a:lnTo>
                  <a:lnTo>
                    <a:pt x="0" y="0"/>
                  </a:lnTo>
                  <a:close/>
                </a:path>
              </a:pathLst>
            </a:custGeom>
            <a:solidFill>
              <a:srgbClr val="117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088;p63">
              <a:extLst>
                <a:ext uri="{FF2B5EF4-FFF2-40B4-BE49-F238E27FC236}">
                  <a16:creationId xmlns:a16="http://schemas.microsoft.com/office/drawing/2014/main" id="{4AFB51AC-FE02-44AD-9D2A-5F28772B4C57}"/>
                </a:ext>
              </a:extLst>
            </p:cNvPr>
            <p:cNvSpPr/>
            <p:nvPr/>
          </p:nvSpPr>
          <p:spPr>
            <a:xfrm flipH="1">
              <a:off x="1974555" y="3142418"/>
              <a:ext cx="921766" cy="1668592"/>
            </a:xfrm>
            <a:custGeom>
              <a:avLst/>
              <a:gdLst/>
              <a:ahLst/>
              <a:cxnLst/>
              <a:rect l="l" t="t" r="r" b="b"/>
              <a:pathLst>
                <a:path w="7403" h="13401" extrusionOk="0">
                  <a:moveTo>
                    <a:pt x="5708" y="0"/>
                  </a:moveTo>
                  <a:cubicBezTo>
                    <a:pt x="4736" y="1177"/>
                    <a:pt x="2518" y="4747"/>
                    <a:pt x="2042" y="5400"/>
                  </a:cubicBezTo>
                  <a:cubicBezTo>
                    <a:pt x="1620" y="5992"/>
                    <a:pt x="1283" y="6645"/>
                    <a:pt x="1128" y="7356"/>
                  </a:cubicBezTo>
                  <a:cubicBezTo>
                    <a:pt x="1123" y="7383"/>
                    <a:pt x="1117" y="7415"/>
                    <a:pt x="1112" y="7440"/>
                  </a:cubicBezTo>
                  <a:lnTo>
                    <a:pt x="0" y="13181"/>
                  </a:lnTo>
                  <a:lnTo>
                    <a:pt x="781" y="13400"/>
                  </a:lnTo>
                  <a:lnTo>
                    <a:pt x="2827" y="7986"/>
                  </a:lnTo>
                  <a:lnTo>
                    <a:pt x="2871" y="7928"/>
                  </a:lnTo>
                  <a:lnTo>
                    <a:pt x="6490" y="3224"/>
                  </a:lnTo>
                  <a:lnTo>
                    <a:pt x="7403" y="2037"/>
                  </a:lnTo>
                  <a:lnTo>
                    <a:pt x="7259" y="1860"/>
                  </a:lnTo>
                  <a:lnTo>
                    <a:pt x="5708"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089;p63">
              <a:extLst>
                <a:ext uri="{FF2B5EF4-FFF2-40B4-BE49-F238E27FC236}">
                  <a16:creationId xmlns:a16="http://schemas.microsoft.com/office/drawing/2014/main" id="{5AADA5F9-A08F-45CD-8CD6-C90A0D47D71C}"/>
                </a:ext>
              </a:extLst>
            </p:cNvPr>
            <p:cNvSpPr/>
            <p:nvPr/>
          </p:nvSpPr>
          <p:spPr>
            <a:xfrm flipH="1">
              <a:off x="1637874" y="3425934"/>
              <a:ext cx="1258448" cy="1357684"/>
            </a:xfrm>
            <a:custGeom>
              <a:avLst/>
              <a:gdLst/>
              <a:ahLst/>
              <a:cxnLst/>
              <a:rect l="l" t="t" r="r" b="b"/>
              <a:pathLst>
                <a:path w="10107" h="10904" extrusionOk="0">
                  <a:moveTo>
                    <a:pt x="7553" y="4325"/>
                  </a:moveTo>
                  <a:cubicBezTo>
                    <a:pt x="7617" y="4496"/>
                    <a:pt x="7686" y="4662"/>
                    <a:pt x="7761" y="4822"/>
                  </a:cubicBezTo>
                  <a:cubicBezTo>
                    <a:pt x="7686" y="4662"/>
                    <a:pt x="7617" y="4496"/>
                    <a:pt x="7553" y="4325"/>
                  </a:cubicBezTo>
                  <a:close/>
                  <a:moveTo>
                    <a:pt x="2042" y="3123"/>
                  </a:moveTo>
                  <a:lnTo>
                    <a:pt x="2042" y="3123"/>
                  </a:lnTo>
                  <a:cubicBezTo>
                    <a:pt x="1620" y="3715"/>
                    <a:pt x="1283" y="4368"/>
                    <a:pt x="1128" y="5079"/>
                  </a:cubicBezTo>
                  <a:cubicBezTo>
                    <a:pt x="1123" y="5106"/>
                    <a:pt x="1117" y="5138"/>
                    <a:pt x="1112" y="5163"/>
                  </a:cubicBezTo>
                  <a:lnTo>
                    <a:pt x="0" y="10904"/>
                  </a:lnTo>
                  <a:lnTo>
                    <a:pt x="1112" y="5163"/>
                  </a:lnTo>
                  <a:cubicBezTo>
                    <a:pt x="1117" y="5138"/>
                    <a:pt x="1123" y="5106"/>
                    <a:pt x="1128" y="5079"/>
                  </a:cubicBezTo>
                  <a:cubicBezTo>
                    <a:pt x="1283" y="4368"/>
                    <a:pt x="1620" y="3715"/>
                    <a:pt x="2042" y="3123"/>
                  </a:cubicBezTo>
                  <a:lnTo>
                    <a:pt x="2042" y="3123"/>
                  </a:lnTo>
                  <a:close/>
                  <a:moveTo>
                    <a:pt x="2047" y="3123"/>
                  </a:moveTo>
                  <a:lnTo>
                    <a:pt x="2047" y="3123"/>
                  </a:lnTo>
                  <a:lnTo>
                    <a:pt x="2047" y="3123"/>
                  </a:lnTo>
                  <a:close/>
                  <a:moveTo>
                    <a:pt x="9177" y="0"/>
                  </a:moveTo>
                  <a:lnTo>
                    <a:pt x="9177" y="0"/>
                  </a:lnTo>
                  <a:lnTo>
                    <a:pt x="10022" y="4496"/>
                  </a:lnTo>
                  <a:lnTo>
                    <a:pt x="10107" y="4950"/>
                  </a:lnTo>
                  <a:lnTo>
                    <a:pt x="10022" y="4496"/>
                  </a:lnTo>
                  <a:close/>
                </a:path>
              </a:pathLst>
            </a:custGeom>
            <a:solidFill>
              <a:srgbClr val="1F0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090;p63">
              <a:extLst>
                <a:ext uri="{FF2B5EF4-FFF2-40B4-BE49-F238E27FC236}">
                  <a16:creationId xmlns:a16="http://schemas.microsoft.com/office/drawing/2014/main" id="{7B18B49C-C970-4023-858D-BE4FD2385CF0}"/>
                </a:ext>
              </a:extLst>
            </p:cNvPr>
            <p:cNvSpPr/>
            <p:nvPr/>
          </p:nvSpPr>
          <p:spPr>
            <a:xfrm flipH="1">
              <a:off x="1211167" y="3419334"/>
              <a:ext cx="877191" cy="1265296"/>
            </a:xfrm>
            <a:custGeom>
              <a:avLst/>
              <a:gdLst/>
              <a:ahLst/>
              <a:cxnLst/>
              <a:rect l="l" t="t" r="r" b="b"/>
              <a:pathLst>
                <a:path w="7045" h="10162" extrusionOk="0">
                  <a:moveTo>
                    <a:pt x="770" y="1"/>
                  </a:moveTo>
                  <a:lnTo>
                    <a:pt x="1" y="1000"/>
                  </a:lnTo>
                  <a:cubicBezTo>
                    <a:pt x="299" y="2160"/>
                    <a:pt x="738" y="3469"/>
                    <a:pt x="1064" y="4372"/>
                  </a:cubicBezTo>
                  <a:lnTo>
                    <a:pt x="1064" y="4378"/>
                  </a:lnTo>
                  <a:cubicBezTo>
                    <a:pt x="1128" y="4549"/>
                    <a:pt x="1197" y="4715"/>
                    <a:pt x="1272" y="4875"/>
                  </a:cubicBezTo>
                  <a:cubicBezTo>
                    <a:pt x="1528" y="5388"/>
                    <a:pt x="1871" y="5853"/>
                    <a:pt x="2288" y="6238"/>
                  </a:cubicBezTo>
                  <a:lnTo>
                    <a:pt x="6504" y="10161"/>
                  </a:lnTo>
                  <a:lnTo>
                    <a:pt x="7044" y="9589"/>
                  </a:lnTo>
                  <a:lnTo>
                    <a:pt x="3618" y="5003"/>
                  </a:lnTo>
                  <a:lnTo>
                    <a:pt x="3533" y="4549"/>
                  </a:lnTo>
                  <a:lnTo>
                    <a:pt x="2688" y="53"/>
                  </a:lnTo>
                  <a:cubicBezTo>
                    <a:pt x="2490" y="85"/>
                    <a:pt x="2251" y="102"/>
                    <a:pt x="1989" y="102"/>
                  </a:cubicBezTo>
                  <a:cubicBezTo>
                    <a:pt x="1614" y="102"/>
                    <a:pt x="1192" y="65"/>
                    <a:pt x="770"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091;p63">
              <a:extLst>
                <a:ext uri="{FF2B5EF4-FFF2-40B4-BE49-F238E27FC236}">
                  <a16:creationId xmlns:a16="http://schemas.microsoft.com/office/drawing/2014/main" id="{985540B1-DEA0-4BF9-ADA5-94E11231248C}"/>
                </a:ext>
              </a:extLst>
            </p:cNvPr>
            <p:cNvSpPr/>
            <p:nvPr/>
          </p:nvSpPr>
          <p:spPr>
            <a:xfrm flipH="1">
              <a:off x="1992361" y="3294199"/>
              <a:ext cx="903961" cy="1516811"/>
            </a:xfrm>
            <a:custGeom>
              <a:avLst/>
              <a:gdLst/>
              <a:ahLst/>
              <a:cxnLst/>
              <a:rect l="l" t="t" r="r" b="b"/>
              <a:pathLst>
                <a:path w="7260" h="12182" extrusionOk="0">
                  <a:moveTo>
                    <a:pt x="4810" y="0"/>
                  </a:moveTo>
                  <a:cubicBezTo>
                    <a:pt x="3752" y="1529"/>
                    <a:pt x="2405" y="3683"/>
                    <a:pt x="2047" y="4181"/>
                  </a:cubicBezTo>
                  <a:lnTo>
                    <a:pt x="2042" y="4181"/>
                  </a:lnTo>
                  <a:cubicBezTo>
                    <a:pt x="1620" y="4773"/>
                    <a:pt x="1283" y="5426"/>
                    <a:pt x="1128" y="6137"/>
                  </a:cubicBezTo>
                  <a:cubicBezTo>
                    <a:pt x="1123" y="6164"/>
                    <a:pt x="1117" y="6196"/>
                    <a:pt x="1112" y="6221"/>
                  </a:cubicBezTo>
                  <a:lnTo>
                    <a:pt x="0" y="11962"/>
                  </a:lnTo>
                  <a:lnTo>
                    <a:pt x="781" y="12181"/>
                  </a:lnTo>
                  <a:lnTo>
                    <a:pt x="2827" y="6767"/>
                  </a:lnTo>
                  <a:lnTo>
                    <a:pt x="2871" y="6709"/>
                  </a:lnTo>
                  <a:lnTo>
                    <a:pt x="6490" y="2005"/>
                  </a:lnTo>
                  <a:lnTo>
                    <a:pt x="7259" y="1006"/>
                  </a:lnTo>
                  <a:cubicBezTo>
                    <a:pt x="7232" y="1001"/>
                    <a:pt x="7200" y="994"/>
                    <a:pt x="7168" y="989"/>
                  </a:cubicBezTo>
                  <a:cubicBezTo>
                    <a:pt x="7018" y="962"/>
                    <a:pt x="6868" y="915"/>
                    <a:pt x="6719" y="856"/>
                  </a:cubicBezTo>
                  <a:lnTo>
                    <a:pt x="5003" y="717"/>
                  </a:lnTo>
                  <a:lnTo>
                    <a:pt x="5062" y="44"/>
                  </a:lnTo>
                  <a:cubicBezTo>
                    <a:pt x="4976" y="22"/>
                    <a:pt x="4891" y="6"/>
                    <a:pt x="481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092;p63">
              <a:extLst>
                <a:ext uri="{FF2B5EF4-FFF2-40B4-BE49-F238E27FC236}">
                  <a16:creationId xmlns:a16="http://schemas.microsoft.com/office/drawing/2014/main" id="{C86675F1-205B-46AA-BA39-F4088B8E7093}"/>
                </a:ext>
              </a:extLst>
            </p:cNvPr>
            <p:cNvSpPr/>
            <p:nvPr/>
          </p:nvSpPr>
          <p:spPr>
            <a:xfrm flipH="1">
              <a:off x="2017883" y="3313374"/>
              <a:ext cx="111190" cy="447124"/>
            </a:xfrm>
            <a:custGeom>
              <a:avLst/>
              <a:gdLst/>
              <a:ahLst/>
              <a:cxnLst/>
              <a:rect l="l" t="t" r="r" b="b"/>
              <a:pathLst>
                <a:path w="893" h="3591" extrusionOk="0">
                  <a:moveTo>
                    <a:pt x="43" y="1"/>
                  </a:moveTo>
                  <a:cubicBezTo>
                    <a:pt x="22" y="1"/>
                    <a:pt x="0" y="15"/>
                    <a:pt x="0" y="45"/>
                  </a:cubicBezTo>
                  <a:cubicBezTo>
                    <a:pt x="33" y="985"/>
                    <a:pt x="274" y="1905"/>
                    <a:pt x="552" y="2796"/>
                  </a:cubicBezTo>
                  <a:cubicBezTo>
                    <a:pt x="632" y="3048"/>
                    <a:pt x="712" y="3304"/>
                    <a:pt x="797" y="3561"/>
                  </a:cubicBezTo>
                  <a:cubicBezTo>
                    <a:pt x="803" y="3581"/>
                    <a:pt x="820" y="3590"/>
                    <a:pt x="837" y="3590"/>
                  </a:cubicBezTo>
                  <a:cubicBezTo>
                    <a:pt x="864" y="3590"/>
                    <a:pt x="893" y="3567"/>
                    <a:pt x="883" y="3534"/>
                  </a:cubicBezTo>
                  <a:cubicBezTo>
                    <a:pt x="589" y="2653"/>
                    <a:pt x="301" y="1765"/>
                    <a:pt x="161" y="840"/>
                  </a:cubicBezTo>
                  <a:cubicBezTo>
                    <a:pt x="124" y="573"/>
                    <a:pt x="97" y="312"/>
                    <a:pt x="86" y="45"/>
                  </a:cubicBezTo>
                  <a:cubicBezTo>
                    <a:pt x="86" y="15"/>
                    <a:pt x="65" y="1"/>
                    <a:pt x="4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093;p63">
              <a:extLst>
                <a:ext uri="{FF2B5EF4-FFF2-40B4-BE49-F238E27FC236}">
                  <a16:creationId xmlns:a16="http://schemas.microsoft.com/office/drawing/2014/main" id="{7E1A9948-04B2-454A-AF7A-5473D744A332}"/>
                </a:ext>
              </a:extLst>
            </p:cNvPr>
            <p:cNvSpPr/>
            <p:nvPr/>
          </p:nvSpPr>
          <p:spPr>
            <a:xfrm flipH="1">
              <a:off x="1959115" y="2131872"/>
              <a:ext cx="766872" cy="842327"/>
            </a:xfrm>
            <a:custGeom>
              <a:avLst/>
              <a:gdLst/>
              <a:ahLst/>
              <a:cxnLst/>
              <a:rect l="l" t="t" r="r" b="b"/>
              <a:pathLst>
                <a:path w="6159" h="6765" extrusionOk="0">
                  <a:moveTo>
                    <a:pt x="5159" y="0"/>
                  </a:moveTo>
                  <a:cubicBezTo>
                    <a:pt x="4894" y="0"/>
                    <a:pt x="4627" y="109"/>
                    <a:pt x="4431" y="351"/>
                  </a:cubicBezTo>
                  <a:cubicBezTo>
                    <a:pt x="4084" y="779"/>
                    <a:pt x="3977" y="1414"/>
                    <a:pt x="3956" y="1586"/>
                  </a:cubicBezTo>
                  <a:cubicBezTo>
                    <a:pt x="3950" y="1613"/>
                    <a:pt x="3950" y="1633"/>
                    <a:pt x="3950" y="1633"/>
                  </a:cubicBezTo>
                  <a:cubicBezTo>
                    <a:pt x="3849" y="1724"/>
                    <a:pt x="3726" y="1901"/>
                    <a:pt x="3603" y="2114"/>
                  </a:cubicBezTo>
                  <a:cubicBezTo>
                    <a:pt x="3469" y="2350"/>
                    <a:pt x="3336" y="2622"/>
                    <a:pt x="3223" y="2852"/>
                  </a:cubicBezTo>
                  <a:cubicBezTo>
                    <a:pt x="3218" y="2869"/>
                    <a:pt x="3197" y="2911"/>
                    <a:pt x="3176" y="2970"/>
                  </a:cubicBezTo>
                  <a:cubicBezTo>
                    <a:pt x="3138" y="3056"/>
                    <a:pt x="3085" y="3173"/>
                    <a:pt x="3026" y="3306"/>
                  </a:cubicBezTo>
                  <a:cubicBezTo>
                    <a:pt x="2786" y="3515"/>
                    <a:pt x="2261" y="3991"/>
                    <a:pt x="1321" y="4948"/>
                  </a:cubicBezTo>
                  <a:cubicBezTo>
                    <a:pt x="792" y="5482"/>
                    <a:pt x="295" y="5878"/>
                    <a:pt x="1" y="6172"/>
                  </a:cubicBezTo>
                  <a:cubicBezTo>
                    <a:pt x="16" y="6192"/>
                    <a:pt x="33" y="6209"/>
                    <a:pt x="48" y="6224"/>
                  </a:cubicBezTo>
                  <a:cubicBezTo>
                    <a:pt x="166" y="6337"/>
                    <a:pt x="268" y="6455"/>
                    <a:pt x="375" y="6577"/>
                  </a:cubicBezTo>
                  <a:cubicBezTo>
                    <a:pt x="423" y="6636"/>
                    <a:pt x="477" y="6700"/>
                    <a:pt x="524" y="6764"/>
                  </a:cubicBezTo>
                  <a:cubicBezTo>
                    <a:pt x="1652" y="6374"/>
                    <a:pt x="3598" y="4894"/>
                    <a:pt x="3993" y="4364"/>
                  </a:cubicBezTo>
                  <a:cubicBezTo>
                    <a:pt x="4047" y="4290"/>
                    <a:pt x="4084" y="4221"/>
                    <a:pt x="4106" y="4146"/>
                  </a:cubicBezTo>
                  <a:cubicBezTo>
                    <a:pt x="4261" y="3959"/>
                    <a:pt x="4410" y="3772"/>
                    <a:pt x="4506" y="3643"/>
                  </a:cubicBezTo>
                  <a:cubicBezTo>
                    <a:pt x="4523" y="3622"/>
                    <a:pt x="4533" y="3601"/>
                    <a:pt x="4544" y="3584"/>
                  </a:cubicBezTo>
                  <a:cubicBezTo>
                    <a:pt x="4955" y="2997"/>
                    <a:pt x="5201" y="2440"/>
                    <a:pt x="5255" y="2318"/>
                  </a:cubicBezTo>
                  <a:cubicBezTo>
                    <a:pt x="5260" y="2312"/>
                    <a:pt x="5260" y="2312"/>
                    <a:pt x="5260" y="2307"/>
                  </a:cubicBezTo>
                  <a:cubicBezTo>
                    <a:pt x="5265" y="2297"/>
                    <a:pt x="5270" y="2291"/>
                    <a:pt x="5270" y="2291"/>
                  </a:cubicBezTo>
                  <a:cubicBezTo>
                    <a:pt x="5971" y="1762"/>
                    <a:pt x="6158" y="1292"/>
                    <a:pt x="6136" y="907"/>
                  </a:cubicBezTo>
                  <a:cubicBezTo>
                    <a:pt x="6098" y="348"/>
                    <a:pt x="5632" y="0"/>
                    <a:pt x="5159"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094;p63">
              <a:extLst>
                <a:ext uri="{FF2B5EF4-FFF2-40B4-BE49-F238E27FC236}">
                  <a16:creationId xmlns:a16="http://schemas.microsoft.com/office/drawing/2014/main" id="{DF7B5908-8C99-436D-B8D5-32788DEFD151}"/>
                </a:ext>
              </a:extLst>
            </p:cNvPr>
            <p:cNvSpPr/>
            <p:nvPr/>
          </p:nvSpPr>
          <p:spPr>
            <a:xfrm flipH="1">
              <a:off x="2655265" y="2869610"/>
              <a:ext cx="288371" cy="209056"/>
            </a:xfrm>
            <a:custGeom>
              <a:avLst/>
              <a:gdLst/>
              <a:ahLst/>
              <a:cxnLst/>
              <a:rect l="l" t="t" r="r" b="b"/>
              <a:pathLst>
                <a:path w="2316" h="1679" extrusionOk="0">
                  <a:moveTo>
                    <a:pt x="2010" y="0"/>
                  </a:moveTo>
                  <a:lnTo>
                    <a:pt x="1594" y="242"/>
                  </a:lnTo>
                  <a:cubicBezTo>
                    <a:pt x="1524" y="267"/>
                    <a:pt x="1406" y="343"/>
                    <a:pt x="1327" y="348"/>
                  </a:cubicBezTo>
                  <a:cubicBezTo>
                    <a:pt x="1182" y="353"/>
                    <a:pt x="1043" y="380"/>
                    <a:pt x="910" y="439"/>
                  </a:cubicBezTo>
                  <a:cubicBezTo>
                    <a:pt x="910" y="439"/>
                    <a:pt x="71" y="578"/>
                    <a:pt x="177" y="716"/>
                  </a:cubicBezTo>
                  <a:cubicBezTo>
                    <a:pt x="219" y="778"/>
                    <a:pt x="317" y="796"/>
                    <a:pt x="416" y="796"/>
                  </a:cubicBezTo>
                  <a:cubicBezTo>
                    <a:pt x="445" y="796"/>
                    <a:pt x="475" y="794"/>
                    <a:pt x="503" y="792"/>
                  </a:cubicBezTo>
                  <a:lnTo>
                    <a:pt x="503" y="792"/>
                  </a:lnTo>
                  <a:cubicBezTo>
                    <a:pt x="498" y="797"/>
                    <a:pt x="488" y="802"/>
                    <a:pt x="481" y="807"/>
                  </a:cubicBezTo>
                  <a:cubicBezTo>
                    <a:pt x="333" y="920"/>
                    <a:pt x="0" y="947"/>
                    <a:pt x="32" y="1101"/>
                  </a:cubicBezTo>
                  <a:cubicBezTo>
                    <a:pt x="47" y="1183"/>
                    <a:pt x="116" y="1202"/>
                    <a:pt x="178" y="1202"/>
                  </a:cubicBezTo>
                  <a:cubicBezTo>
                    <a:pt x="234" y="1202"/>
                    <a:pt x="284" y="1187"/>
                    <a:pt x="284" y="1187"/>
                  </a:cubicBezTo>
                  <a:lnTo>
                    <a:pt x="284" y="1187"/>
                  </a:lnTo>
                  <a:cubicBezTo>
                    <a:pt x="284" y="1187"/>
                    <a:pt x="274" y="1342"/>
                    <a:pt x="498" y="1369"/>
                  </a:cubicBezTo>
                  <a:cubicBezTo>
                    <a:pt x="498" y="1369"/>
                    <a:pt x="513" y="1508"/>
                    <a:pt x="658" y="1530"/>
                  </a:cubicBezTo>
                  <a:cubicBezTo>
                    <a:pt x="658" y="1530"/>
                    <a:pt x="703" y="1679"/>
                    <a:pt x="841" y="1679"/>
                  </a:cubicBezTo>
                  <a:cubicBezTo>
                    <a:pt x="846" y="1679"/>
                    <a:pt x="851" y="1679"/>
                    <a:pt x="856" y="1678"/>
                  </a:cubicBezTo>
                  <a:cubicBezTo>
                    <a:pt x="1011" y="1663"/>
                    <a:pt x="1642" y="1653"/>
                    <a:pt x="2316" y="797"/>
                  </a:cubicBezTo>
                  <a:lnTo>
                    <a:pt x="2010"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095;p63">
              <a:extLst>
                <a:ext uri="{FF2B5EF4-FFF2-40B4-BE49-F238E27FC236}">
                  <a16:creationId xmlns:a16="http://schemas.microsoft.com/office/drawing/2014/main" id="{2F2A776B-D351-4D59-B9BF-11AD72CC343C}"/>
                </a:ext>
              </a:extLst>
            </p:cNvPr>
            <p:cNvSpPr/>
            <p:nvPr/>
          </p:nvSpPr>
          <p:spPr>
            <a:xfrm flipH="1">
              <a:off x="1669747" y="2125024"/>
              <a:ext cx="645597" cy="1306883"/>
            </a:xfrm>
            <a:custGeom>
              <a:avLst/>
              <a:gdLst/>
              <a:ahLst/>
              <a:cxnLst/>
              <a:rect l="l" t="t" r="r" b="b"/>
              <a:pathLst>
                <a:path w="5185" h="10496" extrusionOk="0">
                  <a:moveTo>
                    <a:pt x="3282" y="0"/>
                  </a:moveTo>
                  <a:lnTo>
                    <a:pt x="1721" y="69"/>
                  </a:lnTo>
                  <a:cubicBezTo>
                    <a:pt x="1721" y="69"/>
                    <a:pt x="1871" y="90"/>
                    <a:pt x="1716" y="203"/>
                  </a:cubicBezTo>
                  <a:cubicBezTo>
                    <a:pt x="1192" y="593"/>
                    <a:pt x="80" y="1688"/>
                    <a:pt x="749" y="3548"/>
                  </a:cubicBezTo>
                  <a:cubicBezTo>
                    <a:pt x="749" y="3548"/>
                    <a:pt x="781" y="3891"/>
                    <a:pt x="818" y="4313"/>
                  </a:cubicBezTo>
                  <a:lnTo>
                    <a:pt x="556" y="7258"/>
                  </a:lnTo>
                  <a:cubicBezTo>
                    <a:pt x="391" y="7835"/>
                    <a:pt x="33" y="9091"/>
                    <a:pt x="1" y="9390"/>
                  </a:cubicBezTo>
                  <a:cubicBezTo>
                    <a:pt x="27" y="9387"/>
                    <a:pt x="54" y="9386"/>
                    <a:pt x="82" y="9386"/>
                  </a:cubicBezTo>
                  <a:cubicBezTo>
                    <a:pt x="787" y="9386"/>
                    <a:pt x="1637" y="10225"/>
                    <a:pt x="2502" y="10379"/>
                  </a:cubicBezTo>
                  <a:cubicBezTo>
                    <a:pt x="2952" y="10458"/>
                    <a:pt x="3410" y="10496"/>
                    <a:pt x="3816" y="10496"/>
                  </a:cubicBezTo>
                  <a:cubicBezTo>
                    <a:pt x="4557" y="10496"/>
                    <a:pt x="5120" y="10371"/>
                    <a:pt x="5120" y="10149"/>
                  </a:cubicBezTo>
                  <a:lnTo>
                    <a:pt x="4624" y="6959"/>
                  </a:lnTo>
                  <a:cubicBezTo>
                    <a:pt x="4431" y="5724"/>
                    <a:pt x="4485" y="4458"/>
                    <a:pt x="4832" y="3255"/>
                  </a:cubicBezTo>
                  <a:cubicBezTo>
                    <a:pt x="4853" y="3180"/>
                    <a:pt x="4875" y="3111"/>
                    <a:pt x="4896" y="3035"/>
                  </a:cubicBezTo>
                  <a:cubicBezTo>
                    <a:pt x="4907" y="3020"/>
                    <a:pt x="4912" y="3003"/>
                    <a:pt x="4918" y="2988"/>
                  </a:cubicBezTo>
                  <a:cubicBezTo>
                    <a:pt x="5083" y="2463"/>
                    <a:pt x="5184" y="1779"/>
                    <a:pt x="5078" y="914"/>
                  </a:cubicBezTo>
                  <a:cubicBezTo>
                    <a:pt x="4870" y="743"/>
                    <a:pt x="4634" y="598"/>
                    <a:pt x="4389" y="486"/>
                  </a:cubicBezTo>
                  <a:lnTo>
                    <a:pt x="3282"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096;p63">
              <a:extLst>
                <a:ext uri="{FF2B5EF4-FFF2-40B4-BE49-F238E27FC236}">
                  <a16:creationId xmlns:a16="http://schemas.microsoft.com/office/drawing/2014/main" id="{35B4A959-907E-44D0-ABFC-7944E169CB81}"/>
                </a:ext>
              </a:extLst>
            </p:cNvPr>
            <p:cNvSpPr/>
            <p:nvPr/>
          </p:nvSpPr>
          <p:spPr>
            <a:xfrm flipH="1">
              <a:off x="1648952" y="2103109"/>
              <a:ext cx="360962" cy="972941"/>
            </a:xfrm>
            <a:custGeom>
              <a:avLst/>
              <a:gdLst/>
              <a:ahLst/>
              <a:cxnLst/>
              <a:rect l="l" t="t" r="r" b="b"/>
              <a:pathLst>
                <a:path w="2899" h="7814" extrusionOk="0">
                  <a:moveTo>
                    <a:pt x="2346" y="0"/>
                  </a:moveTo>
                  <a:cubicBezTo>
                    <a:pt x="2330" y="0"/>
                    <a:pt x="2313" y="5"/>
                    <a:pt x="2299" y="16"/>
                  </a:cubicBezTo>
                  <a:cubicBezTo>
                    <a:pt x="1786" y="384"/>
                    <a:pt x="1337" y="850"/>
                    <a:pt x="984" y="1378"/>
                  </a:cubicBezTo>
                  <a:cubicBezTo>
                    <a:pt x="626" y="1902"/>
                    <a:pt x="365" y="2490"/>
                    <a:pt x="210" y="3105"/>
                  </a:cubicBezTo>
                  <a:cubicBezTo>
                    <a:pt x="44" y="3746"/>
                    <a:pt x="0" y="4420"/>
                    <a:pt x="97" y="5071"/>
                  </a:cubicBezTo>
                  <a:cubicBezTo>
                    <a:pt x="198" y="5745"/>
                    <a:pt x="461" y="6408"/>
                    <a:pt x="920" y="6916"/>
                  </a:cubicBezTo>
                  <a:cubicBezTo>
                    <a:pt x="1347" y="7385"/>
                    <a:pt x="1925" y="7718"/>
                    <a:pt x="2551" y="7797"/>
                  </a:cubicBezTo>
                  <a:cubicBezTo>
                    <a:pt x="2630" y="7802"/>
                    <a:pt x="2706" y="7809"/>
                    <a:pt x="2780" y="7814"/>
                  </a:cubicBezTo>
                  <a:cubicBezTo>
                    <a:pt x="2898" y="7814"/>
                    <a:pt x="2898" y="7632"/>
                    <a:pt x="2780" y="7632"/>
                  </a:cubicBezTo>
                  <a:cubicBezTo>
                    <a:pt x="2181" y="7621"/>
                    <a:pt x="1615" y="7343"/>
                    <a:pt x="1187" y="6931"/>
                  </a:cubicBezTo>
                  <a:cubicBezTo>
                    <a:pt x="718" y="6482"/>
                    <a:pt x="434" y="5873"/>
                    <a:pt x="311" y="5243"/>
                  </a:cubicBezTo>
                  <a:cubicBezTo>
                    <a:pt x="183" y="4617"/>
                    <a:pt x="204" y="3966"/>
                    <a:pt x="338" y="3345"/>
                  </a:cubicBezTo>
                  <a:cubicBezTo>
                    <a:pt x="461" y="2752"/>
                    <a:pt x="691" y="2180"/>
                    <a:pt x="1011" y="1662"/>
                  </a:cubicBezTo>
                  <a:cubicBezTo>
                    <a:pt x="1332" y="1143"/>
                    <a:pt x="1737" y="678"/>
                    <a:pt x="2213" y="305"/>
                  </a:cubicBezTo>
                  <a:cubicBezTo>
                    <a:pt x="2272" y="256"/>
                    <a:pt x="2331" y="213"/>
                    <a:pt x="2390" y="170"/>
                  </a:cubicBezTo>
                  <a:cubicBezTo>
                    <a:pt x="2433" y="138"/>
                    <a:pt x="2449" y="90"/>
                    <a:pt x="2422" y="48"/>
                  </a:cubicBezTo>
                  <a:cubicBezTo>
                    <a:pt x="2408" y="19"/>
                    <a:pt x="2377" y="0"/>
                    <a:pt x="234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097;p63">
              <a:extLst>
                <a:ext uri="{FF2B5EF4-FFF2-40B4-BE49-F238E27FC236}">
                  <a16:creationId xmlns:a16="http://schemas.microsoft.com/office/drawing/2014/main" id="{92318435-5106-4B1B-849C-02DB1E0C78FA}"/>
                </a:ext>
              </a:extLst>
            </p:cNvPr>
            <p:cNvSpPr/>
            <p:nvPr/>
          </p:nvSpPr>
          <p:spPr>
            <a:xfrm flipH="1">
              <a:off x="1937947" y="2103109"/>
              <a:ext cx="360713" cy="972941"/>
            </a:xfrm>
            <a:custGeom>
              <a:avLst/>
              <a:gdLst/>
              <a:ahLst/>
              <a:cxnLst/>
              <a:rect l="l" t="t" r="r" b="b"/>
              <a:pathLst>
                <a:path w="2897" h="7814" extrusionOk="0">
                  <a:moveTo>
                    <a:pt x="2345" y="0"/>
                  </a:moveTo>
                  <a:cubicBezTo>
                    <a:pt x="2329" y="0"/>
                    <a:pt x="2313" y="5"/>
                    <a:pt x="2299" y="16"/>
                  </a:cubicBezTo>
                  <a:cubicBezTo>
                    <a:pt x="1779" y="384"/>
                    <a:pt x="1337" y="850"/>
                    <a:pt x="978" y="1378"/>
                  </a:cubicBezTo>
                  <a:cubicBezTo>
                    <a:pt x="625" y="1902"/>
                    <a:pt x="363" y="2490"/>
                    <a:pt x="208" y="3105"/>
                  </a:cubicBezTo>
                  <a:cubicBezTo>
                    <a:pt x="43" y="3746"/>
                    <a:pt x="0" y="4420"/>
                    <a:pt x="96" y="5071"/>
                  </a:cubicBezTo>
                  <a:cubicBezTo>
                    <a:pt x="198" y="5745"/>
                    <a:pt x="459" y="6408"/>
                    <a:pt x="920" y="6916"/>
                  </a:cubicBezTo>
                  <a:cubicBezTo>
                    <a:pt x="1342" y="7385"/>
                    <a:pt x="1924" y="7718"/>
                    <a:pt x="2549" y="7797"/>
                  </a:cubicBezTo>
                  <a:cubicBezTo>
                    <a:pt x="2630" y="7802"/>
                    <a:pt x="2704" y="7809"/>
                    <a:pt x="2780" y="7814"/>
                  </a:cubicBezTo>
                  <a:cubicBezTo>
                    <a:pt x="2897" y="7814"/>
                    <a:pt x="2897" y="7632"/>
                    <a:pt x="2780" y="7632"/>
                  </a:cubicBezTo>
                  <a:cubicBezTo>
                    <a:pt x="2181" y="7621"/>
                    <a:pt x="1614" y="7343"/>
                    <a:pt x="1187" y="6931"/>
                  </a:cubicBezTo>
                  <a:cubicBezTo>
                    <a:pt x="716" y="6482"/>
                    <a:pt x="432" y="5873"/>
                    <a:pt x="311" y="5243"/>
                  </a:cubicBezTo>
                  <a:cubicBezTo>
                    <a:pt x="182" y="4617"/>
                    <a:pt x="203" y="3966"/>
                    <a:pt x="336" y="3345"/>
                  </a:cubicBezTo>
                  <a:cubicBezTo>
                    <a:pt x="459" y="2752"/>
                    <a:pt x="689" y="2180"/>
                    <a:pt x="1010" y="1662"/>
                  </a:cubicBezTo>
                  <a:cubicBezTo>
                    <a:pt x="1325" y="1143"/>
                    <a:pt x="1737" y="678"/>
                    <a:pt x="2213" y="305"/>
                  </a:cubicBezTo>
                  <a:cubicBezTo>
                    <a:pt x="2272" y="256"/>
                    <a:pt x="2331" y="213"/>
                    <a:pt x="2389" y="170"/>
                  </a:cubicBezTo>
                  <a:cubicBezTo>
                    <a:pt x="2432" y="138"/>
                    <a:pt x="2448" y="90"/>
                    <a:pt x="2421" y="48"/>
                  </a:cubicBezTo>
                  <a:cubicBezTo>
                    <a:pt x="2407" y="19"/>
                    <a:pt x="2377" y="0"/>
                    <a:pt x="234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098;p63">
              <a:extLst>
                <a:ext uri="{FF2B5EF4-FFF2-40B4-BE49-F238E27FC236}">
                  <a16:creationId xmlns:a16="http://schemas.microsoft.com/office/drawing/2014/main" id="{3DE3C437-5016-4A35-BE88-B4822E2CEC93}"/>
                </a:ext>
              </a:extLst>
            </p:cNvPr>
            <p:cNvSpPr/>
            <p:nvPr/>
          </p:nvSpPr>
          <p:spPr>
            <a:xfrm flipH="1">
              <a:off x="1834102" y="2002503"/>
              <a:ext cx="150287" cy="227360"/>
            </a:xfrm>
            <a:custGeom>
              <a:avLst/>
              <a:gdLst/>
              <a:ahLst/>
              <a:cxnLst/>
              <a:rect l="l" t="t" r="r" b="b"/>
              <a:pathLst>
                <a:path w="1207" h="1826" extrusionOk="0">
                  <a:moveTo>
                    <a:pt x="1206" y="0"/>
                  </a:moveTo>
                  <a:lnTo>
                    <a:pt x="1191" y="5"/>
                  </a:lnTo>
                  <a:lnTo>
                    <a:pt x="817" y="208"/>
                  </a:lnTo>
                  <a:lnTo>
                    <a:pt x="565" y="343"/>
                  </a:lnTo>
                  <a:lnTo>
                    <a:pt x="234" y="80"/>
                  </a:lnTo>
                  <a:cubicBezTo>
                    <a:pt x="192" y="97"/>
                    <a:pt x="165" y="134"/>
                    <a:pt x="160" y="176"/>
                  </a:cubicBezTo>
                  <a:lnTo>
                    <a:pt x="64" y="1000"/>
                  </a:lnTo>
                  <a:lnTo>
                    <a:pt x="37" y="1160"/>
                  </a:lnTo>
                  <a:lnTo>
                    <a:pt x="31" y="1187"/>
                  </a:lnTo>
                  <a:lnTo>
                    <a:pt x="25" y="1197"/>
                  </a:lnTo>
                  <a:lnTo>
                    <a:pt x="25" y="1209"/>
                  </a:lnTo>
                  <a:lnTo>
                    <a:pt x="25" y="1251"/>
                  </a:lnTo>
                  <a:cubicBezTo>
                    <a:pt x="1" y="1571"/>
                    <a:pt x="246" y="1825"/>
                    <a:pt x="528" y="1825"/>
                  </a:cubicBezTo>
                  <a:cubicBezTo>
                    <a:pt x="542" y="1825"/>
                    <a:pt x="556" y="1824"/>
                    <a:pt x="570" y="1823"/>
                  </a:cubicBezTo>
                  <a:cubicBezTo>
                    <a:pt x="624" y="1818"/>
                    <a:pt x="678" y="1801"/>
                    <a:pt x="731" y="1780"/>
                  </a:cubicBezTo>
                  <a:cubicBezTo>
                    <a:pt x="935" y="1695"/>
                    <a:pt x="1078" y="1491"/>
                    <a:pt x="1095" y="1266"/>
                  </a:cubicBezTo>
                  <a:lnTo>
                    <a:pt x="1115" y="1059"/>
                  </a:lnTo>
                  <a:lnTo>
                    <a:pt x="1127" y="871"/>
                  </a:lnTo>
                  <a:lnTo>
                    <a:pt x="1147" y="637"/>
                  </a:lnTo>
                  <a:lnTo>
                    <a:pt x="1191" y="102"/>
                  </a:lnTo>
                  <a:lnTo>
                    <a:pt x="1206"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099;p63">
              <a:extLst>
                <a:ext uri="{FF2B5EF4-FFF2-40B4-BE49-F238E27FC236}">
                  <a16:creationId xmlns:a16="http://schemas.microsoft.com/office/drawing/2014/main" id="{DAB33202-1347-44FB-B72F-CD404277CE8F}"/>
                </a:ext>
              </a:extLst>
            </p:cNvPr>
            <p:cNvSpPr/>
            <p:nvPr/>
          </p:nvSpPr>
          <p:spPr>
            <a:xfrm flipH="1">
              <a:off x="1834700" y="2018450"/>
              <a:ext cx="146575" cy="113426"/>
            </a:xfrm>
            <a:custGeom>
              <a:avLst/>
              <a:gdLst/>
              <a:ahLst/>
              <a:cxnLst/>
              <a:rect l="l" t="t" r="r" b="b"/>
              <a:pathLst>
                <a:path w="1167" h="1124" extrusionOk="0">
                  <a:moveTo>
                    <a:pt x="1166" y="1"/>
                  </a:moveTo>
                  <a:cubicBezTo>
                    <a:pt x="1097" y="102"/>
                    <a:pt x="1043" y="156"/>
                    <a:pt x="1043" y="156"/>
                  </a:cubicBezTo>
                  <a:lnTo>
                    <a:pt x="952" y="247"/>
                  </a:lnTo>
                  <a:cubicBezTo>
                    <a:pt x="706" y="487"/>
                    <a:pt x="488" y="632"/>
                    <a:pt x="295" y="711"/>
                  </a:cubicBezTo>
                  <a:cubicBezTo>
                    <a:pt x="214" y="743"/>
                    <a:pt x="128" y="765"/>
                    <a:pt x="49" y="775"/>
                  </a:cubicBezTo>
                  <a:lnTo>
                    <a:pt x="39" y="872"/>
                  </a:lnTo>
                  <a:lnTo>
                    <a:pt x="12" y="1032"/>
                  </a:lnTo>
                  <a:lnTo>
                    <a:pt x="6" y="1059"/>
                  </a:lnTo>
                  <a:lnTo>
                    <a:pt x="0" y="1069"/>
                  </a:lnTo>
                  <a:lnTo>
                    <a:pt x="0" y="1081"/>
                  </a:lnTo>
                  <a:lnTo>
                    <a:pt x="0" y="1123"/>
                  </a:lnTo>
                  <a:cubicBezTo>
                    <a:pt x="461" y="1017"/>
                    <a:pt x="851" y="797"/>
                    <a:pt x="1122" y="509"/>
                  </a:cubicBezTo>
                  <a:lnTo>
                    <a:pt x="116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100;p63">
              <a:extLst>
                <a:ext uri="{FF2B5EF4-FFF2-40B4-BE49-F238E27FC236}">
                  <a16:creationId xmlns:a16="http://schemas.microsoft.com/office/drawing/2014/main" id="{2125F81D-9FA6-4D2E-B29B-9376CF108ABC}"/>
                </a:ext>
              </a:extLst>
            </p:cNvPr>
            <p:cNvSpPr/>
            <p:nvPr/>
          </p:nvSpPr>
          <p:spPr>
            <a:xfrm flipH="1">
              <a:off x="1741590" y="1639797"/>
              <a:ext cx="387483" cy="476011"/>
            </a:xfrm>
            <a:custGeom>
              <a:avLst/>
              <a:gdLst/>
              <a:ahLst/>
              <a:cxnLst/>
              <a:rect l="l" t="t" r="r" b="b"/>
              <a:pathLst>
                <a:path w="3112" h="3823" extrusionOk="0">
                  <a:moveTo>
                    <a:pt x="1473" y="1"/>
                  </a:moveTo>
                  <a:cubicBezTo>
                    <a:pt x="1228" y="1"/>
                    <a:pt x="949" y="75"/>
                    <a:pt x="669" y="299"/>
                  </a:cubicBezTo>
                  <a:cubicBezTo>
                    <a:pt x="530" y="407"/>
                    <a:pt x="417" y="551"/>
                    <a:pt x="328" y="701"/>
                  </a:cubicBezTo>
                  <a:cubicBezTo>
                    <a:pt x="199" y="920"/>
                    <a:pt x="33" y="1268"/>
                    <a:pt x="54" y="1566"/>
                  </a:cubicBezTo>
                  <a:cubicBezTo>
                    <a:pt x="54" y="1566"/>
                    <a:pt x="81" y="1754"/>
                    <a:pt x="49" y="1994"/>
                  </a:cubicBezTo>
                  <a:cubicBezTo>
                    <a:pt x="44" y="2031"/>
                    <a:pt x="39" y="2069"/>
                    <a:pt x="33" y="2106"/>
                  </a:cubicBezTo>
                  <a:cubicBezTo>
                    <a:pt x="17" y="2181"/>
                    <a:pt x="7" y="2262"/>
                    <a:pt x="7" y="2336"/>
                  </a:cubicBezTo>
                  <a:cubicBezTo>
                    <a:pt x="0" y="2390"/>
                    <a:pt x="0" y="2437"/>
                    <a:pt x="0" y="2491"/>
                  </a:cubicBezTo>
                  <a:cubicBezTo>
                    <a:pt x="7" y="2555"/>
                    <a:pt x="12" y="2625"/>
                    <a:pt x="27" y="2689"/>
                  </a:cubicBezTo>
                  <a:cubicBezTo>
                    <a:pt x="27" y="2716"/>
                    <a:pt x="33" y="2736"/>
                    <a:pt x="39" y="2758"/>
                  </a:cubicBezTo>
                  <a:cubicBezTo>
                    <a:pt x="81" y="2945"/>
                    <a:pt x="156" y="3165"/>
                    <a:pt x="296" y="3367"/>
                  </a:cubicBezTo>
                  <a:cubicBezTo>
                    <a:pt x="490" y="3656"/>
                    <a:pt x="805" y="3823"/>
                    <a:pt x="1127" y="3823"/>
                  </a:cubicBezTo>
                  <a:cubicBezTo>
                    <a:pt x="1246" y="3823"/>
                    <a:pt x="1367" y="3800"/>
                    <a:pt x="1482" y="3752"/>
                  </a:cubicBezTo>
                  <a:cubicBezTo>
                    <a:pt x="1675" y="3673"/>
                    <a:pt x="1893" y="3528"/>
                    <a:pt x="2139" y="3288"/>
                  </a:cubicBezTo>
                  <a:lnTo>
                    <a:pt x="2230" y="3197"/>
                  </a:lnTo>
                  <a:cubicBezTo>
                    <a:pt x="2230" y="3197"/>
                    <a:pt x="2316" y="3106"/>
                    <a:pt x="2412" y="2951"/>
                  </a:cubicBezTo>
                  <a:cubicBezTo>
                    <a:pt x="2412" y="2945"/>
                    <a:pt x="2417" y="2935"/>
                    <a:pt x="2422" y="2929"/>
                  </a:cubicBezTo>
                  <a:cubicBezTo>
                    <a:pt x="2444" y="2892"/>
                    <a:pt x="2465" y="2849"/>
                    <a:pt x="2486" y="2807"/>
                  </a:cubicBezTo>
                  <a:cubicBezTo>
                    <a:pt x="2497" y="2790"/>
                    <a:pt x="2502" y="2775"/>
                    <a:pt x="2508" y="2758"/>
                  </a:cubicBezTo>
                  <a:cubicBezTo>
                    <a:pt x="2513" y="2748"/>
                    <a:pt x="2519" y="2736"/>
                    <a:pt x="2524" y="2726"/>
                  </a:cubicBezTo>
                  <a:cubicBezTo>
                    <a:pt x="2551" y="2662"/>
                    <a:pt x="2572" y="2598"/>
                    <a:pt x="2598" y="2529"/>
                  </a:cubicBezTo>
                  <a:cubicBezTo>
                    <a:pt x="2610" y="2486"/>
                    <a:pt x="2620" y="2443"/>
                    <a:pt x="2630" y="2395"/>
                  </a:cubicBezTo>
                  <a:cubicBezTo>
                    <a:pt x="2630" y="2395"/>
                    <a:pt x="3111" y="2378"/>
                    <a:pt x="3059" y="1865"/>
                  </a:cubicBezTo>
                  <a:cubicBezTo>
                    <a:pt x="3059" y="1865"/>
                    <a:pt x="3024" y="1511"/>
                    <a:pt x="2799" y="1511"/>
                  </a:cubicBezTo>
                  <a:cubicBezTo>
                    <a:pt x="2790" y="1511"/>
                    <a:pt x="2780" y="1511"/>
                    <a:pt x="2770" y="1513"/>
                  </a:cubicBezTo>
                  <a:cubicBezTo>
                    <a:pt x="2726" y="1518"/>
                    <a:pt x="2684" y="1534"/>
                    <a:pt x="2637" y="1561"/>
                  </a:cubicBezTo>
                  <a:cubicBezTo>
                    <a:pt x="2637" y="1561"/>
                    <a:pt x="2637" y="1550"/>
                    <a:pt x="2642" y="1534"/>
                  </a:cubicBezTo>
                  <a:cubicBezTo>
                    <a:pt x="2642" y="1524"/>
                    <a:pt x="2647" y="1507"/>
                    <a:pt x="2647" y="1486"/>
                  </a:cubicBezTo>
                  <a:cubicBezTo>
                    <a:pt x="2652" y="1460"/>
                    <a:pt x="2657" y="1433"/>
                    <a:pt x="2662" y="1396"/>
                  </a:cubicBezTo>
                  <a:cubicBezTo>
                    <a:pt x="2694" y="1091"/>
                    <a:pt x="2711" y="466"/>
                    <a:pt x="2284" y="267"/>
                  </a:cubicBezTo>
                  <a:cubicBezTo>
                    <a:pt x="2284" y="267"/>
                    <a:pt x="1939" y="1"/>
                    <a:pt x="1473"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101;p63">
              <a:extLst>
                <a:ext uri="{FF2B5EF4-FFF2-40B4-BE49-F238E27FC236}">
                  <a16:creationId xmlns:a16="http://schemas.microsoft.com/office/drawing/2014/main" id="{51A48F95-CC55-49B1-AA56-AA47EA77C0FB}"/>
                </a:ext>
              </a:extLst>
            </p:cNvPr>
            <p:cNvSpPr/>
            <p:nvPr/>
          </p:nvSpPr>
          <p:spPr>
            <a:xfrm flipH="1">
              <a:off x="1917277" y="1990550"/>
              <a:ext cx="73960" cy="51299"/>
            </a:xfrm>
            <a:custGeom>
              <a:avLst/>
              <a:gdLst/>
              <a:ahLst/>
              <a:cxnLst/>
              <a:rect l="l" t="t" r="r" b="b"/>
              <a:pathLst>
                <a:path w="594" h="412" extrusionOk="0">
                  <a:moveTo>
                    <a:pt x="541" y="0"/>
                  </a:moveTo>
                  <a:cubicBezTo>
                    <a:pt x="519" y="0"/>
                    <a:pt x="503" y="10"/>
                    <a:pt x="492" y="37"/>
                  </a:cubicBezTo>
                  <a:cubicBezTo>
                    <a:pt x="449" y="203"/>
                    <a:pt x="294" y="316"/>
                    <a:pt x="129" y="316"/>
                  </a:cubicBezTo>
                  <a:cubicBezTo>
                    <a:pt x="107" y="316"/>
                    <a:pt x="86" y="316"/>
                    <a:pt x="65" y="311"/>
                  </a:cubicBezTo>
                  <a:lnTo>
                    <a:pt x="54" y="311"/>
                  </a:lnTo>
                  <a:cubicBezTo>
                    <a:pt x="33" y="311"/>
                    <a:pt x="11" y="321"/>
                    <a:pt x="6" y="343"/>
                  </a:cubicBezTo>
                  <a:cubicBezTo>
                    <a:pt x="1" y="368"/>
                    <a:pt x="16" y="395"/>
                    <a:pt x="43" y="400"/>
                  </a:cubicBezTo>
                  <a:cubicBezTo>
                    <a:pt x="70" y="407"/>
                    <a:pt x="102" y="412"/>
                    <a:pt x="129" y="412"/>
                  </a:cubicBezTo>
                  <a:cubicBezTo>
                    <a:pt x="215" y="412"/>
                    <a:pt x="305" y="385"/>
                    <a:pt x="380" y="336"/>
                  </a:cubicBezTo>
                  <a:cubicBezTo>
                    <a:pt x="482" y="272"/>
                    <a:pt x="556" y="171"/>
                    <a:pt x="588" y="59"/>
                  </a:cubicBezTo>
                  <a:cubicBezTo>
                    <a:pt x="593" y="22"/>
                    <a:pt x="568" y="0"/>
                    <a:pt x="54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102;p63">
              <a:extLst>
                <a:ext uri="{FF2B5EF4-FFF2-40B4-BE49-F238E27FC236}">
                  <a16:creationId xmlns:a16="http://schemas.microsoft.com/office/drawing/2014/main" id="{50D81F64-1350-47FC-BE04-A40C3D2CA1AA}"/>
                </a:ext>
              </a:extLst>
            </p:cNvPr>
            <p:cNvSpPr/>
            <p:nvPr/>
          </p:nvSpPr>
          <p:spPr>
            <a:xfrm flipH="1">
              <a:off x="1080675" y="4603202"/>
              <a:ext cx="271686" cy="309289"/>
            </a:xfrm>
            <a:custGeom>
              <a:avLst/>
              <a:gdLst/>
              <a:ahLst/>
              <a:cxnLst/>
              <a:rect l="l" t="t" r="r" b="b"/>
              <a:pathLst>
                <a:path w="2182" h="2484" extrusionOk="0">
                  <a:moveTo>
                    <a:pt x="1037" y="1"/>
                  </a:moveTo>
                  <a:lnTo>
                    <a:pt x="541" y="562"/>
                  </a:lnTo>
                  <a:lnTo>
                    <a:pt x="22" y="2186"/>
                  </a:lnTo>
                  <a:cubicBezTo>
                    <a:pt x="1" y="2257"/>
                    <a:pt x="11" y="2336"/>
                    <a:pt x="48" y="2395"/>
                  </a:cubicBezTo>
                  <a:cubicBezTo>
                    <a:pt x="91" y="2454"/>
                    <a:pt x="156" y="2484"/>
                    <a:pt x="220" y="2484"/>
                  </a:cubicBezTo>
                  <a:cubicBezTo>
                    <a:pt x="269" y="2484"/>
                    <a:pt x="317" y="2467"/>
                    <a:pt x="358" y="2433"/>
                  </a:cubicBezTo>
                  <a:lnTo>
                    <a:pt x="546" y="2272"/>
                  </a:lnTo>
                  <a:cubicBezTo>
                    <a:pt x="1113" y="1717"/>
                    <a:pt x="1427" y="963"/>
                    <a:pt x="1427" y="963"/>
                  </a:cubicBezTo>
                  <a:cubicBezTo>
                    <a:pt x="2181" y="269"/>
                    <a:pt x="1155" y="1"/>
                    <a:pt x="10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103;p63">
              <a:extLst>
                <a:ext uri="{FF2B5EF4-FFF2-40B4-BE49-F238E27FC236}">
                  <a16:creationId xmlns:a16="http://schemas.microsoft.com/office/drawing/2014/main" id="{6B282ACF-B5A0-45B1-8FC2-0A7A3B508CC5}"/>
                </a:ext>
              </a:extLst>
            </p:cNvPr>
            <p:cNvSpPr/>
            <p:nvPr/>
          </p:nvSpPr>
          <p:spPr>
            <a:xfrm flipH="1">
              <a:off x="2776043" y="4781007"/>
              <a:ext cx="346518" cy="135594"/>
            </a:xfrm>
            <a:custGeom>
              <a:avLst/>
              <a:gdLst/>
              <a:ahLst/>
              <a:cxnLst/>
              <a:rect l="l" t="t" r="r" b="b"/>
              <a:pathLst>
                <a:path w="2783" h="1089" extrusionOk="0">
                  <a:moveTo>
                    <a:pt x="1876" y="0"/>
                  </a:moveTo>
                  <a:lnTo>
                    <a:pt x="230" y="225"/>
                  </a:lnTo>
                  <a:cubicBezTo>
                    <a:pt x="155" y="230"/>
                    <a:pt x="97" y="272"/>
                    <a:pt x="58" y="341"/>
                  </a:cubicBezTo>
                  <a:cubicBezTo>
                    <a:pt x="1" y="449"/>
                    <a:pt x="48" y="588"/>
                    <a:pt x="161" y="642"/>
                  </a:cubicBezTo>
                  <a:lnTo>
                    <a:pt x="386" y="748"/>
                  </a:lnTo>
                  <a:cubicBezTo>
                    <a:pt x="978" y="979"/>
                    <a:pt x="1617" y="1001"/>
                    <a:pt x="1832" y="1001"/>
                  </a:cubicBezTo>
                  <a:cubicBezTo>
                    <a:pt x="1881" y="1001"/>
                    <a:pt x="1908" y="1000"/>
                    <a:pt x="1908" y="1000"/>
                  </a:cubicBezTo>
                  <a:cubicBezTo>
                    <a:pt x="2054" y="1062"/>
                    <a:pt x="2172" y="1089"/>
                    <a:pt x="2267" y="1089"/>
                  </a:cubicBezTo>
                  <a:cubicBezTo>
                    <a:pt x="2782" y="1089"/>
                    <a:pt x="2627" y="310"/>
                    <a:pt x="2582" y="225"/>
                  </a:cubicBezTo>
                  <a:lnTo>
                    <a:pt x="1876"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104;p63">
              <a:extLst>
                <a:ext uri="{FF2B5EF4-FFF2-40B4-BE49-F238E27FC236}">
                  <a16:creationId xmlns:a16="http://schemas.microsoft.com/office/drawing/2014/main" id="{52512D1D-2FAF-41A3-8756-5E2BC812155B}"/>
                </a:ext>
              </a:extLst>
            </p:cNvPr>
            <p:cNvSpPr/>
            <p:nvPr/>
          </p:nvSpPr>
          <p:spPr>
            <a:xfrm flipH="1">
              <a:off x="2248362" y="2311170"/>
              <a:ext cx="624928" cy="725659"/>
            </a:xfrm>
            <a:custGeom>
              <a:avLst/>
              <a:gdLst/>
              <a:ahLst/>
              <a:cxnLst/>
              <a:rect l="l" t="t" r="r" b="b"/>
              <a:pathLst>
                <a:path w="5019" h="5828" extrusionOk="0">
                  <a:moveTo>
                    <a:pt x="0" y="1"/>
                  </a:moveTo>
                  <a:lnTo>
                    <a:pt x="0" y="5827"/>
                  </a:lnTo>
                  <a:lnTo>
                    <a:pt x="5018" y="5827"/>
                  </a:lnTo>
                  <a:lnTo>
                    <a:pt x="5018" y="1391"/>
                  </a:lnTo>
                  <a:lnTo>
                    <a:pt x="5018" y="814"/>
                  </a:lnTo>
                  <a:lnTo>
                    <a:pt x="5018" y="322"/>
                  </a:lnTo>
                  <a:lnTo>
                    <a:pt x="5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105;p63">
              <a:extLst>
                <a:ext uri="{FF2B5EF4-FFF2-40B4-BE49-F238E27FC236}">
                  <a16:creationId xmlns:a16="http://schemas.microsoft.com/office/drawing/2014/main" id="{C7323E42-D49F-43F1-9157-A195E49DEEFC}"/>
                </a:ext>
              </a:extLst>
            </p:cNvPr>
            <p:cNvSpPr/>
            <p:nvPr/>
          </p:nvSpPr>
          <p:spPr>
            <a:xfrm flipH="1">
              <a:off x="2339750" y="2532928"/>
              <a:ext cx="442144" cy="334067"/>
            </a:xfrm>
            <a:custGeom>
              <a:avLst/>
              <a:gdLst/>
              <a:ahLst/>
              <a:cxnLst/>
              <a:rect l="l" t="t" r="r" b="b"/>
              <a:pathLst>
                <a:path w="3551" h="2683" extrusionOk="0">
                  <a:moveTo>
                    <a:pt x="1" y="0"/>
                  </a:moveTo>
                  <a:lnTo>
                    <a:pt x="1" y="2683"/>
                  </a:lnTo>
                  <a:lnTo>
                    <a:pt x="3550" y="2683"/>
                  </a:lnTo>
                  <a:lnTo>
                    <a:pt x="35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106;p63">
              <a:extLst>
                <a:ext uri="{FF2B5EF4-FFF2-40B4-BE49-F238E27FC236}">
                  <a16:creationId xmlns:a16="http://schemas.microsoft.com/office/drawing/2014/main" id="{18DE2FC2-DBA6-4F78-94BB-B6DFDB9E0695}"/>
                </a:ext>
              </a:extLst>
            </p:cNvPr>
            <p:cNvSpPr/>
            <p:nvPr/>
          </p:nvSpPr>
          <p:spPr>
            <a:xfrm flipH="1">
              <a:off x="2524277" y="2571402"/>
              <a:ext cx="73836" cy="37478"/>
            </a:xfrm>
            <a:custGeom>
              <a:avLst/>
              <a:gdLst/>
              <a:ahLst/>
              <a:cxnLst/>
              <a:rect l="l" t="t" r="r" b="b"/>
              <a:pathLst>
                <a:path w="593" h="301" extrusionOk="0">
                  <a:moveTo>
                    <a:pt x="0" y="1"/>
                  </a:moveTo>
                  <a:cubicBezTo>
                    <a:pt x="0" y="167"/>
                    <a:pt x="133" y="301"/>
                    <a:pt x="299" y="301"/>
                  </a:cubicBezTo>
                  <a:cubicBezTo>
                    <a:pt x="459" y="301"/>
                    <a:pt x="593" y="167"/>
                    <a:pt x="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107;p63">
              <a:extLst>
                <a:ext uri="{FF2B5EF4-FFF2-40B4-BE49-F238E27FC236}">
                  <a16:creationId xmlns:a16="http://schemas.microsoft.com/office/drawing/2014/main" id="{1C87DE87-2EF3-4656-B4E8-30E35A4B6E65}"/>
                </a:ext>
              </a:extLst>
            </p:cNvPr>
            <p:cNvSpPr/>
            <p:nvPr/>
          </p:nvSpPr>
          <p:spPr>
            <a:xfrm flipH="1">
              <a:off x="2411718" y="2571402"/>
              <a:ext cx="298955" cy="279033"/>
            </a:xfrm>
            <a:custGeom>
              <a:avLst/>
              <a:gdLst/>
              <a:ahLst/>
              <a:cxnLst/>
              <a:rect l="l" t="t" r="r" b="b"/>
              <a:pathLst>
                <a:path w="2401" h="2241" extrusionOk="0">
                  <a:moveTo>
                    <a:pt x="605" y="1"/>
                  </a:moveTo>
                  <a:cubicBezTo>
                    <a:pt x="594" y="1"/>
                    <a:pt x="578" y="7"/>
                    <a:pt x="567" y="12"/>
                  </a:cubicBezTo>
                  <a:lnTo>
                    <a:pt x="43" y="311"/>
                  </a:lnTo>
                  <a:cubicBezTo>
                    <a:pt x="16" y="328"/>
                    <a:pt x="1" y="365"/>
                    <a:pt x="11" y="397"/>
                  </a:cubicBezTo>
                  <a:lnTo>
                    <a:pt x="161" y="920"/>
                  </a:lnTo>
                  <a:cubicBezTo>
                    <a:pt x="170" y="951"/>
                    <a:pt x="197" y="972"/>
                    <a:pt x="231" y="972"/>
                  </a:cubicBezTo>
                  <a:cubicBezTo>
                    <a:pt x="238" y="972"/>
                    <a:pt x="245" y="971"/>
                    <a:pt x="252" y="969"/>
                  </a:cubicBezTo>
                  <a:lnTo>
                    <a:pt x="455" y="920"/>
                  </a:lnTo>
                  <a:lnTo>
                    <a:pt x="455" y="2166"/>
                  </a:lnTo>
                  <a:cubicBezTo>
                    <a:pt x="455" y="2208"/>
                    <a:pt x="487" y="2240"/>
                    <a:pt x="529" y="2240"/>
                  </a:cubicBezTo>
                  <a:lnTo>
                    <a:pt x="1871" y="2240"/>
                  </a:lnTo>
                  <a:cubicBezTo>
                    <a:pt x="1914" y="2240"/>
                    <a:pt x="1946" y="2208"/>
                    <a:pt x="1946" y="2166"/>
                  </a:cubicBezTo>
                  <a:lnTo>
                    <a:pt x="1946" y="920"/>
                  </a:lnTo>
                  <a:lnTo>
                    <a:pt x="2155" y="969"/>
                  </a:lnTo>
                  <a:cubicBezTo>
                    <a:pt x="2161" y="971"/>
                    <a:pt x="2167" y="972"/>
                    <a:pt x="2173" y="972"/>
                  </a:cubicBezTo>
                  <a:cubicBezTo>
                    <a:pt x="2204" y="972"/>
                    <a:pt x="2231" y="951"/>
                    <a:pt x="2241" y="920"/>
                  </a:cubicBezTo>
                  <a:lnTo>
                    <a:pt x="2389" y="397"/>
                  </a:lnTo>
                  <a:cubicBezTo>
                    <a:pt x="2401" y="365"/>
                    <a:pt x="2384" y="328"/>
                    <a:pt x="2357" y="311"/>
                  </a:cubicBezTo>
                  <a:lnTo>
                    <a:pt x="1834" y="12"/>
                  </a:lnTo>
                  <a:cubicBezTo>
                    <a:pt x="1824" y="7"/>
                    <a:pt x="1812" y="1"/>
                    <a:pt x="1797" y="1"/>
                  </a:cubicBezTo>
                  <a:lnTo>
                    <a:pt x="1647" y="1"/>
                  </a:lnTo>
                  <a:cubicBezTo>
                    <a:pt x="1647" y="247"/>
                    <a:pt x="1449" y="450"/>
                    <a:pt x="1203" y="450"/>
                  </a:cubicBezTo>
                  <a:cubicBezTo>
                    <a:pt x="951" y="450"/>
                    <a:pt x="754" y="247"/>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108;p63">
              <a:extLst>
                <a:ext uri="{FF2B5EF4-FFF2-40B4-BE49-F238E27FC236}">
                  <a16:creationId xmlns:a16="http://schemas.microsoft.com/office/drawing/2014/main" id="{0E0DA240-3242-4C74-AD41-4A61EA234F11}"/>
                </a:ext>
              </a:extLst>
            </p:cNvPr>
            <p:cNvSpPr/>
            <p:nvPr/>
          </p:nvSpPr>
          <p:spPr>
            <a:xfrm flipH="1">
              <a:off x="1827008" y="2311170"/>
              <a:ext cx="434673" cy="725659"/>
            </a:xfrm>
            <a:custGeom>
              <a:avLst/>
              <a:gdLst/>
              <a:ahLst/>
              <a:cxnLst/>
              <a:rect l="l" t="t" r="r" b="b"/>
              <a:pathLst>
                <a:path w="3491" h="5828" extrusionOk="0">
                  <a:moveTo>
                    <a:pt x="0" y="1"/>
                  </a:moveTo>
                  <a:lnTo>
                    <a:pt x="0" y="5827"/>
                  </a:lnTo>
                  <a:lnTo>
                    <a:pt x="3491" y="5827"/>
                  </a:lnTo>
                  <a:lnTo>
                    <a:pt x="34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109;p63">
              <a:extLst>
                <a:ext uri="{FF2B5EF4-FFF2-40B4-BE49-F238E27FC236}">
                  <a16:creationId xmlns:a16="http://schemas.microsoft.com/office/drawing/2014/main" id="{C25CBF00-9EAE-48D4-848F-8BC7B9D1D0CC}"/>
                </a:ext>
              </a:extLst>
            </p:cNvPr>
            <p:cNvSpPr/>
            <p:nvPr/>
          </p:nvSpPr>
          <p:spPr>
            <a:xfrm flipH="1">
              <a:off x="2619281" y="2391107"/>
              <a:ext cx="199843" cy="104590"/>
            </a:xfrm>
            <a:custGeom>
              <a:avLst/>
              <a:gdLst/>
              <a:ahLst/>
              <a:cxnLst/>
              <a:rect l="l" t="t" r="r" b="b"/>
              <a:pathLst>
                <a:path w="1605" h="840" extrusionOk="0">
                  <a:moveTo>
                    <a:pt x="1" y="0"/>
                  </a:moveTo>
                  <a:lnTo>
                    <a:pt x="1" y="839"/>
                  </a:lnTo>
                  <a:lnTo>
                    <a:pt x="1604" y="839"/>
                  </a:lnTo>
                  <a:lnTo>
                    <a:pt x="16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110;p63">
              <a:extLst>
                <a:ext uri="{FF2B5EF4-FFF2-40B4-BE49-F238E27FC236}">
                  <a16:creationId xmlns:a16="http://schemas.microsoft.com/office/drawing/2014/main" id="{6F93DD9E-A73F-4931-8265-DB787DA41B79}"/>
                </a:ext>
              </a:extLst>
            </p:cNvPr>
            <p:cNvSpPr/>
            <p:nvPr/>
          </p:nvSpPr>
          <p:spPr>
            <a:xfrm flipH="1">
              <a:off x="2381087" y="2883680"/>
              <a:ext cx="146551" cy="153150"/>
            </a:xfrm>
            <a:custGeom>
              <a:avLst/>
              <a:gdLst/>
              <a:ahLst/>
              <a:cxnLst/>
              <a:rect l="l" t="t" r="r" b="b"/>
              <a:pathLst>
                <a:path w="1177" h="1230" extrusionOk="0">
                  <a:moveTo>
                    <a:pt x="1" y="0"/>
                  </a:moveTo>
                  <a:lnTo>
                    <a:pt x="1" y="1229"/>
                  </a:lnTo>
                  <a:lnTo>
                    <a:pt x="1176" y="1229"/>
                  </a:lnTo>
                  <a:lnTo>
                    <a:pt x="11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111;p63">
              <a:extLst>
                <a:ext uri="{FF2B5EF4-FFF2-40B4-BE49-F238E27FC236}">
                  <a16:creationId xmlns:a16="http://schemas.microsoft.com/office/drawing/2014/main" id="{87AE2DBA-92C2-4841-9D68-1E26456E947F}"/>
                </a:ext>
              </a:extLst>
            </p:cNvPr>
            <p:cNvSpPr/>
            <p:nvPr/>
          </p:nvSpPr>
          <p:spPr>
            <a:xfrm flipH="1">
              <a:off x="2635218" y="2427714"/>
              <a:ext cx="163858" cy="29509"/>
            </a:xfrm>
            <a:custGeom>
              <a:avLst/>
              <a:gdLst/>
              <a:ahLst/>
              <a:cxnLst/>
              <a:rect l="l" t="t" r="r" b="b"/>
              <a:pathLst>
                <a:path w="1316" h="237" extrusionOk="0">
                  <a:moveTo>
                    <a:pt x="117" y="0"/>
                  </a:moveTo>
                  <a:cubicBezTo>
                    <a:pt x="53" y="0"/>
                    <a:pt x="0" y="54"/>
                    <a:pt x="0" y="118"/>
                  </a:cubicBezTo>
                  <a:cubicBezTo>
                    <a:pt x="0" y="182"/>
                    <a:pt x="53" y="236"/>
                    <a:pt x="117" y="236"/>
                  </a:cubicBezTo>
                  <a:lnTo>
                    <a:pt x="1197" y="236"/>
                  </a:lnTo>
                  <a:cubicBezTo>
                    <a:pt x="1261" y="236"/>
                    <a:pt x="1315" y="182"/>
                    <a:pt x="1315" y="118"/>
                  </a:cubicBezTo>
                  <a:cubicBezTo>
                    <a:pt x="1315" y="54"/>
                    <a:pt x="1261"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112;p63">
              <a:extLst>
                <a:ext uri="{FF2B5EF4-FFF2-40B4-BE49-F238E27FC236}">
                  <a16:creationId xmlns:a16="http://schemas.microsoft.com/office/drawing/2014/main" id="{8F78B065-7605-404B-9A41-438098C9D8EE}"/>
                </a:ext>
              </a:extLst>
            </p:cNvPr>
            <p:cNvSpPr/>
            <p:nvPr/>
          </p:nvSpPr>
          <p:spPr>
            <a:xfrm flipH="1">
              <a:off x="1997836" y="1892309"/>
              <a:ext cx="34614" cy="101727"/>
            </a:xfrm>
            <a:custGeom>
              <a:avLst/>
              <a:gdLst/>
              <a:ahLst/>
              <a:cxnLst/>
              <a:rect l="l" t="t" r="r" b="b"/>
              <a:pathLst>
                <a:path w="278" h="817" extrusionOk="0">
                  <a:moveTo>
                    <a:pt x="250" y="1"/>
                  </a:moveTo>
                  <a:cubicBezTo>
                    <a:pt x="241" y="1"/>
                    <a:pt x="234" y="6"/>
                    <a:pt x="230" y="14"/>
                  </a:cubicBezTo>
                  <a:lnTo>
                    <a:pt x="48" y="468"/>
                  </a:lnTo>
                  <a:cubicBezTo>
                    <a:pt x="26" y="516"/>
                    <a:pt x="1" y="586"/>
                    <a:pt x="16" y="651"/>
                  </a:cubicBezTo>
                  <a:cubicBezTo>
                    <a:pt x="26" y="693"/>
                    <a:pt x="58" y="730"/>
                    <a:pt x="102" y="762"/>
                  </a:cubicBezTo>
                  <a:cubicBezTo>
                    <a:pt x="139" y="784"/>
                    <a:pt x="187" y="799"/>
                    <a:pt x="225" y="811"/>
                  </a:cubicBezTo>
                  <a:cubicBezTo>
                    <a:pt x="225" y="816"/>
                    <a:pt x="230" y="816"/>
                    <a:pt x="230" y="816"/>
                  </a:cubicBezTo>
                  <a:cubicBezTo>
                    <a:pt x="240" y="816"/>
                    <a:pt x="251" y="805"/>
                    <a:pt x="251" y="799"/>
                  </a:cubicBezTo>
                  <a:cubicBezTo>
                    <a:pt x="257" y="784"/>
                    <a:pt x="251" y="772"/>
                    <a:pt x="235" y="767"/>
                  </a:cubicBezTo>
                  <a:cubicBezTo>
                    <a:pt x="198" y="757"/>
                    <a:pt x="161" y="747"/>
                    <a:pt x="129" y="725"/>
                  </a:cubicBezTo>
                  <a:cubicBezTo>
                    <a:pt x="90" y="698"/>
                    <a:pt x="70" y="671"/>
                    <a:pt x="58" y="639"/>
                  </a:cubicBezTo>
                  <a:cubicBezTo>
                    <a:pt x="48" y="592"/>
                    <a:pt x="65" y="543"/>
                    <a:pt x="85" y="484"/>
                  </a:cubicBezTo>
                  <a:lnTo>
                    <a:pt x="273" y="35"/>
                  </a:lnTo>
                  <a:cubicBezTo>
                    <a:pt x="278" y="25"/>
                    <a:pt x="273" y="9"/>
                    <a:pt x="262" y="3"/>
                  </a:cubicBezTo>
                  <a:cubicBezTo>
                    <a:pt x="258" y="1"/>
                    <a:pt x="254" y="1"/>
                    <a:pt x="2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113;p63">
              <a:extLst>
                <a:ext uri="{FF2B5EF4-FFF2-40B4-BE49-F238E27FC236}">
                  <a16:creationId xmlns:a16="http://schemas.microsoft.com/office/drawing/2014/main" id="{4A4B633A-8F34-4870-8701-7A0BCED5D676}"/>
                </a:ext>
              </a:extLst>
            </p:cNvPr>
            <p:cNvSpPr/>
            <p:nvPr/>
          </p:nvSpPr>
          <p:spPr>
            <a:xfrm flipH="1">
              <a:off x="1896607" y="1870021"/>
              <a:ext cx="78692" cy="45447"/>
            </a:xfrm>
            <a:custGeom>
              <a:avLst/>
              <a:gdLst/>
              <a:ahLst/>
              <a:cxnLst/>
              <a:rect l="l" t="t" r="r" b="b"/>
              <a:pathLst>
                <a:path w="632" h="365" extrusionOk="0">
                  <a:moveTo>
                    <a:pt x="311" y="1"/>
                  </a:moveTo>
                  <a:cubicBezTo>
                    <a:pt x="273" y="1"/>
                    <a:pt x="236" y="11"/>
                    <a:pt x="198" y="21"/>
                  </a:cubicBezTo>
                  <a:cubicBezTo>
                    <a:pt x="112" y="60"/>
                    <a:pt x="38" y="129"/>
                    <a:pt x="1" y="220"/>
                  </a:cubicBezTo>
                  <a:cubicBezTo>
                    <a:pt x="77" y="306"/>
                    <a:pt x="194" y="364"/>
                    <a:pt x="307" y="364"/>
                  </a:cubicBezTo>
                  <a:cubicBezTo>
                    <a:pt x="312" y="364"/>
                    <a:pt x="317" y="364"/>
                    <a:pt x="321" y="364"/>
                  </a:cubicBezTo>
                  <a:cubicBezTo>
                    <a:pt x="445" y="364"/>
                    <a:pt x="556" y="300"/>
                    <a:pt x="632" y="204"/>
                  </a:cubicBezTo>
                  <a:cubicBezTo>
                    <a:pt x="593" y="118"/>
                    <a:pt x="519" y="54"/>
                    <a:pt x="433" y="21"/>
                  </a:cubicBezTo>
                  <a:cubicBezTo>
                    <a:pt x="396" y="6"/>
                    <a:pt x="354" y="1"/>
                    <a:pt x="3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114;p63">
              <a:extLst>
                <a:ext uri="{FF2B5EF4-FFF2-40B4-BE49-F238E27FC236}">
                  <a16:creationId xmlns:a16="http://schemas.microsoft.com/office/drawing/2014/main" id="{9E3A3CA9-F9C7-4234-AD01-99BE5B9C91F6}"/>
                </a:ext>
              </a:extLst>
            </p:cNvPr>
            <p:cNvSpPr/>
            <p:nvPr/>
          </p:nvSpPr>
          <p:spPr>
            <a:xfrm flipH="1">
              <a:off x="1892623" y="1867282"/>
              <a:ext cx="86038" cy="33369"/>
            </a:xfrm>
            <a:custGeom>
              <a:avLst/>
              <a:gdLst/>
              <a:ahLst/>
              <a:cxnLst/>
              <a:rect l="l" t="t" r="r" b="b"/>
              <a:pathLst>
                <a:path w="691" h="268" extrusionOk="0">
                  <a:moveTo>
                    <a:pt x="347" y="1"/>
                  </a:moveTo>
                  <a:cubicBezTo>
                    <a:pt x="297" y="1"/>
                    <a:pt x="245" y="11"/>
                    <a:pt x="198" y="33"/>
                  </a:cubicBezTo>
                  <a:cubicBezTo>
                    <a:pt x="114" y="70"/>
                    <a:pt x="38" y="151"/>
                    <a:pt x="6" y="242"/>
                  </a:cubicBezTo>
                  <a:cubicBezTo>
                    <a:pt x="1" y="253"/>
                    <a:pt x="11" y="263"/>
                    <a:pt x="23" y="268"/>
                  </a:cubicBezTo>
                  <a:lnTo>
                    <a:pt x="28" y="268"/>
                  </a:lnTo>
                  <a:cubicBezTo>
                    <a:pt x="38" y="268"/>
                    <a:pt x="43" y="263"/>
                    <a:pt x="50" y="253"/>
                  </a:cubicBezTo>
                  <a:cubicBezTo>
                    <a:pt x="75" y="178"/>
                    <a:pt x="139" y="108"/>
                    <a:pt x="220" y="70"/>
                  </a:cubicBezTo>
                  <a:cubicBezTo>
                    <a:pt x="257" y="54"/>
                    <a:pt x="300" y="46"/>
                    <a:pt x="343" y="46"/>
                  </a:cubicBezTo>
                  <a:cubicBezTo>
                    <a:pt x="386" y="46"/>
                    <a:pt x="429" y="54"/>
                    <a:pt x="467" y="70"/>
                  </a:cubicBezTo>
                  <a:cubicBezTo>
                    <a:pt x="546" y="102"/>
                    <a:pt x="610" y="172"/>
                    <a:pt x="642" y="247"/>
                  </a:cubicBezTo>
                  <a:cubicBezTo>
                    <a:pt x="646" y="256"/>
                    <a:pt x="655" y="264"/>
                    <a:pt x="663" y="264"/>
                  </a:cubicBezTo>
                  <a:cubicBezTo>
                    <a:pt x="665" y="264"/>
                    <a:pt x="667" y="264"/>
                    <a:pt x="669" y="263"/>
                  </a:cubicBezTo>
                  <a:cubicBezTo>
                    <a:pt x="679" y="258"/>
                    <a:pt x="691" y="242"/>
                    <a:pt x="685" y="231"/>
                  </a:cubicBezTo>
                  <a:cubicBezTo>
                    <a:pt x="647" y="140"/>
                    <a:pt x="573" y="65"/>
                    <a:pt x="487" y="28"/>
                  </a:cubicBezTo>
                  <a:cubicBezTo>
                    <a:pt x="443" y="10"/>
                    <a:pt x="395" y="1"/>
                    <a:pt x="3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115;p63">
              <a:extLst>
                <a:ext uri="{FF2B5EF4-FFF2-40B4-BE49-F238E27FC236}">
                  <a16:creationId xmlns:a16="http://schemas.microsoft.com/office/drawing/2014/main" id="{770C1745-F5F6-4A12-9EC6-7254FFDD2F87}"/>
                </a:ext>
              </a:extLst>
            </p:cNvPr>
            <p:cNvSpPr/>
            <p:nvPr/>
          </p:nvSpPr>
          <p:spPr>
            <a:xfrm flipH="1">
              <a:off x="1932467" y="1875998"/>
              <a:ext cx="33494" cy="33494"/>
            </a:xfrm>
            <a:custGeom>
              <a:avLst/>
              <a:gdLst/>
              <a:ahLst/>
              <a:cxnLst/>
              <a:rect l="l" t="t" r="r" b="b"/>
              <a:pathLst>
                <a:path w="269" h="269" extrusionOk="0">
                  <a:moveTo>
                    <a:pt x="134" y="0"/>
                  </a:moveTo>
                  <a:cubicBezTo>
                    <a:pt x="59" y="0"/>
                    <a:pt x="0" y="59"/>
                    <a:pt x="0" y="134"/>
                  </a:cubicBezTo>
                  <a:cubicBezTo>
                    <a:pt x="0" y="209"/>
                    <a:pt x="59" y="269"/>
                    <a:pt x="134" y="269"/>
                  </a:cubicBezTo>
                  <a:cubicBezTo>
                    <a:pt x="209" y="269"/>
                    <a:pt x="268" y="209"/>
                    <a:pt x="268" y="134"/>
                  </a:cubicBezTo>
                  <a:cubicBezTo>
                    <a:pt x="268" y="59"/>
                    <a:pt x="209" y="0"/>
                    <a:pt x="1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116;p63">
              <a:extLst>
                <a:ext uri="{FF2B5EF4-FFF2-40B4-BE49-F238E27FC236}">
                  <a16:creationId xmlns:a16="http://schemas.microsoft.com/office/drawing/2014/main" id="{25AA15C1-B3F8-4701-BA42-7DECC5926BE7}"/>
                </a:ext>
              </a:extLst>
            </p:cNvPr>
            <p:cNvSpPr/>
            <p:nvPr/>
          </p:nvSpPr>
          <p:spPr>
            <a:xfrm flipH="1">
              <a:off x="2019751" y="1870021"/>
              <a:ext cx="78692" cy="45447"/>
            </a:xfrm>
            <a:custGeom>
              <a:avLst/>
              <a:gdLst/>
              <a:ahLst/>
              <a:cxnLst/>
              <a:rect l="l" t="t" r="r" b="b"/>
              <a:pathLst>
                <a:path w="632" h="365" extrusionOk="0">
                  <a:moveTo>
                    <a:pt x="311" y="1"/>
                  </a:moveTo>
                  <a:cubicBezTo>
                    <a:pt x="274" y="1"/>
                    <a:pt x="236" y="11"/>
                    <a:pt x="198" y="21"/>
                  </a:cubicBezTo>
                  <a:cubicBezTo>
                    <a:pt x="114" y="60"/>
                    <a:pt x="38" y="129"/>
                    <a:pt x="1" y="220"/>
                  </a:cubicBezTo>
                  <a:cubicBezTo>
                    <a:pt x="78" y="306"/>
                    <a:pt x="194" y="364"/>
                    <a:pt x="307" y="364"/>
                  </a:cubicBezTo>
                  <a:cubicBezTo>
                    <a:pt x="312" y="364"/>
                    <a:pt x="317" y="364"/>
                    <a:pt x="321" y="364"/>
                  </a:cubicBezTo>
                  <a:cubicBezTo>
                    <a:pt x="445" y="364"/>
                    <a:pt x="556" y="300"/>
                    <a:pt x="632" y="204"/>
                  </a:cubicBezTo>
                  <a:cubicBezTo>
                    <a:pt x="595" y="118"/>
                    <a:pt x="519" y="54"/>
                    <a:pt x="434" y="21"/>
                  </a:cubicBezTo>
                  <a:cubicBezTo>
                    <a:pt x="396" y="6"/>
                    <a:pt x="354" y="1"/>
                    <a:pt x="3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117;p63">
              <a:extLst>
                <a:ext uri="{FF2B5EF4-FFF2-40B4-BE49-F238E27FC236}">
                  <a16:creationId xmlns:a16="http://schemas.microsoft.com/office/drawing/2014/main" id="{621A8954-5F6B-4165-8D30-86A52EDB2C8F}"/>
                </a:ext>
              </a:extLst>
            </p:cNvPr>
            <p:cNvSpPr/>
            <p:nvPr/>
          </p:nvSpPr>
          <p:spPr>
            <a:xfrm flipH="1">
              <a:off x="2015766" y="1867282"/>
              <a:ext cx="86038" cy="33369"/>
            </a:xfrm>
            <a:custGeom>
              <a:avLst/>
              <a:gdLst/>
              <a:ahLst/>
              <a:cxnLst/>
              <a:rect l="l" t="t" r="r" b="b"/>
              <a:pathLst>
                <a:path w="691" h="268" extrusionOk="0">
                  <a:moveTo>
                    <a:pt x="349" y="1"/>
                  </a:moveTo>
                  <a:cubicBezTo>
                    <a:pt x="298" y="1"/>
                    <a:pt x="249" y="11"/>
                    <a:pt x="205" y="33"/>
                  </a:cubicBezTo>
                  <a:cubicBezTo>
                    <a:pt x="114" y="70"/>
                    <a:pt x="38" y="151"/>
                    <a:pt x="6" y="242"/>
                  </a:cubicBezTo>
                  <a:cubicBezTo>
                    <a:pt x="1" y="253"/>
                    <a:pt x="12" y="263"/>
                    <a:pt x="23" y="268"/>
                  </a:cubicBezTo>
                  <a:lnTo>
                    <a:pt x="28" y="268"/>
                  </a:lnTo>
                  <a:cubicBezTo>
                    <a:pt x="38" y="268"/>
                    <a:pt x="50" y="263"/>
                    <a:pt x="50" y="253"/>
                  </a:cubicBezTo>
                  <a:cubicBezTo>
                    <a:pt x="82" y="178"/>
                    <a:pt x="141" y="108"/>
                    <a:pt x="220" y="70"/>
                  </a:cubicBezTo>
                  <a:cubicBezTo>
                    <a:pt x="257" y="54"/>
                    <a:pt x="300" y="46"/>
                    <a:pt x="343" y="46"/>
                  </a:cubicBezTo>
                  <a:cubicBezTo>
                    <a:pt x="386" y="46"/>
                    <a:pt x="429" y="54"/>
                    <a:pt x="466" y="70"/>
                  </a:cubicBezTo>
                  <a:cubicBezTo>
                    <a:pt x="546" y="102"/>
                    <a:pt x="610" y="172"/>
                    <a:pt x="642" y="247"/>
                  </a:cubicBezTo>
                  <a:cubicBezTo>
                    <a:pt x="646" y="256"/>
                    <a:pt x="655" y="264"/>
                    <a:pt x="663" y="264"/>
                  </a:cubicBezTo>
                  <a:cubicBezTo>
                    <a:pt x="665" y="264"/>
                    <a:pt x="667" y="264"/>
                    <a:pt x="669" y="263"/>
                  </a:cubicBezTo>
                  <a:cubicBezTo>
                    <a:pt x="686" y="258"/>
                    <a:pt x="691" y="242"/>
                    <a:pt x="686" y="231"/>
                  </a:cubicBezTo>
                  <a:cubicBezTo>
                    <a:pt x="647" y="140"/>
                    <a:pt x="573" y="65"/>
                    <a:pt x="487" y="28"/>
                  </a:cubicBezTo>
                  <a:cubicBezTo>
                    <a:pt x="444" y="10"/>
                    <a:pt x="396" y="1"/>
                    <a:pt x="3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118;p63">
              <a:extLst>
                <a:ext uri="{FF2B5EF4-FFF2-40B4-BE49-F238E27FC236}">
                  <a16:creationId xmlns:a16="http://schemas.microsoft.com/office/drawing/2014/main" id="{A5208F3B-270E-421C-ABF4-D13381B4D369}"/>
                </a:ext>
              </a:extLst>
            </p:cNvPr>
            <p:cNvSpPr/>
            <p:nvPr/>
          </p:nvSpPr>
          <p:spPr>
            <a:xfrm flipH="1">
              <a:off x="2054365" y="1874130"/>
              <a:ext cx="33369" cy="33245"/>
            </a:xfrm>
            <a:custGeom>
              <a:avLst/>
              <a:gdLst/>
              <a:ahLst/>
              <a:cxnLst/>
              <a:rect l="l" t="t" r="r" b="b"/>
              <a:pathLst>
                <a:path w="268" h="267" extrusionOk="0">
                  <a:moveTo>
                    <a:pt x="134" y="0"/>
                  </a:moveTo>
                  <a:cubicBezTo>
                    <a:pt x="60" y="0"/>
                    <a:pt x="1" y="64"/>
                    <a:pt x="1" y="133"/>
                  </a:cubicBezTo>
                  <a:cubicBezTo>
                    <a:pt x="1" y="208"/>
                    <a:pt x="60" y="267"/>
                    <a:pt x="134" y="267"/>
                  </a:cubicBezTo>
                  <a:cubicBezTo>
                    <a:pt x="209" y="267"/>
                    <a:pt x="268" y="208"/>
                    <a:pt x="268" y="133"/>
                  </a:cubicBezTo>
                  <a:cubicBezTo>
                    <a:pt x="268" y="64"/>
                    <a:pt x="209" y="0"/>
                    <a:pt x="1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119;p63">
              <a:extLst>
                <a:ext uri="{FF2B5EF4-FFF2-40B4-BE49-F238E27FC236}">
                  <a16:creationId xmlns:a16="http://schemas.microsoft.com/office/drawing/2014/main" id="{3AAD3F11-B5CC-4C2C-9E44-9FCFA72718F6}"/>
                </a:ext>
              </a:extLst>
            </p:cNvPr>
            <p:cNvSpPr/>
            <p:nvPr/>
          </p:nvSpPr>
          <p:spPr>
            <a:xfrm flipH="1">
              <a:off x="2032327" y="1806146"/>
              <a:ext cx="90023" cy="40716"/>
            </a:xfrm>
            <a:custGeom>
              <a:avLst/>
              <a:gdLst/>
              <a:ahLst/>
              <a:cxnLst/>
              <a:rect l="l" t="t" r="r" b="b"/>
              <a:pathLst>
                <a:path w="723" h="327" extrusionOk="0">
                  <a:moveTo>
                    <a:pt x="664" y="1"/>
                  </a:moveTo>
                  <a:cubicBezTo>
                    <a:pt x="428" y="21"/>
                    <a:pt x="198" y="118"/>
                    <a:pt x="11" y="268"/>
                  </a:cubicBezTo>
                  <a:cubicBezTo>
                    <a:pt x="0" y="273"/>
                    <a:pt x="27" y="316"/>
                    <a:pt x="32" y="327"/>
                  </a:cubicBezTo>
                  <a:cubicBezTo>
                    <a:pt x="252" y="252"/>
                    <a:pt x="476" y="209"/>
                    <a:pt x="706" y="188"/>
                  </a:cubicBezTo>
                  <a:cubicBezTo>
                    <a:pt x="723" y="124"/>
                    <a:pt x="701" y="48"/>
                    <a:pt x="66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120;p63">
              <a:extLst>
                <a:ext uri="{FF2B5EF4-FFF2-40B4-BE49-F238E27FC236}">
                  <a16:creationId xmlns:a16="http://schemas.microsoft.com/office/drawing/2014/main" id="{4A0CE92F-0A2F-4FCF-A577-B79EAF1E319C}"/>
                </a:ext>
              </a:extLst>
            </p:cNvPr>
            <p:cNvSpPr/>
            <p:nvPr/>
          </p:nvSpPr>
          <p:spPr>
            <a:xfrm flipH="1">
              <a:off x="1621810" y="2219031"/>
              <a:ext cx="764133" cy="842327"/>
            </a:xfrm>
            <a:custGeom>
              <a:avLst/>
              <a:gdLst/>
              <a:ahLst/>
              <a:cxnLst/>
              <a:rect l="l" t="t" r="r" b="b"/>
              <a:pathLst>
                <a:path w="6137" h="6765" extrusionOk="0">
                  <a:moveTo>
                    <a:pt x="5177" y="0"/>
                  </a:moveTo>
                  <a:cubicBezTo>
                    <a:pt x="4906" y="0"/>
                    <a:pt x="4632" y="109"/>
                    <a:pt x="4437" y="351"/>
                  </a:cubicBezTo>
                  <a:cubicBezTo>
                    <a:pt x="4084" y="778"/>
                    <a:pt x="3758" y="1863"/>
                    <a:pt x="3646" y="2051"/>
                  </a:cubicBezTo>
                  <a:cubicBezTo>
                    <a:pt x="3528" y="2248"/>
                    <a:pt x="3410" y="2484"/>
                    <a:pt x="3304" y="2697"/>
                  </a:cubicBezTo>
                  <a:cubicBezTo>
                    <a:pt x="3277" y="2751"/>
                    <a:pt x="3250" y="2798"/>
                    <a:pt x="3230" y="2852"/>
                  </a:cubicBezTo>
                  <a:cubicBezTo>
                    <a:pt x="3208" y="2901"/>
                    <a:pt x="3128" y="3082"/>
                    <a:pt x="3032" y="3306"/>
                  </a:cubicBezTo>
                  <a:cubicBezTo>
                    <a:pt x="2791" y="3516"/>
                    <a:pt x="2262" y="3991"/>
                    <a:pt x="1321" y="4947"/>
                  </a:cubicBezTo>
                  <a:cubicBezTo>
                    <a:pt x="792" y="5482"/>
                    <a:pt x="300" y="5877"/>
                    <a:pt x="1" y="6172"/>
                  </a:cubicBezTo>
                  <a:lnTo>
                    <a:pt x="55" y="6225"/>
                  </a:lnTo>
                  <a:cubicBezTo>
                    <a:pt x="166" y="6338"/>
                    <a:pt x="274" y="6454"/>
                    <a:pt x="375" y="6577"/>
                  </a:cubicBezTo>
                  <a:cubicBezTo>
                    <a:pt x="428" y="6637"/>
                    <a:pt x="477" y="6701"/>
                    <a:pt x="531" y="6765"/>
                  </a:cubicBezTo>
                  <a:cubicBezTo>
                    <a:pt x="1658" y="6375"/>
                    <a:pt x="3598" y="4895"/>
                    <a:pt x="3999" y="4365"/>
                  </a:cubicBezTo>
                  <a:cubicBezTo>
                    <a:pt x="4052" y="4290"/>
                    <a:pt x="4090" y="4221"/>
                    <a:pt x="4111" y="4145"/>
                  </a:cubicBezTo>
                  <a:cubicBezTo>
                    <a:pt x="4288" y="3927"/>
                    <a:pt x="4458" y="3713"/>
                    <a:pt x="4549" y="3585"/>
                  </a:cubicBezTo>
                  <a:cubicBezTo>
                    <a:pt x="4592" y="3521"/>
                    <a:pt x="4641" y="3457"/>
                    <a:pt x="4683" y="3387"/>
                  </a:cubicBezTo>
                  <a:cubicBezTo>
                    <a:pt x="4784" y="3232"/>
                    <a:pt x="4870" y="3077"/>
                    <a:pt x="4950" y="2943"/>
                  </a:cubicBezTo>
                  <a:cubicBezTo>
                    <a:pt x="5132" y="2618"/>
                    <a:pt x="6136" y="1644"/>
                    <a:pt x="6136" y="906"/>
                  </a:cubicBezTo>
                  <a:cubicBezTo>
                    <a:pt x="6136" y="348"/>
                    <a:pt x="5662" y="0"/>
                    <a:pt x="5177" y="0"/>
                  </a:cubicBezTo>
                  <a:close/>
                </a:path>
              </a:pathLst>
            </a:custGeom>
            <a:solidFill>
              <a:srgbClr val="BF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121;p63">
              <a:extLst>
                <a:ext uri="{FF2B5EF4-FFF2-40B4-BE49-F238E27FC236}">
                  <a16:creationId xmlns:a16="http://schemas.microsoft.com/office/drawing/2014/main" id="{B15CEB5D-03BD-4AE4-AB5B-14B7A5FBBCCB}"/>
                </a:ext>
              </a:extLst>
            </p:cNvPr>
            <p:cNvSpPr/>
            <p:nvPr/>
          </p:nvSpPr>
          <p:spPr>
            <a:xfrm flipH="1">
              <a:off x="1621810" y="2219031"/>
              <a:ext cx="764133" cy="842327"/>
            </a:xfrm>
            <a:custGeom>
              <a:avLst/>
              <a:gdLst/>
              <a:ahLst/>
              <a:cxnLst/>
              <a:rect l="l" t="t" r="r" b="b"/>
              <a:pathLst>
                <a:path w="6137" h="6765" extrusionOk="0">
                  <a:moveTo>
                    <a:pt x="5177" y="0"/>
                  </a:moveTo>
                  <a:cubicBezTo>
                    <a:pt x="4906" y="0"/>
                    <a:pt x="4632" y="109"/>
                    <a:pt x="4437" y="351"/>
                  </a:cubicBezTo>
                  <a:cubicBezTo>
                    <a:pt x="4084" y="778"/>
                    <a:pt x="3758" y="1863"/>
                    <a:pt x="3646" y="2051"/>
                  </a:cubicBezTo>
                  <a:cubicBezTo>
                    <a:pt x="3528" y="2248"/>
                    <a:pt x="3410" y="2484"/>
                    <a:pt x="3304" y="2697"/>
                  </a:cubicBezTo>
                  <a:cubicBezTo>
                    <a:pt x="3277" y="2751"/>
                    <a:pt x="3250" y="2798"/>
                    <a:pt x="3230" y="2852"/>
                  </a:cubicBezTo>
                  <a:cubicBezTo>
                    <a:pt x="3208" y="2901"/>
                    <a:pt x="3128" y="3082"/>
                    <a:pt x="3032" y="3306"/>
                  </a:cubicBezTo>
                  <a:cubicBezTo>
                    <a:pt x="2791" y="3516"/>
                    <a:pt x="2262" y="3991"/>
                    <a:pt x="1321" y="4947"/>
                  </a:cubicBezTo>
                  <a:cubicBezTo>
                    <a:pt x="792" y="5482"/>
                    <a:pt x="300" y="5877"/>
                    <a:pt x="1" y="6172"/>
                  </a:cubicBezTo>
                  <a:lnTo>
                    <a:pt x="55" y="6225"/>
                  </a:lnTo>
                  <a:cubicBezTo>
                    <a:pt x="166" y="6338"/>
                    <a:pt x="274" y="6454"/>
                    <a:pt x="375" y="6577"/>
                  </a:cubicBezTo>
                  <a:cubicBezTo>
                    <a:pt x="428" y="6637"/>
                    <a:pt x="477" y="6701"/>
                    <a:pt x="531" y="6765"/>
                  </a:cubicBezTo>
                  <a:cubicBezTo>
                    <a:pt x="1658" y="6375"/>
                    <a:pt x="3598" y="4895"/>
                    <a:pt x="3999" y="4365"/>
                  </a:cubicBezTo>
                  <a:cubicBezTo>
                    <a:pt x="4052" y="4290"/>
                    <a:pt x="4090" y="4221"/>
                    <a:pt x="4111" y="4145"/>
                  </a:cubicBezTo>
                  <a:cubicBezTo>
                    <a:pt x="4288" y="3927"/>
                    <a:pt x="4458" y="3713"/>
                    <a:pt x="4549" y="3585"/>
                  </a:cubicBezTo>
                  <a:cubicBezTo>
                    <a:pt x="4592" y="3521"/>
                    <a:pt x="4641" y="3457"/>
                    <a:pt x="4683" y="3387"/>
                  </a:cubicBezTo>
                  <a:cubicBezTo>
                    <a:pt x="4784" y="3232"/>
                    <a:pt x="4870" y="3077"/>
                    <a:pt x="4950" y="2943"/>
                  </a:cubicBezTo>
                  <a:cubicBezTo>
                    <a:pt x="5132" y="2618"/>
                    <a:pt x="6136" y="1644"/>
                    <a:pt x="6136" y="906"/>
                  </a:cubicBezTo>
                  <a:cubicBezTo>
                    <a:pt x="6136" y="348"/>
                    <a:pt x="5662" y="0"/>
                    <a:pt x="517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122;p63">
              <a:extLst>
                <a:ext uri="{FF2B5EF4-FFF2-40B4-BE49-F238E27FC236}">
                  <a16:creationId xmlns:a16="http://schemas.microsoft.com/office/drawing/2014/main" id="{7A11FC7C-B1B5-44DD-9869-7411441D2D5F}"/>
                </a:ext>
              </a:extLst>
            </p:cNvPr>
            <p:cNvSpPr/>
            <p:nvPr/>
          </p:nvSpPr>
          <p:spPr>
            <a:xfrm flipH="1">
              <a:off x="2315221" y="2956769"/>
              <a:ext cx="287624" cy="209181"/>
            </a:xfrm>
            <a:custGeom>
              <a:avLst/>
              <a:gdLst/>
              <a:ahLst/>
              <a:cxnLst/>
              <a:rect l="l" t="t" r="r" b="b"/>
              <a:pathLst>
                <a:path w="2310" h="1680" extrusionOk="0">
                  <a:moveTo>
                    <a:pt x="2004" y="1"/>
                  </a:moveTo>
                  <a:lnTo>
                    <a:pt x="1593" y="241"/>
                  </a:lnTo>
                  <a:cubicBezTo>
                    <a:pt x="1523" y="268"/>
                    <a:pt x="1407" y="343"/>
                    <a:pt x="1321" y="348"/>
                  </a:cubicBezTo>
                  <a:cubicBezTo>
                    <a:pt x="1182" y="354"/>
                    <a:pt x="1037" y="381"/>
                    <a:pt x="909" y="440"/>
                  </a:cubicBezTo>
                  <a:cubicBezTo>
                    <a:pt x="909" y="440"/>
                    <a:pt x="70" y="578"/>
                    <a:pt x="171" y="717"/>
                  </a:cubicBezTo>
                  <a:cubicBezTo>
                    <a:pt x="217" y="779"/>
                    <a:pt x="316" y="796"/>
                    <a:pt x="415" y="796"/>
                  </a:cubicBezTo>
                  <a:cubicBezTo>
                    <a:pt x="445" y="796"/>
                    <a:pt x="474" y="795"/>
                    <a:pt x="502" y="792"/>
                  </a:cubicBezTo>
                  <a:lnTo>
                    <a:pt x="502" y="792"/>
                  </a:lnTo>
                  <a:cubicBezTo>
                    <a:pt x="492" y="797"/>
                    <a:pt x="487" y="803"/>
                    <a:pt x="482" y="808"/>
                  </a:cubicBezTo>
                  <a:cubicBezTo>
                    <a:pt x="327" y="921"/>
                    <a:pt x="1" y="946"/>
                    <a:pt x="28" y="1101"/>
                  </a:cubicBezTo>
                  <a:cubicBezTo>
                    <a:pt x="41" y="1183"/>
                    <a:pt x="112" y="1203"/>
                    <a:pt x="176" y="1203"/>
                  </a:cubicBezTo>
                  <a:cubicBezTo>
                    <a:pt x="233" y="1203"/>
                    <a:pt x="284" y="1187"/>
                    <a:pt x="284" y="1187"/>
                  </a:cubicBezTo>
                  <a:lnTo>
                    <a:pt x="284" y="1187"/>
                  </a:lnTo>
                  <a:cubicBezTo>
                    <a:pt x="284" y="1187"/>
                    <a:pt x="268" y="1343"/>
                    <a:pt x="492" y="1370"/>
                  </a:cubicBezTo>
                  <a:cubicBezTo>
                    <a:pt x="492" y="1370"/>
                    <a:pt x="509" y="1508"/>
                    <a:pt x="652" y="1530"/>
                  </a:cubicBezTo>
                  <a:cubicBezTo>
                    <a:pt x="652" y="1530"/>
                    <a:pt x="698" y="1679"/>
                    <a:pt x="839" y="1679"/>
                  </a:cubicBezTo>
                  <a:cubicBezTo>
                    <a:pt x="845" y="1679"/>
                    <a:pt x="850" y="1679"/>
                    <a:pt x="855" y="1679"/>
                  </a:cubicBezTo>
                  <a:cubicBezTo>
                    <a:pt x="1010" y="1663"/>
                    <a:pt x="1641" y="1652"/>
                    <a:pt x="2310" y="797"/>
                  </a:cubicBezTo>
                  <a:lnTo>
                    <a:pt x="2004" y="1"/>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123;p63">
              <a:extLst>
                <a:ext uri="{FF2B5EF4-FFF2-40B4-BE49-F238E27FC236}">
                  <a16:creationId xmlns:a16="http://schemas.microsoft.com/office/drawing/2014/main" id="{01AD82A6-512E-4DD4-8030-27F86CE4E2DC}"/>
                </a:ext>
              </a:extLst>
            </p:cNvPr>
            <p:cNvSpPr/>
            <p:nvPr/>
          </p:nvSpPr>
          <p:spPr>
            <a:xfrm flipH="1">
              <a:off x="1807457" y="2120168"/>
              <a:ext cx="228978" cy="173072"/>
            </a:xfrm>
            <a:custGeom>
              <a:avLst/>
              <a:gdLst/>
              <a:ahLst/>
              <a:cxnLst/>
              <a:rect l="l" t="t" r="r" b="b"/>
              <a:pathLst>
                <a:path w="1839" h="1390" extrusionOk="0">
                  <a:moveTo>
                    <a:pt x="497" y="1"/>
                  </a:moveTo>
                  <a:lnTo>
                    <a:pt x="497" y="1"/>
                  </a:lnTo>
                  <a:cubicBezTo>
                    <a:pt x="364" y="33"/>
                    <a:pt x="0" y="87"/>
                    <a:pt x="0" y="87"/>
                  </a:cubicBezTo>
                  <a:lnTo>
                    <a:pt x="154" y="1214"/>
                  </a:lnTo>
                  <a:cubicBezTo>
                    <a:pt x="168" y="1320"/>
                    <a:pt x="254" y="1389"/>
                    <a:pt x="351" y="1389"/>
                  </a:cubicBezTo>
                  <a:cubicBezTo>
                    <a:pt x="376" y="1389"/>
                    <a:pt x="402" y="1385"/>
                    <a:pt x="428" y="1375"/>
                  </a:cubicBezTo>
                  <a:cubicBezTo>
                    <a:pt x="850" y="1204"/>
                    <a:pt x="1673" y="814"/>
                    <a:pt x="1748" y="380"/>
                  </a:cubicBezTo>
                  <a:lnTo>
                    <a:pt x="1839" y="402"/>
                  </a:lnTo>
                  <a:cubicBezTo>
                    <a:pt x="1839" y="402"/>
                    <a:pt x="1651" y="119"/>
                    <a:pt x="1533" y="39"/>
                  </a:cubicBezTo>
                  <a:cubicBezTo>
                    <a:pt x="1309" y="316"/>
                    <a:pt x="620" y="696"/>
                    <a:pt x="620" y="696"/>
                  </a:cubicBezTo>
                  <a:cubicBezTo>
                    <a:pt x="620" y="696"/>
                    <a:pt x="460" y="509"/>
                    <a:pt x="497" y="1"/>
                  </a:cubicBezTo>
                  <a:close/>
                </a:path>
              </a:pathLst>
            </a:custGeom>
            <a:solidFill>
              <a:srgbClr val="ED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124;p63">
              <a:extLst>
                <a:ext uri="{FF2B5EF4-FFF2-40B4-BE49-F238E27FC236}">
                  <a16:creationId xmlns:a16="http://schemas.microsoft.com/office/drawing/2014/main" id="{3E59D7A9-109D-49D3-902E-DC1D6F42CB7C}"/>
                </a:ext>
              </a:extLst>
            </p:cNvPr>
            <p:cNvSpPr/>
            <p:nvPr/>
          </p:nvSpPr>
          <p:spPr>
            <a:xfrm flipH="1">
              <a:off x="1708843" y="1607050"/>
              <a:ext cx="480743" cy="339670"/>
            </a:xfrm>
            <a:custGeom>
              <a:avLst/>
              <a:gdLst/>
              <a:ahLst/>
              <a:cxnLst/>
              <a:rect l="l" t="t" r="r" b="b"/>
              <a:pathLst>
                <a:path w="3861" h="2728" extrusionOk="0">
                  <a:moveTo>
                    <a:pt x="1744" y="0"/>
                  </a:moveTo>
                  <a:cubicBezTo>
                    <a:pt x="1562" y="0"/>
                    <a:pt x="1380" y="14"/>
                    <a:pt x="1204" y="55"/>
                  </a:cubicBezTo>
                  <a:cubicBezTo>
                    <a:pt x="994" y="108"/>
                    <a:pt x="792" y="199"/>
                    <a:pt x="642" y="349"/>
                  </a:cubicBezTo>
                  <a:cubicBezTo>
                    <a:pt x="402" y="584"/>
                    <a:pt x="294" y="947"/>
                    <a:pt x="0" y="1114"/>
                  </a:cubicBezTo>
                  <a:cubicBezTo>
                    <a:pt x="81" y="1102"/>
                    <a:pt x="166" y="1097"/>
                    <a:pt x="247" y="1087"/>
                  </a:cubicBezTo>
                  <a:lnTo>
                    <a:pt x="247" y="1087"/>
                  </a:lnTo>
                  <a:cubicBezTo>
                    <a:pt x="145" y="1279"/>
                    <a:pt x="209" y="1536"/>
                    <a:pt x="375" y="1669"/>
                  </a:cubicBezTo>
                  <a:cubicBezTo>
                    <a:pt x="390" y="1808"/>
                    <a:pt x="434" y="1947"/>
                    <a:pt x="503" y="2076"/>
                  </a:cubicBezTo>
                  <a:cubicBezTo>
                    <a:pt x="519" y="2000"/>
                    <a:pt x="530" y="1931"/>
                    <a:pt x="546" y="1862"/>
                  </a:cubicBezTo>
                  <a:lnTo>
                    <a:pt x="546" y="1862"/>
                  </a:lnTo>
                  <a:cubicBezTo>
                    <a:pt x="535" y="1921"/>
                    <a:pt x="535" y="1985"/>
                    <a:pt x="546" y="2049"/>
                  </a:cubicBezTo>
                  <a:cubicBezTo>
                    <a:pt x="706" y="1840"/>
                    <a:pt x="871" y="1627"/>
                    <a:pt x="1032" y="1418"/>
                  </a:cubicBezTo>
                  <a:lnTo>
                    <a:pt x="1032" y="1418"/>
                  </a:lnTo>
                  <a:cubicBezTo>
                    <a:pt x="1016" y="1514"/>
                    <a:pt x="994" y="1610"/>
                    <a:pt x="974" y="1706"/>
                  </a:cubicBezTo>
                  <a:cubicBezTo>
                    <a:pt x="1107" y="1659"/>
                    <a:pt x="1236" y="1588"/>
                    <a:pt x="1347" y="1509"/>
                  </a:cubicBezTo>
                  <a:lnTo>
                    <a:pt x="1347" y="1509"/>
                  </a:lnTo>
                  <a:cubicBezTo>
                    <a:pt x="1327" y="1595"/>
                    <a:pt x="1337" y="1685"/>
                    <a:pt x="1374" y="1765"/>
                  </a:cubicBezTo>
                  <a:cubicBezTo>
                    <a:pt x="1460" y="1685"/>
                    <a:pt x="1545" y="1600"/>
                    <a:pt x="1626" y="1519"/>
                  </a:cubicBezTo>
                  <a:lnTo>
                    <a:pt x="1626" y="1519"/>
                  </a:lnTo>
                  <a:cubicBezTo>
                    <a:pt x="1615" y="1615"/>
                    <a:pt x="1673" y="1706"/>
                    <a:pt x="1744" y="1776"/>
                  </a:cubicBezTo>
                  <a:cubicBezTo>
                    <a:pt x="1818" y="1840"/>
                    <a:pt x="1904" y="1894"/>
                    <a:pt x="1962" y="1968"/>
                  </a:cubicBezTo>
                  <a:cubicBezTo>
                    <a:pt x="2021" y="2044"/>
                    <a:pt x="2053" y="2155"/>
                    <a:pt x="2005" y="2236"/>
                  </a:cubicBezTo>
                  <a:cubicBezTo>
                    <a:pt x="2112" y="2101"/>
                    <a:pt x="2186" y="1947"/>
                    <a:pt x="2225" y="1776"/>
                  </a:cubicBezTo>
                  <a:cubicBezTo>
                    <a:pt x="2257" y="1963"/>
                    <a:pt x="2289" y="2150"/>
                    <a:pt x="2321" y="2337"/>
                  </a:cubicBezTo>
                  <a:cubicBezTo>
                    <a:pt x="2432" y="2214"/>
                    <a:pt x="2545" y="2091"/>
                    <a:pt x="2652" y="1963"/>
                  </a:cubicBezTo>
                  <a:cubicBezTo>
                    <a:pt x="2684" y="2091"/>
                    <a:pt x="2716" y="2214"/>
                    <a:pt x="2748" y="2337"/>
                  </a:cubicBezTo>
                  <a:cubicBezTo>
                    <a:pt x="2812" y="2251"/>
                    <a:pt x="2866" y="2160"/>
                    <a:pt x="2892" y="2059"/>
                  </a:cubicBezTo>
                  <a:cubicBezTo>
                    <a:pt x="2903" y="2278"/>
                    <a:pt x="2913" y="2503"/>
                    <a:pt x="2924" y="2727"/>
                  </a:cubicBezTo>
                  <a:cubicBezTo>
                    <a:pt x="3064" y="2454"/>
                    <a:pt x="3155" y="2166"/>
                    <a:pt x="3197" y="1867"/>
                  </a:cubicBezTo>
                  <a:cubicBezTo>
                    <a:pt x="3225" y="1854"/>
                    <a:pt x="3256" y="1849"/>
                    <a:pt x="3287" y="1849"/>
                  </a:cubicBezTo>
                  <a:cubicBezTo>
                    <a:pt x="3349" y="1849"/>
                    <a:pt x="3411" y="1872"/>
                    <a:pt x="3454" y="1915"/>
                  </a:cubicBezTo>
                  <a:cubicBezTo>
                    <a:pt x="3523" y="1973"/>
                    <a:pt x="3550" y="2076"/>
                    <a:pt x="3523" y="2160"/>
                  </a:cubicBezTo>
                  <a:cubicBezTo>
                    <a:pt x="3624" y="1958"/>
                    <a:pt x="3651" y="1723"/>
                    <a:pt x="3614" y="1504"/>
                  </a:cubicBezTo>
                  <a:lnTo>
                    <a:pt x="3614" y="1504"/>
                  </a:lnTo>
                  <a:cubicBezTo>
                    <a:pt x="3661" y="1547"/>
                    <a:pt x="3726" y="1573"/>
                    <a:pt x="3791" y="1573"/>
                  </a:cubicBezTo>
                  <a:cubicBezTo>
                    <a:pt x="3814" y="1573"/>
                    <a:pt x="3838" y="1569"/>
                    <a:pt x="3860" y="1563"/>
                  </a:cubicBezTo>
                  <a:cubicBezTo>
                    <a:pt x="3764" y="1311"/>
                    <a:pt x="3747" y="1028"/>
                    <a:pt x="3624" y="781"/>
                  </a:cubicBezTo>
                  <a:cubicBezTo>
                    <a:pt x="3475" y="472"/>
                    <a:pt x="3180" y="253"/>
                    <a:pt x="2854" y="140"/>
                  </a:cubicBezTo>
                  <a:cubicBezTo>
                    <a:pt x="2534" y="23"/>
                    <a:pt x="2181" y="2"/>
                    <a:pt x="1840" y="2"/>
                  </a:cubicBezTo>
                  <a:cubicBezTo>
                    <a:pt x="1808" y="1"/>
                    <a:pt x="1776" y="0"/>
                    <a:pt x="17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125;p63">
              <a:extLst>
                <a:ext uri="{FF2B5EF4-FFF2-40B4-BE49-F238E27FC236}">
                  <a16:creationId xmlns:a16="http://schemas.microsoft.com/office/drawing/2014/main" id="{E85CD6B2-E5D0-416C-8B23-25566FE1F40F}"/>
                </a:ext>
              </a:extLst>
            </p:cNvPr>
            <p:cNvSpPr/>
            <p:nvPr/>
          </p:nvSpPr>
          <p:spPr>
            <a:xfrm flipH="1">
              <a:off x="2504978" y="3072940"/>
              <a:ext cx="65867" cy="34490"/>
            </a:xfrm>
            <a:custGeom>
              <a:avLst/>
              <a:gdLst/>
              <a:ahLst/>
              <a:cxnLst/>
              <a:rect l="l" t="t" r="r" b="b"/>
              <a:pathLst>
                <a:path w="529" h="277" extrusionOk="0">
                  <a:moveTo>
                    <a:pt x="501" y="1"/>
                  </a:moveTo>
                  <a:cubicBezTo>
                    <a:pt x="498" y="1"/>
                    <a:pt x="494" y="2"/>
                    <a:pt x="492" y="3"/>
                  </a:cubicBezTo>
                  <a:lnTo>
                    <a:pt x="16" y="233"/>
                  </a:lnTo>
                  <a:cubicBezTo>
                    <a:pt x="5" y="238"/>
                    <a:pt x="0" y="249"/>
                    <a:pt x="5" y="265"/>
                  </a:cubicBezTo>
                  <a:cubicBezTo>
                    <a:pt x="11" y="270"/>
                    <a:pt x="16" y="276"/>
                    <a:pt x="27" y="276"/>
                  </a:cubicBezTo>
                  <a:lnTo>
                    <a:pt x="38" y="276"/>
                  </a:lnTo>
                  <a:lnTo>
                    <a:pt x="513" y="45"/>
                  </a:lnTo>
                  <a:cubicBezTo>
                    <a:pt x="524" y="40"/>
                    <a:pt x="529" y="25"/>
                    <a:pt x="524" y="13"/>
                  </a:cubicBezTo>
                  <a:cubicBezTo>
                    <a:pt x="520" y="6"/>
                    <a:pt x="510" y="1"/>
                    <a:pt x="50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126;p63">
              <a:extLst>
                <a:ext uri="{FF2B5EF4-FFF2-40B4-BE49-F238E27FC236}">
                  <a16:creationId xmlns:a16="http://schemas.microsoft.com/office/drawing/2014/main" id="{5179AF97-3103-4F50-9888-31234508B7AB}"/>
                </a:ext>
              </a:extLst>
            </p:cNvPr>
            <p:cNvSpPr/>
            <p:nvPr/>
          </p:nvSpPr>
          <p:spPr>
            <a:xfrm flipH="1">
              <a:off x="2478954" y="3097469"/>
              <a:ext cx="65992" cy="34490"/>
            </a:xfrm>
            <a:custGeom>
              <a:avLst/>
              <a:gdLst/>
              <a:ahLst/>
              <a:cxnLst/>
              <a:rect l="l" t="t" r="r" b="b"/>
              <a:pathLst>
                <a:path w="530" h="277" extrusionOk="0">
                  <a:moveTo>
                    <a:pt x="505" y="1"/>
                  </a:moveTo>
                  <a:cubicBezTo>
                    <a:pt x="501" y="1"/>
                    <a:pt x="496" y="2"/>
                    <a:pt x="493" y="4"/>
                  </a:cubicBezTo>
                  <a:lnTo>
                    <a:pt x="17" y="233"/>
                  </a:lnTo>
                  <a:cubicBezTo>
                    <a:pt x="5" y="240"/>
                    <a:pt x="0" y="250"/>
                    <a:pt x="5" y="265"/>
                  </a:cubicBezTo>
                  <a:cubicBezTo>
                    <a:pt x="12" y="272"/>
                    <a:pt x="22" y="277"/>
                    <a:pt x="27" y="277"/>
                  </a:cubicBezTo>
                  <a:lnTo>
                    <a:pt x="37" y="277"/>
                  </a:lnTo>
                  <a:lnTo>
                    <a:pt x="513" y="47"/>
                  </a:lnTo>
                  <a:cubicBezTo>
                    <a:pt x="525" y="41"/>
                    <a:pt x="530" y="25"/>
                    <a:pt x="525" y="15"/>
                  </a:cubicBezTo>
                  <a:cubicBezTo>
                    <a:pt x="521" y="4"/>
                    <a:pt x="513" y="1"/>
                    <a:pt x="50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127;p63">
              <a:extLst>
                <a:ext uri="{FF2B5EF4-FFF2-40B4-BE49-F238E27FC236}">
                  <a16:creationId xmlns:a16="http://schemas.microsoft.com/office/drawing/2014/main" id="{8F581A9C-EE81-4E29-A5C3-163F7D9CC325}"/>
                </a:ext>
              </a:extLst>
            </p:cNvPr>
            <p:cNvSpPr/>
            <p:nvPr/>
          </p:nvSpPr>
          <p:spPr>
            <a:xfrm flipH="1">
              <a:off x="2458908" y="3116893"/>
              <a:ext cx="66116" cy="34365"/>
            </a:xfrm>
            <a:custGeom>
              <a:avLst/>
              <a:gdLst/>
              <a:ahLst/>
              <a:cxnLst/>
              <a:rect l="l" t="t" r="r" b="b"/>
              <a:pathLst>
                <a:path w="531" h="276" extrusionOk="0">
                  <a:moveTo>
                    <a:pt x="501" y="1"/>
                  </a:moveTo>
                  <a:cubicBezTo>
                    <a:pt x="499" y="1"/>
                    <a:pt x="496" y="1"/>
                    <a:pt x="493" y="3"/>
                  </a:cubicBezTo>
                  <a:lnTo>
                    <a:pt x="17" y="232"/>
                  </a:lnTo>
                  <a:cubicBezTo>
                    <a:pt x="6" y="237"/>
                    <a:pt x="1" y="254"/>
                    <a:pt x="6" y="264"/>
                  </a:cubicBezTo>
                  <a:cubicBezTo>
                    <a:pt x="6" y="270"/>
                    <a:pt x="17" y="276"/>
                    <a:pt x="27" y="276"/>
                  </a:cubicBezTo>
                  <a:lnTo>
                    <a:pt x="38" y="276"/>
                  </a:lnTo>
                  <a:lnTo>
                    <a:pt x="508" y="45"/>
                  </a:lnTo>
                  <a:cubicBezTo>
                    <a:pt x="525" y="40"/>
                    <a:pt x="530" y="25"/>
                    <a:pt x="525" y="13"/>
                  </a:cubicBezTo>
                  <a:cubicBezTo>
                    <a:pt x="517" y="5"/>
                    <a:pt x="509" y="1"/>
                    <a:pt x="50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圖片 2">
            <a:extLst>
              <a:ext uri="{FF2B5EF4-FFF2-40B4-BE49-F238E27FC236}">
                <a16:creationId xmlns:a16="http://schemas.microsoft.com/office/drawing/2014/main" id="{174697BB-9C4D-47BB-B336-B554FA097F2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矩形 1">
            <a:extLst>
              <a:ext uri="{FF2B5EF4-FFF2-40B4-BE49-F238E27FC236}">
                <a16:creationId xmlns:a16="http://schemas.microsoft.com/office/drawing/2014/main" id="{89A6E902-3458-414A-9F74-CE4BAE428E36}"/>
              </a:ext>
            </a:extLst>
          </p:cNvPr>
          <p:cNvSpPr/>
          <p:nvPr/>
        </p:nvSpPr>
        <p:spPr>
          <a:xfrm>
            <a:off x="2282077" y="1423038"/>
            <a:ext cx="2922192" cy="1700530"/>
          </a:xfrm>
          <a:prstGeom prst="rect">
            <a:avLst/>
          </a:prstGeom>
        </p:spPr>
        <p:txBody>
          <a:bodyPr wrap="square">
            <a:spAutoFit/>
          </a:bodyPr>
          <a:lstStyle/>
          <a:p>
            <a:pPr algn="ctr">
              <a:lnSpc>
                <a:spcPct val="150000"/>
              </a:lnSpc>
            </a:pPr>
            <a:r>
              <a:rPr lang="zh-TW" altLang="en-US" sz="1800" dirty="0">
                <a:solidFill>
                  <a:schemeClr val="accent2"/>
                </a:solidFill>
                <a:latin typeface="DFHeiHK-W9" panose="020B0900000000000000" pitchFamily="34" charset="-120"/>
                <a:ea typeface="DFHeiHK-W9" panose="020B0900000000000000" pitchFamily="34" charset="-120"/>
                <a:sym typeface="Bebas Neue"/>
              </a:rPr>
              <a:t>各歐洲國家在難民數量</a:t>
            </a:r>
            <a:r>
              <a:rPr lang="en-US" altLang="zh-TW" sz="1800" dirty="0">
                <a:solidFill>
                  <a:schemeClr val="accent2"/>
                </a:solidFill>
                <a:latin typeface="DFHeiHK-W9" panose="020B0900000000000000" pitchFamily="34" charset="-120"/>
                <a:ea typeface="DFHeiHK-W9" panose="020B0900000000000000" pitchFamily="34" charset="-120"/>
                <a:sym typeface="Wingdings" panose="05000000000000000000" pitchFamily="2" charset="2"/>
              </a:rPr>
              <a:t></a:t>
            </a:r>
          </a:p>
          <a:p>
            <a:pPr>
              <a:lnSpc>
                <a:spcPct val="150000"/>
              </a:lnSpc>
            </a:pPr>
            <a:r>
              <a:rPr lang="en-US" altLang="zh-TW" sz="1800" dirty="0">
                <a:solidFill>
                  <a:schemeClr val="accent2"/>
                </a:solidFill>
                <a:latin typeface="DFHeiHK-W9" panose="020B0900000000000000" pitchFamily="34" charset="-120"/>
                <a:ea typeface="DFHeiHK-W9" panose="020B0900000000000000" pitchFamily="34" charset="-120"/>
                <a:sym typeface="Bebas Neue"/>
              </a:rPr>
              <a:t>2015</a:t>
            </a:r>
            <a:r>
              <a:rPr lang="zh-TW" altLang="en-US" sz="1800" dirty="0">
                <a:solidFill>
                  <a:schemeClr val="accent2"/>
                </a:solidFill>
                <a:latin typeface="DFHeiHK-W9" panose="020B0900000000000000" pitchFamily="34" charset="-120"/>
                <a:ea typeface="DFHeiHK-W9" panose="020B0900000000000000" pitchFamily="34" charset="-120"/>
                <a:sym typeface="Bebas Neue"/>
              </a:rPr>
              <a:t>年同意接收來自希臘和意大利的難民數量不同，而德國接收最多難民。</a:t>
            </a:r>
            <a:endParaRPr lang="en-US" altLang="zh-HK" sz="1100" dirty="0"/>
          </a:p>
        </p:txBody>
      </p:sp>
      <p:sp>
        <p:nvSpPr>
          <p:cNvPr id="3" name="矩形 2">
            <a:extLst>
              <a:ext uri="{FF2B5EF4-FFF2-40B4-BE49-F238E27FC236}">
                <a16:creationId xmlns:a16="http://schemas.microsoft.com/office/drawing/2014/main" id="{6E4E168C-9C34-4D77-AE37-74A12DA27BF2}"/>
              </a:ext>
            </a:extLst>
          </p:cNvPr>
          <p:cNvSpPr/>
          <p:nvPr/>
        </p:nvSpPr>
        <p:spPr>
          <a:xfrm>
            <a:off x="240774" y="4811247"/>
            <a:ext cx="5060214" cy="261610"/>
          </a:xfrm>
          <a:prstGeom prst="rect">
            <a:avLst/>
          </a:prstGeom>
        </p:spPr>
        <p:txBody>
          <a:bodyPr wrap="square">
            <a:spAutoFit/>
          </a:bodyPr>
          <a:lstStyle/>
          <a:p>
            <a:r>
              <a:rPr lang="en-US" altLang="zh-HK" sz="1100" dirty="0">
                <a:hlinkClick r:id="rId3"/>
              </a:rPr>
              <a:t>https://www.bbc.com/news/worldeurope34131911</a:t>
            </a:r>
            <a:endParaRPr lang="zh-HK" altLang="en-US" sz="1100" dirty="0"/>
          </a:p>
        </p:txBody>
      </p:sp>
      <p:pic>
        <p:nvPicPr>
          <p:cNvPr id="2050" name="Picture 2" descr="EU migrant quotas">
            <a:extLst>
              <a:ext uri="{FF2B5EF4-FFF2-40B4-BE49-F238E27FC236}">
                <a16:creationId xmlns:a16="http://schemas.microsoft.com/office/drawing/2014/main" id="{C28CBEE7-184A-40A2-9615-52D91FB02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348" y="229197"/>
            <a:ext cx="3069150" cy="4229709"/>
          </a:xfrm>
          <a:prstGeom prst="rect">
            <a:avLst/>
          </a:prstGeom>
          <a:noFill/>
          <a:extLst>
            <a:ext uri="{909E8E84-426E-40DD-AFC4-6F175D3DCCD1}">
              <a14:hiddenFill xmlns:a14="http://schemas.microsoft.com/office/drawing/2010/main">
                <a:solidFill>
                  <a:srgbClr val="FFFFFF"/>
                </a:solidFill>
              </a14:hiddenFill>
            </a:ext>
          </a:extLst>
        </p:spPr>
      </p:pic>
      <p:sp>
        <p:nvSpPr>
          <p:cNvPr id="94" name="Google Shape;2211;p49">
            <a:extLst>
              <a:ext uri="{FF2B5EF4-FFF2-40B4-BE49-F238E27FC236}">
                <a16:creationId xmlns:a16="http://schemas.microsoft.com/office/drawing/2014/main" id="{446EAA27-9B24-4446-B168-41B15EFA65E4}"/>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5" name="Google Shape;2209;p49">
            <a:extLst>
              <a:ext uri="{FF2B5EF4-FFF2-40B4-BE49-F238E27FC236}">
                <a16:creationId xmlns:a16="http://schemas.microsoft.com/office/drawing/2014/main" id="{3C18489D-AE0C-4AE7-941E-58E503811812}"/>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5" name="圖片 4">
            <a:extLst>
              <a:ext uri="{FF2B5EF4-FFF2-40B4-BE49-F238E27FC236}">
                <a16:creationId xmlns:a16="http://schemas.microsoft.com/office/drawing/2014/main" id="{16F12D8F-7BE4-4563-803C-CA344AEE8C63}"/>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89997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639;p55">
            <a:extLst>
              <a:ext uri="{FF2B5EF4-FFF2-40B4-BE49-F238E27FC236}">
                <a16:creationId xmlns:a16="http://schemas.microsoft.com/office/drawing/2014/main" id="{88BFAEBF-D49F-4E00-894F-67CCCDE526A2}"/>
              </a:ext>
            </a:extLst>
          </p:cNvPr>
          <p:cNvSpPr txBox="1">
            <a:spLocks noGrp="1"/>
          </p:cNvSpPr>
          <p:nvPr>
            <p:ph type="title"/>
          </p:nvPr>
        </p:nvSpPr>
        <p:spPr>
          <a:xfrm>
            <a:off x="2622192" y="1470000"/>
            <a:ext cx="5936858" cy="2203500"/>
          </a:xfrm>
          <a:prstGeom prst="rect">
            <a:avLst/>
          </a:prstGeom>
        </p:spPr>
        <p:txBody>
          <a:bodyPr spcFirstLastPara="1" wrap="square" lIns="91425" tIns="91425" rIns="91425" bIns="91425" anchor="t" anchorCtr="0">
            <a:noAutofit/>
          </a:bodyPr>
          <a:lstStyle/>
          <a:p>
            <a:pPr lvl="0"/>
            <a:r>
              <a:rPr lang="zh-TW" altLang="en-US" sz="4400" dirty="0">
                <a:latin typeface="DFHeiHK-W9" panose="020B0900000000000000" pitchFamily="34" charset="-120"/>
                <a:ea typeface="DFHeiHK-W9" panose="020B0900000000000000" pitchFamily="34" charset="-120"/>
              </a:rPr>
              <a:t>歐洲國家實行</a:t>
            </a:r>
            <a:br>
              <a:rPr lang="en-US" altLang="zh-HK" sz="4400" dirty="0">
                <a:latin typeface="DFHeiHK-W9" panose="020B0900000000000000" pitchFamily="34" charset="-120"/>
                <a:ea typeface="DFHeiHK-W9" panose="020B0900000000000000" pitchFamily="34" charset="-120"/>
              </a:rPr>
            </a:br>
            <a:r>
              <a:rPr lang="zh-TW" altLang="en-US" sz="4400" dirty="0">
                <a:solidFill>
                  <a:schemeClr val="bg2">
                    <a:lumMod val="50000"/>
                  </a:schemeClr>
                </a:solidFill>
                <a:latin typeface="DFHeiHK-W9" panose="020B0900000000000000" pitchFamily="34" charset="-120"/>
                <a:ea typeface="DFHeiHK-W9" panose="020B0900000000000000" pitchFamily="34" charset="-120"/>
              </a:rPr>
              <a:t>邊境管制</a:t>
            </a:r>
            <a:endParaRPr sz="4400" dirty="0">
              <a:solidFill>
                <a:schemeClr val="bg2">
                  <a:lumMod val="50000"/>
                </a:schemeClr>
              </a:solidFill>
              <a:latin typeface="DFHeiHK-W9" panose="020B0900000000000000" pitchFamily="34" charset="-120"/>
              <a:ea typeface="DFHeiHK-W9" panose="020B0900000000000000" pitchFamily="34" charset="-120"/>
            </a:endParaRPr>
          </a:p>
        </p:txBody>
      </p:sp>
      <p:sp>
        <p:nvSpPr>
          <p:cNvPr id="89" name="Google Shape;2211;p49">
            <a:extLst>
              <a:ext uri="{FF2B5EF4-FFF2-40B4-BE49-F238E27FC236}">
                <a16:creationId xmlns:a16="http://schemas.microsoft.com/office/drawing/2014/main" id="{C9575030-88A2-4B61-872C-650835168647}"/>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0" name="Google Shape;2209;p49">
            <a:extLst>
              <a:ext uri="{FF2B5EF4-FFF2-40B4-BE49-F238E27FC236}">
                <a16:creationId xmlns:a16="http://schemas.microsoft.com/office/drawing/2014/main" id="{516DA9DA-5D92-492D-B17D-FB7F18D8F2A9}"/>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3" name="圖片 2">
            <a:extLst>
              <a:ext uri="{FF2B5EF4-FFF2-40B4-BE49-F238E27FC236}">
                <a16:creationId xmlns:a16="http://schemas.microsoft.com/office/drawing/2014/main" id="{31FA7D04-1A37-4FE8-8637-16528D316DE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82044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內容版面配置區 4">
            <a:extLst>
              <a:ext uri="{FF2B5EF4-FFF2-40B4-BE49-F238E27FC236}">
                <a16:creationId xmlns:a16="http://schemas.microsoft.com/office/drawing/2014/main" id="{E5BF5554-D335-47CC-9752-EA110ADD4A4F}"/>
              </a:ext>
            </a:extLst>
          </p:cNvPr>
          <p:cNvSpPr txBox="1">
            <a:spLocks/>
          </p:cNvSpPr>
          <p:nvPr/>
        </p:nvSpPr>
        <p:spPr>
          <a:xfrm>
            <a:off x="2035868" y="1048233"/>
            <a:ext cx="6694536" cy="3774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nSpc>
                <a:spcPts val="3000"/>
              </a:lnSpc>
              <a:buClrTx/>
              <a:buFont typeface="Arial" panose="020B0604020202020204" pitchFamily="34" charset="0"/>
              <a:buChar char="•"/>
            </a:pPr>
            <a:r>
              <a:rPr lang="zh-TW" altLang="en-US" sz="2800" b="0" dirty="0">
                <a:latin typeface="DFHeiHK-W9" panose="020B0900000000000000" pitchFamily="34" charset="-120"/>
                <a:ea typeface="DFHeiHK-W9" panose="020B0900000000000000" pitchFamily="34" charset="-120"/>
                <a:cs typeface="Arial"/>
              </a:rPr>
              <a:t>歐洲國家為</a:t>
            </a:r>
            <a:r>
              <a:rPr lang="zh-TW" altLang="en-US" sz="2800" b="0" dirty="0">
                <a:solidFill>
                  <a:schemeClr val="bg2">
                    <a:lumMod val="50000"/>
                  </a:schemeClr>
                </a:solidFill>
                <a:latin typeface="DFHeiHK-W9" panose="020B0900000000000000" pitchFamily="34" charset="-120"/>
                <a:ea typeface="DFHeiHK-W9" panose="020B0900000000000000" pitchFamily="34" charset="-120"/>
                <a:cs typeface="Arial"/>
              </a:rPr>
              <a:t>防止</a:t>
            </a:r>
            <a:r>
              <a:rPr lang="zh-TW" altLang="en-US" sz="2800" b="0" dirty="0">
                <a:latin typeface="DFHeiHK-W9" panose="020B0900000000000000" pitchFamily="34" charset="-120"/>
                <a:ea typeface="DFHeiHK-W9" panose="020B0900000000000000" pitchFamily="34" charset="-120"/>
                <a:cs typeface="Arial"/>
              </a:rPr>
              <a:t>敘利亞</a:t>
            </a:r>
            <a:r>
              <a:rPr lang="zh-TW" altLang="en-US" sz="2800" b="0" dirty="0">
                <a:solidFill>
                  <a:schemeClr val="bg2">
                    <a:lumMod val="50000"/>
                  </a:schemeClr>
                </a:solidFill>
                <a:latin typeface="DFHeiHK-W9" panose="020B0900000000000000" pitchFamily="34" charset="-120"/>
                <a:ea typeface="DFHeiHK-W9" panose="020B0900000000000000" pitchFamily="34" charset="-120"/>
                <a:cs typeface="Arial"/>
              </a:rPr>
              <a:t>難民大量湧入</a:t>
            </a:r>
            <a:endParaRPr lang="en-US" altLang="zh-TW" sz="2800" b="0" dirty="0">
              <a:solidFill>
                <a:schemeClr val="bg2">
                  <a:lumMod val="50000"/>
                </a:schemeClr>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實行</a:t>
            </a:r>
            <a:r>
              <a:rPr lang="zh-TW" altLang="en-US" b="0" dirty="0">
                <a:solidFill>
                  <a:schemeClr val="bg2">
                    <a:lumMod val="50000"/>
                  </a:schemeClr>
                </a:solidFill>
                <a:latin typeface="DFHeiHK-W9" panose="020B0900000000000000" pitchFamily="34" charset="-120"/>
                <a:ea typeface="DFHeiHK-W9" panose="020B0900000000000000" pitchFamily="34" charset="-120"/>
                <a:cs typeface="Arial"/>
              </a:rPr>
              <a:t>邊境管制</a:t>
            </a:r>
            <a:endParaRPr lang="en-US" altLang="zh-TW" b="0" dirty="0">
              <a:solidFill>
                <a:schemeClr val="bg2">
                  <a:lumMod val="50000"/>
                </a:schemeClr>
              </a:solidFill>
              <a:latin typeface="DFHeiHK-W9" panose="020B0900000000000000" pitchFamily="34" charset="-120"/>
              <a:ea typeface="DFHeiHK-W9" panose="020B0900000000000000" pitchFamily="34" charset="-120"/>
              <a:cs typeface="Arial"/>
            </a:endParaRPr>
          </a:p>
          <a:p>
            <a:pPr lvl="2">
              <a:lnSpc>
                <a:spcPts val="3000"/>
              </a:lnSpc>
              <a:buClrTx/>
              <a:buFont typeface="Arial" panose="020B0604020202020204" pitchFamily="34" charset="0"/>
              <a:buChar char="•"/>
            </a:pPr>
            <a:r>
              <a:rPr lang="zh-TW" altLang="en-US" sz="2000" b="0" dirty="0">
                <a:solidFill>
                  <a:schemeClr val="accent2"/>
                </a:solidFill>
                <a:latin typeface="DFHeiHK-W9" panose="020B0900000000000000" pitchFamily="34" charset="-120"/>
                <a:ea typeface="DFHeiHK-W9" panose="020B0900000000000000" pitchFamily="34" charset="-120"/>
                <a:cs typeface="Arial"/>
              </a:rPr>
              <a:t>築圍牆</a:t>
            </a:r>
            <a:endParaRPr lang="en-US" altLang="zh-TW" sz="2000" b="0" dirty="0">
              <a:solidFill>
                <a:schemeClr val="accent2"/>
              </a:solidFill>
              <a:latin typeface="DFHeiHK-W9" panose="020B0900000000000000" pitchFamily="34" charset="-120"/>
              <a:ea typeface="DFHeiHK-W9" panose="020B0900000000000000" pitchFamily="34" charset="-120"/>
              <a:cs typeface="Arial"/>
            </a:endParaRPr>
          </a:p>
          <a:p>
            <a:pPr lvl="2">
              <a:lnSpc>
                <a:spcPts val="3000"/>
              </a:lnSpc>
              <a:buClrTx/>
              <a:buFont typeface="Arial" panose="020B0604020202020204" pitchFamily="34" charset="0"/>
              <a:buChar char="•"/>
            </a:pPr>
            <a:r>
              <a:rPr lang="zh-TW" altLang="en-US" sz="2000" b="0" dirty="0">
                <a:solidFill>
                  <a:schemeClr val="accent2"/>
                </a:solidFill>
                <a:latin typeface="DFHeiHK-W9" panose="020B0900000000000000" pitchFamily="34" charset="-120"/>
                <a:ea typeface="DFHeiHK-W9" panose="020B0900000000000000" pitchFamily="34" charset="-120"/>
                <a:cs typeface="Arial"/>
              </a:rPr>
              <a:t>防止欠缺旅遊證件和簽證人士到歐洲國家等</a:t>
            </a:r>
            <a:endParaRPr lang="en-US" altLang="zh-TW" sz="2000" b="0" dirty="0">
              <a:solidFill>
                <a:schemeClr val="accent2"/>
              </a:solidFill>
              <a:latin typeface="DFHeiHK-W9" panose="020B0900000000000000" pitchFamily="34" charset="-120"/>
              <a:ea typeface="DFHeiHK-W9" panose="020B0900000000000000" pitchFamily="34" charset="-120"/>
              <a:cs typeface="Arial"/>
            </a:endParaRPr>
          </a:p>
        </p:txBody>
      </p:sp>
      <p:sp>
        <p:nvSpPr>
          <p:cNvPr id="93" name="Google Shape;2211;p49">
            <a:extLst>
              <a:ext uri="{FF2B5EF4-FFF2-40B4-BE49-F238E27FC236}">
                <a16:creationId xmlns:a16="http://schemas.microsoft.com/office/drawing/2014/main" id="{ADF65749-EDFC-4FA9-8C2C-FF62B2445D06}"/>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4" name="Google Shape;2209;p49">
            <a:extLst>
              <a:ext uri="{FF2B5EF4-FFF2-40B4-BE49-F238E27FC236}">
                <a16:creationId xmlns:a16="http://schemas.microsoft.com/office/drawing/2014/main" id="{47DFDDEA-6E97-4C7F-BC06-9EEBA232F3B7}"/>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3" name="圖片 2">
            <a:extLst>
              <a:ext uri="{FF2B5EF4-FFF2-40B4-BE49-F238E27FC236}">
                <a16:creationId xmlns:a16="http://schemas.microsoft.com/office/drawing/2014/main" id="{F425F644-D1E0-4785-89F1-3A4BDE3C175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05633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內容版面配置區 4">
            <a:extLst>
              <a:ext uri="{FF2B5EF4-FFF2-40B4-BE49-F238E27FC236}">
                <a16:creationId xmlns:a16="http://schemas.microsoft.com/office/drawing/2014/main" id="{E5BF5554-D335-47CC-9752-EA110ADD4A4F}"/>
              </a:ext>
            </a:extLst>
          </p:cNvPr>
          <p:cNvSpPr txBox="1">
            <a:spLocks/>
          </p:cNvSpPr>
          <p:nvPr/>
        </p:nvSpPr>
        <p:spPr>
          <a:xfrm>
            <a:off x="1795906" y="531514"/>
            <a:ext cx="6694536" cy="3774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nSpc>
                <a:spcPts val="3000"/>
              </a:lnSpc>
              <a:buClrTx/>
              <a:buFont typeface="Arial" panose="020B0604020202020204" pitchFamily="34" charset="0"/>
              <a:buChar char="•"/>
            </a:pPr>
            <a:r>
              <a:rPr lang="zh-TW" altLang="en-US" sz="2800" b="0" dirty="0">
                <a:solidFill>
                  <a:schemeClr val="accent2"/>
                </a:solidFill>
                <a:latin typeface="DFHeiHK-W9" panose="020B0900000000000000" pitchFamily="34" charset="-120"/>
                <a:ea typeface="DFHeiHK-W9" panose="020B0900000000000000" pitchFamily="34" charset="-120"/>
                <a:cs typeface="Arial"/>
              </a:rPr>
              <a:t>敘利亞</a:t>
            </a:r>
            <a:r>
              <a:rPr lang="zh-TW" altLang="en-US" sz="2800" b="0" dirty="0">
                <a:solidFill>
                  <a:schemeClr val="bg2">
                    <a:lumMod val="50000"/>
                  </a:schemeClr>
                </a:solidFill>
                <a:latin typeface="DFHeiHK-W9" panose="020B0900000000000000" pitchFamily="34" charset="-120"/>
                <a:ea typeface="DFHeiHK-W9" panose="020B0900000000000000" pitchFamily="34" charset="-120"/>
                <a:cs typeface="Arial"/>
              </a:rPr>
              <a:t>難民逃亡</a:t>
            </a:r>
            <a:r>
              <a:rPr lang="zh-TW" altLang="en-US" sz="2800" b="0" dirty="0">
                <a:solidFill>
                  <a:schemeClr val="accent2"/>
                </a:solidFill>
                <a:latin typeface="DFHeiHK-W9" panose="020B0900000000000000" pitchFamily="34" charset="-120"/>
                <a:ea typeface="DFHeiHK-W9" panose="020B0900000000000000" pitchFamily="34" charset="-120"/>
                <a:cs typeface="Arial"/>
              </a:rPr>
              <a:t>時通常是</a:t>
            </a:r>
            <a:r>
              <a:rPr lang="zh-TW" altLang="en-US" sz="2800" b="0" dirty="0">
                <a:solidFill>
                  <a:schemeClr val="bg2">
                    <a:lumMod val="50000"/>
                  </a:schemeClr>
                </a:solidFill>
                <a:latin typeface="DFHeiHK-W9" panose="020B0900000000000000" pitchFamily="34" charset="-120"/>
                <a:ea typeface="DFHeiHK-W9" panose="020B0900000000000000" pitchFamily="34" charset="-120"/>
                <a:cs typeface="Arial"/>
              </a:rPr>
              <a:t>倉卒離開</a:t>
            </a:r>
            <a:r>
              <a:rPr lang="zh-TW" altLang="en-US" sz="2800" b="0" dirty="0">
                <a:solidFill>
                  <a:schemeClr val="accent2"/>
                </a:solidFill>
                <a:latin typeface="DFHeiHK-W9" panose="020B0900000000000000" pitchFamily="34" charset="-120"/>
                <a:ea typeface="DFHeiHK-W9" panose="020B0900000000000000" pitchFamily="34" charset="-120"/>
                <a:cs typeface="Arial"/>
              </a:rPr>
              <a:t>家園，</a:t>
            </a:r>
            <a:endParaRPr lang="en-US" altLang="zh-TW" sz="2800" b="0" dirty="0">
              <a:solidFill>
                <a:schemeClr val="accent2"/>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沒有帶同證件</a:t>
            </a:r>
            <a:endParaRPr lang="en-US" altLang="zh-TW" b="0" dirty="0">
              <a:solidFill>
                <a:schemeClr val="accent2"/>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沒有足夠時間申請簽證</a:t>
            </a:r>
            <a:endParaRPr lang="en-US" altLang="zh-TW" b="0" dirty="0">
              <a:solidFill>
                <a:schemeClr val="accent2"/>
              </a:solidFill>
              <a:latin typeface="DFHeiHK-W9" panose="020B0900000000000000" pitchFamily="34" charset="-120"/>
              <a:ea typeface="DFHeiHK-W9" panose="020B0900000000000000" pitchFamily="34" charset="-120"/>
              <a:cs typeface="Arial"/>
            </a:endParaRPr>
          </a:p>
          <a:p>
            <a:pPr>
              <a:lnSpc>
                <a:spcPts val="3000"/>
              </a:lnSpc>
              <a:buClrTx/>
              <a:buFont typeface="Arial" panose="020B0604020202020204" pitchFamily="34" charset="0"/>
              <a:buChar char="•"/>
            </a:pPr>
            <a:r>
              <a:rPr lang="zh-TW" altLang="en-US" sz="2800" b="0" dirty="0">
                <a:solidFill>
                  <a:schemeClr val="accent2"/>
                </a:solidFill>
                <a:latin typeface="DFHeiHK-W9" panose="020B0900000000000000" pitchFamily="34" charset="-120"/>
                <a:ea typeface="DFHeiHK-W9" panose="020B0900000000000000" pitchFamily="34" charset="-120"/>
                <a:cs typeface="Arial"/>
              </a:rPr>
              <a:t>歐洲國家的</a:t>
            </a:r>
            <a:r>
              <a:rPr lang="zh-TW" altLang="en-US" sz="2800" b="0" dirty="0">
                <a:solidFill>
                  <a:schemeClr val="bg2">
                    <a:lumMod val="50000"/>
                  </a:schemeClr>
                </a:solidFill>
                <a:latin typeface="DFHeiHK-W9" panose="020B0900000000000000" pitchFamily="34" charset="-120"/>
                <a:ea typeface="DFHeiHK-W9" panose="020B0900000000000000" pitchFamily="34" charset="-120"/>
                <a:cs typeface="Arial"/>
              </a:rPr>
              <a:t>管制</a:t>
            </a:r>
            <a:endParaRPr lang="en-US" altLang="zh-TW" sz="2800" b="0" dirty="0">
              <a:solidFill>
                <a:schemeClr val="bg2">
                  <a:lumMod val="50000"/>
                </a:schemeClr>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bg2">
                    <a:lumMod val="50000"/>
                  </a:schemeClr>
                </a:solidFill>
                <a:latin typeface="DFHeiHK-W9" panose="020B0900000000000000" pitchFamily="34" charset="-120"/>
                <a:ea typeface="DFHeiHK-W9" panose="020B0900000000000000" pitchFamily="34" charset="-120"/>
                <a:cs typeface="Arial"/>
              </a:rPr>
              <a:t>限制</a:t>
            </a:r>
            <a:r>
              <a:rPr lang="zh-TW" altLang="en-US" b="0" dirty="0">
                <a:solidFill>
                  <a:schemeClr val="accent2"/>
                </a:solidFill>
                <a:latin typeface="DFHeiHK-W9" panose="020B0900000000000000" pitchFamily="34" charset="-120"/>
                <a:ea typeface="DFHeiHK-W9" panose="020B0900000000000000" pitchFamily="34" charset="-120"/>
                <a:cs typeface="Arial"/>
              </a:rPr>
              <a:t>了敘利亞難民以</a:t>
            </a:r>
            <a:r>
              <a:rPr lang="zh-TW" altLang="en-US" b="0" dirty="0">
                <a:solidFill>
                  <a:schemeClr val="bg2">
                    <a:lumMod val="50000"/>
                  </a:schemeClr>
                </a:solidFill>
                <a:latin typeface="DFHeiHK-W9" panose="020B0900000000000000" pitchFamily="34" charset="-120"/>
                <a:ea typeface="DFHeiHK-W9" panose="020B0900000000000000" pitchFamily="34" charset="-120"/>
                <a:cs typeface="Arial"/>
              </a:rPr>
              <a:t>合法及安全</a:t>
            </a:r>
            <a:r>
              <a:rPr lang="zh-TW" altLang="en-US" b="0" dirty="0">
                <a:solidFill>
                  <a:schemeClr val="accent2"/>
                </a:solidFill>
                <a:latin typeface="DFHeiHK-W9" panose="020B0900000000000000" pitchFamily="34" charset="-120"/>
                <a:ea typeface="DFHeiHK-W9" panose="020B0900000000000000" pitchFamily="34" charset="-120"/>
                <a:cs typeface="Arial"/>
              </a:rPr>
              <a:t>的途徑</a:t>
            </a:r>
            <a:endParaRPr lang="en-US" altLang="zh-TW" b="0" dirty="0">
              <a:solidFill>
                <a:schemeClr val="accent2"/>
              </a:solidFill>
              <a:latin typeface="DFHeiHK-W9" panose="020B0900000000000000" pitchFamily="34" charset="-120"/>
              <a:ea typeface="DFHeiHK-W9" panose="020B0900000000000000" pitchFamily="34" charset="-120"/>
              <a:cs typeface="Arial"/>
            </a:endParaRPr>
          </a:p>
          <a:p>
            <a:pPr lvl="2">
              <a:lnSpc>
                <a:spcPts val="3000"/>
              </a:lnSpc>
              <a:buClrTx/>
              <a:buFont typeface="Arial" panose="020B0604020202020204" pitchFamily="34" charset="0"/>
              <a:buChar char="•"/>
            </a:pPr>
            <a:r>
              <a:rPr lang="zh-TW" altLang="en-US" sz="2000" b="0" dirty="0">
                <a:solidFill>
                  <a:schemeClr val="accent2"/>
                </a:solidFill>
                <a:latin typeface="DFHeiHK-W9" panose="020B0900000000000000" pitchFamily="34" charset="-120"/>
                <a:ea typeface="DFHeiHK-W9" panose="020B0900000000000000" pitchFamily="34" charset="-120"/>
                <a:cs typeface="Arial"/>
              </a:rPr>
              <a:t>例如 </a:t>
            </a:r>
            <a:r>
              <a:rPr lang="en-US" altLang="zh-TW" sz="2000" b="0" dirty="0">
                <a:solidFill>
                  <a:schemeClr val="accent2"/>
                </a:solidFill>
                <a:latin typeface="DFHeiHK-W9" panose="020B0900000000000000" pitchFamily="34" charset="-120"/>
                <a:ea typeface="DFHeiHK-W9" panose="020B0900000000000000" pitchFamily="34" charset="-120"/>
                <a:cs typeface="Arial"/>
              </a:rPr>
              <a:t>: </a:t>
            </a:r>
            <a:r>
              <a:rPr lang="zh-TW" altLang="en-US" sz="2000" b="0" dirty="0">
                <a:solidFill>
                  <a:schemeClr val="accent2"/>
                </a:solidFill>
                <a:latin typeface="DFHeiHK-W9" panose="020B0900000000000000" pitchFamily="34" charset="-120"/>
                <a:ea typeface="DFHeiHK-W9" panose="020B0900000000000000" pitchFamily="34" charset="-120"/>
                <a:cs typeface="Arial"/>
              </a:rPr>
              <a:t>乘坐客機，到歐洲尋求庇護，導致敘利亞難民必須投向走私者</a:t>
            </a:r>
            <a:endParaRPr lang="en-US" altLang="zh-TW" sz="2000" dirty="0">
              <a:solidFill>
                <a:schemeClr val="accent2"/>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以</a:t>
            </a:r>
            <a:r>
              <a:rPr lang="zh-TW" altLang="en-US" b="0" dirty="0">
                <a:solidFill>
                  <a:schemeClr val="bg2">
                    <a:lumMod val="50000"/>
                  </a:schemeClr>
                </a:solidFill>
                <a:latin typeface="DFHeiHK-W9" panose="020B0900000000000000" pitchFamily="34" charset="-120"/>
                <a:ea typeface="DFHeiHK-W9" panose="020B0900000000000000" pitchFamily="34" charset="-120"/>
                <a:cs typeface="Arial"/>
              </a:rPr>
              <a:t>昂貴且危險</a:t>
            </a:r>
            <a:r>
              <a:rPr lang="zh-TW" altLang="en-US" b="0" dirty="0">
                <a:solidFill>
                  <a:schemeClr val="accent2"/>
                </a:solidFill>
                <a:latin typeface="DFHeiHK-W9" panose="020B0900000000000000" pitchFamily="34" charset="-120"/>
                <a:ea typeface="DFHeiHK-W9" panose="020B0900000000000000" pitchFamily="34" charset="-120"/>
                <a:cs typeface="Arial"/>
              </a:rPr>
              <a:t>的非法途徑到歐洲</a:t>
            </a:r>
            <a:endParaRPr lang="en-US" altLang="zh-TW" b="0" dirty="0">
              <a:solidFill>
                <a:schemeClr val="accent2"/>
              </a:solidFill>
              <a:latin typeface="DFHeiHK-W9" panose="020B0900000000000000" pitchFamily="34" charset="-120"/>
              <a:ea typeface="DFHeiHK-W9" panose="020B0900000000000000" pitchFamily="34" charset="-120"/>
              <a:cs typeface="Arial"/>
            </a:endParaRPr>
          </a:p>
          <a:p>
            <a:pPr lvl="2">
              <a:lnSpc>
                <a:spcPts val="3000"/>
              </a:lnSpc>
              <a:buClrTx/>
              <a:buFont typeface="Arial" panose="020B0604020202020204" pitchFamily="34" charset="0"/>
              <a:buChar char="•"/>
            </a:pPr>
            <a:r>
              <a:rPr lang="zh-TW" altLang="en-US" sz="2000" b="0" dirty="0">
                <a:solidFill>
                  <a:schemeClr val="accent2"/>
                </a:solidFill>
                <a:latin typeface="DFHeiHK-W9" panose="020B0900000000000000" pitchFamily="34" charset="-120"/>
                <a:ea typeface="DFHeiHK-W9" panose="020B0900000000000000" pitchFamily="34" charset="-120"/>
                <a:cs typeface="Arial"/>
              </a:rPr>
              <a:t>例如 </a:t>
            </a:r>
            <a:r>
              <a:rPr lang="en-US" altLang="zh-TW" sz="2000" b="0" dirty="0">
                <a:solidFill>
                  <a:schemeClr val="accent2"/>
                </a:solidFill>
                <a:latin typeface="DFHeiHK-W9" panose="020B0900000000000000" pitchFamily="34" charset="-120"/>
                <a:ea typeface="DFHeiHK-W9" panose="020B0900000000000000" pitchFamily="34" charset="-120"/>
                <a:cs typeface="Arial"/>
              </a:rPr>
              <a:t>: </a:t>
            </a:r>
            <a:r>
              <a:rPr lang="zh-TW" altLang="en-US" sz="2000" b="0" dirty="0">
                <a:solidFill>
                  <a:schemeClr val="accent2"/>
                </a:solidFill>
                <a:latin typeface="DFHeiHK-W9" panose="020B0900000000000000" pitchFamily="34" charset="-120"/>
                <a:ea typeface="DFHeiHK-W9" panose="020B0900000000000000" pitchFamily="34" charset="-120"/>
                <a:cs typeface="Arial"/>
              </a:rPr>
              <a:t>乘船橫渡地中海，逃往歐洲</a:t>
            </a:r>
          </a:p>
        </p:txBody>
      </p:sp>
      <p:sp>
        <p:nvSpPr>
          <p:cNvPr id="92" name="Google Shape;2211;p49">
            <a:extLst>
              <a:ext uri="{FF2B5EF4-FFF2-40B4-BE49-F238E27FC236}">
                <a16:creationId xmlns:a16="http://schemas.microsoft.com/office/drawing/2014/main" id="{E4971711-A3D3-4CB6-983F-8544D75E3376}"/>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3" name="Google Shape;2209;p49">
            <a:extLst>
              <a:ext uri="{FF2B5EF4-FFF2-40B4-BE49-F238E27FC236}">
                <a16:creationId xmlns:a16="http://schemas.microsoft.com/office/drawing/2014/main" id="{15F46CC0-4E63-4650-B578-92A7EE1E63CD}"/>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3" name="圖片 2">
            <a:extLst>
              <a:ext uri="{FF2B5EF4-FFF2-40B4-BE49-F238E27FC236}">
                <a16:creationId xmlns:a16="http://schemas.microsoft.com/office/drawing/2014/main" id="{2464AE14-6889-4554-9136-60B890E8864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69648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內容版面配置區 4">
            <a:extLst>
              <a:ext uri="{FF2B5EF4-FFF2-40B4-BE49-F238E27FC236}">
                <a16:creationId xmlns:a16="http://schemas.microsoft.com/office/drawing/2014/main" id="{E5BF5554-D335-47CC-9752-EA110ADD4A4F}"/>
              </a:ext>
            </a:extLst>
          </p:cNvPr>
          <p:cNvSpPr txBox="1">
            <a:spLocks/>
          </p:cNvSpPr>
          <p:nvPr/>
        </p:nvSpPr>
        <p:spPr>
          <a:xfrm>
            <a:off x="2035868" y="1048233"/>
            <a:ext cx="6694536" cy="3774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nSpc>
                <a:spcPts val="3000"/>
              </a:lnSpc>
              <a:buClrTx/>
              <a:buFont typeface="Arial" panose="020B0604020202020204" pitchFamily="34" charset="0"/>
              <a:buChar char="•"/>
            </a:pPr>
            <a:r>
              <a:rPr lang="zh-TW" altLang="en-US" sz="2800" b="0" dirty="0">
                <a:solidFill>
                  <a:schemeClr val="accent2"/>
                </a:solidFill>
                <a:latin typeface="DFHeiHK-W9" panose="020B0900000000000000" pitchFamily="34" charset="-120"/>
                <a:ea typeface="DFHeiHK-W9" panose="020B0900000000000000" pitchFamily="34" charset="-120"/>
                <a:cs typeface="Arial"/>
              </a:rPr>
              <a:t>穿越地中海的旅程危險</a:t>
            </a:r>
            <a:endParaRPr lang="en-US" altLang="zh-TW" sz="2800" b="0" dirty="0">
              <a:solidFill>
                <a:schemeClr val="accent2"/>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被稱為「</a:t>
            </a:r>
            <a:r>
              <a:rPr lang="zh-TW" altLang="en-US" b="0" dirty="0">
                <a:solidFill>
                  <a:schemeClr val="bg2">
                    <a:lumMod val="50000"/>
                  </a:schemeClr>
                </a:solidFill>
                <a:latin typeface="DFHeiHK-W9" panose="020B0900000000000000" pitchFamily="34" charset="-120"/>
                <a:ea typeface="DFHeiHK-W9" panose="020B0900000000000000" pitchFamily="34" charset="-120"/>
                <a:cs typeface="Arial"/>
              </a:rPr>
              <a:t>死亡的旅程</a:t>
            </a:r>
            <a:r>
              <a:rPr lang="zh-TW" altLang="en-US" b="0" dirty="0">
                <a:solidFill>
                  <a:schemeClr val="accent2"/>
                </a:solidFill>
                <a:latin typeface="DFHeiHK-W9" panose="020B0900000000000000" pitchFamily="34" charset="-120"/>
                <a:ea typeface="DFHeiHK-W9" panose="020B0900000000000000" pitchFamily="34" charset="-120"/>
                <a:cs typeface="Arial"/>
              </a:rPr>
              <a:t>」</a:t>
            </a:r>
            <a:endParaRPr lang="en-US" altLang="zh-TW" b="0" dirty="0">
              <a:solidFill>
                <a:schemeClr val="accent2"/>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大批敘利亞難民在逃難過程中</a:t>
            </a:r>
            <a:r>
              <a:rPr lang="zh-TW" altLang="en-US" b="0" dirty="0">
                <a:solidFill>
                  <a:schemeClr val="bg2">
                    <a:lumMod val="50000"/>
                  </a:schemeClr>
                </a:solidFill>
                <a:latin typeface="DFHeiHK-W9" panose="020B0900000000000000" pitchFamily="34" charset="-120"/>
                <a:ea typeface="DFHeiHK-W9" panose="020B0900000000000000" pitchFamily="34" charset="-120"/>
                <a:cs typeface="Arial"/>
              </a:rPr>
              <a:t>失蹤及遇溺</a:t>
            </a:r>
            <a:endParaRPr lang="en-US" altLang="zh-TW" b="0" dirty="0">
              <a:solidFill>
                <a:schemeClr val="bg2">
                  <a:lumMod val="50000"/>
                </a:schemeClr>
              </a:solidFill>
              <a:latin typeface="DFHeiHK-W9" panose="020B0900000000000000" pitchFamily="34" charset="-120"/>
              <a:ea typeface="DFHeiHK-W9" panose="020B0900000000000000" pitchFamily="34" charset="-120"/>
              <a:cs typeface="Arial"/>
            </a:endParaRPr>
          </a:p>
          <a:p>
            <a:pPr>
              <a:lnSpc>
                <a:spcPts val="3000"/>
              </a:lnSpc>
              <a:buClrTx/>
              <a:buFont typeface="Arial" panose="020B0604020202020204" pitchFamily="34" charset="0"/>
              <a:buChar char="•"/>
            </a:pPr>
            <a:r>
              <a:rPr lang="en-US" altLang="zh-TW" sz="2800" b="0" dirty="0">
                <a:solidFill>
                  <a:schemeClr val="accent2"/>
                </a:solidFill>
                <a:latin typeface="DFHeiHK-W9" panose="020B0900000000000000" pitchFamily="34" charset="-120"/>
                <a:ea typeface="DFHeiHK-W9" panose="020B0900000000000000" pitchFamily="34" charset="-120"/>
                <a:cs typeface="Arial"/>
              </a:rPr>
              <a:t>2017</a:t>
            </a:r>
            <a:r>
              <a:rPr lang="zh-TW" altLang="en-US" sz="2800" b="0" dirty="0">
                <a:solidFill>
                  <a:schemeClr val="accent2"/>
                </a:solidFill>
                <a:latin typeface="DFHeiHK-W9" panose="020B0900000000000000" pitchFamily="34" charset="-120"/>
                <a:ea typeface="DFHeiHK-W9" panose="020B0900000000000000" pitchFamily="34" charset="-120"/>
                <a:cs typeface="Arial"/>
              </a:rPr>
              <a:t>年歐盟為打擊</a:t>
            </a:r>
            <a:r>
              <a:rPr lang="zh-TW" altLang="en-US" sz="2800" b="0" dirty="0">
                <a:solidFill>
                  <a:schemeClr val="bg2">
                    <a:lumMod val="50000"/>
                  </a:schemeClr>
                </a:solidFill>
                <a:latin typeface="DFHeiHK-W9" panose="020B0900000000000000" pitchFamily="34" charset="-120"/>
                <a:ea typeface="DFHeiHK-W9" panose="020B0900000000000000" pitchFamily="34" charset="-120"/>
                <a:cs typeface="Arial"/>
              </a:rPr>
              <a:t>非法偷渡</a:t>
            </a:r>
            <a:endParaRPr lang="en-US" altLang="zh-TW" sz="2800" b="0" dirty="0">
              <a:solidFill>
                <a:schemeClr val="bg2">
                  <a:lumMod val="50000"/>
                </a:schemeClr>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摧毀了在利比亞用作走私人口的木船</a:t>
            </a:r>
            <a:endParaRPr lang="en-US" altLang="zh-TW" b="0" dirty="0">
              <a:solidFill>
                <a:schemeClr val="accent2"/>
              </a:solidFill>
              <a:latin typeface="DFHeiHK-W9" panose="020B0900000000000000" pitchFamily="34" charset="-120"/>
              <a:ea typeface="DFHeiHK-W9" panose="020B0900000000000000" pitchFamily="34" charset="-120"/>
              <a:cs typeface="Arial"/>
            </a:endParaRPr>
          </a:p>
          <a:p>
            <a:pPr lvl="1">
              <a:lnSpc>
                <a:spcPts val="3000"/>
              </a:lnSpc>
              <a:buClrTx/>
              <a:buFont typeface="Arial" panose="020B0604020202020204" pitchFamily="34" charset="0"/>
              <a:buChar char="•"/>
            </a:pPr>
            <a:r>
              <a:rPr lang="zh-TW" altLang="en-US" b="0" dirty="0">
                <a:solidFill>
                  <a:schemeClr val="accent2"/>
                </a:solidFill>
                <a:latin typeface="DFHeiHK-W9" panose="020B0900000000000000" pitchFamily="34" charset="-120"/>
                <a:ea typeface="DFHeiHK-W9" panose="020B0900000000000000" pitchFamily="34" charset="-120"/>
                <a:cs typeface="Arial"/>
              </a:rPr>
              <a:t>驅使敘利亞難民使用</a:t>
            </a:r>
            <a:r>
              <a:rPr lang="zh-TW" altLang="en-US" b="0" dirty="0">
                <a:solidFill>
                  <a:schemeClr val="bg2">
                    <a:lumMod val="50000"/>
                  </a:schemeClr>
                </a:solidFill>
                <a:latin typeface="DFHeiHK-W9" panose="020B0900000000000000" pitchFamily="34" charset="-120"/>
                <a:ea typeface="DFHeiHK-W9" panose="020B0900000000000000" pitchFamily="34" charset="-120"/>
                <a:cs typeface="Arial"/>
              </a:rPr>
              <a:t>更危險</a:t>
            </a:r>
            <a:r>
              <a:rPr lang="zh-TW" altLang="en-US" b="0" dirty="0">
                <a:solidFill>
                  <a:schemeClr val="accent2"/>
                </a:solidFill>
                <a:latin typeface="DFHeiHK-W9" panose="020B0900000000000000" pitchFamily="34" charset="-120"/>
                <a:ea typeface="DFHeiHK-W9" panose="020B0900000000000000" pitchFamily="34" charset="-120"/>
                <a:cs typeface="Arial"/>
              </a:rPr>
              <a:t>的橡皮艇渡海</a:t>
            </a:r>
          </a:p>
        </p:txBody>
      </p:sp>
      <p:sp>
        <p:nvSpPr>
          <p:cNvPr id="92" name="Google Shape;2211;p49">
            <a:extLst>
              <a:ext uri="{FF2B5EF4-FFF2-40B4-BE49-F238E27FC236}">
                <a16:creationId xmlns:a16="http://schemas.microsoft.com/office/drawing/2014/main" id="{1C0D0CD8-111B-4AC4-9AA1-BF3229C69F45}"/>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3" name="Google Shape;2209;p49">
            <a:extLst>
              <a:ext uri="{FF2B5EF4-FFF2-40B4-BE49-F238E27FC236}">
                <a16:creationId xmlns:a16="http://schemas.microsoft.com/office/drawing/2014/main" id="{916A1E14-718E-4D63-AA90-39F28E783406}"/>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pic>
        <p:nvPicPr>
          <p:cNvPr id="3" name="圖片 2">
            <a:extLst>
              <a:ext uri="{FF2B5EF4-FFF2-40B4-BE49-F238E27FC236}">
                <a16:creationId xmlns:a16="http://schemas.microsoft.com/office/drawing/2014/main" id="{322C844C-D40C-4685-8242-3E2373E9DBD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131280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70" name="Google Shape;4270;p78"/>
          <p:cNvSpPr/>
          <p:nvPr/>
        </p:nvSpPr>
        <p:spPr>
          <a:xfrm>
            <a:off x="7475550" y="793613"/>
            <a:ext cx="1320009" cy="514794"/>
          </a:xfrm>
          <a:custGeom>
            <a:avLst/>
            <a:gdLst/>
            <a:ahLst/>
            <a:cxnLst/>
            <a:rect l="l" t="t" r="r" b="b"/>
            <a:pathLst>
              <a:path w="16310" h="6787" extrusionOk="0">
                <a:moveTo>
                  <a:pt x="3413" y="1"/>
                </a:moveTo>
                <a:cubicBezTo>
                  <a:pt x="2568" y="1"/>
                  <a:pt x="1703" y="417"/>
                  <a:pt x="1313" y="1159"/>
                </a:cubicBezTo>
                <a:cubicBezTo>
                  <a:pt x="993" y="1781"/>
                  <a:pt x="1024" y="2529"/>
                  <a:pt x="1248" y="3188"/>
                </a:cubicBezTo>
                <a:cubicBezTo>
                  <a:pt x="1466" y="3847"/>
                  <a:pt x="1862" y="4437"/>
                  <a:pt x="2247" y="5013"/>
                </a:cubicBezTo>
                <a:cubicBezTo>
                  <a:pt x="2030" y="4706"/>
                  <a:pt x="1652" y="4539"/>
                  <a:pt x="1274" y="4539"/>
                </a:cubicBezTo>
                <a:cubicBezTo>
                  <a:pt x="985" y="4539"/>
                  <a:pt x="698" y="4642"/>
                  <a:pt x="486" y="4840"/>
                </a:cubicBezTo>
                <a:cubicBezTo>
                  <a:pt x="1" y="5301"/>
                  <a:pt x="64" y="6376"/>
                  <a:pt x="595" y="6786"/>
                </a:cubicBezTo>
                <a:lnTo>
                  <a:pt x="16309" y="6786"/>
                </a:lnTo>
                <a:cubicBezTo>
                  <a:pt x="16111" y="5537"/>
                  <a:pt x="15644" y="4278"/>
                  <a:pt x="14742" y="3387"/>
                </a:cubicBezTo>
                <a:cubicBezTo>
                  <a:pt x="14409" y="3061"/>
                  <a:pt x="14025" y="2766"/>
                  <a:pt x="13570" y="2632"/>
                </a:cubicBezTo>
                <a:cubicBezTo>
                  <a:pt x="13417" y="2580"/>
                  <a:pt x="13251" y="2555"/>
                  <a:pt x="13091" y="2555"/>
                </a:cubicBezTo>
                <a:cubicBezTo>
                  <a:pt x="12776" y="2555"/>
                  <a:pt x="12476" y="2645"/>
                  <a:pt x="12238" y="2837"/>
                </a:cubicBezTo>
                <a:cubicBezTo>
                  <a:pt x="11893" y="3125"/>
                  <a:pt x="11753" y="3669"/>
                  <a:pt x="11977" y="4053"/>
                </a:cubicBezTo>
                <a:cubicBezTo>
                  <a:pt x="11535" y="3362"/>
                  <a:pt x="11080" y="2657"/>
                  <a:pt x="10415" y="2178"/>
                </a:cubicBezTo>
                <a:cubicBezTo>
                  <a:pt x="9992" y="1870"/>
                  <a:pt x="9461" y="1678"/>
                  <a:pt x="8943" y="1678"/>
                </a:cubicBezTo>
                <a:cubicBezTo>
                  <a:pt x="8628" y="1678"/>
                  <a:pt x="8329" y="1749"/>
                  <a:pt x="8052" y="1909"/>
                </a:cubicBezTo>
                <a:cubicBezTo>
                  <a:pt x="7553" y="2204"/>
                  <a:pt x="7266" y="2857"/>
                  <a:pt x="7407" y="3387"/>
                </a:cubicBezTo>
                <a:cubicBezTo>
                  <a:pt x="7029" y="2689"/>
                  <a:pt x="6631" y="1998"/>
                  <a:pt x="6107" y="1403"/>
                </a:cubicBezTo>
                <a:cubicBezTo>
                  <a:pt x="5487" y="698"/>
                  <a:pt x="4648" y="130"/>
                  <a:pt x="3712" y="21"/>
                </a:cubicBezTo>
                <a:cubicBezTo>
                  <a:pt x="3611" y="7"/>
                  <a:pt x="3514" y="1"/>
                  <a:pt x="3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1" name="Google Shape;4271;p78"/>
          <p:cNvGrpSpPr/>
          <p:nvPr/>
        </p:nvGrpSpPr>
        <p:grpSpPr>
          <a:xfrm>
            <a:off x="584950" y="1549950"/>
            <a:ext cx="1519095" cy="3128401"/>
            <a:chOff x="584950" y="1549950"/>
            <a:chExt cx="1519095" cy="3128401"/>
          </a:xfrm>
        </p:grpSpPr>
        <p:sp>
          <p:nvSpPr>
            <p:cNvPr id="4272" name="Google Shape;4272;p78"/>
            <p:cNvSpPr/>
            <p:nvPr/>
          </p:nvSpPr>
          <p:spPr>
            <a:xfrm>
              <a:off x="584950" y="2686948"/>
              <a:ext cx="880989" cy="290856"/>
            </a:xfrm>
            <a:custGeom>
              <a:avLst/>
              <a:gdLst/>
              <a:ahLst/>
              <a:cxnLst/>
              <a:rect l="l" t="t" r="r" b="b"/>
              <a:pathLst>
                <a:path w="16657" h="5499" extrusionOk="0">
                  <a:moveTo>
                    <a:pt x="12131" y="0"/>
                  </a:moveTo>
                  <a:cubicBezTo>
                    <a:pt x="11387" y="0"/>
                    <a:pt x="10639" y="346"/>
                    <a:pt x="10069" y="851"/>
                  </a:cubicBezTo>
                  <a:cubicBezTo>
                    <a:pt x="9352" y="1480"/>
                    <a:pt x="8866" y="2324"/>
                    <a:pt x="8392" y="3149"/>
                  </a:cubicBezTo>
                  <a:cubicBezTo>
                    <a:pt x="8699" y="2464"/>
                    <a:pt x="8361" y="1563"/>
                    <a:pt x="7676" y="1249"/>
                  </a:cubicBezTo>
                  <a:cubicBezTo>
                    <a:pt x="7478" y="1158"/>
                    <a:pt x="7259" y="1114"/>
                    <a:pt x="7047" y="1114"/>
                  </a:cubicBezTo>
                  <a:cubicBezTo>
                    <a:pt x="6574" y="1114"/>
                    <a:pt x="6095" y="1312"/>
                    <a:pt x="5717" y="1607"/>
                  </a:cubicBezTo>
                  <a:cubicBezTo>
                    <a:pt x="5224" y="1997"/>
                    <a:pt x="4872" y="2529"/>
                    <a:pt x="4545" y="3067"/>
                  </a:cubicBezTo>
                  <a:cubicBezTo>
                    <a:pt x="4686" y="2733"/>
                    <a:pt x="4577" y="2305"/>
                    <a:pt x="4302" y="2056"/>
                  </a:cubicBezTo>
                  <a:cubicBezTo>
                    <a:pt x="4084" y="1864"/>
                    <a:pt x="3791" y="1773"/>
                    <a:pt x="3489" y="1773"/>
                  </a:cubicBezTo>
                  <a:cubicBezTo>
                    <a:pt x="3342" y="1773"/>
                    <a:pt x="3188" y="1799"/>
                    <a:pt x="3041" y="1844"/>
                  </a:cubicBezTo>
                  <a:cubicBezTo>
                    <a:pt x="2612" y="1973"/>
                    <a:pt x="2254" y="2254"/>
                    <a:pt x="1927" y="2561"/>
                  </a:cubicBezTo>
                  <a:cubicBezTo>
                    <a:pt x="1114" y="3329"/>
                    <a:pt x="365" y="4437"/>
                    <a:pt x="1" y="5498"/>
                  </a:cubicBezTo>
                  <a:lnTo>
                    <a:pt x="16182" y="5498"/>
                  </a:lnTo>
                  <a:cubicBezTo>
                    <a:pt x="16374" y="5114"/>
                    <a:pt x="16542" y="4653"/>
                    <a:pt x="16598" y="4225"/>
                  </a:cubicBezTo>
                  <a:cubicBezTo>
                    <a:pt x="16657" y="3802"/>
                    <a:pt x="16548" y="3335"/>
                    <a:pt x="16220" y="3060"/>
                  </a:cubicBezTo>
                  <a:cubicBezTo>
                    <a:pt x="16016" y="2881"/>
                    <a:pt x="15741" y="2804"/>
                    <a:pt x="15466" y="2804"/>
                  </a:cubicBezTo>
                  <a:cubicBezTo>
                    <a:pt x="15319" y="2804"/>
                    <a:pt x="15165" y="2830"/>
                    <a:pt x="15024" y="2868"/>
                  </a:cubicBezTo>
                  <a:cubicBezTo>
                    <a:pt x="14621" y="2984"/>
                    <a:pt x="14262" y="3232"/>
                    <a:pt x="13916" y="3477"/>
                  </a:cubicBezTo>
                  <a:cubicBezTo>
                    <a:pt x="14332" y="2901"/>
                    <a:pt x="14448" y="2119"/>
                    <a:pt x="14205" y="1453"/>
                  </a:cubicBezTo>
                  <a:cubicBezTo>
                    <a:pt x="13968" y="782"/>
                    <a:pt x="13385" y="251"/>
                    <a:pt x="12701" y="71"/>
                  </a:cubicBezTo>
                  <a:cubicBezTo>
                    <a:pt x="12515" y="20"/>
                    <a:pt x="12323" y="0"/>
                    <a:pt x="12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8"/>
            <p:cNvSpPr/>
            <p:nvPr/>
          </p:nvSpPr>
          <p:spPr>
            <a:xfrm>
              <a:off x="1654004" y="2063349"/>
              <a:ext cx="369292" cy="578962"/>
            </a:xfrm>
            <a:custGeom>
              <a:avLst/>
              <a:gdLst/>
              <a:ahLst/>
              <a:cxnLst/>
              <a:rect l="l" t="t" r="r" b="b"/>
              <a:pathLst>
                <a:path w="4523" h="7091" extrusionOk="0">
                  <a:moveTo>
                    <a:pt x="1178" y="1"/>
                  </a:moveTo>
                  <a:cubicBezTo>
                    <a:pt x="987" y="1"/>
                    <a:pt x="794" y="53"/>
                    <a:pt x="621" y="163"/>
                  </a:cubicBezTo>
                  <a:cubicBezTo>
                    <a:pt x="140" y="472"/>
                    <a:pt x="0" y="1108"/>
                    <a:pt x="306" y="1589"/>
                  </a:cubicBezTo>
                  <a:cubicBezTo>
                    <a:pt x="525" y="1937"/>
                    <a:pt x="915" y="2589"/>
                    <a:pt x="1310" y="3316"/>
                  </a:cubicBezTo>
                  <a:cubicBezTo>
                    <a:pt x="1080" y="3331"/>
                    <a:pt x="861" y="3417"/>
                    <a:pt x="680" y="3583"/>
                  </a:cubicBezTo>
                  <a:cubicBezTo>
                    <a:pt x="257" y="3967"/>
                    <a:pt x="225" y="4626"/>
                    <a:pt x="610" y="5048"/>
                  </a:cubicBezTo>
                  <a:cubicBezTo>
                    <a:pt x="631" y="5063"/>
                    <a:pt x="1070" y="5544"/>
                    <a:pt x="1561" y="6015"/>
                  </a:cubicBezTo>
                  <a:cubicBezTo>
                    <a:pt x="1872" y="6309"/>
                    <a:pt x="2128" y="6528"/>
                    <a:pt x="2353" y="6693"/>
                  </a:cubicBezTo>
                  <a:cubicBezTo>
                    <a:pt x="2524" y="6816"/>
                    <a:pt x="2679" y="6908"/>
                    <a:pt x="2829" y="6972"/>
                  </a:cubicBezTo>
                  <a:cubicBezTo>
                    <a:pt x="2940" y="7019"/>
                    <a:pt x="3042" y="7051"/>
                    <a:pt x="3143" y="7073"/>
                  </a:cubicBezTo>
                  <a:cubicBezTo>
                    <a:pt x="3218" y="7085"/>
                    <a:pt x="3289" y="7091"/>
                    <a:pt x="3355" y="7091"/>
                  </a:cubicBezTo>
                  <a:cubicBezTo>
                    <a:pt x="3490" y="7091"/>
                    <a:pt x="3608" y="7069"/>
                    <a:pt x="3705" y="7041"/>
                  </a:cubicBezTo>
                  <a:cubicBezTo>
                    <a:pt x="3784" y="7019"/>
                    <a:pt x="3855" y="6987"/>
                    <a:pt x="3902" y="6961"/>
                  </a:cubicBezTo>
                  <a:cubicBezTo>
                    <a:pt x="4228" y="6790"/>
                    <a:pt x="4448" y="6474"/>
                    <a:pt x="4502" y="6096"/>
                  </a:cubicBezTo>
                  <a:cubicBezTo>
                    <a:pt x="4522" y="5945"/>
                    <a:pt x="4517" y="5785"/>
                    <a:pt x="4485" y="5608"/>
                  </a:cubicBezTo>
                  <a:cubicBezTo>
                    <a:pt x="4480" y="5582"/>
                    <a:pt x="4475" y="5556"/>
                    <a:pt x="4469" y="5529"/>
                  </a:cubicBezTo>
                  <a:cubicBezTo>
                    <a:pt x="4282" y="4700"/>
                    <a:pt x="3811" y="3594"/>
                    <a:pt x="3079" y="2236"/>
                  </a:cubicBezTo>
                  <a:cubicBezTo>
                    <a:pt x="2545" y="1258"/>
                    <a:pt x="2069" y="509"/>
                    <a:pt x="2053" y="477"/>
                  </a:cubicBezTo>
                  <a:cubicBezTo>
                    <a:pt x="1854" y="169"/>
                    <a:pt x="1519" y="1"/>
                    <a:pt x="1178"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78"/>
            <p:cNvSpPr/>
            <p:nvPr/>
          </p:nvSpPr>
          <p:spPr>
            <a:xfrm>
              <a:off x="1956019" y="2521227"/>
              <a:ext cx="67278" cy="117001"/>
            </a:xfrm>
            <a:custGeom>
              <a:avLst/>
              <a:gdLst/>
              <a:ahLst/>
              <a:cxnLst/>
              <a:rect l="l" t="t" r="r" b="b"/>
              <a:pathLst>
                <a:path w="824" h="1433" extrusionOk="0">
                  <a:moveTo>
                    <a:pt x="786" y="0"/>
                  </a:moveTo>
                  <a:cubicBezTo>
                    <a:pt x="477" y="263"/>
                    <a:pt x="1" y="776"/>
                    <a:pt x="6" y="1433"/>
                  </a:cubicBezTo>
                  <a:cubicBezTo>
                    <a:pt x="85" y="1411"/>
                    <a:pt x="156" y="1379"/>
                    <a:pt x="203" y="1353"/>
                  </a:cubicBezTo>
                  <a:cubicBezTo>
                    <a:pt x="529" y="1182"/>
                    <a:pt x="749" y="866"/>
                    <a:pt x="803" y="488"/>
                  </a:cubicBezTo>
                  <a:cubicBezTo>
                    <a:pt x="823" y="337"/>
                    <a:pt x="818" y="177"/>
                    <a:pt x="786"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78"/>
            <p:cNvSpPr/>
            <p:nvPr/>
          </p:nvSpPr>
          <p:spPr>
            <a:xfrm>
              <a:off x="1863022" y="2423577"/>
              <a:ext cx="107040" cy="84587"/>
            </a:xfrm>
            <a:custGeom>
              <a:avLst/>
              <a:gdLst/>
              <a:ahLst/>
              <a:cxnLst/>
              <a:rect l="l" t="t" r="r" b="b"/>
              <a:pathLst>
                <a:path w="1311" h="1036" extrusionOk="0">
                  <a:moveTo>
                    <a:pt x="61" y="1"/>
                  </a:moveTo>
                  <a:cubicBezTo>
                    <a:pt x="43" y="1"/>
                    <a:pt x="27" y="9"/>
                    <a:pt x="17" y="26"/>
                  </a:cubicBezTo>
                  <a:cubicBezTo>
                    <a:pt x="1" y="53"/>
                    <a:pt x="6" y="90"/>
                    <a:pt x="33" y="106"/>
                  </a:cubicBezTo>
                  <a:cubicBezTo>
                    <a:pt x="38" y="112"/>
                    <a:pt x="883" y="646"/>
                    <a:pt x="1204" y="1015"/>
                  </a:cubicBezTo>
                  <a:cubicBezTo>
                    <a:pt x="1214" y="1026"/>
                    <a:pt x="1224" y="1031"/>
                    <a:pt x="1236" y="1036"/>
                  </a:cubicBezTo>
                  <a:cubicBezTo>
                    <a:pt x="1251" y="1036"/>
                    <a:pt x="1268" y="1036"/>
                    <a:pt x="1283" y="1020"/>
                  </a:cubicBezTo>
                  <a:cubicBezTo>
                    <a:pt x="1305" y="1004"/>
                    <a:pt x="1310" y="967"/>
                    <a:pt x="1289" y="946"/>
                  </a:cubicBezTo>
                  <a:cubicBezTo>
                    <a:pt x="958" y="561"/>
                    <a:pt x="129" y="31"/>
                    <a:pt x="92" y="10"/>
                  </a:cubicBezTo>
                  <a:cubicBezTo>
                    <a:pt x="82" y="4"/>
                    <a:pt x="71" y="1"/>
                    <a:pt x="6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78"/>
            <p:cNvSpPr/>
            <p:nvPr/>
          </p:nvSpPr>
          <p:spPr>
            <a:xfrm>
              <a:off x="1921971" y="2427169"/>
              <a:ext cx="28495" cy="61399"/>
            </a:xfrm>
            <a:custGeom>
              <a:avLst/>
              <a:gdLst/>
              <a:ahLst/>
              <a:cxnLst/>
              <a:rect l="l" t="t" r="r" b="b"/>
              <a:pathLst>
                <a:path w="349" h="752" extrusionOk="0">
                  <a:moveTo>
                    <a:pt x="61" y="0"/>
                  </a:moveTo>
                  <a:cubicBezTo>
                    <a:pt x="55" y="0"/>
                    <a:pt x="49" y="2"/>
                    <a:pt x="43" y="4"/>
                  </a:cubicBezTo>
                  <a:cubicBezTo>
                    <a:pt x="11" y="14"/>
                    <a:pt x="1" y="46"/>
                    <a:pt x="6" y="73"/>
                  </a:cubicBezTo>
                  <a:lnTo>
                    <a:pt x="231" y="715"/>
                  </a:lnTo>
                  <a:cubicBezTo>
                    <a:pt x="241" y="735"/>
                    <a:pt x="257" y="752"/>
                    <a:pt x="273" y="752"/>
                  </a:cubicBezTo>
                  <a:lnTo>
                    <a:pt x="305" y="752"/>
                  </a:lnTo>
                  <a:cubicBezTo>
                    <a:pt x="332" y="742"/>
                    <a:pt x="349" y="710"/>
                    <a:pt x="337" y="678"/>
                  </a:cubicBezTo>
                  <a:lnTo>
                    <a:pt x="113" y="36"/>
                  </a:lnTo>
                  <a:cubicBezTo>
                    <a:pt x="105" y="15"/>
                    <a:pt x="83" y="0"/>
                    <a:pt x="6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78"/>
            <p:cNvSpPr/>
            <p:nvPr/>
          </p:nvSpPr>
          <p:spPr>
            <a:xfrm>
              <a:off x="1474297" y="4438797"/>
              <a:ext cx="115286" cy="82056"/>
            </a:xfrm>
            <a:custGeom>
              <a:avLst/>
              <a:gdLst/>
              <a:ahLst/>
              <a:cxnLst/>
              <a:rect l="l" t="t" r="r" b="b"/>
              <a:pathLst>
                <a:path w="1412" h="1005" extrusionOk="0">
                  <a:moveTo>
                    <a:pt x="1411" y="0"/>
                  </a:moveTo>
                  <a:lnTo>
                    <a:pt x="0" y="48"/>
                  </a:lnTo>
                  <a:lnTo>
                    <a:pt x="123" y="1005"/>
                  </a:lnTo>
                  <a:lnTo>
                    <a:pt x="1342" y="1005"/>
                  </a:lnTo>
                  <a:lnTo>
                    <a:pt x="141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78"/>
            <p:cNvSpPr/>
            <p:nvPr/>
          </p:nvSpPr>
          <p:spPr>
            <a:xfrm>
              <a:off x="1740959" y="4427366"/>
              <a:ext cx="111694" cy="93486"/>
            </a:xfrm>
            <a:custGeom>
              <a:avLst/>
              <a:gdLst/>
              <a:ahLst/>
              <a:cxnLst/>
              <a:rect l="l" t="t" r="r" b="b"/>
              <a:pathLst>
                <a:path w="1368" h="1145" extrusionOk="0">
                  <a:moveTo>
                    <a:pt x="1320" y="0"/>
                  </a:moveTo>
                  <a:lnTo>
                    <a:pt x="0" y="32"/>
                  </a:lnTo>
                  <a:lnTo>
                    <a:pt x="144" y="1145"/>
                  </a:lnTo>
                  <a:lnTo>
                    <a:pt x="1367" y="1145"/>
                  </a:lnTo>
                  <a:lnTo>
                    <a:pt x="132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78"/>
            <p:cNvSpPr/>
            <p:nvPr/>
          </p:nvSpPr>
          <p:spPr>
            <a:xfrm>
              <a:off x="1714178" y="4493011"/>
              <a:ext cx="389867" cy="185340"/>
            </a:xfrm>
            <a:custGeom>
              <a:avLst/>
              <a:gdLst/>
              <a:ahLst/>
              <a:cxnLst/>
              <a:rect l="l" t="t" r="r" b="b"/>
              <a:pathLst>
                <a:path w="4775" h="2270" extrusionOk="0">
                  <a:moveTo>
                    <a:pt x="1658" y="1"/>
                  </a:moveTo>
                  <a:cubicBezTo>
                    <a:pt x="1440" y="1"/>
                    <a:pt x="1160" y="214"/>
                    <a:pt x="877" y="214"/>
                  </a:cubicBezTo>
                  <a:cubicBezTo>
                    <a:pt x="751" y="214"/>
                    <a:pt x="625" y="172"/>
                    <a:pt x="504" y="52"/>
                  </a:cubicBezTo>
                  <a:cubicBezTo>
                    <a:pt x="504" y="52"/>
                    <a:pt x="486" y="49"/>
                    <a:pt x="459" y="49"/>
                  </a:cubicBezTo>
                  <a:cubicBezTo>
                    <a:pt x="379" y="49"/>
                    <a:pt x="220" y="79"/>
                    <a:pt x="220" y="319"/>
                  </a:cubicBezTo>
                  <a:cubicBezTo>
                    <a:pt x="220" y="357"/>
                    <a:pt x="215" y="410"/>
                    <a:pt x="205" y="479"/>
                  </a:cubicBezTo>
                  <a:cubicBezTo>
                    <a:pt x="200" y="518"/>
                    <a:pt x="193" y="560"/>
                    <a:pt x="188" y="607"/>
                  </a:cubicBezTo>
                  <a:cubicBezTo>
                    <a:pt x="124" y="999"/>
                    <a:pt x="1" y="1623"/>
                    <a:pt x="28" y="2013"/>
                  </a:cubicBezTo>
                  <a:cubicBezTo>
                    <a:pt x="39" y="2115"/>
                    <a:pt x="55" y="2206"/>
                    <a:pt x="92" y="2270"/>
                  </a:cubicBezTo>
                  <a:lnTo>
                    <a:pt x="4705" y="2270"/>
                  </a:lnTo>
                  <a:cubicBezTo>
                    <a:pt x="4705" y="2270"/>
                    <a:pt x="4774" y="2169"/>
                    <a:pt x="4742" y="2013"/>
                  </a:cubicBezTo>
                  <a:cubicBezTo>
                    <a:pt x="4705" y="1816"/>
                    <a:pt x="4512" y="1527"/>
                    <a:pt x="3824" y="1244"/>
                  </a:cubicBezTo>
                  <a:cubicBezTo>
                    <a:pt x="3294" y="1019"/>
                    <a:pt x="2674" y="800"/>
                    <a:pt x="2305" y="474"/>
                  </a:cubicBezTo>
                  <a:cubicBezTo>
                    <a:pt x="1942" y="143"/>
                    <a:pt x="1808" y="47"/>
                    <a:pt x="1808" y="47"/>
                  </a:cubicBezTo>
                  <a:cubicBezTo>
                    <a:pt x="1763" y="14"/>
                    <a:pt x="1712" y="1"/>
                    <a:pt x="1658"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78"/>
            <p:cNvSpPr/>
            <p:nvPr/>
          </p:nvSpPr>
          <p:spPr>
            <a:xfrm>
              <a:off x="1716383" y="4657367"/>
              <a:ext cx="387662" cy="20983"/>
            </a:xfrm>
            <a:custGeom>
              <a:avLst/>
              <a:gdLst/>
              <a:ahLst/>
              <a:cxnLst/>
              <a:rect l="l" t="t" r="r" b="b"/>
              <a:pathLst>
                <a:path w="4748" h="257" extrusionOk="0">
                  <a:moveTo>
                    <a:pt x="1" y="0"/>
                  </a:moveTo>
                  <a:cubicBezTo>
                    <a:pt x="12" y="102"/>
                    <a:pt x="28" y="193"/>
                    <a:pt x="65" y="257"/>
                  </a:cubicBezTo>
                  <a:lnTo>
                    <a:pt x="4678" y="257"/>
                  </a:lnTo>
                  <a:cubicBezTo>
                    <a:pt x="4678" y="257"/>
                    <a:pt x="4747" y="156"/>
                    <a:pt x="471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8"/>
            <p:cNvSpPr/>
            <p:nvPr/>
          </p:nvSpPr>
          <p:spPr>
            <a:xfrm>
              <a:off x="1729528" y="4532120"/>
              <a:ext cx="49805" cy="146231"/>
            </a:xfrm>
            <a:custGeom>
              <a:avLst/>
              <a:gdLst/>
              <a:ahLst/>
              <a:cxnLst/>
              <a:rect l="l" t="t" r="r" b="b"/>
              <a:pathLst>
                <a:path w="610" h="1791" extrusionOk="0">
                  <a:moveTo>
                    <a:pt x="17" y="0"/>
                  </a:moveTo>
                  <a:cubicBezTo>
                    <a:pt x="12" y="39"/>
                    <a:pt x="5" y="81"/>
                    <a:pt x="0" y="128"/>
                  </a:cubicBezTo>
                  <a:cubicBezTo>
                    <a:pt x="187" y="284"/>
                    <a:pt x="461" y="594"/>
                    <a:pt x="481" y="1048"/>
                  </a:cubicBezTo>
                  <a:cubicBezTo>
                    <a:pt x="503" y="1391"/>
                    <a:pt x="375" y="1631"/>
                    <a:pt x="236" y="1791"/>
                  </a:cubicBezTo>
                  <a:lnTo>
                    <a:pt x="375" y="1791"/>
                  </a:lnTo>
                  <a:cubicBezTo>
                    <a:pt x="503" y="1615"/>
                    <a:pt x="610" y="1374"/>
                    <a:pt x="594" y="1043"/>
                  </a:cubicBezTo>
                  <a:cubicBezTo>
                    <a:pt x="567" y="498"/>
                    <a:pt x="220" y="155"/>
                    <a:pt x="1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78"/>
            <p:cNvSpPr/>
            <p:nvPr/>
          </p:nvSpPr>
          <p:spPr>
            <a:xfrm>
              <a:off x="1889231" y="4535467"/>
              <a:ext cx="37150" cy="18616"/>
            </a:xfrm>
            <a:custGeom>
              <a:avLst/>
              <a:gdLst/>
              <a:ahLst/>
              <a:cxnLst/>
              <a:rect l="l" t="t" r="r" b="b"/>
              <a:pathLst>
                <a:path w="455" h="228" extrusionOk="0">
                  <a:moveTo>
                    <a:pt x="373" y="0"/>
                  </a:moveTo>
                  <a:cubicBezTo>
                    <a:pt x="367" y="0"/>
                    <a:pt x="360" y="1"/>
                    <a:pt x="353" y="3"/>
                  </a:cubicBezTo>
                  <a:lnTo>
                    <a:pt x="65" y="77"/>
                  </a:lnTo>
                  <a:cubicBezTo>
                    <a:pt x="22" y="87"/>
                    <a:pt x="0" y="126"/>
                    <a:pt x="12" y="168"/>
                  </a:cubicBezTo>
                  <a:cubicBezTo>
                    <a:pt x="17" y="200"/>
                    <a:pt x="49" y="227"/>
                    <a:pt x="81" y="227"/>
                  </a:cubicBezTo>
                  <a:cubicBezTo>
                    <a:pt x="91" y="227"/>
                    <a:pt x="97" y="227"/>
                    <a:pt x="102" y="222"/>
                  </a:cubicBezTo>
                  <a:lnTo>
                    <a:pt x="390" y="152"/>
                  </a:lnTo>
                  <a:cubicBezTo>
                    <a:pt x="429" y="141"/>
                    <a:pt x="455" y="99"/>
                    <a:pt x="444" y="62"/>
                  </a:cubicBezTo>
                  <a:cubicBezTo>
                    <a:pt x="436" y="25"/>
                    <a:pt x="40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78"/>
            <p:cNvSpPr/>
            <p:nvPr/>
          </p:nvSpPr>
          <p:spPr>
            <a:xfrm>
              <a:off x="1865635" y="4515872"/>
              <a:ext cx="37721" cy="18534"/>
            </a:xfrm>
            <a:custGeom>
              <a:avLst/>
              <a:gdLst/>
              <a:ahLst/>
              <a:cxnLst/>
              <a:rect l="l" t="t" r="r" b="b"/>
              <a:pathLst>
                <a:path w="462" h="227" extrusionOk="0">
                  <a:moveTo>
                    <a:pt x="366" y="1"/>
                  </a:moveTo>
                  <a:cubicBezTo>
                    <a:pt x="362" y="1"/>
                    <a:pt x="358" y="1"/>
                    <a:pt x="354" y="2"/>
                  </a:cubicBezTo>
                  <a:lnTo>
                    <a:pt x="65" y="77"/>
                  </a:lnTo>
                  <a:cubicBezTo>
                    <a:pt x="28" y="88"/>
                    <a:pt x="1" y="125"/>
                    <a:pt x="12" y="167"/>
                  </a:cubicBezTo>
                  <a:cubicBezTo>
                    <a:pt x="23" y="206"/>
                    <a:pt x="55" y="226"/>
                    <a:pt x="87" y="226"/>
                  </a:cubicBezTo>
                  <a:cubicBezTo>
                    <a:pt x="92" y="226"/>
                    <a:pt x="97" y="226"/>
                    <a:pt x="102" y="221"/>
                  </a:cubicBezTo>
                  <a:lnTo>
                    <a:pt x="391" y="152"/>
                  </a:lnTo>
                  <a:cubicBezTo>
                    <a:pt x="434" y="141"/>
                    <a:pt x="461" y="98"/>
                    <a:pt x="450" y="61"/>
                  </a:cubicBezTo>
                  <a:cubicBezTo>
                    <a:pt x="440" y="22"/>
                    <a:pt x="405"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78"/>
            <p:cNvSpPr/>
            <p:nvPr/>
          </p:nvSpPr>
          <p:spPr>
            <a:xfrm>
              <a:off x="1912827" y="4549347"/>
              <a:ext cx="37150" cy="18207"/>
            </a:xfrm>
            <a:custGeom>
              <a:avLst/>
              <a:gdLst/>
              <a:ahLst/>
              <a:cxnLst/>
              <a:rect l="l" t="t" r="r" b="b"/>
              <a:pathLst>
                <a:path w="455" h="223" extrusionOk="0">
                  <a:moveTo>
                    <a:pt x="374" y="1"/>
                  </a:moveTo>
                  <a:cubicBezTo>
                    <a:pt x="367" y="1"/>
                    <a:pt x="360" y="2"/>
                    <a:pt x="353" y="3"/>
                  </a:cubicBezTo>
                  <a:lnTo>
                    <a:pt x="64" y="73"/>
                  </a:lnTo>
                  <a:cubicBezTo>
                    <a:pt x="22" y="84"/>
                    <a:pt x="0" y="127"/>
                    <a:pt x="12" y="164"/>
                  </a:cubicBezTo>
                  <a:cubicBezTo>
                    <a:pt x="17" y="201"/>
                    <a:pt x="49" y="223"/>
                    <a:pt x="81" y="223"/>
                  </a:cubicBezTo>
                  <a:lnTo>
                    <a:pt x="101" y="223"/>
                  </a:lnTo>
                  <a:lnTo>
                    <a:pt x="390" y="148"/>
                  </a:lnTo>
                  <a:cubicBezTo>
                    <a:pt x="428" y="137"/>
                    <a:pt x="454" y="100"/>
                    <a:pt x="444" y="57"/>
                  </a:cubicBezTo>
                  <a:cubicBezTo>
                    <a:pt x="435" y="21"/>
                    <a:pt x="408"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78"/>
            <p:cNvSpPr/>
            <p:nvPr/>
          </p:nvSpPr>
          <p:spPr>
            <a:xfrm>
              <a:off x="1936341" y="4562493"/>
              <a:ext cx="37150" cy="18207"/>
            </a:xfrm>
            <a:custGeom>
              <a:avLst/>
              <a:gdLst/>
              <a:ahLst/>
              <a:cxnLst/>
              <a:rect l="l" t="t" r="r" b="b"/>
              <a:pathLst>
                <a:path w="455" h="223" extrusionOk="0">
                  <a:moveTo>
                    <a:pt x="370" y="1"/>
                  </a:moveTo>
                  <a:cubicBezTo>
                    <a:pt x="364" y="1"/>
                    <a:pt x="359" y="1"/>
                    <a:pt x="353" y="3"/>
                  </a:cubicBezTo>
                  <a:lnTo>
                    <a:pt x="65" y="72"/>
                  </a:lnTo>
                  <a:cubicBezTo>
                    <a:pt x="22" y="84"/>
                    <a:pt x="1" y="126"/>
                    <a:pt x="12" y="163"/>
                  </a:cubicBezTo>
                  <a:cubicBezTo>
                    <a:pt x="17" y="200"/>
                    <a:pt x="49" y="222"/>
                    <a:pt x="81" y="222"/>
                  </a:cubicBezTo>
                  <a:lnTo>
                    <a:pt x="102" y="222"/>
                  </a:lnTo>
                  <a:lnTo>
                    <a:pt x="391" y="148"/>
                  </a:lnTo>
                  <a:cubicBezTo>
                    <a:pt x="429" y="141"/>
                    <a:pt x="455" y="99"/>
                    <a:pt x="444" y="57"/>
                  </a:cubicBezTo>
                  <a:cubicBezTo>
                    <a:pt x="436" y="25"/>
                    <a:pt x="403"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78"/>
            <p:cNvSpPr/>
            <p:nvPr/>
          </p:nvSpPr>
          <p:spPr>
            <a:xfrm>
              <a:off x="1961734" y="4574658"/>
              <a:ext cx="37558" cy="18289"/>
            </a:xfrm>
            <a:custGeom>
              <a:avLst/>
              <a:gdLst/>
              <a:ahLst/>
              <a:cxnLst/>
              <a:rect l="l" t="t" r="r" b="b"/>
              <a:pathLst>
                <a:path w="460" h="224" extrusionOk="0">
                  <a:moveTo>
                    <a:pt x="378" y="1"/>
                  </a:moveTo>
                  <a:cubicBezTo>
                    <a:pt x="372" y="1"/>
                    <a:pt x="365" y="2"/>
                    <a:pt x="358" y="4"/>
                  </a:cubicBezTo>
                  <a:lnTo>
                    <a:pt x="69" y="73"/>
                  </a:lnTo>
                  <a:cubicBezTo>
                    <a:pt x="27" y="83"/>
                    <a:pt x="0" y="127"/>
                    <a:pt x="10" y="164"/>
                  </a:cubicBezTo>
                  <a:cubicBezTo>
                    <a:pt x="22" y="201"/>
                    <a:pt x="54" y="223"/>
                    <a:pt x="86" y="223"/>
                  </a:cubicBezTo>
                  <a:lnTo>
                    <a:pt x="107" y="223"/>
                  </a:lnTo>
                  <a:lnTo>
                    <a:pt x="395" y="147"/>
                  </a:lnTo>
                  <a:cubicBezTo>
                    <a:pt x="432" y="137"/>
                    <a:pt x="459" y="100"/>
                    <a:pt x="449" y="56"/>
                  </a:cubicBezTo>
                  <a:cubicBezTo>
                    <a:pt x="441" y="22"/>
                    <a:pt x="410"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78"/>
            <p:cNvSpPr/>
            <p:nvPr/>
          </p:nvSpPr>
          <p:spPr>
            <a:xfrm>
              <a:off x="1989657" y="4584864"/>
              <a:ext cx="37558" cy="18534"/>
            </a:xfrm>
            <a:custGeom>
              <a:avLst/>
              <a:gdLst/>
              <a:ahLst/>
              <a:cxnLst/>
              <a:rect l="l" t="t" r="r" b="b"/>
              <a:pathLst>
                <a:path w="460" h="227" extrusionOk="0">
                  <a:moveTo>
                    <a:pt x="368" y="1"/>
                  </a:moveTo>
                  <a:cubicBezTo>
                    <a:pt x="363" y="1"/>
                    <a:pt x="358" y="1"/>
                    <a:pt x="353" y="2"/>
                  </a:cubicBezTo>
                  <a:lnTo>
                    <a:pt x="70" y="76"/>
                  </a:lnTo>
                  <a:cubicBezTo>
                    <a:pt x="26" y="87"/>
                    <a:pt x="1" y="124"/>
                    <a:pt x="11" y="167"/>
                  </a:cubicBezTo>
                  <a:cubicBezTo>
                    <a:pt x="21" y="205"/>
                    <a:pt x="53" y="226"/>
                    <a:pt x="85" y="226"/>
                  </a:cubicBezTo>
                  <a:cubicBezTo>
                    <a:pt x="90" y="226"/>
                    <a:pt x="97" y="226"/>
                    <a:pt x="102" y="220"/>
                  </a:cubicBezTo>
                  <a:lnTo>
                    <a:pt x="391" y="151"/>
                  </a:lnTo>
                  <a:cubicBezTo>
                    <a:pt x="433" y="140"/>
                    <a:pt x="460" y="98"/>
                    <a:pt x="450" y="60"/>
                  </a:cubicBezTo>
                  <a:cubicBezTo>
                    <a:pt x="439" y="22"/>
                    <a:pt x="405"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78"/>
            <p:cNvSpPr/>
            <p:nvPr/>
          </p:nvSpPr>
          <p:spPr>
            <a:xfrm>
              <a:off x="1301041" y="2819240"/>
              <a:ext cx="584841" cy="347573"/>
            </a:xfrm>
            <a:custGeom>
              <a:avLst/>
              <a:gdLst/>
              <a:ahLst/>
              <a:cxnLst/>
              <a:rect l="l" t="t" r="r" b="b"/>
              <a:pathLst>
                <a:path w="7163" h="4257" extrusionOk="0">
                  <a:moveTo>
                    <a:pt x="6104" y="1"/>
                  </a:moveTo>
                  <a:lnTo>
                    <a:pt x="134" y="1257"/>
                  </a:lnTo>
                  <a:cubicBezTo>
                    <a:pt x="134" y="1257"/>
                    <a:pt x="0" y="2529"/>
                    <a:pt x="230" y="3444"/>
                  </a:cubicBezTo>
                  <a:cubicBezTo>
                    <a:pt x="240" y="3491"/>
                    <a:pt x="251" y="3540"/>
                    <a:pt x="267" y="3582"/>
                  </a:cubicBezTo>
                  <a:lnTo>
                    <a:pt x="267" y="3587"/>
                  </a:lnTo>
                  <a:cubicBezTo>
                    <a:pt x="289" y="3652"/>
                    <a:pt x="310" y="3711"/>
                    <a:pt x="331" y="3770"/>
                  </a:cubicBezTo>
                  <a:cubicBezTo>
                    <a:pt x="473" y="4113"/>
                    <a:pt x="1266" y="4256"/>
                    <a:pt x="2256" y="4256"/>
                  </a:cubicBezTo>
                  <a:cubicBezTo>
                    <a:pt x="2713" y="4256"/>
                    <a:pt x="3212" y="4226"/>
                    <a:pt x="3709" y="4170"/>
                  </a:cubicBezTo>
                  <a:cubicBezTo>
                    <a:pt x="4927" y="4036"/>
                    <a:pt x="6136" y="3748"/>
                    <a:pt x="6664" y="3395"/>
                  </a:cubicBezTo>
                  <a:cubicBezTo>
                    <a:pt x="7162" y="3064"/>
                    <a:pt x="6104" y="1"/>
                    <a:pt x="61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78"/>
            <p:cNvSpPr/>
            <p:nvPr/>
          </p:nvSpPr>
          <p:spPr>
            <a:xfrm>
              <a:off x="1611220" y="3030952"/>
              <a:ext cx="297768" cy="1407521"/>
            </a:xfrm>
            <a:custGeom>
              <a:avLst/>
              <a:gdLst/>
              <a:ahLst/>
              <a:cxnLst/>
              <a:rect l="l" t="t" r="r" b="b"/>
              <a:pathLst>
                <a:path w="3647" h="17239" extrusionOk="0">
                  <a:moveTo>
                    <a:pt x="2973" y="0"/>
                  </a:moveTo>
                  <a:lnTo>
                    <a:pt x="2396" y="262"/>
                  </a:lnTo>
                  <a:lnTo>
                    <a:pt x="2256" y="326"/>
                  </a:lnTo>
                  <a:lnTo>
                    <a:pt x="1" y="1369"/>
                  </a:lnTo>
                  <a:lnTo>
                    <a:pt x="23" y="1567"/>
                  </a:lnTo>
                  <a:lnTo>
                    <a:pt x="1000" y="10001"/>
                  </a:lnTo>
                  <a:cubicBezTo>
                    <a:pt x="776" y="11422"/>
                    <a:pt x="1380" y="17238"/>
                    <a:pt x="1380" y="17238"/>
                  </a:cubicBezTo>
                  <a:lnTo>
                    <a:pt x="3139" y="17184"/>
                  </a:lnTo>
                  <a:lnTo>
                    <a:pt x="3647" y="9482"/>
                  </a:lnTo>
                  <a:cubicBezTo>
                    <a:pt x="3635" y="7253"/>
                    <a:pt x="3400" y="4169"/>
                    <a:pt x="3058" y="807"/>
                  </a:cubicBezTo>
                  <a:cubicBezTo>
                    <a:pt x="3053" y="760"/>
                    <a:pt x="3048" y="706"/>
                    <a:pt x="3042" y="652"/>
                  </a:cubicBezTo>
                  <a:cubicBezTo>
                    <a:pt x="3021" y="481"/>
                    <a:pt x="3005" y="311"/>
                    <a:pt x="2983" y="139"/>
                  </a:cubicBezTo>
                  <a:cubicBezTo>
                    <a:pt x="2983" y="91"/>
                    <a:pt x="2978" y="43"/>
                    <a:pt x="297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78"/>
            <p:cNvSpPr/>
            <p:nvPr/>
          </p:nvSpPr>
          <p:spPr>
            <a:xfrm>
              <a:off x="1719485" y="4377643"/>
              <a:ext cx="151048" cy="12329"/>
            </a:xfrm>
            <a:custGeom>
              <a:avLst/>
              <a:gdLst/>
              <a:ahLst/>
              <a:cxnLst/>
              <a:rect l="l" t="t" r="r" b="b"/>
              <a:pathLst>
                <a:path w="1850" h="151" extrusionOk="0">
                  <a:moveTo>
                    <a:pt x="71" y="0"/>
                  </a:moveTo>
                  <a:cubicBezTo>
                    <a:pt x="32" y="0"/>
                    <a:pt x="0" y="39"/>
                    <a:pt x="0" y="76"/>
                  </a:cubicBezTo>
                  <a:cubicBezTo>
                    <a:pt x="0" y="118"/>
                    <a:pt x="32" y="150"/>
                    <a:pt x="71" y="150"/>
                  </a:cubicBezTo>
                  <a:lnTo>
                    <a:pt x="1775" y="150"/>
                  </a:lnTo>
                  <a:cubicBezTo>
                    <a:pt x="1813" y="150"/>
                    <a:pt x="1850" y="118"/>
                    <a:pt x="1850" y="76"/>
                  </a:cubicBezTo>
                  <a:cubicBezTo>
                    <a:pt x="1850" y="39"/>
                    <a:pt x="1813"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78"/>
            <p:cNvSpPr/>
            <p:nvPr/>
          </p:nvSpPr>
          <p:spPr>
            <a:xfrm>
              <a:off x="1637021" y="3160934"/>
              <a:ext cx="112674" cy="1223324"/>
            </a:xfrm>
            <a:custGeom>
              <a:avLst/>
              <a:gdLst/>
              <a:ahLst/>
              <a:cxnLst/>
              <a:rect l="l" t="t" r="r" b="b"/>
              <a:pathLst>
                <a:path w="1380" h="14983" extrusionOk="0">
                  <a:moveTo>
                    <a:pt x="79" y="1"/>
                  </a:moveTo>
                  <a:cubicBezTo>
                    <a:pt x="76" y="1"/>
                    <a:pt x="73" y="1"/>
                    <a:pt x="70" y="2"/>
                  </a:cubicBezTo>
                  <a:cubicBezTo>
                    <a:pt x="27" y="7"/>
                    <a:pt x="1" y="44"/>
                    <a:pt x="6" y="81"/>
                  </a:cubicBezTo>
                  <a:lnTo>
                    <a:pt x="1059" y="8120"/>
                  </a:lnTo>
                  <a:cubicBezTo>
                    <a:pt x="1027" y="8296"/>
                    <a:pt x="684" y="10333"/>
                    <a:pt x="1229" y="14983"/>
                  </a:cubicBezTo>
                  <a:lnTo>
                    <a:pt x="1379" y="14983"/>
                  </a:lnTo>
                  <a:cubicBezTo>
                    <a:pt x="812" y="10151"/>
                    <a:pt x="1197" y="8152"/>
                    <a:pt x="1202" y="8136"/>
                  </a:cubicBezTo>
                  <a:lnTo>
                    <a:pt x="1202" y="8110"/>
                  </a:lnTo>
                  <a:lnTo>
                    <a:pt x="151" y="66"/>
                  </a:lnTo>
                  <a:cubicBezTo>
                    <a:pt x="145" y="26"/>
                    <a:pt x="113"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78"/>
            <p:cNvSpPr/>
            <p:nvPr/>
          </p:nvSpPr>
          <p:spPr>
            <a:xfrm>
              <a:off x="1743000" y="2943181"/>
              <a:ext cx="117899" cy="153742"/>
            </a:xfrm>
            <a:custGeom>
              <a:avLst/>
              <a:gdLst/>
              <a:ahLst/>
              <a:cxnLst/>
              <a:rect l="l" t="t" r="r" b="b"/>
              <a:pathLst>
                <a:path w="1444" h="1883" extrusionOk="0">
                  <a:moveTo>
                    <a:pt x="78" y="1"/>
                  </a:moveTo>
                  <a:cubicBezTo>
                    <a:pt x="73" y="1"/>
                    <a:pt x="69" y="1"/>
                    <a:pt x="65" y="2"/>
                  </a:cubicBezTo>
                  <a:cubicBezTo>
                    <a:pt x="28" y="12"/>
                    <a:pt x="1" y="49"/>
                    <a:pt x="7" y="86"/>
                  </a:cubicBezTo>
                  <a:cubicBezTo>
                    <a:pt x="17" y="124"/>
                    <a:pt x="161" y="873"/>
                    <a:pt x="642" y="1401"/>
                  </a:cubicBezTo>
                  <a:cubicBezTo>
                    <a:pt x="738" y="1509"/>
                    <a:pt x="851" y="1610"/>
                    <a:pt x="979" y="1690"/>
                  </a:cubicBezTo>
                  <a:cubicBezTo>
                    <a:pt x="1076" y="1754"/>
                    <a:pt x="1182" y="1803"/>
                    <a:pt x="1290" y="1840"/>
                  </a:cubicBezTo>
                  <a:cubicBezTo>
                    <a:pt x="1337" y="1862"/>
                    <a:pt x="1391" y="1872"/>
                    <a:pt x="1444" y="1882"/>
                  </a:cubicBezTo>
                  <a:cubicBezTo>
                    <a:pt x="1439" y="1835"/>
                    <a:pt x="1434" y="1781"/>
                    <a:pt x="1428" y="1727"/>
                  </a:cubicBezTo>
                  <a:cubicBezTo>
                    <a:pt x="1401" y="1722"/>
                    <a:pt x="1375" y="1717"/>
                    <a:pt x="1354" y="1706"/>
                  </a:cubicBezTo>
                  <a:cubicBezTo>
                    <a:pt x="1251" y="1674"/>
                    <a:pt x="1150" y="1626"/>
                    <a:pt x="1059" y="1567"/>
                  </a:cubicBezTo>
                  <a:cubicBezTo>
                    <a:pt x="958" y="1502"/>
                    <a:pt x="861" y="1423"/>
                    <a:pt x="782" y="1337"/>
                  </a:cubicBezTo>
                  <a:cubicBezTo>
                    <a:pt x="301" y="835"/>
                    <a:pt x="156" y="71"/>
                    <a:pt x="151" y="59"/>
                  </a:cubicBezTo>
                  <a:cubicBezTo>
                    <a:pt x="146" y="26"/>
                    <a:pt x="11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78"/>
            <p:cNvSpPr/>
            <p:nvPr/>
          </p:nvSpPr>
          <p:spPr>
            <a:xfrm>
              <a:off x="1615629" y="2873454"/>
              <a:ext cx="29720" cy="265763"/>
            </a:xfrm>
            <a:custGeom>
              <a:avLst/>
              <a:gdLst/>
              <a:ahLst/>
              <a:cxnLst/>
              <a:rect l="l" t="t" r="r" b="b"/>
              <a:pathLst>
                <a:path w="364" h="3255" extrusionOk="0">
                  <a:moveTo>
                    <a:pt x="124" y="0"/>
                  </a:moveTo>
                  <a:cubicBezTo>
                    <a:pt x="80" y="5"/>
                    <a:pt x="43" y="10"/>
                    <a:pt x="1" y="15"/>
                  </a:cubicBezTo>
                  <a:cubicBezTo>
                    <a:pt x="11" y="101"/>
                    <a:pt x="16" y="203"/>
                    <a:pt x="28" y="316"/>
                  </a:cubicBezTo>
                  <a:cubicBezTo>
                    <a:pt x="33" y="353"/>
                    <a:pt x="38" y="390"/>
                    <a:pt x="38" y="432"/>
                  </a:cubicBezTo>
                  <a:cubicBezTo>
                    <a:pt x="85" y="945"/>
                    <a:pt x="144" y="1668"/>
                    <a:pt x="193" y="2405"/>
                  </a:cubicBezTo>
                  <a:cubicBezTo>
                    <a:pt x="198" y="2442"/>
                    <a:pt x="198" y="2485"/>
                    <a:pt x="203" y="2523"/>
                  </a:cubicBezTo>
                  <a:cubicBezTo>
                    <a:pt x="214" y="2753"/>
                    <a:pt x="230" y="2977"/>
                    <a:pt x="241" y="3197"/>
                  </a:cubicBezTo>
                  <a:cubicBezTo>
                    <a:pt x="241" y="3229"/>
                    <a:pt x="268" y="3254"/>
                    <a:pt x="305" y="3254"/>
                  </a:cubicBezTo>
                  <a:cubicBezTo>
                    <a:pt x="337" y="3249"/>
                    <a:pt x="364" y="3222"/>
                    <a:pt x="364" y="3190"/>
                  </a:cubicBezTo>
                  <a:cubicBezTo>
                    <a:pt x="354" y="2961"/>
                    <a:pt x="337" y="2726"/>
                    <a:pt x="322" y="2496"/>
                  </a:cubicBezTo>
                  <a:cubicBezTo>
                    <a:pt x="322" y="2453"/>
                    <a:pt x="316" y="2410"/>
                    <a:pt x="316" y="2373"/>
                  </a:cubicBezTo>
                  <a:cubicBezTo>
                    <a:pt x="268" y="1641"/>
                    <a:pt x="203" y="925"/>
                    <a:pt x="161" y="417"/>
                  </a:cubicBezTo>
                  <a:cubicBezTo>
                    <a:pt x="156" y="375"/>
                    <a:pt x="156" y="336"/>
                    <a:pt x="150" y="294"/>
                  </a:cubicBezTo>
                  <a:cubicBezTo>
                    <a:pt x="139" y="182"/>
                    <a:pt x="129" y="8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8"/>
            <p:cNvSpPr/>
            <p:nvPr/>
          </p:nvSpPr>
          <p:spPr>
            <a:xfrm>
              <a:off x="1575050" y="2879087"/>
              <a:ext cx="87853" cy="201751"/>
            </a:xfrm>
            <a:custGeom>
              <a:avLst/>
              <a:gdLst/>
              <a:ahLst/>
              <a:cxnLst/>
              <a:rect l="l" t="t" r="r" b="b"/>
              <a:pathLst>
                <a:path w="1076" h="2471" extrusionOk="0">
                  <a:moveTo>
                    <a:pt x="123" y="0"/>
                  </a:moveTo>
                  <a:cubicBezTo>
                    <a:pt x="81" y="5"/>
                    <a:pt x="44" y="11"/>
                    <a:pt x="0" y="17"/>
                  </a:cubicBezTo>
                  <a:cubicBezTo>
                    <a:pt x="12" y="97"/>
                    <a:pt x="17" y="193"/>
                    <a:pt x="27" y="299"/>
                  </a:cubicBezTo>
                  <a:cubicBezTo>
                    <a:pt x="32" y="343"/>
                    <a:pt x="37" y="380"/>
                    <a:pt x="37" y="422"/>
                  </a:cubicBezTo>
                  <a:cubicBezTo>
                    <a:pt x="101" y="1086"/>
                    <a:pt x="198" y="2026"/>
                    <a:pt x="241" y="2250"/>
                  </a:cubicBezTo>
                  <a:cubicBezTo>
                    <a:pt x="257" y="2336"/>
                    <a:pt x="305" y="2406"/>
                    <a:pt x="380" y="2438"/>
                  </a:cubicBezTo>
                  <a:cubicBezTo>
                    <a:pt x="429" y="2460"/>
                    <a:pt x="485" y="2471"/>
                    <a:pt x="546" y="2471"/>
                  </a:cubicBezTo>
                  <a:cubicBezTo>
                    <a:pt x="558" y="2471"/>
                    <a:pt x="570" y="2470"/>
                    <a:pt x="582" y="2470"/>
                  </a:cubicBezTo>
                  <a:cubicBezTo>
                    <a:pt x="621" y="2470"/>
                    <a:pt x="663" y="2465"/>
                    <a:pt x="700" y="2454"/>
                  </a:cubicBezTo>
                  <a:cubicBezTo>
                    <a:pt x="743" y="2448"/>
                    <a:pt x="781" y="2438"/>
                    <a:pt x="819" y="2427"/>
                  </a:cubicBezTo>
                  <a:cubicBezTo>
                    <a:pt x="930" y="2395"/>
                    <a:pt x="1016" y="2352"/>
                    <a:pt x="1031" y="2341"/>
                  </a:cubicBezTo>
                  <a:cubicBezTo>
                    <a:pt x="1064" y="2331"/>
                    <a:pt x="1075" y="2294"/>
                    <a:pt x="1058" y="2267"/>
                  </a:cubicBezTo>
                  <a:cubicBezTo>
                    <a:pt x="1051" y="2245"/>
                    <a:pt x="1031" y="2232"/>
                    <a:pt x="1009" y="2232"/>
                  </a:cubicBezTo>
                  <a:cubicBezTo>
                    <a:pt x="999" y="2232"/>
                    <a:pt x="989" y="2235"/>
                    <a:pt x="979" y="2240"/>
                  </a:cubicBezTo>
                  <a:cubicBezTo>
                    <a:pt x="942" y="2255"/>
                    <a:pt x="883" y="2282"/>
                    <a:pt x="813" y="2304"/>
                  </a:cubicBezTo>
                  <a:cubicBezTo>
                    <a:pt x="775" y="2314"/>
                    <a:pt x="733" y="2326"/>
                    <a:pt x="690" y="2336"/>
                  </a:cubicBezTo>
                  <a:cubicBezTo>
                    <a:pt x="642" y="2347"/>
                    <a:pt x="594" y="2354"/>
                    <a:pt x="550" y="2354"/>
                  </a:cubicBezTo>
                  <a:cubicBezTo>
                    <a:pt x="506" y="2354"/>
                    <a:pt x="466" y="2347"/>
                    <a:pt x="434" y="2331"/>
                  </a:cubicBezTo>
                  <a:cubicBezTo>
                    <a:pt x="390" y="2314"/>
                    <a:pt x="370" y="2282"/>
                    <a:pt x="358" y="2230"/>
                  </a:cubicBezTo>
                  <a:cubicBezTo>
                    <a:pt x="316" y="2010"/>
                    <a:pt x="225" y="1069"/>
                    <a:pt x="160" y="407"/>
                  </a:cubicBezTo>
                  <a:cubicBezTo>
                    <a:pt x="155" y="370"/>
                    <a:pt x="155" y="326"/>
                    <a:pt x="150" y="289"/>
                  </a:cubicBezTo>
                  <a:cubicBezTo>
                    <a:pt x="140" y="182"/>
                    <a:pt x="128" y="86"/>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8"/>
            <p:cNvSpPr/>
            <p:nvPr/>
          </p:nvSpPr>
          <p:spPr>
            <a:xfrm>
              <a:off x="1312798" y="2997394"/>
              <a:ext cx="291073" cy="1445324"/>
            </a:xfrm>
            <a:custGeom>
              <a:avLst/>
              <a:gdLst/>
              <a:ahLst/>
              <a:cxnLst/>
              <a:rect l="l" t="t" r="r" b="b"/>
              <a:pathLst>
                <a:path w="3565" h="17702" extrusionOk="0">
                  <a:moveTo>
                    <a:pt x="360" y="0"/>
                  </a:moveTo>
                  <a:cubicBezTo>
                    <a:pt x="219" y="0"/>
                    <a:pt x="97" y="18"/>
                    <a:pt x="0" y="59"/>
                  </a:cubicBezTo>
                  <a:cubicBezTo>
                    <a:pt x="0" y="59"/>
                    <a:pt x="42" y="534"/>
                    <a:pt x="113" y="1262"/>
                  </a:cubicBezTo>
                  <a:cubicBezTo>
                    <a:pt x="113" y="1304"/>
                    <a:pt x="118" y="1352"/>
                    <a:pt x="123" y="1400"/>
                  </a:cubicBezTo>
                  <a:lnTo>
                    <a:pt x="123" y="1405"/>
                  </a:lnTo>
                  <a:cubicBezTo>
                    <a:pt x="128" y="1454"/>
                    <a:pt x="133" y="1502"/>
                    <a:pt x="139" y="1550"/>
                  </a:cubicBezTo>
                  <a:cubicBezTo>
                    <a:pt x="305" y="3383"/>
                    <a:pt x="599" y="6430"/>
                    <a:pt x="792" y="7889"/>
                  </a:cubicBezTo>
                  <a:cubicBezTo>
                    <a:pt x="792" y="7889"/>
                    <a:pt x="765" y="10646"/>
                    <a:pt x="866" y="12768"/>
                  </a:cubicBezTo>
                  <a:cubicBezTo>
                    <a:pt x="957" y="14746"/>
                    <a:pt x="1641" y="17114"/>
                    <a:pt x="1737" y="17702"/>
                  </a:cubicBezTo>
                  <a:lnTo>
                    <a:pt x="3549" y="17702"/>
                  </a:lnTo>
                  <a:lnTo>
                    <a:pt x="3565" y="17440"/>
                  </a:lnTo>
                  <a:lnTo>
                    <a:pt x="3565" y="1021"/>
                  </a:lnTo>
                  <a:cubicBezTo>
                    <a:pt x="3565" y="1021"/>
                    <a:pt x="2753" y="631"/>
                    <a:pt x="1877" y="337"/>
                  </a:cubicBezTo>
                  <a:lnTo>
                    <a:pt x="1732" y="288"/>
                  </a:lnTo>
                  <a:cubicBezTo>
                    <a:pt x="1641" y="256"/>
                    <a:pt x="1556" y="229"/>
                    <a:pt x="1465" y="204"/>
                  </a:cubicBezTo>
                  <a:cubicBezTo>
                    <a:pt x="1416" y="187"/>
                    <a:pt x="1369" y="177"/>
                    <a:pt x="1320" y="160"/>
                  </a:cubicBezTo>
                  <a:cubicBezTo>
                    <a:pt x="965" y="65"/>
                    <a:pt x="629" y="0"/>
                    <a:pt x="36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8"/>
            <p:cNvSpPr/>
            <p:nvPr/>
          </p:nvSpPr>
          <p:spPr>
            <a:xfrm>
              <a:off x="1440250" y="4377643"/>
              <a:ext cx="162805" cy="12329"/>
            </a:xfrm>
            <a:custGeom>
              <a:avLst/>
              <a:gdLst/>
              <a:ahLst/>
              <a:cxnLst/>
              <a:rect l="l" t="t" r="r" b="b"/>
              <a:pathLst>
                <a:path w="1994" h="151" extrusionOk="0">
                  <a:moveTo>
                    <a:pt x="75" y="0"/>
                  </a:moveTo>
                  <a:cubicBezTo>
                    <a:pt x="32" y="0"/>
                    <a:pt x="0" y="39"/>
                    <a:pt x="0" y="76"/>
                  </a:cubicBezTo>
                  <a:cubicBezTo>
                    <a:pt x="0" y="118"/>
                    <a:pt x="32" y="150"/>
                    <a:pt x="75" y="150"/>
                  </a:cubicBezTo>
                  <a:lnTo>
                    <a:pt x="1919" y="150"/>
                  </a:lnTo>
                  <a:cubicBezTo>
                    <a:pt x="1962" y="150"/>
                    <a:pt x="1994" y="118"/>
                    <a:pt x="1994" y="76"/>
                  </a:cubicBezTo>
                  <a:cubicBezTo>
                    <a:pt x="1994" y="39"/>
                    <a:pt x="1962"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8"/>
            <p:cNvSpPr/>
            <p:nvPr/>
          </p:nvSpPr>
          <p:spPr>
            <a:xfrm>
              <a:off x="1356888" y="3136522"/>
              <a:ext cx="110877" cy="1244716"/>
            </a:xfrm>
            <a:custGeom>
              <a:avLst/>
              <a:gdLst/>
              <a:ahLst/>
              <a:cxnLst/>
              <a:rect l="l" t="t" r="r" b="b"/>
              <a:pathLst>
                <a:path w="1358" h="15245" extrusionOk="0">
                  <a:moveTo>
                    <a:pt x="75" y="0"/>
                  </a:moveTo>
                  <a:cubicBezTo>
                    <a:pt x="32" y="7"/>
                    <a:pt x="0" y="39"/>
                    <a:pt x="5" y="81"/>
                  </a:cubicBezTo>
                  <a:cubicBezTo>
                    <a:pt x="10" y="129"/>
                    <a:pt x="336" y="4833"/>
                    <a:pt x="497" y="6206"/>
                  </a:cubicBezTo>
                  <a:cubicBezTo>
                    <a:pt x="491" y="6377"/>
                    <a:pt x="395" y="10359"/>
                    <a:pt x="604" y="11802"/>
                  </a:cubicBezTo>
                  <a:cubicBezTo>
                    <a:pt x="760" y="12823"/>
                    <a:pt x="1042" y="14389"/>
                    <a:pt x="1208" y="15245"/>
                  </a:cubicBezTo>
                  <a:lnTo>
                    <a:pt x="1357" y="15245"/>
                  </a:lnTo>
                  <a:cubicBezTo>
                    <a:pt x="1197" y="14394"/>
                    <a:pt x="903" y="12807"/>
                    <a:pt x="748" y="11781"/>
                  </a:cubicBezTo>
                  <a:cubicBezTo>
                    <a:pt x="535" y="10327"/>
                    <a:pt x="641" y="6249"/>
                    <a:pt x="641" y="6206"/>
                  </a:cubicBezTo>
                  <a:lnTo>
                    <a:pt x="641" y="6196"/>
                  </a:lnTo>
                  <a:cubicBezTo>
                    <a:pt x="481" y="4827"/>
                    <a:pt x="155" y="118"/>
                    <a:pt x="150" y="71"/>
                  </a:cubicBezTo>
                  <a:cubicBezTo>
                    <a:pt x="150" y="27"/>
                    <a:pt x="11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8"/>
            <p:cNvSpPr/>
            <p:nvPr/>
          </p:nvSpPr>
          <p:spPr>
            <a:xfrm>
              <a:off x="1398773" y="4481090"/>
              <a:ext cx="226980" cy="197260"/>
            </a:xfrm>
            <a:custGeom>
              <a:avLst/>
              <a:gdLst/>
              <a:ahLst/>
              <a:cxnLst/>
              <a:rect l="l" t="t" r="r" b="b"/>
              <a:pathLst>
                <a:path w="2780" h="2416" extrusionOk="0">
                  <a:moveTo>
                    <a:pt x="1705" y="0"/>
                  </a:moveTo>
                  <a:cubicBezTo>
                    <a:pt x="1214" y="0"/>
                    <a:pt x="1128" y="86"/>
                    <a:pt x="1042" y="279"/>
                  </a:cubicBezTo>
                  <a:cubicBezTo>
                    <a:pt x="1032" y="299"/>
                    <a:pt x="935" y="610"/>
                    <a:pt x="925" y="632"/>
                  </a:cubicBezTo>
                  <a:cubicBezTo>
                    <a:pt x="817" y="812"/>
                    <a:pt x="1021" y="733"/>
                    <a:pt x="497" y="1133"/>
                  </a:cubicBezTo>
                  <a:cubicBezTo>
                    <a:pt x="118" y="1427"/>
                    <a:pt x="27" y="1871"/>
                    <a:pt x="10" y="2149"/>
                  </a:cubicBezTo>
                  <a:cubicBezTo>
                    <a:pt x="0" y="2309"/>
                    <a:pt x="10" y="2416"/>
                    <a:pt x="10" y="2416"/>
                  </a:cubicBezTo>
                  <a:lnTo>
                    <a:pt x="2758" y="2416"/>
                  </a:lnTo>
                  <a:cubicBezTo>
                    <a:pt x="2758" y="2416"/>
                    <a:pt x="2763" y="2363"/>
                    <a:pt x="2768" y="2282"/>
                  </a:cubicBezTo>
                  <a:cubicBezTo>
                    <a:pt x="2774" y="2245"/>
                    <a:pt x="2774" y="2197"/>
                    <a:pt x="2774" y="2149"/>
                  </a:cubicBezTo>
                  <a:lnTo>
                    <a:pt x="2774" y="2117"/>
                  </a:lnTo>
                  <a:cubicBezTo>
                    <a:pt x="2780" y="1978"/>
                    <a:pt x="2774" y="1801"/>
                    <a:pt x="2748" y="1636"/>
                  </a:cubicBezTo>
                  <a:cubicBezTo>
                    <a:pt x="2721" y="1476"/>
                    <a:pt x="2684" y="1278"/>
                    <a:pt x="2640" y="1091"/>
                  </a:cubicBezTo>
                  <a:cubicBezTo>
                    <a:pt x="2625" y="1016"/>
                    <a:pt x="2608" y="941"/>
                    <a:pt x="2593" y="871"/>
                  </a:cubicBezTo>
                  <a:cubicBezTo>
                    <a:pt x="2555" y="696"/>
                    <a:pt x="2512" y="551"/>
                    <a:pt x="2485" y="481"/>
                  </a:cubicBezTo>
                  <a:cubicBezTo>
                    <a:pt x="2416" y="316"/>
                    <a:pt x="2357" y="0"/>
                    <a:pt x="170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8"/>
            <p:cNvSpPr/>
            <p:nvPr/>
          </p:nvSpPr>
          <p:spPr>
            <a:xfrm>
              <a:off x="1587706" y="4551797"/>
              <a:ext cx="37558" cy="115695"/>
            </a:xfrm>
            <a:custGeom>
              <a:avLst/>
              <a:gdLst/>
              <a:ahLst/>
              <a:cxnLst/>
              <a:rect l="l" t="t" r="r" b="b"/>
              <a:pathLst>
                <a:path w="460" h="1417" extrusionOk="0">
                  <a:moveTo>
                    <a:pt x="274" y="0"/>
                  </a:moveTo>
                  <a:cubicBezTo>
                    <a:pt x="262" y="27"/>
                    <a:pt x="0" y="583"/>
                    <a:pt x="171" y="1042"/>
                  </a:cubicBezTo>
                  <a:cubicBezTo>
                    <a:pt x="225" y="1197"/>
                    <a:pt x="321" y="1320"/>
                    <a:pt x="454" y="1416"/>
                  </a:cubicBezTo>
                  <a:cubicBezTo>
                    <a:pt x="460" y="1379"/>
                    <a:pt x="460" y="1331"/>
                    <a:pt x="460" y="1283"/>
                  </a:cubicBezTo>
                  <a:lnTo>
                    <a:pt x="460" y="1251"/>
                  </a:lnTo>
                  <a:cubicBezTo>
                    <a:pt x="385" y="1182"/>
                    <a:pt x="331" y="1096"/>
                    <a:pt x="294" y="1000"/>
                  </a:cubicBezTo>
                  <a:cubicBezTo>
                    <a:pt x="193" y="733"/>
                    <a:pt x="267" y="412"/>
                    <a:pt x="326" y="225"/>
                  </a:cubicBezTo>
                  <a:cubicBezTo>
                    <a:pt x="311" y="150"/>
                    <a:pt x="294" y="75"/>
                    <a:pt x="279" y="5"/>
                  </a:cubicBezTo>
                  <a:lnTo>
                    <a:pt x="274"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8"/>
            <p:cNvSpPr/>
            <p:nvPr/>
          </p:nvSpPr>
          <p:spPr>
            <a:xfrm>
              <a:off x="1398773" y="4656550"/>
              <a:ext cx="226490" cy="21800"/>
            </a:xfrm>
            <a:custGeom>
              <a:avLst/>
              <a:gdLst/>
              <a:ahLst/>
              <a:cxnLst/>
              <a:rect l="l" t="t" r="r" b="b"/>
              <a:pathLst>
                <a:path w="2774" h="267" extrusionOk="0">
                  <a:moveTo>
                    <a:pt x="10" y="0"/>
                  </a:moveTo>
                  <a:cubicBezTo>
                    <a:pt x="0" y="160"/>
                    <a:pt x="10" y="267"/>
                    <a:pt x="10" y="267"/>
                  </a:cubicBezTo>
                  <a:lnTo>
                    <a:pt x="2758" y="267"/>
                  </a:lnTo>
                  <a:cubicBezTo>
                    <a:pt x="2758" y="267"/>
                    <a:pt x="2774" y="155"/>
                    <a:pt x="27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78"/>
            <p:cNvSpPr/>
            <p:nvPr/>
          </p:nvSpPr>
          <p:spPr>
            <a:xfrm>
              <a:off x="1482952" y="4534243"/>
              <a:ext cx="69564" cy="16819"/>
            </a:xfrm>
            <a:custGeom>
              <a:avLst/>
              <a:gdLst/>
              <a:ahLst/>
              <a:cxnLst/>
              <a:rect l="l" t="t" r="r" b="b"/>
              <a:pathLst>
                <a:path w="852" h="206" extrusionOk="0">
                  <a:moveTo>
                    <a:pt x="394" y="0"/>
                  </a:moveTo>
                  <a:cubicBezTo>
                    <a:pt x="204" y="0"/>
                    <a:pt x="75" y="35"/>
                    <a:pt x="65" y="38"/>
                  </a:cubicBezTo>
                  <a:cubicBezTo>
                    <a:pt x="22" y="50"/>
                    <a:pt x="1" y="92"/>
                    <a:pt x="11" y="134"/>
                  </a:cubicBezTo>
                  <a:cubicBezTo>
                    <a:pt x="20" y="171"/>
                    <a:pt x="51" y="191"/>
                    <a:pt x="86" y="191"/>
                  </a:cubicBezTo>
                  <a:cubicBezTo>
                    <a:pt x="93" y="191"/>
                    <a:pt x="100" y="190"/>
                    <a:pt x="107" y="188"/>
                  </a:cubicBezTo>
                  <a:cubicBezTo>
                    <a:pt x="107" y="188"/>
                    <a:pt x="224" y="158"/>
                    <a:pt x="399" y="158"/>
                  </a:cubicBezTo>
                  <a:cubicBezTo>
                    <a:pt x="499" y="158"/>
                    <a:pt x="617" y="168"/>
                    <a:pt x="743" y="199"/>
                  </a:cubicBezTo>
                  <a:cubicBezTo>
                    <a:pt x="748" y="205"/>
                    <a:pt x="760" y="205"/>
                    <a:pt x="765" y="205"/>
                  </a:cubicBezTo>
                  <a:cubicBezTo>
                    <a:pt x="797" y="205"/>
                    <a:pt x="829" y="183"/>
                    <a:pt x="839" y="146"/>
                  </a:cubicBezTo>
                  <a:cubicBezTo>
                    <a:pt x="851" y="102"/>
                    <a:pt x="824" y="60"/>
                    <a:pt x="780" y="50"/>
                  </a:cubicBezTo>
                  <a:cubicBezTo>
                    <a:pt x="638" y="12"/>
                    <a:pt x="505"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8"/>
            <p:cNvSpPr/>
            <p:nvPr/>
          </p:nvSpPr>
          <p:spPr>
            <a:xfrm>
              <a:off x="1486381" y="4510157"/>
              <a:ext cx="69564" cy="16738"/>
            </a:xfrm>
            <a:custGeom>
              <a:avLst/>
              <a:gdLst/>
              <a:ahLst/>
              <a:cxnLst/>
              <a:rect l="l" t="t" r="r" b="b"/>
              <a:pathLst>
                <a:path w="852" h="205" extrusionOk="0">
                  <a:moveTo>
                    <a:pt x="392" y="1"/>
                  </a:moveTo>
                  <a:cubicBezTo>
                    <a:pt x="203" y="1"/>
                    <a:pt x="75" y="34"/>
                    <a:pt x="65" y="34"/>
                  </a:cubicBezTo>
                  <a:cubicBezTo>
                    <a:pt x="23" y="45"/>
                    <a:pt x="1" y="93"/>
                    <a:pt x="12" y="131"/>
                  </a:cubicBezTo>
                  <a:cubicBezTo>
                    <a:pt x="21" y="167"/>
                    <a:pt x="54" y="192"/>
                    <a:pt x="90" y="192"/>
                  </a:cubicBezTo>
                  <a:cubicBezTo>
                    <a:pt x="96" y="192"/>
                    <a:pt x="102" y="191"/>
                    <a:pt x="109" y="190"/>
                  </a:cubicBezTo>
                  <a:cubicBezTo>
                    <a:pt x="109" y="186"/>
                    <a:pt x="223" y="155"/>
                    <a:pt x="394" y="155"/>
                  </a:cubicBezTo>
                  <a:cubicBezTo>
                    <a:pt x="495" y="155"/>
                    <a:pt x="616" y="166"/>
                    <a:pt x="745" y="200"/>
                  </a:cubicBezTo>
                  <a:cubicBezTo>
                    <a:pt x="750" y="200"/>
                    <a:pt x="760" y="205"/>
                    <a:pt x="765" y="205"/>
                  </a:cubicBezTo>
                  <a:cubicBezTo>
                    <a:pt x="797" y="205"/>
                    <a:pt x="830" y="179"/>
                    <a:pt x="841" y="147"/>
                  </a:cubicBezTo>
                  <a:cubicBezTo>
                    <a:pt x="851" y="104"/>
                    <a:pt x="824" y="61"/>
                    <a:pt x="782" y="51"/>
                  </a:cubicBezTo>
                  <a:cubicBezTo>
                    <a:pt x="638" y="13"/>
                    <a:pt x="50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78"/>
            <p:cNvSpPr/>
            <p:nvPr/>
          </p:nvSpPr>
          <p:spPr>
            <a:xfrm>
              <a:off x="1473317" y="4554655"/>
              <a:ext cx="69564" cy="16411"/>
            </a:xfrm>
            <a:custGeom>
              <a:avLst/>
              <a:gdLst/>
              <a:ahLst/>
              <a:cxnLst/>
              <a:rect l="l" t="t" r="r" b="b"/>
              <a:pathLst>
                <a:path w="852" h="201" extrusionOk="0">
                  <a:moveTo>
                    <a:pt x="391" y="1"/>
                  </a:moveTo>
                  <a:cubicBezTo>
                    <a:pt x="203" y="1"/>
                    <a:pt x="75" y="35"/>
                    <a:pt x="65" y="35"/>
                  </a:cubicBezTo>
                  <a:cubicBezTo>
                    <a:pt x="22" y="45"/>
                    <a:pt x="1" y="88"/>
                    <a:pt x="12" y="131"/>
                  </a:cubicBezTo>
                  <a:cubicBezTo>
                    <a:pt x="20" y="165"/>
                    <a:pt x="49" y="189"/>
                    <a:pt x="83" y="189"/>
                  </a:cubicBezTo>
                  <a:cubicBezTo>
                    <a:pt x="91" y="189"/>
                    <a:pt x="100" y="188"/>
                    <a:pt x="108" y="185"/>
                  </a:cubicBezTo>
                  <a:cubicBezTo>
                    <a:pt x="108" y="185"/>
                    <a:pt x="221" y="155"/>
                    <a:pt x="390" y="155"/>
                  </a:cubicBezTo>
                  <a:cubicBezTo>
                    <a:pt x="492" y="155"/>
                    <a:pt x="614" y="166"/>
                    <a:pt x="745" y="200"/>
                  </a:cubicBezTo>
                  <a:lnTo>
                    <a:pt x="765" y="200"/>
                  </a:lnTo>
                  <a:cubicBezTo>
                    <a:pt x="797" y="200"/>
                    <a:pt x="829" y="180"/>
                    <a:pt x="841" y="141"/>
                  </a:cubicBezTo>
                  <a:cubicBezTo>
                    <a:pt x="851" y="104"/>
                    <a:pt x="824" y="62"/>
                    <a:pt x="782" y="51"/>
                  </a:cubicBezTo>
                  <a:cubicBezTo>
                    <a:pt x="638" y="13"/>
                    <a:pt x="504" y="1"/>
                    <a:pt x="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78"/>
            <p:cNvSpPr/>
            <p:nvPr/>
          </p:nvSpPr>
          <p:spPr>
            <a:xfrm>
              <a:off x="1462050" y="4577434"/>
              <a:ext cx="69482" cy="16738"/>
            </a:xfrm>
            <a:custGeom>
              <a:avLst/>
              <a:gdLst/>
              <a:ahLst/>
              <a:cxnLst/>
              <a:rect l="l" t="t" r="r" b="b"/>
              <a:pathLst>
                <a:path w="851" h="205" extrusionOk="0">
                  <a:moveTo>
                    <a:pt x="398" y="0"/>
                  </a:moveTo>
                  <a:cubicBezTo>
                    <a:pt x="205" y="0"/>
                    <a:pt x="75" y="36"/>
                    <a:pt x="64" y="39"/>
                  </a:cubicBezTo>
                  <a:cubicBezTo>
                    <a:pt x="22" y="49"/>
                    <a:pt x="0" y="93"/>
                    <a:pt x="10" y="135"/>
                  </a:cubicBezTo>
                  <a:cubicBezTo>
                    <a:pt x="20" y="171"/>
                    <a:pt x="51" y="192"/>
                    <a:pt x="86" y="192"/>
                  </a:cubicBezTo>
                  <a:cubicBezTo>
                    <a:pt x="93" y="192"/>
                    <a:pt x="99" y="191"/>
                    <a:pt x="106" y="189"/>
                  </a:cubicBezTo>
                  <a:cubicBezTo>
                    <a:pt x="110" y="189"/>
                    <a:pt x="222" y="160"/>
                    <a:pt x="390" y="160"/>
                  </a:cubicBezTo>
                  <a:cubicBezTo>
                    <a:pt x="491" y="160"/>
                    <a:pt x="612" y="170"/>
                    <a:pt x="743" y="205"/>
                  </a:cubicBezTo>
                  <a:lnTo>
                    <a:pt x="765" y="205"/>
                  </a:lnTo>
                  <a:cubicBezTo>
                    <a:pt x="797" y="205"/>
                    <a:pt x="829" y="183"/>
                    <a:pt x="839" y="146"/>
                  </a:cubicBezTo>
                  <a:cubicBezTo>
                    <a:pt x="850" y="103"/>
                    <a:pt x="824" y="61"/>
                    <a:pt x="786" y="49"/>
                  </a:cubicBezTo>
                  <a:cubicBezTo>
                    <a:pt x="643" y="12"/>
                    <a:pt x="510"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8"/>
            <p:cNvSpPr/>
            <p:nvPr/>
          </p:nvSpPr>
          <p:spPr>
            <a:xfrm>
              <a:off x="1322841" y="2984739"/>
              <a:ext cx="158396" cy="140842"/>
            </a:xfrm>
            <a:custGeom>
              <a:avLst/>
              <a:gdLst/>
              <a:ahLst/>
              <a:cxnLst/>
              <a:rect l="l" t="t" r="r" b="b"/>
              <a:pathLst>
                <a:path w="1940" h="1725" extrusionOk="0">
                  <a:moveTo>
                    <a:pt x="1855" y="0"/>
                  </a:moveTo>
                  <a:cubicBezTo>
                    <a:pt x="1826" y="0"/>
                    <a:pt x="1799" y="20"/>
                    <a:pt x="1791" y="48"/>
                  </a:cubicBezTo>
                  <a:cubicBezTo>
                    <a:pt x="1791" y="53"/>
                    <a:pt x="1727" y="219"/>
                    <a:pt x="1609" y="443"/>
                  </a:cubicBezTo>
                  <a:cubicBezTo>
                    <a:pt x="1550" y="561"/>
                    <a:pt x="1470" y="695"/>
                    <a:pt x="1379" y="823"/>
                  </a:cubicBezTo>
                  <a:cubicBezTo>
                    <a:pt x="1182" y="1112"/>
                    <a:pt x="908" y="1395"/>
                    <a:pt x="572" y="1513"/>
                  </a:cubicBezTo>
                  <a:cubicBezTo>
                    <a:pt x="458" y="1556"/>
                    <a:pt x="341" y="1577"/>
                    <a:pt x="220" y="1577"/>
                  </a:cubicBezTo>
                  <a:cubicBezTo>
                    <a:pt x="148" y="1577"/>
                    <a:pt x="74" y="1569"/>
                    <a:pt x="0" y="1555"/>
                  </a:cubicBezTo>
                  <a:lnTo>
                    <a:pt x="0" y="1560"/>
                  </a:lnTo>
                  <a:cubicBezTo>
                    <a:pt x="5" y="1609"/>
                    <a:pt x="10" y="1657"/>
                    <a:pt x="16" y="1705"/>
                  </a:cubicBezTo>
                  <a:cubicBezTo>
                    <a:pt x="85" y="1718"/>
                    <a:pt x="155" y="1725"/>
                    <a:pt x="224" y="1725"/>
                  </a:cubicBezTo>
                  <a:cubicBezTo>
                    <a:pt x="357" y="1725"/>
                    <a:pt x="490" y="1701"/>
                    <a:pt x="620" y="1652"/>
                  </a:cubicBezTo>
                  <a:cubicBezTo>
                    <a:pt x="994" y="1518"/>
                    <a:pt x="1288" y="1208"/>
                    <a:pt x="1502" y="904"/>
                  </a:cubicBezTo>
                  <a:cubicBezTo>
                    <a:pt x="1604" y="759"/>
                    <a:pt x="1690" y="615"/>
                    <a:pt x="1754" y="492"/>
                  </a:cubicBezTo>
                  <a:cubicBezTo>
                    <a:pt x="1865" y="278"/>
                    <a:pt x="1919" y="117"/>
                    <a:pt x="1929" y="96"/>
                  </a:cubicBezTo>
                  <a:cubicBezTo>
                    <a:pt x="1940" y="58"/>
                    <a:pt x="1919" y="16"/>
                    <a:pt x="1882" y="6"/>
                  </a:cubicBezTo>
                  <a:cubicBezTo>
                    <a:pt x="1873" y="2"/>
                    <a:pt x="1864"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8"/>
            <p:cNvSpPr/>
            <p:nvPr/>
          </p:nvSpPr>
          <p:spPr>
            <a:xfrm>
              <a:off x="1040013" y="1892134"/>
              <a:ext cx="697433" cy="1000753"/>
            </a:xfrm>
            <a:custGeom>
              <a:avLst/>
              <a:gdLst/>
              <a:ahLst/>
              <a:cxnLst/>
              <a:rect l="l" t="t" r="r" b="b"/>
              <a:pathLst>
                <a:path w="8542" h="12257" extrusionOk="0">
                  <a:moveTo>
                    <a:pt x="5445" y="0"/>
                  </a:moveTo>
                  <a:cubicBezTo>
                    <a:pt x="4148" y="0"/>
                    <a:pt x="2137" y="461"/>
                    <a:pt x="1294" y="3109"/>
                  </a:cubicBezTo>
                  <a:cubicBezTo>
                    <a:pt x="1" y="7172"/>
                    <a:pt x="1017" y="11560"/>
                    <a:pt x="3186" y="12158"/>
                  </a:cubicBezTo>
                  <a:cubicBezTo>
                    <a:pt x="3432" y="12226"/>
                    <a:pt x="3692" y="12257"/>
                    <a:pt x="3959" y="12257"/>
                  </a:cubicBezTo>
                  <a:cubicBezTo>
                    <a:pt x="6039" y="12257"/>
                    <a:pt x="8541" y="10405"/>
                    <a:pt x="8541" y="10405"/>
                  </a:cubicBezTo>
                  <a:lnTo>
                    <a:pt x="6629" y="132"/>
                  </a:lnTo>
                  <a:cubicBezTo>
                    <a:pt x="6629" y="132"/>
                    <a:pt x="6139" y="0"/>
                    <a:pt x="54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8"/>
            <p:cNvSpPr/>
            <p:nvPr/>
          </p:nvSpPr>
          <p:spPr>
            <a:xfrm>
              <a:off x="1181019" y="1818570"/>
              <a:ext cx="556019" cy="238411"/>
            </a:xfrm>
            <a:custGeom>
              <a:avLst/>
              <a:gdLst/>
              <a:ahLst/>
              <a:cxnLst/>
              <a:rect l="l" t="t" r="r" b="b"/>
              <a:pathLst>
                <a:path w="6810" h="2920" extrusionOk="0">
                  <a:moveTo>
                    <a:pt x="5331" y="0"/>
                  </a:moveTo>
                  <a:cubicBezTo>
                    <a:pt x="2499" y="0"/>
                    <a:pt x="149" y="734"/>
                    <a:pt x="149" y="734"/>
                  </a:cubicBezTo>
                  <a:cubicBezTo>
                    <a:pt x="0" y="1589"/>
                    <a:pt x="701" y="2920"/>
                    <a:pt x="701" y="2920"/>
                  </a:cubicBezTo>
                  <a:lnTo>
                    <a:pt x="6072" y="1995"/>
                  </a:lnTo>
                  <a:cubicBezTo>
                    <a:pt x="6809" y="798"/>
                    <a:pt x="5928" y="12"/>
                    <a:pt x="5928" y="12"/>
                  </a:cubicBezTo>
                  <a:cubicBezTo>
                    <a:pt x="5727" y="4"/>
                    <a:pt x="5528" y="0"/>
                    <a:pt x="5331"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8"/>
            <p:cNvSpPr/>
            <p:nvPr/>
          </p:nvSpPr>
          <p:spPr>
            <a:xfrm>
              <a:off x="1342926" y="1835879"/>
              <a:ext cx="133085" cy="185258"/>
            </a:xfrm>
            <a:custGeom>
              <a:avLst/>
              <a:gdLst/>
              <a:ahLst/>
              <a:cxnLst/>
              <a:rect l="l" t="t" r="r" b="b"/>
              <a:pathLst>
                <a:path w="1630" h="2269" extrusionOk="0">
                  <a:moveTo>
                    <a:pt x="266" y="0"/>
                  </a:moveTo>
                  <a:cubicBezTo>
                    <a:pt x="183" y="0"/>
                    <a:pt x="85" y="22"/>
                    <a:pt x="1" y="100"/>
                  </a:cubicBezTo>
                  <a:cubicBezTo>
                    <a:pt x="1" y="100"/>
                    <a:pt x="1197" y="633"/>
                    <a:pt x="828" y="2269"/>
                  </a:cubicBezTo>
                  <a:lnTo>
                    <a:pt x="1197" y="2141"/>
                  </a:lnTo>
                  <a:cubicBezTo>
                    <a:pt x="1197" y="2141"/>
                    <a:pt x="1630" y="858"/>
                    <a:pt x="455" y="36"/>
                  </a:cubicBezTo>
                  <a:cubicBezTo>
                    <a:pt x="455" y="36"/>
                    <a:pt x="372" y="0"/>
                    <a:pt x="26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8"/>
            <p:cNvSpPr/>
            <p:nvPr/>
          </p:nvSpPr>
          <p:spPr>
            <a:xfrm>
              <a:off x="1143379" y="1877356"/>
              <a:ext cx="124349" cy="181992"/>
            </a:xfrm>
            <a:custGeom>
              <a:avLst/>
              <a:gdLst/>
              <a:ahLst/>
              <a:cxnLst/>
              <a:rect l="l" t="t" r="r" b="b"/>
              <a:pathLst>
                <a:path w="1523" h="2229" extrusionOk="0">
                  <a:moveTo>
                    <a:pt x="727" y="0"/>
                  </a:moveTo>
                  <a:cubicBezTo>
                    <a:pt x="539" y="0"/>
                    <a:pt x="350" y="92"/>
                    <a:pt x="242" y="281"/>
                  </a:cubicBezTo>
                  <a:cubicBezTo>
                    <a:pt x="242" y="286"/>
                    <a:pt x="237" y="292"/>
                    <a:pt x="237" y="292"/>
                  </a:cubicBezTo>
                  <a:cubicBezTo>
                    <a:pt x="1" y="724"/>
                    <a:pt x="301" y="1719"/>
                    <a:pt x="755" y="2103"/>
                  </a:cubicBezTo>
                  <a:cubicBezTo>
                    <a:pt x="856" y="2189"/>
                    <a:pt x="951" y="2228"/>
                    <a:pt x="1037" y="2228"/>
                  </a:cubicBezTo>
                  <a:cubicBezTo>
                    <a:pt x="1336" y="2228"/>
                    <a:pt x="1522" y="1750"/>
                    <a:pt x="1461" y="1109"/>
                  </a:cubicBezTo>
                  <a:cubicBezTo>
                    <a:pt x="1423" y="778"/>
                    <a:pt x="1332" y="510"/>
                    <a:pt x="1236" y="313"/>
                  </a:cubicBezTo>
                  <a:cubicBezTo>
                    <a:pt x="1131" y="106"/>
                    <a:pt x="929" y="0"/>
                    <a:pt x="72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8"/>
            <p:cNvSpPr/>
            <p:nvPr/>
          </p:nvSpPr>
          <p:spPr>
            <a:xfrm>
              <a:off x="1169588" y="1893685"/>
              <a:ext cx="80423" cy="151048"/>
            </a:xfrm>
            <a:custGeom>
              <a:avLst/>
              <a:gdLst/>
              <a:ahLst/>
              <a:cxnLst/>
              <a:rect l="l" t="t" r="r" b="b"/>
              <a:pathLst>
                <a:path w="985" h="1850" extrusionOk="0">
                  <a:moveTo>
                    <a:pt x="434" y="1"/>
                  </a:moveTo>
                  <a:cubicBezTo>
                    <a:pt x="410" y="1"/>
                    <a:pt x="386" y="7"/>
                    <a:pt x="365" y="22"/>
                  </a:cubicBezTo>
                  <a:cubicBezTo>
                    <a:pt x="257" y="97"/>
                    <a:pt x="188" y="349"/>
                    <a:pt x="269" y="744"/>
                  </a:cubicBezTo>
                  <a:cubicBezTo>
                    <a:pt x="316" y="973"/>
                    <a:pt x="385" y="1193"/>
                    <a:pt x="456" y="1353"/>
                  </a:cubicBezTo>
                  <a:cubicBezTo>
                    <a:pt x="543" y="1559"/>
                    <a:pt x="605" y="1585"/>
                    <a:pt x="637" y="1585"/>
                  </a:cubicBezTo>
                  <a:cubicBezTo>
                    <a:pt x="644" y="1585"/>
                    <a:pt x="649" y="1584"/>
                    <a:pt x="653" y="1583"/>
                  </a:cubicBezTo>
                  <a:cubicBezTo>
                    <a:pt x="674" y="1583"/>
                    <a:pt x="701" y="1567"/>
                    <a:pt x="728" y="1529"/>
                  </a:cubicBezTo>
                  <a:cubicBezTo>
                    <a:pt x="829" y="1343"/>
                    <a:pt x="648" y="727"/>
                    <a:pt x="621" y="648"/>
                  </a:cubicBezTo>
                  <a:cubicBezTo>
                    <a:pt x="617" y="634"/>
                    <a:pt x="602" y="624"/>
                    <a:pt x="584" y="624"/>
                  </a:cubicBezTo>
                  <a:cubicBezTo>
                    <a:pt x="580" y="624"/>
                    <a:pt x="576" y="625"/>
                    <a:pt x="573" y="626"/>
                  </a:cubicBezTo>
                  <a:cubicBezTo>
                    <a:pt x="557" y="637"/>
                    <a:pt x="546" y="658"/>
                    <a:pt x="552" y="675"/>
                  </a:cubicBezTo>
                  <a:cubicBezTo>
                    <a:pt x="605" y="830"/>
                    <a:pt x="733" y="1358"/>
                    <a:pt x="664" y="1492"/>
                  </a:cubicBezTo>
                  <a:cubicBezTo>
                    <a:pt x="653" y="1508"/>
                    <a:pt x="648" y="1508"/>
                    <a:pt x="642" y="1513"/>
                  </a:cubicBezTo>
                  <a:cubicBezTo>
                    <a:pt x="589" y="1492"/>
                    <a:pt x="444" y="1215"/>
                    <a:pt x="343" y="727"/>
                  </a:cubicBezTo>
                  <a:cubicBezTo>
                    <a:pt x="269" y="386"/>
                    <a:pt x="321" y="140"/>
                    <a:pt x="407" y="86"/>
                  </a:cubicBezTo>
                  <a:cubicBezTo>
                    <a:pt x="416" y="80"/>
                    <a:pt x="426" y="75"/>
                    <a:pt x="438" y="75"/>
                  </a:cubicBezTo>
                  <a:cubicBezTo>
                    <a:pt x="450" y="75"/>
                    <a:pt x="464" y="79"/>
                    <a:pt x="482" y="92"/>
                  </a:cubicBezTo>
                  <a:cubicBezTo>
                    <a:pt x="680" y="226"/>
                    <a:pt x="883" y="798"/>
                    <a:pt x="905" y="1257"/>
                  </a:cubicBezTo>
                  <a:cubicBezTo>
                    <a:pt x="910" y="1492"/>
                    <a:pt x="866" y="1657"/>
                    <a:pt x="787" y="1728"/>
                  </a:cubicBezTo>
                  <a:cubicBezTo>
                    <a:pt x="744" y="1762"/>
                    <a:pt x="702" y="1777"/>
                    <a:pt x="660" y="1777"/>
                  </a:cubicBezTo>
                  <a:cubicBezTo>
                    <a:pt x="643" y="1777"/>
                    <a:pt x="626" y="1774"/>
                    <a:pt x="610" y="1770"/>
                  </a:cubicBezTo>
                  <a:cubicBezTo>
                    <a:pt x="466" y="1728"/>
                    <a:pt x="306" y="1492"/>
                    <a:pt x="210" y="1171"/>
                  </a:cubicBezTo>
                  <a:cubicBezTo>
                    <a:pt x="81" y="754"/>
                    <a:pt x="76" y="285"/>
                    <a:pt x="76" y="278"/>
                  </a:cubicBezTo>
                  <a:cubicBezTo>
                    <a:pt x="76" y="258"/>
                    <a:pt x="60" y="241"/>
                    <a:pt x="39" y="241"/>
                  </a:cubicBezTo>
                  <a:cubicBezTo>
                    <a:pt x="17" y="241"/>
                    <a:pt x="1" y="258"/>
                    <a:pt x="1" y="278"/>
                  </a:cubicBezTo>
                  <a:cubicBezTo>
                    <a:pt x="1" y="285"/>
                    <a:pt x="7" y="766"/>
                    <a:pt x="135" y="1193"/>
                  </a:cubicBezTo>
                  <a:cubicBezTo>
                    <a:pt x="247" y="1546"/>
                    <a:pt x="412" y="1785"/>
                    <a:pt x="589" y="1839"/>
                  </a:cubicBezTo>
                  <a:cubicBezTo>
                    <a:pt x="610" y="1850"/>
                    <a:pt x="637" y="1850"/>
                    <a:pt x="659" y="1850"/>
                  </a:cubicBezTo>
                  <a:cubicBezTo>
                    <a:pt x="718" y="1850"/>
                    <a:pt x="777" y="1829"/>
                    <a:pt x="829" y="1785"/>
                  </a:cubicBezTo>
                  <a:cubicBezTo>
                    <a:pt x="963" y="1679"/>
                    <a:pt x="984" y="1439"/>
                    <a:pt x="979" y="1257"/>
                  </a:cubicBezTo>
                  <a:cubicBezTo>
                    <a:pt x="957" y="813"/>
                    <a:pt x="760" y="194"/>
                    <a:pt x="525" y="28"/>
                  </a:cubicBezTo>
                  <a:cubicBezTo>
                    <a:pt x="496" y="10"/>
                    <a:pt x="464" y="1"/>
                    <a:pt x="4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8"/>
            <p:cNvSpPr/>
            <p:nvPr/>
          </p:nvSpPr>
          <p:spPr>
            <a:xfrm>
              <a:off x="1249929" y="1975333"/>
              <a:ext cx="607539" cy="1002550"/>
            </a:xfrm>
            <a:custGeom>
              <a:avLst/>
              <a:gdLst/>
              <a:ahLst/>
              <a:cxnLst/>
              <a:rect l="l" t="t" r="r" b="b"/>
              <a:pathLst>
                <a:path w="7441" h="12279" extrusionOk="0">
                  <a:moveTo>
                    <a:pt x="2855" y="0"/>
                  </a:moveTo>
                  <a:cubicBezTo>
                    <a:pt x="2855" y="0"/>
                    <a:pt x="2711" y="118"/>
                    <a:pt x="2454" y="247"/>
                  </a:cubicBezTo>
                  <a:cubicBezTo>
                    <a:pt x="2438" y="257"/>
                    <a:pt x="2422" y="262"/>
                    <a:pt x="2406" y="272"/>
                  </a:cubicBezTo>
                  <a:cubicBezTo>
                    <a:pt x="2400" y="279"/>
                    <a:pt x="2390" y="279"/>
                    <a:pt x="2379" y="284"/>
                  </a:cubicBezTo>
                  <a:cubicBezTo>
                    <a:pt x="2320" y="316"/>
                    <a:pt x="2250" y="343"/>
                    <a:pt x="2181" y="369"/>
                  </a:cubicBezTo>
                  <a:cubicBezTo>
                    <a:pt x="2117" y="395"/>
                    <a:pt x="2053" y="417"/>
                    <a:pt x="1984" y="439"/>
                  </a:cubicBezTo>
                  <a:cubicBezTo>
                    <a:pt x="1962" y="444"/>
                    <a:pt x="1935" y="454"/>
                    <a:pt x="1914" y="460"/>
                  </a:cubicBezTo>
                  <a:cubicBezTo>
                    <a:pt x="1791" y="497"/>
                    <a:pt x="1653" y="524"/>
                    <a:pt x="1503" y="551"/>
                  </a:cubicBezTo>
                  <a:cubicBezTo>
                    <a:pt x="1256" y="588"/>
                    <a:pt x="1043" y="696"/>
                    <a:pt x="861" y="866"/>
                  </a:cubicBezTo>
                  <a:cubicBezTo>
                    <a:pt x="780" y="946"/>
                    <a:pt x="706" y="1032"/>
                    <a:pt x="637" y="1133"/>
                  </a:cubicBezTo>
                  <a:cubicBezTo>
                    <a:pt x="370" y="1540"/>
                    <a:pt x="209" y="2139"/>
                    <a:pt x="161" y="2897"/>
                  </a:cubicBezTo>
                  <a:cubicBezTo>
                    <a:pt x="129" y="3368"/>
                    <a:pt x="97" y="3822"/>
                    <a:pt x="70" y="4260"/>
                  </a:cubicBezTo>
                  <a:cubicBezTo>
                    <a:pt x="59" y="4468"/>
                    <a:pt x="49" y="4672"/>
                    <a:pt x="38" y="4875"/>
                  </a:cubicBezTo>
                  <a:cubicBezTo>
                    <a:pt x="38" y="4912"/>
                    <a:pt x="32" y="4949"/>
                    <a:pt x="32" y="4986"/>
                  </a:cubicBezTo>
                  <a:lnTo>
                    <a:pt x="32" y="4998"/>
                  </a:lnTo>
                  <a:cubicBezTo>
                    <a:pt x="32" y="5040"/>
                    <a:pt x="27" y="5083"/>
                    <a:pt x="27" y="5126"/>
                  </a:cubicBezTo>
                  <a:cubicBezTo>
                    <a:pt x="17" y="5415"/>
                    <a:pt x="6" y="5698"/>
                    <a:pt x="6" y="5981"/>
                  </a:cubicBezTo>
                  <a:cubicBezTo>
                    <a:pt x="0" y="6398"/>
                    <a:pt x="6" y="6809"/>
                    <a:pt x="32" y="7221"/>
                  </a:cubicBezTo>
                  <a:cubicBezTo>
                    <a:pt x="43" y="7371"/>
                    <a:pt x="59" y="7526"/>
                    <a:pt x="75" y="7675"/>
                  </a:cubicBezTo>
                  <a:cubicBezTo>
                    <a:pt x="150" y="8435"/>
                    <a:pt x="434" y="10968"/>
                    <a:pt x="696" y="11679"/>
                  </a:cubicBezTo>
                  <a:cubicBezTo>
                    <a:pt x="701" y="11679"/>
                    <a:pt x="701" y="11679"/>
                    <a:pt x="706" y="11684"/>
                  </a:cubicBezTo>
                  <a:cubicBezTo>
                    <a:pt x="748" y="11706"/>
                    <a:pt x="797" y="11721"/>
                    <a:pt x="839" y="11743"/>
                  </a:cubicBezTo>
                  <a:cubicBezTo>
                    <a:pt x="877" y="11759"/>
                    <a:pt x="909" y="11775"/>
                    <a:pt x="947" y="11792"/>
                  </a:cubicBezTo>
                  <a:cubicBezTo>
                    <a:pt x="1155" y="11881"/>
                    <a:pt x="1374" y="11957"/>
                    <a:pt x="1588" y="12021"/>
                  </a:cubicBezTo>
                  <a:cubicBezTo>
                    <a:pt x="1839" y="12096"/>
                    <a:pt x="2095" y="12149"/>
                    <a:pt x="2352" y="12192"/>
                  </a:cubicBezTo>
                  <a:cubicBezTo>
                    <a:pt x="2395" y="12202"/>
                    <a:pt x="2443" y="12208"/>
                    <a:pt x="2492" y="12214"/>
                  </a:cubicBezTo>
                  <a:lnTo>
                    <a:pt x="2502" y="12214"/>
                  </a:lnTo>
                  <a:cubicBezTo>
                    <a:pt x="2662" y="12240"/>
                    <a:pt x="2817" y="12256"/>
                    <a:pt x="2978" y="12261"/>
                  </a:cubicBezTo>
                  <a:cubicBezTo>
                    <a:pt x="3037" y="12266"/>
                    <a:pt x="3096" y="12273"/>
                    <a:pt x="3153" y="12273"/>
                  </a:cubicBezTo>
                  <a:cubicBezTo>
                    <a:pt x="3254" y="12277"/>
                    <a:pt x="3354" y="12279"/>
                    <a:pt x="3453" y="12279"/>
                  </a:cubicBezTo>
                  <a:cubicBezTo>
                    <a:pt x="3855" y="12279"/>
                    <a:pt x="4254" y="12246"/>
                    <a:pt x="4635" y="12187"/>
                  </a:cubicBezTo>
                  <a:cubicBezTo>
                    <a:pt x="4677" y="12181"/>
                    <a:pt x="4720" y="12170"/>
                    <a:pt x="4757" y="12165"/>
                  </a:cubicBezTo>
                  <a:cubicBezTo>
                    <a:pt x="4880" y="12144"/>
                    <a:pt x="5003" y="12117"/>
                    <a:pt x="5121" y="12090"/>
                  </a:cubicBezTo>
                  <a:cubicBezTo>
                    <a:pt x="5164" y="12080"/>
                    <a:pt x="5206" y="12069"/>
                    <a:pt x="5249" y="12058"/>
                  </a:cubicBezTo>
                  <a:cubicBezTo>
                    <a:pt x="5698" y="11945"/>
                    <a:pt x="6115" y="11797"/>
                    <a:pt x="6484" y="11609"/>
                  </a:cubicBezTo>
                  <a:cubicBezTo>
                    <a:pt x="6532" y="11588"/>
                    <a:pt x="6575" y="11567"/>
                    <a:pt x="6623" y="11540"/>
                  </a:cubicBezTo>
                  <a:cubicBezTo>
                    <a:pt x="6752" y="11471"/>
                    <a:pt x="6868" y="11400"/>
                    <a:pt x="6981" y="11326"/>
                  </a:cubicBezTo>
                  <a:cubicBezTo>
                    <a:pt x="6986" y="11321"/>
                    <a:pt x="6991" y="11321"/>
                    <a:pt x="6997" y="11316"/>
                  </a:cubicBezTo>
                  <a:cubicBezTo>
                    <a:pt x="7162" y="11208"/>
                    <a:pt x="7312" y="11091"/>
                    <a:pt x="7440" y="10973"/>
                  </a:cubicBezTo>
                  <a:cubicBezTo>
                    <a:pt x="7403" y="10835"/>
                    <a:pt x="7366" y="10679"/>
                    <a:pt x="7329" y="10514"/>
                  </a:cubicBezTo>
                  <a:cubicBezTo>
                    <a:pt x="7322" y="10497"/>
                    <a:pt x="7322" y="10482"/>
                    <a:pt x="7317" y="10465"/>
                  </a:cubicBezTo>
                  <a:cubicBezTo>
                    <a:pt x="7285" y="10321"/>
                    <a:pt x="7253" y="10166"/>
                    <a:pt x="7221" y="10006"/>
                  </a:cubicBezTo>
                  <a:cubicBezTo>
                    <a:pt x="7013" y="8980"/>
                    <a:pt x="6816" y="7766"/>
                    <a:pt x="6730" y="7152"/>
                  </a:cubicBezTo>
                  <a:cubicBezTo>
                    <a:pt x="6708" y="6997"/>
                    <a:pt x="6687" y="6846"/>
                    <a:pt x="6671" y="6703"/>
                  </a:cubicBezTo>
                  <a:cubicBezTo>
                    <a:pt x="6649" y="6558"/>
                    <a:pt x="6634" y="6419"/>
                    <a:pt x="6623" y="6286"/>
                  </a:cubicBezTo>
                  <a:cubicBezTo>
                    <a:pt x="6607" y="6131"/>
                    <a:pt x="6596" y="5975"/>
                    <a:pt x="6585" y="5832"/>
                  </a:cubicBezTo>
                  <a:cubicBezTo>
                    <a:pt x="6575" y="5751"/>
                    <a:pt x="6575" y="5677"/>
                    <a:pt x="6569" y="5602"/>
                  </a:cubicBezTo>
                  <a:cubicBezTo>
                    <a:pt x="6564" y="5521"/>
                    <a:pt x="6559" y="5447"/>
                    <a:pt x="6553" y="5378"/>
                  </a:cubicBezTo>
                  <a:lnTo>
                    <a:pt x="6553" y="5270"/>
                  </a:lnTo>
                  <a:cubicBezTo>
                    <a:pt x="6548" y="5147"/>
                    <a:pt x="6543" y="5035"/>
                    <a:pt x="6543" y="4922"/>
                  </a:cubicBezTo>
                  <a:cubicBezTo>
                    <a:pt x="6505" y="3111"/>
                    <a:pt x="6804" y="2132"/>
                    <a:pt x="6789" y="1614"/>
                  </a:cubicBezTo>
                  <a:cubicBezTo>
                    <a:pt x="6784" y="1562"/>
                    <a:pt x="6784" y="1513"/>
                    <a:pt x="6772" y="1470"/>
                  </a:cubicBezTo>
                  <a:cubicBezTo>
                    <a:pt x="6757" y="1395"/>
                    <a:pt x="6735" y="1325"/>
                    <a:pt x="6708" y="1261"/>
                  </a:cubicBezTo>
                  <a:cubicBezTo>
                    <a:pt x="6681" y="1202"/>
                    <a:pt x="6649" y="1150"/>
                    <a:pt x="6612" y="1101"/>
                  </a:cubicBezTo>
                  <a:cubicBezTo>
                    <a:pt x="6372" y="780"/>
                    <a:pt x="5938" y="721"/>
                    <a:pt x="5506" y="583"/>
                  </a:cubicBezTo>
                  <a:cubicBezTo>
                    <a:pt x="5447" y="567"/>
                    <a:pt x="5388" y="546"/>
                    <a:pt x="5329" y="524"/>
                  </a:cubicBezTo>
                  <a:cubicBezTo>
                    <a:pt x="5302" y="513"/>
                    <a:pt x="5282" y="503"/>
                    <a:pt x="5255" y="492"/>
                  </a:cubicBezTo>
                  <a:cubicBezTo>
                    <a:pt x="5233" y="481"/>
                    <a:pt x="5206" y="471"/>
                    <a:pt x="5185" y="460"/>
                  </a:cubicBezTo>
                  <a:cubicBezTo>
                    <a:pt x="5158" y="449"/>
                    <a:pt x="5126" y="433"/>
                    <a:pt x="5099" y="417"/>
                  </a:cubicBezTo>
                  <a:cubicBezTo>
                    <a:pt x="4944" y="331"/>
                    <a:pt x="4801" y="220"/>
                    <a:pt x="4677" y="65"/>
                  </a:cubicBezTo>
                  <a:lnTo>
                    <a:pt x="4677" y="59"/>
                  </a:lnTo>
                  <a:cubicBezTo>
                    <a:pt x="4661" y="38"/>
                    <a:pt x="4645" y="22"/>
                    <a:pt x="4635"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8"/>
            <p:cNvSpPr/>
            <p:nvPr/>
          </p:nvSpPr>
          <p:spPr>
            <a:xfrm>
              <a:off x="1272219" y="2344052"/>
              <a:ext cx="68992" cy="581412"/>
            </a:xfrm>
            <a:custGeom>
              <a:avLst/>
              <a:gdLst/>
              <a:ahLst/>
              <a:cxnLst/>
              <a:rect l="l" t="t" r="r" b="b"/>
              <a:pathLst>
                <a:path w="845" h="7121" extrusionOk="0">
                  <a:moveTo>
                    <a:pt x="107" y="1"/>
                  </a:moveTo>
                  <a:cubicBezTo>
                    <a:pt x="80" y="1"/>
                    <a:pt x="53" y="22"/>
                    <a:pt x="53" y="48"/>
                  </a:cubicBezTo>
                  <a:cubicBezTo>
                    <a:pt x="53" y="60"/>
                    <a:pt x="1" y="904"/>
                    <a:pt x="53" y="2187"/>
                  </a:cubicBezTo>
                  <a:cubicBezTo>
                    <a:pt x="107" y="3368"/>
                    <a:pt x="267" y="5174"/>
                    <a:pt x="738" y="7077"/>
                  </a:cubicBezTo>
                  <a:cubicBezTo>
                    <a:pt x="743" y="7104"/>
                    <a:pt x="764" y="7120"/>
                    <a:pt x="786" y="7120"/>
                  </a:cubicBezTo>
                  <a:cubicBezTo>
                    <a:pt x="791" y="7120"/>
                    <a:pt x="796" y="7120"/>
                    <a:pt x="796" y="7115"/>
                  </a:cubicBezTo>
                  <a:cubicBezTo>
                    <a:pt x="828" y="7109"/>
                    <a:pt x="845" y="7083"/>
                    <a:pt x="834" y="7056"/>
                  </a:cubicBezTo>
                  <a:cubicBezTo>
                    <a:pt x="374" y="5159"/>
                    <a:pt x="214" y="3357"/>
                    <a:pt x="161" y="2182"/>
                  </a:cubicBezTo>
                  <a:cubicBezTo>
                    <a:pt x="102" y="904"/>
                    <a:pt x="155" y="65"/>
                    <a:pt x="155" y="60"/>
                  </a:cubicBezTo>
                  <a:cubicBezTo>
                    <a:pt x="155" y="28"/>
                    <a:pt x="134" y="6"/>
                    <a:pt x="10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8"/>
            <p:cNvSpPr/>
            <p:nvPr/>
          </p:nvSpPr>
          <p:spPr>
            <a:xfrm>
              <a:off x="1470296" y="2123768"/>
              <a:ext cx="250576" cy="71360"/>
            </a:xfrm>
            <a:custGeom>
              <a:avLst/>
              <a:gdLst/>
              <a:ahLst/>
              <a:cxnLst/>
              <a:rect l="l" t="t" r="r" b="b"/>
              <a:pathLst>
                <a:path w="3069" h="874" extrusionOk="0">
                  <a:moveTo>
                    <a:pt x="3020" y="1"/>
                  </a:moveTo>
                  <a:cubicBezTo>
                    <a:pt x="3008" y="1"/>
                    <a:pt x="2995" y="8"/>
                    <a:pt x="2988" y="21"/>
                  </a:cubicBezTo>
                  <a:cubicBezTo>
                    <a:pt x="2688" y="530"/>
                    <a:pt x="2212" y="788"/>
                    <a:pt x="1567" y="788"/>
                  </a:cubicBezTo>
                  <a:cubicBezTo>
                    <a:pt x="1453" y="788"/>
                    <a:pt x="1333" y="780"/>
                    <a:pt x="1209" y="763"/>
                  </a:cubicBezTo>
                  <a:cubicBezTo>
                    <a:pt x="589" y="684"/>
                    <a:pt x="64" y="422"/>
                    <a:pt x="59" y="417"/>
                  </a:cubicBezTo>
                  <a:cubicBezTo>
                    <a:pt x="53" y="414"/>
                    <a:pt x="48" y="412"/>
                    <a:pt x="42" y="412"/>
                  </a:cubicBezTo>
                  <a:cubicBezTo>
                    <a:pt x="27" y="412"/>
                    <a:pt x="16" y="423"/>
                    <a:pt x="12" y="437"/>
                  </a:cubicBezTo>
                  <a:cubicBezTo>
                    <a:pt x="0" y="459"/>
                    <a:pt x="12" y="481"/>
                    <a:pt x="27" y="491"/>
                  </a:cubicBezTo>
                  <a:cubicBezTo>
                    <a:pt x="32" y="496"/>
                    <a:pt x="567" y="763"/>
                    <a:pt x="1204" y="849"/>
                  </a:cubicBezTo>
                  <a:cubicBezTo>
                    <a:pt x="1325" y="865"/>
                    <a:pt x="1443" y="873"/>
                    <a:pt x="1556" y="873"/>
                  </a:cubicBezTo>
                  <a:cubicBezTo>
                    <a:pt x="1786" y="873"/>
                    <a:pt x="1999" y="841"/>
                    <a:pt x="2193" y="780"/>
                  </a:cubicBezTo>
                  <a:cubicBezTo>
                    <a:pt x="2193" y="775"/>
                    <a:pt x="2198" y="775"/>
                    <a:pt x="2203" y="775"/>
                  </a:cubicBezTo>
                  <a:cubicBezTo>
                    <a:pt x="2566" y="652"/>
                    <a:pt x="2849" y="411"/>
                    <a:pt x="3058" y="64"/>
                  </a:cubicBezTo>
                  <a:cubicBezTo>
                    <a:pt x="3069" y="48"/>
                    <a:pt x="3064" y="21"/>
                    <a:pt x="3042" y="10"/>
                  </a:cubicBezTo>
                  <a:cubicBezTo>
                    <a:pt x="3036" y="4"/>
                    <a:pt x="3028" y="1"/>
                    <a:pt x="302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8"/>
            <p:cNvSpPr/>
            <p:nvPr/>
          </p:nvSpPr>
          <p:spPr>
            <a:xfrm>
              <a:off x="1544024" y="2105805"/>
              <a:ext cx="110061" cy="28577"/>
            </a:xfrm>
            <a:custGeom>
              <a:avLst/>
              <a:gdLst/>
              <a:ahLst/>
              <a:cxnLst/>
              <a:rect l="l" t="t" r="r" b="b"/>
              <a:pathLst>
                <a:path w="1348" h="350" extrusionOk="0">
                  <a:moveTo>
                    <a:pt x="1303" y="1"/>
                  </a:moveTo>
                  <a:cubicBezTo>
                    <a:pt x="1289" y="1"/>
                    <a:pt x="1276" y="8"/>
                    <a:pt x="1273" y="21"/>
                  </a:cubicBezTo>
                  <a:cubicBezTo>
                    <a:pt x="1169" y="210"/>
                    <a:pt x="942" y="266"/>
                    <a:pt x="711" y="266"/>
                  </a:cubicBezTo>
                  <a:cubicBezTo>
                    <a:pt x="387" y="266"/>
                    <a:pt x="55" y="156"/>
                    <a:pt x="49" y="156"/>
                  </a:cubicBezTo>
                  <a:cubicBezTo>
                    <a:pt x="45" y="153"/>
                    <a:pt x="41" y="152"/>
                    <a:pt x="37" y="152"/>
                  </a:cubicBezTo>
                  <a:cubicBezTo>
                    <a:pt x="24" y="152"/>
                    <a:pt x="11" y="166"/>
                    <a:pt x="7" y="182"/>
                  </a:cubicBezTo>
                  <a:cubicBezTo>
                    <a:pt x="0" y="203"/>
                    <a:pt x="12" y="225"/>
                    <a:pt x="32" y="235"/>
                  </a:cubicBezTo>
                  <a:cubicBezTo>
                    <a:pt x="56" y="243"/>
                    <a:pt x="381" y="349"/>
                    <a:pt x="712" y="349"/>
                  </a:cubicBezTo>
                  <a:cubicBezTo>
                    <a:pt x="824" y="349"/>
                    <a:pt x="936" y="337"/>
                    <a:pt x="1038" y="305"/>
                  </a:cubicBezTo>
                  <a:cubicBezTo>
                    <a:pt x="1161" y="262"/>
                    <a:pt x="1273" y="188"/>
                    <a:pt x="1337" y="65"/>
                  </a:cubicBezTo>
                  <a:cubicBezTo>
                    <a:pt x="1347" y="43"/>
                    <a:pt x="1342" y="21"/>
                    <a:pt x="1322" y="6"/>
                  </a:cubicBezTo>
                  <a:cubicBezTo>
                    <a:pt x="1316" y="2"/>
                    <a:pt x="1309" y="1"/>
                    <a:pt x="13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8"/>
            <p:cNvSpPr/>
            <p:nvPr/>
          </p:nvSpPr>
          <p:spPr>
            <a:xfrm>
              <a:off x="1429309" y="2624593"/>
              <a:ext cx="322181" cy="121900"/>
            </a:xfrm>
            <a:custGeom>
              <a:avLst/>
              <a:gdLst/>
              <a:ahLst/>
              <a:cxnLst/>
              <a:rect l="l" t="t" r="r" b="b"/>
              <a:pathLst>
                <a:path w="3946" h="1493" extrusionOk="0">
                  <a:moveTo>
                    <a:pt x="43" y="0"/>
                  </a:moveTo>
                  <a:cubicBezTo>
                    <a:pt x="34" y="0"/>
                    <a:pt x="25" y="4"/>
                    <a:pt x="16" y="12"/>
                  </a:cubicBezTo>
                  <a:cubicBezTo>
                    <a:pt x="1" y="28"/>
                    <a:pt x="6" y="55"/>
                    <a:pt x="16" y="71"/>
                  </a:cubicBezTo>
                  <a:cubicBezTo>
                    <a:pt x="21" y="76"/>
                    <a:pt x="524" y="584"/>
                    <a:pt x="1251" y="985"/>
                  </a:cubicBezTo>
                  <a:cubicBezTo>
                    <a:pt x="1674" y="1225"/>
                    <a:pt x="2096" y="1380"/>
                    <a:pt x="2496" y="1450"/>
                  </a:cubicBezTo>
                  <a:cubicBezTo>
                    <a:pt x="2663" y="1477"/>
                    <a:pt x="2823" y="1492"/>
                    <a:pt x="2977" y="1492"/>
                  </a:cubicBezTo>
                  <a:cubicBezTo>
                    <a:pt x="3304" y="1492"/>
                    <a:pt x="3618" y="1428"/>
                    <a:pt x="3913" y="1306"/>
                  </a:cubicBezTo>
                  <a:cubicBezTo>
                    <a:pt x="3934" y="1300"/>
                    <a:pt x="3945" y="1274"/>
                    <a:pt x="3939" y="1252"/>
                  </a:cubicBezTo>
                  <a:cubicBezTo>
                    <a:pt x="3931" y="1236"/>
                    <a:pt x="3918" y="1226"/>
                    <a:pt x="3903" y="1226"/>
                  </a:cubicBezTo>
                  <a:cubicBezTo>
                    <a:pt x="3897" y="1226"/>
                    <a:pt x="3892" y="1228"/>
                    <a:pt x="3886" y="1230"/>
                  </a:cubicBezTo>
                  <a:cubicBezTo>
                    <a:pt x="3585" y="1357"/>
                    <a:pt x="3280" y="1408"/>
                    <a:pt x="2984" y="1408"/>
                  </a:cubicBezTo>
                  <a:cubicBezTo>
                    <a:pt x="2339" y="1408"/>
                    <a:pt x="1733" y="1164"/>
                    <a:pt x="1284" y="915"/>
                  </a:cubicBezTo>
                  <a:cubicBezTo>
                    <a:pt x="572" y="515"/>
                    <a:pt x="75" y="17"/>
                    <a:pt x="70" y="12"/>
                  </a:cubicBezTo>
                  <a:cubicBezTo>
                    <a:pt x="62" y="4"/>
                    <a:pt x="52" y="0"/>
                    <a:pt x="4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8"/>
            <p:cNvSpPr/>
            <p:nvPr/>
          </p:nvSpPr>
          <p:spPr>
            <a:xfrm>
              <a:off x="1436658" y="2465870"/>
              <a:ext cx="248453" cy="232614"/>
            </a:xfrm>
            <a:custGeom>
              <a:avLst/>
              <a:gdLst/>
              <a:ahLst/>
              <a:cxnLst/>
              <a:rect l="l" t="t" r="r" b="b"/>
              <a:pathLst>
                <a:path w="3043" h="2849" extrusionOk="0">
                  <a:moveTo>
                    <a:pt x="50" y="1"/>
                  </a:moveTo>
                  <a:cubicBezTo>
                    <a:pt x="44" y="1"/>
                    <a:pt x="38" y="2"/>
                    <a:pt x="33" y="5"/>
                  </a:cubicBezTo>
                  <a:cubicBezTo>
                    <a:pt x="12" y="16"/>
                    <a:pt x="1" y="37"/>
                    <a:pt x="7" y="59"/>
                  </a:cubicBezTo>
                  <a:cubicBezTo>
                    <a:pt x="12" y="64"/>
                    <a:pt x="247" y="737"/>
                    <a:pt x="728" y="1416"/>
                  </a:cubicBezTo>
                  <a:cubicBezTo>
                    <a:pt x="1011" y="1812"/>
                    <a:pt x="1322" y="2133"/>
                    <a:pt x="1653" y="2368"/>
                  </a:cubicBezTo>
                  <a:cubicBezTo>
                    <a:pt x="1791" y="2464"/>
                    <a:pt x="1931" y="2545"/>
                    <a:pt x="2070" y="2614"/>
                  </a:cubicBezTo>
                  <a:cubicBezTo>
                    <a:pt x="2369" y="2752"/>
                    <a:pt x="2679" y="2833"/>
                    <a:pt x="3000" y="2849"/>
                  </a:cubicBezTo>
                  <a:cubicBezTo>
                    <a:pt x="3021" y="2849"/>
                    <a:pt x="3037" y="2833"/>
                    <a:pt x="3042" y="2811"/>
                  </a:cubicBezTo>
                  <a:cubicBezTo>
                    <a:pt x="3042" y="2784"/>
                    <a:pt x="3027" y="2769"/>
                    <a:pt x="3005" y="2763"/>
                  </a:cubicBezTo>
                  <a:cubicBezTo>
                    <a:pt x="1968" y="2715"/>
                    <a:pt x="1226" y="1978"/>
                    <a:pt x="792" y="1363"/>
                  </a:cubicBezTo>
                  <a:cubicBezTo>
                    <a:pt x="316" y="695"/>
                    <a:pt x="87" y="32"/>
                    <a:pt x="81" y="26"/>
                  </a:cubicBezTo>
                  <a:cubicBezTo>
                    <a:pt x="78" y="10"/>
                    <a:pt x="65" y="1"/>
                    <a:pt x="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8"/>
            <p:cNvSpPr/>
            <p:nvPr/>
          </p:nvSpPr>
          <p:spPr>
            <a:xfrm>
              <a:off x="1396160" y="1549950"/>
              <a:ext cx="326018" cy="266171"/>
            </a:xfrm>
            <a:custGeom>
              <a:avLst/>
              <a:gdLst/>
              <a:ahLst/>
              <a:cxnLst/>
              <a:rect l="l" t="t" r="r" b="b"/>
              <a:pathLst>
                <a:path w="3993" h="3260" extrusionOk="0">
                  <a:moveTo>
                    <a:pt x="3340" y="0"/>
                  </a:moveTo>
                  <a:cubicBezTo>
                    <a:pt x="3268" y="0"/>
                    <a:pt x="3194" y="15"/>
                    <a:pt x="3121" y="47"/>
                  </a:cubicBezTo>
                  <a:cubicBezTo>
                    <a:pt x="2929" y="134"/>
                    <a:pt x="2651" y="338"/>
                    <a:pt x="2294" y="338"/>
                  </a:cubicBezTo>
                  <a:cubicBezTo>
                    <a:pt x="2234" y="338"/>
                    <a:pt x="2171" y="332"/>
                    <a:pt x="2106" y="319"/>
                  </a:cubicBezTo>
                  <a:cubicBezTo>
                    <a:pt x="1982" y="296"/>
                    <a:pt x="1842" y="285"/>
                    <a:pt x="1699" y="285"/>
                  </a:cubicBezTo>
                  <a:cubicBezTo>
                    <a:pt x="1316" y="285"/>
                    <a:pt x="904" y="364"/>
                    <a:pt x="663" y="512"/>
                  </a:cubicBezTo>
                  <a:cubicBezTo>
                    <a:pt x="331" y="716"/>
                    <a:pt x="540" y="1031"/>
                    <a:pt x="540" y="1031"/>
                  </a:cubicBezTo>
                  <a:cubicBezTo>
                    <a:pt x="540" y="1031"/>
                    <a:pt x="5" y="1352"/>
                    <a:pt x="230" y="1955"/>
                  </a:cubicBezTo>
                  <a:cubicBezTo>
                    <a:pt x="375" y="2346"/>
                    <a:pt x="0" y="2756"/>
                    <a:pt x="331" y="3099"/>
                  </a:cubicBezTo>
                  <a:cubicBezTo>
                    <a:pt x="447" y="3221"/>
                    <a:pt x="569" y="3260"/>
                    <a:pt x="678" y="3260"/>
                  </a:cubicBezTo>
                  <a:cubicBezTo>
                    <a:pt x="876" y="3260"/>
                    <a:pt x="1031" y="3131"/>
                    <a:pt x="1031" y="3131"/>
                  </a:cubicBezTo>
                  <a:cubicBezTo>
                    <a:pt x="1031" y="3131"/>
                    <a:pt x="807" y="1730"/>
                    <a:pt x="1214" y="1634"/>
                  </a:cubicBezTo>
                  <a:cubicBezTo>
                    <a:pt x="1540" y="1561"/>
                    <a:pt x="1920" y="1359"/>
                    <a:pt x="2361" y="1359"/>
                  </a:cubicBezTo>
                  <a:cubicBezTo>
                    <a:pt x="2462" y="1359"/>
                    <a:pt x="2565" y="1369"/>
                    <a:pt x="2672" y="1394"/>
                  </a:cubicBezTo>
                  <a:cubicBezTo>
                    <a:pt x="2863" y="1438"/>
                    <a:pt x="3042" y="1460"/>
                    <a:pt x="3199" y="1460"/>
                  </a:cubicBezTo>
                  <a:cubicBezTo>
                    <a:pt x="3517" y="1460"/>
                    <a:pt x="3745" y="1370"/>
                    <a:pt x="3795" y="1191"/>
                  </a:cubicBezTo>
                  <a:cubicBezTo>
                    <a:pt x="3875" y="929"/>
                    <a:pt x="3485" y="886"/>
                    <a:pt x="3671" y="699"/>
                  </a:cubicBezTo>
                  <a:cubicBezTo>
                    <a:pt x="3993" y="377"/>
                    <a:pt x="3703" y="0"/>
                    <a:pt x="33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8"/>
            <p:cNvSpPr/>
            <p:nvPr/>
          </p:nvSpPr>
          <p:spPr>
            <a:xfrm>
              <a:off x="1472501" y="1857107"/>
              <a:ext cx="153252" cy="145414"/>
            </a:xfrm>
            <a:custGeom>
              <a:avLst/>
              <a:gdLst/>
              <a:ahLst/>
              <a:cxnLst/>
              <a:rect l="l" t="t" r="r" b="b"/>
              <a:pathLst>
                <a:path w="1877" h="1781" extrusionOk="0">
                  <a:moveTo>
                    <a:pt x="0" y="0"/>
                  </a:moveTo>
                  <a:lnTo>
                    <a:pt x="102" y="1550"/>
                  </a:lnTo>
                  <a:cubicBezTo>
                    <a:pt x="102" y="1550"/>
                    <a:pt x="492" y="1780"/>
                    <a:pt x="973" y="1780"/>
                  </a:cubicBezTo>
                  <a:cubicBezTo>
                    <a:pt x="1214" y="1780"/>
                    <a:pt x="1478" y="1722"/>
                    <a:pt x="1727" y="1550"/>
                  </a:cubicBezTo>
                  <a:cubicBezTo>
                    <a:pt x="1774" y="1518"/>
                    <a:pt x="1828" y="1475"/>
                    <a:pt x="1877" y="1432"/>
                  </a:cubicBezTo>
                  <a:lnTo>
                    <a:pt x="1845" y="983"/>
                  </a:lnTo>
                  <a:lnTo>
                    <a:pt x="1626" y="866"/>
                  </a:lnTo>
                  <a:lnTo>
                    <a:pt x="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8"/>
            <p:cNvSpPr/>
            <p:nvPr/>
          </p:nvSpPr>
          <p:spPr>
            <a:xfrm>
              <a:off x="1514794" y="1912056"/>
              <a:ext cx="110959" cy="71605"/>
            </a:xfrm>
            <a:custGeom>
              <a:avLst/>
              <a:gdLst/>
              <a:ahLst/>
              <a:cxnLst/>
              <a:rect l="l" t="t" r="r" b="b"/>
              <a:pathLst>
                <a:path w="1359" h="877" extrusionOk="0">
                  <a:moveTo>
                    <a:pt x="1" y="1"/>
                  </a:moveTo>
                  <a:cubicBezTo>
                    <a:pt x="1" y="1"/>
                    <a:pt x="530" y="663"/>
                    <a:pt x="1209" y="877"/>
                  </a:cubicBezTo>
                  <a:cubicBezTo>
                    <a:pt x="1256" y="845"/>
                    <a:pt x="1310" y="802"/>
                    <a:pt x="1359" y="759"/>
                  </a:cubicBezTo>
                  <a:lnTo>
                    <a:pt x="1327" y="310"/>
                  </a:lnTo>
                  <a:lnTo>
                    <a:pt x="1108" y="193"/>
                  </a:lnTo>
                  <a:lnTo>
                    <a:pt x="1"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8"/>
            <p:cNvSpPr/>
            <p:nvPr/>
          </p:nvSpPr>
          <p:spPr>
            <a:xfrm>
              <a:off x="1451926" y="1915975"/>
              <a:ext cx="185993" cy="96426"/>
            </a:xfrm>
            <a:custGeom>
              <a:avLst/>
              <a:gdLst/>
              <a:ahLst/>
              <a:cxnLst/>
              <a:rect l="l" t="t" r="r" b="b"/>
              <a:pathLst>
                <a:path w="2278" h="1181" extrusionOk="0">
                  <a:moveTo>
                    <a:pt x="295" y="0"/>
                  </a:moveTo>
                  <a:cubicBezTo>
                    <a:pt x="295" y="0"/>
                    <a:pt x="1" y="59"/>
                    <a:pt x="102" y="219"/>
                  </a:cubicBezTo>
                  <a:cubicBezTo>
                    <a:pt x="210" y="380"/>
                    <a:pt x="225" y="957"/>
                    <a:pt x="225" y="957"/>
                  </a:cubicBezTo>
                  <a:cubicBezTo>
                    <a:pt x="225" y="957"/>
                    <a:pt x="921" y="1180"/>
                    <a:pt x="1530" y="1180"/>
                  </a:cubicBezTo>
                  <a:cubicBezTo>
                    <a:pt x="1834" y="1180"/>
                    <a:pt x="2116" y="1125"/>
                    <a:pt x="2278" y="957"/>
                  </a:cubicBezTo>
                  <a:cubicBezTo>
                    <a:pt x="2278" y="957"/>
                    <a:pt x="2225" y="572"/>
                    <a:pt x="2246" y="396"/>
                  </a:cubicBezTo>
                  <a:cubicBezTo>
                    <a:pt x="2250" y="370"/>
                    <a:pt x="2239" y="360"/>
                    <a:pt x="2216" y="360"/>
                  </a:cubicBezTo>
                  <a:cubicBezTo>
                    <a:pt x="2149" y="360"/>
                    <a:pt x="1982" y="447"/>
                    <a:pt x="1802" y="471"/>
                  </a:cubicBezTo>
                  <a:cubicBezTo>
                    <a:pt x="1721" y="482"/>
                    <a:pt x="1642" y="488"/>
                    <a:pt x="1566" y="488"/>
                  </a:cubicBezTo>
                  <a:cubicBezTo>
                    <a:pt x="826" y="488"/>
                    <a:pt x="29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8"/>
            <p:cNvSpPr/>
            <p:nvPr/>
          </p:nvSpPr>
          <p:spPr>
            <a:xfrm>
              <a:off x="1504752" y="1966107"/>
              <a:ext cx="109244" cy="35925"/>
            </a:xfrm>
            <a:custGeom>
              <a:avLst/>
              <a:gdLst/>
              <a:ahLst/>
              <a:cxnLst/>
              <a:rect l="l" t="t" r="r" b="b"/>
              <a:pathLst>
                <a:path w="1338" h="440" extrusionOk="0">
                  <a:moveTo>
                    <a:pt x="44" y="1"/>
                  </a:moveTo>
                  <a:cubicBezTo>
                    <a:pt x="32" y="1"/>
                    <a:pt x="18" y="7"/>
                    <a:pt x="12" y="17"/>
                  </a:cubicBezTo>
                  <a:cubicBezTo>
                    <a:pt x="0" y="39"/>
                    <a:pt x="7" y="65"/>
                    <a:pt x="22" y="76"/>
                  </a:cubicBezTo>
                  <a:cubicBezTo>
                    <a:pt x="49" y="96"/>
                    <a:pt x="526" y="439"/>
                    <a:pt x="944" y="439"/>
                  </a:cubicBezTo>
                  <a:cubicBezTo>
                    <a:pt x="950" y="439"/>
                    <a:pt x="956" y="439"/>
                    <a:pt x="962" y="439"/>
                  </a:cubicBezTo>
                  <a:cubicBezTo>
                    <a:pt x="1097" y="439"/>
                    <a:pt x="1219" y="402"/>
                    <a:pt x="1322" y="301"/>
                  </a:cubicBezTo>
                  <a:cubicBezTo>
                    <a:pt x="1337" y="289"/>
                    <a:pt x="1337" y="263"/>
                    <a:pt x="1322" y="242"/>
                  </a:cubicBezTo>
                  <a:cubicBezTo>
                    <a:pt x="1316" y="233"/>
                    <a:pt x="1306" y="229"/>
                    <a:pt x="1296" y="229"/>
                  </a:cubicBezTo>
                  <a:cubicBezTo>
                    <a:pt x="1286" y="229"/>
                    <a:pt x="1275" y="233"/>
                    <a:pt x="1268" y="242"/>
                  </a:cubicBezTo>
                  <a:cubicBezTo>
                    <a:pt x="1182" y="325"/>
                    <a:pt x="1071" y="357"/>
                    <a:pt x="951" y="357"/>
                  </a:cubicBezTo>
                  <a:cubicBezTo>
                    <a:pt x="559" y="357"/>
                    <a:pt x="73" y="11"/>
                    <a:pt x="65" y="7"/>
                  </a:cubicBezTo>
                  <a:cubicBezTo>
                    <a:pt x="59" y="3"/>
                    <a:pt x="52"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8"/>
            <p:cNvSpPr/>
            <p:nvPr/>
          </p:nvSpPr>
          <p:spPr>
            <a:xfrm>
              <a:off x="1610812" y="1639354"/>
              <a:ext cx="89159" cy="96916"/>
            </a:xfrm>
            <a:custGeom>
              <a:avLst/>
              <a:gdLst/>
              <a:ahLst/>
              <a:cxnLst/>
              <a:rect l="l" t="t" r="r" b="b"/>
              <a:pathLst>
                <a:path w="1092" h="1187" extrusionOk="0">
                  <a:moveTo>
                    <a:pt x="6" y="0"/>
                  </a:moveTo>
                  <a:lnTo>
                    <a:pt x="6" y="0"/>
                  </a:lnTo>
                  <a:cubicBezTo>
                    <a:pt x="1" y="299"/>
                    <a:pt x="776" y="1187"/>
                    <a:pt x="776" y="1187"/>
                  </a:cubicBezTo>
                  <a:cubicBezTo>
                    <a:pt x="1091" y="32"/>
                    <a:pt x="6" y="0"/>
                    <a:pt x="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8"/>
            <p:cNvSpPr/>
            <p:nvPr/>
          </p:nvSpPr>
          <p:spPr>
            <a:xfrm>
              <a:off x="1658004" y="1760274"/>
              <a:ext cx="45069" cy="78627"/>
            </a:xfrm>
            <a:custGeom>
              <a:avLst/>
              <a:gdLst/>
              <a:ahLst/>
              <a:cxnLst/>
              <a:rect l="l" t="t" r="r" b="b"/>
              <a:pathLst>
                <a:path w="552" h="963" extrusionOk="0">
                  <a:moveTo>
                    <a:pt x="233" y="1"/>
                  </a:moveTo>
                  <a:cubicBezTo>
                    <a:pt x="110" y="1"/>
                    <a:pt x="0" y="148"/>
                    <a:pt x="0" y="148"/>
                  </a:cubicBezTo>
                  <a:lnTo>
                    <a:pt x="101" y="957"/>
                  </a:lnTo>
                  <a:cubicBezTo>
                    <a:pt x="123" y="961"/>
                    <a:pt x="144" y="963"/>
                    <a:pt x="164" y="963"/>
                  </a:cubicBezTo>
                  <a:cubicBezTo>
                    <a:pt x="498" y="963"/>
                    <a:pt x="552" y="395"/>
                    <a:pt x="400" y="123"/>
                  </a:cubicBezTo>
                  <a:cubicBezTo>
                    <a:pt x="348" y="32"/>
                    <a:pt x="289" y="1"/>
                    <a:pt x="23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8"/>
            <p:cNvSpPr/>
            <p:nvPr/>
          </p:nvSpPr>
          <p:spPr>
            <a:xfrm>
              <a:off x="1441475" y="1634618"/>
              <a:ext cx="249760" cy="303076"/>
            </a:xfrm>
            <a:custGeom>
              <a:avLst/>
              <a:gdLst/>
              <a:ahLst/>
              <a:cxnLst/>
              <a:rect l="l" t="t" r="r" b="b"/>
              <a:pathLst>
                <a:path w="3059" h="3712" extrusionOk="0">
                  <a:moveTo>
                    <a:pt x="1600" y="1"/>
                  </a:moveTo>
                  <a:cubicBezTo>
                    <a:pt x="1383" y="1"/>
                    <a:pt x="1150" y="33"/>
                    <a:pt x="915" y="95"/>
                  </a:cubicBezTo>
                  <a:cubicBezTo>
                    <a:pt x="1" y="330"/>
                    <a:pt x="188" y="1292"/>
                    <a:pt x="188" y="1292"/>
                  </a:cubicBezTo>
                  <a:lnTo>
                    <a:pt x="257" y="1832"/>
                  </a:lnTo>
                  <a:lnTo>
                    <a:pt x="375" y="2837"/>
                  </a:lnTo>
                  <a:lnTo>
                    <a:pt x="402" y="3029"/>
                  </a:lnTo>
                  <a:cubicBezTo>
                    <a:pt x="438" y="3060"/>
                    <a:pt x="1080" y="3712"/>
                    <a:pt x="1974" y="3712"/>
                  </a:cubicBezTo>
                  <a:cubicBezTo>
                    <a:pt x="2015" y="3712"/>
                    <a:pt x="2055" y="3711"/>
                    <a:pt x="2097" y="3708"/>
                  </a:cubicBezTo>
                  <a:cubicBezTo>
                    <a:pt x="3059" y="3650"/>
                    <a:pt x="2995" y="2725"/>
                    <a:pt x="2995" y="2725"/>
                  </a:cubicBezTo>
                  <a:lnTo>
                    <a:pt x="2924" y="1998"/>
                  </a:lnTo>
                  <a:lnTo>
                    <a:pt x="2903" y="1758"/>
                  </a:lnTo>
                  <a:lnTo>
                    <a:pt x="2807" y="789"/>
                  </a:lnTo>
                  <a:cubicBezTo>
                    <a:pt x="2775" y="597"/>
                    <a:pt x="2689" y="443"/>
                    <a:pt x="2561" y="320"/>
                  </a:cubicBezTo>
                  <a:cubicBezTo>
                    <a:pt x="2340" y="106"/>
                    <a:pt x="1995" y="1"/>
                    <a:pt x="160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8"/>
            <p:cNvSpPr/>
            <p:nvPr/>
          </p:nvSpPr>
          <p:spPr>
            <a:xfrm>
              <a:off x="1528185" y="1694629"/>
              <a:ext cx="57970" cy="44580"/>
            </a:xfrm>
            <a:custGeom>
              <a:avLst/>
              <a:gdLst/>
              <a:ahLst/>
              <a:cxnLst/>
              <a:rect l="l" t="t" r="r" b="b"/>
              <a:pathLst>
                <a:path w="710" h="546" extrusionOk="0">
                  <a:moveTo>
                    <a:pt x="481" y="1"/>
                  </a:moveTo>
                  <a:cubicBezTo>
                    <a:pt x="449" y="1"/>
                    <a:pt x="416" y="9"/>
                    <a:pt x="382" y="29"/>
                  </a:cubicBezTo>
                  <a:cubicBezTo>
                    <a:pt x="382" y="29"/>
                    <a:pt x="78" y="135"/>
                    <a:pt x="24" y="392"/>
                  </a:cubicBezTo>
                  <a:cubicBezTo>
                    <a:pt x="0" y="507"/>
                    <a:pt x="45" y="545"/>
                    <a:pt x="112" y="545"/>
                  </a:cubicBezTo>
                  <a:cubicBezTo>
                    <a:pt x="198" y="545"/>
                    <a:pt x="321" y="482"/>
                    <a:pt x="387" y="434"/>
                  </a:cubicBezTo>
                  <a:cubicBezTo>
                    <a:pt x="500" y="349"/>
                    <a:pt x="564" y="355"/>
                    <a:pt x="628" y="269"/>
                  </a:cubicBezTo>
                  <a:cubicBezTo>
                    <a:pt x="710" y="153"/>
                    <a:pt x="614" y="1"/>
                    <a:pt x="48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8"/>
            <p:cNvSpPr/>
            <p:nvPr/>
          </p:nvSpPr>
          <p:spPr>
            <a:xfrm>
              <a:off x="1613670" y="1687852"/>
              <a:ext cx="59194" cy="43518"/>
            </a:xfrm>
            <a:custGeom>
              <a:avLst/>
              <a:gdLst/>
              <a:ahLst/>
              <a:cxnLst/>
              <a:rect l="l" t="t" r="r" b="b"/>
              <a:pathLst>
                <a:path w="725" h="533" extrusionOk="0">
                  <a:moveTo>
                    <a:pt x="226" y="1"/>
                  </a:moveTo>
                  <a:cubicBezTo>
                    <a:pt x="92" y="1"/>
                    <a:pt x="1" y="158"/>
                    <a:pt x="89" y="272"/>
                  </a:cubicBezTo>
                  <a:cubicBezTo>
                    <a:pt x="153" y="357"/>
                    <a:pt x="217" y="347"/>
                    <a:pt x="334" y="432"/>
                  </a:cubicBezTo>
                  <a:cubicBezTo>
                    <a:pt x="399" y="476"/>
                    <a:pt x="520" y="533"/>
                    <a:pt x="606" y="533"/>
                  </a:cubicBezTo>
                  <a:cubicBezTo>
                    <a:pt x="677" y="533"/>
                    <a:pt x="725" y="494"/>
                    <a:pt x="698" y="379"/>
                  </a:cubicBezTo>
                  <a:cubicBezTo>
                    <a:pt x="634" y="122"/>
                    <a:pt x="319" y="26"/>
                    <a:pt x="319" y="26"/>
                  </a:cubicBezTo>
                  <a:cubicBezTo>
                    <a:pt x="287" y="8"/>
                    <a:pt x="255" y="1"/>
                    <a:pt x="2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8"/>
            <p:cNvSpPr/>
            <p:nvPr/>
          </p:nvSpPr>
          <p:spPr>
            <a:xfrm>
              <a:off x="1480747" y="1782808"/>
              <a:ext cx="215713" cy="160029"/>
            </a:xfrm>
            <a:custGeom>
              <a:avLst/>
              <a:gdLst/>
              <a:ahLst/>
              <a:cxnLst/>
              <a:rect l="l" t="t" r="r" b="b"/>
              <a:pathLst>
                <a:path w="2642" h="1960" extrusionOk="0">
                  <a:moveTo>
                    <a:pt x="262" y="1"/>
                  </a:moveTo>
                  <a:lnTo>
                    <a:pt x="1" y="247"/>
                  </a:lnTo>
                  <a:cubicBezTo>
                    <a:pt x="1" y="247"/>
                    <a:pt x="22" y="755"/>
                    <a:pt x="269" y="1337"/>
                  </a:cubicBezTo>
                  <a:cubicBezTo>
                    <a:pt x="445" y="1756"/>
                    <a:pt x="942" y="1959"/>
                    <a:pt x="1439" y="1959"/>
                  </a:cubicBezTo>
                  <a:cubicBezTo>
                    <a:pt x="1632" y="1959"/>
                    <a:pt x="1826" y="1928"/>
                    <a:pt x="2000" y="1867"/>
                  </a:cubicBezTo>
                  <a:cubicBezTo>
                    <a:pt x="2620" y="1648"/>
                    <a:pt x="2642" y="418"/>
                    <a:pt x="2455" y="306"/>
                  </a:cubicBezTo>
                  <a:cubicBezTo>
                    <a:pt x="2371" y="255"/>
                    <a:pt x="2272" y="237"/>
                    <a:pt x="2175" y="237"/>
                  </a:cubicBezTo>
                  <a:cubicBezTo>
                    <a:pt x="1951" y="237"/>
                    <a:pt x="1737" y="333"/>
                    <a:pt x="1737" y="333"/>
                  </a:cubicBezTo>
                  <a:cubicBezTo>
                    <a:pt x="1634" y="293"/>
                    <a:pt x="1523" y="276"/>
                    <a:pt x="1409" y="276"/>
                  </a:cubicBezTo>
                  <a:cubicBezTo>
                    <a:pt x="1216" y="276"/>
                    <a:pt x="1016" y="324"/>
                    <a:pt x="834" y="392"/>
                  </a:cubicBezTo>
                  <a:cubicBezTo>
                    <a:pt x="806" y="403"/>
                    <a:pt x="777" y="408"/>
                    <a:pt x="748" y="408"/>
                  </a:cubicBezTo>
                  <a:cubicBezTo>
                    <a:pt x="492" y="408"/>
                    <a:pt x="262" y="1"/>
                    <a:pt x="26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8"/>
            <p:cNvSpPr/>
            <p:nvPr/>
          </p:nvSpPr>
          <p:spPr>
            <a:xfrm>
              <a:off x="1580684" y="1835226"/>
              <a:ext cx="66053" cy="19187"/>
            </a:xfrm>
            <a:custGeom>
              <a:avLst/>
              <a:gdLst/>
              <a:ahLst/>
              <a:cxnLst/>
              <a:rect l="l" t="t" r="r" b="b"/>
              <a:pathLst>
                <a:path w="809" h="235" extrusionOk="0">
                  <a:moveTo>
                    <a:pt x="767" y="0"/>
                  </a:moveTo>
                  <a:cubicBezTo>
                    <a:pt x="755" y="0"/>
                    <a:pt x="743" y="6"/>
                    <a:pt x="733" y="17"/>
                  </a:cubicBezTo>
                  <a:cubicBezTo>
                    <a:pt x="733" y="20"/>
                    <a:pt x="629" y="164"/>
                    <a:pt x="403" y="164"/>
                  </a:cubicBezTo>
                  <a:cubicBezTo>
                    <a:pt x="309" y="164"/>
                    <a:pt x="195" y="139"/>
                    <a:pt x="59" y="71"/>
                  </a:cubicBezTo>
                  <a:cubicBezTo>
                    <a:pt x="54" y="69"/>
                    <a:pt x="49" y="68"/>
                    <a:pt x="43" y="68"/>
                  </a:cubicBezTo>
                  <a:cubicBezTo>
                    <a:pt x="29" y="68"/>
                    <a:pt x="16" y="75"/>
                    <a:pt x="12" y="86"/>
                  </a:cubicBezTo>
                  <a:cubicBezTo>
                    <a:pt x="0" y="108"/>
                    <a:pt x="7" y="128"/>
                    <a:pt x="27" y="135"/>
                  </a:cubicBezTo>
                  <a:cubicBezTo>
                    <a:pt x="173" y="208"/>
                    <a:pt x="297" y="235"/>
                    <a:pt x="400" y="235"/>
                  </a:cubicBezTo>
                  <a:cubicBezTo>
                    <a:pt x="498" y="235"/>
                    <a:pt x="577" y="211"/>
                    <a:pt x="637" y="182"/>
                  </a:cubicBezTo>
                  <a:cubicBezTo>
                    <a:pt x="744" y="128"/>
                    <a:pt x="792" y="59"/>
                    <a:pt x="792" y="59"/>
                  </a:cubicBezTo>
                  <a:cubicBezTo>
                    <a:pt x="809" y="44"/>
                    <a:pt x="802" y="22"/>
                    <a:pt x="787" y="6"/>
                  </a:cubicBezTo>
                  <a:cubicBezTo>
                    <a:pt x="781" y="2"/>
                    <a:pt x="774" y="0"/>
                    <a:pt x="767"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8"/>
            <p:cNvSpPr/>
            <p:nvPr/>
          </p:nvSpPr>
          <p:spPr>
            <a:xfrm>
              <a:off x="1472093" y="1849678"/>
              <a:ext cx="24902" cy="32332"/>
            </a:xfrm>
            <a:custGeom>
              <a:avLst/>
              <a:gdLst/>
              <a:ahLst/>
              <a:cxnLst/>
              <a:rect l="l" t="t" r="r" b="b"/>
              <a:pathLst>
                <a:path w="305" h="396" extrusionOk="0">
                  <a:moveTo>
                    <a:pt x="304" y="0"/>
                  </a:moveTo>
                  <a:lnTo>
                    <a:pt x="304" y="0"/>
                  </a:lnTo>
                  <a:cubicBezTo>
                    <a:pt x="150" y="166"/>
                    <a:pt x="0" y="203"/>
                    <a:pt x="0" y="203"/>
                  </a:cubicBezTo>
                  <a:lnTo>
                    <a:pt x="27" y="395"/>
                  </a:lnTo>
                  <a:cubicBezTo>
                    <a:pt x="198" y="304"/>
                    <a:pt x="299" y="10"/>
                    <a:pt x="3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8"/>
            <p:cNvSpPr/>
            <p:nvPr/>
          </p:nvSpPr>
          <p:spPr>
            <a:xfrm>
              <a:off x="1412653" y="1779379"/>
              <a:ext cx="70788" cy="87526"/>
            </a:xfrm>
            <a:custGeom>
              <a:avLst/>
              <a:gdLst/>
              <a:ahLst/>
              <a:cxnLst/>
              <a:rect l="l" t="t" r="r" b="b"/>
              <a:pathLst>
                <a:path w="867" h="1072" extrusionOk="0">
                  <a:moveTo>
                    <a:pt x="422" y="1"/>
                  </a:moveTo>
                  <a:cubicBezTo>
                    <a:pt x="335" y="1"/>
                    <a:pt x="247" y="44"/>
                    <a:pt x="173" y="166"/>
                  </a:cubicBezTo>
                  <a:cubicBezTo>
                    <a:pt x="1" y="450"/>
                    <a:pt x="312" y="1071"/>
                    <a:pt x="666" y="1071"/>
                  </a:cubicBezTo>
                  <a:cubicBezTo>
                    <a:pt x="732" y="1071"/>
                    <a:pt x="800" y="1049"/>
                    <a:pt x="867" y="1000"/>
                  </a:cubicBezTo>
                  <a:lnTo>
                    <a:pt x="819" y="230"/>
                  </a:lnTo>
                  <a:cubicBezTo>
                    <a:pt x="819" y="230"/>
                    <a:pt x="623" y="1"/>
                    <a:pt x="422"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8"/>
            <p:cNvSpPr/>
            <p:nvPr/>
          </p:nvSpPr>
          <p:spPr>
            <a:xfrm>
              <a:off x="1439842" y="1800444"/>
              <a:ext cx="41967" cy="48499"/>
            </a:xfrm>
            <a:custGeom>
              <a:avLst/>
              <a:gdLst/>
              <a:ahLst/>
              <a:cxnLst/>
              <a:rect l="l" t="t" r="r" b="b"/>
              <a:pathLst>
                <a:path w="514" h="594" extrusionOk="0">
                  <a:moveTo>
                    <a:pt x="44" y="1"/>
                  </a:moveTo>
                  <a:cubicBezTo>
                    <a:pt x="28" y="1"/>
                    <a:pt x="14" y="13"/>
                    <a:pt x="10" y="26"/>
                  </a:cubicBezTo>
                  <a:cubicBezTo>
                    <a:pt x="0" y="48"/>
                    <a:pt x="10" y="68"/>
                    <a:pt x="32" y="73"/>
                  </a:cubicBezTo>
                  <a:cubicBezTo>
                    <a:pt x="48" y="80"/>
                    <a:pt x="368" y="191"/>
                    <a:pt x="437" y="566"/>
                  </a:cubicBezTo>
                  <a:cubicBezTo>
                    <a:pt x="437" y="579"/>
                    <a:pt x="454" y="594"/>
                    <a:pt x="469" y="594"/>
                  </a:cubicBezTo>
                  <a:cubicBezTo>
                    <a:pt x="471" y="594"/>
                    <a:pt x="473" y="593"/>
                    <a:pt x="475" y="593"/>
                  </a:cubicBezTo>
                  <a:lnTo>
                    <a:pt x="481" y="593"/>
                  </a:lnTo>
                  <a:cubicBezTo>
                    <a:pt x="502" y="593"/>
                    <a:pt x="513" y="571"/>
                    <a:pt x="513" y="549"/>
                  </a:cubicBezTo>
                  <a:cubicBezTo>
                    <a:pt x="437" y="132"/>
                    <a:pt x="69" y="9"/>
                    <a:pt x="58" y="4"/>
                  </a:cubicBezTo>
                  <a:cubicBezTo>
                    <a:pt x="53" y="2"/>
                    <a:pt x="49" y="1"/>
                    <a:pt x="4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8"/>
            <p:cNvSpPr/>
            <p:nvPr/>
          </p:nvSpPr>
          <p:spPr>
            <a:xfrm>
              <a:off x="1444496" y="1817590"/>
              <a:ext cx="25882" cy="14615"/>
            </a:xfrm>
            <a:custGeom>
              <a:avLst/>
              <a:gdLst/>
              <a:ahLst/>
              <a:cxnLst/>
              <a:rect l="l" t="t" r="r" b="b"/>
              <a:pathLst>
                <a:path w="317" h="179" extrusionOk="0">
                  <a:moveTo>
                    <a:pt x="249" y="0"/>
                  </a:moveTo>
                  <a:cubicBezTo>
                    <a:pt x="140" y="0"/>
                    <a:pt x="32" y="100"/>
                    <a:pt x="17" y="110"/>
                  </a:cubicBezTo>
                  <a:cubicBezTo>
                    <a:pt x="7" y="126"/>
                    <a:pt x="1" y="152"/>
                    <a:pt x="17" y="163"/>
                  </a:cubicBezTo>
                  <a:cubicBezTo>
                    <a:pt x="28" y="174"/>
                    <a:pt x="39" y="179"/>
                    <a:pt x="50" y="179"/>
                  </a:cubicBezTo>
                  <a:cubicBezTo>
                    <a:pt x="55" y="179"/>
                    <a:pt x="65" y="174"/>
                    <a:pt x="71" y="169"/>
                  </a:cubicBezTo>
                  <a:cubicBezTo>
                    <a:pt x="101" y="143"/>
                    <a:pt x="188" y="77"/>
                    <a:pt x="251" y="77"/>
                  </a:cubicBezTo>
                  <a:cubicBezTo>
                    <a:pt x="255" y="77"/>
                    <a:pt x="260" y="77"/>
                    <a:pt x="264" y="78"/>
                  </a:cubicBezTo>
                  <a:cubicBezTo>
                    <a:pt x="266" y="78"/>
                    <a:pt x="269" y="79"/>
                    <a:pt x="272" y="79"/>
                  </a:cubicBezTo>
                  <a:cubicBezTo>
                    <a:pt x="290" y="79"/>
                    <a:pt x="307" y="64"/>
                    <a:pt x="311" y="45"/>
                  </a:cubicBezTo>
                  <a:cubicBezTo>
                    <a:pt x="316" y="24"/>
                    <a:pt x="301" y="8"/>
                    <a:pt x="279" y="3"/>
                  </a:cubicBezTo>
                  <a:cubicBezTo>
                    <a:pt x="269" y="1"/>
                    <a:pt x="259" y="0"/>
                    <a:pt x="24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8"/>
            <p:cNvSpPr/>
            <p:nvPr/>
          </p:nvSpPr>
          <p:spPr>
            <a:xfrm>
              <a:off x="1606893" y="1756926"/>
              <a:ext cx="24576" cy="62869"/>
            </a:xfrm>
            <a:custGeom>
              <a:avLst/>
              <a:gdLst/>
              <a:ahLst/>
              <a:cxnLst/>
              <a:rect l="l" t="t" r="r" b="b"/>
              <a:pathLst>
                <a:path w="301" h="770" extrusionOk="0">
                  <a:moveTo>
                    <a:pt x="26" y="1"/>
                  </a:moveTo>
                  <a:cubicBezTo>
                    <a:pt x="23" y="1"/>
                    <a:pt x="20" y="2"/>
                    <a:pt x="17" y="3"/>
                  </a:cubicBezTo>
                  <a:cubicBezTo>
                    <a:pt x="6" y="9"/>
                    <a:pt x="0" y="19"/>
                    <a:pt x="6" y="29"/>
                  </a:cubicBezTo>
                  <a:lnTo>
                    <a:pt x="209" y="452"/>
                  </a:lnTo>
                  <a:cubicBezTo>
                    <a:pt x="231" y="500"/>
                    <a:pt x="251" y="549"/>
                    <a:pt x="241" y="591"/>
                  </a:cubicBezTo>
                  <a:cubicBezTo>
                    <a:pt x="236" y="623"/>
                    <a:pt x="214" y="655"/>
                    <a:pt x="182" y="677"/>
                  </a:cubicBezTo>
                  <a:cubicBezTo>
                    <a:pt x="150" y="702"/>
                    <a:pt x="118" y="714"/>
                    <a:pt x="81" y="729"/>
                  </a:cubicBezTo>
                  <a:cubicBezTo>
                    <a:pt x="71" y="735"/>
                    <a:pt x="64" y="746"/>
                    <a:pt x="71" y="756"/>
                  </a:cubicBezTo>
                  <a:cubicBezTo>
                    <a:pt x="71" y="764"/>
                    <a:pt x="76" y="769"/>
                    <a:pt x="83" y="769"/>
                  </a:cubicBezTo>
                  <a:cubicBezTo>
                    <a:pt x="85" y="769"/>
                    <a:pt x="88" y="768"/>
                    <a:pt x="91" y="767"/>
                  </a:cubicBezTo>
                  <a:lnTo>
                    <a:pt x="96" y="767"/>
                  </a:lnTo>
                  <a:cubicBezTo>
                    <a:pt x="135" y="756"/>
                    <a:pt x="172" y="741"/>
                    <a:pt x="209" y="714"/>
                  </a:cubicBezTo>
                  <a:cubicBezTo>
                    <a:pt x="251" y="682"/>
                    <a:pt x="278" y="645"/>
                    <a:pt x="284" y="601"/>
                  </a:cubicBezTo>
                  <a:cubicBezTo>
                    <a:pt x="300" y="537"/>
                    <a:pt x="268" y="478"/>
                    <a:pt x="246" y="431"/>
                  </a:cubicBezTo>
                  <a:lnTo>
                    <a:pt x="49" y="14"/>
                  </a:lnTo>
                  <a:cubicBezTo>
                    <a:pt x="45" y="6"/>
                    <a:pt x="35" y="1"/>
                    <a:pt x="2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8"/>
            <p:cNvSpPr/>
            <p:nvPr/>
          </p:nvSpPr>
          <p:spPr>
            <a:xfrm>
              <a:off x="1544024" y="1745332"/>
              <a:ext cx="48989" cy="28495"/>
            </a:xfrm>
            <a:custGeom>
              <a:avLst/>
              <a:gdLst/>
              <a:ahLst/>
              <a:cxnLst/>
              <a:rect l="l" t="t" r="r" b="b"/>
              <a:pathLst>
                <a:path w="600" h="349" extrusionOk="0">
                  <a:moveTo>
                    <a:pt x="295" y="0"/>
                  </a:moveTo>
                  <a:cubicBezTo>
                    <a:pt x="252" y="0"/>
                    <a:pt x="215" y="11"/>
                    <a:pt x="177" y="27"/>
                  </a:cubicBezTo>
                  <a:cubicBezTo>
                    <a:pt x="97" y="59"/>
                    <a:pt x="32" y="129"/>
                    <a:pt x="0" y="210"/>
                  </a:cubicBezTo>
                  <a:cubicBezTo>
                    <a:pt x="73" y="295"/>
                    <a:pt x="178" y="348"/>
                    <a:pt x="286" y="348"/>
                  </a:cubicBezTo>
                  <a:cubicBezTo>
                    <a:pt x="291" y="348"/>
                    <a:pt x="296" y="348"/>
                    <a:pt x="301" y="348"/>
                  </a:cubicBezTo>
                  <a:cubicBezTo>
                    <a:pt x="417" y="343"/>
                    <a:pt x="530" y="284"/>
                    <a:pt x="599" y="188"/>
                  </a:cubicBezTo>
                  <a:cubicBezTo>
                    <a:pt x="562" y="107"/>
                    <a:pt x="488" y="43"/>
                    <a:pt x="402" y="17"/>
                  </a:cubicBezTo>
                  <a:cubicBezTo>
                    <a:pt x="365" y="6"/>
                    <a:pt x="328" y="0"/>
                    <a:pt x="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8"/>
            <p:cNvSpPr/>
            <p:nvPr/>
          </p:nvSpPr>
          <p:spPr>
            <a:xfrm>
              <a:off x="1541901" y="1743618"/>
              <a:ext cx="53316" cy="22045"/>
            </a:xfrm>
            <a:custGeom>
              <a:avLst/>
              <a:gdLst/>
              <a:ahLst/>
              <a:cxnLst/>
              <a:rect l="l" t="t" r="r" b="b"/>
              <a:pathLst>
                <a:path w="653" h="270" extrusionOk="0">
                  <a:moveTo>
                    <a:pt x="334" y="1"/>
                  </a:moveTo>
                  <a:cubicBezTo>
                    <a:pt x="281" y="1"/>
                    <a:pt x="228" y="13"/>
                    <a:pt x="182" y="38"/>
                  </a:cubicBezTo>
                  <a:cubicBezTo>
                    <a:pt x="97" y="75"/>
                    <a:pt x="33" y="150"/>
                    <a:pt x="6" y="241"/>
                  </a:cubicBezTo>
                  <a:cubicBezTo>
                    <a:pt x="1" y="251"/>
                    <a:pt x="6" y="263"/>
                    <a:pt x="16" y="268"/>
                  </a:cubicBezTo>
                  <a:cubicBezTo>
                    <a:pt x="18" y="269"/>
                    <a:pt x="20" y="269"/>
                    <a:pt x="22" y="269"/>
                  </a:cubicBezTo>
                  <a:cubicBezTo>
                    <a:pt x="32" y="269"/>
                    <a:pt x="43" y="261"/>
                    <a:pt x="43" y="251"/>
                  </a:cubicBezTo>
                  <a:cubicBezTo>
                    <a:pt x="70" y="177"/>
                    <a:pt x="129" y="107"/>
                    <a:pt x="198" y="75"/>
                  </a:cubicBezTo>
                  <a:cubicBezTo>
                    <a:pt x="240" y="54"/>
                    <a:pt x="286" y="43"/>
                    <a:pt x="331" y="43"/>
                  </a:cubicBezTo>
                  <a:cubicBezTo>
                    <a:pt x="366" y="43"/>
                    <a:pt x="401" y="50"/>
                    <a:pt x="433" y="64"/>
                  </a:cubicBezTo>
                  <a:cubicBezTo>
                    <a:pt x="507" y="91"/>
                    <a:pt x="572" y="150"/>
                    <a:pt x="604" y="224"/>
                  </a:cubicBezTo>
                  <a:cubicBezTo>
                    <a:pt x="610" y="236"/>
                    <a:pt x="620" y="241"/>
                    <a:pt x="625" y="241"/>
                  </a:cubicBezTo>
                  <a:cubicBezTo>
                    <a:pt x="631" y="241"/>
                    <a:pt x="631" y="241"/>
                    <a:pt x="636" y="236"/>
                  </a:cubicBezTo>
                  <a:cubicBezTo>
                    <a:pt x="647" y="231"/>
                    <a:pt x="652" y="219"/>
                    <a:pt x="647" y="209"/>
                  </a:cubicBezTo>
                  <a:cubicBezTo>
                    <a:pt x="610" y="123"/>
                    <a:pt x="534" y="54"/>
                    <a:pt x="450" y="21"/>
                  </a:cubicBezTo>
                  <a:cubicBezTo>
                    <a:pt x="413" y="8"/>
                    <a:pt x="373"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8"/>
            <p:cNvSpPr/>
            <p:nvPr/>
          </p:nvSpPr>
          <p:spPr>
            <a:xfrm>
              <a:off x="1556271" y="1745332"/>
              <a:ext cx="23678" cy="20575"/>
            </a:xfrm>
            <a:custGeom>
              <a:avLst/>
              <a:gdLst/>
              <a:ahLst/>
              <a:cxnLst/>
              <a:rect l="l" t="t" r="r" b="b"/>
              <a:pathLst>
                <a:path w="290" h="252" extrusionOk="0">
                  <a:moveTo>
                    <a:pt x="145" y="0"/>
                  </a:moveTo>
                  <a:cubicBezTo>
                    <a:pt x="102" y="0"/>
                    <a:pt x="65" y="11"/>
                    <a:pt x="27" y="27"/>
                  </a:cubicBezTo>
                  <a:cubicBezTo>
                    <a:pt x="11" y="54"/>
                    <a:pt x="0" y="81"/>
                    <a:pt x="0" y="118"/>
                  </a:cubicBezTo>
                  <a:cubicBezTo>
                    <a:pt x="6" y="193"/>
                    <a:pt x="75" y="252"/>
                    <a:pt x="151" y="252"/>
                  </a:cubicBezTo>
                  <a:cubicBezTo>
                    <a:pt x="230" y="247"/>
                    <a:pt x="289" y="177"/>
                    <a:pt x="284" y="102"/>
                  </a:cubicBezTo>
                  <a:cubicBezTo>
                    <a:pt x="284" y="65"/>
                    <a:pt x="274" y="38"/>
                    <a:pt x="252" y="17"/>
                  </a:cubicBezTo>
                  <a:cubicBezTo>
                    <a:pt x="215" y="6"/>
                    <a:pt x="178" y="0"/>
                    <a:pt x="1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8"/>
            <p:cNvSpPr/>
            <p:nvPr/>
          </p:nvSpPr>
          <p:spPr>
            <a:xfrm>
              <a:off x="1620447" y="1740923"/>
              <a:ext cx="48907" cy="28495"/>
            </a:xfrm>
            <a:custGeom>
              <a:avLst/>
              <a:gdLst/>
              <a:ahLst/>
              <a:cxnLst/>
              <a:rect l="l" t="t" r="r" b="b"/>
              <a:pathLst>
                <a:path w="599" h="349" extrusionOk="0">
                  <a:moveTo>
                    <a:pt x="295" y="1"/>
                  </a:moveTo>
                  <a:cubicBezTo>
                    <a:pt x="257" y="1"/>
                    <a:pt x="219" y="12"/>
                    <a:pt x="182" y="28"/>
                  </a:cubicBezTo>
                  <a:cubicBezTo>
                    <a:pt x="102" y="60"/>
                    <a:pt x="33" y="129"/>
                    <a:pt x="1" y="210"/>
                  </a:cubicBezTo>
                  <a:cubicBezTo>
                    <a:pt x="72" y="292"/>
                    <a:pt x="178" y="349"/>
                    <a:pt x="290" y="349"/>
                  </a:cubicBezTo>
                  <a:cubicBezTo>
                    <a:pt x="295" y="349"/>
                    <a:pt x="300" y="348"/>
                    <a:pt x="305" y="348"/>
                  </a:cubicBezTo>
                  <a:cubicBezTo>
                    <a:pt x="418" y="343"/>
                    <a:pt x="529" y="284"/>
                    <a:pt x="599" y="188"/>
                  </a:cubicBezTo>
                  <a:cubicBezTo>
                    <a:pt x="561" y="108"/>
                    <a:pt x="487" y="44"/>
                    <a:pt x="401" y="17"/>
                  </a:cubicBezTo>
                  <a:cubicBezTo>
                    <a:pt x="369" y="7"/>
                    <a:pt x="332"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8"/>
            <p:cNvSpPr/>
            <p:nvPr/>
          </p:nvSpPr>
          <p:spPr>
            <a:xfrm>
              <a:off x="1618242" y="1739209"/>
              <a:ext cx="53316" cy="21882"/>
            </a:xfrm>
            <a:custGeom>
              <a:avLst/>
              <a:gdLst/>
              <a:ahLst/>
              <a:cxnLst/>
              <a:rect l="l" t="t" r="r" b="b"/>
              <a:pathLst>
                <a:path w="653" h="268" extrusionOk="0">
                  <a:moveTo>
                    <a:pt x="334" y="1"/>
                  </a:moveTo>
                  <a:cubicBezTo>
                    <a:pt x="282" y="1"/>
                    <a:pt x="230" y="12"/>
                    <a:pt x="182" y="33"/>
                  </a:cubicBezTo>
                  <a:cubicBezTo>
                    <a:pt x="102" y="75"/>
                    <a:pt x="33" y="150"/>
                    <a:pt x="6" y="241"/>
                  </a:cubicBezTo>
                  <a:cubicBezTo>
                    <a:pt x="1" y="252"/>
                    <a:pt x="11" y="263"/>
                    <a:pt x="21" y="268"/>
                  </a:cubicBezTo>
                  <a:cubicBezTo>
                    <a:pt x="33" y="268"/>
                    <a:pt x="43" y="263"/>
                    <a:pt x="48" y="252"/>
                  </a:cubicBezTo>
                  <a:cubicBezTo>
                    <a:pt x="70" y="177"/>
                    <a:pt x="129" y="108"/>
                    <a:pt x="204" y="75"/>
                  </a:cubicBezTo>
                  <a:cubicBezTo>
                    <a:pt x="242" y="55"/>
                    <a:pt x="287" y="44"/>
                    <a:pt x="333" y="44"/>
                  </a:cubicBezTo>
                  <a:cubicBezTo>
                    <a:pt x="369" y="44"/>
                    <a:pt x="405" y="51"/>
                    <a:pt x="438" y="65"/>
                  </a:cubicBezTo>
                  <a:cubicBezTo>
                    <a:pt x="514" y="92"/>
                    <a:pt x="578" y="150"/>
                    <a:pt x="610" y="226"/>
                  </a:cubicBezTo>
                  <a:cubicBezTo>
                    <a:pt x="610" y="233"/>
                    <a:pt x="616" y="238"/>
                    <a:pt x="623" y="238"/>
                  </a:cubicBezTo>
                  <a:cubicBezTo>
                    <a:pt x="625" y="238"/>
                    <a:pt x="628" y="237"/>
                    <a:pt x="631" y="236"/>
                  </a:cubicBezTo>
                  <a:lnTo>
                    <a:pt x="637" y="236"/>
                  </a:lnTo>
                  <a:cubicBezTo>
                    <a:pt x="647" y="231"/>
                    <a:pt x="653" y="220"/>
                    <a:pt x="647" y="209"/>
                  </a:cubicBezTo>
                  <a:cubicBezTo>
                    <a:pt x="610" y="124"/>
                    <a:pt x="541" y="54"/>
                    <a:pt x="455" y="22"/>
                  </a:cubicBezTo>
                  <a:cubicBezTo>
                    <a:pt x="415" y="8"/>
                    <a:pt x="375" y="1"/>
                    <a:pt x="33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8"/>
            <p:cNvSpPr/>
            <p:nvPr/>
          </p:nvSpPr>
          <p:spPr>
            <a:xfrm>
              <a:off x="1633020" y="1740923"/>
              <a:ext cx="23678" cy="20249"/>
            </a:xfrm>
            <a:custGeom>
              <a:avLst/>
              <a:gdLst/>
              <a:ahLst/>
              <a:cxnLst/>
              <a:rect l="l" t="t" r="r" b="b"/>
              <a:pathLst>
                <a:path w="290" h="248" extrusionOk="0">
                  <a:moveTo>
                    <a:pt x="141" y="1"/>
                  </a:moveTo>
                  <a:cubicBezTo>
                    <a:pt x="103" y="1"/>
                    <a:pt x="65" y="12"/>
                    <a:pt x="28" y="28"/>
                  </a:cubicBezTo>
                  <a:cubicBezTo>
                    <a:pt x="7" y="49"/>
                    <a:pt x="1" y="81"/>
                    <a:pt x="1" y="113"/>
                  </a:cubicBezTo>
                  <a:cubicBezTo>
                    <a:pt x="7" y="190"/>
                    <a:pt x="66" y="247"/>
                    <a:pt x="141" y="247"/>
                  </a:cubicBezTo>
                  <a:cubicBezTo>
                    <a:pt x="144" y="247"/>
                    <a:pt x="148" y="247"/>
                    <a:pt x="151" y="247"/>
                  </a:cubicBezTo>
                  <a:cubicBezTo>
                    <a:pt x="225" y="247"/>
                    <a:pt x="289" y="178"/>
                    <a:pt x="284" y="97"/>
                  </a:cubicBezTo>
                  <a:cubicBezTo>
                    <a:pt x="279" y="65"/>
                    <a:pt x="269" y="39"/>
                    <a:pt x="247" y="17"/>
                  </a:cubicBezTo>
                  <a:cubicBezTo>
                    <a:pt x="215" y="7"/>
                    <a:pt x="178" y="1"/>
                    <a:pt x="14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8"/>
            <p:cNvSpPr/>
            <p:nvPr/>
          </p:nvSpPr>
          <p:spPr>
            <a:xfrm>
              <a:off x="1441475" y="1634618"/>
              <a:ext cx="209099" cy="172358"/>
            </a:xfrm>
            <a:custGeom>
              <a:avLst/>
              <a:gdLst/>
              <a:ahLst/>
              <a:cxnLst/>
              <a:rect l="l" t="t" r="r" b="b"/>
              <a:pathLst>
                <a:path w="2561" h="2111" extrusionOk="0">
                  <a:moveTo>
                    <a:pt x="1603" y="1"/>
                  </a:moveTo>
                  <a:cubicBezTo>
                    <a:pt x="1386" y="1"/>
                    <a:pt x="1153" y="33"/>
                    <a:pt x="915" y="95"/>
                  </a:cubicBezTo>
                  <a:cubicBezTo>
                    <a:pt x="1" y="330"/>
                    <a:pt x="188" y="1292"/>
                    <a:pt x="188" y="1292"/>
                  </a:cubicBezTo>
                  <a:lnTo>
                    <a:pt x="257" y="1832"/>
                  </a:lnTo>
                  <a:cubicBezTo>
                    <a:pt x="333" y="1875"/>
                    <a:pt x="455" y="1961"/>
                    <a:pt x="514" y="2094"/>
                  </a:cubicBezTo>
                  <a:lnTo>
                    <a:pt x="755" y="2111"/>
                  </a:lnTo>
                  <a:cubicBezTo>
                    <a:pt x="755" y="2111"/>
                    <a:pt x="765" y="1714"/>
                    <a:pt x="659" y="1426"/>
                  </a:cubicBezTo>
                  <a:cubicBezTo>
                    <a:pt x="557" y="1132"/>
                    <a:pt x="942" y="1073"/>
                    <a:pt x="802" y="688"/>
                  </a:cubicBezTo>
                  <a:cubicBezTo>
                    <a:pt x="802" y="688"/>
                    <a:pt x="1001" y="455"/>
                    <a:pt x="1321" y="455"/>
                  </a:cubicBezTo>
                  <a:cubicBezTo>
                    <a:pt x="1374" y="455"/>
                    <a:pt x="1429" y="461"/>
                    <a:pt x="1487" y="475"/>
                  </a:cubicBezTo>
                  <a:cubicBezTo>
                    <a:pt x="1686" y="521"/>
                    <a:pt x="1892" y="555"/>
                    <a:pt x="2072" y="555"/>
                  </a:cubicBezTo>
                  <a:cubicBezTo>
                    <a:pt x="2269" y="555"/>
                    <a:pt x="2434" y="514"/>
                    <a:pt x="2524" y="405"/>
                  </a:cubicBezTo>
                  <a:cubicBezTo>
                    <a:pt x="2546" y="379"/>
                    <a:pt x="2556" y="352"/>
                    <a:pt x="2561" y="320"/>
                  </a:cubicBezTo>
                  <a:cubicBezTo>
                    <a:pt x="2340" y="106"/>
                    <a:pt x="1998" y="1"/>
                    <a:pt x="16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8"/>
            <p:cNvSpPr/>
            <p:nvPr/>
          </p:nvSpPr>
          <p:spPr>
            <a:xfrm>
              <a:off x="1228538" y="2009951"/>
              <a:ext cx="337449" cy="730827"/>
            </a:xfrm>
            <a:custGeom>
              <a:avLst/>
              <a:gdLst/>
              <a:ahLst/>
              <a:cxnLst/>
              <a:rect l="l" t="t" r="r" b="b"/>
              <a:pathLst>
                <a:path w="4133" h="8951" extrusionOk="0">
                  <a:moveTo>
                    <a:pt x="1914" y="0"/>
                  </a:moveTo>
                  <a:cubicBezTo>
                    <a:pt x="1635" y="0"/>
                    <a:pt x="1273" y="171"/>
                    <a:pt x="1155" y="415"/>
                  </a:cubicBezTo>
                  <a:cubicBezTo>
                    <a:pt x="1155" y="415"/>
                    <a:pt x="2460" y="1356"/>
                    <a:pt x="2684" y="3119"/>
                  </a:cubicBezTo>
                  <a:cubicBezTo>
                    <a:pt x="2914" y="4890"/>
                    <a:pt x="1824" y="7278"/>
                    <a:pt x="401" y="7887"/>
                  </a:cubicBezTo>
                  <a:cubicBezTo>
                    <a:pt x="401" y="7887"/>
                    <a:pt x="1" y="8240"/>
                    <a:pt x="262" y="8951"/>
                  </a:cubicBezTo>
                  <a:cubicBezTo>
                    <a:pt x="262" y="8951"/>
                    <a:pt x="3176" y="8368"/>
                    <a:pt x="3657" y="4606"/>
                  </a:cubicBezTo>
                  <a:cubicBezTo>
                    <a:pt x="4133" y="837"/>
                    <a:pt x="2117" y="41"/>
                    <a:pt x="2117" y="41"/>
                  </a:cubicBezTo>
                  <a:cubicBezTo>
                    <a:pt x="2060" y="13"/>
                    <a:pt x="1990" y="0"/>
                    <a:pt x="191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8"/>
            <p:cNvSpPr/>
            <p:nvPr/>
          </p:nvSpPr>
          <p:spPr>
            <a:xfrm>
              <a:off x="1436249" y="2205742"/>
              <a:ext cx="106632" cy="161091"/>
            </a:xfrm>
            <a:custGeom>
              <a:avLst/>
              <a:gdLst/>
              <a:ahLst/>
              <a:cxnLst/>
              <a:rect l="l" t="t" r="r" b="b"/>
              <a:pathLst>
                <a:path w="1306" h="1973" extrusionOk="0">
                  <a:moveTo>
                    <a:pt x="1016" y="0"/>
                  </a:moveTo>
                  <a:cubicBezTo>
                    <a:pt x="696" y="6"/>
                    <a:pt x="385" y="97"/>
                    <a:pt x="188" y="171"/>
                  </a:cubicBezTo>
                  <a:cubicBezTo>
                    <a:pt x="76" y="215"/>
                    <a:pt x="6" y="326"/>
                    <a:pt x="22" y="449"/>
                  </a:cubicBezTo>
                  <a:cubicBezTo>
                    <a:pt x="81" y="861"/>
                    <a:pt x="49" y="1374"/>
                    <a:pt x="17" y="1690"/>
                  </a:cubicBezTo>
                  <a:cubicBezTo>
                    <a:pt x="0" y="1839"/>
                    <a:pt x="124" y="1972"/>
                    <a:pt x="274" y="1972"/>
                  </a:cubicBezTo>
                  <a:lnTo>
                    <a:pt x="995" y="1967"/>
                  </a:lnTo>
                  <a:cubicBezTo>
                    <a:pt x="1123" y="1967"/>
                    <a:pt x="1231" y="1871"/>
                    <a:pt x="1246" y="1742"/>
                  </a:cubicBezTo>
                  <a:cubicBezTo>
                    <a:pt x="1305" y="1299"/>
                    <a:pt x="1288" y="610"/>
                    <a:pt x="1278" y="252"/>
                  </a:cubicBezTo>
                  <a:cubicBezTo>
                    <a:pt x="1273" y="112"/>
                    <a:pt x="1155" y="0"/>
                    <a:pt x="101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8"/>
            <p:cNvSpPr/>
            <p:nvPr/>
          </p:nvSpPr>
          <p:spPr>
            <a:xfrm>
              <a:off x="1725609" y="2030281"/>
              <a:ext cx="147945" cy="586637"/>
            </a:xfrm>
            <a:custGeom>
              <a:avLst/>
              <a:gdLst/>
              <a:ahLst/>
              <a:cxnLst/>
              <a:rect l="l" t="t" r="r" b="b"/>
              <a:pathLst>
                <a:path w="1812" h="7185" extrusionOk="0">
                  <a:moveTo>
                    <a:pt x="3" y="1"/>
                  </a:moveTo>
                  <a:cubicBezTo>
                    <a:pt x="2" y="1"/>
                    <a:pt x="1" y="1"/>
                    <a:pt x="1" y="1"/>
                  </a:cubicBezTo>
                  <a:cubicBezTo>
                    <a:pt x="1" y="1"/>
                    <a:pt x="209" y="2588"/>
                    <a:pt x="428" y="3940"/>
                  </a:cubicBezTo>
                  <a:cubicBezTo>
                    <a:pt x="646" y="5293"/>
                    <a:pt x="910" y="7185"/>
                    <a:pt x="1008" y="7185"/>
                  </a:cubicBezTo>
                  <a:cubicBezTo>
                    <a:pt x="1009" y="7185"/>
                    <a:pt x="1010" y="7184"/>
                    <a:pt x="1010" y="7184"/>
                  </a:cubicBezTo>
                  <a:cubicBezTo>
                    <a:pt x="1010" y="7184"/>
                    <a:pt x="1812" y="4987"/>
                    <a:pt x="1427" y="3768"/>
                  </a:cubicBezTo>
                  <a:cubicBezTo>
                    <a:pt x="1042" y="2550"/>
                    <a:pt x="1005" y="958"/>
                    <a:pt x="754" y="477"/>
                  </a:cubicBezTo>
                  <a:cubicBezTo>
                    <a:pt x="512" y="10"/>
                    <a:pt x="41" y="1"/>
                    <a:pt x="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8"/>
            <p:cNvSpPr/>
            <p:nvPr/>
          </p:nvSpPr>
          <p:spPr>
            <a:xfrm>
              <a:off x="1754022" y="2418596"/>
              <a:ext cx="165418" cy="162887"/>
            </a:xfrm>
            <a:custGeom>
              <a:avLst/>
              <a:gdLst/>
              <a:ahLst/>
              <a:cxnLst/>
              <a:rect l="l" t="t" r="r" b="b"/>
              <a:pathLst>
                <a:path w="2026" h="1995" extrusionOk="0">
                  <a:moveTo>
                    <a:pt x="1189" y="1"/>
                  </a:moveTo>
                  <a:cubicBezTo>
                    <a:pt x="1180" y="1"/>
                    <a:pt x="1175" y="1"/>
                    <a:pt x="1175" y="1"/>
                  </a:cubicBezTo>
                  <a:lnTo>
                    <a:pt x="1160" y="301"/>
                  </a:lnTo>
                  <a:cubicBezTo>
                    <a:pt x="1160" y="301"/>
                    <a:pt x="940" y="286"/>
                    <a:pt x="702" y="286"/>
                  </a:cubicBezTo>
                  <a:cubicBezTo>
                    <a:pt x="453" y="286"/>
                    <a:pt x="185" y="303"/>
                    <a:pt x="122" y="371"/>
                  </a:cubicBezTo>
                  <a:cubicBezTo>
                    <a:pt x="0" y="504"/>
                    <a:pt x="193" y="707"/>
                    <a:pt x="193" y="707"/>
                  </a:cubicBezTo>
                  <a:cubicBezTo>
                    <a:pt x="193" y="707"/>
                    <a:pt x="187" y="702"/>
                    <a:pt x="180" y="702"/>
                  </a:cubicBezTo>
                  <a:cubicBezTo>
                    <a:pt x="165" y="702"/>
                    <a:pt x="141" y="721"/>
                    <a:pt x="134" y="835"/>
                  </a:cubicBezTo>
                  <a:cubicBezTo>
                    <a:pt x="122" y="1007"/>
                    <a:pt x="331" y="1129"/>
                    <a:pt x="331" y="1129"/>
                  </a:cubicBezTo>
                  <a:cubicBezTo>
                    <a:pt x="331" y="1129"/>
                    <a:pt x="277" y="1178"/>
                    <a:pt x="294" y="1333"/>
                  </a:cubicBezTo>
                  <a:cubicBezTo>
                    <a:pt x="304" y="1488"/>
                    <a:pt x="507" y="1632"/>
                    <a:pt x="507" y="1632"/>
                  </a:cubicBezTo>
                  <a:cubicBezTo>
                    <a:pt x="507" y="1632"/>
                    <a:pt x="374" y="1809"/>
                    <a:pt x="593" y="1910"/>
                  </a:cubicBezTo>
                  <a:cubicBezTo>
                    <a:pt x="655" y="1939"/>
                    <a:pt x="790" y="1994"/>
                    <a:pt x="987" y="1994"/>
                  </a:cubicBezTo>
                  <a:cubicBezTo>
                    <a:pt x="1113" y="1994"/>
                    <a:pt x="1264" y="1972"/>
                    <a:pt x="1437" y="1905"/>
                  </a:cubicBezTo>
                  <a:cubicBezTo>
                    <a:pt x="1641" y="1824"/>
                    <a:pt x="2026" y="1621"/>
                    <a:pt x="1935" y="1033"/>
                  </a:cubicBezTo>
                  <a:cubicBezTo>
                    <a:pt x="1935" y="1033"/>
                    <a:pt x="1785" y="462"/>
                    <a:pt x="1604" y="226"/>
                  </a:cubicBezTo>
                  <a:cubicBezTo>
                    <a:pt x="1443" y="16"/>
                    <a:pt x="1243" y="1"/>
                    <a:pt x="1189"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8"/>
            <p:cNvSpPr/>
            <p:nvPr/>
          </p:nvSpPr>
          <p:spPr>
            <a:xfrm>
              <a:off x="1728630" y="2192841"/>
              <a:ext cx="121818" cy="160192"/>
            </a:xfrm>
            <a:custGeom>
              <a:avLst/>
              <a:gdLst/>
              <a:ahLst/>
              <a:cxnLst/>
              <a:rect l="l" t="t" r="r" b="b"/>
              <a:pathLst>
                <a:path w="1492" h="1962" extrusionOk="0">
                  <a:moveTo>
                    <a:pt x="474" y="0"/>
                  </a:moveTo>
                  <a:cubicBezTo>
                    <a:pt x="397" y="0"/>
                    <a:pt x="319" y="4"/>
                    <a:pt x="241" y="14"/>
                  </a:cubicBezTo>
                  <a:cubicBezTo>
                    <a:pt x="102" y="30"/>
                    <a:pt x="1" y="158"/>
                    <a:pt x="16" y="297"/>
                  </a:cubicBezTo>
                  <a:cubicBezTo>
                    <a:pt x="48" y="650"/>
                    <a:pt x="129" y="1335"/>
                    <a:pt x="241" y="1772"/>
                  </a:cubicBezTo>
                  <a:cubicBezTo>
                    <a:pt x="270" y="1885"/>
                    <a:pt x="375" y="1962"/>
                    <a:pt x="491" y="1962"/>
                  </a:cubicBezTo>
                  <a:cubicBezTo>
                    <a:pt x="502" y="1962"/>
                    <a:pt x="513" y="1961"/>
                    <a:pt x="524" y="1959"/>
                  </a:cubicBezTo>
                  <a:lnTo>
                    <a:pt x="1235" y="1868"/>
                  </a:lnTo>
                  <a:cubicBezTo>
                    <a:pt x="1390" y="1853"/>
                    <a:pt x="1491" y="1703"/>
                    <a:pt x="1454" y="1553"/>
                  </a:cubicBezTo>
                  <a:cubicBezTo>
                    <a:pt x="1385" y="1249"/>
                    <a:pt x="1279" y="741"/>
                    <a:pt x="1284" y="324"/>
                  </a:cubicBezTo>
                  <a:cubicBezTo>
                    <a:pt x="1284" y="206"/>
                    <a:pt x="1198" y="99"/>
                    <a:pt x="1081" y="73"/>
                  </a:cubicBezTo>
                  <a:cubicBezTo>
                    <a:pt x="928" y="37"/>
                    <a:pt x="708" y="0"/>
                    <a:pt x="474"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8"/>
            <p:cNvSpPr/>
            <p:nvPr/>
          </p:nvSpPr>
          <p:spPr>
            <a:xfrm>
              <a:off x="1010375" y="2050857"/>
              <a:ext cx="480087" cy="616112"/>
            </a:xfrm>
            <a:custGeom>
              <a:avLst/>
              <a:gdLst/>
              <a:ahLst/>
              <a:cxnLst/>
              <a:rect l="l" t="t" r="r" b="b"/>
              <a:pathLst>
                <a:path w="5880" h="7546" extrusionOk="0">
                  <a:moveTo>
                    <a:pt x="3832" y="0"/>
                  </a:moveTo>
                  <a:cubicBezTo>
                    <a:pt x="3709" y="32"/>
                    <a:pt x="3586" y="144"/>
                    <a:pt x="3528" y="213"/>
                  </a:cubicBezTo>
                  <a:cubicBezTo>
                    <a:pt x="3501" y="252"/>
                    <a:pt x="2806" y="1079"/>
                    <a:pt x="2047" y="2090"/>
                  </a:cubicBezTo>
                  <a:cubicBezTo>
                    <a:pt x="1598" y="2694"/>
                    <a:pt x="1219" y="3239"/>
                    <a:pt x="924" y="3704"/>
                  </a:cubicBezTo>
                  <a:cubicBezTo>
                    <a:pt x="514" y="4350"/>
                    <a:pt x="251" y="4863"/>
                    <a:pt x="123" y="5270"/>
                  </a:cubicBezTo>
                  <a:cubicBezTo>
                    <a:pt x="91" y="5376"/>
                    <a:pt x="65" y="5479"/>
                    <a:pt x="48" y="5580"/>
                  </a:cubicBezTo>
                  <a:cubicBezTo>
                    <a:pt x="6" y="5800"/>
                    <a:pt x="1" y="6007"/>
                    <a:pt x="21" y="6205"/>
                  </a:cubicBezTo>
                  <a:cubicBezTo>
                    <a:pt x="75" y="6601"/>
                    <a:pt x="262" y="6937"/>
                    <a:pt x="556" y="7184"/>
                  </a:cubicBezTo>
                  <a:cubicBezTo>
                    <a:pt x="668" y="7268"/>
                    <a:pt x="786" y="7344"/>
                    <a:pt x="919" y="7397"/>
                  </a:cubicBezTo>
                  <a:cubicBezTo>
                    <a:pt x="1064" y="7461"/>
                    <a:pt x="1230" y="7510"/>
                    <a:pt x="1400" y="7531"/>
                  </a:cubicBezTo>
                  <a:cubicBezTo>
                    <a:pt x="1432" y="7531"/>
                    <a:pt x="1459" y="7536"/>
                    <a:pt x="1491" y="7536"/>
                  </a:cubicBezTo>
                  <a:cubicBezTo>
                    <a:pt x="1558" y="7542"/>
                    <a:pt x="1625" y="7545"/>
                    <a:pt x="1695" y="7545"/>
                  </a:cubicBezTo>
                  <a:cubicBezTo>
                    <a:pt x="1866" y="7545"/>
                    <a:pt x="2049" y="7528"/>
                    <a:pt x="2251" y="7493"/>
                  </a:cubicBezTo>
                  <a:cubicBezTo>
                    <a:pt x="2630" y="7424"/>
                    <a:pt x="3084" y="7285"/>
                    <a:pt x="3598" y="7082"/>
                  </a:cubicBezTo>
                  <a:cubicBezTo>
                    <a:pt x="4415" y="6755"/>
                    <a:pt x="5137" y="6360"/>
                    <a:pt x="5164" y="6345"/>
                  </a:cubicBezTo>
                  <a:cubicBezTo>
                    <a:pt x="5687" y="6056"/>
                    <a:pt x="5880" y="5398"/>
                    <a:pt x="5591" y="4875"/>
                  </a:cubicBezTo>
                  <a:cubicBezTo>
                    <a:pt x="5394" y="4520"/>
                    <a:pt x="5023" y="4318"/>
                    <a:pt x="4642" y="4318"/>
                  </a:cubicBezTo>
                  <a:cubicBezTo>
                    <a:pt x="4465" y="4318"/>
                    <a:pt x="4286" y="4361"/>
                    <a:pt x="4121" y="4453"/>
                  </a:cubicBezTo>
                  <a:cubicBezTo>
                    <a:pt x="4121" y="4453"/>
                    <a:pt x="3625" y="4725"/>
                    <a:pt x="3036" y="4976"/>
                  </a:cubicBezTo>
                  <a:cubicBezTo>
                    <a:pt x="2860" y="5050"/>
                    <a:pt x="2700" y="5115"/>
                    <a:pt x="2560" y="5163"/>
                  </a:cubicBezTo>
                  <a:cubicBezTo>
                    <a:pt x="2796" y="4773"/>
                    <a:pt x="3169" y="4201"/>
                    <a:pt x="3773" y="3394"/>
                  </a:cubicBezTo>
                  <a:cubicBezTo>
                    <a:pt x="4175" y="2854"/>
                    <a:pt x="4565" y="2362"/>
                    <a:pt x="4832" y="2031"/>
                  </a:cubicBezTo>
                  <a:cubicBezTo>
                    <a:pt x="4587" y="1304"/>
                    <a:pt x="4249" y="637"/>
                    <a:pt x="3832"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8"/>
            <p:cNvSpPr/>
            <p:nvPr/>
          </p:nvSpPr>
          <p:spPr>
            <a:xfrm>
              <a:off x="1010375" y="2506449"/>
              <a:ext cx="103039" cy="148354"/>
            </a:xfrm>
            <a:custGeom>
              <a:avLst/>
              <a:gdLst/>
              <a:ahLst/>
              <a:cxnLst/>
              <a:rect l="l" t="t" r="r" b="b"/>
              <a:pathLst>
                <a:path w="1262" h="1817" extrusionOk="0">
                  <a:moveTo>
                    <a:pt x="48" y="0"/>
                  </a:moveTo>
                  <a:cubicBezTo>
                    <a:pt x="6" y="220"/>
                    <a:pt x="1" y="427"/>
                    <a:pt x="21" y="625"/>
                  </a:cubicBezTo>
                  <a:cubicBezTo>
                    <a:pt x="75" y="1021"/>
                    <a:pt x="262" y="1357"/>
                    <a:pt x="556" y="1604"/>
                  </a:cubicBezTo>
                  <a:cubicBezTo>
                    <a:pt x="668" y="1688"/>
                    <a:pt x="786" y="1764"/>
                    <a:pt x="919" y="1817"/>
                  </a:cubicBezTo>
                  <a:cubicBezTo>
                    <a:pt x="1262" y="930"/>
                    <a:pt x="443" y="262"/>
                    <a:pt x="4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8"/>
            <p:cNvSpPr/>
            <p:nvPr/>
          </p:nvSpPr>
          <p:spPr>
            <a:xfrm>
              <a:off x="1078469" y="2466033"/>
              <a:ext cx="143536" cy="72503"/>
            </a:xfrm>
            <a:custGeom>
              <a:avLst/>
              <a:gdLst/>
              <a:ahLst/>
              <a:cxnLst/>
              <a:rect l="l" t="t" r="r" b="b"/>
              <a:pathLst>
                <a:path w="1758" h="888" extrusionOk="0">
                  <a:moveTo>
                    <a:pt x="1690" y="0"/>
                  </a:moveTo>
                  <a:cubicBezTo>
                    <a:pt x="1684" y="0"/>
                    <a:pt x="1679" y="1"/>
                    <a:pt x="1673" y="3"/>
                  </a:cubicBezTo>
                  <a:cubicBezTo>
                    <a:pt x="1630" y="19"/>
                    <a:pt x="593" y="362"/>
                    <a:pt x="26" y="784"/>
                  </a:cubicBezTo>
                  <a:cubicBezTo>
                    <a:pt x="6" y="804"/>
                    <a:pt x="1" y="836"/>
                    <a:pt x="16" y="863"/>
                  </a:cubicBezTo>
                  <a:cubicBezTo>
                    <a:pt x="26" y="880"/>
                    <a:pt x="43" y="885"/>
                    <a:pt x="58" y="885"/>
                  </a:cubicBezTo>
                  <a:cubicBezTo>
                    <a:pt x="61" y="887"/>
                    <a:pt x="65" y="887"/>
                    <a:pt x="68" y="887"/>
                  </a:cubicBezTo>
                  <a:cubicBezTo>
                    <a:pt x="78" y="887"/>
                    <a:pt x="90" y="882"/>
                    <a:pt x="102" y="875"/>
                  </a:cubicBezTo>
                  <a:cubicBezTo>
                    <a:pt x="647" y="463"/>
                    <a:pt x="1700" y="121"/>
                    <a:pt x="1710" y="116"/>
                  </a:cubicBezTo>
                  <a:cubicBezTo>
                    <a:pt x="1743" y="105"/>
                    <a:pt x="1758" y="73"/>
                    <a:pt x="1748" y="41"/>
                  </a:cubicBezTo>
                  <a:cubicBezTo>
                    <a:pt x="1739" y="19"/>
                    <a:pt x="1716" y="0"/>
                    <a:pt x="169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8"/>
            <p:cNvSpPr/>
            <p:nvPr/>
          </p:nvSpPr>
          <p:spPr>
            <a:xfrm>
              <a:off x="1142154" y="2461951"/>
              <a:ext cx="65563" cy="18779"/>
            </a:xfrm>
            <a:custGeom>
              <a:avLst/>
              <a:gdLst/>
              <a:ahLst/>
              <a:cxnLst/>
              <a:rect l="l" t="t" r="r" b="b"/>
              <a:pathLst>
                <a:path w="803" h="230" extrusionOk="0">
                  <a:moveTo>
                    <a:pt x="59" y="0"/>
                  </a:moveTo>
                  <a:cubicBezTo>
                    <a:pt x="27" y="0"/>
                    <a:pt x="0" y="27"/>
                    <a:pt x="0" y="59"/>
                  </a:cubicBezTo>
                  <a:cubicBezTo>
                    <a:pt x="0" y="91"/>
                    <a:pt x="27" y="117"/>
                    <a:pt x="59" y="117"/>
                  </a:cubicBezTo>
                  <a:cubicBezTo>
                    <a:pt x="65" y="117"/>
                    <a:pt x="487" y="117"/>
                    <a:pt x="711" y="225"/>
                  </a:cubicBezTo>
                  <a:cubicBezTo>
                    <a:pt x="716" y="225"/>
                    <a:pt x="721" y="225"/>
                    <a:pt x="728" y="230"/>
                  </a:cubicBezTo>
                  <a:cubicBezTo>
                    <a:pt x="753" y="230"/>
                    <a:pt x="775" y="219"/>
                    <a:pt x="785" y="193"/>
                  </a:cubicBezTo>
                  <a:cubicBezTo>
                    <a:pt x="802" y="166"/>
                    <a:pt x="792" y="128"/>
                    <a:pt x="760" y="117"/>
                  </a:cubicBezTo>
                  <a:cubicBezTo>
                    <a:pt x="514" y="0"/>
                    <a:pt x="75" y="0"/>
                    <a:pt x="5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8"/>
            <p:cNvSpPr/>
            <p:nvPr/>
          </p:nvSpPr>
          <p:spPr>
            <a:xfrm>
              <a:off x="1293203" y="2194066"/>
              <a:ext cx="132677" cy="173746"/>
            </a:xfrm>
            <a:custGeom>
              <a:avLst/>
              <a:gdLst/>
              <a:ahLst/>
              <a:cxnLst/>
              <a:rect l="l" t="t" r="r" b="b"/>
              <a:pathLst>
                <a:path w="1625" h="2128" extrusionOk="0">
                  <a:moveTo>
                    <a:pt x="1563" y="0"/>
                  </a:moveTo>
                  <a:cubicBezTo>
                    <a:pt x="1545" y="0"/>
                    <a:pt x="1525" y="9"/>
                    <a:pt x="1513" y="25"/>
                  </a:cubicBezTo>
                  <a:lnTo>
                    <a:pt x="21" y="2036"/>
                  </a:lnTo>
                  <a:cubicBezTo>
                    <a:pt x="0" y="2062"/>
                    <a:pt x="5" y="2100"/>
                    <a:pt x="32" y="2115"/>
                  </a:cubicBezTo>
                  <a:cubicBezTo>
                    <a:pt x="43" y="2127"/>
                    <a:pt x="48" y="2127"/>
                    <a:pt x="58" y="2127"/>
                  </a:cubicBezTo>
                  <a:cubicBezTo>
                    <a:pt x="62" y="2128"/>
                    <a:pt x="66" y="2128"/>
                    <a:pt x="69" y="2128"/>
                  </a:cubicBezTo>
                  <a:cubicBezTo>
                    <a:pt x="87" y="2128"/>
                    <a:pt x="103" y="2119"/>
                    <a:pt x="112" y="2105"/>
                  </a:cubicBezTo>
                  <a:lnTo>
                    <a:pt x="1609" y="95"/>
                  </a:lnTo>
                  <a:cubicBezTo>
                    <a:pt x="1624" y="69"/>
                    <a:pt x="1619" y="31"/>
                    <a:pt x="1592" y="10"/>
                  </a:cubicBezTo>
                  <a:cubicBezTo>
                    <a:pt x="1584" y="4"/>
                    <a:pt x="1574" y="0"/>
                    <a:pt x="15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8"/>
            <p:cNvSpPr/>
            <p:nvPr/>
          </p:nvSpPr>
          <p:spPr>
            <a:xfrm>
              <a:off x="1379586" y="2242320"/>
              <a:ext cx="39354" cy="13309"/>
            </a:xfrm>
            <a:custGeom>
              <a:avLst/>
              <a:gdLst/>
              <a:ahLst/>
              <a:cxnLst/>
              <a:rect l="l" t="t" r="r" b="b"/>
              <a:pathLst>
                <a:path w="482" h="163" extrusionOk="0">
                  <a:moveTo>
                    <a:pt x="60" y="1"/>
                  </a:moveTo>
                  <a:cubicBezTo>
                    <a:pt x="31" y="1"/>
                    <a:pt x="6" y="20"/>
                    <a:pt x="6" y="49"/>
                  </a:cubicBezTo>
                  <a:cubicBezTo>
                    <a:pt x="0" y="81"/>
                    <a:pt x="21" y="113"/>
                    <a:pt x="53" y="119"/>
                  </a:cubicBezTo>
                  <a:lnTo>
                    <a:pt x="411" y="162"/>
                  </a:lnTo>
                  <a:cubicBezTo>
                    <a:pt x="414" y="162"/>
                    <a:pt x="417" y="163"/>
                    <a:pt x="420" y="163"/>
                  </a:cubicBezTo>
                  <a:cubicBezTo>
                    <a:pt x="449" y="163"/>
                    <a:pt x="476" y="142"/>
                    <a:pt x="482" y="113"/>
                  </a:cubicBezTo>
                  <a:cubicBezTo>
                    <a:pt x="482" y="81"/>
                    <a:pt x="460" y="49"/>
                    <a:pt x="428" y="49"/>
                  </a:cubicBezTo>
                  <a:lnTo>
                    <a:pt x="70" y="1"/>
                  </a:lnTo>
                  <a:cubicBezTo>
                    <a:pt x="66" y="1"/>
                    <a:pt x="63"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8"/>
            <p:cNvSpPr/>
            <p:nvPr/>
          </p:nvSpPr>
          <p:spPr>
            <a:xfrm>
              <a:off x="1304470" y="2375731"/>
              <a:ext cx="237023" cy="183707"/>
            </a:xfrm>
            <a:custGeom>
              <a:avLst/>
              <a:gdLst/>
              <a:ahLst/>
              <a:cxnLst/>
              <a:rect l="l" t="t" r="r" b="b"/>
              <a:pathLst>
                <a:path w="2903" h="2250" extrusionOk="0">
                  <a:moveTo>
                    <a:pt x="1466" y="0"/>
                  </a:moveTo>
                  <a:cubicBezTo>
                    <a:pt x="1424" y="0"/>
                    <a:pt x="1376" y="4"/>
                    <a:pt x="1321" y="13"/>
                  </a:cubicBezTo>
                  <a:cubicBezTo>
                    <a:pt x="1042" y="57"/>
                    <a:pt x="279" y="879"/>
                    <a:pt x="279" y="879"/>
                  </a:cubicBezTo>
                  <a:cubicBezTo>
                    <a:pt x="1" y="1505"/>
                    <a:pt x="465" y="2211"/>
                    <a:pt x="1027" y="2248"/>
                  </a:cubicBezTo>
                  <a:cubicBezTo>
                    <a:pt x="1051" y="2249"/>
                    <a:pt x="1076" y="2250"/>
                    <a:pt x="1101" y="2250"/>
                  </a:cubicBezTo>
                  <a:cubicBezTo>
                    <a:pt x="1658" y="2250"/>
                    <a:pt x="2425" y="1919"/>
                    <a:pt x="2518" y="1730"/>
                  </a:cubicBezTo>
                  <a:cubicBezTo>
                    <a:pt x="2614" y="1532"/>
                    <a:pt x="2556" y="1429"/>
                    <a:pt x="2556" y="1429"/>
                  </a:cubicBezTo>
                  <a:cubicBezTo>
                    <a:pt x="2556" y="1429"/>
                    <a:pt x="2727" y="1275"/>
                    <a:pt x="2721" y="1130"/>
                  </a:cubicBezTo>
                  <a:cubicBezTo>
                    <a:pt x="2716" y="992"/>
                    <a:pt x="2662" y="948"/>
                    <a:pt x="2662" y="948"/>
                  </a:cubicBezTo>
                  <a:cubicBezTo>
                    <a:pt x="2662" y="948"/>
                    <a:pt x="2845" y="815"/>
                    <a:pt x="2818" y="660"/>
                  </a:cubicBezTo>
                  <a:cubicBezTo>
                    <a:pt x="2800" y="560"/>
                    <a:pt x="2777" y="543"/>
                    <a:pt x="2762" y="543"/>
                  </a:cubicBezTo>
                  <a:cubicBezTo>
                    <a:pt x="2754" y="543"/>
                    <a:pt x="2748" y="548"/>
                    <a:pt x="2748" y="548"/>
                  </a:cubicBezTo>
                  <a:cubicBezTo>
                    <a:pt x="2748" y="548"/>
                    <a:pt x="2902" y="345"/>
                    <a:pt x="2774" y="233"/>
                  </a:cubicBezTo>
                  <a:cubicBezTo>
                    <a:pt x="2745" y="206"/>
                    <a:pt x="2668" y="196"/>
                    <a:pt x="2567" y="196"/>
                  </a:cubicBezTo>
                  <a:cubicBezTo>
                    <a:pt x="2239" y="196"/>
                    <a:pt x="1658" y="302"/>
                    <a:pt x="1658" y="302"/>
                  </a:cubicBezTo>
                  <a:lnTo>
                    <a:pt x="1706" y="62"/>
                  </a:lnTo>
                  <a:cubicBezTo>
                    <a:pt x="1706" y="62"/>
                    <a:pt x="1637" y="0"/>
                    <a:pt x="146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2209;p49">
            <a:extLst>
              <a:ext uri="{FF2B5EF4-FFF2-40B4-BE49-F238E27FC236}">
                <a16:creationId xmlns:a16="http://schemas.microsoft.com/office/drawing/2014/main" id="{176546E5-1F41-46A9-A473-39DF98093BC1}"/>
              </a:ext>
            </a:extLst>
          </p:cNvPr>
          <p:cNvSpPr txBox="1">
            <a:spLocks/>
          </p:cNvSpPr>
          <p:nvPr/>
        </p:nvSpPr>
        <p:spPr>
          <a:xfrm>
            <a:off x="2112678" y="1150923"/>
            <a:ext cx="1655758"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參考短片</a:t>
            </a:r>
            <a:endParaRPr lang="zh-TW" altLang="en-US" sz="2400" dirty="0">
              <a:latin typeface="DFHeiHK-W9" panose="020B0900000000000000" pitchFamily="34" charset="-120"/>
              <a:ea typeface="DFHeiHK-W9" panose="020B0900000000000000" pitchFamily="34" charset="-120"/>
            </a:endParaRPr>
          </a:p>
        </p:txBody>
      </p:sp>
      <p:sp>
        <p:nvSpPr>
          <p:cNvPr id="90" name="Google Shape;2209;p49">
            <a:extLst>
              <a:ext uri="{FF2B5EF4-FFF2-40B4-BE49-F238E27FC236}">
                <a16:creationId xmlns:a16="http://schemas.microsoft.com/office/drawing/2014/main" id="{75D0422F-D1FF-47C1-BA73-2E5EF747BE04}"/>
              </a:ext>
            </a:extLst>
          </p:cNvPr>
          <p:cNvSpPr txBox="1">
            <a:spLocks/>
          </p:cNvSpPr>
          <p:nvPr/>
        </p:nvSpPr>
        <p:spPr>
          <a:xfrm>
            <a:off x="2112678" y="3802056"/>
            <a:ext cx="204539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en-US" altLang="zh-HK" sz="1050" dirty="0"/>
              <a:t>TIME </a:t>
            </a:r>
          </a:p>
          <a:p>
            <a:pPr>
              <a:lnSpc>
                <a:spcPct val="150000"/>
              </a:lnSpc>
            </a:pPr>
            <a:r>
              <a:rPr lang="en-US" altLang="zh-HK" sz="1050" dirty="0"/>
              <a:t>Alan Kurdi's Story: Behind The Most Heartbreaking Photo of 2015 </a:t>
            </a:r>
            <a:endParaRPr lang="zh-TW" altLang="en-US" sz="1050" dirty="0">
              <a:latin typeface="DFHeiHK-W9" panose="020B0900000000000000" pitchFamily="34" charset="-120"/>
              <a:ea typeface="DFHeiHK-W9" panose="020B0900000000000000" pitchFamily="34" charset="-120"/>
            </a:endParaRPr>
          </a:p>
        </p:txBody>
      </p:sp>
      <p:pic>
        <p:nvPicPr>
          <p:cNvPr id="2" name="圖片 1">
            <a:hlinkClick r:id="rId3"/>
            <a:extLst>
              <a:ext uri="{FF2B5EF4-FFF2-40B4-BE49-F238E27FC236}">
                <a16:creationId xmlns:a16="http://schemas.microsoft.com/office/drawing/2014/main" id="{446E3021-2B2D-4AA3-8F89-048F858C666C}"/>
              </a:ext>
            </a:extLst>
          </p:cNvPr>
          <p:cNvPicPr>
            <a:picLocks noChangeAspect="1"/>
          </p:cNvPicPr>
          <p:nvPr/>
        </p:nvPicPr>
        <p:blipFill>
          <a:blip r:embed="rId4"/>
          <a:stretch>
            <a:fillRect/>
          </a:stretch>
        </p:blipFill>
        <p:spPr>
          <a:xfrm>
            <a:off x="2206553" y="2096165"/>
            <a:ext cx="1407521" cy="1407521"/>
          </a:xfrm>
          <a:prstGeom prst="rect">
            <a:avLst/>
          </a:prstGeom>
        </p:spPr>
      </p:pic>
      <p:sp>
        <p:nvSpPr>
          <p:cNvPr id="3" name="矩形 2">
            <a:extLst>
              <a:ext uri="{FF2B5EF4-FFF2-40B4-BE49-F238E27FC236}">
                <a16:creationId xmlns:a16="http://schemas.microsoft.com/office/drawing/2014/main" id="{BCD5EAD9-A521-46B7-9C11-744CE23EAB40}"/>
              </a:ext>
            </a:extLst>
          </p:cNvPr>
          <p:cNvSpPr/>
          <p:nvPr/>
        </p:nvSpPr>
        <p:spPr>
          <a:xfrm>
            <a:off x="2120538" y="1512950"/>
            <a:ext cx="3640821" cy="461665"/>
          </a:xfrm>
          <a:prstGeom prst="rect">
            <a:avLst/>
          </a:prstGeom>
        </p:spPr>
        <p:txBody>
          <a:bodyPr wrap="square">
            <a:spAutoFit/>
          </a:bodyPr>
          <a:lstStyle/>
          <a:p>
            <a:r>
              <a:rPr lang="en-US" altLang="zh-HK" sz="1200" dirty="0">
                <a:solidFill>
                  <a:schemeClr val="bg2">
                    <a:lumMod val="50000"/>
                  </a:schemeClr>
                </a:solidFill>
                <a:latin typeface="DFHeiHK-W9" panose="020B0900000000000000" pitchFamily="34" charset="-120"/>
                <a:ea typeface="DFHeiHK-W9" panose="020B0900000000000000" pitchFamily="34" charset="-120"/>
              </a:rPr>
              <a:t>2015 </a:t>
            </a:r>
            <a:r>
              <a:rPr lang="zh-HK" altLang="en-US" sz="1200" dirty="0">
                <a:solidFill>
                  <a:schemeClr val="bg2">
                    <a:lumMod val="50000"/>
                  </a:schemeClr>
                </a:solidFill>
                <a:latin typeface="DFHeiHK-W9" panose="020B0900000000000000" pitchFamily="34" charset="-120"/>
                <a:ea typeface="DFHeiHK-W9" panose="020B0900000000000000" pitchFamily="34" charset="-120"/>
              </a:rPr>
              <a:t>年一名三歲的敘利亞男童伏屍土耳其海灘，引起全球對敘利亞難民的關注。 </a:t>
            </a:r>
          </a:p>
        </p:txBody>
      </p:sp>
      <p:sp>
        <p:nvSpPr>
          <p:cNvPr id="5" name="矩形 4">
            <a:extLst>
              <a:ext uri="{FF2B5EF4-FFF2-40B4-BE49-F238E27FC236}">
                <a16:creationId xmlns:a16="http://schemas.microsoft.com/office/drawing/2014/main" id="{8614C044-7810-4B78-AA41-A2F09E401F87}"/>
              </a:ext>
            </a:extLst>
          </p:cNvPr>
          <p:cNvSpPr/>
          <p:nvPr/>
        </p:nvSpPr>
        <p:spPr>
          <a:xfrm>
            <a:off x="4286652" y="3425515"/>
            <a:ext cx="1719293" cy="1033488"/>
          </a:xfrm>
          <a:prstGeom prst="rect">
            <a:avLst/>
          </a:prstGeom>
        </p:spPr>
        <p:txBody>
          <a:bodyPr wrap="square">
            <a:spAutoFit/>
          </a:bodyPr>
          <a:lstStyle/>
          <a:p>
            <a:pPr>
              <a:lnSpc>
                <a:spcPct val="150000"/>
              </a:lnSpc>
              <a:buClr>
                <a:srgbClr val="025AB1"/>
              </a:buClr>
              <a:buSzPts val="3000"/>
            </a:pPr>
            <a:r>
              <a:rPr lang="zh-HK" altLang="en-US" sz="1050" dirty="0">
                <a:solidFill>
                  <a:srgbClr val="025AB1"/>
                </a:solidFill>
                <a:latin typeface="Inter Black"/>
                <a:sym typeface="Inter Black"/>
              </a:rPr>
              <a:t>AJ+ </a:t>
            </a:r>
            <a:endParaRPr lang="en-US" altLang="zh-HK" sz="1050" dirty="0">
              <a:solidFill>
                <a:srgbClr val="025AB1"/>
              </a:solidFill>
              <a:latin typeface="Inter Black"/>
              <a:sym typeface="Inter Black"/>
            </a:endParaRPr>
          </a:p>
          <a:p>
            <a:pPr>
              <a:lnSpc>
                <a:spcPct val="150000"/>
              </a:lnSpc>
              <a:buClr>
                <a:srgbClr val="025AB1"/>
              </a:buClr>
              <a:buSzPts val="3000"/>
            </a:pPr>
            <a:r>
              <a:rPr lang="zh-HK" altLang="en-US" sz="1050" dirty="0">
                <a:solidFill>
                  <a:srgbClr val="025AB1"/>
                </a:solidFill>
                <a:latin typeface="Inter Black"/>
                <a:sym typeface="Inter Black"/>
              </a:rPr>
              <a:t>Syrian 7-Year-Old Tells The Story Of Her Journey To Greece</a:t>
            </a:r>
          </a:p>
        </p:txBody>
      </p:sp>
      <p:pic>
        <p:nvPicPr>
          <p:cNvPr id="6" name="圖片 5">
            <a:hlinkClick r:id="rId5"/>
            <a:extLst>
              <a:ext uri="{FF2B5EF4-FFF2-40B4-BE49-F238E27FC236}">
                <a16:creationId xmlns:a16="http://schemas.microsoft.com/office/drawing/2014/main" id="{C33EC2EB-E5E1-4E40-BFC7-63830C071B99}"/>
              </a:ext>
            </a:extLst>
          </p:cNvPr>
          <p:cNvPicPr>
            <a:picLocks noChangeAspect="1"/>
          </p:cNvPicPr>
          <p:nvPr/>
        </p:nvPicPr>
        <p:blipFill>
          <a:blip r:embed="rId6"/>
          <a:stretch>
            <a:fillRect/>
          </a:stretch>
        </p:blipFill>
        <p:spPr>
          <a:xfrm>
            <a:off x="4353838" y="2079930"/>
            <a:ext cx="1407521" cy="1407521"/>
          </a:xfrm>
          <a:prstGeom prst="rect">
            <a:avLst/>
          </a:prstGeom>
        </p:spPr>
      </p:pic>
      <p:sp>
        <p:nvSpPr>
          <p:cNvPr id="97" name="Google Shape;2211;p49">
            <a:extLst>
              <a:ext uri="{FF2B5EF4-FFF2-40B4-BE49-F238E27FC236}">
                <a16:creationId xmlns:a16="http://schemas.microsoft.com/office/drawing/2014/main" id="{EF666D95-7421-4214-BC0E-6597A67BE95C}"/>
              </a:ext>
            </a:extLst>
          </p:cNvPr>
          <p:cNvSpPr txBox="1">
            <a:spLocks/>
          </p:cNvSpPr>
          <p:nvPr/>
        </p:nvSpPr>
        <p:spPr>
          <a:xfrm>
            <a:off x="-281415" y="237352"/>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06.</a:t>
            </a:r>
          </a:p>
        </p:txBody>
      </p:sp>
      <p:sp>
        <p:nvSpPr>
          <p:cNvPr id="99" name="Google Shape;2209;p49">
            <a:extLst>
              <a:ext uri="{FF2B5EF4-FFF2-40B4-BE49-F238E27FC236}">
                <a16:creationId xmlns:a16="http://schemas.microsoft.com/office/drawing/2014/main" id="{2B1EA4F4-0BD3-455E-9F04-C3580FB92B4B}"/>
              </a:ext>
            </a:extLst>
          </p:cNvPr>
          <p:cNvSpPr txBox="1">
            <a:spLocks/>
          </p:cNvSpPr>
          <p:nvPr/>
        </p:nvSpPr>
        <p:spPr>
          <a:xfrm>
            <a:off x="111541" y="51815"/>
            <a:ext cx="5649818" cy="266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1pPr>
            <a:lvl2pPr marR="0" lvl="1"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2pPr>
            <a:lvl3pPr marR="0" lvl="2"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3pPr>
            <a:lvl4pPr marR="0" lvl="3"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4pPr>
            <a:lvl5pPr marR="0" lvl="4"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5pPr>
            <a:lvl6pPr marR="0" lvl="5"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6pPr>
            <a:lvl7pPr marR="0" lvl="6"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7pPr>
            <a:lvl8pPr marR="0" lvl="7"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8pPr>
            <a:lvl9pPr marR="0" lvl="8" algn="ctr" rtl="0">
              <a:lnSpc>
                <a:spcPct val="100000"/>
              </a:lnSpc>
              <a:spcBef>
                <a:spcPts val="0"/>
              </a:spcBef>
              <a:spcAft>
                <a:spcPts val="0"/>
              </a:spcAft>
              <a:buClr>
                <a:srgbClr val="025AB1"/>
              </a:buClr>
              <a:buSzPts val="6000"/>
              <a:buFont typeface="Inter Black"/>
              <a:buNone/>
              <a:defRPr sz="6000" b="0" i="0" u="none" strike="noStrike" cap="none">
                <a:solidFill>
                  <a:srgbClr val="025AB1"/>
                </a:solidFill>
                <a:latin typeface="Inter Black"/>
                <a:ea typeface="Inter Black"/>
                <a:cs typeface="Inter Black"/>
                <a:sym typeface="Inter Black"/>
              </a:defRPr>
            </a:lvl9pPr>
          </a:lstStyle>
          <a:p>
            <a:r>
              <a:rPr lang="zh-TW" altLang="en-US" sz="1400" b="1" dirty="0">
                <a:solidFill>
                  <a:srgbClr val="000000"/>
                </a:solidFill>
                <a:latin typeface="DFHeiHK-W9" panose="020B0900000000000000" pitchFamily="34" charset="-120"/>
                <a:ea typeface="DFHeiHK-W9" panose="020B0900000000000000" pitchFamily="34" charset="-120"/>
                <a:cs typeface="Arial"/>
                <a:sym typeface="Arial"/>
              </a:rPr>
              <a:t>歐洲難民潮爭議</a:t>
            </a:r>
            <a:endParaRPr lang="zh-HK" altLang="en-US" sz="1400" b="1" dirty="0">
              <a:solidFill>
                <a:srgbClr val="000000"/>
              </a:solidFill>
              <a:latin typeface="DFHeiHK-W9" panose="020B0900000000000000" pitchFamily="34" charset="-120"/>
              <a:ea typeface="DFHeiHK-W9" panose="020B0900000000000000" pitchFamily="34" charset="-120"/>
              <a:cs typeface="Arial"/>
              <a:sym typeface="Arial"/>
            </a:endParaRPr>
          </a:p>
        </p:txBody>
      </p:sp>
      <p:sp>
        <p:nvSpPr>
          <p:cNvPr id="100" name="Google Shape;2209;p49">
            <a:extLst>
              <a:ext uri="{FF2B5EF4-FFF2-40B4-BE49-F238E27FC236}">
                <a16:creationId xmlns:a16="http://schemas.microsoft.com/office/drawing/2014/main" id="{3B7BA417-5ACB-42B8-A6E2-B1AD9674B46B}"/>
              </a:ext>
            </a:extLst>
          </p:cNvPr>
          <p:cNvSpPr txBox="1">
            <a:spLocks/>
          </p:cNvSpPr>
          <p:nvPr/>
        </p:nvSpPr>
        <p:spPr>
          <a:xfrm>
            <a:off x="6412247" y="3835094"/>
            <a:ext cx="2715491" cy="2952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en-US" altLang="zh-HK" sz="1000" dirty="0"/>
              <a:t>The Independent </a:t>
            </a:r>
          </a:p>
          <a:p>
            <a:pPr>
              <a:lnSpc>
                <a:spcPct val="150000"/>
              </a:lnSpc>
            </a:pPr>
            <a:r>
              <a:rPr lang="en-US" altLang="zh-HK" sz="1000" dirty="0"/>
              <a:t>EU's 'Reckless Operations' is Causing Refugees to Die in the Mediterranean</a:t>
            </a:r>
          </a:p>
          <a:p>
            <a:pPr>
              <a:lnSpc>
                <a:spcPct val="150000"/>
              </a:lnSpc>
            </a:pPr>
            <a:r>
              <a:rPr lang="en-US" altLang="zh-HK" sz="1000" dirty="0"/>
              <a:t>Says Amnesty International </a:t>
            </a:r>
            <a:endParaRPr lang="zh-TW" altLang="en-US" sz="1000" dirty="0">
              <a:latin typeface="DFHeiHK-W9" panose="020B0900000000000000" pitchFamily="34" charset="-120"/>
              <a:ea typeface="DFHeiHK-W9" panose="020B0900000000000000" pitchFamily="34" charset="-120"/>
            </a:endParaRPr>
          </a:p>
        </p:txBody>
      </p:sp>
      <p:pic>
        <p:nvPicPr>
          <p:cNvPr id="101" name="圖片 100">
            <a:hlinkClick r:id="rId7"/>
            <a:extLst>
              <a:ext uri="{FF2B5EF4-FFF2-40B4-BE49-F238E27FC236}">
                <a16:creationId xmlns:a16="http://schemas.microsoft.com/office/drawing/2014/main" id="{5CEFF95E-A263-4EB8-A57A-5A9BE2BE48B6}"/>
              </a:ext>
            </a:extLst>
          </p:cNvPr>
          <p:cNvPicPr>
            <a:picLocks noChangeAspect="1"/>
          </p:cNvPicPr>
          <p:nvPr/>
        </p:nvPicPr>
        <p:blipFill>
          <a:blip r:embed="rId8"/>
          <a:stretch>
            <a:fillRect/>
          </a:stretch>
        </p:blipFill>
        <p:spPr>
          <a:xfrm>
            <a:off x="6464260" y="2119649"/>
            <a:ext cx="1407521" cy="1407521"/>
          </a:xfrm>
          <a:prstGeom prst="rect">
            <a:avLst/>
          </a:prstGeom>
        </p:spPr>
      </p:pic>
      <p:sp>
        <p:nvSpPr>
          <p:cNvPr id="102" name="Google Shape;2209;p49">
            <a:extLst>
              <a:ext uri="{FF2B5EF4-FFF2-40B4-BE49-F238E27FC236}">
                <a16:creationId xmlns:a16="http://schemas.microsoft.com/office/drawing/2014/main" id="{FF1A8874-A815-42B7-8B48-A4F90F8FDF6A}"/>
              </a:ext>
            </a:extLst>
          </p:cNvPr>
          <p:cNvSpPr txBox="1">
            <a:spLocks/>
          </p:cNvSpPr>
          <p:nvPr/>
        </p:nvSpPr>
        <p:spPr>
          <a:xfrm>
            <a:off x="6383360" y="1649820"/>
            <a:ext cx="1488421" cy="4145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HK" altLang="en-US" sz="2400" dirty="0">
                <a:latin typeface="DFHeiHK-W9" panose="020B0900000000000000" pitchFamily="34" charset="-120"/>
                <a:ea typeface="DFHeiHK-W9" panose="020B0900000000000000" pitchFamily="34" charset="-120"/>
              </a:rPr>
              <a:t>延伸閱讀</a:t>
            </a:r>
            <a:endParaRPr lang="zh-TW" altLang="en-US" sz="2400" dirty="0">
              <a:latin typeface="DFHeiHK-W9" panose="020B0900000000000000" pitchFamily="34" charset="-120"/>
              <a:ea typeface="DFHeiHK-W9" panose="020B0900000000000000" pitchFamily="34" charset="-120"/>
            </a:endParaRPr>
          </a:p>
        </p:txBody>
      </p:sp>
      <p:pic>
        <p:nvPicPr>
          <p:cNvPr id="7" name="圖片 6">
            <a:extLst>
              <a:ext uri="{FF2B5EF4-FFF2-40B4-BE49-F238E27FC236}">
                <a16:creationId xmlns:a16="http://schemas.microsoft.com/office/drawing/2014/main" id="{A5B29EB0-5A87-4549-A982-84FFB0E73913}"/>
              </a:ext>
            </a:extLst>
          </p:cNvPr>
          <p:cNvPicPr>
            <a:picLocks noChangeAspect="1"/>
          </p:cNvPicPr>
          <p:nvPr/>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695517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5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sz="4000" dirty="0">
                <a:solidFill>
                  <a:schemeClr val="accent2"/>
                </a:solidFill>
                <a:latin typeface="DFHeiHK-W9" panose="020B0900000000000000" pitchFamily="34" charset="-120"/>
                <a:ea typeface="DFHeiHK-W9" panose="020B0900000000000000" pitchFamily="34" charset="-120"/>
                <a:cs typeface="Arial"/>
                <a:sym typeface="Inter"/>
              </a:rPr>
              <a:t>短片分享</a:t>
            </a:r>
            <a:endParaRPr sz="4000" dirty="0">
              <a:solidFill>
                <a:schemeClr val="accent2"/>
              </a:solidFill>
              <a:latin typeface="DFHeiHK-W9" panose="020B0900000000000000" pitchFamily="34" charset="-120"/>
              <a:ea typeface="DFHeiHK-W9" panose="020B0900000000000000" pitchFamily="34" charset="-120"/>
              <a:cs typeface="Arial"/>
              <a:sym typeface="Inter"/>
            </a:endParaRPr>
          </a:p>
        </p:txBody>
      </p:sp>
      <p:sp>
        <p:nvSpPr>
          <p:cNvPr id="2339" name="Google Shape;2339;p53"/>
          <p:cNvSpPr txBox="1">
            <a:spLocks noGrp="1"/>
          </p:cNvSpPr>
          <p:nvPr>
            <p:ph type="subTitle" idx="2"/>
          </p:nvPr>
        </p:nvSpPr>
        <p:spPr>
          <a:xfrm>
            <a:off x="3018485" y="1366150"/>
            <a:ext cx="1941600" cy="391200"/>
          </a:xfrm>
          <a:prstGeom prst="rect">
            <a:avLst/>
          </a:prstGeom>
        </p:spPr>
        <p:txBody>
          <a:bodyPr spcFirstLastPara="1" wrap="square" lIns="91425" tIns="91425" rIns="91425" bIns="91425" anchor="t" anchorCtr="0">
            <a:noAutofit/>
          </a:bodyPr>
          <a:lstStyle/>
          <a:p>
            <a:pPr marL="0" lvl="0" indent="0"/>
            <a:r>
              <a:rPr lang="zh-TW" altLang="en-US" sz="1600" b="0" dirty="0">
                <a:latin typeface="DFHeiHK-W9" panose="020B0900000000000000" pitchFamily="34" charset="-120"/>
                <a:ea typeface="DFHeiHK-W9" panose="020B0900000000000000" pitchFamily="34" charset="-120"/>
                <a:cs typeface="Arial"/>
                <a:sym typeface="Inter Black"/>
              </a:rPr>
              <a:t>維克托的逃難經歷</a:t>
            </a:r>
            <a:endParaRPr sz="1600" b="0" dirty="0">
              <a:latin typeface="DFHeiHK-W9" panose="020B0900000000000000" pitchFamily="34" charset="-120"/>
              <a:ea typeface="DFHeiHK-W9" panose="020B0900000000000000" pitchFamily="34" charset="-120"/>
              <a:cs typeface="Arial"/>
              <a:sym typeface="Inter Black"/>
            </a:endParaRPr>
          </a:p>
        </p:txBody>
      </p:sp>
      <p:grpSp>
        <p:nvGrpSpPr>
          <p:cNvPr id="2346" name="Google Shape;2346;p53"/>
          <p:cNvGrpSpPr/>
          <p:nvPr/>
        </p:nvGrpSpPr>
        <p:grpSpPr>
          <a:xfrm>
            <a:off x="838931" y="1702547"/>
            <a:ext cx="1572138" cy="3215634"/>
            <a:chOff x="838931" y="1702547"/>
            <a:chExt cx="1572138" cy="3215634"/>
          </a:xfrm>
        </p:grpSpPr>
        <p:sp>
          <p:nvSpPr>
            <p:cNvPr id="2347" name="Google Shape;2347;p53"/>
            <p:cNvSpPr/>
            <p:nvPr/>
          </p:nvSpPr>
          <p:spPr>
            <a:xfrm>
              <a:off x="1117524" y="2895165"/>
              <a:ext cx="295238" cy="382990"/>
            </a:xfrm>
            <a:custGeom>
              <a:avLst/>
              <a:gdLst/>
              <a:ahLst/>
              <a:cxnLst/>
              <a:rect l="l" t="t" r="r" b="b"/>
              <a:pathLst>
                <a:path w="5871" h="7616" extrusionOk="0">
                  <a:moveTo>
                    <a:pt x="2938" y="0"/>
                  </a:moveTo>
                  <a:cubicBezTo>
                    <a:pt x="1315" y="0"/>
                    <a:pt x="0" y="1313"/>
                    <a:pt x="0" y="2939"/>
                  </a:cubicBezTo>
                  <a:lnTo>
                    <a:pt x="0" y="6652"/>
                  </a:lnTo>
                  <a:cubicBezTo>
                    <a:pt x="0" y="7185"/>
                    <a:pt x="439" y="7616"/>
                    <a:pt x="972" y="7616"/>
                  </a:cubicBezTo>
                  <a:lnTo>
                    <a:pt x="4900" y="7616"/>
                  </a:lnTo>
                  <a:cubicBezTo>
                    <a:pt x="5439" y="7616"/>
                    <a:pt x="5870" y="7185"/>
                    <a:pt x="5870" y="6652"/>
                  </a:cubicBezTo>
                  <a:lnTo>
                    <a:pt x="5870" y="2939"/>
                  </a:lnTo>
                  <a:cubicBezTo>
                    <a:pt x="5870" y="1313"/>
                    <a:pt x="4557" y="0"/>
                    <a:pt x="2938"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1265269" y="2869016"/>
              <a:ext cx="683659" cy="409139"/>
            </a:xfrm>
            <a:custGeom>
              <a:avLst/>
              <a:gdLst/>
              <a:ahLst/>
              <a:cxnLst/>
              <a:rect l="l" t="t" r="r" b="b"/>
              <a:pathLst>
                <a:path w="13595" h="8136" extrusionOk="0">
                  <a:moveTo>
                    <a:pt x="6003" y="0"/>
                  </a:moveTo>
                  <a:cubicBezTo>
                    <a:pt x="3907" y="0"/>
                    <a:pt x="1779" y="138"/>
                    <a:pt x="0" y="520"/>
                  </a:cubicBezTo>
                  <a:lnTo>
                    <a:pt x="0" y="8136"/>
                  </a:lnTo>
                  <a:lnTo>
                    <a:pt x="13594" y="8136"/>
                  </a:lnTo>
                  <a:lnTo>
                    <a:pt x="13594" y="520"/>
                  </a:lnTo>
                  <a:cubicBezTo>
                    <a:pt x="11830" y="272"/>
                    <a:pt x="8948" y="0"/>
                    <a:pt x="6003"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1801082" y="2895165"/>
              <a:ext cx="295288" cy="382990"/>
            </a:xfrm>
            <a:custGeom>
              <a:avLst/>
              <a:gdLst/>
              <a:ahLst/>
              <a:cxnLst/>
              <a:rect l="l" t="t" r="r" b="b"/>
              <a:pathLst>
                <a:path w="5872" h="7616" extrusionOk="0">
                  <a:moveTo>
                    <a:pt x="2939" y="0"/>
                  </a:moveTo>
                  <a:cubicBezTo>
                    <a:pt x="1315" y="0"/>
                    <a:pt x="1" y="1313"/>
                    <a:pt x="1" y="2939"/>
                  </a:cubicBezTo>
                  <a:lnTo>
                    <a:pt x="1" y="6652"/>
                  </a:lnTo>
                  <a:cubicBezTo>
                    <a:pt x="1" y="7185"/>
                    <a:pt x="440" y="7616"/>
                    <a:pt x="973" y="7616"/>
                  </a:cubicBezTo>
                  <a:lnTo>
                    <a:pt x="4901" y="7616"/>
                  </a:lnTo>
                  <a:cubicBezTo>
                    <a:pt x="5440" y="7616"/>
                    <a:pt x="5871" y="7185"/>
                    <a:pt x="5871" y="6652"/>
                  </a:cubicBezTo>
                  <a:lnTo>
                    <a:pt x="5871" y="2939"/>
                  </a:lnTo>
                  <a:cubicBezTo>
                    <a:pt x="5871" y="1313"/>
                    <a:pt x="4558" y="0"/>
                    <a:pt x="2939"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1573933" y="4720300"/>
              <a:ext cx="97306" cy="123908"/>
            </a:xfrm>
            <a:custGeom>
              <a:avLst/>
              <a:gdLst/>
              <a:ahLst/>
              <a:cxnLst/>
              <a:rect l="l" t="t" r="r" b="b"/>
              <a:pathLst>
                <a:path w="1935" h="2464" extrusionOk="0">
                  <a:moveTo>
                    <a:pt x="0" y="1"/>
                  </a:moveTo>
                  <a:lnTo>
                    <a:pt x="191" y="1866"/>
                  </a:lnTo>
                  <a:lnTo>
                    <a:pt x="191" y="2463"/>
                  </a:lnTo>
                  <a:lnTo>
                    <a:pt x="1782" y="2463"/>
                  </a:lnTo>
                  <a:lnTo>
                    <a:pt x="1752" y="1904"/>
                  </a:lnTo>
                  <a:lnTo>
                    <a:pt x="193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3"/>
            <p:cNvSpPr/>
            <p:nvPr/>
          </p:nvSpPr>
          <p:spPr>
            <a:xfrm>
              <a:off x="1519321" y="4889819"/>
              <a:ext cx="370217" cy="28362"/>
            </a:xfrm>
            <a:custGeom>
              <a:avLst/>
              <a:gdLst/>
              <a:ahLst/>
              <a:cxnLst/>
              <a:rect l="l" t="t" r="r" b="b"/>
              <a:pathLst>
                <a:path w="7362" h="564" extrusionOk="0">
                  <a:moveTo>
                    <a:pt x="32" y="0"/>
                  </a:moveTo>
                  <a:cubicBezTo>
                    <a:pt x="13" y="0"/>
                    <a:pt x="0" y="12"/>
                    <a:pt x="0" y="25"/>
                  </a:cubicBezTo>
                  <a:lnTo>
                    <a:pt x="0" y="539"/>
                  </a:lnTo>
                  <a:cubicBezTo>
                    <a:pt x="0" y="558"/>
                    <a:pt x="13" y="564"/>
                    <a:pt x="32" y="564"/>
                  </a:cubicBezTo>
                  <a:lnTo>
                    <a:pt x="7331" y="564"/>
                  </a:lnTo>
                  <a:cubicBezTo>
                    <a:pt x="7349" y="564"/>
                    <a:pt x="7362" y="558"/>
                    <a:pt x="7362" y="539"/>
                  </a:cubicBezTo>
                  <a:lnTo>
                    <a:pt x="7362" y="25"/>
                  </a:lnTo>
                  <a:cubicBezTo>
                    <a:pt x="7362" y="12"/>
                    <a:pt x="7349" y="0"/>
                    <a:pt x="73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3"/>
            <p:cNvSpPr/>
            <p:nvPr/>
          </p:nvSpPr>
          <p:spPr>
            <a:xfrm>
              <a:off x="1536268" y="4802620"/>
              <a:ext cx="339591" cy="87249"/>
            </a:xfrm>
            <a:custGeom>
              <a:avLst/>
              <a:gdLst/>
              <a:ahLst/>
              <a:cxnLst/>
              <a:rect l="l" t="t" r="r" b="b"/>
              <a:pathLst>
                <a:path w="6753" h="1735" extrusionOk="0">
                  <a:moveTo>
                    <a:pt x="483" y="1"/>
                  </a:moveTo>
                  <a:cubicBezTo>
                    <a:pt x="216" y="1"/>
                    <a:pt x="0" y="217"/>
                    <a:pt x="0" y="484"/>
                  </a:cubicBezTo>
                  <a:lnTo>
                    <a:pt x="0" y="1734"/>
                  </a:lnTo>
                  <a:lnTo>
                    <a:pt x="6752" y="1734"/>
                  </a:lnTo>
                  <a:cubicBezTo>
                    <a:pt x="6752" y="293"/>
                    <a:pt x="4315" y="1492"/>
                    <a:pt x="3325" y="197"/>
                  </a:cubicBezTo>
                  <a:cubicBezTo>
                    <a:pt x="3231" y="77"/>
                    <a:pt x="3090" y="1"/>
                    <a:pt x="2932" y="1"/>
                  </a:cubicBezTo>
                  <a:cubicBezTo>
                    <a:pt x="2748" y="1"/>
                    <a:pt x="2583" y="103"/>
                    <a:pt x="2501" y="267"/>
                  </a:cubicBezTo>
                  <a:cubicBezTo>
                    <a:pt x="2367" y="540"/>
                    <a:pt x="2088" y="712"/>
                    <a:pt x="1784" y="712"/>
                  </a:cubicBezTo>
                  <a:lnTo>
                    <a:pt x="1732" y="712"/>
                  </a:lnTo>
                  <a:cubicBezTo>
                    <a:pt x="1421" y="712"/>
                    <a:pt x="1136" y="546"/>
                    <a:pt x="978" y="287"/>
                  </a:cubicBezTo>
                  <a:lnTo>
                    <a:pt x="940" y="229"/>
                  </a:lnTo>
                  <a:cubicBezTo>
                    <a:pt x="856" y="89"/>
                    <a:pt x="698" y="1"/>
                    <a:pt x="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3"/>
            <p:cNvSpPr/>
            <p:nvPr/>
          </p:nvSpPr>
          <p:spPr>
            <a:xfrm>
              <a:off x="1534005" y="4849337"/>
              <a:ext cx="68290" cy="40129"/>
            </a:xfrm>
            <a:custGeom>
              <a:avLst/>
              <a:gdLst/>
              <a:ahLst/>
              <a:cxnLst/>
              <a:rect l="l" t="t" r="r" b="b"/>
              <a:pathLst>
                <a:path w="1358" h="798" extrusionOk="0">
                  <a:moveTo>
                    <a:pt x="397" y="1"/>
                  </a:moveTo>
                  <a:cubicBezTo>
                    <a:pt x="274" y="1"/>
                    <a:pt x="151" y="23"/>
                    <a:pt x="39" y="68"/>
                  </a:cubicBezTo>
                  <a:cubicBezTo>
                    <a:pt x="13" y="82"/>
                    <a:pt x="1" y="106"/>
                    <a:pt x="7" y="132"/>
                  </a:cubicBezTo>
                  <a:cubicBezTo>
                    <a:pt x="16" y="151"/>
                    <a:pt x="36" y="163"/>
                    <a:pt x="53" y="163"/>
                  </a:cubicBezTo>
                  <a:cubicBezTo>
                    <a:pt x="60" y="163"/>
                    <a:pt x="66" y="161"/>
                    <a:pt x="71" y="158"/>
                  </a:cubicBezTo>
                  <a:cubicBezTo>
                    <a:pt x="178" y="117"/>
                    <a:pt x="292" y="96"/>
                    <a:pt x="407" y="96"/>
                  </a:cubicBezTo>
                  <a:cubicBezTo>
                    <a:pt x="543" y="96"/>
                    <a:pt x="679" y="126"/>
                    <a:pt x="801" y="188"/>
                  </a:cubicBezTo>
                  <a:cubicBezTo>
                    <a:pt x="1023" y="303"/>
                    <a:pt x="1194" y="519"/>
                    <a:pt x="1257" y="759"/>
                  </a:cubicBezTo>
                  <a:cubicBezTo>
                    <a:pt x="1264" y="779"/>
                    <a:pt x="1282" y="798"/>
                    <a:pt x="1302" y="798"/>
                  </a:cubicBezTo>
                  <a:lnTo>
                    <a:pt x="1314" y="798"/>
                  </a:lnTo>
                  <a:cubicBezTo>
                    <a:pt x="1340" y="791"/>
                    <a:pt x="1358" y="759"/>
                    <a:pt x="1352" y="735"/>
                  </a:cubicBezTo>
                  <a:cubicBezTo>
                    <a:pt x="1282" y="469"/>
                    <a:pt x="1091" y="234"/>
                    <a:pt x="845" y="106"/>
                  </a:cubicBezTo>
                  <a:cubicBezTo>
                    <a:pt x="707" y="36"/>
                    <a:pt x="552" y="1"/>
                    <a:pt x="3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3"/>
            <p:cNvSpPr/>
            <p:nvPr/>
          </p:nvSpPr>
          <p:spPr>
            <a:xfrm>
              <a:off x="1720069" y="4730407"/>
              <a:ext cx="142364" cy="111890"/>
            </a:xfrm>
            <a:custGeom>
              <a:avLst/>
              <a:gdLst/>
              <a:ahLst/>
              <a:cxnLst/>
              <a:rect l="l" t="t" r="r" b="b"/>
              <a:pathLst>
                <a:path w="2831" h="2225" extrusionOk="0">
                  <a:moveTo>
                    <a:pt x="578" y="168"/>
                  </a:moveTo>
                  <a:cubicBezTo>
                    <a:pt x="628" y="168"/>
                    <a:pt x="674" y="180"/>
                    <a:pt x="712" y="218"/>
                  </a:cubicBezTo>
                  <a:cubicBezTo>
                    <a:pt x="788" y="282"/>
                    <a:pt x="794" y="403"/>
                    <a:pt x="788" y="511"/>
                  </a:cubicBezTo>
                  <a:cubicBezTo>
                    <a:pt x="774" y="942"/>
                    <a:pt x="628" y="1545"/>
                    <a:pt x="425" y="2014"/>
                  </a:cubicBezTo>
                  <a:cubicBezTo>
                    <a:pt x="419" y="2034"/>
                    <a:pt x="407" y="2052"/>
                    <a:pt x="400" y="2066"/>
                  </a:cubicBezTo>
                  <a:cubicBezTo>
                    <a:pt x="179" y="1609"/>
                    <a:pt x="109" y="1062"/>
                    <a:pt x="217" y="593"/>
                  </a:cubicBezTo>
                  <a:cubicBezTo>
                    <a:pt x="241" y="479"/>
                    <a:pt x="285" y="333"/>
                    <a:pt x="387" y="238"/>
                  </a:cubicBezTo>
                  <a:cubicBezTo>
                    <a:pt x="438" y="192"/>
                    <a:pt x="508" y="168"/>
                    <a:pt x="578" y="168"/>
                  </a:cubicBezTo>
                  <a:close/>
                  <a:moveTo>
                    <a:pt x="2369" y="98"/>
                  </a:moveTo>
                  <a:cubicBezTo>
                    <a:pt x="2493" y="98"/>
                    <a:pt x="2605" y="153"/>
                    <a:pt x="2660" y="238"/>
                  </a:cubicBezTo>
                  <a:cubicBezTo>
                    <a:pt x="2736" y="359"/>
                    <a:pt x="2684" y="523"/>
                    <a:pt x="2654" y="605"/>
                  </a:cubicBezTo>
                  <a:cubicBezTo>
                    <a:pt x="2578" y="802"/>
                    <a:pt x="2444" y="986"/>
                    <a:pt x="2227" y="1190"/>
                  </a:cubicBezTo>
                  <a:cubicBezTo>
                    <a:pt x="1746" y="1647"/>
                    <a:pt x="1137" y="1970"/>
                    <a:pt x="489" y="2110"/>
                  </a:cubicBezTo>
                  <a:cubicBezTo>
                    <a:pt x="496" y="2090"/>
                    <a:pt x="508" y="2072"/>
                    <a:pt x="514" y="2052"/>
                  </a:cubicBezTo>
                  <a:cubicBezTo>
                    <a:pt x="730" y="1609"/>
                    <a:pt x="1251" y="649"/>
                    <a:pt x="1987" y="231"/>
                  </a:cubicBezTo>
                  <a:cubicBezTo>
                    <a:pt x="2089" y="168"/>
                    <a:pt x="2215" y="104"/>
                    <a:pt x="2349" y="98"/>
                  </a:cubicBezTo>
                  <a:cubicBezTo>
                    <a:pt x="2356" y="98"/>
                    <a:pt x="2362" y="98"/>
                    <a:pt x="2369" y="98"/>
                  </a:cubicBezTo>
                  <a:close/>
                  <a:moveTo>
                    <a:pt x="2376" y="1"/>
                  </a:moveTo>
                  <a:cubicBezTo>
                    <a:pt x="2365" y="1"/>
                    <a:pt x="2353" y="1"/>
                    <a:pt x="2342" y="2"/>
                  </a:cubicBezTo>
                  <a:cubicBezTo>
                    <a:pt x="2189" y="10"/>
                    <a:pt x="2051" y="78"/>
                    <a:pt x="1936" y="148"/>
                  </a:cubicBezTo>
                  <a:cubicBezTo>
                    <a:pt x="1416" y="447"/>
                    <a:pt x="1003" y="1000"/>
                    <a:pt x="724" y="1463"/>
                  </a:cubicBezTo>
                  <a:cubicBezTo>
                    <a:pt x="818" y="1126"/>
                    <a:pt x="876" y="790"/>
                    <a:pt x="889" y="517"/>
                  </a:cubicBezTo>
                  <a:cubicBezTo>
                    <a:pt x="889" y="383"/>
                    <a:pt x="882" y="238"/>
                    <a:pt x="780" y="142"/>
                  </a:cubicBezTo>
                  <a:cubicBezTo>
                    <a:pt x="723" y="90"/>
                    <a:pt x="653" y="68"/>
                    <a:pt x="582" y="68"/>
                  </a:cubicBezTo>
                  <a:cubicBezTo>
                    <a:pt x="488" y="68"/>
                    <a:pt x="393" y="107"/>
                    <a:pt x="323" y="168"/>
                  </a:cubicBezTo>
                  <a:cubicBezTo>
                    <a:pt x="197" y="276"/>
                    <a:pt x="147" y="441"/>
                    <a:pt x="121" y="573"/>
                  </a:cubicBezTo>
                  <a:cubicBezTo>
                    <a:pt x="1" y="1094"/>
                    <a:pt x="89" y="1703"/>
                    <a:pt x="362" y="2198"/>
                  </a:cubicBezTo>
                  <a:cubicBezTo>
                    <a:pt x="369" y="2211"/>
                    <a:pt x="375" y="2218"/>
                    <a:pt x="381" y="2224"/>
                  </a:cubicBezTo>
                  <a:lnTo>
                    <a:pt x="413" y="2224"/>
                  </a:lnTo>
                  <a:cubicBezTo>
                    <a:pt x="1111" y="2090"/>
                    <a:pt x="1778" y="1748"/>
                    <a:pt x="2291" y="1259"/>
                  </a:cubicBezTo>
                  <a:cubicBezTo>
                    <a:pt x="2520" y="1044"/>
                    <a:pt x="2666" y="847"/>
                    <a:pt x="2742" y="643"/>
                  </a:cubicBezTo>
                  <a:cubicBezTo>
                    <a:pt x="2792" y="517"/>
                    <a:pt x="2830" y="339"/>
                    <a:pt x="2742" y="186"/>
                  </a:cubicBezTo>
                  <a:cubicBezTo>
                    <a:pt x="2671" y="75"/>
                    <a:pt x="2529" y="1"/>
                    <a:pt x="237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3"/>
            <p:cNvSpPr/>
            <p:nvPr/>
          </p:nvSpPr>
          <p:spPr>
            <a:xfrm>
              <a:off x="949011" y="4718087"/>
              <a:ext cx="106358" cy="126121"/>
            </a:xfrm>
            <a:custGeom>
              <a:avLst/>
              <a:gdLst/>
              <a:ahLst/>
              <a:cxnLst/>
              <a:rect l="l" t="t" r="r" b="b"/>
              <a:pathLst>
                <a:path w="2115" h="2508" extrusionOk="0">
                  <a:moveTo>
                    <a:pt x="179" y="0"/>
                  </a:moveTo>
                  <a:lnTo>
                    <a:pt x="0" y="1910"/>
                  </a:lnTo>
                  <a:lnTo>
                    <a:pt x="0" y="2507"/>
                  </a:lnTo>
                  <a:lnTo>
                    <a:pt x="1587" y="2507"/>
                  </a:lnTo>
                  <a:lnTo>
                    <a:pt x="1556" y="1948"/>
                  </a:lnTo>
                  <a:lnTo>
                    <a:pt x="211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3"/>
            <p:cNvSpPr/>
            <p:nvPr/>
          </p:nvSpPr>
          <p:spPr>
            <a:xfrm>
              <a:off x="884592" y="4889819"/>
              <a:ext cx="370217" cy="28362"/>
            </a:xfrm>
            <a:custGeom>
              <a:avLst/>
              <a:gdLst/>
              <a:ahLst/>
              <a:cxnLst/>
              <a:rect l="l" t="t" r="r" b="b"/>
              <a:pathLst>
                <a:path w="7362" h="564" extrusionOk="0">
                  <a:moveTo>
                    <a:pt x="31" y="0"/>
                  </a:moveTo>
                  <a:cubicBezTo>
                    <a:pt x="13" y="0"/>
                    <a:pt x="0" y="12"/>
                    <a:pt x="0" y="25"/>
                  </a:cubicBezTo>
                  <a:lnTo>
                    <a:pt x="0" y="539"/>
                  </a:lnTo>
                  <a:cubicBezTo>
                    <a:pt x="0" y="558"/>
                    <a:pt x="13" y="564"/>
                    <a:pt x="31" y="564"/>
                  </a:cubicBezTo>
                  <a:lnTo>
                    <a:pt x="7336" y="564"/>
                  </a:lnTo>
                  <a:cubicBezTo>
                    <a:pt x="7349" y="564"/>
                    <a:pt x="7362" y="558"/>
                    <a:pt x="7362" y="539"/>
                  </a:cubicBezTo>
                  <a:lnTo>
                    <a:pt x="7362" y="25"/>
                  </a:lnTo>
                  <a:cubicBezTo>
                    <a:pt x="7362" y="12"/>
                    <a:pt x="7349" y="0"/>
                    <a:pt x="73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3"/>
            <p:cNvSpPr/>
            <p:nvPr/>
          </p:nvSpPr>
          <p:spPr>
            <a:xfrm>
              <a:off x="901439" y="4802620"/>
              <a:ext cx="339692" cy="87249"/>
            </a:xfrm>
            <a:custGeom>
              <a:avLst/>
              <a:gdLst/>
              <a:ahLst/>
              <a:cxnLst/>
              <a:rect l="l" t="t" r="r" b="b"/>
              <a:pathLst>
                <a:path w="6755" h="1735" extrusionOk="0">
                  <a:moveTo>
                    <a:pt x="483" y="1"/>
                  </a:moveTo>
                  <a:cubicBezTo>
                    <a:pt x="217" y="1"/>
                    <a:pt x="1" y="217"/>
                    <a:pt x="1" y="484"/>
                  </a:cubicBezTo>
                  <a:lnTo>
                    <a:pt x="1" y="1734"/>
                  </a:lnTo>
                  <a:lnTo>
                    <a:pt x="6754" y="1734"/>
                  </a:lnTo>
                  <a:cubicBezTo>
                    <a:pt x="6754" y="293"/>
                    <a:pt x="4323" y="1492"/>
                    <a:pt x="3327" y="197"/>
                  </a:cubicBezTo>
                  <a:cubicBezTo>
                    <a:pt x="3231" y="77"/>
                    <a:pt x="3092" y="1"/>
                    <a:pt x="2933" y="1"/>
                  </a:cubicBezTo>
                  <a:cubicBezTo>
                    <a:pt x="2756" y="1"/>
                    <a:pt x="2584" y="103"/>
                    <a:pt x="2502" y="267"/>
                  </a:cubicBezTo>
                  <a:cubicBezTo>
                    <a:pt x="2369" y="540"/>
                    <a:pt x="2089" y="712"/>
                    <a:pt x="1784" y="712"/>
                  </a:cubicBezTo>
                  <a:lnTo>
                    <a:pt x="1734" y="712"/>
                  </a:lnTo>
                  <a:cubicBezTo>
                    <a:pt x="1429" y="712"/>
                    <a:pt x="1137" y="546"/>
                    <a:pt x="978" y="287"/>
                  </a:cubicBezTo>
                  <a:lnTo>
                    <a:pt x="946" y="229"/>
                  </a:lnTo>
                  <a:cubicBezTo>
                    <a:pt x="858" y="89"/>
                    <a:pt x="700"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3"/>
            <p:cNvSpPr/>
            <p:nvPr/>
          </p:nvSpPr>
          <p:spPr>
            <a:xfrm>
              <a:off x="899226" y="4849337"/>
              <a:ext cx="68391" cy="40129"/>
            </a:xfrm>
            <a:custGeom>
              <a:avLst/>
              <a:gdLst/>
              <a:ahLst/>
              <a:cxnLst/>
              <a:rect l="l" t="t" r="r" b="b"/>
              <a:pathLst>
                <a:path w="1360" h="798" extrusionOk="0">
                  <a:moveTo>
                    <a:pt x="398" y="1"/>
                  </a:moveTo>
                  <a:cubicBezTo>
                    <a:pt x="275" y="1"/>
                    <a:pt x="152" y="23"/>
                    <a:pt x="38" y="68"/>
                  </a:cubicBezTo>
                  <a:cubicBezTo>
                    <a:pt x="14" y="82"/>
                    <a:pt x="0" y="106"/>
                    <a:pt x="14" y="132"/>
                  </a:cubicBezTo>
                  <a:cubicBezTo>
                    <a:pt x="19" y="151"/>
                    <a:pt x="37" y="163"/>
                    <a:pt x="56" y="163"/>
                  </a:cubicBezTo>
                  <a:cubicBezTo>
                    <a:pt x="63" y="163"/>
                    <a:pt x="70" y="161"/>
                    <a:pt x="77" y="158"/>
                  </a:cubicBezTo>
                  <a:cubicBezTo>
                    <a:pt x="181" y="117"/>
                    <a:pt x="294" y="96"/>
                    <a:pt x="407" y="96"/>
                  </a:cubicBezTo>
                  <a:cubicBezTo>
                    <a:pt x="543" y="96"/>
                    <a:pt x="679" y="126"/>
                    <a:pt x="800" y="188"/>
                  </a:cubicBezTo>
                  <a:cubicBezTo>
                    <a:pt x="1022" y="303"/>
                    <a:pt x="1195" y="519"/>
                    <a:pt x="1257" y="759"/>
                  </a:cubicBezTo>
                  <a:cubicBezTo>
                    <a:pt x="1263" y="779"/>
                    <a:pt x="1283" y="798"/>
                    <a:pt x="1301" y="798"/>
                  </a:cubicBezTo>
                  <a:lnTo>
                    <a:pt x="1315" y="798"/>
                  </a:lnTo>
                  <a:cubicBezTo>
                    <a:pt x="1339" y="791"/>
                    <a:pt x="1359" y="759"/>
                    <a:pt x="1353" y="735"/>
                  </a:cubicBezTo>
                  <a:cubicBezTo>
                    <a:pt x="1283" y="469"/>
                    <a:pt x="1092" y="234"/>
                    <a:pt x="844" y="106"/>
                  </a:cubicBezTo>
                  <a:cubicBezTo>
                    <a:pt x="707" y="36"/>
                    <a:pt x="552" y="1"/>
                    <a:pt x="39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3"/>
            <p:cNvSpPr/>
            <p:nvPr/>
          </p:nvSpPr>
          <p:spPr>
            <a:xfrm>
              <a:off x="1085290" y="4730407"/>
              <a:ext cx="142414" cy="111890"/>
            </a:xfrm>
            <a:custGeom>
              <a:avLst/>
              <a:gdLst/>
              <a:ahLst/>
              <a:cxnLst/>
              <a:rect l="l" t="t" r="r" b="b"/>
              <a:pathLst>
                <a:path w="2832" h="2225" extrusionOk="0">
                  <a:moveTo>
                    <a:pt x="579" y="168"/>
                  </a:moveTo>
                  <a:cubicBezTo>
                    <a:pt x="629" y="168"/>
                    <a:pt x="679" y="180"/>
                    <a:pt x="711" y="218"/>
                  </a:cubicBezTo>
                  <a:cubicBezTo>
                    <a:pt x="787" y="282"/>
                    <a:pt x="794" y="403"/>
                    <a:pt x="787" y="511"/>
                  </a:cubicBezTo>
                  <a:cubicBezTo>
                    <a:pt x="781" y="942"/>
                    <a:pt x="629" y="1545"/>
                    <a:pt x="426" y="2014"/>
                  </a:cubicBezTo>
                  <a:cubicBezTo>
                    <a:pt x="419" y="2034"/>
                    <a:pt x="413" y="2052"/>
                    <a:pt x="401" y="2066"/>
                  </a:cubicBezTo>
                  <a:cubicBezTo>
                    <a:pt x="178" y="1609"/>
                    <a:pt x="108" y="1062"/>
                    <a:pt x="216" y="593"/>
                  </a:cubicBezTo>
                  <a:cubicBezTo>
                    <a:pt x="242" y="479"/>
                    <a:pt x="286" y="333"/>
                    <a:pt x="388" y="238"/>
                  </a:cubicBezTo>
                  <a:cubicBezTo>
                    <a:pt x="439" y="192"/>
                    <a:pt x="509" y="168"/>
                    <a:pt x="579" y="168"/>
                  </a:cubicBezTo>
                  <a:close/>
                  <a:moveTo>
                    <a:pt x="2368" y="98"/>
                  </a:moveTo>
                  <a:cubicBezTo>
                    <a:pt x="2494" y="98"/>
                    <a:pt x="2606" y="153"/>
                    <a:pt x="2659" y="238"/>
                  </a:cubicBezTo>
                  <a:cubicBezTo>
                    <a:pt x="2736" y="359"/>
                    <a:pt x="2691" y="523"/>
                    <a:pt x="2653" y="605"/>
                  </a:cubicBezTo>
                  <a:cubicBezTo>
                    <a:pt x="2583" y="802"/>
                    <a:pt x="2445" y="986"/>
                    <a:pt x="2228" y="1190"/>
                  </a:cubicBezTo>
                  <a:cubicBezTo>
                    <a:pt x="1752" y="1647"/>
                    <a:pt x="1136" y="1970"/>
                    <a:pt x="489" y="2110"/>
                  </a:cubicBezTo>
                  <a:cubicBezTo>
                    <a:pt x="503" y="2090"/>
                    <a:pt x="509" y="2072"/>
                    <a:pt x="515" y="2052"/>
                  </a:cubicBezTo>
                  <a:cubicBezTo>
                    <a:pt x="731" y="1609"/>
                    <a:pt x="1250" y="649"/>
                    <a:pt x="1988" y="231"/>
                  </a:cubicBezTo>
                  <a:cubicBezTo>
                    <a:pt x="2088" y="168"/>
                    <a:pt x="2216" y="104"/>
                    <a:pt x="2349" y="98"/>
                  </a:cubicBezTo>
                  <a:cubicBezTo>
                    <a:pt x="2355" y="98"/>
                    <a:pt x="2362" y="98"/>
                    <a:pt x="2368" y="98"/>
                  </a:cubicBezTo>
                  <a:close/>
                  <a:moveTo>
                    <a:pt x="2377" y="1"/>
                  </a:moveTo>
                  <a:cubicBezTo>
                    <a:pt x="2366" y="1"/>
                    <a:pt x="2354" y="1"/>
                    <a:pt x="2343" y="2"/>
                  </a:cubicBezTo>
                  <a:cubicBezTo>
                    <a:pt x="2190" y="10"/>
                    <a:pt x="2050" y="78"/>
                    <a:pt x="1936" y="148"/>
                  </a:cubicBezTo>
                  <a:cubicBezTo>
                    <a:pt x="1417" y="447"/>
                    <a:pt x="1004" y="1000"/>
                    <a:pt x="724" y="1463"/>
                  </a:cubicBezTo>
                  <a:cubicBezTo>
                    <a:pt x="819" y="1126"/>
                    <a:pt x="883" y="790"/>
                    <a:pt x="890" y="517"/>
                  </a:cubicBezTo>
                  <a:cubicBezTo>
                    <a:pt x="890" y="383"/>
                    <a:pt x="883" y="238"/>
                    <a:pt x="781" y="142"/>
                  </a:cubicBezTo>
                  <a:cubicBezTo>
                    <a:pt x="724" y="90"/>
                    <a:pt x="653" y="68"/>
                    <a:pt x="582" y="68"/>
                  </a:cubicBezTo>
                  <a:cubicBezTo>
                    <a:pt x="488" y="68"/>
                    <a:pt x="393" y="107"/>
                    <a:pt x="324" y="168"/>
                  </a:cubicBezTo>
                  <a:cubicBezTo>
                    <a:pt x="198" y="276"/>
                    <a:pt x="152" y="441"/>
                    <a:pt x="122" y="573"/>
                  </a:cubicBezTo>
                  <a:cubicBezTo>
                    <a:pt x="0" y="1094"/>
                    <a:pt x="90" y="1703"/>
                    <a:pt x="363" y="2198"/>
                  </a:cubicBezTo>
                  <a:cubicBezTo>
                    <a:pt x="369" y="2211"/>
                    <a:pt x="375" y="2218"/>
                    <a:pt x="381" y="2224"/>
                  </a:cubicBezTo>
                  <a:lnTo>
                    <a:pt x="413" y="2224"/>
                  </a:lnTo>
                  <a:cubicBezTo>
                    <a:pt x="1112" y="2090"/>
                    <a:pt x="1777" y="1748"/>
                    <a:pt x="2292" y="1259"/>
                  </a:cubicBezTo>
                  <a:cubicBezTo>
                    <a:pt x="2521" y="1044"/>
                    <a:pt x="2665" y="847"/>
                    <a:pt x="2749" y="643"/>
                  </a:cubicBezTo>
                  <a:cubicBezTo>
                    <a:pt x="2793" y="517"/>
                    <a:pt x="2831" y="339"/>
                    <a:pt x="2742" y="186"/>
                  </a:cubicBezTo>
                  <a:cubicBezTo>
                    <a:pt x="2671" y="75"/>
                    <a:pt x="2529" y="1"/>
                    <a:pt x="237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3"/>
            <p:cNvSpPr/>
            <p:nvPr/>
          </p:nvSpPr>
          <p:spPr>
            <a:xfrm>
              <a:off x="1370269" y="2920661"/>
              <a:ext cx="394807" cy="1823978"/>
            </a:xfrm>
            <a:custGeom>
              <a:avLst/>
              <a:gdLst/>
              <a:ahLst/>
              <a:cxnLst/>
              <a:rect l="l" t="t" r="r" b="b"/>
              <a:pathLst>
                <a:path w="7851" h="36271" extrusionOk="0">
                  <a:moveTo>
                    <a:pt x="1" y="1"/>
                  </a:moveTo>
                  <a:lnTo>
                    <a:pt x="1" y="5726"/>
                  </a:lnTo>
                  <a:cubicBezTo>
                    <a:pt x="1" y="5726"/>
                    <a:pt x="381" y="7318"/>
                    <a:pt x="920" y="9508"/>
                  </a:cubicBezTo>
                  <a:cubicBezTo>
                    <a:pt x="1600" y="12300"/>
                    <a:pt x="2540" y="16063"/>
                    <a:pt x="3263" y="18779"/>
                  </a:cubicBezTo>
                  <a:cubicBezTo>
                    <a:pt x="2888" y="23336"/>
                    <a:pt x="2762" y="33040"/>
                    <a:pt x="3053" y="36270"/>
                  </a:cubicBezTo>
                  <a:lnTo>
                    <a:pt x="6652" y="36270"/>
                  </a:lnTo>
                  <a:cubicBezTo>
                    <a:pt x="6652" y="36270"/>
                    <a:pt x="7445" y="27188"/>
                    <a:pt x="7736" y="21585"/>
                  </a:cubicBezTo>
                  <a:cubicBezTo>
                    <a:pt x="7800" y="20378"/>
                    <a:pt x="7845" y="19326"/>
                    <a:pt x="7845" y="18570"/>
                  </a:cubicBezTo>
                  <a:cubicBezTo>
                    <a:pt x="7851" y="17574"/>
                    <a:pt x="7794" y="16260"/>
                    <a:pt x="7692" y="14775"/>
                  </a:cubicBezTo>
                  <a:cubicBezTo>
                    <a:pt x="7349" y="9895"/>
                    <a:pt x="6538" y="3175"/>
                    <a:pt x="60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3"/>
            <p:cNvSpPr/>
            <p:nvPr/>
          </p:nvSpPr>
          <p:spPr>
            <a:xfrm>
              <a:off x="905663" y="2895165"/>
              <a:ext cx="591029" cy="1849474"/>
            </a:xfrm>
            <a:custGeom>
              <a:avLst/>
              <a:gdLst/>
              <a:ahLst/>
              <a:cxnLst/>
              <a:rect l="l" t="t" r="r" b="b"/>
              <a:pathLst>
                <a:path w="11753" h="36778" extrusionOk="0">
                  <a:moveTo>
                    <a:pt x="5642" y="0"/>
                  </a:moveTo>
                  <a:cubicBezTo>
                    <a:pt x="4638" y="3808"/>
                    <a:pt x="3008" y="13810"/>
                    <a:pt x="2925" y="18366"/>
                  </a:cubicBezTo>
                  <a:cubicBezTo>
                    <a:pt x="1249" y="23513"/>
                    <a:pt x="0" y="36777"/>
                    <a:pt x="0" y="36777"/>
                  </a:cubicBezTo>
                  <a:lnTo>
                    <a:pt x="3636" y="36777"/>
                  </a:lnTo>
                  <a:cubicBezTo>
                    <a:pt x="4874" y="31998"/>
                    <a:pt x="6131" y="26763"/>
                    <a:pt x="7045" y="22695"/>
                  </a:cubicBezTo>
                  <a:cubicBezTo>
                    <a:pt x="7304" y="21527"/>
                    <a:pt x="7540" y="20454"/>
                    <a:pt x="7736" y="19514"/>
                  </a:cubicBezTo>
                  <a:cubicBezTo>
                    <a:pt x="7895" y="18741"/>
                    <a:pt x="8135" y="17739"/>
                    <a:pt x="8416" y="16608"/>
                  </a:cubicBezTo>
                  <a:cubicBezTo>
                    <a:pt x="8923" y="14584"/>
                    <a:pt x="9570" y="12166"/>
                    <a:pt x="10159" y="10015"/>
                  </a:cubicBezTo>
                  <a:cubicBezTo>
                    <a:pt x="11017" y="6880"/>
                    <a:pt x="11753" y="4309"/>
                    <a:pt x="11753" y="4309"/>
                  </a:cubicBezTo>
                  <a:lnTo>
                    <a:pt x="11753" y="171"/>
                  </a:lnTo>
                  <a:lnTo>
                    <a:pt x="56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3"/>
            <p:cNvSpPr/>
            <p:nvPr/>
          </p:nvSpPr>
          <p:spPr>
            <a:xfrm>
              <a:off x="1661031" y="3663608"/>
              <a:ext cx="104045" cy="342508"/>
            </a:xfrm>
            <a:custGeom>
              <a:avLst/>
              <a:gdLst/>
              <a:ahLst/>
              <a:cxnLst/>
              <a:rect l="l" t="t" r="r" b="b"/>
              <a:pathLst>
                <a:path w="2069" h="6811" extrusionOk="0">
                  <a:moveTo>
                    <a:pt x="1910" y="1"/>
                  </a:moveTo>
                  <a:cubicBezTo>
                    <a:pt x="1391" y="159"/>
                    <a:pt x="870" y="311"/>
                    <a:pt x="343" y="464"/>
                  </a:cubicBezTo>
                  <a:cubicBezTo>
                    <a:pt x="337" y="1568"/>
                    <a:pt x="317" y="2692"/>
                    <a:pt x="489" y="3784"/>
                  </a:cubicBezTo>
                  <a:cubicBezTo>
                    <a:pt x="153" y="4774"/>
                    <a:pt x="165" y="5630"/>
                    <a:pt x="0" y="6532"/>
                  </a:cubicBezTo>
                  <a:cubicBezTo>
                    <a:pt x="654" y="6594"/>
                    <a:pt x="1307" y="6716"/>
                    <a:pt x="1954" y="6811"/>
                  </a:cubicBezTo>
                  <a:cubicBezTo>
                    <a:pt x="2018" y="5604"/>
                    <a:pt x="2063" y="4552"/>
                    <a:pt x="2063" y="3796"/>
                  </a:cubicBezTo>
                  <a:cubicBezTo>
                    <a:pt x="2069" y="2800"/>
                    <a:pt x="2012" y="1486"/>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3"/>
            <p:cNvSpPr/>
            <p:nvPr/>
          </p:nvSpPr>
          <p:spPr>
            <a:xfrm>
              <a:off x="1161878" y="3719830"/>
              <a:ext cx="167005" cy="316610"/>
            </a:xfrm>
            <a:custGeom>
              <a:avLst/>
              <a:gdLst/>
              <a:ahLst/>
              <a:cxnLst/>
              <a:rect l="l" t="t" r="r" b="b"/>
              <a:pathLst>
                <a:path w="3321" h="6296" extrusionOk="0">
                  <a:moveTo>
                    <a:pt x="1333" y="1"/>
                  </a:moveTo>
                  <a:cubicBezTo>
                    <a:pt x="914" y="1935"/>
                    <a:pt x="419" y="3885"/>
                    <a:pt x="0" y="5819"/>
                  </a:cubicBezTo>
                  <a:cubicBezTo>
                    <a:pt x="635" y="5979"/>
                    <a:pt x="1302" y="6143"/>
                    <a:pt x="1950" y="6296"/>
                  </a:cubicBezTo>
                  <a:cubicBezTo>
                    <a:pt x="2209" y="5128"/>
                    <a:pt x="2445" y="4055"/>
                    <a:pt x="2641" y="3115"/>
                  </a:cubicBezTo>
                  <a:cubicBezTo>
                    <a:pt x="2800" y="2342"/>
                    <a:pt x="3040" y="1340"/>
                    <a:pt x="3321" y="209"/>
                  </a:cubicBezTo>
                  <a:cubicBezTo>
                    <a:pt x="2666" y="95"/>
                    <a:pt x="2000" y="25"/>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3"/>
            <p:cNvSpPr/>
            <p:nvPr/>
          </p:nvSpPr>
          <p:spPr>
            <a:xfrm>
              <a:off x="1415930" y="2949023"/>
              <a:ext cx="133463" cy="455253"/>
            </a:xfrm>
            <a:custGeom>
              <a:avLst/>
              <a:gdLst/>
              <a:ahLst/>
              <a:cxnLst/>
              <a:rect l="l" t="t" r="r" b="b"/>
              <a:pathLst>
                <a:path w="2654" h="9053" extrusionOk="0">
                  <a:moveTo>
                    <a:pt x="2603" y="0"/>
                  </a:moveTo>
                  <a:cubicBezTo>
                    <a:pt x="2581" y="0"/>
                    <a:pt x="2562" y="13"/>
                    <a:pt x="2551" y="40"/>
                  </a:cubicBezTo>
                  <a:lnTo>
                    <a:pt x="6" y="8988"/>
                  </a:lnTo>
                  <a:cubicBezTo>
                    <a:pt x="0" y="9014"/>
                    <a:pt x="12" y="9038"/>
                    <a:pt x="38" y="9046"/>
                  </a:cubicBezTo>
                  <a:cubicBezTo>
                    <a:pt x="44" y="9052"/>
                    <a:pt x="51" y="9052"/>
                    <a:pt x="51" y="9052"/>
                  </a:cubicBezTo>
                  <a:cubicBezTo>
                    <a:pt x="76" y="9052"/>
                    <a:pt x="96" y="9032"/>
                    <a:pt x="102" y="9014"/>
                  </a:cubicBezTo>
                  <a:lnTo>
                    <a:pt x="2647" y="66"/>
                  </a:lnTo>
                  <a:cubicBezTo>
                    <a:pt x="2654" y="40"/>
                    <a:pt x="2640" y="8"/>
                    <a:pt x="2615" y="2"/>
                  </a:cubicBezTo>
                  <a:cubicBezTo>
                    <a:pt x="2611" y="1"/>
                    <a:pt x="2607" y="0"/>
                    <a:pt x="2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3"/>
            <p:cNvSpPr/>
            <p:nvPr/>
          </p:nvSpPr>
          <p:spPr>
            <a:xfrm>
              <a:off x="1611247" y="2944598"/>
              <a:ext cx="74426" cy="135072"/>
            </a:xfrm>
            <a:custGeom>
              <a:avLst/>
              <a:gdLst/>
              <a:ahLst/>
              <a:cxnLst/>
              <a:rect l="l" t="t" r="r" b="b"/>
              <a:pathLst>
                <a:path w="1480" h="2686" extrusionOk="0">
                  <a:moveTo>
                    <a:pt x="54" y="0"/>
                  </a:moveTo>
                  <a:cubicBezTo>
                    <a:pt x="51" y="0"/>
                    <a:pt x="48" y="1"/>
                    <a:pt x="44" y="1"/>
                  </a:cubicBezTo>
                  <a:cubicBezTo>
                    <a:pt x="20" y="1"/>
                    <a:pt x="0" y="26"/>
                    <a:pt x="0" y="52"/>
                  </a:cubicBezTo>
                  <a:cubicBezTo>
                    <a:pt x="127" y="1054"/>
                    <a:pt x="629" y="2006"/>
                    <a:pt x="1391" y="2673"/>
                  </a:cubicBezTo>
                  <a:cubicBezTo>
                    <a:pt x="1397" y="2679"/>
                    <a:pt x="1409" y="2685"/>
                    <a:pt x="1421" y="2685"/>
                  </a:cubicBezTo>
                  <a:cubicBezTo>
                    <a:pt x="1435" y="2685"/>
                    <a:pt x="1447" y="2679"/>
                    <a:pt x="1459" y="2667"/>
                  </a:cubicBezTo>
                  <a:cubicBezTo>
                    <a:pt x="1479" y="2647"/>
                    <a:pt x="1473" y="2615"/>
                    <a:pt x="1453" y="2603"/>
                  </a:cubicBezTo>
                  <a:cubicBezTo>
                    <a:pt x="711" y="1949"/>
                    <a:pt x="216" y="1016"/>
                    <a:pt x="96" y="39"/>
                  </a:cubicBezTo>
                  <a:cubicBezTo>
                    <a:pt x="96" y="17"/>
                    <a:pt x="77"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3"/>
            <p:cNvSpPr/>
            <p:nvPr/>
          </p:nvSpPr>
          <p:spPr>
            <a:xfrm>
              <a:off x="1158408" y="2951236"/>
              <a:ext cx="139146" cy="165496"/>
            </a:xfrm>
            <a:custGeom>
              <a:avLst/>
              <a:gdLst/>
              <a:ahLst/>
              <a:cxnLst/>
              <a:rect l="l" t="t" r="r" b="b"/>
              <a:pathLst>
                <a:path w="2767" h="3291" extrusionOk="0">
                  <a:moveTo>
                    <a:pt x="2713" y="1"/>
                  </a:moveTo>
                  <a:cubicBezTo>
                    <a:pt x="2691" y="1"/>
                    <a:pt x="2671" y="19"/>
                    <a:pt x="2666" y="40"/>
                  </a:cubicBezTo>
                  <a:cubicBezTo>
                    <a:pt x="2386" y="1431"/>
                    <a:pt x="1352" y="2667"/>
                    <a:pt x="39" y="3194"/>
                  </a:cubicBezTo>
                  <a:cubicBezTo>
                    <a:pt x="13" y="3207"/>
                    <a:pt x="1" y="3232"/>
                    <a:pt x="13" y="3258"/>
                  </a:cubicBezTo>
                  <a:cubicBezTo>
                    <a:pt x="19" y="3277"/>
                    <a:pt x="39" y="3290"/>
                    <a:pt x="57" y="3290"/>
                  </a:cubicBezTo>
                  <a:cubicBezTo>
                    <a:pt x="63" y="3290"/>
                    <a:pt x="69" y="3290"/>
                    <a:pt x="77" y="3283"/>
                  </a:cubicBezTo>
                  <a:cubicBezTo>
                    <a:pt x="1422" y="2743"/>
                    <a:pt x="2476" y="1481"/>
                    <a:pt x="2760" y="60"/>
                  </a:cubicBezTo>
                  <a:cubicBezTo>
                    <a:pt x="2767" y="34"/>
                    <a:pt x="2748" y="8"/>
                    <a:pt x="2722" y="2"/>
                  </a:cubicBezTo>
                  <a:cubicBezTo>
                    <a:pt x="2719" y="1"/>
                    <a:pt x="2716" y="1"/>
                    <a:pt x="2713" y="1"/>
                  </a:cubicBezTo>
                  <a:close/>
                </a:path>
              </a:pathLst>
            </a:custGeom>
            <a:solidFill>
              <a:srgbClr val="5C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3"/>
            <p:cNvSpPr/>
            <p:nvPr/>
          </p:nvSpPr>
          <p:spPr>
            <a:xfrm>
              <a:off x="942021" y="3112759"/>
              <a:ext cx="248621" cy="1616240"/>
            </a:xfrm>
            <a:custGeom>
              <a:avLst/>
              <a:gdLst/>
              <a:ahLst/>
              <a:cxnLst/>
              <a:rect l="l" t="t" r="r" b="b"/>
              <a:pathLst>
                <a:path w="4944" h="32140" extrusionOk="0">
                  <a:moveTo>
                    <a:pt x="4888" y="0"/>
                  </a:moveTo>
                  <a:cubicBezTo>
                    <a:pt x="4868" y="0"/>
                    <a:pt x="4848" y="18"/>
                    <a:pt x="4843" y="40"/>
                  </a:cubicBezTo>
                  <a:cubicBezTo>
                    <a:pt x="3777" y="4177"/>
                    <a:pt x="2913" y="9578"/>
                    <a:pt x="2780" y="12878"/>
                  </a:cubicBezTo>
                  <a:lnTo>
                    <a:pt x="2780" y="12897"/>
                  </a:lnTo>
                  <a:cubicBezTo>
                    <a:pt x="2933" y="13341"/>
                    <a:pt x="3186" y="13748"/>
                    <a:pt x="3516" y="14083"/>
                  </a:cubicBezTo>
                  <a:cubicBezTo>
                    <a:pt x="3382" y="14135"/>
                    <a:pt x="3237" y="14185"/>
                    <a:pt x="3097" y="14236"/>
                  </a:cubicBezTo>
                  <a:cubicBezTo>
                    <a:pt x="2925" y="14293"/>
                    <a:pt x="2755" y="14350"/>
                    <a:pt x="2602" y="14414"/>
                  </a:cubicBezTo>
                  <a:cubicBezTo>
                    <a:pt x="2582" y="14420"/>
                    <a:pt x="2576" y="14434"/>
                    <a:pt x="2570" y="14446"/>
                  </a:cubicBezTo>
                  <a:cubicBezTo>
                    <a:pt x="2564" y="14464"/>
                    <a:pt x="2570" y="14478"/>
                    <a:pt x="2582" y="14490"/>
                  </a:cubicBezTo>
                  <a:cubicBezTo>
                    <a:pt x="2704" y="14624"/>
                    <a:pt x="2819" y="14763"/>
                    <a:pt x="2925" y="14897"/>
                  </a:cubicBezTo>
                  <a:cubicBezTo>
                    <a:pt x="3021" y="15017"/>
                    <a:pt x="3123" y="15137"/>
                    <a:pt x="3230" y="15251"/>
                  </a:cubicBezTo>
                  <a:lnTo>
                    <a:pt x="2253" y="15638"/>
                  </a:lnTo>
                  <a:cubicBezTo>
                    <a:pt x="2240" y="15644"/>
                    <a:pt x="2228" y="15658"/>
                    <a:pt x="2228" y="15676"/>
                  </a:cubicBezTo>
                  <a:cubicBezTo>
                    <a:pt x="1238" y="21173"/>
                    <a:pt x="488" y="26695"/>
                    <a:pt x="1" y="32088"/>
                  </a:cubicBezTo>
                  <a:cubicBezTo>
                    <a:pt x="1" y="32114"/>
                    <a:pt x="19" y="32140"/>
                    <a:pt x="45" y="32140"/>
                  </a:cubicBezTo>
                  <a:lnTo>
                    <a:pt x="51" y="32140"/>
                  </a:lnTo>
                  <a:cubicBezTo>
                    <a:pt x="77" y="32140"/>
                    <a:pt x="95" y="32120"/>
                    <a:pt x="95" y="32102"/>
                  </a:cubicBezTo>
                  <a:cubicBezTo>
                    <a:pt x="584" y="26719"/>
                    <a:pt x="1334" y="21204"/>
                    <a:pt x="2316" y="15721"/>
                  </a:cubicBezTo>
                  <a:lnTo>
                    <a:pt x="3332" y="15322"/>
                  </a:lnTo>
                  <a:cubicBezTo>
                    <a:pt x="3344" y="15315"/>
                    <a:pt x="3358" y="15302"/>
                    <a:pt x="3358" y="15283"/>
                  </a:cubicBezTo>
                  <a:cubicBezTo>
                    <a:pt x="3364" y="15271"/>
                    <a:pt x="3358" y="15251"/>
                    <a:pt x="3352" y="15239"/>
                  </a:cubicBezTo>
                  <a:cubicBezTo>
                    <a:pt x="3224" y="15105"/>
                    <a:pt x="3109" y="14967"/>
                    <a:pt x="3001" y="14833"/>
                  </a:cubicBezTo>
                  <a:cubicBezTo>
                    <a:pt x="2907" y="14718"/>
                    <a:pt x="2805" y="14598"/>
                    <a:pt x="2704" y="14478"/>
                  </a:cubicBezTo>
                  <a:cubicBezTo>
                    <a:pt x="2837" y="14426"/>
                    <a:pt x="2983" y="14376"/>
                    <a:pt x="3129" y="14325"/>
                  </a:cubicBezTo>
                  <a:cubicBezTo>
                    <a:pt x="3294" y="14268"/>
                    <a:pt x="3472" y="14205"/>
                    <a:pt x="3624" y="14147"/>
                  </a:cubicBezTo>
                  <a:cubicBezTo>
                    <a:pt x="3636" y="14141"/>
                    <a:pt x="3649" y="14129"/>
                    <a:pt x="3656" y="14109"/>
                  </a:cubicBezTo>
                  <a:cubicBezTo>
                    <a:pt x="3656" y="14091"/>
                    <a:pt x="3649" y="14077"/>
                    <a:pt x="3636" y="14065"/>
                  </a:cubicBezTo>
                  <a:cubicBezTo>
                    <a:pt x="3294" y="13734"/>
                    <a:pt x="3033" y="13322"/>
                    <a:pt x="2875" y="12872"/>
                  </a:cubicBezTo>
                  <a:cubicBezTo>
                    <a:pt x="3009" y="9578"/>
                    <a:pt x="3877" y="4191"/>
                    <a:pt x="4937" y="65"/>
                  </a:cubicBezTo>
                  <a:cubicBezTo>
                    <a:pt x="4943" y="40"/>
                    <a:pt x="4925" y="14"/>
                    <a:pt x="4899" y="2"/>
                  </a:cubicBezTo>
                  <a:cubicBezTo>
                    <a:pt x="4896" y="1"/>
                    <a:pt x="4892" y="0"/>
                    <a:pt x="4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3"/>
            <p:cNvSpPr/>
            <p:nvPr/>
          </p:nvSpPr>
          <p:spPr>
            <a:xfrm>
              <a:off x="917128" y="4684897"/>
              <a:ext cx="173341" cy="18204"/>
            </a:xfrm>
            <a:custGeom>
              <a:avLst/>
              <a:gdLst/>
              <a:ahLst/>
              <a:cxnLst/>
              <a:rect l="l" t="t" r="r" b="b"/>
              <a:pathLst>
                <a:path w="3447" h="362" extrusionOk="0">
                  <a:moveTo>
                    <a:pt x="57" y="1"/>
                  </a:moveTo>
                  <a:cubicBezTo>
                    <a:pt x="31" y="1"/>
                    <a:pt x="7" y="19"/>
                    <a:pt x="7" y="45"/>
                  </a:cubicBezTo>
                  <a:cubicBezTo>
                    <a:pt x="1" y="77"/>
                    <a:pt x="25" y="95"/>
                    <a:pt x="51" y="101"/>
                  </a:cubicBezTo>
                  <a:lnTo>
                    <a:pt x="3396" y="362"/>
                  </a:lnTo>
                  <a:cubicBezTo>
                    <a:pt x="3420" y="362"/>
                    <a:pt x="3446" y="344"/>
                    <a:pt x="3446" y="318"/>
                  </a:cubicBezTo>
                  <a:cubicBezTo>
                    <a:pt x="3446" y="286"/>
                    <a:pt x="3428" y="267"/>
                    <a:pt x="3402" y="260"/>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3"/>
            <p:cNvSpPr/>
            <p:nvPr/>
          </p:nvSpPr>
          <p:spPr>
            <a:xfrm>
              <a:off x="1522238" y="4677555"/>
              <a:ext cx="181286" cy="17299"/>
            </a:xfrm>
            <a:custGeom>
              <a:avLst/>
              <a:gdLst/>
              <a:ahLst/>
              <a:cxnLst/>
              <a:rect l="l" t="t" r="r" b="b"/>
              <a:pathLst>
                <a:path w="3605" h="344" extrusionOk="0">
                  <a:moveTo>
                    <a:pt x="57" y="1"/>
                  </a:moveTo>
                  <a:cubicBezTo>
                    <a:pt x="31" y="1"/>
                    <a:pt x="6" y="19"/>
                    <a:pt x="6" y="45"/>
                  </a:cubicBezTo>
                  <a:cubicBezTo>
                    <a:pt x="0" y="77"/>
                    <a:pt x="19" y="95"/>
                    <a:pt x="51" y="101"/>
                  </a:cubicBezTo>
                  <a:lnTo>
                    <a:pt x="3548" y="343"/>
                  </a:lnTo>
                  <a:lnTo>
                    <a:pt x="3554" y="343"/>
                  </a:lnTo>
                  <a:cubicBezTo>
                    <a:pt x="3580" y="343"/>
                    <a:pt x="3598" y="324"/>
                    <a:pt x="3598" y="299"/>
                  </a:cubicBezTo>
                  <a:cubicBezTo>
                    <a:pt x="3604" y="273"/>
                    <a:pt x="3580" y="247"/>
                    <a:pt x="3554" y="247"/>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3"/>
            <p:cNvSpPr/>
            <p:nvPr/>
          </p:nvSpPr>
          <p:spPr>
            <a:xfrm>
              <a:off x="1445248" y="3356553"/>
              <a:ext cx="157752" cy="1369831"/>
            </a:xfrm>
            <a:custGeom>
              <a:avLst/>
              <a:gdLst/>
              <a:ahLst/>
              <a:cxnLst/>
              <a:rect l="l" t="t" r="r" b="b"/>
              <a:pathLst>
                <a:path w="3137" h="27240" extrusionOk="0">
                  <a:moveTo>
                    <a:pt x="59" y="1"/>
                  </a:moveTo>
                  <a:cubicBezTo>
                    <a:pt x="55" y="1"/>
                    <a:pt x="50" y="1"/>
                    <a:pt x="46" y="2"/>
                  </a:cubicBezTo>
                  <a:cubicBezTo>
                    <a:pt x="14" y="8"/>
                    <a:pt x="1" y="34"/>
                    <a:pt x="8" y="59"/>
                  </a:cubicBezTo>
                  <a:cubicBezTo>
                    <a:pt x="668" y="2864"/>
                    <a:pt x="1493" y="6449"/>
                    <a:pt x="2000" y="8664"/>
                  </a:cubicBezTo>
                  <a:cubicBezTo>
                    <a:pt x="2007" y="8672"/>
                    <a:pt x="2007" y="8684"/>
                    <a:pt x="2013" y="8690"/>
                  </a:cubicBezTo>
                  <a:cubicBezTo>
                    <a:pt x="2285" y="9001"/>
                    <a:pt x="2628" y="9261"/>
                    <a:pt x="2997" y="9452"/>
                  </a:cubicBezTo>
                  <a:lnTo>
                    <a:pt x="2654" y="9738"/>
                  </a:lnTo>
                  <a:cubicBezTo>
                    <a:pt x="2521" y="9844"/>
                    <a:pt x="2387" y="9959"/>
                    <a:pt x="2255" y="10073"/>
                  </a:cubicBezTo>
                  <a:cubicBezTo>
                    <a:pt x="2241" y="10081"/>
                    <a:pt x="2235" y="10093"/>
                    <a:pt x="2235" y="10111"/>
                  </a:cubicBezTo>
                  <a:cubicBezTo>
                    <a:pt x="2235" y="10125"/>
                    <a:pt x="2241" y="10137"/>
                    <a:pt x="2255" y="10149"/>
                  </a:cubicBezTo>
                  <a:cubicBezTo>
                    <a:pt x="2387" y="10245"/>
                    <a:pt x="2521" y="10333"/>
                    <a:pt x="2654" y="10429"/>
                  </a:cubicBezTo>
                  <a:cubicBezTo>
                    <a:pt x="2768" y="10506"/>
                    <a:pt x="2882" y="10588"/>
                    <a:pt x="2997" y="10670"/>
                  </a:cubicBezTo>
                  <a:cubicBezTo>
                    <a:pt x="2888" y="10778"/>
                    <a:pt x="2780" y="10892"/>
                    <a:pt x="2674" y="11007"/>
                  </a:cubicBezTo>
                  <a:cubicBezTo>
                    <a:pt x="2552" y="11133"/>
                    <a:pt x="2432" y="11267"/>
                    <a:pt x="2317" y="11381"/>
                  </a:cubicBezTo>
                  <a:cubicBezTo>
                    <a:pt x="2305" y="11393"/>
                    <a:pt x="2299" y="11400"/>
                    <a:pt x="2299" y="11413"/>
                  </a:cubicBezTo>
                  <a:cubicBezTo>
                    <a:pt x="1936" y="16820"/>
                    <a:pt x="1930" y="22131"/>
                    <a:pt x="2293" y="27196"/>
                  </a:cubicBezTo>
                  <a:cubicBezTo>
                    <a:pt x="2293" y="27222"/>
                    <a:pt x="2311" y="27240"/>
                    <a:pt x="2337" y="27240"/>
                  </a:cubicBezTo>
                  <a:lnTo>
                    <a:pt x="2343" y="27240"/>
                  </a:lnTo>
                  <a:cubicBezTo>
                    <a:pt x="2369" y="27240"/>
                    <a:pt x="2387" y="27215"/>
                    <a:pt x="2387" y="27190"/>
                  </a:cubicBezTo>
                  <a:cubicBezTo>
                    <a:pt x="2032" y="22137"/>
                    <a:pt x="2032" y="16832"/>
                    <a:pt x="2393" y="11438"/>
                  </a:cubicBezTo>
                  <a:cubicBezTo>
                    <a:pt x="2508" y="11323"/>
                    <a:pt x="2628" y="11197"/>
                    <a:pt x="2750" y="11077"/>
                  </a:cubicBezTo>
                  <a:cubicBezTo>
                    <a:pt x="2864" y="10943"/>
                    <a:pt x="2990" y="10810"/>
                    <a:pt x="3105" y="10696"/>
                  </a:cubicBezTo>
                  <a:cubicBezTo>
                    <a:pt x="3117" y="10690"/>
                    <a:pt x="3123" y="10670"/>
                    <a:pt x="3123" y="10658"/>
                  </a:cubicBezTo>
                  <a:cubicBezTo>
                    <a:pt x="3117" y="10644"/>
                    <a:pt x="3111" y="10632"/>
                    <a:pt x="3099" y="10626"/>
                  </a:cubicBezTo>
                  <a:cubicBezTo>
                    <a:pt x="2971" y="10530"/>
                    <a:pt x="2838" y="10435"/>
                    <a:pt x="2704" y="10347"/>
                  </a:cubicBezTo>
                  <a:cubicBezTo>
                    <a:pt x="2590" y="10263"/>
                    <a:pt x="2476" y="10187"/>
                    <a:pt x="2361" y="10105"/>
                  </a:cubicBezTo>
                  <a:cubicBezTo>
                    <a:pt x="2476" y="10004"/>
                    <a:pt x="2598" y="9908"/>
                    <a:pt x="2718" y="9814"/>
                  </a:cubicBezTo>
                  <a:cubicBezTo>
                    <a:pt x="2850" y="9700"/>
                    <a:pt x="2984" y="9592"/>
                    <a:pt x="3117" y="9477"/>
                  </a:cubicBezTo>
                  <a:cubicBezTo>
                    <a:pt x="3131" y="9464"/>
                    <a:pt x="3137" y="9452"/>
                    <a:pt x="3131" y="9433"/>
                  </a:cubicBezTo>
                  <a:cubicBezTo>
                    <a:pt x="3131" y="9420"/>
                    <a:pt x="3117" y="9401"/>
                    <a:pt x="3105" y="9395"/>
                  </a:cubicBezTo>
                  <a:cubicBezTo>
                    <a:pt x="2724" y="9211"/>
                    <a:pt x="2375" y="8950"/>
                    <a:pt x="2095" y="8634"/>
                  </a:cubicBezTo>
                  <a:cubicBezTo>
                    <a:pt x="1588" y="6411"/>
                    <a:pt x="762" y="2838"/>
                    <a:pt x="103" y="34"/>
                  </a:cubicBezTo>
                  <a:cubicBezTo>
                    <a:pt x="98" y="13"/>
                    <a:pt x="79"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3"/>
            <p:cNvSpPr/>
            <p:nvPr/>
          </p:nvSpPr>
          <p:spPr>
            <a:xfrm>
              <a:off x="1668675" y="3849069"/>
              <a:ext cx="105051" cy="7392"/>
            </a:xfrm>
            <a:custGeom>
              <a:avLst/>
              <a:gdLst/>
              <a:ahLst/>
              <a:cxnLst/>
              <a:rect l="l" t="t" r="r" b="b"/>
              <a:pathLst>
                <a:path w="2089" h="147" extrusionOk="0">
                  <a:moveTo>
                    <a:pt x="2038" y="0"/>
                  </a:moveTo>
                  <a:lnTo>
                    <a:pt x="51" y="44"/>
                  </a:lnTo>
                  <a:cubicBezTo>
                    <a:pt x="26" y="44"/>
                    <a:pt x="1" y="70"/>
                    <a:pt x="1" y="96"/>
                  </a:cubicBezTo>
                  <a:cubicBezTo>
                    <a:pt x="7" y="121"/>
                    <a:pt x="26" y="146"/>
                    <a:pt x="51" y="146"/>
                  </a:cubicBezTo>
                  <a:lnTo>
                    <a:pt x="2038" y="102"/>
                  </a:lnTo>
                  <a:cubicBezTo>
                    <a:pt x="2069" y="102"/>
                    <a:pt x="2089" y="76"/>
                    <a:pt x="2089" y="50"/>
                  </a:cubicBezTo>
                  <a:cubicBezTo>
                    <a:pt x="2089" y="26"/>
                    <a:pt x="2069" y="6"/>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3"/>
            <p:cNvSpPr/>
            <p:nvPr/>
          </p:nvSpPr>
          <p:spPr>
            <a:xfrm>
              <a:off x="1192503" y="3857970"/>
              <a:ext cx="113398" cy="17349"/>
            </a:xfrm>
            <a:custGeom>
              <a:avLst/>
              <a:gdLst/>
              <a:ahLst/>
              <a:cxnLst/>
              <a:rect l="l" t="t" r="r" b="b"/>
              <a:pathLst>
                <a:path w="2255" h="345" extrusionOk="0">
                  <a:moveTo>
                    <a:pt x="54" y="0"/>
                  </a:moveTo>
                  <a:cubicBezTo>
                    <a:pt x="32" y="0"/>
                    <a:pt x="13" y="17"/>
                    <a:pt x="8" y="39"/>
                  </a:cubicBezTo>
                  <a:cubicBezTo>
                    <a:pt x="0" y="64"/>
                    <a:pt x="14" y="90"/>
                    <a:pt x="46" y="96"/>
                  </a:cubicBezTo>
                  <a:cubicBezTo>
                    <a:pt x="750" y="262"/>
                    <a:pt x="1473" y="344"/>
                    <a:pt x="2197" y="344"/>
                  </a:cubicBezTo>
                  <a:cubicBezTo>
                    <a:pt x="2229" y="344"/>
                    <a:pt x="2255" y="324"/>
                    <a:pt x="2255" y="292"/>
                  </a:cubicBezTo>
                  <a:cubicBezTo>
                    <a:pt x="2255" y="268"/>
                    <a:pt x="2229" y="248"/>
                    <a:pt x="2203" y="248"/>
                  </a:cubicBezTo>
                  <a:lnTo>
                    <a:pt x="2197" y="248"/>
                  </a:lnTo>
                  <a:cubicBezTo>
                    <a:pt x="1479" y="248"/>
                    <a:pt x="762" y="166"/>
                    <a:pt x="64" y="1"/>
                  </a:cubicBezTo>
                  <a:cubicBezTo>
                    <a:pt x="61" y="1"/>
                    <a:pt x="58"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3"/>
            <p:cNvSpPr/>
            <p:nvPr/>
          </p:nvSpPr>
          <p:spPr>
            <a:xfrm>
              <a:off x="1162230" y="2204215"/>
              <a:ext cx="555979" cy="730577"/>
            </a:xfrm>
            <a:custGeom>
              <a:avLst/>
              <a:gdLst/>
              <a:ahLst/>
              <a:cxnLst/>
              <a:rect l="l" t="t" r="r" b="b"/>
              <a:pathLst>
                <a:path w="11056" h="14528" extrusionOk="0">
                  <a:moveTo>
                    <a:pt x="6949" y="1"/>
                  </a:moveTo>
                  <a:cubicBezTo>
                    <a:pt x="6949" y="1"/>
                    <a:pt x="6372" y="636"/>
                    <a:pt x="5274" y="636"/>
                  </a:cubicBezTo>
                  <a:cubicBezTo>
                    <a:pt x="4354" y="636"/>
                    <a:pt x="3376" y="13"/>
                    <a:pt x="3376" y="13"/>
                  </a:cubicBezTo>
                  <a:lnTo>
                    <a:pt x="39" y="921"/>
                  </a:lnTo>
                  <a:cubicBezTo>
                    <a:pt x="1" y="3472"/>
                    <a:pt x="374" y="5928"/>
                    <a:pt x="1111" y="8372"/>
                  </a:cubicBezTo>
                  <a:cubicBezTo>
                    <a:pt x="432" y="10123"/>
                    <a:pt x="159" y="12129"/>
                    <a:pt x="51" y="14007"/>
                  </a:cubicBezTo>
                  <a:cubicBezTo>
                    <a:pt x="1988" y="14351"/>
                    <a:pt x="3951" y="14528"/>
                    <a:pt x="5914" y="14528"/>
                  </a:cubicBezTo>
                  <a:cubicBezTo>
                    <a:pt x="7393" y="14528"/>
                    <a:pt x="8871" y="14427"/>
                    <a:pt x="10338" y="14223"/>
                  </a:cubicBezTo>
                  <a:cubicBezTo>
                    <a:pt x="9963" y="11963"/>
                    <a:pt x="9596" y="9678"/>
                    <a:pt x="9222" y="7420"/>
                  </a:cubicBezTo>
                  <a:cubicBezTo>
                    <a:pt x="9977" y="7273"/>
                    <a:pt x="10631" y="6696"/>
                    <a:pt x="10871" y="5967"/>
                  </a:cubicBezTo>
                  <a:cubicBezTo>
                    <a:pt x="11055" y="5401"/>
                    <a:pt x="10998" y="4786"/>
                    <a:pt x="10827" y="4221"/>
                  </a:cubicBezTo>
                  <a:cubicBezTo>
                    <a:pt x="10649" y="3656"/>
                    <a:pt x="10382" y="3161"/>
                    <a:pt x="10097" y="2640"/>
                  </a:cubicBezTo>
                  <a:lnTo>
                    <a:pt x="9893" y="636"/>
                  </a:lnTo>
                  <a:lnTo>
                    <a:pt x="69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3"/>
            <p:cNvSpPr/>
            <p:nvPr/>
          </p:nvSpPr>
          <p:spPr>
            <a:xfrm>
              <a:off x="1669983" y="2345221"/>
              <a:ext cx="49131" cy="157148"/>
            </a:xfrm>
            <a:custGeom>
              <a:avLst/>
              <a:gdLst/>
              <a:ahLst/>
              <a:cxnLst/>
              <a:rect l="l" t="t" r="r" b="b"/>
              <a:pathLst>
                <a:path w="977" h="3125" extrusionOk="0">
                  <a:moveTo>
                    <a:pt x="51" y="1"/>
                  </a:moveTo>
                  <a:cubicBezTo>
                    <a:pt x="47" y="1"/>
                    <a:pt x="43" y="1"/>
                    <a:pt x="39" y="2"/>
                  </a:cubicBezTo>
                  <a:cubicBezTo>
                    <a:pt x="13" y="8"/>
                    <a:pt x="0" y="40"/>
                    <a:pt x="13" y="65"/>
                  </a:cubicBezTo>
                  <a:cubicBezTo>
                    <a:pt x="77" y="249"/>
                    <a:pt x="139" y="439"/>
                    <a:pt x="203" y="624"/>
                  </a:cubicBezTo>
                  <a:cubicBezTo>
                    <a:pt x="355" y="1068"/>
                    <a:pt x="514" y="1525"/>
                    <a:pt x="686" y="1968"/>
                  </a:cubicBezTo>
                  <a:cubicBezTo>
                    <a:pt x="756" y="2147"/>
                    <a:pt x="824" y="2331"/>
                    <a:pt x="850" y="2521"/>
                  </a:cubicBezTo>
                  <a:cubicBezTo>
                    <a:pt x="876" y="2661"/>
                    <a:pt x="876" y="2870"/>
                    <a:pt x="780" y="3054"/>
                  </a:cubicBezTo>
                  <a:cubicBezTo>
                    <a:pt x="768" y="3080"/>
                    <a:pt x="774" y="3105"/>
                    <a:pt x="800" y="3124"/>
                  </a:cubicBezTo>
                  <a:lnTo>
                    <a:pt x="818" y="3124"/>
                  </a:lnTo>
                  <a:cubicBezTo>
                    <a:pt x="838" y="3124"/>
                    <a:pt x="856" y="3118"/>
                    <a:pt x="863" y="3099"/>
                  </a:cubicBezTo>
                  <a:cubicBezTo>
                    <a:pt x="977" y="2896"/>
                    <a:pt x="971" y="2661"/>
                    <a:pt x="946" y="2502"/>
                  </a:cubicBezTo>
                  <a:cubicBezTo>
                    <a:pt x="920" y="2305"/>
                    <a:pt x="844" y="2121"/>
                    <a:pt x="780" y="1938"/>
                  </a:cubicBezTo>
                  <a:cubicBezTo>
                    <a:pt x="610" y="1487"/>
                    <a:pt x="451" y="1030"/>
                    <a:pt x="299" y="592"/>
                  </a:cubicBezTo>
                  <a:cubicBezTo>
                    <a:pt x="229" y="407"/>
                    <a:pt x="165" y="217"/>
                    <a:pt x="101" y="34"/>
                  </a:cubicBezTo>
                  <a:cubicBezTo>
                    <a:pt x="96" y="13"/>
                    <a:pt x="73" y="1"/>
                    <a:pt x="51" y="1"/>
                  </a:cubicBezTo>
                  <a:close/>
                </a:path>
              </a:pathLst>
            </a:custGeom>
            <a:solidFill>
              <a:srgbClr val="C6C3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3"/>
            <p:cNvSpPr/>
            <p:nvPr/>
          </p:nvSpPr>
          <p:spPr>
            <a:xfrm>
              <a:off x="944585" y="2247362"/>
              <a:ext cx="280202" cy="403054"/>
            </a:xfrm>
            <a:custGeom>
              <a:avLst/>
              <a:gdLst/>
              <a:ahLst/>
              <a:cxnLst/>
              <a:rect l="l" t="t" r="r" b="b"/>
              <a:pathLst>
                <a:path w="5572" h="8015" extrusionOk="0">
                  <a:moveTo>
                    <a:pt x="5299" y="0"/>
                  </a:moveTo>
                  <a:cubicBezTo>
                    <a:pt x="2798" y="1966"/>
                    <a:pt x="704" y="4874"/>
                    <a:pt x="0" y="7977"/>
                  </a:cubicBezTo>
                  <a:cubicBezTo>
                    <a:pt x="343" y="8002"/>
                    <a:pt x="698" y="7989"/>
                    <a:pt x="1034" y="8015"/>
                  </a:cubicBezTo>
                  <a:cubicBezTo>
                    <a:pt x="1884" y="5247"/>
                    <a:pt x="3509" y="2772"/>
                    <a:pt x="5572" y="748"/>
                  </a:cubicBezTo>
                  <a:cubicBezTo>
                    <a:pt x="5407" y="545"/>
                    <a:pt x="5457" y="203"/>
                    <a:pt x="52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3"/>
            <p:cNvSpPr/>
            <p:nvPr/>
          </p:nvSpPr>
          <p:spPr>
            <a:xfrm>
              <a:off x="838931" y="2605409"/>
              <a:ext cx="556280" cy="524096"/>
            </a:xfrm>
            <a:custGeom>
              <a:avLst/>
              <a:gdLst/>
              <a:ahLst/>
              <a:cxnLst/>
              <a:rect l="l" t="t" r="r" b="b"/>
              <a:pathLst>
                <a:path w="11062" h="10422" extrusionOk="0">
                  <a:moveTo>
                    <a:pt x="1167" y="1"/>
                  </a:moveTo>
                  <a:lnTo>
                    <a:pt x="432" y="4626"/>
                  </a:lnTo>
                  <a:cubicBezTo>
                    <a:pt x="1" y="7356"/>
                    <a:pt x="1860" y="9925"/>
                    <a:pt x="4594" y="10358"/>
                  </a:cubicBezTo>
                  <a:cubicBezTo>
                    <a:pt x="4862" y="10400"/>
                    <a:pt x="5127" y="10421"/>
                    <a:pt x="5390" y="10421"/>
                  </a:cubicBezTo>
                  <a:cubicBezTo>
                    <a:pt x="7807" y="10421"/>
                    <a:pt x="9937" y="8662"/>
                    <a:pt x="10326" y="6200"/>
                  </a:cubicBezTo>
                  <a:lnTo>
                    <a:pt x="11062" y="1580"/>
                  </a:lnTo>
                  <a:lnTo>
                    <a:pt x="1167"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3"/>
            <p:cNvSpPr/>
            <p:nvPr/>
          </p:nvSpPr>
          <p:spPr>
            <a:xfrm>
              <a:off x="1227654" y="2216787"/>
              <a:ext cx="107565" cy="476826"/>
            </a:xfrm>
            <a:custGeom>
              <a:avLst/>
              <a:gdLst/>
              <a:ahLst/>
              <a:cxnLst/>
              <a:rect l="l" t="t" r="r" b="b"/>
              <a:pathLst>
                <a:path w="2139" h="9482" extrusionOk="0">
                  <a:moveTo>
                    <a:pt x="699" y="0"/>
                  </a:moveTo>
                  <a:cubicBezTo>
                    <a:pt x="432" y="0"/>
                    <a:pt x="167" y="123"/>
                    <a:pt x="0" y="342"/>
                  </a:cubicBezTo>
                  <a:cubicBezTo>
                    <a:pt x="660" y="3312"/>
                    <a:pt x="698" y="6420"/>
                    <a:pt x="121" y="9410"/>
                  </a:cubicBezTo>
                  <a:cubicBezTo>
                    <a:pt x="340" y="9461"/>
                    <a:pt x="522" y="9481"/>
                    <a:pt x="697" y="9481"/>
                  </a:cubicBezTo>
                  <a:cubicBezTo>
                    <a:pt x="956" y="9481"/>
                    <a:pt x="1199" y="9437"/>
                    <a:pt x="1530" y="9384"/>
                  </a:cubicBezTo>
                  <a:cubicBezTo>
                    <a:pt x="2139" y="6294"/>
                    <a:pt x="1898" y="3051"/>
                    <a:pt x="965" y="43"/>
                  </a:cubicBezTo>
                  <a:cubicBezTo>
                    <a:pt x="878" y="14"/>
                    <a:pt x="788" y="0"/>
                    <a:pt x="6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3"/>
            <p:cNvSpPr/>
            <p:nvPr/>
          </p:nvSpPr>
          <p:spPr>
            <a:xfrm>
              <a:off x="1001008" y="2512176"/>
              <a:ext cx="421711" cy="340849"/>
            </a:xfrm>
            <a:custGeom>
              <a:avLst/>
              <a:gdLst/>
              <a:ahLst/>
              <a:cxnLst/>
              <a:rect l="l" t="t" r="r" b="b"/>
              <a:pathLst>
                <a:path w="8386" h="6778" extrusionOk="0">
                  <a:moveTo>
                    <a:pt x="1169" y="1"/>
                  </a:moveTo>
                  <a:lnTo>
                    <a:pt x="90" y="4272"/>
                  </a:lnTo>
                  <a:cubicBezTo>
                    <a:pt x="1" y="4621"/>
                    <a:pt x="20" y="4989"/>
                    <a:pt x="135" y="5332"/>
                  </a:cubicBezTo>
                  <a:lnTo>
                    <a:pt x="211" y="5534"/>
                  </a:lnTo>
                  <a:cubicBezTo>
                    <a:pt x="427" y="6170"/>
                    <a:pt x="972" y="6633"/>
                    <a:pt x="1626" y="6747"/>
                  </a:cubicBezTo>
                  <a:cubicBezTo>
                    <a:pt x="1738" y="6768"/>
                    <a:pt x="1851" y="6778"/>
                    <a:pt x="1963" y="6778"/>
                  </a:cubicBezTo>
                  <a:cubicBezTo>
                    <a:pt x="2297" y="6778"/>
                    <a:pt x="2625" y="6688"/>
                    <a:pt x="2914" y="6512"/>
                  </a:cubicBezTo>
                  <a:cubicBezTo>
                    <a:pt x="4215" y="5725"/>
                    <a:pt x="7249" y="3847"/>
                    <a:pt x="7966" y="2945"/>
                  </a:cubicBezTo>
                  <a:lnTo>
                    <a:pt x="8385" y="1600"/>
                  </a:lnTo>
                  <a:lnTo>
                    <a:pt x="8385" y="1600"/>
                  </a:lnTo>
                  <a:cubicBezTo>
                    <a:pt x="7147" y="1931"/>
                    <a:pt x="4069" y="2228"/>
                    <a:pt x="3504" y="2622"/>
                  </a:cubicBezTo>
                  <a:lnTo>
                    <a:pt x="4012" y="1137"/>
                  </a:lnTo>
                  <a:lnTo>
                    <a:pt x="1169"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3"/>
            <p:cNvSpPr/>
            <p:nvPr/>
          </p:nvSpPr>
          <p:spPr>
            <a:xfrm>
              <a:off x="1085943" y="2641062"/>
              <a:ext cx="95094" cy="53104"/>
            </a:xfrm>
            <a:custGeom>
              <a:avLst/>
              <a:gdLst/>
              <a:ahLst/>
              <a:cxnLst/>
              <a:rect l="l" t="t" r="r" b="b"/>
              <a:pathLst>
                <a:path w="1891" h="1056" extrusionOk="0">
                  <a:moveTo>
                    <a:pt x="1838" y="0"/>
                  </a:moveTo>
                  <a:cubicBezTo>
                    <a:pt x="1835" y="0"/>
                    <a:pt x="1831" y="1"/>
                    <a:pt x="1828" y="1"/>
                  </a:cubicBezTo>
                  <a:cubicBezTo>
                    <a:pt x="1149" y="141"/>
                    <a:pt x="508" y="484"/>
                    <a:pt x="19" y="973"/>
                  </a:cubicBezTo>
                  <a:cubicBezTo>
                    <a:pt x="1" y="991"/>
                    <a:pt x="1" y="1023"/>
                    <a:pt x="19" y="1043"/>
                  </a:cubicBezTo>
                  <a:cubicBezTo>
                    <a:pt x="25" y="1049"/>
                    <a:pt x="39" y="1055"/>
                    <a:pt x="51" y="1055"/>
                  </a:cubicBezTo>
                  <a:cubicBezTo>
                    <a:pt x="63" y="1055"/>
                    <a:pt x="77" y="1049"/>
                    <a:pt x="89" y="1043"/>
                  </a:cubicBezTo>
                  <a:cubicBezTo>
                    <a:pt x="566" y="566"/>
                    <a:pt x="1187" y="230"/>
                    <a:pt x="1847" y="97"/>
                  </a:cubicBezTo>
                  <a:cubicBezTo>
                    <a:pt x="1873" y="91"/>
                    <a:pt x="1891" y="65"/>
                    <a:pt x="1885" y="39"/>
                  </a:cubicBezTo>
                  <a:cubicBezTo>
                    <a:pt x="1879" y="18"/>
                    <a:pt x="1859" y="0"/>
                    <a:pt x="183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3"/>
            <p:cNvSpPr/>
            <p:nvPr/>
          </p:nvSpPr>
          <p:spPr>
            <a:xfrm>
              <a:off x="1401598" y="2563670"/>
              <a:ext cx="210654" cy="146286"/>
            </a:xfrm>
            <a:custGeom>
              <a:avLst/>
              <a:gdLst/>
              <a:ahLst/>
              <a:cxnLst/>
              <a:rect l="l" t="t" r="r" b="b"/>
              <a:pathLst>
                <a:path w="4189" h="2909" extrusionOk="0">
                  <a:moveTo>
                    <a:pt x="2211" y="0"/>
                  </a:moveTo>
                  <a:cubicBezTo>
                    <a:pt x="1949" y="0"/>
                    <a:pt x="1687" y="52"/>
                    <a:pt x="1434" y="131"/>
                  </a:cubicBezTo>
                  <a:cubicBezTo>
                    <a:pt x="1079" y="246"/>
                    <a:pt x="863" y="316"/>
                    <a:pt x="419" y="576"/>
                  </a:cubicBezTo>
                  <a:lnTo>
                    <a:pt x="0" y="1921"/>
                  </a:lnTo>
                  <a:cubicBezTo>
                    <a:pt x="70" y="1921"/>
                    <a:pt x="140" y="1922"/>
                    <a:pt x="209" y="1922"/>
                  </a:cubicBezTo>
                  <a:cubicBezTo>
                    <a:pt x="635" y="1922"/>
                    <a:pt x="1058" y="1907"/>
                    <a:pt x="1434" y="1699"/>
                  </a:cubicBezTo>
                  <a:cubicBezTo>
                    <a:pt x="1562" y="1903"/>
                    <a:pt x="1776" y="2049"/>
                    <a:pt x="2019" y="2080"/>
                  </a:cubicBezTo>
                  <a:cubicBezTo>
                    <a:pt x="2005" y="2296"/>
                    <a:pt x="2037" y="2524"/>
                    <a:pt x="2113" y="2721"/>
                  </a:cubicBezTo>
                  <a:cubicBezTo>
                    <a:pt x="2133" y="2773"/>
                    <a:pt x="2157" y="2823"/>
                    <a:pt x="2195" y="2855"/>
                  </a:cubicBezTo>
                  <a:cubicBezTo>
                    <a:pt x="2222" y="2886"/>
                    <a:pt x="2266" y="2908"/>
                    <a:pt x="2308" y="2908"/>
                  </a:cubicBezTo>
                  <a:cubicBezTo>
                    <a:pt x="2317" y="2908"/>
                    <a:pt x="2327" y="2907"/>
                    <a:pt x="2335" y="2905"/>
                  </a:cubicBezTo>
                  <a:cubicBezTo>
                    <a:pt x="2380" y="2893"/>
                    <a:pt x="2418" y="2855"/>
                    <a:pt x="2437" y="2811"/>
                  </a:cubicBezTo>
                  <a:cubicBezTo>
                    <a:pt x="2456" y="2765"/>
                    <a:pt x="2462" y="2715"/>
                    <a:pt x="2462" y="2664"/>
                  </a:cubicBezTo>
                  <a:cubicBezTo>
                    <a:pt x="2482" y="2404"/>
                    <a:pt x="2482" y="2143"/>
                    <a:pt x="2462" y="1883"/>
                  </a:cubicBezTo>
                  <a:lnTo>
                    <a:pt x="2462" y="1883"/>
                  </a:lnTo>
                  <a:cubicBezTo>
                    <a:pt x="2506" y="1927"/>
                    <a:pt x="2564" y="1953"/>
                    <a:pt x="2628" y="1953"/>
                  </a:cubicBezTo>
                  <a:cubicBezTo>
                    <a:pt x="2602" y="2201"/>
                    <a:pt x="2696" y="2448"/>
                    <a:pt x="2875" y="2620"/>
                  </a:cubicBezTo>
                  <a:cubicBezTo>
                    <a:pt x="2910" y="2656"/>
                    <a:pt x="2955" y="2688"/>
                    <a:pt x="3001" y="2688"/>
                  </a:cubicBezTo>
                  <a:cubicBezTo>
                    <a:pt x="3012" y="2688"/>
                    <a:pt x="3022" y="2686"/>
                    <a:pt x="3033" y="2683"/>
                  </a:cubicBezTo>
                  <a:cubicBezTo>
                    <a:pt x="3091" y="2658"/>
                    <a:pt x="3109" y="2588"/>
                    <a:pt x="3115" y="2518"/>
                  </a:cubicBezTo>
                  <a:cubicBezTo>
                    <a:pt x="3141" y="2270"/>
                    <a:pt x="3123" y="2011"/>
                    <a:pt x="3059" y="1763"/>
                  </a:cubicBezTo>
                  <a:lnTo>
                    <a:pt x="3059" y="1763"/>
                  </a:lnTo>
                  <a:cubicBezTo>
                    <a:pt x="3110" y="1808"/>
                    <a:pt x="3162" y="1834"/>
                    <a:pt x="3223" y="1834"/>
                  </a:cubicBezTo>
                  <a:cubicBezTo>
                    <a:pt x="3230" y="1834"/>
                    <a:pt x="3236" y="1833"/>
                    <a:pt x="3243" y="1833"/>
                  </a:cubicBezTo>
                  <a:cubicBezTo>
                    <a:pt x="3281" y="2003"/>
                    <a:pt x="3363" y="2163"/>
                    <a:pt x="3496" y="2278"/>
                  </a:cubicBezTo>
                  <a:cubicBezTo>
                    <a:pt x="3523" y="2303"/>
                    <a:pt x="3565" y="2330"/>
                    <a:pt x="3604" y="2330"/>
                  </a:cubicBezTo>
                  <a:cubicBezTo>
                    <a:pt x="3611" y="2330"/>
                    <a:pt x="3617" y="2330"/>
                    <a:pt x="3624" y="2328"/>
                  </a:cubicBezTo>
                  <a:cubicBezTo>
                    <a:pt x="3680" y="2308"/>
                    <a:pt x="3694" y="2226"/>
                    <a:pt x="3694" y="2163"/>
                  </a:cubicBezTo>
                  <a:cubicBezTo>
                    <a:pt x="3668" y="1680"/>
                    <a:pt x="3452" y="1217"/>
                    <a:pt x="3103" y="887"/>
                  </a:cubicBezTo>
                  <a:lnTo>
                    <a:pt x="3103" y="887"/>
                  </a:lnTo>
                  <a:cubicBezTo>
                    <a:pt x="3229" y="907"/>
                    <a:pt x="3357" y="919"/>
                    <a:pt x="3484" y="937"/>
                  </a:cubicBezTo>
                  <a:cubicBezTo>
                    <a:pt x="3624" y="1071"/>
                    <a:pt x="3808" y="1160"/>
                    <a:pt x="4005" y="1160"/>
                  </a:cubicBezTo>
                  <a:cubicBezTo>
                    <a:pt x="4061" y="1160"/>
                    <a:pt x="4131" y="1147"/>
                    <a:pt x="4157" y="1089"/>
                  </a:cubicBezTo>
                  <a:cubicBezTo>
                    <a:pt x="4189" y="1021"/>
                    <a:pt x="4125" y="951"/>
                    <a:pt x="4061" y="899"/>
                  </a:cubicBezTo>
                  <a:cubicBezTo>
                    <a:pt x="3610" y="526"/>
                    <a:pt x="3129" y="131"/>
                    <a:pt x="2552" y="31"/>
                  </a:cubicBezTo>
                  <a:cubicBezTo>
                    <a:pt x="2439" y="10"/>
                    <a:pt x="2325" y="0"/>
                    <a:pt x="221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3"/>
            <p:cNvSpPr/>
            <p:nvPr/>
          </p:nvSpPr>
          <p:spPr>
            <a:xfrm>
              <a:off x="1392345" y="2613103"/>
              <a:ext cx="13427" cy="49785"/>
            </a:xfrm>
            <a:custGeom>
              <a:avLst/>
              <a:gdLst/>
              <a:ahLst/>
              <a:cxnLst/>
              <a:rect l="l" t="t" r="r" b="b"/>
              <a:pathLst>
                <a:path w="267" h="990" extrusionOk="0">
                  <a:moveTo>
                    <a:pt x="208" y="0"/>
                  </a:moveTo>
                  <a:cubicBezTo>
                    <a:pt x="193" y="0"/>
                    <a:pt x="179" y="7"/>
                    <a:pt x="171" y="18"/>
                  </a:cubicBezTo>
                  <a:cubicBezTo>
                    <a:pt x="70" y="158"/>
                    <a:pt x="6" y="323"/>
                    <a:pt x="6" y="487"/>
                  </a:cubicBezTo>
                  <a:cubicBezTo>
                    <a:pt x="0" y="659"/>
                    <a:pt x="50" y="830"/>
                    <a:pt x="146" y="970"/>
                  </a:cubicBezTo>
                  <a:cubicBezTo>
                    <a:pt x="159" y="982"/>
                    <a:pt x="171" y="990"/>
                    <a:pt x="184" y="990"/>
                  </a:cubicBezTo>
                  <a:cubicBezTo>
                    <a:pt x="197" y="990"/>
                    <a:pt x="203" y="990"/>
                    <a:pt x="215" y="982"/>
                  </a:cubicBezTo>
                  <a:cubicBezTo>
                    <a:pt x="235" y="964"/>
                    <a:pt x="241" y="938"/>
                    <a:pt x="229" y="914"/>
                  </a:cubicBezTo>
                  <a:cubicBezTo>
                    <a:pt x="139" y="792"/>
                    <a:pt x="95" y="640"/>
                    <a:pt x="101" y="495"/>
                  </a:cubicBezTo>
                  <a:cubicBezTo>
                    <a:pt x="108" y="343"/>
                    <a:pt x="159" y="196"/>
                    <a:pt x="247" y="82"/>
                  </a:cubicBezTo>
                  <a:cubicBezTo>
                    <a:pt x="267" y="56"/>
                    <a:pt x="261" y="30"/>
                    <a:pt x="241" y="12"/>
                  </a:cubicBezTo>
                  <a:cubicBezTo>
                    <a:pt x="230" y="4"/>
                    <a:pt x="219" y="0"/>
                    <a:pt x="2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3"/>
            <p:cNvSpPr/>
            <p:nvPr/>
          </p:nvSpPr>
          <p:spPr>
            <a:xfrm>
              <a:off x="1495032" y="2621350"/>
              <a:ext cx="34195" cy="40582"/>
            </a:xfrm>
            <a:custGeom>
              <a:avLst/>
              <a:gdLst/>
              <a:ahLst/>
              <a:cxnLst/>
              <a:rect l="l" t="t" r="r" b="b"/>
              <a:pathLst>
                <a:path w="680" h="807" extrusionOk="0">
                  <a:moveTo>
                    <a:pt x="57" y="0"/>
                  </a:moveTo>
                  <a:cubicBezTo>
                    <a:pt x="41" y="0"/>
                    <a:pt x="26" y="7"/>
                    <a:pt x="14" y="19"/>
                  </a:cubicBezTo>
                  <a:cubicBezTo>
                    <a:pt x="1" y="38"/>
                    <a:pt x="1" y="70"/>
                    <a:pt x="27" y="89"/>
                  </a:cubicBezTo>
                  <a:cubicBezTo>
                    <a:pt x="267" y="267"/>
                    <a:pt x="458" y="501"/>
                    <a:pt x="579" y="774"/>
                  </a:cubicBezTo>
                  <a:cubicBezTo>
                    <a:pt x="592" y="794"/>
                    <a:pt x="604" y="806"/>
                    <a:pt x="624" y="806"/>
                  </a:cubicBezTo>
                  <a:cubicBezTo>
                    <a:pt x="630" y="806"/>
                    <a:pt x="636" y="806"/>
                    <a:pt x="642" y="800"/>
                  </a:cubicBezTo>
                  <a:cubicBezTo>
                    <a:pt x="668" y="788"/>
                    <a:pt x="680" y="762"/>
                    <a:pt x="668" y="736"/>
                  </a:cubicBezTo>
                  <a:cubicBezTo>
                    <a:pt x="541" y="451"/>
                    <a:pt x="337" y="197"/>
                    <a:pt x="84" y="6"/>
                  </a:cubicBezTo>
                  <a:cubicBezTo>
                    <a:pt x="75" y="2"/>
                    <a:pt x="66" y="0"/>
                    <a:pt x="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3"/>
            <p:cNvSpPr/>
            <p:nvPr/>
          </p:nvSpPr>
          <p:spPr>
            <a:xfrm>
              <a:off x="1520327" y="2600832"/>
              <a:ext cx="38973" cy="57227"/>
            </a:xfrm>
            <a:custGeom>
              <a:avLst/>
              <a:gdLst/>
              <a:ahLst/>
              <a:cxnLst/>
              <a:rect l="l" t="t" r="r" b="b"/>
              <a:pathLst>
                <a:path w="775" h="1138" extrusionOk="0">
                  <a:moveTo>
                    <a:pt x="54" y="1"/>
                  </a:moveTo>
                  <a:cubicBezTo>
                    <a:pt x="41" y="1"/>
                    <a:pt x="28" y="6"/>
                    <a:pt x="19" y="15"/>
                  </a:cubicBezTo>
                  <a:cubicBezTo>
                    <a:pt x="0" y="34"/>
                    <a:pt x="0" y="66"/>
                    <a:pt x="19" y="84"/>
                  </a:cubicBezTo>
                  <a:lnTo>
                    <a:pt x="564" y="643"/>
                  </a:lnTo>
                  <a:lnTo>
                    <a:pt x="678" y="1106"/>
                  </a:lnTo>
                  <a:cubicBezTo>
                    <a:pt x="678" y="1126"/>
                    <a:pt x="704" y="1138"/>
                    <a:pt x="724" y="1138"/>
                  </a:cubicBezTo>
                  <a:lnTo>
                    <a:pt x="736" y="1138"/>
                  </a:lnTo>
                  <a:cubicBezTo>
                    <a:pt x="762" y="1132"/>
                    <a:pt x="774" y="1106"/>
                    <a:pt x="768" y="1082"/>
                  </a:cubicBezTo>
                  <a:lnTo>
                    <a:pt x="654" y="605"/>
                  </a:lnTo>
                  <a:cubicBezTo>
                    <a:pt x="654" y="599"/>
                    <a:pt x="648" y="593"/>
                    <a:pt x="640" y="587"/>
                  </a:cubicBezTo>
                  <a:lnTo>
                    <a:pt x="89" y="15"/>
                  </a:lnTo>
                  <a:cubicBezTo>
                    <a:pt x="79" y="6"/>
                    <a:pt x="66" y="1"/>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3"/>
            <p:cNvSpPr/>
            <p:nvPr/>
          </p:nvSpPr>
          <p:spPr>
            <a:xfrm>
              <a:off x="1539084" y="2592233"/>
              <a:ext cx="21473" cy="18958"/>
            </a:xfrm>
            <a:custGeom>
              <a:avLst/>
              <a:gdLst/>
              <a:ahLst/>
              <a:cxnLst/>
              <a:rect l="l" t="t" r="r" b="b"/>
              <a:pathLst>
                <a:path w="427" h="377" extrusionOk="0">
                  <a:moveTo>
                    <a:pt x="49" y="1"/>
                  </a:moveTo>
                  <a:cubicBezTo>
                    <a:pt x="36" y="1"/>
                    <a:pt x="23" y="5"/>
                    <a:pt x="14" y="14"/>
                  </a:cubicBezTo>
                  <a:cubicBezTo>
                    <a:pt x="0" y="34"/>
                    <a:pt x="0" y="65"/>
                    <a:pt x="20" y="84"/>
                  </a:cubicBezTo>
                  <a:lnTo>
                    <a:pt x="337" y="363"/>
                  </a:lnTo>
                  <a:cubicBezTo>
                    <a:pt x="343" y="369"/>
                    <a:pt x="357" y="377"/>
                    <a:pt x="369" y="377"/>
                  </a:cubicBezTo>
                  <a:cubicBezTo>
                    <a:pt x="381" y="377"/>
                    <a:pt x="395" y="369"/>
                    <a:pt x="407" y="357"/>
                  </a:cubicBezTo>
                  <a:cubicBezTo>
                    <a:pt x="427" y="339"/>
                    <a:pt x="419" y="307"/>
                    <a:pt x="401" y="287"/>
                  </a:cubicBezTo>
                  <a:lnTo>
                    <a:pt x="84" y="14"/>
                  </a:lnTo>
                  <a:cubicBezTo>
                    <a:pt x="74" y="5"/>
                    <a:pt x="61" y="1"/>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3"/>
            <p:cNvSpPr/>
            <p:nvPr/>
          </p:nvSpPr>
          <p:spPr>
            <a:xfrm>
              <a:off x="1021173" y="2233935"/>
              <a:ext cx="233636" cy="362573"/>
            </a:xfrm>
            <a:custGeom>
              <a:avLst/>
              <a:gdLst/>
              <a:ahLst/>
              <a:cxnLst/>
              <a:rect l="l" t="t" r="r" b="b"/>
              <a:pathLst>
                <a:path w="4646" h="7210" extrusionOk="0">
                  <a:moveTo>
                    <a:pt x="4106" y="1"/>
                  </a:moveTo>
                  <a:lnTo>
                    <a:pt x="2844" y="330"/>
                  </a:lnTo>
                  <a:lnTo>
                    <a:pt x="0" y="5737"/>
                  </a:lnTo>
                  <a:lnTo>
                    <a:pt x="4043" y="7209"/>
                  </a:lnTo>
                  <a:lnTo>
                    <a:pt x="4646" y="4494"/>
                  </a:lnTo>
                  <a:lnTo>
                    <a:pt x="41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3"/>
            <p:cNvSpPr/>
            <p:nvPr/>
          </p:nvSpPr>
          <p:spPr>
            <a:xfrm>
              <a:off x="1018257" y="2488842"/>
              <a:ext cx="232127" cy="110180"/>
            </a:xfrm>
            <a:custGeom>
              <a:avLst/>
              <a:gdLst/>
              <a:ahLst/>
              <a:cxnLst/>
              <a:rect l="l" t="t" r="r" b="b"/>
              <a:pathLst>
                <a:path w="4616" h="2191" extrusionOk="0">
                  <a:moveTo>
                    <a:pt x="4557" y="0"/>
                  </a:moveTo>
                  <a:cubicBezTo>
                    <a:pt x="4537" y="0"/>
                    <a:pt x="4518" y="13"/>
                    <a:pt x="4513" y="40"/>
                  </a:cubicBezTo>
                  <a:lnTo>
                    <a:pt x="4069" y="2076"/>
                  </a:lnTo>
                  <a:lnTo>
                    <a:pt x="70" y="623"/>
                  </a:lnTo>
                  <a:cubicBezTo>
                    <a:pt x="64" y="620"/>
                    <a:pt x="57" y="619"/>
                    <a:pt x="51" y="619"/>
                  </a:cubicBezTo>
                  <a:cubicBezTo>
                    <a:pt x="33" y="619"/>
                    <a:pt x="17" y="630"/>
                    <a:pt x="8" y="649"/>
                  </a:cubicBezTo>
                  <a:cubicBezTo>
                    <a:pt x="0" y="674"/>
                    <a:pt x="14" y="706"/>
                    <a:pt x="38" y="712"/>
                  </a:cubicBezTo>
                  <a:lnTo>
                    <a:pt x="4088" y="2185"/>
                  </a:lnTo>
                  <a:cubicBezTo>
                    <a:pt x="4088" y="2185"/>
                    <a:pt x="4094" y="2191"/>
                    <a:pt x="4101" y="2191"/>
                  </a:cubicBezTo>
                  <a:cubicBezTo>
                    <a:pt x="4107" y="2191"/>
                    <a:pt x="4120" y="2185"/>
                    <a:pt x="4126" y="2185"/>
                  </a:cubicBezTo>
                  <a:cubicBezTo>
                    <a:pt x="4139" y="2178"/>
                    <a:pt x="4145" y="2166"/>
                    <a:pt x="4151" y="2153"/>
                  </a:cubicBezTo>
                  <a:lnTo>
                    <a:pt x="4608" y="58"/>
                  </a:lnTo>
                  <a:cubicBezTo>
                    <a:pt x="4615" y="34"/>
                    <a:pt x="4602" y="8"/>
                    <a:pt x="4570" y="2"/>
                  </a:cubicBezTo>
                  <a:cubicBezTo>
                    <a:pt x="4566" y="1"/>
                    <a:pt x="4562" y="0"/>
                    <a:pt x="45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3"/>
            <p:cNvSpPr/>
            <p:nvPr/>
          </p:nvSpPr>
          <p:spPr>
            <a:xfrm>
              <a:off x="2225609" y="2053956"/>
              <a:ext cx="120640" cy="120992"/>
            </a:xfrm>
            <a:custGeom>
              <a:avLst/>
              <a:gdLst/>
              <a:ahLst/>
              <a:cxnLst/>
              <a:rect l="l" t="t" r="r" b="b"/>
              <a:pathLst>
                <a:path w="2399" h="2406" extrusionOk="0">
                  <a:moveTo>
                    <a:pt x="762" y="0"/>
                  </a:moveTo>
                  <a:cubicBezTo>
                    <a:pt x="407" y="520"/>
                    <a:pt x="108" y="1129"/>
                    <a:pt x="0" y="1744"/>
                  </a:cubicBezTo>
                  <a:cubicBezTo>
                    <a:pt x="369" y="2043"/>
                    <a:pt x="832" y="2253"/>
                    <a:pt x="1275" y="2405"/>
                  </a:cubicBezTo>
                  <a:cubicBezTo>
                    <a:pt x="1778" y="1980"/>
                    <a:pt x="2164" y="1421"/>
                    <a:pt x="2399" y="806"/>
                  </a:cubicBezTo>
                  <a:cubicBezTo>
                    <a:pt x="1930" y="399"/>
                    <a:pt x="1365" y="127"/>
                    <a:pt x="76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3"/>
            <p:cNvSpPr/>
            <p:nvPr/>
          </p:nvSpPr>
          <p:spPr>
            <a:xfrm>
              <a:off x="2263878" y="1986420"/>
              <a:ext cx="147192" cy="108068"/>
            </a:xfrm>
            <a:custGeom>
              <a:avLst/>
              <a:gdLst/>
              <a:ahLst/>
              <a:cxnLst/>
              <a:rect l="l" t="t" r="r" b="b"/>
              <a:pathLst>
                <a:path w="2927" h="2149" extrusionOk="0">
                  <a:moveTo>
                    <a:pt x="1679" y="0"/>
                  </a:moveTo>
                  <a:cubicBezTo>
                    <a:pt x="1652" y="0"/>
                    <a:pt x="1625" y="4"/>
                    <a:pt x="1600" y="10"/>
                  </a:cubicBezTo>
                  <a:cubicBezTo>
                    <a:pt x="1237" y="61"/>
                    <a:pt x="882" y="207"/>
                    <a:pt x="598" y="435"/>
                  </a:cubicBezTo>
                  <a:cubicBezTo>
                    <a:pt x="305" y="664"/>
                    <a:pt x="141" y="1001"/>
                    <a:pt x="1" y="1343"/>
                  </a:cubicBezTo>
                  <a:lnTo>
                    <a:pt x="1638" y="2149"/>
                  </a:lnTo>
                  <a:cubicBezTo>
                    <a:pt x="1923" y="2009"/>
                    <a:pt x="2159" y="1768"/>
                    <a:pt x="2273" y="1470"/>
                  </a:cubicBezTo>
                  <a:cubicBezTo>
                    <a:pt x="2450" y="1425"/>
                    <a:pt x="2616" y="1336"/>
                    <a:pt x="2754" y="1221"/>
                  </a:cubicBezTo>
                  <a:cubicBezTo>
                    <a:pt x="2786" y="1197"/>
                    <a:pt x="2818" y="1171"/>
                    <a:pt x="2837" y="1133"/>
                  </a:cubicBezTo>
                  <a:cubicBezTo>
                    <a:pt x="2856" y="1101"/>
                    <a:pt x="2863" y="1063"/>
                    <a:pt x="2850" y="1025"/>
                  </a:cubicBezTo>
                  <a:cubicBezTo>
                    <a:pt x="2837" y="981"/>
                    <a:pt x="2792" y="949"/>
                    <a:pt x="2748" y="943"/>
                  </a:cubicBezTo>
                  <a:cubicBezTo>
                    <a:pt x="2727" y="937"/>
                    <a:pt x="2707" y="936"/>
                    <a:pt x="2687" y="936"/>
                  </a:cubicBezTo>
                  <a:cubicBezTo>
                    <a:pt x="2660" y="936"/>
                    <a:pt x="2635" y="939"/>
                    <a:pt x="2608" y="943"/>
                  </a:cubicBezTo>
                  <a:cubicBezTo>
                    <a:pt x="2736" y="892"/>
                    <a:pt x="2844" y="778"/>
                    <a:pt x="2894" y="644"/>
                  </a:cubicBezTo>
                  <a:cubicBezTo>
                    <a:pt x="2920" y="594"/>
                    <a:pt x="2926" y="530"/>
                    <a:pt x="2894" y="492"/>
                  </a:cubicBezTo>
                  <a:cubicBezTo>
                    <a:pt x="2863" y="448"/>
                    <a:pt x="2812" y="442"/>
                    <a:pt x="2760" y="442"/>
                  </a:cubicBezTo>
                  <a:cubicBezTo>
                    <a:pt x="2640" y="442"/>
                    <a:pt x="2526" y="467"/>
                    <a:pt x="2425" y="518"/>
                  </a:cubicBezTo>
                  <a:cubicBezTo>
                    <a:pt x="2476" y="492"/>
                    <a:pt x="2488" y="435"/>
                    <a:pt x="2488" y="371"/>
                  </a:cubicBezTo>
                  <a:cubicBezTo>
                    <a:pt x="2494" y="315"/>
                    <a:pt x="2463" y="251"/>
                    <a:pt x="2412" y="219"/>
                  </a:cubicBezTo>
                  <a:cubicBezTo>
                    <a:pt x="2372" y="197"/>
                    <a:pt x="2324" y="190"/>
                    <a:pt x="2276" y="190"/>
                  </a:cubicBezTo>
                  <a:cubicBezTo>
                    <a:pt x="2255" y="190"/>
                    <a:pt x="2235" y="191"/>
                    <a:pt x="2215" y="193"/>
                  </a:cubicBezTo>
                  <a:cubicBezTo>
                    <a:pt x="2051" y="207"/>
                    <a:pt x="1892" y="239"/>
                    <a:pt x="1732" y="283"/>
                  </a:cubicBezTo>
                  <a:cubicBezTo>
                    <a:pt x="1796" y="245"/>
                    <a:pt x="1860" y="193"/>
                    <a:pt x="1854" y="117"/>
                  </a:cubicBezTo>
                  <a:cubicBezTo>
                    <a:pt x="1854" y="67"/>
                    <a:pt x="1809" y="29"/>
                    <a:pt x="1758" y="10"/>
                  </a:cubicBezTo>
                  <a:cubicBezTo>
                    <a:pt x="1733" y="4"/>
                    <a:pt x="1706" y="0"/>
                    <a:pt x="167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3"/>
            <p:cNvSpPr/>
            <p:nvPr/>
          </p:nvSpPr>
          <p:spPr>
            <a:xfrm>
              <a:off x="2219223" y="2029969"/>
              <a:ext cx="86847" cy="120740"/>
            </a:xfrm>
            <a:custGeom>
              <a:avLst/>
              <a:gdLst/>
              <a:ahLst/>
              <a:cxnLst/>
              <a:rect l="l" t="t" r="r" b="b"/>
              <a:pathLst>
                <a:path w="1727" h="2401" extrusionOk="0">
                  <a:moveTo>
                    <a:pt x="1568" y="0"/>
                  </a:moveTo>
                  <a:cubicBezTo>
                    <a:pt x="1498" y="0"/>
                    <a:pt x="1434" y="20"/>
                    <a:pt x="1371" y="45"/>
                  </a:cubicBezTo>
                  <a:cubicBezTo>
                    <a:pt x="939" y="203"/>
                    <a:pt x="546" y="439"/>
                    <a:pt x="203" y="736"/>
                  </a:cubicBezTo>
                  <a:cubicBezTo>
                    <a:pt x="153" y="788"/>
                    <a:pt x="127" y="870"/>
                    <a:pt x="107" y="940"/>
                  </a:cubicBezTo>
                  <a:cubicBezTo>
                    <a:pt x="1" y="1359"/>
                    <a:pt x="51" y="1796"/>
                    <a:pt x="127" y="2221"/>
                  </a:cubicBezTo>
                  <a:cubicBezTo>
                    <a:pt x="259" y="2330"/>
                    <a:pt x="442" y="2401"/>
                    <a:pt x="617" y="2401"/>
                  </a:cubicBezTo>
                  <a:cubicBezTo>
                    <a:pt x="718" y="2401"/>
                    <a:pt x="817" y="2377"/>
                    <a:pt x="901" y="2323"/>
                  </a:cubicBezTo>
                  <a:cubicBezTo>
                    <a:pt x="1117" y="2177"/>
                    <a:pt x="1263" y="1930"/>
                    <a:pt x="1275" y="1670"/>
                  </a:cubicBezTo>
                  <a:cubicBezTo>
                    <a:pt x="1288" y="1409"/>
                    <a:pt x="1155" y="1163"/>
                    <a:pt x="953" y="997"/>
                  </a:cubicBezTo>
                  <a:cubicBezTo>
                    <a:pt x="1314" y="826"/>
                    <a:pt x="1606" y="495"/>
                    <a:pt x="1726" y="109"/>
                  </a:cubicBezTo>
                  <a:cubicBezTo>
                    <a:pt x="1706" y="45"/>
                    <a:pt x="1638" y="7"/>
                    <a:pt x="156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3"/>
            <p:cNvSpPr/>
            <p:nvPr/>
          </p:nvSpPr>
          <p:spPr>
            <a:xfrm>
              <a:off x="2261665" y="2027706"/>
              <a:ext cx="46918" cy="121344"/>
            </a:xfrm>
            <a:custGeom>
              <a:avLst/>
              <a:gdLst/>
              <a:ahLst/>
              <a:cxnLst/>
              <a:rect l="l" t="t" r="r" b="b"/>
              <a:pathLst>
                <a:path w="933" h="2413" extrusionOk="0">
                  <a:moveTo>
                    <a:pt x="704" y="0"/>
                  </a:moveTo>
                  <a:cubicBezTo>
                    <a:pt x="633" y="0"/>
                    <a:pt x="570" y="22"/>
                    <a:pt x="508" y="45"/>
                  </a:cubicBezTo>
                  <a:cubicBezTo>
                    <a:pt x="393" y="84"/>
                    <a:pt x="279" y="134"/>
                    <a:pt x="165" y="192"/>
                  </a:cubicBezTo>
                  <a:cubicBezTo>
                    <a:pt x="139" y="204"/>
                    <a:pt x="133" y="230"/>
                    <a:pt x="139" y="256"/>
                  </a:cubicBezTo>
                  <a:cubicBezTo>
                    <a:pt x="148" y="272"/>
                    <a:pt x="165" y="280"/>
                    <a:pt x="183" y="280"/>
                  </a:cubicBezTo>
                  <a:cubicBezTo>
                    <a:pt x="192" y="280"/>
                    <a:pt x="201" y="278"/>
                    <a:pt x="209" y="274"/>
                  </a:cubicBezTo>
                  <a:cubicBezTo>
                    <a:pt x="317" y="224"/>
                    <a:pt x="431" y="180"/>
                    <a:pt x="540" y="134"/>
                  </a:cubicBezTo>
                  <a:cubicBezTo>
                    <a:pt x="597" y="117"/>
                    <a:pt x="648" y="95"/>
                    <a:pt x="705" y="95"/>
                  </a:cubicBezTo>
                  <a:cubicBezTo>
                    <a:pt x="711" y="95"/>
                    <a:pt x="717" y="95"/>
                    <a:pt x="724" y="96"/>
                  </a:cubicBezTo>
                  <a:cubicBezTo>
                    <a:pt x="762" y="103"/>
                    <a:pt x="812" y="116"/>
                    <a:pt x="832" y="154"/>
                  </a:cubicBezTo>
                  <a:cubicBezTo>
                    <a:pt x="710" y="522"/>
                    <a:pt x="431" y="833"/>
                    <a:pt x="89" y="997"/>
                  </a:cubicBezTo>
                  <a:cubicBezTo>
                    <a:pt x="70" y="1010"/>
                    <a:pt x="57" y="1023"/>
                    <a:pt x="57" y="1036"/>
                  </a:cubicBezTo>
                  <a:cubicBezTo>
                    <a:pt x="57" y="1055"/>
                    <a:pt x="63" y="1074"/>
                    <a:pt x="77" y="1080"/>
                  </a:cubicBezTo>
                  <a:cubicBezTo>
                    <a:pt x="279" y="1238"/>
                    <a:pt x="393" y="1474"/>
                    <a:pt x="381" y="1709"/>
                  </a:cubicBezTo>
                  <a:cubicBezTo>
                    <a:pt x="375" y="1955"/>
                    <a:pt x="235" y="2190"/>
                    <a:pt x="32" y="2324"/>
                  </a:cubicBezTo>
                  <a:cubicBezTo>
                    <a:pt x="7" y="2342"/>
                    <a:pt x="0" y="2368"/>
                    <a:pt x="13" y="2394"/>
                  </a:cubicBezTo>
                  <a:cubicBezTo>
                    <a:pt x="25" y="2406"/>
                    <a:pt x="38" y="2412"/>
                    <a:pt x="57" y="2412"/>
                  </a:cubicBezTo>
                  <a:cubicBezTo>
                    <a:pt x="63" y="2412"/>
                    <a:pt x="77" y="2412"/>
                    <a:pt x="83" y="2406"/>
                  </a:cubicBezTo>
                  <a:cubicBezTo>
                    <a:pt x="317" y="2260"/>
                    <a:pt x="470" y="1994"/>
                    <a:pt x="482" y="1715"/>
                  </a:cubicBezTo>
                  <a:cubicBezTo>
                    <a:pt x="489" y="1474"/>
                    <a:pt x="387" y="1232"/>
                    <a:pt x="191" y="1055"/>
                  </a:cubicBezTo>
                  <a:cubicBezTo>
                    <a:pt x="540" y="865"/>
                    <a:pt x="812" y="540"/>
                    <a:pt x="933" y="166"/>
                  </a:cubicBezTo>
                  <a:lnTo>
                    <a:pt x="933" y="134"/>
                  </a:lnTo>
                  <a:cubicBezTo>
                    <a:pt x="901" y="58"/>
                    <a:pt x="824" y="7"/>
                    <a:pt x="730" y="1"/>
                  </a:cubicBezTo>
                  <a:cubicBezTo>
                    <a:pt x="721" y="1"/>
                    <a:pt x="713" y="0"/>
                    <a:pt x="7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3"/>
            <p:cNvSpPr/>
            <p:nvPr/>
          </p:nvSpPr>
          <p:spPr>
            <a:xfrm>
              <a:off x="2304108" y="1996226"/>
              <a:ext cx="52349" cy="42040"/>
            </a:xfrm>
            <a:custGeom>
              <a:avLst/>
              <a:gdLst/>
              <a:ahLst/>
              <a:cxnLst/>
              <a:rect l="l" t="t" r="r" b="b"/>
              <a:pathLst>
                <a:path w="1041" h="836" extrusionOk="0">
                  <a:moveTo>
                    <a:pt x="986" y="0"/>
                  </a:moveTo>
                  <a:cubicBezTo>
                    <a:pt x="979" y="0"/>
                    <a:pt x="972" y="2"/>
                    <a:pt x="964" y="6"/>
                  </a:cubicBezTo>
                  <a:cubicBezTo>
                    <a:pt x="794" y="100"/>
                    <a:pt x="616" y="170"/>
                    <a:pt x="425" y="208"/>
                  </a:cubicBezTo>
                  <a:cubicBezTo>
                    <a:pt x="413" y="215"/>
                    <a:pt x="393" y="227"/>
                    <a:pt x="393" y="247"/>
                  </a:cubicBezTo>
                  <a:cubicBezTo>
                    <a:pt x="349" y="449"/>
                    <a:pt x="209" y="639"/>
                    <a:pt x="26" y="748"/>
                  </a:cubicBezTo>
                  <a:cubicBezTo>
                    <a:pt x="6" y="760"/>
                    <a:pt x="0" y="792"/>
                    <a:pt x="12" y="812"/>
                  </a:cubicBezTo>
                  <a:cubicBezTo>
                    <a:pt x="18" y="830"/>
                    <a:pt x="38" y="836"/>
                    <a:pt x="50" y="836"/>
                  </a:cubicBezTo>
                  <a:cubicBezTo>
                    <a:pt x="64" y="836"/>
                    <a:pt x="70" y="836"/>
                    <a:pt x="76" y="830"/>
                  </a:cubicBezTo>
                  <a:cubicBezTo>
                    <a:pt x="273" y="716"/>
                    <a:pt x="425" y="513"/>
                    <a:pt x="475" y="297"/>
                  </a:cubicBezTo>
                  <a:cubicBezTo>
                    <a:pt x="666" y="253"/>
                    <a:pt x="844" y="183"/>
                    <a:pt x="1009" y="94"/>
                  </a:cubicBezTo>
                  <a:cubicBezTo>
                    <a:pt x="1034" y="82"/>
                    <a:pt x="1041" y="50"/>
                    <a:pt x="1028" y="24"/>
                  </a:cubicBezTo>
                  <a:cubicBezTo>
                    <a:pt x="1020" y="11"/>
                    <a:pt x="1004" y="0"/>
                    <a:pt x="9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3"/>
            <p:cNvSpPr/>
            <p:nvPr/>
          </p:nvSpPr>
          <p:spPr>
            <a:xfrm>
              <a:off x="2310444" y="2007540"/>
              <a:ext cx="80762" cy="64619"/>
            </a:xfrm>
            <a:custGeom>
              <a:avLst/>
              <a:gdLst/>
              <a:ahLst/>
              <a:cxnLst/>
              <a:rect l="l" t="t" r="r" b="b"/>
              <a:pathLst>
                <a:path w="1606" h="1285" extrusionOk="0">
                  <a:moveTo>
                    <a:pt x="1553" y="1"/>
                  </a:moveTo>
                  <a:cubicBezTo>
                    <a:pt x="1540" y="1"/>
                    <a:pt x="1528" y="6"/>
                    <a:pt x="1518" y="15"/>
                  </a:cubicBezTo>
                  <a:cubicBezTo>
                    <a:pt x="1295" y="224"/>
                    <a:pt x="997" y="352"/>
                    <a:pt x="692" y="370"/>
                  </a:cubicBezTo>
                  <a:cubicBezTo>
                    <a:pt x="668" y="370"/>
                    <a:pt x="654" y="383"/>
                    <a:pt x="648" y="402"/>
                  </a:cubicBezTo>
                  <a:cubicBezTo>
                    <a:pt x="554" y="739"/>
                    <a:pt x="331" y="1024"/>
                    <a:pt x="33" y="1190"/>
                  </a:cubicBezTo>
                  <a:cubicBezTo>
                    <a:pt x="14" y="1202"/>
                    <a:pt x="1" y="1234"/>
                    <a:pt x="14" y="1258"/>
                  </a:cubicBezTo>
                  <a:cubicBezTo>
                    <a:pt x="27" y="1272"/>
                    <a:pt x="39" y="1284"/>
                    <a:pt x="59" y="1284"/>
                  </a:cubicBezTo>
                  <a:cubicBezTo>
                    <a:pt x="65" y="1284"/>
                    <a:pt x="77" y="1278"/>
                    <a:pt x="83" y="1278"/>
                  </a:cubicBezTo>
                  <a:cubicBezTo>
                    <a:pt x="395" y="1100"/>
                    <a:pt x="630" y="809"/>
                    <a:pt x="730" y="466"/>
                  </a:cubicBezTo>
                  <a:cubicBezTo>
                    <a:pt x="1049" y="440"/>
                    <a:pt x="1353" y="300"/>
                    <a:pt x="1588" y="86"/>
                  </a:cubicBezTo>
                  <a:cubicBezTo>
                    <a:pt x="1606" y="66"/>
                    <a:pt x="1606" y="40"/>
                    <a:pt x="1588" y="15"/>
                  </a:cubicBezTo>
                  <a:cubicBezTo>
                    <a:pt x="1578" y="6"/>
                    <a:pt x="1565" y="1"/>
                    <a:pt x="155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3"/>
            <p:cNvSpPr/>
            <p:nvPr/>
          </p:nvSpPr>
          <p:spPr>
            <a:xfrm>
              <a:off x="2330609" y="2028611"/>
              <a:ext cx="72112" cy="58233"/>
            </a:xfrm>
            <a:custGeom>
              <a:avLst/>
              <a:gdLst/>
              <a:ahLst/>
              <a:cxnLst/>
              <a:rect l="l" t="t" r="r" b="b"/>
              <a:pathLst>
                <a:path w="1434" h="1158" extrusionOk="0">
                  <a:moveTo>
                    <a:pt x="1380" y="0"/>
                  </a:moveTo>
                  <a:cubicBezTo>
                    <a:pt x="1368" y="0"/>
                    <a:pt x="1355" y="5"/>
                    <a:pt x="1345" y="15"/>
                  </a:cubicBezTo>
                  <a:cubicBezTo>
                    <a:pt x="1172" y="181"/>
                    <a:pt x="935" y="276"/>
                    <a:pt x="694" y="276"/>
                  </a:cubicBezTo>
                  <a:cubicBezTo>
                    <a:pt x="687" y="276"/>
                    <a:pt x="679" y="276"/>
                    <a:pt x="672" y="276"/>
                  </a:cubicBezTo>
                  <a:cubicBezTo>
                    <a:pt x="648" y="276"/>
                    <a:pt x="628" y="294"/>
                    <a:pt x="622" y="314"/>
                  </a:cubicBezTo>
                  <a:cubicBezTo>
                    <a:pt x="552" y="631"/>
                    <a:pt x="323" y="923"/>
                    <a:pt x="32" y="1068"/>
                  </a:cubicBezTo>
                  <a:cubicBezTo>
                    <a:pt x="6" y="1075"/>
                    <a:pt x="0" y="1106"/>
                    <a:pt x="12" y="1132"/>
                  </a:cubicBezTo>
                  <a:cubicBezTo>
                    <a:pt x="18" y="1144"/>
                    <a:pt x="38" y="1158"/>
                    <a:pt x="50" y="1158"/>
                  </a:cubicBezTo>
                  <a:cubicBezTo>
                    <a:pt x="63" y="1158"/>
                    <a:pt x="70" y="1158"/>
                    <a:pt x="76" y="1152"/>
                  </a:cubicBezTo>
                  <a:cubicBezTo>
                    <a:pt x="381" y="999"/>
                    <a:pt x="622" y="707"/>
                    <a:pt x="704" y="370"/>
                  </a:cubicBezTo>
                  <a:cubicBezTo>
                    <a:pt x="970" y="370"/>
                    <a:pt x="1225" y="268"/>
                    <a:pt x="1415" y="85"/>
                  </a:cubicBezTo>
                  <a:cubicBezTo>
                    <a:pt x="1433" y="66"/>
                    <a:pt x="1433" y="34"/>
                    <a:pt x="1415" y="15"/>
                  </a:cubicBezTo>
                  <a:cubicBezTo>
                    <a:pt x="1405" y="5"/>
                    <a:pt x="1393" y="0"/>
                    <a:pt x="1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3"/>
            <p:cNvSpPr/>
            <p:nvPr/>
          </p:nvSpPr>
          <p:spPr>
            <a:xfrm>
              <a:off x="2289374" y="2060242"/>
              <a:ext cx="54009" cy="33944"/>
            </a:xfrm>
            <a:custGeom>
              <a:avLst/>
              <a:gdLst/>
              <a:ahLst/>
              <a:cxnLst/>
              <a:rect l="l" t="t" r="r" b="b"/>
              <a:pathLst>
                <a:path w="1074" h="675" extrusionOk="0">
                  <a:moveTo>
                    <a:pt x="52" y="0"/>
                  </a:moveTo>
                  <a:cubicBezTo>
                    <a:pt x="31" y="0"/>
                    <a:pt x="13" y="12"/>
                    <a:pt x="7" y="34"/>
                  </a:cubicBezTo>
                  <a:cubicBezTo>
                    <a:pt x="1" y="58"/>
                    <a:pt x="14" y="84"/>
                    <a:pt x="39" y="96"/>
                  </a:cubicBezTo>
                  <a:cubicBezTo>
                    <a:pt x="395" y="204"/>
                    <a:pt x="724" y="401"/>
                    <a:pt x="985" y="661"/>
                  </a:cubicBezTo>
                  <a:cubicBezTo>
                    <a:pt x="997" y="675"/>
                    <a:pt x="1011" y="675"/>
                    <a:pt x="1023" y="675"/>
                  </a:cubicBezTo>
                  <a:cubicBezTo>
                    <a:pt x="1035" y="675"/>
                    <a:pt x="1049" y="667"/>
                    <a:pt x="1055" y="661"/>
                  </a:cubicBezTo>
                  <a:cubicBezTo>
                    <a:pt x="1073" y="643"/>
                    <a:pt x="1073" y="611"/>
                    <a:pt x="1055" y="591"/>
                  </a:cubicBezTo>
                  <a:cubicBezTo>
                    <a:pt x="782" y="318"/>
                    <a:pt x="439" y="116"/>
                    <a:pt x="65" y="2"/>
                  </a:cubicBezTo>
                  <a:cubicBezTo>
                    <a:pt x="60" y="1"/>
                    <a:pt x="56" y="0"/>
                    <a:pt x="5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3"/>
            <p:cNvSpPr/>
            <p:nvPr/>
          </p:nvSpPr>
          <p:spPr>
            <a:xfrm>
              <a:off x="1801082" y="2141657"/>
              <a:ext cx="488644" cy="411955"/>
            </a:xfrm>
            <a:custGeom>
              <a:avLst/>
              <a:gdLst/>
              <a:ahLst/>
              <a:cxnLst/>
              <a:rect l="l" t="t" r="r" b="b"/>
              <a:pathLst>
                <a:path w="9717" h="8192" extrusionOk="0">
                  <a:moveTo>
                    <a:pt x="8442" y="0"/>
                  </a:moveTo>
                  <a:cubicBezTo>
                    <a:pt x="7033" y="1429"/>
                    <a:pt x="4292" y="3669"/>
                    <a:pt x="3961" y="4988"/>
                  </a:cubicBezTo>
                  <a:lnTo>
                    <a:pt x="1043" y="3682"/>
                  </a:lnTo>
                  <a:lnTo>
                    <a:pt x="1" y="7038"/>
                  </a:lnTo>
                  <a:lnTo>
                    <a:pt x="3137" y="8067"/>
                  </a:lnTo>
                  <a:cubicBezTo>
                    <a:pt x="3388" y="8150"/>
                    <a:pt x="3646" y="8191"/>
                    <a:pt x="3905" y="8191"/>
                  </a:cubicBezTo>
                  <a:cubicBezTo>
                    <a:pt x="4181" y="8191"/>
                    <a:pt x="4457" y="8144"/>
                    <a:pt x="4723" y="8048"/>
                  </a:cubicBezTo>
                  <a:cubicBezTo>
                    <a:pt x="5269" y="7858"/>
                    <a:pt x="5726" y="7477"/>
                    <a:pt x="6017" y="6976"/>
                  </a:cubicBezTo>
                  <a:lnTo>
                    <a:pt x="9717" y="661"/>
                  </a:lnTo>
                  <a:lnTo>
                    <a:pt x="8442"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3"/>
            <p:cNvSpPr/>
            <p:nvPr/>
          </p:nvSpPr>
          <p:spPr>
            <a:xfrm>
              <a:off x="1994488" y="2385451"/>
              <a:ext cx="15086" cy="80209"/>
            </a:xfrm>
            <a:custGeom>
              <a:avLst/>
              <a:gdLst/>
              <a:ahLst/>
              <a:cxnLst/>
              <a:rect l="l" t="t" r="r" b="b"/>
              <a:pathLst>
                <a:path w="300" h="1595" extrusionOk="0">
                  <a:moveTo>
                    <a:pt x="131" y="1"/>
                  </a:moveTo>
                  <a:cubicBezTo>
                    <a:pt x="109" y="1"/>
                    <a:pt x="91" y="17"/>
                    <a:pt x="91" y="40"/>
                  </a:cubicBezTo>
                  <a:cubicBezTo>
                    <a:pt x="1" y="547"/>
                    <a:pt x="39" y="1074"/>
                    <a:pt x="197" y="1563"/>
                  </a:cubicBezTo>
                  <a:cubicBezTo>
                    <a:pt x="205" y="1581"/>
                    <a:pt x="223" y="1595"/>
                    <a:pt x="243" y="1595"/>
                  </a:cubicBezTo>
                  <a:lnTo>
                    <a:pt x="261" y="1595"/>
                  </a:lnTo>
                  <a:cubicBezTo>
                    <a:pt x="287" y="1581"/>
                    <a:pt x="299" y="1557"/>
                    <a:pt x="293" y="1531"/>
                  </a:cubicBezTo>
                  <a:cubicBezTo>
                    <a:pt x="135" y="1054"/>
                    <a:pt x="97" y="547"/>
                    <a:pt x="185" y="52"/>
                  </a:cubicBezTo>
                  <a:cubicBezTo>
                    <a:pt x="185" y="26"/>
                    <a:pt x="173" y="2"/>
                    <a:pt x="141" y="2"/>
                  </a:cubicBezTo>
                  <a:cubicBezTo>
                    <a:pt x="138" y="1"/>
                    <a:pt x="134" y="1"/>
                    <a:pt x="1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3"/>
            <p:cNvSpPr/>
            <p:nvPr/>
          </p:nvSpPr>
          <p:spPr>
            <a:xfrm>
              <a:off x="1636139" y="2236147"/>
              <a:ext cx="257221" cy="292020"/>
            </a:xfrm>
            <a:custGeom>
              <a:avLst/>
              <a:gdLst/>
              <a:ahLst/>
              <a:cxnLst/>
              <a:rect l="l" t="t" r="r" b="b"/>
              <a:pathLst>
                <a:path w="5115" h="5807" extrusionOk="0">
                  <a:moveTo>
                    <a:pt x="469" y="1"/>
                  </a:moveTo>
                  <a:lnTo>
                    <a:pt x="0" y="1568"/>
                  </a:lnTo>
                  <a:lnTo>
                    <a:pt x="972" y="4869"/>
                  </a:lnTo>
                  <a:lnTo>
                    <a:pt x="3497" y="5807"/>
                  </a:lnTo>
                  <a:lnTo>
                    <a:pt x="5115" y="1580"/>
                  </a:lnTo>
                  <a:lnTo>
                    <a:pt x="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3"/>
            <p:cNvSpPr/>
            <p:nvPr/>
          </p:nvSpPr>
          <p:spPr>
            <a:xfrm>
              <a:off x="1592691" y="2214574"/>
              <a:ext cx="201804" cy="661482"/>
            </a:xfrm>
            <a:custGeom>
              <a:avLst/>
              <a:gdLst/>
              <a:ahLst/>
              <a:cxnLst/>
              <a:rect l="l" t="t" r="r" b="b"/>
              <a:pathLst>
                <a:path w="4013" h="13154" extrusionOk="0">
                  <a:moveTo>
                    <a:pt x="259" y="0"/>
                  </a:moveTo>
                  <a:cubicBezTo>
                    <a:pt x="175" y="0"/>
                    <a:pt x="89" y="6"/>
                    <a:pt x="1" y="17"/>
                  </a:cubicBezTo>
                  <a:cubicBezTo>
                    <a:pt x="1734" y="4117"/>
                    <a:pt x="2407" y="8654"/>
                    <a:pt x="1860" y="13065"/>
                  </a:cubicBezTo>
                  <a:cubicBezTo>
                    <a:pt x="2375" y="13090"/>
                    <a:pt x="2876" y="13122"/>
                    <a:pt x="3359" y="13154"/>
                  </a:cubicBezTo>
                  <a:cubicBezTo>
                    <a:pt x="4012" y="8749"/>
                    <a:pt x="3213" y="4135"/>
                    <a:pt x="1112" y="213"/>
                  </a:cubicBezTo>
                  <a:cubicBezTo>
                    <a:pt x="830" y="70"/>
                    <a:pt x="556" y="0"/>
                    <a:pt x="259"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3"/>
            <p:cNvSpPr/>
            <p:nvPr/>
          </p:nvSpPr>
          <p:spPr>
            <a:xfrm>
              <a:off x="1228861" y="1702547"/>
              <a:ext cx="403155" cy="456359"/>
            </a:xfrm>
            <a:custGeom>
              <a:avLst/>
              <a:gdLst/>
              <a:ahLst/>
              <a:cxnLst/>
              <a:rect l="l" t="t" r="r" b="b"/>
              <a:pathLst>
                <a:path w="8017" h="9075" extrusionOk="0">
                  <a:moveTo>
                    <a:pt x="5427" y="1"/>
                  </a:moveTo>
                  <a:cubicBezTo>
                    <a:pt x="4298" y="1"/>
                    <a:pt x="3166" y="421"/>
                    <a:pt x="2331" y="1181"/>
                  </a:cubicBezTo>
                  <a:cubicBezTo>
                    <a:pt x="1283" y="2133"/>
                    <a:pt x="718" y="3592"/>
                    <a:pt x="858" y="4994"/>
                  </a:cubicBezTo>
                  <a:cubicBezTo>
                    <a:pt x="458" y="5261"/>
                    <a:pt x="293" y="5762"/>
                    <a:pt x="420" y="6227"/>
                  </a:cubicBezTo>
                  <a:cubicBezTo>
                    <a:pt x="490" y="6479"/>
                    <a:pt x="648" y="6728"/>
                    <a:pt x="592" y="6988"/>
                  </a:cubicBezTo>
                  <a:cubicBezTo>
                    <a:pt x="548" y="7203"/>
                    <a:pt x="363" y="7355"/>
                    <a:pt x="229" y="7540"/>
                  </a:cubicBezTo>
                  <a:cubicBezTo>
                    <a:pt x="71" y="7774"/>
                    <a:pt x="1" y="8073"/>
                    <a:pt x="47" y="8359"/>
                  </a:cubicBezTo>
                  <a:cubicBezTo>
                    <a:pt x="91" y="8638"/>
                    <a:pt x="249" y="8904"/>
                    <a:pt x="478" y="9075"/>
                  </a:cubicBezTo>
                  <a:cubicBezTo>
                    <a:pt x="484" y="8860"/>
                    <a:pt x="776" y="8682"/>
                    <a:pt x="985" y="8638"/>
                  </a:cubicBezTo>
                  <a:cubicBezTo>
                    <a:pt x="1046" y="8625"/>
                    <a:pt x="1108" y="8619"/>
                    <a:pt x="1170" y="8619"/>
                  </a:cubicBezTo>
                  <a:cubicBezTo>
                    <a:pt x="1320" y="8619"/>
                    <a:pt x="1471" y="8651"/>
                    <a:pt x="1620" y="8682"/>
                  </a:cubicBezTo>
                  <a:cubicBezTo>
                    <a:pt x="1750" y="8709"/>
                    <a:pt x="1883" y="8735"/>
                    <a:pt x="2013" y="8735"/>
                  </a:cubicBezTo>
                  <a:cubicBezTo>
                    <a:pt x="2093" y="8735"/>
                    <a:pt x="2171" y="8725"/>
                    <a:pt x="2247" y="8702"/>
                  </a:cubicBezTo>
                  <a:cubicBezTo>
                    <a:pt x="2522" y="8618"/>
                    <a:pt x="2730" y="8371"/>
                    <a:pt x="3009" y="8333"/>
                  </a:cubicBezTo>
                  <a:cubicBezTo>
                    <a:pt x="3034" y="8330"/>
                    <a:pt x="3058" y="8329"/>
                    <a:pt x="3082" y="8329"/>
                  </a:cubicBezTo>
                  <a:cubicBezTo>
                    <a:pt x="3503" y="8329"/>
                    <a:pt x="3848" y="8778"/>
                    <a:pt x="4271" y="8778"/>
                  </a:cubicBezTo>
                  <a:cubicBezTo>
                    <a:pt x="4274" y="8778"/>
                    <a:pt x="4277" y="8778"/>
                    <a:pt x="4279" y="8778"/>
                  </a:cubicBezTo>
                  <a:cubicBezTo>
                    <a:pt x="4508" y="8778"/>
                    <a:pt x="4710" y="8650"/>
                    <a:pt x="4907" y="8542"/>
                  </a:cubicBezTo>
                  <a:cubicBezTo>
                    <a:pt x="5058" y="8451"/>
                    <a:pt x="5233" y="8373"/>
                    <a:pt x="5408" y="8373"/>
                  </a:cubicBezTo>
                  <a:cubicBezTo>
                    <a:pt x="5453" y="8373"/>
                    <a:pt x="5498" y="8378"/>
                    <a:pt x="5542" y="8389"/>
                  </a:cubicBezTo>
                  <a:cubicBezTo>
                    <a:pt x="5732" y="8435"/>
                    <a:pt x="5879" y="8594"/>
                    <a:pt x="6069" y="8638"/>
                  </a:cubicBezTo>
                  <a:cubicBezTo>
                    <a:pt x="6112" y="8649"/>
                    <a:pt x="6156" y="8654"/>
                    <a:pt x="6199" y="8654"/>
                  </a:cubicBezTo>
                  <a:cubicBezTo>
                    <a:pt x="6403" y="8654"/>
                    <a:pt x="6608" y="8550"/>
                    <a:pt x="6817" y="8524"/>
                  </a:cubicBezTo>
                  <a:cubicBezTo>
                    <a:pt x="6848" y="8520"/>
                    <a:pt x="6880" y="8518"/>
                    <a:pt x="6912" y="8518"/>
                  </a:cubicBezTo>
                  <a:cubicBezTo>
                    <a:pt x="7218" y="8518"/>
                    <a:pt x="7570" y="8677"/>
                    <a:pt x="7718" y="8936"/>
                  </a:cubicBezTo>
                  <a:cubicBezTo>
                    <a:pt x="8011" y="8530"/>
                    <a:pt x="8017" y="7946"/>
                    <a:pt x="7744" y="7527"/>
                  </a:cubicBezTo>
                  <a:cubicBezTo>
                    <a:pt x="7624" y="7349"/>
                    <a:pt x="7452" y="7185"/>
                    <a:pt x="7440" y="6968"/>
                  </a:cubicBezTo>
                  <a:cubicBezTo>
                    <a:pt x="7402" y="6594"/>
                    <a:pt x="7852" y="6289"/>
                    <a:pt x="7782" y="5922"/>
                  </a:cubicBezTo>
                  <a:cubicBezTo>
                    <a:pt x="7744" y="5680"/>
                    <a:pt x="7490" y="5515"/>
                    <a:pt x="7440" y="5275"/>
                  </a:cubicBezTo>
                  <a:cubicBezTo>
                    <a:pt x="7402" y="5097"/>
                    <a:pt x="7484" y="4912"/>
                    <a:pt x="7528" y="4734"/>
                  </a:cubicBezTo>
                  <a:cubicBezTo>
                    <a:pt x="7654" y="4239"/>
                    <a:pt x="7502" y="3650"/>
                    <a:pt x="7097" y="3339"/>
                  </a:cubicBezTo>
                  <a:cubicBezTo>
                    <a:pt x="7332" y="2926"/>
                    <a:pt x="7572" y="2513"/>
                    <a:pt x="7680" y="2056"/>
                  </a:cubicBezTo>
                  <a:cubicBezTo>
                    <a:pt x="7788" y="1593"/>
                    <a:pt x="7744" y="1079"/>
                    <a:pt x="7458" y="705"/>
                  </a:cubicBezTo>
                  <a:cubicBezTo>
                    <a:pt x="7179" y="343"/>
                    <a:pt x="6722" y="172"/>
                    <a:pt x="6278" y="82"/>
                  </a:cubicBezTo>
                  <a:cubicBezTo>
                    <a:pt x="5997" y="27"/>
                    <a:pt x="5712" y="1"/>
                    <a:pt x="542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3"/>
            <p:cNvSpPr/>
            <p:nvPr/>
          </p:nvSpPr>
          <p:spPr>
            <a:xfrm>
              <a:off x="1331950" y="2023632"/>
              <a:ext cx="179778" cy="212565"/>
            </a:xfrm>
            <a:custGeom>
              <a:avLst/>
              <a:gdLst/>
              <a:ahLst/>
              <a:cxnLst/>
              <a:rect l="l" t="t" r="r" b="b"/>
              <a:pathLst>
                <a:path w="3575" h="4227" extrusionOk="0">
                  <a:moveTo>
                    <a:pt x="560" y="0"/>
                  </a:moveTo>
                  <a:cubicBezTo>
                    <a:pt x="680" y="932"/>
                    <a:pt x="249" y="2634"/>
                    <a:pt x="1" y="3604"/>
                  </a:cubicBezTo>
                  <a:cubicBezTo>
                    <a:pt x="1" y="3604"/>
                    <a:pt x="979" y="4227"/>
                    <a:pt x="1899" y="4227"/>
                  </a:cubicBezTo>
                  <a:cubicBezTo>
                    <a:pt x="2997" y="4227"/>
                    <a:pt x="3574" y="3585"/>
                    <a:pt x="3574" y="3585"/>
                  </a:cubicBezTo>
                  <a:cubicBezTo>
                    <a:pt x="3466" y="3237"/>
                    <a:pt x="3327" y="2830"/>
                    <a:pt x="3276" y="2563"/>
                  </a:cubicBezTo>
                  <a:cubicBezTo>
                    <a:pt x="3244" y="2385"/>
                    <a:pt x="3225" y="2227"/>
                    <a:pt x="3219" y="2062"/>
                  </a:cubicBezTo>
                  <a:cubicBezTo>
                    <a:pt x="3213" y="2012"/>
                    <a:pt x="3213" y="1966"/>
                    <a:pt x="3213" y="1916"/>
                  </a:cubicBezTo>
                  <a:lnTo>
                    <a:pt x="1855" y="273"/>
                  </a:lnTo>
                  <a:lnTo>
                    <a:pt x="56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3"/>
            <p:cNvSpPr/>
            <p:nvPr/>
          </p:nvSpPr>
          <p:spPr>
            <a:xfrm>
              <a:off x="1383998" y="2043999"/>
              <a:ext cx="112694" cy="108571"/>
            </a:xfrm>
            <a:custGeom>
              <a:avLst/>
              <a:gdLst/>
              <a:ahLst/>
              <a:cxnLst/>
              <a:rect l="l" t="t" r="r" b="b"/>
              <a:pathLst>
                <a:path w="2241" h="2159" extrusionOk="0">
                  <a:moveTo>
                    <a:pt x="0" y="0"/>
                  </a:moveTo>
                  <a:cubicBezTo>
                    <a:pt x="96" y="571"/>
                    <a:pt x="389" y="1112"/>
                    <a:pt x="820" y="1499"/>
                  </a:cubicBezTo>
                  <a:cubicBezTo>
                    <a:pt x="1213" y="1860"/>
                    <a:pt x="1714" y="2088"/>
                    <a:pt x="2241" y="2158"/>
                  </a:cubicBezTo>
                  <a:cubicBezTo>
                    <a:pt x="2209" y="1980"/>
                    <a:pt x="2190" y="1822"/>
                    <a:pt x="2184" y="1657"/>
                  </a:cubicBezTo>
                  <a:cubicBezTo>
                    <a:pt x="2108" y="1657"/>
                    <a:pt x="2032" y="1645"/>
                    <a:pt x="1956" y="1631"/>
                  </a:cubicBezTo>
                  <a:cubicBezTo>
                    <a:pt x="1473" y="1531"/>
                    <a:pt x="1042" y="1245"/>
                    <a:pt x="699" y="896"/>
                  </a:cubicBezTo>
                  <a:cubicBezTo>
                    <a:pt x="433" y="623"/>
                    <a:pt x="210" y="319"/>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3"/>
            <p:cNvSpPr/>
            <p:nvPr/>
          </p:nvSpPr>
          <p:spPr>
            <a:xfrm>
              <a:off x="1360061" y="1777224"/>
              <a:ext cx="220561" cy="350454"/>
            </a:xfrm>
            <a:custGeom>
              <a:avLst/>
              <a:gdLst/>
              <a:ahLst/>
              <a:cxnLst/>
              <a:rect l="l" t="t" r="r" b="b"/>
              <a:pathLst>
                <a:path w="4386" h="6969" extrusionOk="0">
                  <a:moveTo>
                    <a:pt x="2101" y="0"/>
                  </a:moveTo>
                  <a:lnTo>
                    <a:pt x="109" y="1092"/>
                  </a:lnTo>
                  <a:lnTo>
                    <a:pt x="1" y="3135"/>
                  </a:lnTo>
                  <a:lnTo>
                    <a:pt x="1" y="4900"/>
                  </a:lnTo>
                  <a:lnTo>
                    <a:pt x="286" y="5020"/>
                  </a:lnTo>
                  <a:cubicBezTo>
                    <a:pt x="560" y="5433"/>
                    <a:pt x="833" y="5852"/>
                    <a:pt x="1175" y="6201"/>
                  </a:cubicBezTo>
                  <a:cubicBezTo>
                    <a:pt x="1518" y="6550"/>
                    <a:pt x="1949" y="6836"/>
                    <a:pt x="2432" y="6936"/>
                  </a:cubicBezTo>
                  <a:cubicBezTo>
                    <a:pt x="2538" y="6958"/>
                    <a:pt x="2647" y="6968"/>
                    <a:pt x="2756" y="6968"/>
                  </a:cubicBezTo>
                  <a:cubicBezTo>
                    <a:pt x="3142" y="6968"/>
                    <a:pt x="3529" y="6835"/>
                    <a:pt x="3797" y="6562"/>
                  </a:cubicBezTo>
                  <a:cubicBezTo>
                    <a:pt x="4177" y="6181"/>
                    <a:pt x="4266" y="5604"/>
                    <a:pt x="4310" y="5071"/>
                  </a:cubicBezTo>
                  <a:cubicBezTo>
                    <a:pt x="4316" y="4976"/>
                    <a:pt x="4322" y="4886"/>
                    <a:pt x="4330" y="4798"/>
                  </a:cubicBezTo>
                  <a:cubicBezTo>
                    <a:pt x="4342" y="4576"/>
                    <a:pt x="4348" y="4353"/>
                    <a:pt x="4354" y="4132"/>
                  </a:cubicBezTo>
                  <a:cubicBezTo>
                    <a:pt x="4386" y="2856"/>
                    <a:pt x="4298" y="1574"/>
                    <a:pt x="4208" y="299"/>
                  </a:cubicBezTo>
                  <a:lnTo>
                    <a:pt x="210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3"/>
            <p:cNvSpPr/>
            <p:nvPr/>
          </p:nvSpPr>
          <p:spPr>
            <a:xfrm>
              <a:off x="1300420" y="1936736"/>
              <a:ext cx="92278" cy="92378"/>
            </a:xfrm>
            <a:custGeom>
              <a:avLst/>
              <a:gdLst/>
              <a:ahLst/>
              <a:cxnLst/>
              <a:rect l="l" t="t" r="r" b="b"/>
              <a:pathLst>
                <a:path w="1835" h="1837" extrusionOk="0">
                  <a:moveTo>
                    <a:pt x="914" y="1"/>
                  </a:moveTo>
                  <a:cubicBezTo>
                    <a:pt x="406" y="1"/>
                    <a:pt x="0" y="408"/>
                    <a:pt x="0" y="915"/>
                  </a:cubicBezTo>
                  <a:cubicBezTo>
                    <a:pt x="0" y="1423"/>
                    <a:pt x="406" y="1836"/>
                    <a:pt x="914" y="1836"/>
                  </a:cubicBezTo>
                  <a:cubicBezTo>
                    <a:pt x="1421" y="1836"/>
                    <a:pt x="1834" y="1423"/>
                    <a:pt x="1834" y="915"/>
                  </a:cubicBezTo>
                  <a:cubicBezTo>
                    <a:pt x="1834" y="408"/>
                    <a:pt x="1421" y="1"/>
                    <a:pt x="91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3"/>
            <p:cNvSpPr/>
            <p:nvPr/>
          </p:nvSpPr>
          <p:spPr>
            <a:xfrm>
              <a:off x="1318573" y="1962081"/>
              <a:ext cx="56272" cy="48779"/>
            </a:xfrm>
            <a:custGeom>
              <a:avLst/>
              <a:gdLst/>
              <a:ahLst/>
              <a:cxnLst/>
              <a:rect l="l" t="t" r="r" b="b"/>
              <a:pathLst>
                <a:path w="1119" h="970" extrusionOk="0">
                  <a:moveTo>
                    <a:pt x="144" y="0"/>
                  </a:moveTo>
                  <a:cubicBezTo>
                    <a:pt x="111" y="0"/>
                    <a:pt x="78" y="2"/>
                    <a:pt x="45" y="6"/>
                  </a:cubicBezTo>
                  <a:cubicBezTo>
                    <a:pt x="20" y="6"/>
                    <a:pt x="0" y="30"/>
                    <a:pt x="0" y="56"/>
                  </a:cubicBezTo>
                  <a:cubicBezTo>
                    <a:pt x="7" y="82"/>
                    <a:pt x="32" y="100"/>
                    <a:pt x="58" y="100"/>
                  </a:cubicBezTo>
                  <a:cubicBezTo>
                    <a:pt x="87" y="97"/>
                    <a:pt x="116" y="96"/>
                    <a:pt x="144" y="96"/>
                  </a:cubicBezTo>
                  <a:cubicBezTo>
                    <a:pt x="499" y="96"/>
                    <a:pt x="824" y="311"/>
                    <a:pt x="952" y="647"/>
                  </a:cubicBezTo>
                  <a:cubicBezTo>
                    <a:pt x="990" y="735"/>
                    <a:pt x="1010" y="830"/>
                    <a:pt x="1016" y="926"/>
                  </a:cubicBezTo>
                  <a:cubicBezTo>
                    <a:pt x="1016" y="951"/>
                    <a:pt x="1042" y="970"/>
                    <a:pt x="1067" y="970"/>
                  </a:cubicBezTo>
                  <a:cubicBezTo>
                    <a:pt x="1092" y="970"/>
                    <a:pt x="1118" y="944"/>
                    <a:pt x="1111" y="919"/>
                  </a:cubicBezTo>
                  <a:cubicBezTo>
                    <a:pt x="1111" y="811"/>
                    <a:pt x="1086" y="709"/>
                    <a:pt x="1048" y="609"/>
                  </a:cubicBezTo>
                  <a:cubicBezTo>
                    <a:pt x="902" y="239"/>
                    <a:pt x="539" y="0"/>
                    <a:pt x="1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3"/>
            <p:cNvSpPr/>
            <p:nvPr/>
          </p:nvSpPr>
          <p:spPr>
            <a:xfrm>
              <a:off x="1324306" y="1971535"/>
              <a:ext cx="32586" cy="23082"/>
            </a:xfrm>
            <a:custGeom>
              <a:avLst/>
              <a:gdLst/>
              <a:ahLst/>
              <a:cxnLst/>
              <a:rect l="l" t="t" r="r" b="b"/>
              <a:pathLst>
                <a:path w="648" h="459" extrusionOk="0">
                  <a:moveTo>
                    <a:pt x="596" y="0"/>
                  </a:moveTo>
                  <a:cubicBezTo>
                    <a:pt x="593" y="0"/>
                    <a:pt x="589" y="1"/>
                    <a:pt x="586" y="2"/>
                  </a:cubicBezTo>
                  <a:cubicBezTo>
                    <a:pt x="534" y="14"/>
                    <a:pt x="490" y="32"/>
                    <a:pt x="439" y="46"/>
                  </a:cubicBezTo>
                  <a:cubicBezTo>
                    <a:pt x="273" y="116"/>
                    <a:pt x="121" y="230"/>
                    <a:pt x="14" y="383"/>
                  </a:cubicBezTo>
                  <a:cubicBezTo>
                    <a:pt x="1" y="401"/>
                    <a:pt x="7" y="433"/>
                    <a:pt x="27" y="445"/>
                  </a:cubicBezTo>
                  <a:cubicBezTo>
                    <a:pt x="39" y="451"/>
                    <a:pt x="45" y="459"/>
                    <a:pt x="59" y="459"/>
                  </a:cubicBezTo>
                  <a:cubicBezTo>
                    <a:pt x="71" y="459"/>
                    <a:pt x="83" y="451"/>
                    <a:pt x="97" y="433"/>
                  </a:cubicBezTo>
                  <a:cubicBezTo>
                    <a:pt x="191" y="299"/>
                    <a:pt x="325" y="198"/>
                    <a:pt x="477" y="140"/>
                  </a:cubicBezTo>
                  <a:cubicBezTo>
                    <a:pt x="522" y="122"/>
                    <a:pt x="566" y="108"/>
                    <a:pt x="610" y="96"/>
                  </a:cubicBezTo>
                  <a:cubicBezTo>
                    <a:pt x="636" y="90"/>
                    <a:pt x="648" y="64"/>
                    <a:pt x="642" y="40"/>
                  </a:cubicBezTo>
                  <a:cubicBezTo>
                    <a:pt x="637" y="18"/>
                    <a:pt x="617" y="0"/>
                    <a:pt x="5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3"/>
            <p:cNvSpPr/>
            <p:nvPr/>
          </p:nvSpPr>
          <p:spPr>
            <a:xfrm>
              <a:off x="1492518" y="1933014"/>
              <a:ext cx="30374" cy="88405"/>
            </a:xfrm>
            <a:custGeom>
              <a:avLst/>
              <a:gdLst/>
              <a:ahLst/>
              <a:cxnLst/>
              <a:rect l="l" t="t" r="r" b="b"/>
              <a:pathLst>
                <a:path w="604" h="1758" extrusionOk="0">
                  <a:moveTo>
                    <a:pt x="60" y="1"/>
                  </a:moveTo>
                  <a:cubicBezTo>
                    <a:pt x="53" y="1"/>
                    <a:pt x="46" y="3"/>
                    <a:pt x="38" y="6"/>
                  </a:cubicBezTo>
                  <a:cubicBezTo>
                    <a:pt x="13" y="19"/>
                    <a:pt x="0" y="44"/>
                    <a:pt x="13" y="69"/>
                  </a:cubicBezTo>
                  <a:lnTo>
                    <a:pt x="413" y="1047"/>
                  </a:lnTo>
                  <a:cubicBezTo>
                    <a:pt x="463" y="1167"/>
                    <a:pt x="501" y="1275"/>
                    <a:pt x="477" y="1377"/>
                  </a:cubicBezTo>
                  <a:cubicBezTo>
                    <a:pt x="457" y="1446"/>
                    <a:pt x="407" y="1510"/>
                    <a:pt x="331" y="1560"/>
                  </a:cubicBezTo>
                  <a:cubicBezTo>
                    <a:pt x="255" y="1606"/>
                    <a:pt x="172" y="1636"/>
                    <a:pt x="89" y="1662"/>
                  </a:cubicBezTo>
                  <a:cubicBezTo>
                    <a:pt x="64" y="1668"/>
                    <a:pt x="45" y="1694"/>
                    <a:pt x="58" y="1720"/>
                  </a:cubicBezTo>
                  <a:cubicBezTo>
                    <a:pt x="64" y="1738"/>
                    <a:pt x="83" y="1758"/>
                    <a:pt x="102" y="1758"/>
                  </a:cubicBezTo>
                  <a:cubicBezTo>
                    <a:pt x="109" y="1758"/>
                    <a:pt x="109" y="1758"/>
                    <a:pt x="115" y="1750"/>
                  </a:cubicBezTo>
                  <a:cubicBezTo>
                    <a:pt x="197" y="1726"/>
                    <a:pt x="299" y="1694"/>
                    <a:pt x="381" y="1644"/>
                  </a:cubicBezTo>
                  <a:cubicBezTo>
                    <a:pt x="477" y="1580"/>
                    <a:pt x="540" y="1491"/>
                    <a:pt x="565" y="1401"/>
                  </a:cubicBezTo>
                  <a:cubicBezTo>
                    <a:pt x="604" y="1255"/>
                    <a:pt x="546" y="1117"/>
                    <a:pt x="501" y="1009"/>
                  </a:cubicBezTo>
                  <a:lnTo>
                    <a:pt x="102" y="31"/>
                  </a:lnTo>
                  <a:cubicBezTo>
                    <a:pt x="98" y="13"/>
                    <a:pt x="80"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3"/>
            <p:cNvSpPr/>
            <p:nvPr/>
          </p:nvSpPr>
          <p:spPr>
            <a:xfrm>
              <a:off x="1404113" y="1913402"/>
              <a:ext cx="68391" cy="39727"/>
            </a:xfrm>
            <a:custGeom>
              <a:avLst/>
              <a:gdLst/>
              <a:ahLst/>
              <a:cxnLst/>
              <a:rect l="l" t="t" r="r" b="b"/>
              <a:pathLst>
                <a:path w="1360" h="790" extrusionOk="0">
                  <a:moveTo>
                    <a:pt x="660" y="1"/>
                  </a:moveTo>
                  <a:cubicBezTo>
                    <a:pt x="582" y="1"/>
                    <a:pt x="504" y="19"/>
                    <a:pt x="432" y="46"/>
                  </a:cubicBezTo>
                  <a:cubicBezTo>
                    <a:pt x="247" y="110"/>
                    <a:pt x="83" y="256"/>
                    <a:pt x="1" y="440"/>
                  </a:cubicBezTo>
                  <a:cubicBezTo>
                    <a:pt x="159" y="649"/>
                    <a:pt x="407" y="783"/>
                    <a:pt x="666" y="789"/>
                  </a:cubicBezTo>
                  <a:cubicBezTo>
                    <a:pt x="673" y="789"/>
                    <a:pt x="679" y="790"/>
                    <a:pt x="686" y="790"/>
                  </a:cubicBezTo>
                  <a:cubicBezTo>
                    <a:pt x="945" y="790"/>
                    <a:pt x="1197" y="670"/>
                    <a:pt x="1359" y="472"/>
                  </a:cubicBezTo>
                  <a:cubicBezTo>
                    <a:pt x="1289" y="274"/>
                    <a:pt x="1123" y="130"/>
                    <a:pt x="940" y="54"/>
                  </a:cubicBezTo>
                  <a:cubicBezTo>
                    <a:pt x="857" y="22"/>
                    <a:pt x="774" y="2"/>
                    <a:pt x="692" y="2"/>
                  </a:cubicBezTo>
                  <a:cubicBezTo>
                    <a:pt x="681" y="1"/>
                    <a:pt x="671"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3"/>
            <p:cNvSpPr/>
            <p:nvPr/>
          </p:nvSpPr>
          <p:spPr>
            <a:xfrm>
              <a:off x="1400894" y="1911190"/>
              <a:ext cx="74425" cy="29116"/>
            </a:xfrm>
            <a:custGeom>
              <a:avLst/>
              <a:gdLst/>
              <a:ahLst/>
              <a:cxnLst/>
              <a:rect l="l" t="t" r="r" b="b"/>
              <a:pathLst>
                <a:path w="1480" h="579" extrusionOk="0">
                  <a:moveTo>
                    <a:pt x="736" y="0"/>
                  </a:moveTo>
                  <a:cubicBezTo>
                    <a:pt x="635" y="0"/>
                    <a:pt x="534" y="19"/>
                    <a:pt x="439" y="60"/>
                  </a:cubicBezTo>
                  <a:cubicBezTo>
                    <a:pt x="249" y="142"/>
                    <a:pt x="91" y="306"/>
                    <a:pt x="14" y="497"/>
                  </a:cubicBezTo>
                  <a:cubicBezTo>
                    <a:pt x="1" y="523"/>
                    <a:pt x="14" y="555"/>
                    <a:pt x="39" y="561"/>
                  </a:cubicBezTo>
                  <a:cubicBezTo>
                    <a:pt x="46" y="564"/>
                    <a:pt x="53" y="565"/>
                    <a:pt x="60" y="565"/>
                  </a:cubicBezTo>
                  <a:cubicBezTo>
                    <a:pt x="80" y="565"/>
                    <a:pt x="98" y="554"/>
                    <a:pt x="103" y="535"/>
                  </a:cubicBezTo>
                  <a:cubicBezTo>
                    <a:pt x="167" y="364"/>
                    <a:pt x="305" y="218"/>
                    <a:pt x="477" y="148"/>
                  </a:cubicBezTo>
                  <a:cubicBezTo>
                    <a:pt x="561" y="114"/>
                    <a:pt x="651" y="96"/>
                    <a:pt x="741" y="96"/>
                  </a:cubicBezTo>
                  <a:cubicBezTo>
                    <a:pt x="835" y="96"/>
                    <a:pt x="929" y="115"/>
                    <a:pt x="1017" y="154"/>
                  </a:cubicBezTo>
                  <a:cubicBezTo>
                    <a:pt x="1181" y="230"/>
                    <a:pt x="1321" y="376"/>
                    <a:pt x="1385" y="547"/>
                  </a:cubicBezTo>
                  <a:cubicBezTo>
                    <a:pt x="1391" y="567"/>
                    <a:pt x="1410" y="579"/>
                    <a:pt x="1429" y="579"/>
                  </a:cubicBezTo>
                  <a:lnTo>
                    <a:pt x="1442" y="579"/>
                  </a:lnTo>
                  <a:cubicBezTo>
                    <a:pt x="1468" y="567"/>
                    <a:pt x="1480" y="541"/>
                    <a:pt x="1474" y="516"/>
                  </a:cubicBezTo>
                  <a:cubicBezTo>
                    <a:pt x="1404" y="318"/>
                    <a:pt x="1245" y="148"/>
                    <a:pt x="1055" y="66"/>
                  </a:cubicBezTo>
                  <a:cubicBezTo>
                    <a:pt x="956" y="23"/>
                    <a:pt x="846" y="0"/>
                    <a:pt x="7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3"/>
            <p:cNvSpPr/>
            <p:nvPr/>
          </p:nvSpPr>
          <p:spPr>
            <a:xfrm>
              <a:off x="1422266" y="1913402"/>
              <a:ext cx="32285" cy="28513"/>
            </a:xfrm>
            <a:custGeom>
              <a:avLst/>
              <a:gdLst/>
              <a:ahLst/>
              <a:cxnLst/>
              <a:rect l="l" t="t" r="r" b="b"/>
              <a:pathLst>
                <a:path w="642" h="567" extrusionOk="0">
                  <a:moveTo>
                    <a:pt x="299" y="1"/>
                  </a:moveTo>
                  <a:cubicBezTo>
                    <a:pt x="221" y="1"/>
                    <a:pt x="143" y="19"/>
                    <a:pt x="71" y="46"/>
                  </a:cubicBezTo>
                  <a:cubicBezTo>
                    <a:pt x="27" y="98"/>
                    <a:pt x="1" y="168"/>
                    <a:pt x="1" y="244"/>
                  </a:cubicBezTo>
                  <a:cubicBezTo>
                    <a:pt x="1" y="421"/>
                    <a:pt x="141" y="567"/>
                    <a:pt x="319" y="567"/>
                  </a:cubicBezTo>
                  <a:cubicBezTo>
                    <a:pt x="496" y="567"/>
                    <a:pt x="642" y="421"/>
                    <a:pt x="642" y="244"/>
                  </a:cubicBezTo>
                  <a:cubicBezTo>
                    <a:pt x="642" y="174"/>
                    <a:pt x="618" y="104"/>
                    <a:pt x="579" y="54"/>
                  </a:cubicBezTo>
                  <a:cubicBezTo>
                    <a:pt x="496" y="22"/>
                    <a:pt x="413" y="2"/>
                    <a:pt x="331" y="2"/>
                  </a:cubicBezTo>
                  <a:cubicBezTo>
                    <a:pt x="320" y="1"/>
                    <a:pt x="310" y="1"/>
                    <a:pt x="29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3"/>
            <p:cNvSpPr/>
            <p:nvPr/>
          </p:nvSpPr>
          <p:spPr>
            <a:xfrm>
              <a:off x="1511677" y="1913402"/>
              <a:ext cx="68341" cy="39727"/>
            </a:xfrm>
            <a:custGeom>
              <a:avLst/>
              <a:gdLst/>
              <a:ahLst/>
              <a:cxnLst/>
              <a:rect l="l" t="t" r="r" b="b"/>
              <a:pathLst>
                <a:path w="1359" h="790" extrusionOk="0">
                  <a:moveTo>
                    <a:pt x="659" y="1"/>
                  </a:moveTo>
                  <a:cubicBezTo>
                    <a:pt x="582" y="1"/>
                    <a:pt x="505" y="19"/>
                    <a:pt x="431" y="46"/>
                  </a:cubicBezTo>
                  <a:cubicBezTo>
                    <a:pt x="241" y="110"/>
                    <a:pt x="82" y="256"/>
                    <a:pt x="0" y="440"/>
                  </a:cubicBezTo>
                  <a:cubicBezTo>
                    <a:pt x="159" y="649"/>
                    <a:pt x="401" y="783"/>
                    <a:pt x="667" y="789"/>
                  </a:cubicBezTo>
                  <a:cubicBezTo>
                    <a:pt x="674" y="789"/>
                    <a:pt x="680" y="790"/>
                    <a:pt x="686" y="790"/>
                  </a:cubicBezTo>
                  <a:cubicBezTo>
                    <a:pt x="939" y="790"/>
                    <a:pt x="1197" y="670"/>
                    <a:pt x="1359" y="472"/>
                  </a:cubicBezTo>
                  <a:cubicBezTo>
                    <a:pt x="1283" y="274"/>
                    <a:pt x="1124" y="130"/>
                    <a:pt x="934" y="54"/>
                  </a:cubicBezTo>
                  <a:cubicBezTo>
                    <a:pt x="858" y="22"/>
                    <a:pt x="774" y="2"/>
                    <a:pt x="692" y="2"/>
                  </a:cubicBezTo>
                  <a:cubicBezTo>
                    <a:pt x="681" y="1"/>
                    <a:pt x="670"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3"/>
            <p:cNvSpPr/>
            <p:nvPr/>
          </p:nvSpPr>
          <p:spPr>
            <a:xfrm>
              <a:off x="1508459" y="1911190"/>
              <a:ext cx="74425" cy="29116"/>
            </a:xfrm>
            <a:custGeom>
              <a:avLst/>
              <a:gdLst/>
              <a:ahLst/>
              <a:cxnLst/>
              <a:rect l="l" t="t" r="r" b="b"/>
              <a:pathLst>
                <a:path w="1480" h="579" extrusionOk="0">
                  <a:moveTo>
                    <a:pt x="731" y="0"/>
                  </a:moveTo>
                  <a:cubicBezTo>
                    <a:pt x="630" y="0"/>
                    <a:pt x="530" y="19"/>
                    <a:pt x="439" y="60"/>
                  </a:cubicBezTo>
                  <a:cubicBezTo>
                    <a:pt x="242" y="142"/>
                    <a:pt x="84" y="306"/>
                    <a:pt x="8" y="497"/>
                  </a:cubicBezTo>
                  <a:cubicBezTo>
                    <a:pt x="0" y="523"/>
                    <a:pt x="14" y="555"/>
                    <a:pt x="38" y="561"/>
                  </a:cubicBezTo>
                  <a:cubicBezTo>
                    <a:pt x="45" y="564"/>
                    <a:pt x="52" y="565"/>
                    <a:pt x="59" y="565"/>
                  </a:cubicBezTo>
                  <a:cubicBezTo>
                    <a:pt x="77" y="565"/>
                    <a:pt x="93" y="554"/>
                    <a:pt x="102" y="535"/>
                  </a:cubicBezTo>
                  <a:cubicBezTo>
                    <a:pt x="166" y="364"/>
                    <a:pt x="305" y="218"/>
                    <a:pt x="477" y="148"/>
                  </a:cubicBezTo>
                  <a:cubicBezTo>
                    <a:pt x="557" y="114"/>
                    <a:pt x="647" y="96"/>
                    <a:pt x="738" y="96"/>
                  </a:cubicBezTo>
                  <a:cubicBezTo>
                    <a:pt x="832" y="96"/>
                    <a:pt x="926" y="115"/>
                    <a:pt x="1010" y="154"/>
                  </a:cubicBezTo>
                  <a:cubicBezTo>
                    <a:pt x="1181" y="230"/>
                    <a:pt x="1315" y="376"/>
                    <a:pt x="1379" y="547"/>
                  </a:cubicBezTo>
                  <a:cubicBezTo>
                    <a:pt x="1385" y="567"/>
                    <a:pt x="1403" y="579"/>
                    <a:pt x="1423" y="579"/>
                  </a:cubicBezTo>
                  <a:lnTo>
                    <a:pt x="1441" y="579"/>
                  </a:lnTo>
                  <a:cubicBezTo>
                    <a:pt x="1467" y="567"/>
                    <a:pt x="1479" y="541"/>
                    <a:pt x="1473" y="516"/>
                  </a:cubicBezTo>
                  <a:cubicBezTo>
                    <a:pt x="1397" y="318"/>
                    <a:pt x="1245" y="148"/>
                    <a:pt x="1054" y="66"/>
                  </a:cubicBezTo>
                  <a:cubicBezTo>
                    <a:pt x="952" y="23"/>
                    <a:pt x="841"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3"/>
            <p:cNvSpPr/>
            <p:nvPr/>
          </p:nvSpPr>
          <p:spPr>
            <a:xfrm>
              <a:off x="1529530" y="1913402"/>
              <a:ext cx="32586" cy="28513"/>
            </a:xfrm>
            <a:custGeom>
              <a:avLst/>
              <a:gdLst/>
              <a:ahLst/>
              <a:cxnLst/>
              <a:rect l="l" t="t" r="r" b="b"/>
              <a:pathLst>
                <a:path w="648" h="567" extrusionOk="0">
                  <a:moveTo>
                    <a:pt x="304" y="1"/>
                  </a:moveTo>
                  <a:cubicBezTo>
                    <a:pt x="227" y="1"/>
                    <a:pt x="150" y="19"/>
                    <a:pt x="76" y="46"/>
                  </a:cubicBezTo>
                  <a:cubicBezTo>
                    <a:pt x="32" y="98"/>
                    <a:pt x="0" y="168"/>
                    <a:pt x="0" y="244"/>
                  </a:cubicBezTo>
                  <a:cubicBezTo>
                    <a:pt x="0" y="421"/>
                    <a:pt x="146" y="567"/>
                    <a:pt x="324" y="567"/>
                  </a:cubicBezTo>
                  <a:cubicBezTo>
                    <a:pt x="503" y="567"/>
                    <a:pt x="647" y="421"/>
                    <a:pt x="647" y="244"/>
                  </a:cubicBezTo>
                  <a:cubicBezTo>
                    <a:pt x="647" y="174"/>
                    <a:pt x="623" y="104"/>
                    <a:pt x="579" y="54"/>
                  </a:cubicBezTo>
                  <a:cubicBezTo>
                    <a:pt x="503" y="22"/>
                    <a:pt x="419" y="2"/>
                    <a:pt x="337" y="2"/>
                  </a:cubicBezTo>
                  <a:cubicBezTo>
                    <a:pt x="326" y="1"/>
                    <a:pt x="315" y="1"/>
                    <a:pt x="3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3"/>
            <p:cNvSpPr/>
            <p:nvPr/>
          </p:nvSpPr>
          <p:spPr>
            <a:xfrm>
              <a:off x="1394256" y="1861757"/>
              <a:ext cx="71811" cy="51746"/>
            </a:xfrm>
            <a:custGeom>
              <a:avLst/>
              <a:gdLst/>
              <a:ahLst/>
              <a:cxnLst/>
              <a:rect l="l" t="t" r="r" b="b"/>
              <a:pathLst>
                <a:path w="1428" h="1029" extrusionOk="0">
                  <a:moveTo>
                    <a:pt x="1231" y="1"/>
                  </a:moveTo>
                  <a:cubicBezTo>
                    <a:pt x="756" y="173"/>
                    <a:pt x="317" y="496"/>
                    <a:pt x="19" y="909"/>
                  </a:cubicBezTo>
                  <a:cubicBezTo>
                    <a:pt x="0" y="934"/>
                    <a:pt x="70" y="1011"/>
                    <a:pt x="95" y="1029"/>
                  </a:cubicBezTo>
                  <a:cubicBezTo>
                    <a:pt x="507" y="756"/>
                    <a:pt x="958" y="534"/>
                    <a:pt x="1421" y="369"/>
                  </a:cubicBezTo>
                  <a:cubicBezTo>
                    <a:pt x="1427" y="229"/>
                    <a:pt x="1345" y="91"/>
                    <a:pt x="12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3"/>
            <p:cNvSpPr/>
            <p:nvPr/>
          </p:nvSpPr>
          <p:spPr>
            <a:xfrm>
              <a:off x="1519321" y="1850291"/>
              <a:ext cx="72515" cy="50841"/>
            </a:xfrm>
            <a:custGeom>
              <a:avLst/>
              <a:gdLst/>
              <a:ahLst/>
              <a:cxnLst/>
              <a:rect l="l" t="t" r="r" b="b"/>
              <a:pathLst>
                <a:path w="1442" h="1011" extrusionOk="0">
                  <a:moveTo>
                    <a:pt x="191" y="0"/>
                  </a:moveTo>
                  <a:cubicBezTo>
                    <a:pt x="83" y="90"/>
                    <a:pt x="0" y="235"/>
                    <a:pt x="7" y="375"/>
                  </a:cubicBezTo>
                  <a:cubicBezTo>
                    <a:pt x="477" y="533"/>
                    <a:pt x="927" y="744"/>
                    <a:pt x="1345" y="1010"/>
                  </a:cubicBezTo>
                  <a:cubicBezTo>
                    <a:pt x="1371" y="990"/>
                    <a:pt x="1441" y="914"/>
                    <a:pt x="1422" y="890"/>
                  </a:cubicBezTo>
                  <a:cubicBezTo>
                    <a:pt x="1111" y="483"/>
                    <a:pt x="674" y="166"/>
                    <a:pt x="19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3"/>
            <p:cNvSpPr/>
            <p:nvPr/>
          </p:nvSpPr>
          <p:spPr>
            <a:xfrm>
              <a:off x="1439213" y="2046815"/>
              <a:ext cx="59691" cy="32385"/>
            </a:xfrm>
            <a:custGeom>
              <a:avLst/>
              <a:gdLst/>
              <a:ahLst/>
              <a:cxnLst/>
              <a:rect l="l" t="t" r="r" b="b"/>
              <a:pathLst>
                <a:path w="1187" h="644" extrusionOk="0">
                  <a:moveTo>
                    <a:pt x="513" y="0"/>
                  </a:moveTo>
                  <a:cubicBezTo>
                    <a:pt x="362" y="0"/>
                    <a:pt x="199" y="38"/>
                    <a:pt x="38" y="116"/>
                  </a:cubicBezTo>
                  <a:cubicBezTo>
                    <a:pt x="14" y="129"/>
                    <a:pt x="0" y="154"/>
                    <a:pt x="14" y="180"/>
                  </a:cubicBezTo>
                  <a:cubicBezTo>
                    <a:pt x="23" y="199"/>
                    <a:pt x="44" y="207"/>
                    <a:pt x="62" y="207"/>
                  </a:cubicBezTo>
                  <a:cubicBezTo>
                    <a:pt x="67" y="207"/>
                    <a:pt x="72" y="206"/>
                    <a:pt x="76" y="205"/>
                  </a:cubicBezTo>
                  <a:cubicBezTo>
                    <a:pt x="226" y="134"/>
                    <a:pt x="375" y="96"/>
                    <a:pt x="512" y="96"/>
                  </a:cubicBezTo>
                  <a:cubicBezTo>
                    <a:pt x="585" y="96"/>
                    <a:pt x="654" y="107"/>
                    <a:pt x="718" y="129"/>
                  </a:cubicBezTo>
                  <a:cubicBezTo>
                    <a:pt x="934" y="192"/>
                    <a:pt x="1086" y="395"/>
                    <a:pt x="1073" y="592"/>
                  </a:cubicBezTo>
                  <a:cubicBezTo>
                    <a:pt x="1073" y="617"/>
                    <a:pt x="1092" y="643"/>
                    <a:pt x="1118" y="643"/>
                  </a:cubicBezTo>
                  <a:lnTo>
                    <a:pt x="1124" y="643"/>
                  </a:lnTo>
                  <a:cubicBezTo>
                    <a:pt x="1149" y="643"/>
                    <a:pt x="1169" y="624"/>
                    <a:pt x="1175" y="599"/>
                  </a:cubicBezTo>
                  <a:cubicBezTo>
                    <a:pt x="1187" y="357"/>
                    <a:pt x="1004" y="116"/>
                    <a:pt x="750" y="34"/>
                  </a:cubicBezTo>
                  <a:cubicBezTo>
                    <a:pt x="676" y="12"/>
                    <a:pt x="596" y="0"/>
                    <a:pt x="5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3"/>
            <p:cNvSpPr/>
            <p:nvPr/>
          </p:nvSpPr>
          <p:spPr>
            <a:xfrm>
              <a:off x="1341253" y="1763495"/>
              <a:ext cx="243542" cy="185511"/>
            </a:xfrm>
            <a:custGeom>
              <a:avLst/>
              <a:gdLst/>
              <a:ahLst/>
              <a:cxnLst/>
              <a:rect l="l" t="t" r="r" b="b"/>
              <a:pathLst>
                <a:path w="4843" h="3689" extrusionOk="0">
                  <a:moveTo>
                    <a:pt x="2373" y="1"/>
                  </a:moveTo>
                  <a:cubicBezTo>
                    <a:pt x="1631" y="369"/>
                    <a:pt x="914" y="794"/>
                    <a:pt x="229" y="1263"/>
                  </a:cubicBezTo>
                  <a:cubicBezTo>
                    <a:pt x="102" y="1975"/>
                    <a:pt x="0" y="2716"/>
                    <a:pt x="6" y="3446"/>
                  </a:cubicBezTo>
                  <a:cubicBezTo>
                    <a:pt x="38" y="3446"/>
                    <a:pt x="70" y="3440"/>
                    <a:pt x="102" y="3440"/>
                  </a:cubicBezTo>
                  <a:cubicBezTo>
                    <a:pt x="343" y="3440"/>
                    <a:pt x="559" y="3536"/>
                    <a:pt x="724" y="3688"/>
                  </a:cubicBezTo>
                  <a:cubicBezTo>
                    <a:pt x="774" y="3612"/>
                    <a:pt x="812" y="3522"/>
                    <a:pt x="832" y="3428"/>
                  </a:cubicBezTo>
                  <a:cubicBezTo>
                    <a:pt x="870" y="3243"/>
                    <a:pt x="858" y="3047"/>
                    <a:pt x="870" y="2850"/>
                  </a:cubicBezTo>
                  <a:cubicBezTo>
                    <a:pt x="876" y="2660"/>
                    <a:pt x="914" y="2456"/>
                    <a:pt x="1041" y="2304"/>
                  </a:cubicBezTo>
                  <a:cubicBezTo>
                    <a:pt x="1207" y="2107"/>
                    <a:pt x="1485" y="2051"/>
                    <a:pt x="1734" y="1955"/>
                  </a:cubicBezTo>
                  <a:cubicBezTo>
                    <a:pt x="2267" y="1752"/>
                    <a:pt x="2692" y="1283"/>
                    <a:pt x="2868" y="736"/>
                  </a:cubicBezTo>
                  <a:cubicBezTo>
                    <a:pt x="2908" y="734"/>
                    <a:pt x="2947" y="732"/>
                    <a:pt x="2987" y="732"/>
                  </a:cubicBezTo>
                  <a:cubicBezTo>
                    <a:pt x="3330" y="732"/>
                    <a:pt x="3677" y="827"/>
                    <a:pt x="3966" y="1003"/>
                  </a:cubicBezTo>
                  <a:cubicBezTo>
                    <a:pt x="4297" y="1193"/>
                    <a:pt x="4563" y="1492"/>
                    <a:pt x="4728" y="1834"/>
                  </a:cubicBezTo>
                  <a:cubicBezTo>
                    <a:pt x="4824" y="1359"/>
                    <a:pt x="4842" y="870"/>
                    <a:pt x="4772" y="394"/>
                  </a:cubicBezTo>
                  <a:cubicBezTo>
                    <a:pt x="3973" y="229"/>
                    <a:pt x="3180" y="103"/>
                    <a:pt x="237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53"/>
          <p:cNvGrpSpPr/>
          <p:nvPr/>
        </p:nvGrpSpPr>
        <p:grpSpPr>
          <a:xfrm>
            <a:off x="-96067" y="146005"/>
            <a:ext cx="9240317" cy="145001"/>
            <a:chOff x="238125" y="5110325"/>
            <a:chExt cx="3087000" cy="51775"/>
          </a:xfrm>
        </p:grpSpPr>
        <p:sp>
          <p:nvSpPr>
            <p:cNvPr id="2418" name="Google Shape;2418;p53"/>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3"/>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3"/>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3"/>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3"/>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3"/>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3"/>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3"/>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3"/>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3"/>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3"/>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3"/>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3"/>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3"/>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3"/>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3"/>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3"/>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3"/>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3"/>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3"/>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3"/>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3"/>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3"/>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3"/>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3"/>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3"/>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3"/>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3"/>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3"/>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3"/>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3"/>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3"/>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3"/>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3"/>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3"/>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3"/>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3"/>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3"/>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3"/>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3"/>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3"/>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3"/>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3"/>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3"/>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3"/>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53"/>
          <p:cNvGrpSpPr/>
          <p:nvPr/>
        </p:nvGrpSpPr>
        <p:grpSpPr>
          <a:xfrm>
            <a:off x="1910198" y="3932597"/>
            <a:ext cx="926510" cy="1121244"/>
            <a:chOff x="7893325" y="3719374"/>
            <a:chExt cx="990602" cy="1198807"/>
          </a:xfrm>
        </p:grpSpPr>
        <p:sp>
          <p:nvSpPr>
            <p:cNvPr id="2478" name="Google Shape;2478;p53"/>
            <p:cNvSpPr/>
            <p:nvPr/>
          </p:nvSpPr>
          <p:spPr>
            <a:xfrm>
              <a:off x="8404616" y="3719374"/>
              <a:ext cx="172687" cy="241730"/>
            </a:xfrm>
            <a:custGeom>
              <a:avLst/>
              <a:gdLst/>
              <a:ahLst/>
              <a:cxnLst/>
              <a:rect l="l" t="t" r="r" b="b"/>
              <a:pathLst>
                <a:path w="1123" h="1572" extrusionOk="0">
                  <a:moveTo>
                    <a:pt x="914" y="1"/>
                  </a:moveTo>
                  <a:cubicBezTo>
                    <a:pt x="583" y="279"/>
                    <a:pt x="0" y="1572"/>
                    <a:pt x="0" y="1572"/>
                  </a:cubicBezTo>
                  <a:lnTo>
                    <a:pt x="176" y="1572"/>
                  </a:lnTo>
                  <a:cubicBezTo>
                    <a:pt x="176" y="1572"/>
                    <a:pt x="856" y="1192"/>
                    <a:pt x="990" y="721"/>
                  </a:cubicBezTo>
                  <a:cubicBezTo>
                    <a:pt x="1123" y="247"/>
                    <a:pt x="914" y="1"/>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3"/>
            <p:cNvSpPr/>
            <p:nvPr/>
          </p:nvSpPr>
          <p:spPr>
            <a:xfrm>
              <a:off x="8228701" y="3738288"/>
              <a:ext cx="165459" cy="222816"/>
            </a:xfrm>
            <a:custGeom>
              <a:avLst/>
              <a:gdLst/>
              <a:ahLst/>
              <a:cxnLst/>
              <a:rect l="l" t="t" r="r" b="b"/>
              <a:pathLst>
                <a:path w="1076" h="1449" extrusionOk="0">
                  <a:moveTo>
                    <a:pt x="204" y="1"/>
                  </a:moveTo>
                  <a:cubicBezTo>
                    <a:pt x="204" y="1"/>
                    <a:pt x="0" y="300"/>
                    <a:pt x="204" y="631"/>
                  </a:cubicBezTo>
                  <a:cubicBezTo>
                    <a:pt x="407" y="968"/>
                    <a:pt x="930" y="1449"/>
                    <a:pt x="930" y="1449"/>
                  </a:cubicBezTo>
                  <a:lnTo>
                    <a:pt x="1075" y="1449"/>
                  </a:lnTo>
                  <a:cubicBezTo>
                    <a:pt x="1075" y="1449"/>
                    <a:pt x="957" y="246"/>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3"/>
            <p:cNvSpPr/>
            <p:nvPr/>
          </p:nvSpPr>
          <p:spPr>
            <a:xfrm>
              <a:off x="7893325" y="3945109"/>
              <a:ext cx="990602" cy="973072"/>
            </a:xfrm>
            <a:custGeom>
              <a:avLst/>
              <a:gdLst/>
              <a:ahLst/>
              <a:cxnLst/>
              <a:rect l="l" t="t" r="r" b="b"/>
              <a:pathLst>
                <a:path w="6442" h="6328" extrusionOk="0">
                  <a:moveTo>
                    <a:pt x="2957" y="0"/>
                  </a:moveTo>
                  <a:cubicBezTo>
                    <a:pt x="985" y="0"/>
                    <a:pt x="652" y="1034"/>
                    <a:pt x="471" y="1633"/>
                  </a:cubicBezTo>
                  <a:cubicBezTo>
                    <a:pt x="279" y="2263"/>
                    <a:pt x="1" y="5321"/>
                    <a:pt x="1423" y="5983"/>
                  </a:cubicBezTo>
                  <a:cubicBezTo>
                    <a:pt x="1994" y="6248"/>
                    <a:pt x="2688" y="6328"/>
                    <a:pt x="3316" y="6328"/>
                  </a:cubicBezTo>
                  <a:cubicBezTo>
                    <a:pt x="4259" y="6328"/>
                    <a:pt x="5052" y="6148"/>
                    <a:pt x="5052" y="6148"/>
                  </a:cubicBezTo>
                  <a:cubicBezTo>
                    <a:pt x="6441" y="5240"/>
                    <a:pt x="6195" y="2787"/>
                    <a:pt x="6014" y="2006"/>
                  </a:cubicBezTo>
                  <a:cubicBezTo>
                    <a:pt x="5832" y="1231"/>
                    <a:pt x="5667" y="151"/>
                    <a:pt x="3347" y="13"/>
                  </a:cubicBezTo>
                  <a:cubicBezTo>
                    <a:pt x="3211" y="4"/>
                    <a:pt x="3081" y="0"/>
                    <a:pt x="2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3"/>
            <p:cNvSpPr/>
            <p:nvPr/>
          </p:nvSpPr>
          <p:spPr>
            <a:xfrm>
              <a:off x="8192565" y="4277406"/>
              <a:ext cx="536051" cy="490842"/>
            </a:xfrm>
            <a:custGeom>
              <a:avLst/>
              <a:gdLst/>
              <a:ahLst/>
              <a:cxnLst/>
              <a:rect l="l" t="t" r="r" b="b"/>
              <a:pathLst>
                <a:path w="3486" h="3192" extrusionOk="0">
                  <a:moveTo>
                    <a:pt x="3250" y="0"/>
                  </a:moveTo>
                  <a:cubicBezTo>
                    <a:pt x="3229" y="6"/>
                    <a:pt x="3213" y="27"/>
                    <a:pt x="3218" y="49"/>
                  </a:cubicBezTo>
                  <a:cubicBezTo>
                    <a:pt x="3218" y="60"/>
                    <a:pt x="3400" y="1364"/>
                    <a:pt x="2598" y="2256"/>
                  </a:cubicBezTo>
                  <a:cubicBezTo>
                    <a:pt x="2090" y="2823"/>
                    <a:pt x="1305" y="3106"/>
                    <a:pt x="262" y="3106"/>
                  </a:cubicBezTo>
                  <a:cubicBezTo>
                    <a:pt x="188" y="3106"/>
                    <a:pt x="119" y="3106"/>
                    <a:pt x="43" y="3101"/>
                  </a:cubicBezTo>
                  <a:lnTo>
                    <a:pt x="38" y="3101"/>
                  </a:lnTo>
                  <a:cubicBezTo>
                    <a:pt x="16" y="3101"/>
                    <a:pt x="1" y="3121"/>
                    <a:pt x="1" y="3143"/>
                  </a:cubicBezTo>
                  <a:cubicBezTo>
                    <a:pt x="1" y="3165"/>
                    <a:pt x="16" y="3186"/>
                    <a:pt x="38" y="3186"/>
                  </a:cubicBezTo>
                  <a:cubicBezTo>
                    <a:pt x="112" y="3192"/>
                    <a:pt x="188" y="3192"/>
                    <a:pt x="262" y="3192"/>
                  </a:cubicBezTo>
                  <a:cubicBezTo>
                    <a:pt x="1331" y="3192"/>
                    <a:pt x="2139" y="2897"/>
                    <a:pt x="2662" y="2309"/>
                  </a:cubicBezTo>
                  <a:cubicBezTo>
                    <a:pt x="3486" y="1390"/>
                    <a:pt x="3304" y="49"/>
                    <a:pt x="3299" y="38"/>
                  </a:cubicBezTo>
                  <a:cubicBezTo>
                    <a:pt x="3299" y="17"/>
                    <a:pt x="3277" y="0"/>
                    <a:pt x="3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2339;p53">
            <a:extLst>
              <a:ext uri="{FF2B5EF4-FFF2-40B4-BE49-F238E27FC236}">
                <a16:creationId xmlns:a16="http://schemas.microsoft.com/office/drawing/2014/main" id="{9EDC9673-6A33-43BE-ABBA-98C82BB2F2C3}"/>
              </a:ext>
            </a:extLst>
          </p:cNvPr>
          <p:cNvSpPr txBox="1">
            <a:spLocks/>
          </p:cNvSpPr>
          <p:nvPr/>
        </p:nvSpPr>
        <p:spPr>
          <a:xfrm>
            <a:off x="6021983" y="1395065"/>
            <a:ext cx="1941600" cy="3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sz="1600" b="0" dirty="0">
                <a:latin typeface="DFHeiHK-W9" panose="020B0900000000000000" pitchFamily="34" charset="-120"/>
                <a:ea typeface="DFHeiHK-W9" panose="020B0900000000000000" pitchFamily="34" charset="-120"/>
                <a:cs typeface="Arial"/>
                <a:sym typeface="Inter Black"/>
              </a:rPr>
              <a:t>追夢的敘利亞女童</a:t>
            </a:r>
          </a:p>
        </p:txBody>
      </p:sp>
      <p:sp>
        <p:nvSpPr>
          <p:cNvPr id="162" name="Google Shape;2339;p53">
            <a:extLst>
              <a:ext uri="{FF2B5EF4-FFF2-40B4-BE49-F238E27FC236}">
                <a16:creationId xmlns:a16="http://schemas.microsoft.com/office/drawing/2014/main" id="{7C263610-2433-482E-A1A3-38389A8C74BF}"/>
              </a:ext>
            </a:extLst>
          </p:cNvPr>
          <p:cNvSpPr txBox="1">
            <a:spLocks/>
          </p:cNvSpPr>
          <p:nvPr/>
        </p:nvSpPr>
        <p:spPr>
          <a:xfrm>
            <a:off x="5241747" y="3028573"/>
            <a:ext cx="3223361" cy="3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sz="1600" b="0" dirty="0">
                <a:latin typeface="DFHeiHK-W9" panose="020B0900000000000000" pitchFamily="34" charset="-120"/>
                <a:ea typeface="DFHeiHK-W9" panose="020B0900000000000000" pitchFamily="34" charset="-120"/>
                <a:cs typeface="Arial"/>
                <a:sym typeface="Inter Black"/>
              </a:rPr>
              <a:t>真情分享難民營饑饉之旅</a:t>
            </a:r>
            <a:r>
              <a:rPr lang="en-US" altLang="zh-TW" sz="1600" b="0" dirty="0">
                <a:latin typeface="DFHeiHK-W9" panose="020B0900000000000000" pitchFamily="34" charset="-120"/>
                <a:ea typeface="DFHeiHK-W9" panose="020B0900000000000000" pitchFamily="34" charset="-120"/>
                <a:cs typeface="Arial"/>
                <a:sym typeface="Inter Black"/>
              </a:rPr>
              <a:t>2019</a:t>
            </a:r>
            <a:r>
              <a:rPr lang="zh-TW" altLang="en-US" sz="1400" b="0" dirty="0">
                <a:latin typeface="DFHeiHK-W9" panose="020B0900000000000000" pitchFamily="34" charset="-120"/>
                <a:ea typeface="DFHeiHK-W9" panose="020B0900000000000000" pitchFamily="34" charset="-120"/>
                <a:cs typeface="Arial"/>
                <a:sym typeface="Inter Black"/>
              </a:rPr>
              <a:t>（方皓玟、吳業坤、</a:t>
            </a:r>
            <a:r>
              <a:rPr lang="en-US" altLang="zh-TW" sz="1400" b="0" dirty="0">
                <a:latin typeface="DFHeiHK-W9" panose="020B0900000000000000" pitchFamily="34" charset="-120"/>
                <a:ea typeface="DFHeiHK-W9" panose="020B0900000000000000" pitchFamily="34" charset="-120"/>
                <a:cs typeface="Arial"/>
                <a:sym typeface="Inter Black"/>
              </a:rPr>
              <a:t>DJ</a:t>
            </a:r>
            <a:r>
              <a:rPr lang="zh-TW" altLang="en-US" sz="1400" b="0" dirty="0">
                <a:latin typeface="DFHeiHK-W9" panose="020B0900000000000000" pitchFamily="34" charset="-120"/>
                <a:ea typeface="DFHeiHK-W9" panose="020B0900000000000000" pitchFamily="34" charset="-120"/>
                <a:cs typeface="Arial"/>
                <a:sym typeface="Inter Black"/>
              </a:rPr>
              <a:t>急急子及阿雪）</a:t>
            </a:r>
            <a:endParaRPr lang="zh-TW" altLang="en-US" sz="1600" b="0" dirty="0">
              <a:latin typeface="DFHeiHK-W9" panose="020B0900000000000000" pitchFamily="34" charset="-120"/>
              <a:ea typeface="DFHeiHK-W9" panose="020B0900000000000000" pitchFamily="34" charset="-120"/>
              <a:cs typeface="Arial"/>
              <a:sym typeface="Inter Black"/>
            </a:endParaRPr>
          </a:p>
        </p:txBody>
      </p:sp>
      <p:sp>
        <p:nvSpPr>
          <p:cNvPr id="163" name="Google Shape;2339;p53">
            <a:extLst>
              <a:ext uri="{FF2B5EF4-FFF2-40B4-BE49-F238E27FC236}">
                <a16:creationId xmlns:a16="http://schemas.microsoft.com/office/drawing/2014/main" id="{91A6598E-EC47-40DB-A449-012414B1431F}"/>
              </a:ext>
            </a:extLst>
          </p:cNvPr>
          <p:cNvSpPr txBox="1">
            <a:spLocks/>
          </p:cNvSpPr>
          <p:nvPr/>
        </p:nvSpPr>
        <p:spPr>
          <a:xfrm>
            <a:off x="3053034" y="3022039"/>
            <a:ext cx="2085674" cy="3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r>
              <a:rPr lang="zh-TW" altLang="en-US" sz="1600" b="0" dirty="0">
                <a:latin typeface="DFHeiHK-W9" panose="020B0900000000000000" pitchFamily="34" charset="-120"/>
                <a:ea typeface="DFHeiHK-W9" panose="020B0900000000000000" pitchFamily="34" charset="-120"/>
                <a:cs typeface="Arial"/>
                <a:sym typeface="Inter Black"/>
              </a:rPr>
              <a:t>約旦之旅：</a:t>
            </a:r>
            <a:br>
              <a:rPr lang="en-US" altLang="zh-TW" sz="1600" b="0" dirty="0">
                <a:latin typeface="DFHeiHK-W9" panose="020B0900000000000000" pitchFamily="34" charset="-120"/>
                <a:ea typeface="DFHeiHK-W9" panose="020B0900000000000000" pitchFamily="34" charset="-120"/>
                <a:cs typeface="Arial"/>
                <a:sym typeface="Inter Black"/>
              </a:rPr>
            </a:br>
            <a:r>
              <a:rPr lang="zh-TW" altLang="en-US" sz="1600" b="0" dirty="0">
                <a:latin typeface="DFHeiHK-W9" panose="020B0900000000000000" pitchFamily="34" charset="-120"/>
                <a:ea typeface="DFHeiHK-W9" panose="020B0900000000000000" pitchFamily="34" charset="-120"/>
                <a:cs typeface="Arial"/>
                <a:sym typeface="Inter Black"/>
              </a:rPr>
              <a:t>在難民營長大的一代</a:t>
            </a:r>
          </a:p>
        </p:txBody>
      </p:sp>
      <p:pic>
        <p:nvPicPr>
          <p:cNvPr id="16" name="圖片 15">
            <a:hlinkClick r:id="rId3"/>
            <a:extLst>
              <a:ext uri="{FF2B5EF4-FFF2-40B4-BE49-F238E27FC236}">
                <a16:creationId xmlns:a16="http://schemas.microsoft.com/office/drawing/2014/main" id="{F32D7132-B4E0-41EF-B1AA-F5ECE510D769}"/>
              </a:ext>
            </a:extLst>
          </p:cNvPr>
          <p:cNvPicPr>
            <a:picLocks noChangeAspect="1"/>
          </p:cNvPicPr>
          <p:nvPr/>
        </p:nvPicPr>
        <p:blipFill>
          <a:blip r:embed="rId4"/>
          <a:stretch>
            <a:fillRect/>
          </a:stretch>
        </p:blipFill>
        <p:spPr>
          <a:xfrm>
            <a:off x="3497808" y="1793789"/>
            <a:ext cx="1101376" cy="1101376"/>
          </a:xfrm>
          <a:prstGeom prst="rect">
            <a:avLst/>
          </a:prstGeom>
        </p:spPr>
      </p:pic>
      <p:pic>
        <p:nvPicPr>
          <p:cNvPr id="17" name="圖片 16">
            <a:hlinkClick r:id="rId5"/>
            <a:extLst>
              <a:ext uri="{FF2B5EF4-FFF2-40B4-BE49-F238E27FC236}">
                <a16:creationId xmlns:a16="http://schemas.microsoft.com/office/drawing/2014/main" id="{92A110EB-116A-49EF-BEA4-5658918F9DF7}"/>
              </a:ext>
            </a:extLst>
          </p:cNvPr>
          <p:cNvPicPr>
            <a:picLocks noChangeAspect="1"/>
          </p:cNvPicPr>
          <p:nvPr/>
        </p:nvPicPr>
        <p:blipFill>
          <a:blip r:embed="rId6"/>
          <a:stretch>
            <a:fillRect/>
          </a:stretch>
        </p:blipFill>
        <p:spPr>
          <a:xfrm>
            <a:off x="6522198" y="1788378"/>
            <a:ext cx="1101376" cy="1101376"/>
          </a:xfrm>
          <a:prstGeom prst="rect">
            <a:avLst/>
          </a:prstGeom>
        </p:spPr>
      </p:pic>
      <p:pic>
        <p:nvPicPr>
          <p:cNvPr id="18" name="圖片 17">
            <a:hlinkClick r:id="rId7"/>
            <a:extLst>
              <a:ext uri="{FF2B5EF4-FFF2-40B4-BE49-F238E27FC236}">
                <a16:creationId xmlns:a16="http://schemas.microsoft.com/office/drawing/2014/main" id="{5690B786-B101-4B9D-9581-CAB850E8A566}"/>
              </a:ext>
            </a:extLst>
          </p:cNvPr>
          <p:cNvPicPr>
            <a:picLocks noChangeAspect="1"/>
          </p:cNvPicPr>
          <p:nvPr/>
        </p:nvPicPr>
        <p:blipFill>
          <a:blip r:embed="rId8"/>
          <a:stretch>
            <a:fillRect/>
          </a:stretch>
        </p:blipFill>
        <p:spPr>
          <a:xfrm>
            <a:off x="3521925" y="3774655"/>
            <a:ext cx="1101376" cy="1101376"/>
          </a:xfrm>
          <a:prstGeom prst="rect">
            <a:avLst/>
          </a:prstGeom>
        </p:spPr>
      </p:pic>
      <p:pic>
        <p:nvPicPr>
          <p:cNvPr id="19" name="圖片 18">
            <a:hlinkClick r:id="rId9"/>
            <a:extLst>
              <a:ext uri="{FF2B5EF4-FFF2-40B4-BE49-F238E27FC236}">
                <a16:creationId xmlns:a16="http://schemas.microsoft.com/office/drawing/2014/main" id="{A6C4788D-DAD3-4387-9821-0CF8712EF115}"/>
              </a:ext>
            </a:extLst>
          </p:cNvPr>
          <p:cNvPicPr>
            <a:picLocks noChangeAspect="1"/>
          </p:cNvPicPr>
          <p:nvPr/>
        </p:nvPicPr>
        <p:blipFill>
          <a:blip r:embed="rId10"/>
          <a:stretch>
            <a:fillRect/>
          </a:stretch>
        </p:blipFill>
        <p:spPr>
          <a:xfrm>
            <a:off x="6523129" y="3763296"/>
            <a:ext cx="1111487" cy="1111487"/>
          </a:xfrm>
          <a:prstGeom prst="rect">
            <a:avLst/>
          </a:prstGeom>
        </p:spPr>
      </p:pic>
      <p:pic>
        <p:nvPicPr>
          <p:cNvPr id="3" name="圖片 2">
            <a:extLst>
              <a:ext uri="{FF2B5EF4-FFF2-40B4-BE49-F238E27FC236}">
                <a16:creationId xmlns:a16="http://schemas.microsoft.com/office/drawing/2014/main" id="{302D4716-53F4-4EF3-9CF9-D3D1DFD34E7D}"/>
              </a:ext>
            </a:extLst>
          </p:cNvPr>
          <p:cNvPicPr>
            <a:picLocks noChangeAspect="1"/>
          </p:cNvPicPr>
          <p:nvPr/>
        </p:nvPicPr>
        <p:blipFill>
          <a:blip r:embed="rId11"/>
          <a:stretch>
            <a:fillRect/>
          </a:stretch>
        </p:blipFill>
        <p:spPr>
          <a:xfrm>
            <a:off x="0" y="0"/>
            <a:ext cx="9144000" cy="5143500"/>
          </a:xfrm>
          <a:prstGeom prst="rect">
            <a:avLst/>
          </a:prstGeom>
        </p:spPr>
      </p:pic>
    </p:spTree>
    <p:extLst>
      <p:ext uri="{BB962C8B-B14F-4D97-AF65-F5344CB8AC3E}">
        <p14:creationId xmlns:p14="http://schemas.microsoft.com/office/powerpoint/2010/main" val="4249877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5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sz="4000" dirty="0">
                <a:solidFill>
                  <a:schemeClr val="bg2">
                    <a:lumMod val="50000"/>
                  </a:schemeClr>
                </a:solidFill>
                <a:latin typeface="DFHeiHK-W9" panose="020B0900000000000000" pitchFamily="34" charset="-120"/>
                <a:ea typeface="DFHeiHK-W9" panose="020B0900000000000000" pitchFamily="34" charset="-120"/>
                <a:cs typeface="Arial"/>
                <a:sym typeface="Inter"/>
              </a:rPr>
              <a:t>網上剪報</a:t>
            </a:r>
            <a:r>
              <a:rPr lang="en-US" altLang="zh-TW" sz="4000" dirty="0">
                <a:solidFill>
                  <a:schemeClr val="bg2">
                    <a:lumMod val="50000"/>
                  </a:schemeClr>
                </a:solidFill>
                <a:latin typeface="DFHeiHK-W9" panose="020B0900000000000000" pitchFamily="34" charset="-120"/>
                <a:ea typeface="DFHeiHK-W9" panose="020B0900000000000000" pitchFamily="34" charset="-120"/>
                <a:cs typeface="Arial"/>
                <a:sym typeface="Inter"/>
              </a:rPr>
              <a:t> (</a:t>
            </a:r>
            <a:r>
              <a:rPr lang="zh-TW" altLang="en-US" sz="4000" dirty="0">
                <a:solidFill>
                  <a:schemeClr val="bg2">
                    <a:lumMod val="50000"/>
                  </a:schemeClr>
                </a:solidFill>
                <a:latin typeface="DFHeiHK-W9" panose="020B0900000000000000" pitchFamily="34" charset="-120"/>
                <a:ea typeface="DFHeiHK-W9" panose="020B0900000000000000" pitchFamily="34" charset="-120"/>
                <a:cs typeface="Arial"/>
                <a:sym typeface="Inter"/>
              </a:rPr>
              <a:t>附思考問題</a:t>
            </a:r>
            <a:r>
              <a:rPr lang="en-US" altLang="zh-TW" sz="4000" dirty="0">
                <a:solidFill>
                  <a:schemeClr val="bg2">
                    <a:lumMod val="50000"/>
                  </a:schemeClr>
                </a:solidFill>
                <a:latin typeface="DFHeiHK-W9" panose="020B0900000000000000" pitchFamily="34" charset="-120"/>
                <a:ea typeface="DFHeiHK-W9" panose="020B0900000000000000" pitchFamily="34" charset="-120"/>
                <a:cs typeface="Arial"/>
                <a:sym typeface="Inter"/>
              </a:rPr>
              <a:t>)</a:t>
            </a:r>
            <a:endParaRPr sz="4000" dirty="0">
              <a:solidFill>
                <a:schemeClr val="bg2">
                  <a:lumMod val="50000"/>
                </a:schemeClr>
              </a:solidFill>
              <a:latin typeface="DFHeiHK-W9" panose="020B0900000000000000" pitchFamily="34" charset="-120"/>
              <a:ea typeface="DFHeiHK-W9" panose="020B0900000000000000" pitchFamily="34" charset="-120"/>
              <a:cs typeface="Arial"/>
              <a:sym typeface="Inter"/>
            </a:endParaRPr>
          </a:p>
        </p:txBody>
      </p:sp>
      <p:sp>
        <p:nvSpPr>
          <p:cNvPr id="2339" name="Google Shape;2339;p53"/>
          <p:cNvSpPr txBox="1">
            <a:spLocks noGrp="1"/>
          </p:cNvSpPr>
          <p:nvPr>
            <p:ph type="subTitle" idx="2"/>
          </p:nvPr>
        </p:nvSpPr>
        <p:spPr>
          <a:xfrm>
            <a:off x="413640" y="1946841"/>
            <a:ext cx="6110705" cy="391200"/>
          </a:xfrm>
          <a:prstGeom prst="rect">
            <a:avLst/>
          </a:prstGeom>
        </p:spPr>
        <p:txBody>
          <a:bodyPr spcFirstLastPara="1" wrap="square" lIns="91425" tIns="91425" rIns="91425" bIns="91425" anchor="t" anchorCtr="0">
            <a:noAutofit/>
          </a:bodyPr>
          <a:lstStyle/>
          <a:p>
            <a:pPr marL="0" lvl="0" indent="0" algn="l"/>
            <a:r>
              <a:rPr lang="zh-TW" altLang="en-US" sz="1200" b="0" dirty="0">
                <a:latin typeface="DFHeiHK-W9" panose="020B0900000000000000" pitchFamily="34" charset="-120"/>
                <a:ea typeface="DFHeiHK-W9" panose="020B0900000000000000" pitchFamily="34" charset="-120"/>
                <a:cs typeface="Arial"/>
                <a:sym typeface="Inter Black"/>
              </a:rPr>
              <a:t>明報 </a:t>
            </a:r>
            <a:endParaRPr lang="en-US" altLang="zh-TW" sz="1200" b="0" dirty="0">
              <a:latin typeface="DFHeiHK-W9" panose="020B0900000000000000" pitchFamily="34" charset="-120"/>
              <a:ea typeface="DFHeiHK-W9" panose="020B0900000000000000" pitchFamily="34" charset="-120"/>
              <a:cs typeface="Arial"/>
              <a:sym typeface="Inter Black"/>
            </a:endParaRPr>
          </a:p>
          <a:p>
            <a:pPr marL="0" lvl="0" indent="0" algn="l"/>
            <a:r>
              <a:rPr lang="zh-TW" altLang="en-US" b="0" dirty="0">
                <a:latin typeface="DFHeiHK-W9" panose="020B0900000000000000" pitchFamily="34" charset="-120"/>
                <a:ea typeface="DFHeiHK-W9" panose="020B0900000000000000" pitchFamily="34" charset="-120"/>
                <a:cs typeface="Arial"/>
                <a:sym typeface="Inter Black"/>
              </a:rPr>
              <a:t>敘利亞局勢升級 最少</a:t>
            </a:r>
            <a:r>
              <a:rPr lang="en-US" altLang="zh-TW" b="0" dirty="0">
                <a:latin typeface="DFHeiHK-W9" panose="020B0900000000000000" pitchFamily="34" charset="-120"/>
                <a:ea typeface="DFHeiHK-W9" panose="020B0900000000000000" pitchFamily="34" charset="-120"/>
                <a:cs typeface="Arial"/>
                <a:sym typeface="Inter Black"/>
              </a:rPr>
              <a:t>33</a:t>
            </a:r>
            <a:r>
              <a:rPr lang="zh-TW" altLang="en-US" b="0" dirty="0">
                <a:latin typeface="DFHeiHK-W9" panose="020B0900000000000000" pitchFamily="34" charset="-120"/>
                <a:ea typeface="DFHeiHK-W9" panose="020B0900000000000000" pitchFamily="34" charset="-120"/>
                <a:cs typeface="Arial"/>
                <a:sym typeface="Inter Black"/>
              </a:rPr>
              <a:t>土軍死 施壓歐洲 </a:t>
            </a:r>
            <a:endParaRPr lang="en-US" altLang="zh-TW" b="0" dirty="0">
              <a:latin typeface="DFHeiHK-W9" panose="020B0900000000000000" pitchFamily="34" charset="-120"/>
              <a:ea typeface="DFHeiHK-W9" panose="020B0900000000000000" pitchFamily="34" charset="-120"/>
              <a:cs typeface="Arial"/>
              <a:sym typeface="Inter Black"/>
            </a:endParaRPr>
          </a:p>
          <a:p>
            <a:pPr marL="0" lvl="0" indent="0" algn="l"/>
            <a:r>
              <a:rPr lang="zh-TW" altLang="en-US" b="0" dirty="0">
                <a:latin typeface="DFHeiHK-W9" panose="020B0900000000000000" pitchFamily="34" charset="-120"/>
                <a:ea typeface="DFHeiHK-W9" panose="020B0900000000000000" pitchFamily="34" charset="-120"/>
                <a:cs typeface="Arial"/>
                <a:sym typeface="Inter Black"/>
              </a:rPr>
              <a:t>土國威脅放行難民</a:t>
            </a:r>
            <a:endParaRPr b="0" dirty="0">
              <a:latin typeface="DFHeiHK-W9" panose="020B0900000000000000" pitchFamily="34" charset="-120"/>
              <a:ea typeface="DFHeiHK-W9" panose="020B0900000000000000" pitchFamily="34" charset="-120"/>
              <a:cs typeface="Arial"/>
              <a:sym typeface="Inter Black"/>
            </a:endParaRPr>
          </a:p>
        </p:txBody>
      </p:sp>
      <p:grpSp>
        <p:nvGrpSpPr>
          <p:cNvPr id="2346" name="Google Shape;2346;p53"/>
          <p:cNvGrpSpPr/>
          <p:nvPr/>
        </p:nvGrpSpPr>
        <p:grpSpPr>
          <a:xfrm>
            <a:off x="5065729" y="1781861"/>
            <a:ext cx="1572138" cy="3215634"/>
            <a:chOff x="838931" y="1702547"/>
            <a:chExt cx="1572138" cy="3215634"/>
          </a:xfrm>
        </p:grpSpPr>
        <p:sp>
          <p:nvSpPr>
            <p:cNvPr id="2347" name="Google Shape;2347;p53"/>
            <p:cNvSpPr/>
            <p:nvPr/>
          </p:nvSpPr>
          <p:spPr>
            <a:xfrm>
              <a:off x="1117524" y="2895165"/>
              <a:ext cx="295238" cy="382990"/>
            </a:xfrm>
            <a:custGeom>
              <a:avLst/>
              <a:gdLst/>
              <a:ahLst/>
              <a:cxnLst/>
              <a:rect l="l" t="t" r="r" b="b"/>
              <a:pathLst>
                <a:path w="5871" h="7616" extrusionOk="0">
                  <a:moveTo>
                    <a:pt x="2938" y="0"/>
                  </a:moveTo>
                  <a:cubicBezTo>
                    <a:pt x="1315" y="0"/>
                    <a:pt x="0" y="1313"/>
                    <a:pt x="0" y="2939"/>
                  </a:cubicBezTo>
                  <a:lnTo>
                    <a:pt x="0" y="6652"/>
                  </a:lnTo>
                  <a:cubicBezTo>
                    <a:pt x="0" y="7185"/>
                    <a:pt x="439" y="7616"/>
                    <a:pt x="972" y="7616"/>
                  </a:cubicBezTo>
                  <a:lnTo>
                    <a:pt x="4900" y="7616"/>
                  </a:lnTo>
                  <a:cubicBezTo>
                    <a:pt x="5439" y="7616"/>
                    <a:pt x="5870" y="7185"/>
                    <a:pt x="5870" y="6652"/>
                  </a:cubicBezTo>
                  <a:lnTo>
                    <a:pt x="5870" y="2939"/>
                  </a:lnTo>
                  <a:cubicBezTo>
                    <a:pt x="5870" y="1313"/>
                    <a:pt x="4557" y="0"/>
                    <a:pt x="2938"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1265269" y="2869016"/>
              <a:ext cx="683659" cy="409139"/>
            </a:xfrm>
            <a:custGeom>
              <a:avLst/>
              <a:gdLst/>
              <a:ahLst/>
              <a:cxnLst/>
              <a:rect l="l" t="t" r="r" b="b"/>
              <a:pathLst>
                <a:path w="13595" h="8136" extrusionOk="0">
                  <a:moveTo>
                    <a:pt x="6003" y="0"/>
                  </a:moveTo>
                  <a:cubicBezTo>
                    <a:pt x="3907" y="0"/>
                    <a:pt x="1779" y="138"/>
                    <a:pt x="0" y="520"/>
                  </a:cubicBezTo>
                  <a:lnTo>
                    <a:pt x="0" y="8136"/>
                  </a:lnTo>
                  <a:lnTo>
                    <a:pt x="13594" y="8136"/>
                  </a:lnTo>
                  <a:lnTo>
                    <a:pt x="13594" y="520"/>
                  </a:lnTo>
                  <a:cubicBezTo>
                    <a:pt x="11830" y="272"/>
                    <a:pt x="8948" y="0"/>
                    <a:pt x="6003"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1801082" y="2895165"/>
              <a:ext cx="295288" cy="382990"/>
            </a:xfrm>
            <a:custGeom>
              <a:avLst/>
              <a:gdLst/>
              <a:ahLst/>
              <a:cxnLst/>
              <a:rect l="l" t="t" r="r" b="b"/>
              <a:pathLst>
                <a:path w="5872" h="7616" extrusionOk="0">
                  <a:moveTo>
                    <a:pt x="2939" y="0"/>
                  </a:moveTo>
                  <a:cubicBezTo>
                    <a:pt x="1315" y="0"/>
                    <a:pt x="1" y="1313"/>
                    <a:pt x="1" y="2939"/>
                  </a:cubicBezTo>
                  <a:lnTo>
                    <a:pt x="1" y="6652"/>
                  </a:lnTo>
                  <a:cubicBezTo>
                    <a:pt x="1" y="7185"/>
                    <a:pt x="440" y="7616"/>
                    <a:pt x="973" y="7616"/>
                  </a:cubicBezTo>
                  <a:lnTo>
                    <a:pt x="4901" y="7616"/>
                  </a:lnTo>
                  <a:cubicBezTo>
                    <a:pt x="5440" y="7616"/>
                    <a:pt x="5871" y="7185"/>
                    <a:pt x="5871" y="6652"/>
                  </a:cubicBezTo>
                  <a:lnTo>
                    <a:pt x="5871" y="2939"/>
                  </a:lnTo>
                  <a:cubicBezTo>
                    <a:pt x="5871" y="1313"/>
                    <a:pt x="4558" y="0"/>
                    <a:pt x="2939"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1573933" y="4720300"/>
              <a:ext cx="97306" cy="123908"/>
            </a:xfrm>
            <a:custGeom>
              <a:avLst/>
              <a:gdLst/>
              <a:ahLst/>
              <a:cxnLst/>
              <a:rect l="l" t="t" r="r" b="b"/>
              <a:pathLst>
                <a:path w="1935" h="2464" extrusionOk="0">
                  <a:moveTo>
                    <a:pt x="0" y="1"/>
                  </a:moveTo>
                  <a:lnTo>
                    <a:pt x="191" y="1866"/>
                  </a:lnTo>
                  <a:lnTo>
                    <a:pt x="191" y="2463"/>
                  </a:lnTo>
                  <a:lnTo>
                    <a:pt x="1782" y="2463"/>
                  </a:lnTo>
                  <a:lnTo>
                    <a:pt x="1752" y="1904"/>
                  </a:lnTo>
                  <a:lnTo>
                    <a:pt x="193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3"/>
            <p:cNvSpPr/>
            <p:nvPr/>
          </p:nvSpPr>
          <p:spPr>
            <a:xfrm>
              <a:off x="1519321" y="4889819"/>
              <a:ext cx="370217" cy="28362"/>
            </a:xfrm>
            <a:custGeom>
              <a:avLst/>
              <a:gdLst/>
              <a:ahLst/>
              <a:cxnLst/>
              <a:rect l="l" t="t" r="r" b="b"/>
              <a:pathLst>
                <a:path w="7362" h="564" extrusionOk="0">
                  <a:moveTo>
                    <a:pt x="32" y="0"/>
                  </a:moveTo>
                  <a:cubicBezTo>
                    <a:pt x="13" y="0"/>
                    <a:pt x="0" y="12"/>
                    <a:pt x="0" y="25"/>
                  </a:cubicBezTo>
                  <a:lnTo>
                    <a:pt x="0" y="539"/>
                  </a:lnTo>
                  <a:cubicBezTo>
                    <a:pt x="0" y="558"/>
                    <a:pt x="13" y="564"/>
                    <a:pt x="32" y="564"/>
                  </a:cubicBezTo>
                  <a:lnTo>
                    <a:pt x="7331" y="564"/>
                  </a:lnTo>
                  <a:cubicBezTo>
                    <a:pt x="7349" y="564"/>
                    <a:pt x="7362" y="558"/>
                    <a:pt x="7362" y="539"/>
                  </a:cubicBezTo>
                  <a:lnTo>
                    <a:pt x="7362" y="25"/>
                  </a:lnTo>
                  <a:cubicBezTo>
                    <a:pt x="7362" y="12"/>
                    <a:pt x="7349" y="0"/>
                    <a:pt x="73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3"/>
            <p:cNvSpPr/>
            <p:nvPr/>
          </p:nvSpPr>
          <p:spPr>
            <a:xfrm>
              <a:off x="1536268" y="4802620"/>
              <a:ext cx="339591" cy="87249"/>
            </a:xfrm>
            <a:custGeom>
              <a:avLst/>
              <a:gdLst/>
              <a:ahLst/>
              <a:cxnLst/>
              <a:rect l="l" t="t" r="r" b="b"/>
              <a:pathLst>
                <a:path w="6753" h="1735" extrusionOk="0">
                  <a:moveTo>
                    <a:pt x="483" y="1"/>
                  </a:moveTo>
                  <a:cubicBezTo>
                    <a:pt x="216" y="1"/>
                    <a:pt x="0" y="217"/>
                    <a:pt x="0" y="484"/>
                  </a:cubicBezTo>
                  <a:lnTo>
                    <a:pt x="0" y="1734"/>
                  </a:lnTo>
                  <a:lnTo>
                    <a:pt x="6752" y="1734"/>
                  </a:lnTo>
                  <a:cubicBezTo>
                    <a:pt x="6752" y="293"/>
                    <a:pt x="4315" y="1492"/>
                    <a:pt x="3325" y="197"/>
                  </a:cubicBezTo>
                  <a:cubicBezTo>
                    <a:pt x="3231" y="77"/>
                    <a:pt x="3090" y="1"/>
                    <a:pt x="2932" y="1"/>
                  </a:cubicBezTo>
                  <a:cubicBezTo>
                    <a:pt x="2748" y="1"/>
                    <a:pt x="2583" y="103"/>
                    <a:pt x="2501" y="267"/>
                  </a:cubicBezTo>
                  <a:cubicBezTo>
                    <a:pt x="2367" y="540"/>
                    <a:pt x="2088" y="712"/>
                    <a:pt x="1784" y="712"/>
                  </a:cubicBezTo>
                  <a:lnTo>
                    <a:pt x="1732" y="712"/>
                  </a:lnTo>
                  <a:cubicBezTo>
                    <a:pt x="1421" y="712"/>
                    <a:pt x="1136" y="546"/>
                    <a:pt x="978" y="287"/>
                  </a:cubicBezTo>
                  <a:lnTo>
                    <a:pt x="940" y="229"/>
                  </a:lnTo>
                  <a:cubicBezTo>
                    <a:pt x="856" y="89"/>
                    <a:pt x="698" y="1"/>
                    <a:pt x="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3"/>
            <p:cNvSpPr/>
            <p:nvPr/>
          </p:nvSpPr>
          <p:spPr>
            <a:xfrm>
              <a:off x="1534005" y="4849337"/>
              <a:ext cx="68290" cy="40129"/>
            </a:xfrm>
            <a:custGeom>
              <a:avLst/>
              <a:gdLst/>
              <a:ahLst/>
              <a:cxnLst/>
              <a:rect l="l" t="t" r="r" b="b"/>
              <a:pathLst>
                <a:path w="1358" h="798" extrusionOk="0">
                  <a:moveTo>
                    <a:pt x="397" y="1"/>
                  </a:moveTo>
                  <a:cubicBezTo>
                    <a:pt x="274" y="1"/>
                    <a:pt x="151" y="23"/>
                    <a:pt x="39" y="68"/>
                  </a:cubicBezTo>
                  <a:cubicBezTo>
                    <a:pt x="13" y="82"/>
                    <a:pt x="1" y="106"/>
                    <a:pt x="7" y="132"/>
                  </a:cubicBezTo>
                  <a:cubicBezTo>
                    <a:pt x="16" y="151"/>
                    <a:pt x="36" y="163"/>
                    <a:pt x="53" y="163"/>
                  </a:cubicBezTo>
                  <a:cubicBezTo>
                    <a:pt x="60" y="163"/>
                    <a:pt x="66" y="161"/>
                    <a:pt x="71" y="158"/>
                  </a:cubicBezTo>
                  <a:cubicBezTo>
                    <a:pt x="178" y="117"/>
                    <a:pt x="292" y="96"/>
                    <a:pt x="407" y="96"/>
                  </a:cubicBezTo>
                  <a:cubicBezTo>
                    <a:pt x="543" y="96"/>
                    <a:pt x="679" y="126"/>
                    <a:pt x="801" y="188"/>
                  </a:cubicBezTo>
                  <a:cubicBezTo>
                    <a:pt x="1023" y="303"/>
                    <a:pt x="1194" y="519"/>
                    <a:pt x="1257" y="759"/>
                  </a:cubicBezTo>
                  <a:cubicBezTo>
                    <a:pt x="1264" y="779"/>
                    <a:pt x="1282" y="798"/>
                    <a:pt x="1302" y="798"/>
                  </a:cubicBezTo>
                  <a:lnTo>
                    <a:pt x="1314" y="798"/>
                  </a:lnTo>
                  <a:cubicBezTo>
                    <a:pt x="1340" y="791"/>
                    <a:pt x="1358" y="759"/>
                    <a:pt x="1352" y="735"/>
                  </a:cubicBezTo>
                  <a:cubicBezTo>
                    <a:pt x="1282" y="469"/>
                    <a:pt x="1091" y="234"/>
                    <a:pt x="845" y="106"/>
                  </a:cubicBezTo>
                  <a:cubicBezTo>
                    <a:pt x="707" y="36"/>
                    <a:pt x="552" y="1"/>
                    <a:pt x="3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3"/>
            <p:cNvSpPr/>
            <p:nvPr/>
          </p:nvSpPr>
          <p:spPr>
            <a:xfrm>
              <a:off x="1720069" y="4730407"/>
              <a:ext cx="142364" cy="111890"/>
            </a:xfrm>
            <a:custGeom>
              <a:avLst/>
              <a:gdLst/>
              <a:ahLst/>
              <a:cxnLst/>
              <a:rect l="l" t="t" r="r" b="b"/>
              <a:pathLst>
                <a:path w="2831" h="2225" extrusionOk="0">
                  <a:moveTo>
                    <a:pt x="578" y="168"/>
                  </a:moveTo>
                  <a:cubicBezTo>
                    <a:pt x="628" y="168"/>
                    <a:pt x="674" y="180"/>
                    <a:pt x="712" y="218"/>
                  </a:cubicBezTo>
                  <a:cubicBezTo>
                    <a:pt x="788" y="282"/>
                    <a:pt x="794" y="403"/>
                    <a:pt x="788" y="511"/>
                  </a:cubicBezTo>
                  <a:cubicBezTo>
                    <a:pt x="774" y="942"/>
                    <a:pt x="628" y="1545"/>
                    <a:pt x="425" y="2014"/>
                  </a:cubicBezTo>
                  <a:cubicBezTo>
                    <a:pt x="419" y="2034"/>
                    <a:pt x="407" y="2052"/>
                    <a:pt x="400" y="2066"/>
                  </a:cubicBezTo>
                  <a:cubicBezTo>
                    <a:pt x="179" y="1609"/>
                    <a:pt x="109" y="1062"/>
                    <a:pt x="217" y="593"/>
                  </a:cubicBezTo>
                  <a:cubicBezTo>
                    <a:pt x="241" y="479"/>
                    <a:pt x="285" y="333"/>
                    <a:pt x="387" y="238"/>
                  </a:cubicBezTo>
                  <a:cubicBezTo>
                    <a:pt x="438" y="192"/>
                    <a:pt x="508" y="168"/>
                    <a:pt x="578" y="168"/>
                  </a:cubicBezTo>
                  <a:close/>
                  <a:moveTo>
                    <a:pt x="2369" y="98"/>
                  </a:moveTo>
                  <a:cubicBezTo>
                    <a:pt x="2493" y="98"/>
                    <a:pt x="2605" y="153"/>
                    <a:pt x="2660" y="238"/>
                  </a:cubicBezTo>
                  <a:cubicBezTo>
                    <a:pt x="2736" y="359"/>
                    <a:pt x="2684" y="523"/>
                    <a:pt x="2654" y="605"/>
                  </a:cubicBezTo>
                  <a:cubicBezTo>
                    <a:pt x="2578" y="802"/>
                    <a:pt x="2444" y="986"/>
                    <a:pt x="2227" y="1190"/>
                  </a:cubicBezTo>
                  <a:cubicBezTo>
                    <a:pt x="1746" y="1647"/>
                    <a:pt x="1137" y="1970"/>
                    <a:pt x="489" y="2110"/>
                  </a:cubicBezTo>
                  <a:cubicBezTo>
                    <a:pt x="496" y="2090"/>
                    <a:pt x="508" y="2072"/>
                    <a:pt x="514" y="2052"/>
                  </a:cubicBezTo>
                  <a:cubicBezTo>
                    <a:pt x="730" y="1609"/>
                    <a:pt x="1251" y="649"/>
                    <a:pt x="1987" y="231"/>
                  </a:cubicBezTo>
                  <a:cubicBezTo>
                    <a:pt x="2089" y="168"/>
                    <a:pt x="2215" y="104"/>
                    <a:pt x="2349" y="98"/>
                  </a:cubicBezTo>
                  <a:cubicBezTo>
                    <a:pt x="2356" y="98"/>
                    <a:pt x="2362" y="98"/>
                    <a:pt x="2369" y="98"/>
                  </a:cubicBezTo>
                  <a:close/>
                  <a:moveTo>
                    <a:pt x="2376" y="1"/>
                  </a:moveTo>
                  <a:cubicBezTo>
                    <a:pt x="2365" y="1"/>
                    <a:pt x="2353" y="1"/>
                    <a:pt x="2342" y="2"/>
                  </a:cubicBezTo>
                  <a:cubicBezTo>
                    <a:pt x="2189" y="10"/>
                    <a:pt x="2051" y="78"/>
                    <a:pt x="1936" y="148"/>
                  </a:cubicBezTo>
                  <a:cubicBezTo>
                    <a:pt x="1416" y="447"/>
                    <a:pt x="1003" y="1000"/>
                    <a:pt x="724" y="1463"/>
                  </a:cubicBezTo>
                  <a:cubicBezTo>
                    <a:pt x="818" y="1126"/>
                    <a:pt x="876" y="790"/>
                    <a:pt x="889" y="517"/>
                  </a:cubicBezTo>
                  <a:cubicBezTo>
                    <a:pt x="889" y="383"/>
                    <a:pt x="882" y="238"/>
                    <a:pt x="780" y="142"/>
                  </a:cubicBezTo>
                  <a:cubicBezTo>
                    <a:pt x="723" y="90"/>
                    <a:pt x="653" y="68"/>
                    <a:pt x="582" y="68"/>
                  </a:cubicBezTo>
                  <a:cubicBezTo>
                    <a:pt x="488" y="68"/>
                    <a:pt x="393" y="107"/>
                    <a:pt x="323" y="168"/>
                  </a:cubicBezTo>
                  <a:cubicBezTo>
                    <a:pt x="197" y="276"/>
                    <a:pt x="147" y="441"/>
                    <a:pt x="121" y="573"/>
                  </a:cubicBezTo>
                  <a:cubicBezTo>
                    <a:pt x="1" y="1094"/>
                    <a:pt x="89" y="1703"/>
                    <a:pt x="362" y="2198"/>
                  </a:cubicBezTo>
                  <a:cubicBezTo>
                    <a:pt x="369" y="2211"/>
                    <a:pt x="375" y="2218"/>
                    <a:pt x="381" y="2224"/>
                  </a:cubicBezTo>
                  <a:lnTo>
                    <a:pt x="413" y="2224"/>
                  </a:lnTo>
                  <a:cubicBezTo>
                    <a:pt x="1111" y="2090"/>
                    <a:pt x="1778" y="1748"/>
                    <a:pt x="2291" y="1259"/>
                  </a:cubicBezTo>
                  <a:cubicBezTo>
                    <a:pt x="2520" y="1044"/>
                    <a:pt x="2666" y="847"/>
                    <a:pt x="2742" y="643"/>
                  </a:cubicBezTo>
                  <a:cubicBezTo>
                    <a:pt x="2792" y="517"/>
                    <a:pt x="2830" y="339"/>
                    <a:pt x="2742" y="186"/>
                  </a:cubicBezTo>
                  <a:cubicBezTo>
                    <a:pt x="2671" y="75"/>
                    <a:pt x="2529" y="1"/>
                    <a:pt x="237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3"/>
            <p:cNvSpPr/>
            <p:nvPr/>
          </p:nvSpPr>
          <p:spPr>
            <a:xfrm>
              <a:off x="949011" y="4718087"/>
              <a:ext cx="106358" cy="126121"/>
            </a:xfrm>
            <a:custGeom>
              <a:avLst/>
              <a:gdLst/>
              <a:ahLst/>
              <a:cxnLst/>
              <a:rect l="l" t="t" r="r" b="b"/>
              <a:pathLst>
                <a:path w="2115" h="2508" extrusionOk="0">
                  <a:moveTo>
                    <a:pt x="179" y="0"/>
                  </a:moveTo>
                  <a:lnTo>
                    <a:pt x="0" y="1910"/>
                  </a:lnTo>
                  <a:lnTo>
                    <a:pt x="0" y="2507"/>
                  </a:lnTo>
                  <a:lnTo>
                    <a:pt x="1587" y="2507"/>
                  </a:lnTo>
                  <a:lnTo>
                    <a:pt x="1556" y="1948"/>
                  </a:lnTo>
                  <a:lnTo>
                    <a:pt x="211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3"/>
            <p:cNvSpPr/>
            <p:nvPr/>
          </p:nvSpPr>
          <p:spPr>
            <a:xfrm>
              <a:off x="884592" y="4889819"/>
              <a:ext cx="370217" cy="28362"/>
            </a:xfrm>
            <a:custGeom>
              <a:avLst/>
              <a:gdLst/>
              <a:ahLst/>
              <a:cxnLst/>
              <a:rect l="l" t="t" r="r" b="b"/>
              <a:pathLst>
                <a:path w="7362" h="564" extrusionOk="0">
                  <a:moveTo>
                    <a:pt x="31" y="0"/>
                  </a:moveTo>
                  <a:cubicBezTo>
                    <a:pt x="13" y="0"/>
                    <a:pt x="0" y="12"/>
                    <a:pt x="0" y="25"/>
                  </a:cubicBezTo>
                  <a:lnTo>
                    <a:pt x="0" y="539"/>
                  </a:lnTo>
                  <a:cubicBezTo>
                    <a:pt x="0" y="558"/>
                    <a:pt x="13" y="564"/>
                    <a:pt x="31" y="564"/>
                  </a:cubicBezTo>
                  <a:lnTo>
                    <a:pt x="7336" y="564"/>
                  </a:lnTo>
                  <a:cubicBezTo>
                    <a:pt x="7349" y="564"/>
                    <a:pt x="7362" y="558"/>
                    <a:pt x="7362" y="539"/>
                  </a:cubicBezTo>
                  <a:lnTo>
                    <a:pt x="7362" y="25"/>
                  </a:lnTo>
                  <a:cubicBezTo>
                    <a:pt x="7362" y="12"/>
                    <a:pt x="7349" y="0"/>
                    <a:pt x="73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3"/>
            <p:cNvSpPr/>
            <p:nvPr/>
          </p:nvSpPr>
          <p:spPr>
            <a:xfrm>
              <a:off x="901439" y="4802620"/>
              <a:ext cx="339692" cy="87249"/>
            </a:xfrm>
            <a:custGeom>
              <a:avLst/>
              <a:gdLst/>
              <a:ahLst/>
              <a:cxnLst/>
              <a:rect l="l" t="t" r="r" b="b"/>
              <a:pathLst>
                <a:path w="6755" h="1735" extrusionOk="0">
                  <a:moveTo>
                    <a:pt x="483" y="1"/>
                  </a:moveTo>
                  <a:cubicBezTo>
                    <a:pt x="217" y="1"/>
                    <a:pt x="1" y="217"/>
                    <a:pt x="1" y="484"/>
                  </a:cubicBezTo>
                  <a:lnTo>
                    <a:pt x="1" y="1734"/>
                  </a:lnTo>
                  <a:lnTo>
                    <a:pt x="6754" y="1734"/>
                  </a:lnTo>
                  <a:cubicBezTo>
                    <a:pt x="6754" y="293"/>
                    <a:pt x="4323" y="1492"/>
                    <a:pt x="3327" y="197"/>
                  </a:cubicBezTo>
                  <a:cubicBezTo>
                    <a:pt x="3231" y="77"/>
                    <a:pt x="3092" y="1"/>
                    <a:pt x="2933" y="1"/>
                  </a:cubicBezTo>
                  <a:cubicBezTo>
                    <a:pt x="2756" y="1"/>
                    <a:pt x="2584" y="103"/>
                    <a:pt x="2502" y="267"/>
                  </a:cubicBezTo>
                  <a:cubicBezTo>
                    <a:pt x="2369" y="540"/>
                    <a:pt x="2089" y="712"/>
                    <a:pt x="1784" y="712"/>
                  </a:cubicBezTo>
                  <a:lnTo>
                    <a:pt x="1734" y="712"/>
                  </a:lnTo>
                  <a:cubicBezTo>
                    <a:pt x="1429" y="712"/>
                    <a:pt x="1137" y="546"/>
                    <a:pt x="978" y="287"/>
                  </a:cubicBezTo>
                  <a:lnTo>
                    <a:pt x="946" y="229"/>
                  </a:lnTo>
                  <a:cubicBezTo>
                    <a:pt x="858" y="89"/>
                    <a:pt x="700"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3"/>
            <p:cNvSpPr/>
            <p:nvPr/>
          </p:nvSpPr>
          <p:spPr>
            <a:xfrm>
              <a:off x="899226" y="4849337"/>
              <a:ext cx="68391" cy="40129"/>
            </a:xfrm>
            <a:custGeom>
              <a:avLst/>
              <a:gdLst/>
              <a:ahLst/>
              <a:cxnLst/>
              <a:rect l="l" t="t" r="r" b="b"/>
              <a:pathLst>
                <a:path w="1360" h="798" extrusionOk="0">
                  <a:moveTo>
                    <a:pt x="398" y="1"/>
                  </a:moveTo>
                  <a:cubicBezTo>
                    <a:pt x="275" y="1"/>
                    <a:pt x="152" y="23"/>
                    <a:pt x="38" y="68"/>
                  </a:cubicBezTo>
                  <a:cubicBezTo>
                    <a:pt x="14" y="82"/>
                    <a:pt x="0" y="106"/>
                    <a:pt x="14" y="132"/>
                  </a:cubicBezTo>
                  <a:cubicBezTo>
                    <a:pt x="19" y="151"/>
                    <a:pt x="37" y="163"/>
                    <a:pt x="56" y="163"/>
                  </a:cubicBezTo>
                  <a:cubicBezTo>
                    <a:pt x="63" y="163"/>
                    <a:pt x="70" y="161"/>
                    <a:pt x="77" y="158"/>
                  </a:cubicBezTo>
                  <a:cubicBezTo>
                    <a:pt x="181" y="117"/>
                    <a:pt x="294" y="96"/>
                    <a:pt x="407" y="96"/>
                  </a:cubicBezTo>
                  <a:cubicBezTo>
                    <a:pt x="543" y="96"/>
                    <a:pt x="679" y="126"/>
                    <a:pt x="800" y="188"/>
                  </a:cubicBezTo>
                  <a:cubicBezTo>
                    <a:pt x="1022" y="303"/>
                    <a:pt x="1195" y="519"/>
                    <a:pt x="1257" y="759"/>
                  </a:cubicBezTo>
                  <a:cubicBezTo>
                    <a:pt x="1263" y="779"/>
                    <a:pt x="1283" y="798"/>
                    <a:pt x="1301" y="798"/>
                  </a:cubicBezTo>
                  <a:lnTo>
                    <a:pt x="1315" y="798"/>
                  </a:lnTo>
                  <a:cubicBezTo>
                    <a:pt x="1339" y="791"/>
                    <a:pt x="1359" y="759"/>
                    <a:pt x="1353" y="735"/>
                  </a:cubicBezTo>
                  <a:cubicBezTo>
                    <a:pt x="1283" y="469"/>
                    <a:pt x="1092" y="234"/>
                    <a:pt x="844" y="106"/>
                  </a:cubicBezTo>
                  <a:cubicBezTo>
                    <a:pt x="707" y="36"/>
                    <a:pt x="552" y="1"/>
                    <a:pt x="39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3"/>
            <p:cNvSpPr/>
            <p:nvPr/>
          </p:nvSpPr>
          <p:spPr>
            <a:xfrm>
              <a:off x="1085290" y="4730407"/>
              <a:ext cx="142414" cy="111890"/>
            </a:xfrm>
            <a:custGeom>
              <a:avLst/>
              <a:gdLst/>
              <a:ahLst/>
              <a:cxnLst/>
              <a:rect l="l" t="t" r="r" b="b"/>
              <a:pathLst>
                <a:path w="2832" h="2225" extrusionOk="0">
                  <a:moveTo>
                    <a:pt x="579" y="168"/>
                  </a:moveTo>
                  <a:cubicBezTo>
                    <a:pt x="629" y="168"/>
                    <a:pt x="679" y="180"/>
                    <a:pt x="711" y="218"/>
                  </a:cubicBezTo>
                  <a:cubicBezTo>
                    <a:pt x="787" y="282"/>
                    <a:pt x="794" y="403"/>
                    <a:pt x="787" y="511"/>
                  </a:cubicBezTo>
                  <a:cubicBezTo>
                    <a:pt x="781" y="942"/>
                    <a:pt x="629" y="1545"/>
                    <a:pt x="426" y="2014"/>
                  </a:cubicBezTo>
                  <a:cubicBezTo>
                    <a:pt x="419" y="2034"/>
                    <a:pt x="413" y="2052"/>
                    <a:pt x="401" y="2066"/>
                  </a:cubicBezTo>
                  <a:cubicBezTo>
                    <a:pt x="178" y="1609"/>
                    <a:pt x="108" y="1062"/>
                    <a:pt x="216" y="593"/>
                  </a:cubicBezTo>
                  <a:cubicBezTo>
                    <a:pt x="242" y="479"/>
                    <a:pt x="286" y="333"/>
                    <a:pt x="388" y="238"/>
                  </a:cubicBezTo>
                  <a:cubicBezTo>
                    <a:pt x="439" y="192"/>
                    <a:pt x="509" y="168"/>
                    <a:pt x="579" y="168"/>
                  </a:cubicBezTo>
                  <a:close/>
                  <a:moveTo>
                    <a:pt x="2368" y="98"/>
                  </a:moveTo>
                  <a:cubicBezTo>
                    <a:pt x="2494" y="98"/>
                    <a:pt x="2606" y="153"/>
                    <a:pt x="2659" y="238"/>
                  </a:cubicBezTo>
                  <a:cubicBezTo>
                    <a:pt x="2736" y="359"/>
                    <a:pt x="2691" y="523"/>
                    <a:pt x="2653" y="605"/>
                  </a:cubicBezTo>
                  <a:cubicBezTo>
                    <a:pt x="2583" y="802"/>
                    <a:pt x="2445" y="986"/>
                    <a:pt x="2228" y="1190"/>
                  </a:cubicBezTo>
                  <a:cubicBezTo>
                    <a:pt x="1752" y="1647"/>
                    <a:pt x="1136" y="1970"/>
                    <a:pt x="489" y="2110"/>
                  </a:cubicBezTo>
                  <a:cubicBezTo>
                    <a:pt x="503" y="2090"/>
                    <a:pt x="509" y="2072"/>
                    <a:pt x="515" y="2052"/>
                  </a:cubicBezTo>
                  <a:cubicBezTo>
                    <a:pt x="731" y="1609"/>
                    <a:pt x="1250" y="649"/>
                    <a:pt x="1988" y="231"/>
                  </a:cubicBezTo>
                  <a:cubicBezTo>
                    <a:pt x="2088" y="168"/>
                    <a:pt x="2216" y="104"/>
                    <a:pt x="2349" y="98"/>
                  </a:cubicBezTo>
                  <a:cubicBezTo>
                    <a:pt x="2355" y="98"/>
                    <a:pt x="2362" y="98"/>
                    <a:pt x="2368" y="98"/>
                  </a:cubicBezTo>
                  <a:close/>
                  <a:moveTo>
                    <a:pt x="2377" y="1"/>
                  </a:moveTo>
                  <a:cubicBezTo>
                    <a:pt x="2366" y="1"/>
                    <a:pt x="2354" y="1"/>
                    <a:pt x="2343" y="2"/>
                  </a:cubicBezTo>
                  <a:cubicBezTo>
                    <a:pt x="2190" y="10"/>
                    <a:pt x="2050" y="78"/>
                    <a:pt x="1936" y="148"/>
                  </a:cubicBezTo>
                  <a:cubicBezTo>
                    <a:pt x="1417" y="447"/>
                    <a:pt x="1004" y="1000"/>
                    <a:pt x="724" y="1463"/>
                  </a:cubicBezTo>
                  <a:cubicBezTo>
                    <a:pt x="819" y="1126"/>
                    <a:pt x="883" y="790"/>
                    <a:pt x="890" y="517"/>
                  </a:cubicBezTo>
                  <a:cubicBezTo>
                    <a:pt x="890" y="383"/>
                    <a:pt x="883" y="238"/>
                    <a:pt x="781" y="142"/>
                  </a:cubicBezTo>
                  <a:cubicBezTo>
                    <a:pt x="724" y="90"/>
                    <a:pt x="653" y="68"/>
                    <a:pt x="582" y="68"/>
                  </a:cubicBezTo>
                  <a:cubicBezTo>
                    <a:pt x="488" y="68"/>
                    <a:pt x="393" y="107"/>
                    <a:pt x="324" y="168"/>
                  </a:cubicBezTo>
                  <a:cubicBezTo>
                    <a:pt x="198" y="276"/>
                    <a:pt x="152" y="441"/>
                    <a:pt x="122" y="573"/>
                  </a:cubicBezTo>
                  <a:cubicBezTo>
                    <a:pt x="0" y="1094"/>
                    <a:pt x="90" y="1703"/>
                    <a:pt x="363" y="2198"/>
                  </a:cubicBezTo>
                  <a:cubicBezTo>
                    <a:pt x="369" y="2211"/>
                    <a:pt x="375" y="2218"/>
                    <a:pt x="381" y="2224"/>
                  </a:cubicBezTo>
                  <a:lnTo>
                    <a:pt x="413" y="2224"/>
                  </a:lnTo>
                  <a:cubicBezTo>
                    <a:pt x="1112" y="2090"/>
                    <a:pt x="1777" y="1748"/>
                    <a:pt x="2292" y="1259"/>
                  </a:cubicBezTo>
                  <a:cubicBezTo>
                    <a:pt x="2521" y="1044"/>
                    <a:pt x="2665" y="847"/>
                    <a:pt x="2749" y="643"/>
                  </a:cubicBezTo>
                  <a:cubicBezTo>
                    <a:pt x="2793" y="517"/>
                    <a:pt x="2831" y="339"/>
                    <a:pt x="2742" y="186"/>
                  </a:cubicBezTo>
                  <a:cubicBezTo>
                    <a:pt x="2671" y="75"/>
                    <a:pt x="2529" y="1"/>
                    <a:pt x="237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3"/>
            <p:cNvSpPr/>
            <p:nvPr/>
          </p:nvSpPr>
          <p:spPr>
            <a:xfrm>
              <a:off x="1370269" y="2920661"/>
              <a:ext cx="394807" cy="1823978"/>
            </a:xfrm>
            <a:custGeom>
              <a:avLst/>
              <a:gdLst/>
              <a:ahLst/>
              <a:cxnLst/>
              <a:rect l="l" t="t" r="r" b="b"/>
              <a:pathLst>
                <a:path w="7851" h="36271" extrusionOk="0">
                  <a:moveTo>
                    <a:pt x="1" y="1"/>
                  </a:moveTo>
                  <a:lnTo>
                    <a:pt x="1" y="5726"/>
                  </a:lnTo>
                  <a:cubicBezTo>
                    <a:pt x="1" y="5726"/>
                    <a:pt x="381" y="7318"/>
                    <a:pt x="920" y="9508"/>
                  </a:cubicBezTo>
                  <a:cubicBezTo>
                    <a:pt x="1600" y="12300"/>
                    <a:pt x="2540" y="16063"/>
                    <a:pt x="3263" y="18779"/>
                  </a:cubicBezTo>
                  <a:cubicBezTo>
                    <a:pt x="2888" y="23336"/>
                    <a:pt x="2762" y="33040"/>
                    <a:pt x="3053" y="36270"/>
                  </a:cubicBezTo>
                  <a:lnTo>
                    <a:pt x="6652" y="36270"/>
                  </a:lnTo>
                  <a:cubicBezTo>
                    <a:pt x="6652" y="36270"/>
                    <a:pt x="7445" y="27188"/>
                    <a:pt x="7736" y="21585"/>
                  </a:cubicBezTo>
                  <a:cubicBezTo>
                    <a:pt x="7800" y="20378"/>
                    <a:pt x="7845" y="19326"/>
                    <a:pt x="7845" y="18570"/>
                  </a:cubicBezTo>
                  <a:cubicBezTo>
                    <a:pt x="7851" y="17574"/>
                    <a:pt x="7794" y="16260"/>
                    <a:pt x="7692" y="14775"/>
                  </a:cubicBezTo>
                  <a:cubicBezTo>
                    <a:pt x="7349" y="9895"/>
                    <a:pt x="6538" y="3175"/>
                    <a:pt x="60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3"/>
            <p:cNvSpPr/>
            <p:nvPr/>
          </p:nvSpPr>
          <p:spPr>
            <a:xfrm>
              <a:off x="905663" y="2895165"/>
              <a:ext cx="591029" cy="1849474"/>
            </a:xfrm>
            <a:custGeom>
              <a:avLst/>
              <a:gdLst/>
              <a:ahLst/>
              <a:cxnLst/>
              <a:rect l="l" t="t" r="r" b="b"/>
              <a:pathLst>
                <a:path w="11753" h="36778" extrusionOk="0">
                  <a:moveTo>
                    <a:pt x="5642" y="0"/>
                  </a:moveTo>
                  <a:cubicBezTo>
                    <a:pt x="4638" y="3808"/>
                    <a:pt x="3008" y="13810"/>
                    <a:pt x="2925" y="18366"/>
                  </a:cubicBezTo>
                  <a:cubicBezTo>
                    <a:pt x="1249" y="23513"/>
                    <a:pt x="0" y="36777"/>
                    <a:pt x="0" y="36777"/>
                  </a:cubicBezTo>
                  <a:lnTo>
                    <a:pt x="3636" y="36777"/>
                  </a:lnTo>
                  <a:cubicBezTo>
                    <a:pt x="4874" y="31998"/>
                    <a:pt x="6131" y="26763"/>
                    <a:pt x="7045" y="22695"/>
                  </a:cubicBezTo>
                  <a:cubicBezTo>
                    <a:pt x="7304" y="21527"/>
                    <a:pt x="7540" y="20454"/>
                    <a:pt x="7736" y="19514"/>
                  </a:cubicBezTo>
                  <a:cubicBezTo>
                    <a:pt x="7895" y="18741"/>
                    <a:pt x="8135" y="17739"/>
                    <a:pt x="8416" y="16608"/>
                  </a:cubicBezTo>
                  <a:cubicBezTo>
                    <a:pt x="8923" y="14584"/>
                    <a:pt x="9570" y="12166"/>
                    <a:pt x="10159" y="10015"/>
                  </a:cubicBezTo>
                  <a:cubicBezTo>
                    <a:pt x="11017" y="6880"/>
                    <a:pt x="11753" y="4309"/>
                    <a:pt x="11753" y="4309"/>
                  </a:cubicBezTo>
                  <a:lnTo>
                    <a:pt x="11753" y="171"/>
                  </a:lnTo>
                  <a:lnTo>
                    <a:pt x="56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3"/>
            <p:cNvSpPr/>
            <p:nvPr/>
          </p:nvSpPr>
          <p:spPr>
            <a:xfrm>
              <a:off x="1661031" y="3663608"/>
              <a:ext cx="104045" cy="342508"/>
            </a:xfrm>
            <a:custGeom>
              <a:avLst/>
              <a:gdLst/>
              <a:ahLst/>
              <a:cxnLst/>
              <a:rect l="l" t="t" r="r" b="b"/>
              <a:pathLst>
                <a:path w="2069" h="6811" extrusionOk="0">
                  <a:moveTo>
                    <a:pt x="1910" y="1"/>
                  </a:moveTo>
                  <a:cubicBezTo>
                    <a:pt x="1391" y="159"/>
                    <a:pt x="870" y="311"/>
                    <a:pt x="343" y="464"/>
                  </a:cubicBezTo>
                  <a:cubicBezTo>
                    <a:pt x="337" y="1568"/>
                    <a:pt x="317" y="2692"/>
                    <a:pt x="489" y="3784"/>
                  </a:cubicBezTo>
                  <a:cubicBezTo>
                    <a:pt x="153" y="4774"/>
                    <a:pt x="165" y="5630"/>
                    <a:pt x="0" y="6532"/>
                  </a:cubicBezTo>
                  <a:cubicBezTo>
                    <a:pt x="654" y="6594"/>
                    <a:pt x="1307" y="6716"/>
                    <a:pt x="1954" y="6811"/>
                  </a:cubicBezTo>
                  <a:cubicBezTo>
                    <a:pt x="2018" y="5604"/>
                    <a:pt x="2063" y="4552"/>
                    <a:pt x="2063" y="3796"/>
                  </a:cubicBezTo>
                  <a:cubicBezTo>
                    <a:pt x="2069" y="2800"/>
                    <a:pt x="2012" y="1486"/>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3"/>
            <p:cNvSpPr/>
            <p:nvPr/>
          </p:nvSpPr>
          <p:spPr>
            <a:xfrm>
              <a:off x="1161878" y="3719830"/>
              <a:ext cx="167005" cy="316610"/>
            </a:xfrm>
            <a:custGeom>
              <a:avLst/>
              <a:gdLst/>
              <a:ahLst/>
              <a:cxnLst/>
              <a:rect l="l" t="t" r="r" b="b"/>
              <a:pathLst>
                <a:path w="3321" h="6296" extrusionOk="0">
                  <a:moveTo>
                    <a:pt x="1333" y="1"/>
                  </a:moveTo>
                  <a:cubicBezTo>
                    <a:pt x="914" y="1935"/>
                    <a:pt x="419" y="3885"/>
                    <a:pt x="0" y="5819"/>
                  </a:cubicBezTo>
                  <a:cubicBezTo>
                    <a:pt x="635" y="5979"/>
                    <a:pt x="1302" y="6143"/>
                    <a:pt x="1950" y="6296"/>
                  </a:cubicBezTo>
                  <a:cubicBezTo>
                    <a:pt x="2209" y="5128"/>
                    <a:pt x="2445" y="4055"/>
                    <a:pt x="2641" y="3115"/>
                  </a:cubicBezTo>
                  <a:cubicBezTo>
                    <a:pt x="2800" y="2342"/>
                    <a:pt x="3040" y="1340"/>
                    <a:pt x="3321" y="209"/>
                  </a:cubicBezTo>
                  <a:cubicBezTo>
                    <a:pt x="2666" y="95"/>
                    <a:pt x="2000" y="25"/>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3"/>
            <p:cNvSpPr/>
            <p:nvPr/>
          </p:nvSpPr>
          <p:spPr>
            <a:xfrm>
              <a:off x="1415930" y="2949023"/>
              <a:ext cx="133463" cy="455253"/>
            </a:xfrm>
            <a:custGeom>
              <a:avLst/>
              <a:gdLst/>
              <a:ahLst/>
              <a:cxnLst/>
              <a:rect l="l" t="t" r="r" b="b"/>
              <a:pathLst>
                <a:path w="2654" h="9053" extrusionOk="0">
                  <a:moveTo>
                    <a:pt x="2603" y="0"/>
                  </a:moveTo>
                  <a:cubicBezTo>
                    <a:pt x="2581" y="0"/>
                    <a:pt x="2562" y="13"/>
                    <a:pt x="2551" y="40"/>
                  </a:cubicBezTo>
                  <a:lnTo>
                    <a:pt x="6" y="8988"/>
                  </a:lnTo>
                  <a:cubicBezTo>
                    <a:pt x="0" y="9014"/>
                    <a:pt x="12" y="9038"/>
                    <a:pt x="38" y="9046"/>
                  </a:cubicBezTo>
                  <a:cubicBezTo>
                    <a:pt x="44" y="9052"/>
                    <a:pt x="51" y="9052"/>
                    <a:pt x="51" y="9052"/>
                  </a:cubicBezTo>
                  <a:cubicBezTo>
                    <a:pt x="76" y="9052"/>
                    <a:pt x="96" y="9032"/>
                    <a:pt x="102" y="9014"/>
                  </a:cubicBezTo>
                  <a:lnTo>
                    <a:pt x="2647" y="66"/>
                  </a:lnTo>
                  <a:cubicBezTo>
                    <a:pt x="2654" y="40"/>
                    <a:pt x="2640" y="8"/>
                    <a:pt x="2615" y="2"/>
                  </a:cubicBezTo>
                  <a:cubicBezTo>
                    <a:pt x="2611" y="1"/>
                    <a:pt x="2607" y="0"/>
                    <a:pt x="2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3"/>
            <p:cNvSpPr/>
            <p:nvPr/>
          </p:nvSpPr>
          <p:spPr>
            <a:xfrm>
              <a:off x="1611247" y="2944598"/>
              <a:ext cx="74426" cy="135072"/>
            </a:xfrm>
            <a:custGeom>
              <a:avLst/>
              <a:gdLst/>
              <a:ahLst/>
              <a:cxnLst/>
              <a:rect l="l" t="t" r="r" b="b"/>
              <a:pathLst>
                <a:path w="1480" h="2686" extrusionOk="0">
                  <a:moveTo>
                    <a:pt x="54" y="0"/>
                  </a:moveTo>
                  <a:cubicBezTo>
                    <a:pt x="51" y="0"/>
                    <a:pt x="48" y="1"/>
                    <a:pt x="44" y="1"/>
                  </a:cubicBezTo>
                  <a:cubicBezTo>
                    <a:pt x="20" y="1"/>
                    <a:pt x="0" y="26"/>
                    <a:pt x="0" y="52"/>
                  </a:cubicBezTo>
                  <a:cubicBezTo>
                    <a:pt x="127" y="1054"/>
                    <a:pt x="629" y="2006"/>
                    <a:pt x="1391" y="2673"/>
                  </a:cubicBezTo>
                  <a:cubicBezTo>
                    <a:pt x="1397" y="2679"/>
                    <a:pt x="1409" y="2685"/>
                    <a:pt x="1421" y="2685"/>
                  </a:cubicBezTo>
                  <a:cubicBezTo>
                    <a:pt x="1435" y="2685"/>
                    <a:pt x="1447" y="2679"/>
                    <a:pt x="1459" y="2667"/>
                  </a:cubicBezTo>
                  <a:cubicBezTo>
                    <a:pt x="1479" y="2647"/>
                    <a:pt x="1473" y="2615"/>
                    <a:pt x="1453" y="2603"/>
                  </a:cubicBezTo>
                  <a:cubicBezTo>
                    <a:pt x="711" y="1949"/>
                    <a:pt x="216" y="1016"/>
                    <a:pt x="96" y="39"/>
                  </a:cubicBezTo>
                  <a:cubicBezTo>
                    <a:pt x="96" y="17"/>
                    <a:pt x="77"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3"/>
            <p:cNvSpPr/>
            <p:nvPr/>
          </p:nvSpPr>
          <p:spPr>
            <a:xfrm>
              <a:off x="1158408" y="2951236"/>
              <a:ext cx="139146" cy="165496"/>
            </a:xfrm>
            <a:custGeom>
              <a:avLst/>
              <a:gdLst/>
              <a:ahLst/>
              <a:cxnLst/>
              <a:rect l="l" t="t" r="r" b="b"/>
              <a:pathLst>
                <a:path w="2767" h="3291" extrusionOk="0">
                  <a:moveTo>
                    <a:pt x="2713" y="1"/>
                  </a:moveTo>
                  <a:cubicBezTo>
                    <a:pt x="2691" y="1"/>
                    <a:pt x="2671" y="19"/>
                    <a:pt x="2666" y="40"/>
                  </a:cubicBezTo>
                  <a:cubicBezTo>
                    <a:pt x="2386" y="1431"/>
                    <a:pt x="1352" y="2667"/>
                    <a:pt x="39" y="3194"/>
                  </a:cubicBezTo>
                  <a:cubicBezTo>
                    <a:pt x="13" y="3207"/>
                    <a:pt x="1" y="3232"/>
                    <a:pt x="13" y="3258"/>
                  </a:cubicBezTo>
                  <a:cubicBezTo>
                    <a:pt x="19" y="3277"/>
                    <a:pt x="39" y="3290"/>
                    <a:pt x="57" y="3290"/>
                  </a:cubicBezTo>
                  <a:cubicBezTo>
                    <a:pt x="63" y="3290"/>
                    <a:pt x="69" y="3290"/>
                    <a:pt x="77" y="3283"/>
                  </a:cubicBezTo>
                  <a:cubicBezTo>
                    <a:pt x="1422" y="2743"/>
                    <a:pt x="2476" y="1481"/>
                    <a:pt x="2760" y="60"/>
                  </a:cubicBezTo>
                  <a:cubicBezTo>
                    <a:pt x="2767" y="34"/>
                    <a:pt x="2748" y="8"/>
                    <a:pt x="2722" y="2"/>
                  </a:cubicBezTo>
                  <a:cubicBezTo>
                    <a:pt x="2719" y="1"/>
                    <a:pt x="2716" y="1"/>
                    <a:pt x="2713" y="1"/>
                  </a:cubicBezTo>
                  <a:close/>
                </a:path>
              </a:pathLst>
            </a:custGeom>
            <a:solidFill>
              <a:srgbClr val="5C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3"/>
            <p:cNvSpPr/>
            <p:nvPr/>
          </p:nvSpPr>
          <p:spPr>
            <a:xfrm>
              <a:off x="942021" y="3112759"/>
              <a:ext cx="248621" cy="1616240"/>
            </a:xfrm>
            <a:custGeom>
              <a:avLst/>
              <a:gdLst/>
              <a:ahLst/>
              <a:cxnLst/>
              <a:rect l="l" t="t" r="r" b="b"/>
              <a:pathLst>
                <a:path w="4944" h="32140" extrusionOk="0">
                  <a:moveTo>
                    <a:pt x="4888" y="0"/>
                  </a:moveTo>
                  <a:cubicBezTo>
                    <a:pt x="4868" y="0"/>
                    <a:pt x="4848" y="18"/>
                    <a:pt x="4843" y="40"/>
                  </a:cubicBezTo>
                  <a:cubicBezTo>
                    <a:pt x="3777" y="4177"/>
                    <a:pt x="2913" y="9578"/>
                    <a:pt x="2780" y="12878"/>
                  </a:cubicBezTo>
                  <a:lnTo>
                    <a:pt x="2780" y="12897"/>
                  </a:lnTo>
                  <a:cubicBezTo>
                    <a:pt x="2933" y="13341"/>
                    <a:pt x="3186" y="13748"/>
                    <a:pt x="3516" y="14083"/>
                  </a:cubicBezTo>
                  <a:cubicBezTo>
                    <a:pt x="3382" y="14135"/>
                    <a:pt x="3237" y="14185"/>
                    <a:pt x="3097" y="14236"/>
                  </a:cubicBezTo>
                  <a:cubicBezTo>
                    <a:pt x="2925" y="14293"/>
                    <a:pt x="2755" y="14350"/>
                    <a:pt x="2602" y="14414"/>
                  </a:cubicBezTo>
                  <a:cubicBezTo>
                    <a:pt x="2582" y="14420"/>
                    <a:pt x="2576" y="14434"/>
                    <a:pt x="2570" y="14446"/>
                  </a:cubicBezTo>
                  <a:cubicBezTo>
                    <a:pt x="2564" y="14464"/>
                    <a:pt x="2570" y="14478"/>
                    <a:pt x="2582" y="14490"/>
                  </a:cubicBezTo>
                  <a:cubicBezTo>
                    <a:pt x="2704" y="14624"/>
                    <a:pt x="2819" y="14763"/>
                    <a:pt x="2925" y="14897"/>
                  </a:cubicBezTo>
                  <a:cubicBezTo>
                    <a:pt x="3021" y="15017"/>
                    <a:pt x="3123" y="15137"/>
                    <a:pt x="3230" y="15251"/>
                  </a:cubicBezTo>
                  <a:lnTo>
                    <a:pt x="2253" y="15638"/>
                  </a:lnTo>
                  <a:cubicBezTo>
                    <a:pt x="2240" y="15644"/>
                    <a:pt x="2228" y="15658"/>
                    <a:pt x="2228" y="15676"/>
                  </a:cubicBezTo>
                  <a:cubicBezTo>
                    <a:pt x="1238" y="21173"/>
                    <a:pt x="488" y="26695"/>
                    <a:pt x="1" y="32088"/>
                  </a:cubicBezTo>
                  <a:cubicBezTo>
                    <a:pt x="1" y="32114"/>
                    <a:pt x="19" y="32140"/>
                    <a:pt x="45" y="32140"/>
                  </a:cubicBezTo>
                  <a:lnTo>
                    <a:pt x="51" y="32140"/>
                  </a:lnTo>
                  <a:cubicBezTo>
                    <a:pt x="77" y="32140"/>
                    <a:pt x="95" y="32120"/>
                    <a:pt x="95" y="32102"/>
                  </a:cubicBezTo>
                  <a:cubicBezTo>
                    <a:pt x="584" y="26719"/>
                    <a:pt x="1334" y="21204"/>
                    <a:pt x="2316" y="15721"/>
                  </a:cubicBezTo>
                  <a:lnTo>
                    <a:pt x="3332" y="15322"/>
                  </a:lnTo>
                  <a:cubicBezTo>
                    <a:pt x="3344" y="15315"/>
                    <a:pt x="3358" y="15302"/>
                    <a:pt x="3358" y="15283"/>
                  </a:cubicBezTo>
                  <a:cubicBezTo>
                    <a:pt x="3364" y="15271"/>
                    <a:pt x="3358" y="15251"/>
                    <a:pt x="3352" y="15239"/>
                  </a:cubicBezTo>
                  <a:cubicBezTo>
                    <a:pt x="3224" y="15105"/>
                    <a:pt x="3109" y="14967"/>
                    <a:pt x="3001" y="14833"/>
                  </a:cubicBezTo>
                  <a:cubicBezTo>
                    <a:pt x="2907" y="14718"/>
                    <a:pt x="2805" y="14598"/>
                    <a:pt x="2704" y="14478"/>
                  </a:cubicBezTo>
                  <a:cubicBezTo>
                    <a:pt x="2837" y="14426"/>
                    <a:pt x="2983" y="14376"/>
                    <a:pt x="3129" y="14325"/>
                  </a:cubicBezTo>
                  <a:cubicBezTo>
                    <a:pt x="3294" y="14268"/>
                    <a:pt x="3472" y="14205"/>
                    <a:pt x="3624" y="14147"/>
                  </a:cubicBezTo>
                  <a:cubicBezTo>
                    <a:pt x="3636" y="14141"/>
                    <a:pt x="3649" y="14129"/>
                    <a:pt x="3656" y="14109"/>
                  </a:cubicBezTo>
                  <a:cubicBezTo>
                    <a:pt x="3656" y="14091"/>
                    <a:pt x="3649" y="14077"/>
                    <a:pt x="3636" y="14065"/>
                  </a:cubicBezTo>
                  <a:cubicBezTo>
                    <a:pt x="3294" y="13734"/>
                    <a:pt x="3033" y="13322"/>
                    <a:pt x="2875" y="12872"/>
                  </a:cubicBezTo>
                  <a:cubicBezTo>
                    <a:pt x="3009" y="9578"/>
                    <a:pt x="3877" y="4191"/>
                    <a:pt x="4937" y="65"/>
                  </a:cubicBezTo>
                  <a:cubicBezTo>
                    <a:pt x="4943" y="40"/>
                    <a:pt x="4925" y="14"/>
                    <a:pt x="4899" y="2"/>
                  </a:cubicBezTo>
                  <a:cubicBezTo>
                    <a:pt x="4896" y="1"/>
                    <a:pt x="4892" y="0"/>
                    <a:pt x="4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3"/>
            <p:cNvSpPr/>
            <p:nvPr/>
          </p:nvSpPr>
          <p:spPr>
            <a:xfrm>
              <a:off x="917128" y="4684897"/>
              <a:ext cx="173341" cy="18204"/>
            </a:xfrm>
            <a:custGeom>
              <a:avLst/>
              <a:gdLst/>
              <a:ahLst/>
              <a:cxnLst/>
              <a:rect l="l" t="t" r="r" b="b"/>
              <a:pathLst>
                <a:path w="3447" h="362" extrusionOk="0">
                  <a:moveTo>
                    <a:pt x="57" y="1"/>
                  </a:moveTo>
                  <a:cubicBezTo>
                    <a:pt x="31" y="1"/>
                    <a:pt x="7" y="19"/>
                    <a:pt x="7" y="45"/>
                  </a:cubicBezTo>
                  <a:cubicBezTo>
                    <a:pt x="1" y="77"/>
                    <a:pt x="25" y="95"/>
                    <a:pt x="51" y="101"/>
                  </a:cubicBezTo>
                  <a:lnTo>
                    <a:pt x="3396" y="362"/>
                  </a:lnTo>
                  <a:cubicBezTo>
                    <a:pt x="3420" y="362"/>
                    <a:pt x="3446" y="344"/>
                    <a:pt x="3446" y="318"/>
                  </a:cubicBezTo>
                  <a:cubicBezTo>
                    <a:pt x="3446" y="286"/>
                    <a:pt x="3428" y="267"/>
                    <a:pt x="3402" y="260"/>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3"/>
            <p:cNvSpPr/>
            <p:nvPr/>
          </p:nvSpPr>
          <p:spPr>
            <a:xfrm>
              <a:off x="1522238" y="4677555"/>
              <a:ext cx="181286" cy="17299"/>
            </a:xfrm>
            <a:custGeom>
              <a:avLst/>
              <a:gdLst/>
              <a:ahLst/>
              <a:cxnLst/>
              <a:rect l="l" t="t" r="r" b="b"/>
              <a:pathLst>
                <a:path w="3605" h="344" extrusionOk="0">
                  <a:moveTo>
                    <a:pt x="57" y="1"/>
                  </a:moveTo>
                  <a:cubicBezTo>
                    <a:pt x="31" y="1"/>
                    <a:pt x="6" y="19"/>
                    <a:pt x="6" y="45"/>
                  </a:cubicBezTo>
                  <a:cubicBezTo>
                    <a:pt x="0" y="77"/>
                    <a:pt x="19" y="95"/>
                    <a:pt x="51" y="101"/>
                  </a:cubicBezTo>
                  <a:lnTo>
                    <a:pt x="3548" y="343"/>
                  </a:lnTo>
                  <a:lnTo>
                    <a:pt x="3554" y="343"/>
                  </a:lnTo>
                  <a:cubicBezTo>
                    <a:pt x="3580" y="343"/>
                    <a:pt x="3598" y="324"/>
                    <a:pt x="3598" y="299"/>
                  </a:cubicBezTo>
                  <a:cubicBezTo>
                    <a:pt x="3604" y="273"/>
                    <a:pt x="3580" y="247"/>
                    <a:pt x="3554" y="247"/>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3"/>
            <p:cNvSpPr/>
            <p:nvPr/>
          </p:nvSpPr>
          <p:spPr>
            <a:xfrm>
              <a:off x="1445248" y="3356553"/>
              <a:ext cx="157752" cy="1369831"/>
            </a:xfrm>
            <a:custGeom>
              <a:avLst/>
              <a:gdLst/>
              <a:ahLst/>
              <a:cxnLst/>
              <a:rect l="l" t="t" r="r" b="b"/>
              <a:pathLst>
                <a:path w="3137" h="27240" extrusionOk="0">
                  <a:moveTo>
                    <a:pt x="59" y="1"/>
                  </a:moveTo>
                  <a:cubicBezTo>
                    <a:pt x="55" y="1"/>
                    <a:pt x="50" y="1"/>
                    <a:pt x="46" y="2"/>
                  </a:cubicBezTo>
                  <a:cubicBezTo>
                    <a:pt x="14" y="8"/>
                    <a:pt x="1" y="34"/>
                    <a:pt x="8" y="59"/>
                  </a:cubicBezTo>
                  <a:cubicBezTo>
                    <a:pt x="668" y="2864"/>
                    <a:pt x="1493" y="6449"/>
                    <a:pt x="2000" y="8664"/>
                  </a:cubicBezTo>
                  <a:cubicBezTo>
                    <a:pt x="2007" y="8672"/>
                    <a:pt x="2007" y="8684"/>
                    <a:pt x="2013" y="8690"/>
                  </a:cubicBezTo>
                  <a:cubicBezTo>
                    <a:pt x="2285" y="9001"/>
                    <a:pt x="2628" y="9261"/>
                    <a:pt x="2997" y="9452"/>
                  </a:cubicBezTo>
                  <a:lnTo>
                    <a:pt x="2654" y="9738"/>
                  </a:lnTo>
                  <a:cubicBezTo>
                    <a:pt x="2521" y="9844"/>
                    <a:pt x="2387" y="9959"/>
                    <a:pt x="2255" y="10073"/>
                  </a:cubicBezTo>
                  <a:cubicBezTo>
                    <a:pt x="2241" y="10081"/>
                    <a:pt x="2235" y="10093"/>
                    <a:pt x="2235" y="10111"/>
                  </a:cubicBezTo>
                  <a:cubicBezTo>
                    <a:pt x="2235" y="10125"/>
                    <a:pt x="2241" y="10137"/>
                    <a:pt x="2255" y="10149"/>
                  </a:cubicBezTo>
                  <a:cubicBezTo>
                    <a:pt x="2387" y="10245"/>
                    <a:pt x="2521" y="10333"/>
                    <a:pt x="2654" y="10429"/>
                  </a:cubicBezTo>
                  <a:cubicBezTo>
                    <a:pt x="2768" y="10506"/>
                    <a:pt x="2882" y="10588"/>
                    <a:pt x="2997" y="10670"/>
                  </a:cubicBezTo>
                  <a:cubicBezTo>
                    <a:pt x="2888" y="10778"/>
                    <a:pt x="2780" y="10892"/>
                    <a:pt x="2674" y="11007"/>
                  </a:cubicBezTo>
                  <a:cubicBezTo>
                    <a:pt x="2552" y="11133"/>
                    <a:pt x="2432" y="11267"/>
                    <a:pt x="2317" y="11381"/>
                  </a:cubicBezTo>
                  <a:cubicBezTo>
                    <a:pt x="2305" y="11393"/>
                    <a:pt x="2299" y="11400"/>
                    <a:pt x="2299" y="11413"/>
                  </a:cubicBezTo>
                  <a:cubicBezTo>
                    <a:pt x="1936" y="16820"/>
                    <a:pt x="1930" y="22131"/>
                    <a:pt x="2293" y="27196"/>
                  </a:cubicBezTo>
                  <a:cubicBezTo>
                    <a:pt x="2293" y="27222"/>
                    <a:pt x="2311" y="27240"/>
                    <a:pt x="2337" y="27240"/>
                  </a:cubicBezTo>
                  <a:lnTo>
                    <a:pt x="2343" y="27240"/>
                  </a:lnTo>
                  <a:cubicBezTo>
                    <a:pt x="2369" y="27240"/>
                    <a:pt x="2387" y="27215"/>
                    <a:pt x="2387" y="27190"/>
                  </a:cubicBezTo>
                  <a:cubicBezTo>
                    <a:pt x="2032" y="22137"/>
                    <a:pt x="2032" y="16832"/>
                    <a:pt x="2393" y="11438"/>
                  </a:cubicBezTo>
                  <a:cubicBezTo>
                    <a:pt x="2508" y="11323"/>
                    <a:pt x="2628" y="11197"/>
                    <a:pt x="2750" y="11077"/>
                  </a:cubicBezTo>
                  <a:cubicBezTo>
                    <a:pt x="2864" y="10943"/>
                    <a:pt x="2990" y="10810"/>
                    <a:pt x="3105" y="10696"/>
                  </a:cubicBezTo>
                  <a:cubicBezTo>
                    <a:pt x="3117" y="10690"/>
                    <a:pt x="3123" y="10670"/>
                    <a:pt x="3123" y="10658"/>
                  </a:cubicBezTo>
                  <a:cubicBezTo>
                    <a:pt x="3117" y="10644"/>
                    <a:pt x="3111" y="10632"/>
                    <a:pt x="3099" y="10626"/>
                  </a:cubicBezTo>
                  <a:cubicBezTo>
                    <a:pt x="2971" y="10530"/>
                    <a:pt x="2838" y="10435"/>
                    <a:pt x="2704" y="10347"/>
                  </a:cubicBezTo>
                  <a:cubicBezTo>
                    <a:pt x="2590" y="10263"/>
                    <a:pt x="2476" y="10187"/>
                    <a:pt x="2361" y="10105"/>
                  </a:cubicBezTo>
                  <a:cubicBezTo>
                    <a:pt x="2476" y="10004"/>
                    <a:pt x="2598" y="9908"/>
                    <a:pt x="2718" y="9814"/>
                  </a:cubicBezTo>
                  <a:cubicBezTo>
                    <a:pt x="2850" y="9700"/>
                    <a:pt x="2984" y="9592"/>
                    <a:pt x="3117" y="9477"/>
                  </a:cubicBezTo>
                  <a:cubicBezTo>
                    <a:pt x="3131" y="9464"/>
                    <a:pt x="3137" y="9452"/>
                    <a:pt x="3131" y="9433"/>
                  </a:cubicBezTo>
                  <a:cubicBezTo>
                    <a:pt x="3131" y="9420"/>
                    <a:pt x="3117" y="9401"/>
                    <a:pt x="3105" y="9395"/>
                  </a:cubicBezTo>
                  <a:cubicBezTo>
                    <a:pt x="2724" y="9211"/>
                    <a:pt x="2375" y="8950"/>
                    <a:pt x="2095" y="8634"/>
                  </a:cubicBezTo>
                  <a:cubicBezTo>
                    <a:pt x="1588" y="6411"/>
                    <a:pt x="762" y="2838"/>
                    <a:pt x="103" y="34"/>
                  </a:cubicBezTo>
                  <a:cubicBezTo>
                    <a:pt x="98" y="13"/>
                    <a:pt x="79"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3"/>
            <p:cNvSpPr/>
            <p:nvPr/>
          </p:nvSpPr>
          <p:spPr>
            <a:xfrm>
              <a:off x="1668675" y="3849069"/>
              <a:ext cx="105051" cy="7392"/>
            </a:xfrm>
            <a:custGeom>
              <a:avLst/>
              <a:gdLst/>
              <a:ahLst/>
              <a:cxnLst/>
              <a:rect l="l" t="t" r="r" b="b"/>
              <a:pathLst>
                <a:path w="2089" h="147" extrusionOk="0">
                  <a:moveTo>
                    <a:pt x="2038" y="0"/>
                  </a:moveTo>
                  <a:lnTo>
                    <a:pt x="51" y="44"/>
                  </a:lnTo>
                  <a:cubicBezTo>
                    <a:pt x="26" y="44"/>
                    <a:pt x="1" y="70"/>
                    <a:pt x="1" y="96"/>
                  </a:cubicBezTo>
                  <a:cubicBezTo>
                    <a:pt x="7" y="121"/>
                    <a:pt x="26" y="146"/>
                    <a:pt x="51" y="146"/>
                  </a:cubicBezTo>
                  <a:lnTo>
                    <a:pt x="2038" y="102"/>
                  </a:lnTo>
                  <a:cubicBezTo>
                    <a:pt x="2069" y="102"/>
                    <a:pt x="2089" y="76"/>
                    <a:pt x="2089" y="50"/>
                  </a:cubicBezTo>
                  <a:cubicBezTo>
                    <a:pt x="2089" y="26"/>
                    <a:pt x="2069" y="6"/>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3"/>
            <p:cNvSpPr/>
            <p:nvPr/>
          </p:nvSpPr>
          <p:spPr>
            <a:xfrm>
              <a:off x="1192503" y="3857970"/>
              <a:ext cx="113398" cy="17349"/>
            </a:xfrm>
            <a:custGeom>
              <a:avLst/>
              <a:gdLst/>
              <a:ahLst/>
              <a:cxnLst/>
              <a:rect l="l" t="t" r="r" b="b"/>
              <a:pathLst>
                <a:path w="2255" h="345" extrusionOk="0">
                  <a:moveTo>
                    <a:pt x="54" y="0"/>
                  </a:moveTo>
                  <a:cubicBezTo>
                    <a:pt x="32" y="0"/>
                    <a:pt x="13" y="17"/>
                    <a:pt x="8" y="39"/>
                  </a:cubicBezTo>
                  <a:cubicBezTo>
                    <a:pt x="0" y="64"/>
                    <a:pt x="14" y="90"/>
                    <a:pt x="46" y="96"/>
                  </a:cubicBezTo>
                  <a:cubicBezTo>
                    <a:pt x="750" y="262"/>
                    <a:pt x="1473" y="344"/>
                    <a:pt x="2197" y="344"/>
                  </a:cubicBezTo>
                  <a:cubicBezTo>
                    <a:pt x="2229" y="344"/>
                    <a:pt x="2255" y="324"/>
                    <a:pt x="2255" y="292"/>
                  </a:cubicBezTo>
                  <a:cubicBezTo>
                    <a:pt x="2255" y="268"/>
                    <a:pt x="2229" y="248"/>
                    <a:pt x="2203" y="248"/>
                  </a:cubicBezTo>
                  <a:lnTo>
                    <a:pt x="2197" y="248"/>
                  </a:lnTo>
                  <a:cubicBezTo>
                    <a:pt x="1479" y="248"/>
                    <a:pt x="762" y="166"/>
                    <a:pt x="64" y="1"/>
                  </a:cubicBezTo>
                  <a:cubicBezTo>
                    <a:pt x="61" y="1"/>
                    <a:pt x="58"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3"/>
            <p:cNvSpPr/>
            <p:nvPr/>
          </p:nvSpPr>
          <p:spPr>
            <a:xfrm>
              <a:off x="1162230" y="2204215"/>
              <a:ext cx="555979" cy="730577"/>
            </a:xfrm>
            <a:custGeom>
              <a:avLst/>
              <a:gdLst/>
              <a:ahLst/>
              <a:cxnLst/>
              <a:rect l="l" t="t" r="r" b="b"/>
              <a:pathLst>
                <a:path w="11056" h="14528" extrusionOk="0">
                  <a:moveTo>
                    <a:pt x="6949" y="1"/>
                  </a:moveTo>
                  <a:cubicBezTo>
                    <a:pt x="6949" y="1"/>
                    <a:pt x="6372" y="636"/>
                    <a:pt x="5274" y="636"/>
                  </a:cubicBezTo>
                  <a:cubicBezTo>
                    <a:pt x="4354" y="636"/>
                    <a:pt x="3376" y="13"/>
                    <a:pt x="3376" y="13"/>
                  </a:cubicBezTo>
                  <a:lnTo>
                    <a:pt x="39" y="921"/>
                  </a:lnTo>
                  <a:cubicBezTo>
                    <a:pt x="1" y="3472"/>
                    <a:pt x="374" y="5928"/>
                    <a:pt x="1111" y="8372"/>
                  </a:cubicBezTo>
                  <a:cubicBezTo>
                    <a:pt x="432" y="10123"/>
                    <a:pt x="159" y="12129"/>
                    <a:pt x="51" y="14007"/>
                  </a:cubicBezTo>
                  <a:cubicBezTo>
                    <a:pt x="1988" y="14351"/>
                    <a:pt x="3951" y="14528"/>
                    <a:pt x="5914" y="14528"/>
                  </a:cubicBezTo>
                  <a:cubicBezTo>
                    <a:pt x="7393" y="14528"/>
                    <a:pt x="8871" y="14427"/>
                    <a:pt x="10338" y="14223"/>
                  </a:cubicBezTo>
                  <a:cubicBezTo>
                    <a:pt x="9963" y="11963"/>
                    <a:pt x="9596" y="9678"/>
                    <a:pt x="9222" y="7420"/>
                  </a:cubicBezTo>
                  <a:cubicBezTo>
                    <a:pt x="9977" y="7273"/>
                    <a:pt x="10631" y="6696"/>
                    <a:pt x="10871" y="5967"/>
                  </a:cubicBezTo>
                  <a:cubicBezTo>
                    <a:pt x="11055" y="5401"/>
                    <a:pt x="10998" y="4786"/>
                    <a:pt x="10827" y="4221"/>
                  </a:cubicBezTo>
                  <a:cubicBezTo>
                    <a:pt x="10649" y="3656"/>
                    <a:pt x="10382" y="3161"/>
                    <a:pt x="10097" y="2640"/>
                  </a:cubicBezTo>
                  <a:lnTo>
                    <a:pt x="9893" y="636"/>
                  </a:lnTo>
                  <a:lnTo>
                    <a:pt x="69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3"/>
            <p:cNvSpPr/>
            <p:nvPr/>
          </p:nvSpPr>
          <p:spPr>
            <a:xfrm>
              <a:off x="1669983" y="2345221"/>
              <a:ext cx="49131" cy="157148"/>
            </a:xfrm>
            <a:custGeom>
              <a:avLst/>
              <a:gdLst/>
              <a:ahLst/>
              <a:cxnLst/>
              <a:rect l="l" t="t" r="r" b="b"/>
              <a:pathLst>
                <a:path w="977" h="3125" extrusionOk="0">
                  <a:moveTo>
                    <a:pt x="51" y="1"/>
                  </a:moveTo>
                  <a:cubicBezTo>
                    <a:pt x="47" y="1"/>
                    <a:pt x="43" y="1"/>
                    <a:pt x="39" y="2"/>
                  </a:cubicBezTo>
                  <a:cubicBezTo>
                    <a:pt x="13" y="8"/>
                    <a:pt x="0" y="40"/>
                    <a:pt x="13" y="65"/>
                  </a:cubicBezTo>
                  <a:cubicBezTo>
                    <a:pt x="77" y="249"/>
                    <a:pt x="139" y="439"/>
                    <a:pt x="203" y="624"/>
                  </a:cubicBezTo>
                  <a:cubicBezTo>
                    <a:pt x="355" y="1068"/>
                    <a:pt x="514" y="1525"/>
                    <a:pt x="686" y="1968"/>
                  </a:cubicBezTo>
                  <a:cubicBezTo>
                    <a:pt x="756" y="2147"/>
                    <a:pt x="824" y="2331"/>
                    <a:pt x="850" y="2521"/>
                  </a:cubicBezTo>
                  <a:cubicBezTo>
                    <a:pt x="876" y="2661"/>
                    <a:pt x="876" y="2870"/>
                    <a:pt x="780" y="3054"/>
                  </a:cubicBezTo>
                  <a:cubicBezTo>
                    <a:pt x="768" y="3080"/>
                    <a:pt x="774" y="3105"/>
                    <a:pt x="800" y="3124"/>
                  </a:cubicBezTo>
                  <a:lnTo>
                    <a:pt x="818" y="3124"/>
                  </a:lnTo>
                  <a:cubicBezTo>
                    <a:pt x="838" y="3124"/>
                    <a:pt x="856" y="3118"/>
                    <a:pt x="863" y="3099"/>
                  </a:cubicBezTo>
                  <a:cubicBezTo>
                    <a:pt x="977" y="2896"/>
                    <a:pt x="971" y="2661"/>
                    <a:pt x="946" y="2502"/>
                  </a:cubicBezTo>
                  <a:cubicBezTo>
                    <a:pt x="920" y="2305"/>
                    <a:pt x="844" y="2121"/>
                    <a:pt x="780" y="1938"/>
                  </a:cubicBezTo>
                  <a:cubicBezTo>
                    <a:pt x="610" y="1487"/>
                    <a:pt x="451" y="1030"/>
                    <a:pt x="299" y="592"/>
                  </a:cubicBezTo>
                  <a:cubicBezTo>
                    <a:pt x="229" y="407"/>
                    <a:pt x="165" y="217"/>
                    <a:pt x="101" y="34"/>
                  </a:cubicBezTo>
                  <a:cubicBezTo>
                    <a:pt x="96" y="13"/>
                    <a:pt x="73" y="1"/>
                    <a:pt x="51" y="1"/>
                  </a:cubicBezTo>
                  <a:close/>
                </a:path>
              </a:pathLst>
            </a:custGeom>
            <a:solidFill>
              <a:srgbClr val="C6C3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3"/>
            <p:cNvSpPr/>
            <p:nvPr/>
          </p:nvSpPr>
          <p:spPr>
            <a:xfrm>
              <a:off x="944585" y="2247362"/>
              <a:ext cx="280202" cy="403054"/>
            </a:xfrm>
            <a:custGeom>
              <a:avLst/>
              <a:gdLst/>
              <a:ahLst/>
              <a:cxnLst/>
              <a:rect l="l" t="t" r="r" b="b"/>
              <a:pathLst>
                <a:path w="5572" h="8015" extrusionOk="0">
                  <a:moveTo>
                    <a:pt x="5299" y="0"/>
                  </a:moveTo>
                  <a:cubicBezTo>
                    <a:pt x="2798" y="1966"/>
                    <a:pt x="704" y="4874"/>
                    <a:pt x="0" y="7977"/>
                  </a:cubicBezTo>
                  <a:cubicBezTo>
                    <a:pt x="343" y="8002"/>
                    <a:pt x="698" y="7989"/>
                    <a:pt x="1034" y="8015"/>
                  </a:cubicBezTo>
                  <a:cubicBezTo>
                    <a:pt x="1884" y="5247"/>
                    <a:pt x="3509" y="2772"/>
                    <a:pt x="5572" y="748"/>
                  </a:cubicBezTo>
                  <a:cubicBezTo>
                    <a:pt x="5407" y="545"/>
                    <a:pt x="5457" y="203"/>
                    <a:pt x="52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3"/>
            <p:cNvSpPr/>
            <p:nvPr/>
          </p:nvSpPr>
          <p:spPr>
            <a:xfrm>
              <a:off x="838931" y="2605409"/>
              <a:ext cx="556280" cy="524096"/>
            </a:xfrm>
            <a:custGeom>
              <a:avLst/>
              <a:gdLst/>
              <a:ahLst/>
              <a:cxnLst/>
              <a:rect l="l" t="t" r="r" b="b"/>
              <a:pathLst>
                <a:path w="11062" h="10422" extrusionOk="0">
                  <a:moveTo>
                    <a:pt x="1167" y="1"/>
                  </a:moveTo>
                  <a:lnTo>
                    <a:pt x="432" y="4626"/>
                  </a:lnTo>
                  <a:cubicBezTo>
                    <a:pt x="1" y="7356"/>
                    <a:pt x="1860" y="9925"/>
                    <a:pt x="4594" y="10358"/>
                  </a:cubicBezTo>
                  <a:cubicBezTo>
                    <a:pt x="4862" y="10400"/>
                    <a:pt x="5127" y="10421"/>
                    <a:pt x="5390" y="10421"/>
                  </a:cubicBezTo>
                  <a:cubicBezTo>
                    <a:pt x="7807" y="10421"/>
                    <a:pt x="9937" y="8662"/>
                    <a:pt x="10326" y="6200"/>
                  </a:cubicBezTo>
                  <a:lnTo>
                    <a:pt x="11062" y="1580"/>
                  </a:lnTo>
                  <a:lnTo>
                    <a:pt x="1167"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3"/>
            <p:cNvSpPr/>
            <p:nvPr/>
          </p:nvSpPr>
          <p:spPr>
            <a:xfrm>
              <a:off x="1227654" y="2216787"/>
              <a:ext cx="107565" cy="476826"/>
            </a:xfrm>
            <a:custGeom>
              <a:avLst/>
              <a:gdLst/>
              <a:ahLst/>
              <a:cxnLst/>
              <a:rect l="l" t="t" r="r" b="b"/>
              <a:pathLst>
                <a:path w="2139" h="9482" extrusionOk="0">
                  <a:moveTo>
                    <a:pt x="699" y="0"/>
                  </a:moveTo>
                  <a:cubicBezTo>
                    <a:pt x="432" y="0"/>
                    <a:pt x="167" y="123"/>
                    <a:pt x="0" y="342"/>
                  </a:cubicBezTo>
                  <a:cubicBezTo>
                    <a:pt x="660" y="3312"/>
                    <a:pt x="698" y="6420"/>
                    <a:pt x="121" y="9410"/>
                  </a:cubicBezTo>
                  <a:cubicBezTo>
                    <a:pt x="340" y="9461"/>
                    <a:pt x="522" y="9481"/>
                    <a:pt x="697" y="9481"/>
                  </a:cubicBezTo>
                  <a:cubicBezTo>
                    <a:pt x="956" y="9481"/>
                    <a:pt x="1199" y="9437"/>
                    <a:pt x="1530" y="9384"/>
                  </a:cubicBezTo>
                  <a:cubicBezTo>
                    <a:pt x="2139" y="6294"/>
                    <a:pt x="1898" y="3051"/>
                    <a:pt x="965" y="43"/>
                  </a:cubicBezTo>
                  <a:cubicBezTo>
                    <a:pt x="878" y="14"/>
                    <a:pt x="788" y="0"/>
                    <a:pt x="6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3"/>
            <p:cNvSpPr/>
            <p:nvPr/>
          </p:nvSpPr>
          <p:spPr>
            <a:xfrm>
              <a:off x="1001008" y="2512176"/>
              <a:ext cx="421711" cy="340849"/>
            </a:xfrm>
            <a:custGeom>
              <a:avLst/>
              <a:gdLst/>
              <a:ahLst/>
              <a:cxnLst/>
              <a:rect l="l" t="t" r="r" b="b"/>
              <a:pathLst>
                <a:path w="8386" h="6778" extrusionOk="0">
                  <a:moveTo>
                    <a:pt x="1169" y="1"/>
                  </a:moveTo>
                  <a:lnTo>
                    <a:pt x="90" y="4272"/>
                  </a:lnTo>
                  <a:cubicBezTo>
                    <a:pt x="1" y="4621"/>
                    <a:pt x="20" y="4989"/>
                    <a:pt x="135" y="5332"/>
                  </a:cubicBezTo>
                  <a:lnTo>
                    <a:pt x="211" y="5534"/>
                  </a:lnTo>
                  <a:cubicBezTo>
                    <a:pt x="427" y="6170"/>
                    <a:pt x="972" y="6633"/>
                    <a:pt x="1626" y="6747"/>
                  </a:cubicBezTo>
                  <a:cubicBezTo>
                    <a:pt x="1738" y="6768"/>
                    <a:pt x="1851" y="6778"/>
                    <a:pt x="1963" y="6778"/>
                  </a:cubicBezTo>
                  <a:cubicBezTo>
                    <a:pt x="2297" y="6778"/>
                    <a:pt x="2625" y="6688"/>
                    <a:pt x="2914" y="6512"/>
                  </a:cubicBezTo>
                  <a:cubicBezTo>
                    <a:pt x="4215" y="5725"/>
                    <a:pt x="7249" y="3847"/>
                    <a:pt x="7966" y="2945"/>
                  </a:cubicBezTo>
                  <a:lnTo>
                    <a:pt x="8385" y="1600"/>
                  </a:lnTo>
                  <a:lnTo>
                    <a:pt x="8385" y="1600"/>
                  </a:lnTo>
                  <a:cubicBezTo>
                    <a:pt x="7147" y="1931"/>
                    <a:pt x="4069" y="2228"/>
                    <a:pt x="3504" y="2622"/>
                  </a:cubicBezTo>
                  <a:lnTo>
                    <a:pt x="4012" y="1137"/>
                  </a:lnTo>
                  <a:lnTo>
                    <a:pt x="1169"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3"/>
            <p:cNvSpPr/>
            <p:nvPr/>
          </p:nvSpPr>
          <p:spPr>
            <a:xfrm>
              <a:off x="1085943" y="2641062"/>
              <a:ext cx="95094" cy="53104"/>
            </a:xfrm>
            <a:custGeom>
              <a:avLst/>
              <a:gdLst/>
              <a:ahLst/>
              <a:cxnLst/>
              <a:rect l="l" t="t" r="r" b="b"/>
              <a:pathLst>
                <a:path w="1891" h="1056" extrusionOk="0">
                  <a:moveTo>
                    <a:pt x="1838" y="0"/>
                  </a:moveTo>
                  <a:cubicBezTo>
                    <a:pt x="1835" y="0"/>
                    <a:pt x="1831" y="1"/>
                    <a:pt x="1828" y="1"/>
                  </a:cubicBezTo>
                  <a:cubicBezTo>
                    <a:pt x="1149" y="141"/>
                    <a:pt x="508" y="484"/>
                    <a:pt x="19" y="973"/>
                  </a:cubicBezTo>
                  <a:cubicBezTo>
                    <a:pt x="1" y="991"/>
                    <a:pt x="1" y="1023"/>
                    <a:pt x="19" y="1043"/>
                  </a:cubicBezTo>
                  <a:cubicBezTo>
                    <a:pt x="25" y="1049"/>
                    <a:pt x="39" y="1055"/>
                    <a:pt x="51" y="1055"/>
                  </a:cubicBezTo>
                  <a:cubicBezTo>
                    <a:pt x="63" y="1055"/>
                    <a:pt x="77" y="1049"/>
                    <a:pt x="89" y="1043"/>
                  </a:cubicBezTo>
                  <a:cubicBezTo>
                    <a:pt x="566" y="566"/>
                    <a:pt x="1187" y="230"/>
                    <a:pt x="1847" y="97"/>
                  </a:cubicBezTo>
                  <a:cubicBezTo>
                    <a:pt x="1873" y="91"/>
                    <a:pt x="1891" y="65"/>
                    <a:pt x="1885" y="39"/>
                  </a:cubicBezTo>
                  <a:cubicBezTo>
                    <a:pt x="1879" y="18"/>
                    <a:pt x="1859" y="0"/>
                    <a:pt x="183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3"/>
            <p:cNvSpPr/>
            <p:nvPr/>
          </p:nvSpPr>
          <p:spPr>
            <a:xfrm>
              <a:off x="1401598" y="2563670"/>
              <a:ext cx="210654" cy="146286"/>
            </a:xfrm>
            <a:custGeom>
              <a:avLst/>
              <a:gdLst/>
              <a:ahLst/>
              <a:cxnLst/>
              <a:rect l="l" t="t" r="r" b="b"/>
              <a:pathLst>
                <a:path w="4189" h="2909" extrusionOk="0">
                  <a:moveTo>
                    <a:pt x="2211" y="0"/>
                  </a:moveTo>
                  <a:cubicBezTo>
                    <a:pt x="1949" y="0"/>
                    <a:pt x="1687" y="52"/>
                    <a:pt x="1434" y="131"/>
                  </a:cubicBezTo>
                  <a:cubicBezTo>
                    <a:pt x="1079" y="246"/>
                    <a:pt x="863" y="316"/>
                    <a:pt x="419" y="576"/>
                  </a:cubicBezTo>
                  <a:lnTo>
                    <a:pt x="0" y="1921"/>
                  </a:lnTo>
                  <a:cubicBezTo>
                    <a:pt x="70" y="1921"/>
                    <a:pt x="140" y="1922"/>
                    <a:pt x="209" y="1922"/>
                  </a:cubicBezTo>
                  <a:cubicBezTo>
                    <a:pt x="635" y="1922"/>
                    <a:pt x="1058" y="1907"/>
                    <a:pt x="1434" y="1699"/>
                  </a:cubicBezTo>
                  <a:cubicBezTo>
                    <a:pt x="1562" y="1903"/>
                    <a:pt x="1776" y="2049"/>
                    <a:pt x="2019" y="2080"/>
                  </a:cubicBezTo>
                  <a:cubicBezTo>
                    <a:pt x="2005" y="2296"/>
                    <a:pt x="2037" y="2524"/>
                    <a:pt x="2113" y="2721"/>
                  </a:cubicBezTo>
                  <a:cubicBezTo>
                    <a:pt x="2133" y="2773"/>
                    <a:pt x="2157" y="2823"/>
                    <a:pt x="2195" y="2855"/>
                  </a:cubicBezTo>
                  <a:cubicBezTo>
                    <a:pt x="2222" y="2886"/>
                    <a:pt x="2266" y="2908"/>
                    <a:pt x="2308" y="2908"/>
                  </a:cubicBezTo>
                  <a:cubicBezTo>
                    <a:pt x="2317" y="2908"/>
                    <a:pt x="2327" y="2907"/>
                    <a:pt x="2335" y="2905"/>
                  </a:cubicBezTo>
                  <a:cubicBezTo>
                    <a:pt x="2380" y="2893"/>
                    <a:pt x="2418" y="2855"/>
                    <a:pt x="2437" y="2811"/>
                  </a:cubicBezTo>
                  <a:cubicBezTo>
                    <a:pt x="2456" y="2765"/>
                    <a:pt x="2462" y="2715"/>
                    <a:pt x="2462" y="2664"/>
                  </a:cubicBezTo>
                  <a:cubicBezTo>
                    <a:pt x="2482" y="2404"/>
                    <a:pt x="2482" y="2143"/>
                    <a:pt x="2462" y="1883"/>
                  </a:cubicBezTo>
                  <a:lnTo>
                    <a:pt x="2462" y="1883"/>
                  </a:lnTo>
                  <a:cubicBezTo>
                    <a:pt x="2506" y="1927"/>
                    <a:pt x="2564" y="1953"/>
                    <a:pt x="2628" y="1953"/>
                  </a:cubicBezTo>
                  <a:cubicBezTo>
                    <a:pt x="2602" y="2201"/>
                    <a:pt x="2696" y="2448"/>
                    <a:pt x="2875" y="2620"/>
                  </a:cubicBezTo>
                  <a:cubicBezTo>
                    <a:pt x="2910" y="2656"/>
                    <a:pt x="2955" y="2688"/>
                    <a:pt x="3001" y="2688"/>
                  </a:cubicBezTo>
                  <a:cubicBezTo>
                    <a:pt x="3012" y="2688"/>
                    <a:pt x="3022" y="2686"/>
                    <a:pt x="3033" y="2683"/>
                  </a:cubicBezTo>
                  <a:cubicBezTo>
                    <a:pt x="3091" y="2658"/>
                    <a:pt x="3109" y="2588"/>
                    <a:pt x="3115" y="2518"/>
                  </a:cubicBezTo>
                  <a:cubicBezTo>
                    <a:pt x="3141" y="2270"/>
                    <a:pt x="3123" y="2011"/>
                    <a:pt x="3059" y="1763"/>
                  </a:cubicBezTo>
                  <a:lnTo>
                    <a:pt x="3059" y="1763"/>
                  </a:lnTo>
                  <a:cubicBezTo>
                    <a:pt x="3110" y="1808"/>
                    <a:pt x="3162" y="1834"/>
                    <a:pt x="3223" y="1834"/>
                  </a:cubicBezTo>
                  <a:cubicBezTo>
                    <a:pt x="3230" y="1834"/>
                    <a:pt x="3236" y="1833"/>
                    <a:pt x="3243" y="1833"/>
                  </a:cubicBezTo>
                  <a:cubicBezTo>
                    <a:pt x="3281" y="2003"/>
                    <a:pt x="3363" y="2163"/>
                    <a:pt x="3496" y="2278"/>
                  </a:cubicBezTo>
                  <a:cubicBezTo>
                    <a:pt x="3523" y="2303"/>
                    <a:pt x="3565" y="2330"/>
                    <a:pt x="3604" y="2330"/>
                  </a:cubicBezTo>
                  <a:cubicBezTo>
                    <a:pt x="3611" y="2330"/>
                    <a:pt x="3617" y="2330"/>
                    <a:pt x="3624" y="2328"/>
                  </a:cubicBezTo>
                  <a:cubicBezTo>
                    <a:pt x="3680" y="2308"/>
                    <a:pt x="3694" y="2226"/>
                    <a:pt x="3694" y="2163"/>
                  </a:cubicBezTo>
                  <a:cubicBezTo>
                    <a:pt x="3668" y="1680"/>
                    <a:pt x="3452" y="1217"/>
                    <a:pt x="3103" y="887"/>
                  </a:cubicBezTo>
                  <a:lnTo>
                    <a:pt x="3103" y="887"/>
                  </a:lnTo>
                  <a:cubicBezTo>
                    <a:pt x="3229" y="907"/>
                    <a:pt x="3357" y="919"/>
                    <a:pt x="3484" y="937"/>
                  </a:cubicBezTo>
                  <a:cubicBezTo>
                    <a:pt x="3624" y="1071"/>
                    <a:pt x="3808" y="1160"/>
                    <a:pt x="4005" y="1160"/>
                  </a:cubicBezTo>
                  <a:cubicBezTo>
                    <a:pt x="4061" y="1160"/>
                    <a:pt x="4131" y="1147"/>
                    <a:pt x="4157" y="1089"/>
                  </a:cubicBezTo>
                  <a:cubicBezTo>
                    <a:pt x="4189" y="1021"/>
                    <a:pt x="4125" y="951"/>
                    <a:pt x="4061" y="899"/>
                  </a:cubicBezTo>
                  <a:cubicBezTo>
                    <a:pt x="3610" y="526"/>
                    <a:pt x="3129" y="131"/>
                    <a:pt x="2552" y="31"/>
                  </a:cubicBezTo>
                  <a:cubicBezTo>
                    <a:pt x="2439" y="10"/>
                    <a:pt x="2325" y="0"/>
                    <a:pt x="221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3"/>
            <p:cNvSpPr/>
            <p:nvPr/>
          </p:nvSpPr>
          <p:spPr>
            <a:xfrm>
              <a:off x="1392345" y="2613103"/>
              <a:ext cx="13427" cy="49785"/>
            </a:xfrm>
            <a:custGeom>
              <a:avLst/>
              <a:gdLst/>
              <a:ahLst/>
              <a:cxnLst/>
              <a:rect l="l" t="t" r="r" b="b"/>
              <a:pathLst>
                <a:path w="267" h="990" extrusionOk="0">
                  <a:moveTo>
                    <a:pt x="208" y="0"/>
                  </a:moveTo>
                  <a:cubicBezTo>
                    <a:pt x="193" y="0"/>
                    <a:pt x="179" y="7"/>
                    <a:pt x="171" y="18"/>
                  </a:cubicBezTo>
                  <a:cubicBezTo>
                    <a:pt x="70" y="158"/>
                    <a:pt x="6" y="323"/>
                    <a:pt x="6" y="487"/>
                  </a:cubicBezTo>
                  <a:cubicBezTo>
                    <a:pt x="0" y="659"/>
                    <a:pt x="50" y="830"/>
                    <a:pt x="146" y="970"/>
                  </a:cubicBezTo>
                  <a:cubicBezTo>
                    <a:pt x="159" y="982"/>
                    <a:pt x="171" y="990"/>
                    <a:pt x="184" y="990"/>
                  </a:cubicBezTo>
                  <a:cubicBezTo>
                    <a:pt x="197" y="990"/>
                    <a:pt x="203" y="990"/>
                    <a:pt x="215" y="982"/>
                  </a:cubicBezTo>
                  <a:cubicBezTo>
                    <a:pt x="235" y="964"/>
                    <a:pt x="241" y="938"/>
                    <a:pt x="229" y="914"/>
                  </a:cubicBezTo>
                  <a:cubicBezTo>
                    <a:pt x="139" y="792"/>
                    <a:pt x="95" y="640"/>
                    <a:pt x="101" y="495"/>
                  </a:cubicBezTo>
                  <a:cubicBezTo>
                    <a:pt x="108" y="343"/>
                    <a:pt x="159" y="196"/>
                    <a:pt x="247" y="82"/>
                  </a:cubicBezTo>
                  <a:cubicBezTo>
                    <a:pt x="267" y="56"/>
                    <a:pt x="261" y="30"/>
                    <a:pt x="241" y="12"/>
                  </a:cubicBezTo>
                  <a:cubicBezTo>
                    <a:pt x="230" y="4"/>
                    <a:pt x="219" y="0"/>
                    <a:pt x="2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3"/>
            <p:cNvSpPr/>
            <p:nvPr/>
          </p:nvSpPr>
          <p:spPr>
            <a:xfrm>
              <a:off x="1495032" y="2621350"/>
              <a:ext cx="34195" cy="40582"/>
            </a:xfrm>
            <a:custGeom>
              <a:avLst/>
              <a:gdLst/>
              <a:ahLst/>
              <a:cxnLst/>
              <a:rect l="l" t="t" r="r" b="b"/>
              <a:pathLst>
                <a:path w="680" h="807" extrusionOk="0">
                  <a:moveTo>
                    <a:pt x="57" y="0"/>
                  </a:moveTo>
                  <a:cubicBezTo>
                    <a:pt x="41" y="0"/>
                    <a:pt x="26" y="7"/>
                    <a:pt x="14" y="19"/>
                  </a:cubicBezTo>
                  <a:cubicBezTo>
                    <a:pt x="1" y="38"/>
                    <a:pt x="1" y="70"/>
                    <a:pt x="27" y="89"/>
                  </a:cubicBezTo>
                  <a:cubicBezTo>
                    <a:pt x="267" y="267"/>
                    <a:pt x="458" y="501"/>
                    <a:pt x="579" y="774"/>
                  </a:cubicBezTo>
                  <a:cubicBezTo>
                    <a:pt x="592" y="794"/>
                    <a:pt x="604" y="806"/>
                    <a:pt x="624" y="806"/>
                  </a:cubicBezTo>
                  <a:cubicBezTo>
                    <a:pt x="630" y="806"/>
                    <a:pt x="636" y="806"/>
                    <a:pt x="642" y="800"/>
                  </a:cubicBezTo>
                  <a:cubicBezTo>
                    <a:pt x="668" y="788"/>
                    <a:pt x="680" y="762"/>
                    <a:pt x="668" y="736"/>
                  </a:cubicBezTo>
                  <a:cubicBezTo>
                    <a:pt x="541" y="451"/>
                    <a:pt x="337" y="197"/>
                    <a:pt x="84" y="6"/>
                  </a:cubicBezTo>
                  <a:cubicBezTo>
                    <a:pt x="75" y="2"/>
                    <a:pt x="66" y="0"/>
                    <a:pt x="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3"/>
            <p:cNvSpPr/>
            <p:nvPr/>
          </p:nvSpPr>
          <p:spPr>
            <a:xfrm>
              <a:off x="1520327" y="2600832"/>
              <a:ext cx="38973" cy="57227"/>
            </a:xfrm>
            <a:custGeom>
              <a:avLst/>
              <a:gdLst/>
              <a:ahLst/>
              <a:cxnLst/>
              <a:rect l="l" t="t" r="r" b="b"/>
              <a:pathLst>
                <a:path w="775" h="1138" extrusionOk="0">
                  <a:moveTo>
                    <a:pt x="54" y="1"/>
                  </a:moveTo>
                  <a:cubicBezTo>
                    <a:pt x="41" y="1"/>
                    <a:pt x="28" y="6"/>
                    <a:pt x="19" y="15"/>
                  </a:cubicBezTo>
                  <a:cubicBezTo>
                    <a:pt x="0" y="34"/>
                    <a:pt x="0" y="66"/>
                    <a:pt x="19" y="84"/>
                  </a:cubicBezTo>
                  <a:lnTo>
                    <a:pt x="564" y="643"/>
                  </a:lnTo>
                  <a:lnTo>
                    <a:pt x="678" y="1106"/>
                  </a:lnTo>
                  <a:cubicBezTo>
                    <a:pt x="678" y="1126"/>
                    <a:pt x="704" y="1138"/>
                    <a:pt x="724" y="1138"/>
                  </a:cubicBezTo>
                  <a:lnTo>
                    <a:pt x="736" y="1138"/>
                  </a:lnTo>
                  <a:cubicBezTo>
                    <a:pt x="762" y="1132"/>
                    <a:pt x="774" y="1106"/>
                    <a:pt x="768" y="1082"/>
                  </a:cubicBezTo>
                  <a:lnTo>
                    <a:pt x="654" y="605"/>
                  </a:lnTo>
                  <a:cubicBezTo>
                    <a:pt x="654" y="599"/>
                    <a:pt x="648" y="593"/>
                    <a:pt x="640" y="587"/>
                  </a:cubicBezTo>
                  <a:lnTo>
                    <a:pt x="89" y="15"/>
                  </a:lnTo>
                  <a:cubicBezTo>
                    <a:pt x="79" y="6"/>
                    <a:pt x="66" y="1"/>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3"/>
            <p:cNvSpPr/>
            <p:nvPr/>
          </p:nvSpPr>
          <p:spPr>
            <a:xfrm>
              <a:off x="1539084" y="2592233"/>
              <a:ext cx="21473" cy="18958"/>
            </a:xfrm>
            <a:custGeom>
              <a:avLst/>
              <a:gdLst/>
              <a:ahLst/>
              <a:cxnLst/>
              <a:rect l="l" t="t" r="r" b="b"/>
              <a:pathLst>
                <a:path w="427" h="377" extrusionOk="0">
                  <a:moveTo>
                    <a:pt x="49" y="1"/>
                  </a:moveTo>
                  <a:cubicBezTo>
                    <a:pt x="36" y="1"/>
                    <a:pt x="23" y="5"/>
                    <a:pt x="14" y="14"/>
                  </a:cubicBezTo>
                  <a:cubicBezTo>
                    <a:pt x="0" y="34"/>
                    <a:pt x="0" y="65"/>
                    <a:pt x="20" y="84"/>
                  </a:cubicBezTo>
                  <a:lnTo>
                    <a:pt x="337" y="363"/>
                  </a:lnTo>
                  <a:cubicBezTo>
                    <a:pt x="343" y="369"/>
                    <a:pt x="357" y="377"/>
                    <a:pt x="369" y="377"/>
                  </a:cubicBezTo>
                  <a:cubicBezTo>
                    <a:pt x="381" y="377"/>
                    <a:pt x="395" y="369"/>
                    <a:pt x="407" y="357"/>
                  </a:cubicBezTo>
                  <a:cubicBezTo>
                    <a:pt x="427" y="339"/>
                    <a:pt x="419" y="307"/>
                    <a:pt x="401" y="287"/>
                  </a:cubicBezTo>
                  <a:lnTo>
                    <a:pt x="84" y="14"/>
                  </a:lnTo>
                  <a:cubicBezTo>
                    <a:pt x="74" y="5"/>
                    <a:pt x="61" y="1"/>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3"/>
            <p:cNvSpPr/>
            <p:nvPr/>
          </p:nvSpPr>
          <p:spPr>
            <a:xfrm>
              <a:off x="1021173" y="2233935"/>
              <a:ext cx="233636" cy="362573"/>
            </a:xfrm>
            <a:custGeom>
              <a:avLst/>
              <a:gdLst/>
              <a:ahLst/>
              <a:cxnLst/>
              <a:rect l="l" t="t" r="r" b="b"/>
              <a:pathLst>
                <a:path w="4646" h="7210" extrusionOk="0">
                  <a:moveTo>
                    <a:pt x="4106" y="1"/>
                  </a:moveTo>
                  <a:lnTo>
                    <a:pt x="2844" y="330"/>
                  </a:lnTo>
                  <a:lnTo>
                    <a:pt x="0" y="5737"/>
                  </a:lnTo>
                  <a:lnTo>
                    <a:pt x="4043" y="7209"/>
                  </a:lnTo>
                  <a:lnTo>
                    <a:pt x="4646" y="4494"/>
                  </a:lnTo>
                  <a:lnTo>
                    <a:pt x="41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3"/>
            <p:cNvSpPr/>
            <p:nvPr/>
          </p:nvSpPr>
          <p:spPr>
            <a:xfrm>
              <a:off x="1018257" y="2488842"/>
              <a:ext cx="232127" cy="110180"/>
            </a:xfrm>
            <a:custGeom>
              <a:avLst/>
              <a:gdLst/>
              <a:ahLst/>
              <a:cxnLst/>
              <a:rect l="l" t="t" r="r" b="b"/>
              <a:pathLst>
                <a:path w="4616" h="2191" extrusionOk="0">
                  <a:moveTo>
                    <a:pt x="4557" y="0"/>
                  </a:moveTo>
                  <a:cubicBezTo>
                    <a:pt x="4537" y="0"/>
                    <a:pt x="4518" y="13"/>
                    <a:pt x="4513" y="40"/>
                  </a:cubicBezTo>
                  <a:lnTo>
                    <a:pt x="4069" y="2076"/>
                  </a:lnTo>
                  <a:lnTo>
                    <a:pt x="70" y="623"/>
                  </a:lnTo>
                  <a:cubicBezTo>
                    <a:pt x="64" y="620"/>
                    <a:pt x="57" y="619"/>
                    <a:pt x="51" y="619"/>
                  </a:cubicBezTo>
                  <a:cubicBezTo>
                    <a:pt x="33" y="619"/>
                    <a:pt x="17" y="630"/>
                    <a:pt x="8" y="649"/>
                  </a:cubicBezTo>
                  <a:cubicBezTo>
                    <a:pt x="0" y="674"/>
                    <a:pt x="14" y="706"/>
                    <a:pt x="38" y="712"/>
                  </a:cubicBezTo>
                  <a:lnTo>
                    <a:pt x="4088" y="2185"/>
                  </a:lnTo>
                  <a:cubicBezTo>
                    <a:pt x="4088" y="2185"/>
                    <a:pt x="4094" y="2191"/>
                    <a:pt x="4101" y="2191"/>
                  </a:cubicBezTo>
                  <a:cubicBezTo>
                    <a:pt x="4107" y="2191"/>
                    <a:pt x="4120" y="2185"/>
                    <a:pt x="4126" y="2185"/>
                  </a:cubicBezTo>
                  <a:cubicBezTo>
                    <a:pt x="4139" y="2178"/>
                    <a:pt x="4145" y="2166"/>
                    <a:pt x="4151" y="2153"/>
                  </a:cubicBezTo>
                  <a:lnTo>
                    <a:pt x="4608" y="58"/>
                  </a:lnTo>
                  <a:cubicBezTo>
                    <a:pt x="4615" y="34"/>
                    <a:pt x="4602" y="8"/>
                    <a:pt x="4570" y="2"/>
                  </a:cubicBezTo>
                  <a:cubicBezTo>
                    <a:pt x="4566" y="1"/>
                    <a:pt x="4562" y="0"/>
                    <a:pt x="45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3"/>
            <p:cNvSpPr/>
            <p:nvPr/>
          </p:nvSpPr>
          <p:spPr>
            <a:xfrm>
              <a:off x="2225609" y="2053956"/>
              <a:ext cx="120640" cy="120992"/>
            </a:xfrm>
            <a:custGeom>
              <a:avLst/>
              <a:gdLst/>
              <a:ahLst/>
              <a:cxnLst/>
              <a:rect l="l" t="t" r="r" b="b"/>
              <a:pathLst>
                <a:path w="2399" h="2406" extrusionOk="0">
                  <a:moveTo>
                    <a:pt x="762" y="0"/>
                  </a:moveTo>
                  <a:cubicBezTo>
                    <a:pt x="407" y="520"/>
                    <a:pt x="108" y="1129"/>
                    <a:pt x="0" y="1744"/>
                  </a:cubicBezTo>
                  <a:cubicBezTo>
                    <a:pt x="369" y="2043"/>
                    <a:pt x="832" y="2253"/>
                    <a:pt x="1275" y="2405"/>
                  </a:cubicBezTo>
                  <a:cubicBezTo>
                    <a:pt x="1778" y="1980"/>
                    <a:pt x="2164" y="1421"/>
                    <a:pt x="2399" y="806"/>
                  </a:cubicBezTo>
                  <a:cubicBezTo>
                    <a:pt x="1930" y="399"/>
                    <a:pt x="1365" y="127"/>
                    <a:pt x="76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3"/>
            <p:cNvSpPr/>
            <p:nvPr/>
          </p:nvSpPr>
          <p:spPr>
            <a:xfrm>
              <a:off x="2263878" y="1986420"/>
              <a:ext cx="147192" cy="108068"/>
            </a:xfrm>
            <a:custGeom>
              <a:avLst/>
              <a:gdLst/>
              <a:ahLst/>
              <a:cxnLst/>
              <a:rect l="l" t="t" r="r" b="b"/>
              <a:pathLst>
                <a:path w="2927" h="2149" extrusionOk="0">
                  <a:moveTo>
                    <a:pt x="1679" y="0"/>
                  </a:moveTo>
                  <a:cubicBezTo>
                    <a:pt x="1652" y="0"/>
                    <a:pt x="1625" y="4"/>
                    <a:pt x="1600" y="10"/>
                  </a:cubicBezTo>
                  <a:cubicBezTo>
                    <a:pt x="1237" y="61"/>
                    <a:pt x="882" y="207"/>
                    <a:pt x="598" y="435"/>
                  </a:cubicBezTo>
                  <a:cubicBezTo>
                    <a:pt x="305" y="664"/>
                    <a:pt x="141" y="1001"/>
                    <a:pt x="1" y="1343"/>
                  </a:cubicBezTo>
                  <a:lnTo>
                    <a:pt x="1638" y="2149"/>
                  </a:lnTo>
                  <a:cubicBezTo>
                    <a:pt x="1923" y="2009"/>
                    <a:pt x="2159" y="1768"/>
                    <a:pt x="2273" y="1470"/>
                  </a:cubicBezTo>
                  <a:cubicBezTo>
                    <a:pt x="2450" y="1425"/>
                    <a:pt x="2616" y="1336"/>
                    <a:pt x="2754" y="1221"/>
                  </a:cubicBezTo>
                  <a:cubicBezTo>
                    <a:pt x="2786" y="1197"/>
                    <a:pt x="2818" y="1171"/>
                    <a:pt x="2837" y="1133"/>
                  </a:cubicBezTo>
                  <a:cubicBezTo>
                    <a:pt x="2856" y="1101"/>
                    <a:pt x="2863" y="1063"/>
                    <a:pt x="2850" y="1025"/>
                  </a:cubicBezTo>
                  <a:cubicBezTo>
                    <a:pt x="2837" y="981"/>
                    <a:pt x="2792" y="949"/>
                    <a:pt x="2748" y="943"/>
                  </a:cubicBezTo>
                  <a:cubicBezTo>
                    <a:pt x="2727" y="937"/>
                    <a:pt x="2707" y="936"/>
                    <a:pt x="2687" y="936"/>
                  </a:cubicBezTo>
                  <a:cubicBezTo>
                    <a:pt x="2660" y="936"/>
                    <a:pt x="2635" y="939"/>
                    <a:pt x="2608" y="943"/>
                  </a:cubicBezTo>
                  <a:cubicBezTo>
                    <a:pt x="2736" y="892"/>
                    <a:pt x="2844" y="778"/>
                    <a:pt x="2894" y="644"/>
                  </a:cubicBezTo>
                  <a:cubicBezTo>
                    <a:pt x="2920" y="594"/>
                    <a:pt x="2926" y="530"/>
                    <a:pt x="2894" y="492"/>
                  </a:cubicBezTo>
                  <a:cubicBezTo>
                    <a:pt x="2863" y="448"/>
                    <a:pt x="2812" y="442"/>
                    <a:pt x="2760" y="442"/>
                  </a:cubicBezTo>
                  <a:cubicBezTo>
                    <a:pt x="2640" y="442"/>
                    <a:pt x="2526" y="467"/>
                    <a:pt x="2425" y="518"/>
                  </a:cubicBezTo>
                  <a:cubicBezTo>
                    <a:pt x="2476" y="492"/>
                    <a:pt x="2488" y="435"/>
                    <a:pt x="2488" y="371"/>
                  </a:cubicBezTo>
                  <a:cubicBezTo>
                    <a:pt x="2494" y="315"/>
                    <a:pt x="2463" y="251"/>
                    <a:pt x="2412" y="219"/>
                  </a:cubicBezTo>
                  <a:cubicBezTo>
                    <a:pt x="2372" y="197"/>
                    <a:pt x="2324" y="190"/>
                    <a:pt x="2276" y="190"/>
                  </a:cubicBezTo>
                  <a:cubicBezTo>
                    <a:pt x="2255" y="190"/>
                    <a:pt x="2235" y="191"/>
                    <a:pt x="2215" y="193"/>
                  </a:cubicBezTo>
                  <a:cubicBezTo>
                    <a:pt x="2051" y="207"/>
                    <a:pt x="1892" y="239"/>
                    <a:pt x="1732" y="283"/>
                  </a:cubicBezTo>
                  <a:cubicBezTo>
                    <a:pt x="1796" y="245"/>
                    <a:pt x="1860" y="193"/>
                    <a:pt x="1854" y="117"/>
                  </a:cubicBezTo>
                  <a:cubicBezTo>
                    <a:pt x="1854" y="67"/>
                    <a:pt x="1809" y="29"/>
                    <a:pt x="1758" y="10"/>
                  </a:cubicBezTo>
                  <a:cubicBezTo>
                    <a:pt x="1733" y="4"/>
                    <a:pt x="1706" y="0"/>
                    <a:pt x="167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3"/>
            <p:cNvSpPr/>
            <p:nvPr/>
          </p:nvSpPr>
          <p:spPr>
            <a:xfrm>
              <a:off x="2219223" y="2029969"/>
              <a:ext cx="86847" cy="120740"/>
            </a:xfrm>
            <a:custGeom>
              <a:avLst/>
              <a:gdLst/>
              <a:ahLst/>
              <a:cxnLst/>
              <a:rect l="l" t="t" r="r" b="b"/>
              <a:pathLst>
                <a:path w="1727" h="2401" extrusionOk="0">
                  <a:moveTo>
                    <a:pt x="1568" y="0"/>
                  </a:moveTo>
                  <a:cubicBezTo>
                    <a:pt x="1498" y="0"/>
                    <a:pt x="1434" y="20"/>
                    <a:pt x="1371" y="45"/>
                  </a:cubicBezTo>
                  <a:cubicBezTo>
                    <a:pt x="939" y="203"/>
                    <a:pt x="546" y="439"/>
                    <a:pt x="203" y="736"/>
                  </a:cubicBezTo>
                  <a:cubicBezTo>
                    <a:pt x="153" y="788"/>
                    <a:pt x="127" y="870"/>
                    <a:pt x="107" y="940"/>
                  </a:cubicBezTo>
                  <a:cubicBezTo>
                    <a:pt x="1" y="1359"/>
                    <a:pt x="51" y="1796"/>
                    <a:pt x="127" y="2221"/>
                  </a:cubicBezTo>
                  <a:cubicBezTo>
                    <a:pt x="259" y="2330"/>
                    <a:pt x="442" y="2401"/>
                    <a:pt x="617" y="2401"/>
                  </a:cubicBezTo>
                  <a:cubicBezTo>
                    <a:pt x="718" y="2401"/>
                    <a:pt x="817" y="2377"/>
                    <a:pt x="901" y="2323"/>
                  </a:cubicBezTo>
                  <a:cubicBezTo>
                    <a:pt x="1117" y="2177"/>
                    <a:pt x="1263" y="1930"/>
                    <a:pt x="1275" y="1670"/>
                  </a:cubicBezTo>
                  <a:cubicBezTo>
                    <a:pt x="1288" y="1409"/>
                    <a:pt x="1155" y="1163"/>
                    <a:pt x="953" y="997"/>
                  </a:cubicBezTo>
                  <a:cubicBezTo>
                    <a:pt x="1314" y="826"/>
                    <a:pt x="1606" y="495"/>
                    <a:pt x="1726" y="109"/>
                  </a:cubicBezTo>
                  <a:cubicBezTo>
                    <a:pt x="1706" y="45"/>
                    <a:pt x="1638" y="7"/>
                    <a:pt x="156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3"/>
            <p:cNvSpPr/>
            <p:nvPr/>
          </p:nvSpPr>
          <p:spPr>
            <a:xfrm>
              <a:off x="2261665" y="2027706"/>
              <a:ext cx="46918" cy="121344"/>
            </a:xfrm>
            <a:custGeom>
              <a:avLst/>
              <a:gdLst/>
              <a:ahLst/>
              <a:cxnLst/>
              <a:rect l="l" t="t" r="r" b="b"/>
              <a:pathLst>
                <a:path w="933" h="2413" extrusionOk="0">
                  <a:moveTo>
                    <a:pt x="704" y="0"/>
                  </a:moveTo>
                  <a:cubicBezTo>
                    <a:pt x="633" y="0"/>
                    <a:pt x="570" y="22"/>
                    <a:pt x="508" y="45"/>
                  </a:cubicBezTo>
                  <a:cubicBezTo>
                    <a:pt x="393" y="84"/>
                    <a:pt x="279" y="134"/>
                    <a:pt x="165" y="192"/>
                  </a:cubicBezTo>
                  <a:cubicBezTo>
                    <a:pt x="139" y="204"/>
                    <a:pt x="133" y="230"/>
                    <a:pt x="139" y="256"/>
                  </a:cubicBezTo>
                  <a:cubicBezTo>
                    <a:pt x="148" y="272"/>
                    <a:pt x="165" y="280"/>
                    <a:pt x="183" y="280"/>
                  </a:cubicBezTo>
                  <a:cubicBezTo>
                    <a:pt x="192" y="280"/>
                    <a:pt x="201" y="278"/>
                    <a:pt x="209" y="274"/>
                  </a:cubicBezTo>
                  <a:cubicBezTo>
                    <a:pt x="317" y="224"/>
                    <a:pt x="431" y="180"/>
                    <a:pt x="540" y="134"/>
                  </a:cubicBezTo>
                  <a:cubicBezTo>
                    <a:pt x="597" y="117"/>
                    <a:pt x="648" y="95"/>
                    <a:pt x="705" y="95"/>
                  </a:cubicBezTo>
                  <a:cubicBezTo>
                    <a:pt x="711" y="95"/>
                    <a:pt x="717" y="95"/>
                    <a:pt x="724" y="96"/>
                  </a:cubicBezTo>
                  <a:cubicBezTo>
                    <a:pt x="762" y="103"/>
                    <a:pt x="812" y="116"/>
                    <a:pt x="832" y="154"/>
                  </a:cubicBezTo>
                  <a:cubicBezTo>
                    <a:pt x="710" y="522"/>
                    <a:pt x="431" y="833"/>
                    <a:pt x="89" y="997"/>
                  </a:cubicBezTo>
                  <a:cubicBezTo>
                    <a:pt x="70" y="1010"/>
                    <a:pt x="57" y="1023"/>
                    <a:pt x="57" y="1036"/>
                  </a:cubicBezTo>
                  <a:cubicBezTo>
                    <a:pt x="57" y="1055"/>
                    <a:pt x="63" y="1074"/>
                    <a:pt x="77" y="1080"/>
                  </a:cubicBezTo>
                  <a:cubicBezTo>
                    <a:pt x="279" y="1238"/>
                    <a:pt x="393" y="1474"/>
                    <a:pt x="381" y="1709"/>
                  </a:cubicBezTo>
                  <a:cubicBezTo>
                    <a:pt x="375" y="1955"/>
                    <a:pt x="235" y="2190"/>
                    <a:pt x="32" y="2324"/>
                  </a:cubicBezTo>
                  <a:cubicBezTo>
                    <a:pt x="7" y="2342"/>
                    <a:pt x="0" y="2368"/>
                    <a:pt x="13" y="2394"/>
                  </a:cubicBezTo>
                  <a:cubicBezTo>
                    <a:pt x="25" y="2406"/>
                    <a:pt x="38" y="2412"/>
                    <a:pt x="57" y="2412"/>
                  </a:cubicBezTo>
                  <a:cubicBezTo>
                    <a:pt x="63" y="2412"/>
                    <a:pt x="77" y="2412"/>
                    <a:pt x="83" y="2406"/>
                  </a:cubicBezTo>
                  <a:cubicBezTo>
                    <a:pt x="317" y="2260"/>
                    <a:pt x="470" y="1994"/>
                    <a:pt x="482" y="1715"/>
                  </a:cubicBezTo>
                  <a:cubicBezTo>
                    <a:pt x="489" y="1474"/>
                    <a:pt x="387" y="1232"/>
                    <a:pt x="191" y="1055"/>
                  </a:cubicBezTo>
                  <a:cubicBezTo>
                    <a:pt x="540" y="865"/>
                    <a:pt x="812" y="540"/>
                    <a:pt x="933" y="166"/>
                  </a:cubicBezTo>
                  <a:lnTo>
                    <a:pt x="933" y="134"/>
                  </a:lnTo>
                  <a:cubicBezTo>
                    <a:pt x="901" y="58"/>
                    <a:pt x="824" y="7"/>
                    <a:pt x="730" y="1"/>
                  </a:cubicBezTo>
                  <a:cubicBezTo>
                    <a:pt x="721" y="1"/>
                    <a:pt x="713" y="0"/>
                    <a:pt x="7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3"/>
            <p:cNvSpPr/>
            <p:nvPr/>
          </p:nvSpPr>
          <p:spPr>
            <a:xfrm>
              <a:off x="2304108" y="1996226"/>
              <a:ext cx="52349" cy="42040"/>
            </a:xfrm>
            <a:custGeom>
              <a:avLst/>
              <a:gdLst/>
              <a:ahLst/>
              <a:cxnLst/>
              <a:rect l="l" t="t" r="r" b="b"/>
              <a:pathLst>
                <a:path w="1041" h="836" extrusionOk="0">
                  <a:moveTo>
                    <a:pt x="986" y="0"/>
                  </a:moveTo>
                  <a:cubicBezTo>
                    <a:pt x="979" y="0"/>
                    <a:pt x="972" y="2"/>
                    <a:pt x="964" y="6"/>
                  </a:cubicBezTo>
                  <a:cubicBezTo>
                    <a:pt x="794" y="100"/>
                    <a:pt x="616" y="170"/>
                    <a:pt x="425" y="208"/>
                  </a:cubicBezTo>
                  <a:cubicBezTo>
                    <a:pt x="413" y="215"/>
                    <a:pt x="393" y="227"/>
                    <a:pt x="393" y="247"/>
                  </a:cubicBezTo>
                  <a:cubicBezTo>
                    <a:pt x="349" y="449"/>
                    <a:pt x="209" y="639"/>
                    <a:pt x="26" y="748"/>
                  </a:cubicBezTo>
                  <a:cubicBezTo>
                    <a:pt x="6" y="760"/>
                    <a:pt x="0" y="792"/>
                    <a:pt x="12" y="812"/>
                  </a:cubicBezTo>
                  <a:cubicBezTo>
                    <a:pt x="18" y="830"/>
                    <a:pt x="38" y="836"/>
                    <a:pt x="50" y="836"/>
                  </a:cubicBezTo>
                  <a:cubicBezTo>
                    <a:pt x="64" y="836"/>
                    <a:pt x="70" y="836"/>
                    <a:pt x="76" y="830"/>
                  </a:cubicBezTo>
                  <a:cubicBezTo>
                    <a:pt x="273" y="716"/>
                    <a:pt x="425" y="513"/>
                    <a:pt x="475" y="297"/>
                  </a:cubicBezTo>
                  <a:cubicBezTo>
                    <a:pt x="666" y="253"/>
                    <a:pt x="844" y="183"/>
                    <a:pt x="1009" y="94"/>
                  </a:cubicBezTo>
                  <a:cubicBezTo>
                    <a:pt x="1034" y="82"/>
                    <a:pt x="1041" y="50"/>
                    <a:pt x="1028" y="24"/>
                  </a:cubicBezTo>
                  <a:cubicBezTo>
                    <a:pt x="1020" y="11"/>
                    <a:pt x="1004" y="0"/>
                    <a:pt x="9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3"/>
            <p:cNvSpPr/>
            <p:nvPr/>
          </p:nvSpPr>
          <p:spPr>
            <a:xfrm>
              <a:off x="2310444" y="2007540"/>
              <a:ext cx="80762" cy="64619"/>
            </a:xfrm>
            <a:custGeom>
              <a:avLst/>
              <a:gdLst/>
              <a:ahLst/>
              <a:cxnLst/>
              <a:rect l="l" t="t" r="r" b="b"/>
              <a:pathLst>
                <a:path w="1606" h="1285" extrusionOk="0">
                  <a:moveTo>
                    <a:pt x="1553" y="1"/>
                  </a:moveTo>
                  <a:cubicBezTo>
                    <a:pt x="1540" y="1"/>
                    <a:pt x="1528" y="6"/>
                    <a:pt x="1518" y="15"/>
                  </a:cubicBezTo>
                  <a:cubicBezTo>
                    <a:pt x="1295" y="224"/>
                    <a:pt x="997" y="352"/>
                    <a:pt x="692" y="370"/>
                  </a:cubicBezTo>
                  <a:cubicBezTo>
                    <a:pt x="668" y="370"/>
                    <a:pt x="654" y="383"/>
                    <a:pt x="648" y="402"/>
                  </a:cubicBezTo>
                  <a:cubicBezTo>
                    <a:pt x="554" y="739"/>
                    <a:pt x="331" y="1024"/>
                    <a:pt x="33" y="1190"/>
                  </a:cubicBezTo>
                  <a:cubicBezTo>
                    <a:pt x="14" y="1202"/>
                    <a:pt x="1" y="1234"/>
                    <a:pt x="14" y="1258"/>
                  </a:cubicBezTo>
                  <a:cubicBezTo>
                    <a:pt x="27" y="1272"/>
                    <a:pt x="39" y="1284"/>
                    <a:pt x="59" y="1284"/>
                  </a:cubicBezTo>
                  <a:cubicBezTo>
                    <a:pt x="65" y="1284"/>
                    <a:pt x="77" y="1278"/>
                    <a:pt x="83" y="1278"/>
                  </a:cubicBezTo>
                  <a:cubicBezTo>
                    <a:pt x="395" y="1100"/>
                    <a:pt x="630" y="809"/>
                    <a:pt x="730" y="466"/>
                  </a:cubicBezTo>
                  <a:cubicBezTo>
                    <a:pt x="1049" y="440"/>
                    <a:pt x="1353" y="300"/>
                    <a:pt x="1588" y="86"/>
                  </a:cubicBezTo>
                  <a:cubicBezTo>
                    <a:pt x="1606" y="66"/>
                    <a:pt x="1606" y="40"/>
                    <a:pt x="1588" y="15"/>
                  </a:cubicBezTo>
                  <a:cubicBezTo>
                    <a:pt x="1578" y="6"/>
                    <a:pt x="1565" y="1"/>
                    <a:pt x="155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3"/>
            <p:cNvSpPr/>
            <p:nvPr/>
          </p:nvSpPr>
          <p:spPr>
            <a:xfrm>
              <a:off x="2330609" y="2028611"/>
              <a:ext cx="72112" cy="58233"/>
            </a:xfrm>
            <a:custGeom>
              <a:avLst/>
              <a:gdLst/>
              <a:ahLst/>
              <a:cxnLst/>
              <a:rect l="l" t="t" r="r" b="b"/>
              <a:pathLst>
                <a:path w="1434" h="1158" extrusionOk="0">
                  <a:moveTo>
                    <a:pt x="1380" y="0"/>
                  </a:moveTo>
                  <a:cubicBezTo>
                    <a:pt x="1368" y="0"/>
                    <a:pt x="1355" y="5"/>
                    <a:pt x="1345" y="15"/>
                  </a:cubicBezTo>
                  <a:cubicBezTo>
                    <a:pt x="1172" y="181"/>
                    <a:pt x="935" y="276"/>
                    <a:pt x="694" y="276"/>
                  </a:cubicBezTo>
                  <a:cubicBezTo>
                    <a:pt x="687" y="276"/>
                    <a:pt x="679" y="276"/>
                    <a:pt x="672" y="276"/>
                  </a:cubicBezTo>
                  <a:cubicBezTo>
                    <a:pt x="648" y="276"/>
                    <a:pt x="628" y="294"/>
                    <a:pt x="622" y="314"/>
                  </a:cubicBezTo>
                  <a:cubicBezTo>
                    <a:pt x="552" y="631"/>
                    <a:pt x="323" y="923"/>
                    <a:pt x="32" y="1068"/>
                  </a:cubicBezTo>
                  <a:cubicBezTo>
                    <a:pt x="6" y="1075"/>
                    <a:pt x="0" y="1106"/>
                    <a:pt x="12" y="1132"/>
                  </a:cubicBezTo>
                  <a:cubicBezTo>
                    <a:pt x="18" y="1144"/>
                    <a:pt x="38" y="1158"/>
                    <a:pt x="50" y="1158"/>
                  </a:cubicBezTo>
                  <a:cubicBezTo>
                    <a:pt x="63" y="1158"/>
                    <a:pt x="70" y="1158"/>
                    <a:pt x="76" y="1152"/>
                  </a:cubicBezTo>
                  <a:cubicBezTo>
                    <a:pt x="381" y="999"/>
                    <a:pt x="622" y="707"/>
                    <a:pt x="704" y="370"/>
                  </a:cubicBezTo>
                  <a:cubicBezTo>
                    <a:pt x="970" y="370"/>
                    <a:pt x="1225" y="268"/>
                    <a:pt x="1415" y="85"/>
                  </a:cubicBezTo>
                  <a:cubicBezTo>
                    <a:pt x="1433" y="66"/>
                    <a:pt x="1433" y="34"/>
                    <a:pt x="1415" y="15"/>
                  </a:cubicBezTo>
                  <a:cubicBezTo>
                    <a:pt x="1405" y="5"/>
                    <a:pt x="1393" y="0"/>
                    <a:pt x="1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3"/>
            <p:cNvSpPr/>
            <p:nvPr/>
          </p:nvSpPr>
          <p:spPr>
            <a:xfrm>
              <a:off x="2289374" y="2060242"/>
              <a:ext cx="54009" cy="33944"/>
            </a:xfrm>
            <a:custGeom>
              <a:avLst/>
              <a:gdLst/>
              <a:ahLst/>
              <a:cxnLst/>
              <a:rect l="l" t="t" r="r" b="b"/>
              <a:pathLst>
                <a:path w="1074" h="675" extrusionOk="0">
                  <a:moveTo>
                    <a:pt x="52" y="0"/>
                  </a:moveTo>
                  <a:cubicBezTo>
                    <a:pt x="31" y="0"/>
                    <a:pt x="13" y="12"/>
                    <a:pt x="7" y="34"/>
                  </a:cubicBezTo>
                  <a:cubicBezTo>
                    <a:pt x="1" y="58"/>
                    <a:pt x="14" y="84"/>
                    <a:pt x="39" y="96"/>
                  </a:cubicBezTo>
                  <a:cubicBezTo>
                    <a:pt x="395" y="204"/>
                    <a:pt x="724" y="401"/>
                    <a:pt x="985" y="661"/>
                  </a:cubicBezTo>
                  <a:cubicBezTo>
                    <a:pt x="997" y="675"/>
                    <a:pt x="1011" y="675"/>
                    <a:pt x="1023" y="675"/>
                  </a:cubicBezTo>
                  <a:cubicBezTo>
                    <a:pt x="1035" y="675"/>
                    <a:pt x="1049" y="667"/>
                    <a:pt x="1055" y="661"/>
                  </a:cubicBezTo>
                  <a:cubicBezTo>
                    <a:pt x="1073" y="643"/>
                    <a:pt x="1073" y="611"/>
                    <a:pt x="1055" y="591"/>
                  </a:cubicBezTo>
                  <a:cubicBezTo>
                    <a:pt x="782" y="318"/>
                    <a:pt x="439" y="116"/>
                    <a:pt x="65" y="2"/>
                  </a:cubicBezTo>
                  <a:cubicBezTo>
                    <a:pt x="60" y="1"/>
                    <a:pt x="56" y="0"/>
                    <a:pt x="5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3"/>
            <p:cNvSpPr/>
            <p:nvPr/>
          </p:nvSpPr>
          <p:spPr>
            <a:xfrm>
              <a:off x="1801082" y="2141657"/>
              <a:ext cx="488644" cy="411955"/>
            </a:xfrm>
            <a:custGeom>
              <a:avLst/>
              <a:gdLst/>
              <a:ahLst/>
              <a:cxnLst/>
              <a:rect l="l" t="t" r="r" b="b"/>
              <a:pathLst>
                <a:path w="9717" h="8192" extrusionOk="0">
                  <a:moveTo>
                    <a:pt x="8442" y="0"/>
                  </a:moveTo>
                  <a:cubicBezTo>
                    <a:pt x="7033" y="1429"/>
                    <a:pt x="4292" y="3669"/>
                    <a:pt x="3961" y="4988"/>
                  </a:cubicBezTo>
                  <a:lnTo>
                    <a:pt x="1043" y="3682"/>
                  </a:lnTo>
                  <a:lnTo>
                    <a:pt x="1" y="7038"/>
                  </a:lnTo>
                  <a:lnTo>
                    <a:pt x="3137" y="8067"/>
                  </a:lnTo>
                  <a:cubicBezTo>
                    <a:pt x="3388" y="8150"/>
                    <a:pt x="3646" y="8191"/>
                    <a:pt x="3905" y="8191"/>
                  </a:cubicBezTo>
                  <a:cubicBezTo>
                    <a:pt x="4181" y="8191"/>
                    <a:pt x="4457" y="8144"/>
                    <a:pt x="4723" y="8048"/>
                  </a:cubicBezTo>
                  <a:cubicBezTo>
                    <a:pt x="5269" y="7858"/>
                    <a:pt x="5726" y="7477"/>
                    <a:pt x="6017" y="6976"/>
                  </a:cubicBezTo>
                  <a:lnTo>
                    <a:pt x="9717" y="661"/>
                  </a:lnTo>
                  <a:lnTo>
                    <a:pt x="8442"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3"/>
            <p:cNvSpPr/>
            <p:nvPr/>
          </p:nvSpPr>
          <p:spPr>
            <a:xfrm>
              <a:off x="1994488" y="2385451"/>
              <a:ext cx="15086" cy="80209"/>
            </a:xfrm>
            <a:custGeom>
              <a:avLst/>
              <a:gdLst/>
              <a:ahLst/>
              <a:cxnLst/>
              <a:rect l="l" t="t" r="r" b="b"/>
              <a:pathLst>
                <a:path w="300" h="1595" extrusionOk="0">
                  <a:moveTo>
                    <a:pt x="131" y="1"/>
                  </a:moveTo>
                  <a:cubicBezTo>
                    <a:pt x="109" y="1"/>
                    <a:pt x="91" y="17"/>
                    <a:pt x="91" y="40"/>
                  </a:cubicBezTo>
                  <a:cubicBezTo>
                    <a:pt x="1" y="547"/>
                    <a:pt x="39" y="1074"/>
                    <a:pt x="197" y="1563"/>
                  </a:cubicBezTo>
                  <a:cubicBezTo>
                    <a:pt x="205" y="1581"/>
                    <a:pt x="223" y="1595"/>
                    <a:pt x="243" y="1595"/>
                  </a:cubicBezTo>
                  <a:lnTo>
                    <a:pt x="261" y="1595"/>
                  </a:lnTo>
                  <a:cubicBezTo>
                    <a:pt x="287" y="1581"/>
                    <a:pt x="299" y="1557"/>
                    <a:pt x="293" y="1531"/>
                  </a:cubicBezTo>
                  <a:cubicBezTo>
                    <a:pt x="135" y="1054"/>
                    <a:pt x="97" y="547"/>
                    <a:pt x="185" y="52"/>
                  </a:cubicBezTo>
                  <a:cubicBezTo>
                    <a:pt x="185" y="26"/>
                    <a:pt x="173" y="2"/>
                    <a:pt x="141" y="2"/>
                  </a:cubicBezTo>
                  <a:cubicBezTo>
                    <a:pt x="138" y="1"/>
                    <a:pt x="134" y="1"/>
                    <a:pt x="1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3"/>
            <p:cNvSpPr/>
            <p:nvPr/>
          </p:nvSpPr>
          <p:spPr>
            <a:xfrm>
              <a:off x="1636139" y="2236147"/>
              <a:ext cx="257221" cy="292020"/>
            </a:xfrm>
            <a:custGeom>
              <a:avLst/>
              <a:gdLst/>
              <a:ahLst/>
              <a:cxnLst/>
              <a:rect l="l" t="t" r="r" b="b"/>
              <a:pathLst>
                <a:path w="5115" h="5807" extrusionOk="0">
                  <a:moveTo>
                    <a:pt x="469" y="1"/>
                  </a:moveTo>
                  <a:lnTo>
                    <a:pt x="0" y="1568"/>
                  </a:lnTo>
                  <a:lnTo>
                    <a:pt x="972" y="4869"/>
                  </a:lnTo>
                  <a:lnTo>
                    <a:pt x="3497" y="5807"/>
                  </a:lnTo>
                  <a:lnTo>
                    <a:pt x="5115" y="1580"/>
                  </a:lnTo>
                  <a:lnTo>
                    <a:pt x="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3"/>
            <p:cNvSpPr/>
            <p:nvPr/>
          </p:nvSpPr>
          <p:spPr>
            <a:xfrm>
              <a:off x="1592691" y="2214574"/>
              <a:ext cx="201804" cy="661482"/>
            </a:xfrm>
            <a:custGeom>
              <a:avLst/>
              <a:gdLst/>
              <a:ahLst/>
              <a:cxnLst/>
              <a:rect l="l" t="t" r="r" b="b"/>
              <a:pathLst>
                <a:path w="4013" h="13154" extrusionOk="0">
                  <a:moveTo>
                    <a:pt x="259" y="0"/>
                  </a:moveTo>
                  <a:cubicBezTo>
                    <a:pt x="175" y="0"/>
                    <a:pt x="89" y="6"/>
                    <a:pt x="1" y="17"/>
                  </a:cubicBezTo>
                  <a:cubicBezTo>
                    <a:pt x="1734" y="4117"/>
                    <a:pt x="2407" y="8654"/>
                    <a:pt x="1860" y="13065"/>
                  </a:cubicBezTo>
                  <a:cubicBezTo>
                    <a:pt x="2375" y="13090"/>
                    <a:pt x="2876" y="13122"/>
                    <a:pt x="3359" y="13154"/>
                  </a:cubicBezTo>
                  <a:cubicBezTo>
                    <a:pt x="4012" y="8749"/>
                    <a:pt x="3213" y="4135"/>
                    <a:pt x="1112" y="213"/>
                  </a:cubicBezTo>
                  <a:cubicBezTo>
                    <a:pt x="830" y="70"/>
                    <a:pt x="556" y="0"/>
                    <a:pt x="259"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3"/>
            <p:cNvSpPr/>
            <p:nvPr/>
          </p:nvSpPr>
          <p:spPr>
            <a:xfrm>
              <a:off x="1228861" y="1702547"/>
              <a:ext cx="403155" cy="456359"/>
            </a:xfrm>
            <a:custGeom>
              <a:avLst/>
              <a:gdLst/>
              <a:ahLst/>
              <a:cxnLst/>
              <a:rect l="l" t="t" r="r" b="b"/>
              <a:pathLst>
                <a:path w="8017" h="9075" extrusionOk="0">
                  <a:moveTo>
                    <a:pt x="5427" y="1"/>
                  </a:moveTo>
                  <a:cubicBezTo>
                    <a:pt x="4298" y="1"/>
                    <a:pt x="3166" y="421"/>
                    <a:pt x="2331" y="1181"/>
                  </a:cubicBezTo>
                  <a:cubicBezTo>
                    <a:pt x="1283" y="2133"/>
                    <a:pt x="718" y="3592"/>
                    <a:pt x="858" y="4994"/>
                  </a:cubicBezTo>
                  <a:cubicBezTo>
                    <a:pt x="458" y="5261"/>
                    <a:pt x="293" y="5762"/>
                    <a:pt x="420" y="6227"/>
                  </a:cubicBezTo>
                  <a:cubicBezTo>
                    <a:pt x="490" y="6479"/>
                    <a:pt x="648" y="6728"/>
                    <a:pt x="592" y="6988"/>
                  </a:cubicBezTo>
                  <a:cubicBezTo>
                    <a:pt x="548" y="7203"/>
                    <a:pt x="363" y="7355"/>
                    <a:pt x="229" y="7540"/>
                  </a:cubicBezTo>
                  <a:cubicBezTo>
                    <a:pt x="71" y="7774"/>
                    <a:pt x="1" y="8073"/>
                    <a:pt x="47" y="8359"/>
                  </a:cubicBezTo>
                  <a:cubicBezTo>
                    <a:pt x="91" y="8638"/>
                    <a:pt x="249" y="8904"/>
                    <a:pt x="478" y="9075"/>
                  </a:cubicBezTo>
                  <a:cubicBezTo>
                    <a:pt x="484" y="8860"/>
                    <a:pt x="776" y="8682"/>
                    <a:pt x="985" y="8638"/>
                  </a:cubicBezTo>
                  <a:cubicBezTo>
                    <a:pt x="1046" y="8625"/>
                    <a:pt x="1108" y="8619"/>
                    <a:pt x="1170" y="8619"/>
                  </a:cubicBezTo>
                  <a:cubicBezTo>
                    <a:pt x="1320" y="8619"/>
                    <a:pt x="1471" y="8651"/>
                    <a:pt x="1620" y="8682"/>
                  </a:cubicBezTo>
                  <a:cubicBezTo>
                    <a:pt x="1750" y="8709"/>
                    <a:pt x="1883" y="8735"/>
                    <a:pt x="2013" y="8735"/>
                  </a:cubicBezTo>
                  <a:cubicBezTo>
                    <a:pt x="2093" y="8735"/>
                    <a:pt x="2171" y="8725"/>
                    <a:pt x="2247" y="8702"/>
                  </a:cubicBezTo>
                  <a:cubicBezTo>
                    <a:pt x="2522" y="8618"/>
                    <a:pt x="2730" y="8371"/>
                    <a:pt x="3009" y="8333"/>
                  </a:cubicBezTo>
                  <a:cubicBezTo>
                    <a:pt x="3034" y="8330"/>
                    <a:pt x="3058" y="8329"/>
                    <a:pt x="3082" y="8329"/>
                  </a:cubicBezTo>
                  <a:cubicBezTo>
                    <a:pt x="3503" y="8329"/>
                    <a:pt x="3848" y="8778"/>
                    <a:pt x="4271" y="8778"/>
                  </a:cubicBezTo>
                  <a:cubicBezTo>
                    <a:pt x="4274" y="8778"/>
                    <a:pt x="4277" y="8778"/>
                    <a:pt x="4279" y="8778"/>
                  </a:cubicBezTo>
                  <a:cubicBezTo>
                    <a:pt x="4508" y="8778"/>
                    <a:pt x="4710" y="8650"/>
                    <a:pt x="4907" y="8542"/>
                  </a:cubicBezTo>
                  <a:cubicBezTo>
                    <a:pt x="5058" y="8451"/>
                    <a:pt x="5233" y="8373"/>
                    <a:pt x="5408" y="8373"/>
                  </a:cubicBezTo>
                  <a:cubicBezTo>
                    <a:pt x="5453" y="8373"/>
                    <a:pt x="5498" y="8378"/>
                    <a:pt x="5542" y="8389"/>
                  </a:cubicBezTo>
                  <a:cubicBezTo>
                    <a:pt x="5732" y="8435"/>
                    <a:pt x="5879" y="8594"/>
                    <a:pt x="6069" y="8638"/>
                  </a:cubicBezTo>
                  <a:cubicBezTo>
                    <a:pt x="6112" y="8649"/>
                    <a:pt x="6156" y="8654"/>
                    <a:pt x="6199" y="8654"/>
                  </a:cubicBezTo>
                  <a:cubicBezTo>
                    <a:pt x="6403" y="8654"/>
                    <a:pt x="6608" y="8550"/>
                    <a:pt x="6817" y="8524"/>
                  </a:cubicBezTo>
                  <a:cubicBezTo>
                    <a:pt x="6848" y="8520"/>
                    <a:pt x="6880" y="8518"/>
                    <a:pt x="6912" y="8518"/>
                  </a:cubicBezTo>
                  <a:cubicBezTo>
                    <a:pt x="7218" y="8518"/>
                    <a:pt x="7570" y="8677"/>
                    <a:pt x="7718" y="8936"/>
                  </a:cubicBezTo>
                  <a:cubicBezTo>
                    <a:pt x="8011" y="8530"/>
                    <a:pt x="8017" y="7946"/>
                    <a:pt x="7744" y="7527"/>
                  </a:cubicBezTo>
                  <a:cubicBezTo>
                    <a:pt x="7624" y="7349"/>
                    <a:pt x="7452" y="7185"/>
                    <a:pt x="7440" y="6968"/>
                  </a:cubicBezTo>
                  <a:cubicBezTo>
                    <a:pt x="7402" y="6594"/>
                    <a:pt x="7852" y="6289"/>
                    <a:pt x="7782" y="5922"/>
                  </a:cubicBezTo>
                  <a:cubicBezTo>
                    <a:pt x="7744" y="5680"/>
                    <a:pt x="7490" y="5515"/>
                    <a:pt x="7440" y="5275"/>
                  </a:cubicBezTo>
                  <a:cubicBezTo>
                    <a:pt x="7402" y="5097"/>
                    <a:pt x="7484" y="4912"/>
                    <a:pt x="7528" y="4734"/>
                  </a:cubicBezTo>
                  <a:cubicBezTo>
                    <a:pt x="7654" y="4239"/>
                    <a:pt x="7502" y="3650"/>
                    <a:pt x="7097" y="3339"/>
                  </a:cubicBezTo>
                  <a:cubicBezTo>
                    <a:pt x="7332" y="2926"/>
                    <a:pt x="7572" y="2513"/>
                    <a:pt x="7680" y="2056"/>
                  </a:cubicBezTo>
                  <a:cubicBezTo>
                    <a:pt x="7788" y="1593"/>
                    <a:pt x="7744" y="1079"/>
                    <a:pt x="7458" y="705"/>
                  </a:cubicBezTo>
                  <a:cubicBezTo>
                    <a:pt x="7179" y="343"/>
                    <a:pt x="6722" y="172"/>
                    <a:pt x="6278" y="82"/>
                  </a:cubicBezTo>
                  <a:cubicBezTo>
                    <a:pt x="5997" y="27"/>
                    <a:pt x="5712" y="1"/>
                    <a:pt x="542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3"/>
            <p:cNvSpPr/>
            <p:nvPr/>
          </p:nvSpPr>
          <p:spPr>
            <a:xfrm>
              <a:off x="1331950" y="2023632"/>
              <a:ext cx="179778" cy="212565"/>
            </a:xfrm>
            <a:custGeom>
              <a:avLst/>
              <a:gdLst/>
              <a:ahLst/>
              <a:cxnLst/>
              <a:rect l="l" t="t" r="r" b="b"/>
              <a:pathLst>
                <a:path w="3575" h="4227" extrusionOk="0">
                  <a:moveTo>
                    <a:pt x="560" y="0"/>
                  </a:moveTo>
                  <a:cubicBezTo>
                    <a:pt x="680" y="932"/>
                    <a:pt x="249" y="2634"/>
                    <a:pt x="1" y="3604"/>
                  </a:cubicBezTo>
                  <a:cubicBezTo>
                    <a:pt x="1" y="3604"/>
                    <a:pt x="979" y="4227"/>
                    <a:pt x="1899" y="4227"/>
                  </a:cubicBezTo>
                  <a:cubicBezTo>
                    <a:pt x="2997" y="4227"/>
                    <a:pt x="3574" y="3585"/>
                    <a:pt x="3574" y="3585"/>
                  </a:cubicBezTo>
                  <a:cubicBezTo>
                    <a:pt x="3466" y="3237"/>
                    <a:pt x="3327" y="2830"/>
                    <a:pt x="3276" y="2563"/>
                  </a:cubicBezTo>
                  <a:cubicBezTo>
                    <a:pt x="3244" y="2385"/>
                    <a:pt x="3225" y="2227"/>
                    <a:pt x="3219" y="2062"/>
                  </a:cubicBezTo>
                  <a:cubicBezTo>
                    <a:pt x="3213" y="2012"/>
                    <a:pt x="3213" y="1966"/>
                    <a:pt x="3213" y="1916"/>
                  </a:cubicBezTo>
                  <a:lnTo>
                    <a:pt x="1855" y="273"/>
                  </a:lnTo>
                  <a:lnTo>
                    <a:pt x="56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3"/>
            <p:cNvSpPr/>
            <p:nvPr/>
          </p:nvSpPr>
          <p:spPr>
            <a:xfrm>
              <a:off x="1383998" y="2043999"/>
              <a:ext cx="112694" cy="108571"/>
            </a:xfrm>
            <a:custGeom>
              <a:avLst/>
              <a:gdLst/>
              <a:ahLst/>
              <a:cxnLst/>
              <a:rect l="l" t="t" r="r" b="b"/>
              <a:pathLst>
                <a:path w="2241" h="2159" extrusionOk="0">
                  <a:moveTo>
                    <a:pt x="0" y="0"/>
                  </a:moveTo>
                  <a:cubicBezTo>
                    <a:pt x="96" y="571"/>
                    <a:pt x="389" y="1112"/>
                    <a:pt x="820" y="1499"/>
                  </a:cubicBezTo>
                  <a:cubicBezTo>
                    <a:pt x="1213" y="1860"/>
                    <a:pt x="1714" y="2088"/>
                    <a:pt x="2241" y="2158"/>
                  </a:cubicBezTo>
                  <a:cubicBezTo>
                    <a:pt x="2209" y="1980"/>
                    <a:pt x="2190" y="1822"/>
                    <a:pt x="2184" y="1657"/>
                  </a:cubicBezTo>
                  <a:cubicBezTo>
                    <a:pt x="2108" y="1657"/>
                    <a:pt x="2032" y="1645"/>
                    <a:pt x="1956" y="1631"/>
                  </a:cubicBezTo>
                  <a:cubicBezTo>
                    <a:pt x="1473" y="1531"/>
                    <a:pt x="1042" y="1245"/>
                    <a:pt x="699" y="896"/>
                  </a:cubicBezTo>
                  <a:cubicBezTo>
                    <a:pt x="433" y="623"/>
                    <a:pt x="210" y="319"/>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3"/>
            <p:cNvSpPr/>
            <p:nvPr/>
          </p:nvSpPr>
          <p:spPr>
            <a:xfrm>
              <a:off x="1360061" y="1777224"/>
              <a:ext cx="220561" cy="350454"/>
            </a:xfrm>
            <a:custGeom>
              <a:avLst/>
              <a:gdLst/>
              <a:ahLst/>
              <a:cxnLst/>
              <a:rect l="l" t="t" r="r" b="b"/>
              <a:pathLst>
                <a:path w="4386" h="6969" extrusionOk="0">
                  <a:moveTo>
                    <a:pt x="2101" y="0"/>
                  </a:moveTo>
                  <a:lnTo>
                    <a:pt x="109" y="1092"/>
                  </a:lnTo>
                  <a:lnTo>
                    <a:pt x="1" y="3135"/>
                  </a:lnTo>
                  <a:lnTo>
                    <a:pt x="1" y="4900"/>
                  </a:lnTo>
                  <a:lnTo>
                    <a:pt x="286" y="5020"/>
                  </a:lnTo>
                  <a:cubicBezTo>
                    <a:pt x="560" y="5433"/>
                    <a:pt x="833" y="5852"/>
                    <a:pt x="1175" y="6201"/>
                  </a:cubicBezTo>
                  <a:cubicBezTo>
                    <a:pt x="1518" y="6550"/>
                    <a:pt x="1949" y="6836"/>
                    <a:pt x="2432" y="6936"/>
                  </a:cubicBezTo>
                  <a:cubicBezTo>
                    <a:pt x="2538" y="6958"/>
                    <a:pt x="2647" y="6968"/>
                    <a:pt x="2756" y="6968"/>
                  </a:cubicBezTo>
                  <a:cubicBezTo>
                    <a:pt x="3142" y="6968"/>
                    <a:pt x="3529" y="6835"/>
                    <a:pt x="3797" y="6562"/>
                  </a:cubicBezTo>
                  <a:cubicBezTo>
                    <a:pt x="4177" y="6181"/>
                    <a:pt x="4266" y="5604"/>
                    <a:pt x="4310" y="5071"/>
                  </a:cubicBezTo>
                  <a:cubicBezTo>
                    <a:pt x="4316" y="4976"/>
                    <a:pt x="4322" y="4886"/>
                    <a:pt x="4330" y="4798"/>
                  </a:cubicBezTo>
                  <a:cubicBezTo>
                    <a:pt x="4342" y="4576"/>
                    <a:pt x="4348" y="4353"/>
                    <a:pt x="4354" y="4132"/>
                  </a:cubicBezTo>
                  <a:cubicBezTo>
                    <a:pt x="4386" y="2856"/>
                    <a:pt x="4298" y="1574"/>
                    <a:pt x="4208" y="299"/>
                  </a:cubicBezTo>
                  <a:lnTo>
                    <a:pt x="210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3"/>
            <p:cNvSpPr/>
            <p:nvPr/>
          </p:nvSpPr>
          <p:spPr>
            <a:xfrm>
              <a:off x="1300420" y="1936736"/>
              <a:ext cx="92278" cy="92378"/>
            </a:xfrm>
            <a:custGeom>
              <a:avLst/>
              <a:gdLst/>
              <a:ahLst/>
              <a:cxnLst/>
              <a:rect l="l" t="t" r="r" b="b"/>
              <a:pathLst>
                <a:path w="1835" h="1837" extrusionOk="0">
                  <a:moveTo>
                    <a:pt x="914" y="1"/>
                  </a:moveTo>
                  <a:cubicBezTo>
                    <a:pt x="406" y="1"/>
                    <a:pt x="0" y="408"/>
                    <a:pt x="0" y="915"/>
                  </a:cubicBezTo>
                  <a:cubicBezTo>
                    <a:pt x="0" y="1423"/>
                    <a:pt x="406" y="1836"/>
                    <a:pt x="914" y="1836"/>
                  </a:cubicBezTo>
                  <a:cubicBezTo>
                    <a:pt x="1421" y="1836"/>
                    <a:pt x="1834" y="1423"/>
                    <a:pt x="1834" y="915"/>
                  </a:cubicBezTo>
                  <a:cubicBezTo>
                    <a:pt x="1834" y="408"/>
                    <a:pt x="1421" y="1"/>
                    <a:pt x="91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3"/>
            <p:cNvSpPr/>
            <p:nvPr/>
          </p:nvSpPr>
          <p:spPr>
            <a:xfrm>
              <a:off x="1318573" y="1962081"/>
              <a:ext cx="56272" cy="48779"/>
            </a:xfrm>
            <a:custGeom>
              <a:avLst/>
              <a:gdLst/>
              <a:ahLst/>
              <a:cxnLst/>
              <a:rect l="l" t="t" r="r" b="b"/>
              <a:pathLst>
                <a:path w="1119" h="970" extrusionOk="0">
                  <a:moveTo>
                    <a:pt x="144" y="0"/>
                  </a:moveTo>
                  <a:cubicBezTo>
                    <a:pt x="111" y="0"/>
                    <a:pt x="78" y="2"/>
                    <a:pt x="45" y="6"/>
                  </a:cubicBezTo>
                  <a:cubicBezTo>
                    <a:pt x="20" y="6"/>
                    <a:pt x="0" y="30"/>
                    <a:pt x="0" y="56"/>
                  </a:cubicBezTo>
                  <a:cubicBezTo>
                    <a:pt x="7" y="82"/>
                    <a:pt x="32" y="100"/>
                    <a:pt x="58" y="100"/>
                  </a:cubicBezTo>
                  <a:cubicBezTo>
                    <a:pt x="87" y="97"/>
                    <a:pt x="116" y="96"/>
                    <a:pt x="144" y="96"/>
                  </a:cubicBezTo>
                  <a:cubicBezTo>
                    <a:pt x="499" y="96"/>
                    <a:pt x="824" y="311"/>
                    <a:pt x="952" y="647"/>
                  </a:cubicBezTo>
                  <a:cubicBezTo>
                    <a:pt x="990" y="735"/>
                    <a:pt x="1010" y="830"/>
                    <a:pt x="1016" y="926"/>
                  </a:cubicBezTo>
                  <a:cubicBezTo>
                    <a:pt x="1016" y="951"/>
                    <a:pt x="1042" y="970"/>
                    <a:pt x="1067" y="970"/>
                  </a:cubicBezTo>
                  <a:cubicBezTo>
                    <a:pt x="1092" y="970"/>
                    <a:pt x="1118" y="944"/>
                    <a:pt x="1111" y="919"/>
                  </a:cubicBezTo>
                  <a:cubicBezTo>
                    <a:pt x="1111" y="811"/>
                    <a:pt x="1086" y="709"/>
                    <a:pt x="1048" y="609"/>
                  </a:cubicBezTo>
                  <a:cubicBezTo>
                    <a:pt x="902" y="239"/>
                    <a:pt x="539" y="0"/>
                    <a:pt x="1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3"/>
            <p:cNvSpPr/>
            <p:nvPr/>
          </p:nvSpPr>
          <p:spPr>
            <a:xfrm>
              <a:off x="1324306" y="1971535"/>
              <a:ext cx="32586" cy="23082"/>
            </a:xfrm>
            <a:custGeom>
              <a:avLst/>
              <a:gdLst/>
              <a:ahLst/>
              <a:cxnLst/>
              <a:rect l="l" t="t" r="r" b="b"/>
              <a:pathLst>
                <a:path w="648" h="459" extrusionOk="0">
                  <a:moveTo>
                    <a:pt x="596" y="0"/>
                  </a:moveTo>
                  <a:cubicBezTo>
                    <a:pt x="593" y="0"/>
                    <a:pt x="589" y="1"/>
                    <a:pt x="586" y="2"/>
                  </a:cubicBezTo>
                  <a:cubicBezTo>
                    <a:pt x="534" y="14"/>
                    <a:pt x="490" y="32"/>
                    <a:pt x="439" y="46"/>
                  </a:cubicBezTo>
                  <a:cubicBezTo>
                    <a:pt x="273" y="116"/>
                    <a:pt x="121" y="230"/>
                    <a:pt x="14" y="383"/>
                  </a:cubicBezTo>
                  <a:cubicBezTo>
                    <a:pt x="1" y="401"/>
                    <a:pt x="7" y="433"/>
                    <a:pt x="27" y="445"/>
                  </a:cubicBezTo>
                  <a:cubicBezTo>
                    <a:pt x="39" y="451"/>
                    <a:pt x="45" y="459"/>
                    <a:pt x="59" y="459"/>
                  </a:cubicBezTo>
                  <a:cubicBezTo>
                    <a:pt x="71" y="459"/>
                    <a:pt x="83" y="451"/>
                    <a:pt x="97" y="433"/>
                  </a:cubicBezTo>
                  <a:cubicBezTo>
                    <a:pt x="191" y="299"/>
                    <a:pt x="325" y="198"/>
                    <a:pt x="477" y="140"/>
                  </a:cubicBezTo>
                  <a:cubicBezTo>
                    <a:pt x="522" y="122"/>
                    <a:pt x="566" y="108"/>
                    <a:pt x="610" y="96"/>
                  </a:cubicBezTo>
                  <a:cubicBezTo>
                    <a:pt x="636" y="90"/>
                    <a:pt x="648" y="64"/>
                    <a:pt x="642" y="40"/>
                  </a:cubicBezTo>
                  <a:cubicBezTo>
                    <a:pt x="637" y="18"/>
                    <a:pt x="617" y="0"/>
                    <a:pt x="5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3"/>
            <p:cNvSpPr/>
            <p:nvPr/>
          </p:nvSpPr>
          <p:spPr>
            <a:xfrm>
              <a:off x="1492518" y="1933014"/>
              <a:ext cx="30374" cy="88405"/>
            </a:xfrm>
            <a:custGeom>
              <a:avLst/>
              <a:gdLst/>
              <a:ahLst/>
              <a:cxnLst/>
              <a:rect l="l" t="t" r="r" b="b"/>
              <a:pathLst>
                <a:path w="604" h="1758" extrusionOk="0">
                  <a:moveTo>
                    <a:pt x="60" y="1"/>
                  </a:moveTo>
                  <a:cubicBezTo>
                    <a:pt x="53" y="1"/>
                    <a:pt x="46" y="3"/>
                    <a:pt x="38" y="6"/>
                  </a:cubicBezTo>
                  <a:cubicBezTo>
                    <a:pt x="13" y="19"/>
                    <a:pt x="0" y="44"/>
                    <a:pt x="13" y="69"/>
                  </a:cubicBezTo>
                  <a:lnTo>
                    <a:pt x="413" y="1047"/>
                  </a:lnTo>
                  <a:cubicBezTo>
                    <a:pt x="463" y="1167"/>
                    <a:pt x="501" y="1275"/>
                    <a:pt x="477" y="1377"/>
                  </a:cubicBezTo>
                  <a:cubicBezTo>
                    <a:pt x="457" y="1446"/>
                    <a:pt x="407" y="1510"/>
                    <a:pt x="331" y="1560"/>
                  </a:cubicBezTo>
                  <a:cubicBezTo>
                    <a:pt x="255" y="1606"/>
                    <a:pt x="172" y="1636"/>
                    <a:pt x="89" y="1662"/>
                  </a:cubicBezTo>
                  <a:cubicBezTo>
                    <a:pt x="64" y="1668"/>
                    <a:pt x="45" y="1694"/>
                    <a:pt x="58" y="1720"/>
                  </a:cubicBezTo>
                  <a:cubicBezTo>
                    <a:pt x="64" y="1738"/>
                    <a:pt x="83" y="1758"/>
                    <a:pt x="102" y="1758"/>
                  </a:cubicBezTo>
                  <a:cubicBezTo>
                    <a:pt x="109" y="1758"/>
                    <a:pt x="109" y="1758"/>
                    <a:pt x="115" y="1750"/>
                  </a:cubicBezTo>
                  <a:cubicBezTo>
                    <a:pt x="197" y="1726"/>
                    <a:pt x="299" y="1694"/>
                    <a:pt x="381" y="1644"/>
                  </a:cubicBezTo>
                  <a:cubicBezTo>
                    <a:pt x="477" y="1580"/>
                    <a:pt x="540" y="1491"/>
                    <a:pt x="565" y="1401"/>
                  </a:cubicBezTo>
                  <a:cubicBezTo>
                    <a:pt x="604" y="1255"/>
                    <a:pt x="546" y="1117"/>
                    <a:pt x="501" y="1009"/>
                  </a:cubicBezTo>
                  <a:lnTo>
                    <a:pt x="102" y="31"/>
                  </a:lnTo>
                  <a:cubicBezTo>
                    <a:pt x="98" y="13"/>
                    <a:pt x="80"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3"/>
            <p:cNvSpPr/>
            <p:nvPr/>
          </p:nvSpPr>
          <p:spPr>
            <a:xfrm>
              <a:off x="1404113" y="1913402"/>
              <a:ext cx="68391" cy="39727"/>
            </a:xfrm>
            <a:custGeom>
              <a:avLst/>
              <a:gdLst/>
              <a:ahLst/>
              <a:cxnLst/>
              <a:rect l="l" t="t" r="r" b="b"/>
              <a:pathLst>
                <a:path w="1360" h="790" extrusionOk="0">
                  <a:moveTo>
                    <a:pt x="660" y="1"/>
                  </a:moveTo>
                  <a:cubicBezTo>
                    <a:pt x="582" y="1"/>
                    <a:pt x="504" y="19"/>
                    <a:pt x="432" y="46"/>
                  </a:cubicBezTo>
                  <a:cubicBezTo>
                    <a:pt x="247" y="110"/>
                    <a:pt x="83" y="256"/>
                    <a:pt x="1" y="440"/>
                  </a:cubicBezTo>
                  <a:cubicBezTo>
                    <a:pt x="159" y="649"/>
                    <a:pt x="407" y="783"/>
                    <a:pt x="666" y="789"/>
                  </a:cubicBezTo>
                  <a:cubicBezTo>
                    <a:pt x="673" y="789"/>
                    <a:pt x="679" y="790"/>
                    <a:pt x="686" y="790"/>
                  </a:cubicBezTo>
                  <a:cubicBezTo>
                    <a:pt x="945" y="790"/>
                    <a:pt x="1197" y="670"/>
                    <a:pt x="1359" y="472"/>
                  </a:cubicBezTo>
                  <a:cubicBezTo>
                    <a:pt x="1289" y="274"/>
                    <a:pt x="1123" y="130"/>
                    <a:pt x="940" y="54"/>
                  </a:cubicBezTo>
                  <a:cubicBezTo>
                    <a:pt x="857" y="22"/>
                    <a:pt x="774" y="2"/>
                    <a:pt x="692" y="2"/>
                  </a:cubicBezTo>
                  <a:cubicBezTo>
                    <a:pt x="681" y="1"/>
                    <a:pt x="671"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3"/>
            <p:cNvSpPr/>
            <p:nvPr/>
          </p:nvSpPr>
          <p:spPr>
            <a:xfrm>
              <a:off x="1400894" y="1911190"/>
              <a:ext cx="74425" cy="29116"/>
            </a:xfrm>
            <a:custGeom>
              <a:avLst/>
              <a:gdLst/>
              <a:ahLst/>
              <a:cxnLst/>
              <a:rect l="l" t="t" r="r" b="b"/>
              <a:pathLst>
                <a:path w="1480" h="579" extrusionOk="0">
                  <a:moveTo>
                    <a:pt x="736" y="0"/>
                  </a:moveTo>
                  <a:cubicBezTo>
                    <a:pt x="635" y="0"/>
                    <a:pt x="534" y="19"/>
                    <a:pt x="439" y="60"/>
                  </a:cubicBezTo>
                  <a:cubicBezTo>
                    <a:pt x="249" y="142"/>
                    <a:pt x="91" y="306"/>
                    <a:pt x="14" y="497"/>
                  </a:cubicBezTo>
                  <a:cubicBezTo>
                    <a:pt x="1" y="523"/>
                    <a:pt x="14" y="555"/>
                    <a:pt x="39" y="561"/>
                  </a:cubicBezTo>
                  <a:cubicBezTo>
                    <a:pt x="46" y="564"/>
                    <a:pt x="53" y="565"/>
                    <a:pt x="60" y="565"/>
                  </a:cubicBezTo>
                  <a:cubicBezTo>
                    <a:pt x="80" y="565"/>
                    <a:pt x="98" y="554"/>
                    <a:pt x="103" y="535"/>
                  </a:cubicBezTo>
                  <a:cubicBezTo>
                    <a:pt x="167" y="364"/>
                    <a:pt x="305" y="218"/>
                    <a:pt x="477" y="148"/>
                  </a:cubicBezTo>
                  <a:cubicBezTo>
                    <a:pt x="561" y="114"/>
                    <a:pt x="651" y="96"/>
                    <a:pt x="741" y="96"/>
                  </a:cubicBezTo>
                  <a:cubicBezTo>
                    <a:pt x="835" y="96"/>
                    <a:pt x="929" y="115"/>
                    <a:pt x="1017" y="154"/>
                  </a:cubicBezTo>
                  <a:cubicBezTo>
                    <a:pt x="1181" y="230"/>
                    <a:pt x="1321" y="376"/>
                    <a:pt x="1385" y="547"/>
                  </a:cubicBezTo>
                  <a:cubicBezTo>
                    <a:pt x="1391" y="567"/>
                    <a:pt x="1410" y="579"/>
                    <a:pt x="1429" y="579"/>
                  </a:cubicBezTo>
                  <a:lnTo>
                    <a:pt x="1442" y="579"/>
                  </a:lnTo>
                  <a:cubicBezTo>
                    <a:pt x="1468" y="567"/>
                    <a:pt x="1480" y="541"/>
                    <a:pt x="1474" y="516"/>
                  </a:cubicBezTo>
                  <a:cubicBezTo>
                    <a:pt x="1404" y="318"/>
                    <a:pt x="1245" y="148"/>
                    <a:pt x="1055" y="66"/>
                  </a:cubicBezTo>
                  <a:cubicBezTo>
                    <a:pt x="956" y="23"/>
                    <a:pt x="846" y="0"/>
                    <a:pt x="7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3"/>
            <p:cNvSpPr/>
            <p:nvPr/>
          </p:nvSpPr>
          <p:spPr>
            <a:xfrm>
              <a:off x="1422266" y="1913402"/>
              <a:ext cx="32285" cy="28513"/>
            </a:xfrm>
            <a:custGeom>
              <a:avLst/>
              <a:gdLst/>
              <a:ahLst/>
              <a:cxnLst/>
              <a:rect l="l" t="t" r="r" b="b"/>
              <a:pathLst>
                <a:path w="642" h="567" extrusionOk="0">
                  <a:moveTo>
                    <a:pt x="299" y="1"/>
                  </a:moveTo>
                  <a:cubicBezTo>
                    <a:pt x="221" y="1"/>
                    <a:pt x="143" y="19"/>
                    <a:pt x="71" y="46"/>
                  </a:cubicBezTo>
                  <a:cubicBezTo>
                    <a:pt x="27" y="98"/>
                    <a:pt x="1" y="168"/>
                    <a:pt x="1" y="244"/>
                  </a:cubicBezTo>
                  <a:cubicBezTo>
                    <a:pt x="1" y="421"/>
                    <a:pt x="141" y="567"/>
                    <a:pt x="319" y="567"/>
                  </a:cubicBezTo>
                  <a:cubicBezTo>
                    <a:pt x="496" y="567"/>
                    <a:pt x="642" y="421"/>
                    <a:pt x="642" y="244"/>
                  </a:cubicBezTo>
                  <a:cubicBezTo>
                    <a:pt x="642" y="174"/>
                    <a:pt x="618" y="104"/>
                    <a:pt x="579" y="54"/>
                  </a:cubicBezTo>
                  <a:cubicBezTo>
                    <a:pt x="496" y="22"/>
                    <a:pt x="413" y="2"/>
                    <a:pt x="331" y="2"/>
                  </a:cubicBezTo>
                  <a:cubicBezTo>
                    <a:pt x="320" y="1"/>
                    <a:pt x="310" y="1"/>
                    <a:pt x="29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3"/>
            <p:cNvSpPr/>
            <p:nvPr/>
          </p:nvSpPr>
          <p:spPr>
            <a:xfrm>
              <a:off x="1511677" y="1913402"/>
              <a:ext cx="68341" cy="39727"/>
            </a:xfrm>
            <a:custGeom>
              <a:avLst/>
              <a:gdLst/>
              <a:ahLst/>
              <a:cxnLst/>
              <a:rect l="l" t="t" r="r" b="b"/>
              <a:pathLst>
                <a:path w="1359" h="790" extrusionOk="0">
                  <a:moveTo>
                    <a:pt x="659" y="1"/>
                  </a:moveTo>
                  <a:cubicBezTo>
                    <a:pt x="582" y="1"/>
                    <a:pt x="505" y="19"/>
                    <a:pt x="431" y="46"/>
                  </a:cubicBezTo>
                  <a:cubicBezTo>
                    <a:pt x="241" y="110"/>
                    <a:pt x="82" y="256"/>
                    <a:pt x="0" y="440"/>
                  </a:cubicBezTo>
                  <a:cubicBezTo>
                    <a:pt x="159" y="649"/>
                    <a:pt x="401" y="783"/>
                    <a:pt x="667" y="789"/>
                  </a:cubicBezTo>
                  <a:cubicBezTo>
                    <a:pt x="674" y="789"/>
                    <a:pt x="680" y="790"/>
                    <a:pt x="686" y="790"/>
                  </a:cubicBezTo>
                  <a:cubicBezTo>
                    <a:pt x="939" y="790"/>
                    <a:pt x="1197" y="670"/>
                    <a:pt x="1359" y="472"/>
                  </a:cubicBezTo>
                  <a:cubicBezTo>
                    <a:pt x="1283" y="274"/>
                    <a:pt x="1124" y="130"/>
                    <a:pt x="934" y="54"/>
                  </a:cubicBezTo>
                  <a:cubicBezTo>
                    <a:pt x="858" y="22"/>
                    <a:pt x="774" y="2"/>
                    <a:pt x="692" y="2"/>
                  </a:cubicBezTo>
                  <a:cubicBezTo>
                    <a:pt x="681" y="1"/>
                    <a:pt x="670"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3"/>
            <p:cNvSpPr/>
            <p:nvPr/>
          </p:nvSpPr>
          <p:spPr>
            <a:xfrm>
              <a:off x="1508459" y="1911190"/>
              <a:ext cx="74425" cy="29116"/>
            </a:xfrm>
            <a:custGeom>
              <a:avLst/>
              <a:gdLst/>
              <a:ahLst/>
              <a:cxnLst/>
              <a:rect l="l" t="t" r="r" b="b"/>
              <a:pathLst>
                <a:path w="1480" h="579" extrusionOk="0">
                  <a:moveTo>
                    <a:pt x="731" y="0"/>
                  </a:moveTo>
                  <a:cubicBezTo>
                    <a:pt x="630" y="0"/>
                    <a:pt x="530" y="19"/>
                    <a:pt x="439" y="60"/>
                  </a:cubicBezTo>
                  <a:cubicBezTo>
                    <a:pt x="242" y="142"/>
                    <a:pt x="84" y="306"/>
                    <a:pt x="8" y="497"/>
                  </a:cubicBezTo>
                  <a:cubicBezTo>
                    <a:pt x="0" y="523"/>
                    <a:pt x="14" y="555"/>
                    <a:pt x="38" y="561"/>
                  </a:cubicBezTo>
                  <a:cubicBezTo>
                    <a:pt x="45" y="564"/>
                    <a:pt x="52" y="565"/>
                    <a:pt x="59" y="565"/>
                  </a:cubicBezTo>
                  <a:cubicBezTo>
                    <a:pt x="77" y="565"/>
                    <a:pt x="93" y="554"/>
                    <a:pt x="102" y="535"/>
                  </a:cubicBezTo>
                  <a:cubicBezTo>
                    <a:pt x="166" y="364"/>
                    <a:pt x="305" y="218"/>
                    <a:pt x="477" y="148"/>
                  </a:cubicBezTo>
                  <a:cubicBezTo>
                    <a:pt x="557" y="114"/>
                    <a:pt x="647" y="96"/>
                    <a:pt x="738" y="96"/>
                  </a:cubicBezTo>
                  <a:cubicBezTo>
                    <a:pt x="832" y="96"/>
                    <a:pt x="926" y="115"/>
                    <a:pt x="1010" y="154"/>
                  </a:cubicBezTo>
                  <a:cubicBezTo>
                    <a:pt x="1181" y="230"/>
                    <a:pt x="1315" y="376"/>
                    <a:pt x="1379" y="547"/>
                  </a:cubicBezTo>
                  <a:cubicBezTo>
                    <a:pt x="1385" y="567"/>
                    <a:pt x="1403" y="579"/>
                    <a:pt x="1423" y="579"/>
                  </a:cubicBezTo>
                  <a:lnTo>
                    <a:pt x="1441" y="579"/>
                  </a:lnTo>
                  <a:cubicBezTo>
                    <a:pt x="1467" y="567"/>
                    <a:pt x="1479" y="541"/>
                    <a:pt x="1473" y="516"/>
                  </a:cubicBezTo>
                  <a:cubicBezTo>
                    <a:pt x="1397" y="318"/>
                    <a:pt x="1245" y="148"/>
                    <a:pt x="1054" y="66"/>
                  </a:cubicBezTo>
                  <a:cubicBezTo>
                    <a:pt x="952" y="23"/>
                    <a:pt x="841"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3"/>
            <p:cNvSpPr/>
            <p:nvPr/>
          </p:nvSpPr>
          <p:spPr>
            <a:xfrm>
              <a:off x="1529530" y="1913402"/>
              <a:ext cx="32586" cy="28513"/>
            </a:xfrm>
            <a:custGeom>
              <a:avLst/>
              <a:gdLst/>
              <a:ahLst/>
              <a:cxnLst/>
              <a:rect l="l" t="t" r="r" b="b"/>
              <a:pathLst>
                <a:path w="648" h="567" extrusionOk="0">
                  <a:moveTo>
                    <a:pt x="304" y="1"/>
                  </a:moveTo>
                  <a:cubicBezTo>
                    <a:pt x="227" y="1"/>
                    <a:pt x="150" y="19"/>
                    <a:pt x="76" y="46"/>
                  </a:cubicBezTo>
                  <a:cubicBezTo>
                    <a:pt x="32" y="98"/>
                    <a:pt x="0" y="168"/>
                    <a:pt x="0" y="244"/>
                  </a:cubicBezTo>
                  <a:cubicBezTo>
                    <a:pt x="0" y="421"/>
                    <a:pt x="146" y="567"/>
                    <a:pt x="324" y="567"/>
                  </a:cubicBezTo>
                  <a:cubicBezTo>
                    <a:pt x="503" y="567"/>
                    <a:pt x="647" y="421"/>
                    <a:pt x="647" y="244"/>
                  </a:cubicBezTo>
                  <a:cubicBezTo>
                    <a:pt x="647" y="174"/>
                    <a:pt x="623" y="104"/>
                    <a:pt x="579" y="54"/>
                  </a:cubicBezTo>
                  <a:cubicBezTo>
                    <a:pt x="503" y="22"/>
                    <a:pt x="419" y="2"/>
                    <a:pt x="337" y="2"/>
                  </a:cubicBezTo>
                  <a:cubicBezTo>
                    <a:pt x="326" y="1"/>
                    <a:pt x="315" y="1"/>
                    <a:pt x="3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3"/>
            <p:cNvSpPr/>
            <p:nvPr/>
          </p:nvSpPr>
          <p:spPr>
            <a:xfrm>
              <a:off x="1394256" y="1861757"/>
              <a:ext cx="71811" cy="51746"/>
            </a:xfrm>
            <a:custGeom>
              <a:avLst/>
              <a:gdLst/>
              <a:ahLst/>
              <a:cxnLst/>
              <a:rect l="l" t="t" r="r" b="b"/>
              <a:pathLst>
                <a:path w="1428" h="1029" extrusionOk="0">
                  <a:moveTo>
                    <a:pt x="1231" y="1"/>
                  </a:moveTo>
                  <a:cubicBezTo>
                    <a:pt x="756" y="173"/>
                    <a:pt x="317" y="496"/>
                    <a:pt x="19" y="909"/>
                  </a:cubicBezTo>
                  <a:cubicBezTo>
                    <a:pt x="0" y="934"/>
                    <a:pt x="70" y="1011"/>
                    <a:pt x="95" y="1029"/>
                  </a:cubicBezTo>
                  <a:cubicBezTo>
                    <a:pt x="507" y="756"/>
                    <a:pt x="958" y="534"/>
                    <a:pt x="1421" y="369"/>
                  </a:cubicBezTo>
                  <a:cubicBezTo>
                    <a:pt x="1427" y="229"/>
                    <a:pt x="1345" y="91"/>
                    <a:pt x="12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3"/>
            <p:cNvSpPr/>
            <p:nvPr/>
          </p:nvSpPr>
          <p:spPr>
            <a:xfrm>
              <a:off x="1519321" y="1850291"/>
              <a:ext cx="72515" cy="50841"/>
            </a:xfrm>
            <a:custGeom>
              <a:avLst/>
              <a:gdLst/>
              <a:ahLst/>
              <a:cxnLst/>
              <a:rect l="l" t="t" r="r" b="b"/>
              <a:pathLst>
                <a:path w="1442" h="1011" extrusionOk="0">
                  <a:moveTo>
                    <a:pt x="191" y="0"/>
                  </a:moveTo>
                  <a:cubicBezTo>
                    <a:pt x="83" y="90"/>
                    <a:pt x="0" y="235"/>
                    <a:pt x="7" y="375"/>
                  </a:cubicBezTo>
                  <a:cubicBezTo>
                    <a:pt x="477" y="533"/>
                    <a:pt x="927" y="744"/>
                    <a:pt x="1345" y="1010"/>
                  </a:cubicBezTo>
                  <a:cubicBezTo>
                    <a:pt x="1371" y="990"/>
                    <a:pt x="1441" y="914"/>
                    <a:pt x="1422" y="890"/>
                  </a:cubicBezTo>
                  <a:cubicBezTo>
                    <a:pt x="1111" y="483"/>
                    <a:pt x="674" y="166"/>
                    <a:pt x="19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3"/>
            <p:cNvSpPr/>
            <p:nvPr/>
          </p:nvSpPr>
          <p:spPr>
            <a:xfrm>
              <a:off x="1439213" y="2046815"/>
              <a:ext cx="59691" cy="32385"/>
            </a:xfrm>
            <a:custGeom>
              <a:avLst/>
              <a:gdLst/>
              <a:ahLst/>
              <a:cxnLst/>
              <a:rect l="l" t="t" r="r" b="b"/>
              <a:pathLst>
                <a:path w="1187" h="644" extrusionOk="0">
                  <a:moveTo>
                    <a:pt x="513" y="0"/>
                  </a:moveTo>
                  <a:cubicBezTo>
                    <a:pt x="362" y="0"/>
                    <a:pt x="199" y="38"/>
                    <a:pt x="38" y="116"/>
                  </a:cubicBezTo>
                  <a:cubicBezTo>
                    <a:pt x="14" y="129"/>
                    <a:pt x="0" y="154"/>
                    <a:pt x="14" y="180"/>
                  </a:cubicBezTo>
                  <a:cubicBezTo>
                    <a:pt x="23" y="199"/>
                    <a:pt x="44" y="207"/>
                    <a:pt x="62" y="207"/>
                  </a:cubicBezTo>
                  <a:cubicBezTo>
                    <a:pt x="67" y="207"/>
                    <a:pt x="72" y="206"/>
                    <a:pt x="76" y="205"/>
                  </a:cubicBezTo>
                  <a:cubicBezTo>
                    <a:pt x="226" y="134"/>
                    <a:pt x="375" y="96"/>
                    <a:pt x="512" y="96"/>
                  </a:cubicBezTo>
                  <a:cubicBezTo>
                    <a:pt x="585" y="96"/>
                    <a:pt x="654" y="107"/>
                    <a:pt x="718" y="129"/>
                  </a:cubicBezTo>
                  <a:cubicBezTo>
                    <a:pt x="934" y="192"/>
                    <a:pt x="1086" y="395"/>
                    <a:pt x="1073" y="592"/>
                  </a:cubicBezTo>
                  <a:cubicBezTo>
                    <a:pt x="1073" y="617"/>
                    <a:pt x="1092" y="643"/>
                    <a:pt x="1118" y="643"/>
                  </a:cubicBezTo>
                  <a:lnTo>
                    <a:pt x="1124" y="643"/>
                  </a:lnTo>
                  <a:cubicBezTo>
                    <a:pt x="1149" y="643"/>
                    <a:pt x="1169" y="624"/>
                    <a:pt x="1175" y="599"/>
                  </a:cubicBezTo>
                  <a:cubicBezTo>
                    <a:pt x="1187" y="357"/>
                    <a:pt x="1004" y="116"/>
                    <a:pt x="750" y="34"/>
                  </a:cubicBezTo>
                  <a:cubicBezTo>
                    <a:pt x="676" y="12"/>
                    <a:pt x="596" y="0"/>
                    <a:pt x="5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3"/>
            <p:cNvSpPr/>
            <p:nvPr/>
          </p:nvSpPr>
          <p:spPr>
            <a:xfrm>
              <a:off x="1341253" y="1763495"/>
              <a:ext cx="243542" cy="185511"/>
            </a:xfrm>
            <a:custGeom>
              <a:avLst/>
              <a:gdLst/>
              <a:ahLst/>
              <a:cxnLst/>
              <a:rect l="l" t="t" r="r" b="b"/>
              <a:pathLst>
                <a:path w="4843" h="3689" extrusionOk="0">
                  <a:moveTo>
                    <a:pt x="2373" y="1"/>
                  </a:moveTo>
                  <a:cubicBezTo>
                    <a:pt x="1631" y="369"/>
                    <a:pt x="914" y="794"/>
                    <a:pt x="229" y="1263"/>
                  </a:cubicBezTo>
                  <a:cubicBezTo>
                    <a:pt x="102" y="1975"/>
                    <a:pt x="0" y="2716"/>
                    <a:pt x="6" y="3446"/>
                  </a:cubicBezTo>
                  <a:cubicBezTo>
                    <a:pt x="38" y="3446"/>
                    <a:pt x="70" y="3440"/>
                    <a:pt x="102" y="3440"/>
                  </a:cubicBezTo>
                  <a:cubicBezTo>
                    <a:pt x="343" y="3440"/>
                    <a:pt x="559" y="3536"/>
                    <a:pt x="724" y="3688"/>
                  </a:cubicBezTo>
                  <a:cubicBezTo>
                    <a:pt x="774" y="3612"/>
                    <a:pt x="812" y="3522"/>
                    <a:pt x="832" y="3428"/>
                  </a:cubicBezTo>
                  <a:cubicBezTo>
                    <a:pt x="870" y="3243"/>
                    <a:pt x="858" y="3047"/>
                    <a:pt x="870" y="2850"/>
                  </a:cubicBezTo>
                  <a:cubicBezTo>
                    <a:pt x="876" y="2660"/>
                    <a:pt x="914" y="2456"/>
                    <a:pt x="1041" y="2304"/>
                  </a:cubicBezTo>
                  <a:cubicBezTo>
                    <a:pt x="1207" y="2107"/>
                    <a:pt x="1485" y="2051"/>
                    <a:pt x="1734" y="1955"/>
                  </a:cubicBezTo>
                  <a:cubicBezTo>
                    <a:pt x="2267" y="1752"/>
                    <a:pt x="2692" y="1283"/>
                    <a:pt x="2868" y="736"/>
                  </a:cubicBezTo>
                  <a:cubicBezTo>
                    <a:pt x="2908" y="734"/>
                    <a:pt x="2947" y="732"/>
                    <a:pt x="2987" y="732"/>
                  </a:cubicBezTo>
                  <a:cubicBezTo>
                    <a:pt x="3330" y="732"/>
                    <a:pt x="3677" y="827"/>
                    <a:pt x="3966" y="1003"/>
                  </a:cubicBezTo>
                  <a:cubicBezTo>
                    <a:pt x="4297" y="1193"/>
                    <a:pt x="4563" y="1492"/>
                    <a:pt x="4728" y="1834"/>
                  </a:cubicBezTo>
                  <a:cubicBezTo>
                    <a:pt x="4824" y="1359"/>
                    <a:pt x="4842" y="870"/>
                    <a:pt x="4772" y="394"/>
                  </a:cubicBezTo>
                  <a:cubicBezTo>
                    <a:pt x="3973" y="229"/>
                    <a:pt x="3180" y="103"/>
                    <a:pt x="237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53"/>
          <p:cNvGrpSpPr/>
          <p:nvPr/>
        </p:nvGrpSpPr>
        <p:grpSpPr>
          <a:xfrm>
            <a:off x="-96067" y="146005"/>
            <a:ext cx="9240317" cy="145001"/>
            <a:chOff x="238125" y="5110325"/>
            <a:chExt cx="3087000" cy="51775"/>
          </a:xfrm>
        </p:grpSpPr>
        <p:sp>
          <p:nvSpPr>
            <p:cNvPr id="2418" name="Google Shape;2418;p53"/>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3"/>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3"/>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3"/>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3"/>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3"/>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3"/>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3"/>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3"/>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3"/>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3"/>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3"/>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3"/>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3"/>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3"/>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3"/>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3"/>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3"/>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3"/>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3"/>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3"/>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3"/>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3"/>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3"/>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3"/>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3"/>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3"/>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3"/>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3"/>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3"/>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3"/>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3"/>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3"/>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3"/>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3"/>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3"/>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3"/>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3"/>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3"/>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3"/>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3"/>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3"/>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3"/>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3"/>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3"/>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53"/>
          <p:cNvGrpSpPr/>
          <p:nvPr/>
        </p:nvGrpSpPr>
        <p:grpSpPr>
          <a:xfrm>
            <a:off x="5961974" y="4000193"/>
            <a:ext cx="926510" cy="1121244"/>
            <a:chOff x="7893325" y="3719374"/>
            <a:chExt cx="990602" cy="1198807"/>
          </a:xfrm>
        </p:grpSpPr>
        <p:sp>
          <p:nvSpPr>
            <p:cNvPr id="2478" name="Google Shape;2478;p53"/>
            <p:cNvSpPr/>
            <p:nvPr/>
          </p:nvSpPr>
          <p:spPr>
            <a:xfrm>
              <a:off x="8404616" y="3719374"/>
              <a:ext cx="172687" cy="241730"/>
            </a:xfrm>
            <a:custGeom>
              <a:avLst/>
              <a:gdLst/>
              <a:ahLst/>
              <a:cxnLst/>
              <a:rect l="l" t="t" r="r" b="b"/>
              <a:pathLst>
                <a:path w="1123" h="1572" extrusionOk="0">
                  <a:moveTo>
                    <a:pt x="914" y="1"/>
                  </a:moveTo>
                  <a:cubicBezTo>
                    <a:pt x="583" y="279"/>
                    <a:pt x="0" y="1572"/>
                    <a:pt x="0" y="1572"/>
                  </a:cubicBezTo>
                  <a:lnTo>
                    <a:pt x="176" y="1572"/>
                  </a:lnTo>
                  <a:cubicBezTo>
                    <a:pt x="176" y="1572"/>
                    <a:pt x="856" y="1192"/>
                    <a:pt x="990" y="721"/>
                  </a:cubicBezTo>
                  <a:cubicBezTo>
                    <a:pt x="1123" y="247"/>
                    <a:pt x="914" y="1"/>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3"/>
            <p:cNvSpPr/>
            <p:nvPr/>
          </p:nvSpPr>
          <p:spPr>
            <a:xfrm>
              <a:off x="8228701" y="3738288"/>
              <a:ext cx="165459" cy="222816"/>
            </a:xfrm>
            <a:custGeom>
              <a:avLst/>
              <a:gdLst/>
              <a:ahLst/>
              <a:cxnLst/>
              <a:rect l="l" t="t" r="r" b="b"/>
              <a:pathLst>
                <a:path w="1076" h="1449" extrusionOk="0">
                  <a:moveTo>
                    <a:pt x="204" y="1"/>
                  </a:moveTo>
                  <a:cubicBezTo>
                    <a:pt x="204" y="1"/>
                    <a:pt x="0" y="300"/>
                    <a:pt x="204" y="631"/>
                  </a:cubicBezTo>
                  <a:cubicBezTo>
                    <a:pt x="407" y="968"/>
                    <a:pt x="930" y="1449"/>
                    <a:pt x="930" y="1449"/>
                  </a:cubicBezTo>
                  <a:lnTo>
                    <a:pt x="1075" y="1449"/>
                  </a:lnTo>
                  <a:cubicBezTo>
                    <a:pt x="1075" y="1449"/>
                    <a:pt x="957" y="246"/>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3"/>
            <p:cNvSpPr/>
            <p:nvPr/>
          </p:nvSpPr>
          <p:spPr>
            <a:xfrm>
              <a:off x="7893325" y="3945109"/>
              <a:ext cx="990602" cy="973072"/>
            </a:xfrm>
            <a:custGeom>
              <a:avLst/>
              <a:gdLst/>
              <a:ahLst/>
              <a:cxnLst/>
              <a:rect l="l" t="t" r="r" b="b"/>
              <a:pathLst>
                <a:path w="6442" h="6328" extrusionOk="0">
                  <a:moveTo>
                    <a:pt x="2957" y="0"/>
                  </a:moveTo>
                  <a:cubicBezTo>
                    <a:pt x="985" y="0"/>
                    <a:pt x="652" y="1034"/>
                    <a:pt x="471" y="1633"/>
                  </a:cubicBezTo>
                  <a:cubicBezTo>
                    <a:pt x="279" y="2263"/>
                    <a:pt x="1" y="5321"/>
                    <a:pt x="1423" y="5983"/>
                  </a:cubicBezTo>
                  <a:cubicBezTo>
                    <a:pt x="1994" y="6248"/>
                    <a:pt x="2688" y="6328"/>
                    <a:pt x="3316" y="6328"/>
                  </a:cubicBezTo>
                  <a:cubicBezTo>
                    <a:pt x="4259" y="6328"/>
                    <a:pt x="5052" y="6148"/>
                    <a:pt x="5052" y="6148"/>
                  </a:cubicBezTo>
                  <a:cubicBezTo>
                    <a:pt x="6441" y="5240"/>
                    <a:pt x="6195" y="2787"/>
                    <a:pt x="6014" y="2006"/>
                  </a:cubicBezTo>
                  <a:cubicBezTo>
                    <a:pt x="5832" y="1231"/>
                    <a:pt x="5667" y="151"/>
                    <a:pt x="3347" y="13"/>
                  </a:cubicBezTo>
                  <a:cubicBezTo>
                    <a:pt x="3211" y="4"/>
                    <a:pt x="3081" y="0"/>
                    <a:pt x="2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3"/>
            <p:cNvSpPr/>
            <p:nvPr/>
          </p:nvSpPr>
          <p:spPr>
            <a:xfrm>
              <a:off x="8192565" y="4277406"/>
              <a:ext cx="536051" cy="490842"/>
            </a:xfrm>
            <a:custGeom>
              <a:avLst/>
              <a:gdLst/>
              <a:ahLst/>
              <a:cxnLst/>
              <a:rect l="l" t="t" r="r" b="b"/>
              <a:pathLst>
                <a:path w="3486" h="3192" extrusionOk="0">
                  <a:moveTo>
                    <a:pt x="3250" y="0"/>
                  </a:moveTo>
                  <a:cubicBezTo>
                    <a:pt x="3229" y="6"/>
                    <a:pt x="3213" y="27"/>
                    <a:pt x="3218" y="49"/>
                  </a:cubicBezTo>
                  <a:cubicBezTo>
                    <a:pt x="3218" y="60"/>
                    <a:pt x="3400" y="1364"/>
                    <a:pt x="2598" y="2256"/>
                  </a:cubicBezTo>
                  <a:cubicBezTo>
                    <a:pt x="2090" y="2823"/>
                    <a:pt x="1305" y="3106"/>
                    <a:pt x="262" y="3106"/>
                  </a:cubicBezTo>
                  <a:cubicBezTo>
                    <a:pt x="188" y="3106"/>
                    <a:pt x="119" y="3106"/>
                    <a:pt x="43" y="3101"/>
                  </a:cubicBezTo>
                  <a:lnTo>
                    <a:pt x="38" y="3101"/>
                  </a:lnTo>
                  <a:cubicBezTo>
                    <a:pt x="16" y="3101"/>
                    <a:pt x="1" y="3121"/>
                    <a:pt x="1" y="3143"/>
                  </a:cubicBezTo>
                  <a:cubicBezTo>
                    <a:pt x="1" y="3165"/>
                    <a:pt x="16" y="3186"/>
                    <a:pt x="38" y="3186"/>
                  </a:cubicBezTo>
                  <a:cubicBezTo>
                    <a:pt x="112" y="3192"/>
                    <a:pt x="188" y="3192"/>
                    <a:pt x="262" y="3192"/>
                  </a:cubicBezTo>
                  <a:cubicBezTo>
                    <a:pt x="1331" y="3192"/>
                    <a:pt x="2139" y="2897"/>
                    <a:pt x="2662" y="2309"/>
                  </a:cubicBezTo>
                  <a:cubicBezTo>
                    <a:pt x="3486" y="1390"/>
                    <a:pt x="3304" y="49"/>
                    <a:pt x="3299" y="38"/>
                  </a:cubicBezTo>
                  <a:cubicBezTo>
                    <a:pt x="3299" y="17"/>
                    <a:pt x="3277" y="0"/>
                    <a:pt x="3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矩形 1">
            <a:extLst>
              <a:ext uri="{FF2B5EF4-FFF2-40B4-BE49-F238E27FC236}">
                <a16:creationId xmlns:a16="http://schemas.microsoft.com/office/drawing/2014/main" id="{2D968C4C-D682-4539-9FB2-CCFC0418E6F9}"/>
              </a:ext>
            </a:extLst>
          </p:cNvPr>
          <p:cNvSpPr/>
          <p:nvPr/>
        </p:nvSpPr>
        <p:spPr>
          <a:xfrm>
            <a:off x="413640" y="3054948"/>
            <a:ext cx="4624742" cy="1477328"/>
          </a:xfrm>
          <a:prstGeom prst="rect">
            <a:avLst/>
          </a:prstGeom>
        </p:spPr>
        <p:txBody>
          <a:bodyPr wrap="square">
            <a:spAutoFit/>
          </a:bodyPr>
          <a:lstStyle/>
          <a:p>
            <a:pPr>
              <a:buClr>
                <a:schemeClr val="accent2"/>
              </a:buClr>
            </a:pPr>
            <a:r>
              <a:rPr lang="zh-HK" altLang="en-US" sz="1800" dirty="0">
                <a:solidFill>
                  <a:schemeClr val="bg2">
                    <a:lumMod val="50000"/>
                  </a:schemeClr>
                </a:solidFill>
                <a:latin typeface="DFHeiHK-W9" panose="020B0900000000000000" pitchFamily="34" charset="-120"/>
                <a:ea typeface="DFHeiHK-W9" panose="020B0900000000000000" pitchFamily="34" charset="-120"/>
                <a:sym typeface="Inter"/>
              </a:rPr>
              <a:t>思考問題：</a:t>
            </a:r>
            <a:endParaRPr lang="en-US" altLang="zh-HK" sz="1800" dirty="0">
              <a:solidFill>
                <a:schemeClr val="bg2">
                  <a:lumMod val="50000"/>
                </a:schemeClr>
              </a:solidFill>
              <a:latin typeface="DFHeiHK-W9" panose="020B0900000000000000" pitchFamily="34" charset="-120"/>
              <a:ea typeface="DFHeiHK-W9" panose="020B0900000000000000" pitchFamily="34" charset="-120"/>
              <a:sym typeface="Inter"/>
            </a:endParaRPr>
          </a:p>
          <a:p>
            <a:pPr marL="457200" indent="-457200">
              <a:buClr>
                <a:schemeClr val="accent2"/>
              </a:buClr>
              <a:buFont typeface="+mj-lt"/>
              <a:buAutoNum type="arabicPeriod"/>
            </a:pPr>
            <a:r>
              <a:rPr lang="zh-HK" altLang="en-US" sz="1800" dirty="0">
                <a:solidFill>
                  <a:schemeClr val="accent2"/>
                </a:solidFill>
                <a:latin typeface="DFHeiHK-W9" panose="020B0900000000000000" pitchFamily="34" charset="-120"/>
                <a:ea typeface="DFHeiHK-W9" panose="020B0900000000000000" pitchFamily="34" charset="-120"/>
                <a:sym typeface="Inter"/>
              </a:rPr>
              <a:t>你認為外國勢力在敘利亞內戰有什麼影響﹖ </a:t>
            </a:r>
            <a:endParaRPr lang="en-US" altLang="zh-HK" sz="1800" dirty="0">
              <a:solidFill>
                <a:schemeClr val="accent2"/>
              </a:solidFill>
              <a:latin typeface="DFHeiHK-W9" panose="020B0900000000000000" pitchFamily="34" charset="-120"/>
              <a:ea typeface="DFHeiHK-W9" panose="020B0900000000000000" pitchFamily="34" charset="-120"/>
              <a:sym typeface="Inter"/>
            </a:endParaRPr>
          </a:p>
          <a:p>
            <a:pPr marL="457200" indent="-457200">
              <a:buClr>
                <a:schemeClr val="accent2"/>
              </a:buClr>
              <a:buFont typeface="+mj-lt"/>
              <a:buAutoNum type="arabicPeriod"/>
            </a:pPr>
            <a:r>
              <a:rPr lang="zh-HK" altLang="en-US" sz="1800" dirty="0">
                <a:solidFill>
                  <a:schemeClr val="accent2"/>
                </a:solidFill>
                <a:latin typeface="DFHeiHK-W9" panose="020B0900000000000000" pitchFamily="34" charset="-120"/>
                <a:ea typeface="DFHeiHK-W9" panose="020B0900000000000000" pitchFamily="34" charset="-120"/>
                <a:sym typeface="Inter"/>
              </a:rPr>
              <a:t>為何土耳其威脅「中門大開」，讓難民湧入歐盟國家﹖</a:t>
            </a:r>
          </a:p>
        </p:txBody>
      </p:sp>
      <p:pic>
        <p:nvPicPr>
          <p:cNvPr id="3" name="圖片 2">
            <a:hlinkClick r:id="rId3"/>
            <a:extLst>
              <a:ext uri="{FF2B5EF4-FFF2-40B4-BE49-F238E27FC236}">
                <a16:creationId xmlns:a16="http://schemas.microsoft.com/office/drawing/2014/main" id="{C4BF2F6F-8320-4269-848A-E5A7CA16F841}"/>
              </a:ext>
            </a:extLst>
          </p:cNvPr>
          <p:cNvPicPr>
            <a:picLocks noChangeAspect="1"/>
          </p:cNvPicPr>
          <p:nvPr/>
        </p:nvPicPr>
        <p:blipFill>
          <a:blip r:embed="rId4"/>
          <a:stretch>
            <a:fillRect/>
          </a:stretch>
        </p:blipFill>
        <p:spPr>
          <a:xfrm>
            <a:off x="6668566" y="1414965"/>
            <a:ext cx="1473015" cy="1473015"/>
          </a:xfrm>
          <a:prstGeom prst="rect">
            <a:avLst/>
          </a:prstGeom>
        </p:spPr>
      </p:pic>
      <p:pic>
        <p:nvPicPr>
          <p:cNvPr id="5" name="圖片 4">
            <a:extLst>
              <a:ext uri="{FF2B5EF4-FFF2-40B4-BE49-F238E27FC236}">
                <a16:creationId xmlns:a16="http://schemas.microsoft.com/office/drawing/2014/main" id="{19C6E128-632C-4673-99E4-E79458CB07DD}"/>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42366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53"/>
          <p:cNvSpPr txBox="1">
            <a:spLocks noGrp="1"/>
          </p:cNvSpPr>
          <p:nvPr>
            <p:ph type="title"/>
          </p:nvPr>
        </p:nvSpPr>
        <p:spPr>
          <a:xfrm>
            <a:off x="720000" y="445025"/>
            <a:ext cx="7704000" cy="528627"/>
          </a:xfrm>
          <a:prstGeom prst="rect">
            <a:avLst/>
          </a:prstGeom>
        </p:spPr>
        <p:txBody>
          <a:bodyPr spcFirstLastPara="1" wrap="square" lIns="91425" tIns="91425" rIns="91425" bIns="91425" anchor="ctr" anchorCtr="0">
            <a:noAutofit/>
          </a:bodyPr>
          <a:lstStyle/>
          <a:p>
            <a:r>
              <a:rPr lang="en-US" altLang="zh-TW" sz="4000" dirty="0">
                <a:solidFill>
                  <a:schemeClr val="bg2">
                    <a:lumMod val="50000"/>
                  </a:schemeClr>
                </a:solidFill>
                <a:latin typeface="DFHeiHK-W9" panose="020B0900000000000000" pitchFamily="34" charset="-120"/>
                <a:ea typeface="DFHeiHK-W9" panose="020B0900000000000000" pitchFamily="34" charset="-120"/>
                <a:cs typeface="Arial"/>
                <a:sym typeface="Inter"/>
              </a:rPr>
              <a:t>Online Newspaper Clippings</a:t>
            </a:r>
            <a:br>
              <a:rPr lang="en-US" altLang="zh-TW" sz="4000" dirty="0">
                <a:solidFill>
                  <a:schemeClr val="bg2">
                    <a:lumMod val="50000"/>
                  </a:schemeClr>
                </a:solidFill>
                <a:latin typeface="DFHeiHK-W9" panose="020B0900000000000000" pitchFamily="34" charset="-120"/>
                <a:ea typeface="DFHeiHK-W9" panose="020B0900000000000000" pitchFamily="34" charset="-120"/>
                <a:cs typeface="Arial"/>
                <a:sym typeface="Inter"/>
              </a:rPr>
            </a:br>
            <a:r>
              <a:rPr lang="en-US" altLang="zh-TW" sz="2800" dirty="0">
                <a:solidFill>
                  <a:schemeClr val="bg2">
                    <a:lumMod val="50000"/>
                  </a:schemeClr>
                </a:solidFill>
                <a:latin typeface="DFHeiHK-W9" panose="020B0900000000000000" pitchFamily="34" charset="-120"/>
                <a:ea typeface="DFHeiHK-W9" panose="020B0900000000000000" pitchFamily="34" charset="-120"/>
                <a:cs typeface="Arial"/>
                <a:sym typeface="Inter"/>
              </a:rPr>
              <a:t>(with G</a:t>
            </a:r>
            <a:r>
              <a:rPr lang="en-US" altLang="zh-HK" sz="2800" dirty="0">
                <a:solidFill>
                  <a:schemeClr val="bg2">
                    <a:lumMod val="50000"/>
                  </a:schemeClr>
                </a:solidFill>
                <a:latin typeface="DFHeiHK-W9" panose="020B0900000000000000" pitchFamily="34" charset="-120"/>
                <a:ea typeface="DFHeiHK-W9" panose="020B0900000000000000" pitchFamily="34" charset="-120"/>
                <a:sym typeface="Inter"/>
              </a:rPr>
              <a:t>uided Questions</a:t>
            </a:r>
            <a:r>
              <a:rPr lang="en-US" altLang="zh-TW" sz="2800" dirty="0">
                <a:solidFill>
                  <a:schemeClr val="bg2">
                    <a:lumMod val="50000"/>
                  </a:schemeClr>
                </a:solidFill>
                <a:latin typeface="DFHeiHK-W9" panose="020B0900000000000000" pitchFamily="34" charset="-120"/>
                <a:ea typeface="DFHeiHK-W9" panose="020B0900000000000000" pitchFamily="34" charset="-120"/>
                <a:cs typeface="Arial"/>
                <a:sym typeface="Inter"/>
              </a:rPr>
              <a:t>)</a:t>
            </a:r>
            <a:endParaRPr sz="4000" dirty="0">
              <a:solidFill>
                <a:schemeClr val="bg2">
                  <a:lumMod val="50000"/>
                </a:schemeClr>
              </a:solidFill>
              <a:latin typeface="DFHeiHK-W9" panose="020B0900000000000000" pitchFamily="34" charset="-120"/>
              <a:ea typeface="DFHeiHK-W9" panose="020B0900000000000000" pitchFamily="34" charset="-120"/>
              <a:cs typeface="Arial"/>
              <a:sym typeface="Inter"/>
            </a:endParaRPr>
          </a:p>
        </p:txBody>
      </p:sp>
      <p:sp>
        <p:nvSpPr>
          <p:cNvPr id="2339" name="Google Shape;2339;p53"/>
          <p:cNvSpPr txBox="1">
            <a:spLocks noGrp="1"/>
          </p:cNvSpPr>
          <p:nvPr>
            <p:ph type="subTitle" idx="2"/>
          </p:nvPr>
        </p:nvSpPr>
        <p:spPr>
          <a:xfrm>
            <a:off x="609845" y="1968595"/>
            <a:ext cx="4286685" cy="391200"/>
          </a:xfrm>
          <a:prstGeom prst="rect">
            <a:avLst/>
          </a:prstGeom>
        </p:spPr>
        <p:txBody>
          <a:bodyPr spcFirstLastPara="1" wrap="square" lIns="91425" tIns="91425" rIns="91425" bIns="91425" anchor="t" anchorCtr="0">
            <a:noAutofit/>
          </a:bodyPr>
          <a:lstStyle/>
          <a:p>
            <a:pPr marL="0" lvl="0" indent="0" algn="l"/>
            <a:r>
              <a:rPr lang="en-US" altLang="zh-TW" sz="1200" b="0" dirty="0">
                <a:latin typeface="DFHeiHK-W9" panose="020B0900000000000000" pitchFamily="34" charset="-120"/>
                <a:ea typeface="DFHeiHK-W9" panose="020B0900000000000000" pitchFamily="34" charset="-120"/>
                <a:cs typeface="Arial"/>
                <a:sym typeface="Inter Black"/>
              </a:rPr>
              <a:t>Reuters</a:t>
            </a:r>
          </a:p>
          <a:p>
            <a:pPr marL="0" lvl="0" indent="0" algn="l"/>
            <a:r>
              <a:rPr lang="en-US" altLang="zh-TW" b="0" dirty="0">
                <a:latin typeface="DFHeiHK-W9" panose="020B0900000000000000" pitchFamily="34" charset="-120"/>
                <a:ea typeface="DFHeiHK-W9" panose="020B0900000000000000" pitchFamily="34" charset="-120"/>
                <a:cs typeface="Arial"/>
                <a:sym typeface="Inter Black"/>
              </a:rPr>
              <a:t>Painting and scraping: An Afghan refugee's hopes for German residence</a:t>
            </a:r>
            <a:endParaRPr sz="2800" b="0" dirty="0">
              <a:latin typeface="DFHeiHK-W9" panose="020B0900000000000000" pitchFamily="34" charset="-120"/>
              <a:ea typeface="DFHeiHK-W9" panose="020B0900000000000000" pitchFamily="34" charset="-120"/>
              <a:cs typeface="Arial"/>
              <a:sym typeface="Inter Black"/>
            </a:endParaRPr>
          </a:p>
        </p:txBody>
      </p:sp>
      <p:grpSp>
        <p:nvGrpSpPr>
          <p:cNvPr id="2346" name="Google Shape;2346;p53"/>
          <p:cNvGrpSpPr/>
          <p:nvPr/>
        </p:nvGrpSpPr>
        <p:grpSpPr>
          <a:xfrm>
            <a:off x="5143143" y="2352519"/>
            <a:ext cx="1323311" cy="2706686"/>
            <a:chOff x="838931" y="1702547"/>
            <a:chExt cx="1572138" cy="3215634"/>
          </a:xfrm>
        </p:grpSpPr>
        <p:sp>
          <p:nvSpPr>
            <p:cNvPr id="2347" name="Google Shape;2347;p53"/>
            <p:cNvSpPr/>
            <p:nvPr/>
          </p:nvSpPr>
          <p:spPr>
            <a:xfrm>
              <a:off x="1117524" y="2895165"/>
              <a:ext cx="295238" cy="382990"/>
            </a:xfrm>
            <a:custGeom>
              <a:avLst/>
              <a:gdLst/>
              <a:ahLst/>
              <a:cxnLst/>
              <a:rect l="l" t="t" r="r" b="b"/>
              <a:pathLst>
                <a:path w="5871" h="7616" extrusionOk="0">
                  <a:moveTo>
                    <a:pt x="2938" y="0"/>
                  </a:moveTo>
                  <a:cubicBezTo>
                    <a:pt x="1315" y="0"/>
                    <a:pt x="0" y="1313"/>
                    <a:pt x="0" y="2939"/>
                  </a:cubicBezTo>
                  <a:lnTo>
                    <a:pt x="0" y="6652"/>
                  </a:lnTo>
                  <a:cubicBezTo>
                    <a:pt x="0" y="7185"/>
                    <a:pt x="439" y="7616"/>
                    <a:pt x="972" y="7616"/>
                  </a:cubicBezTo>
                  <a:lnTo>
                    <a:pt x="4900" y="7616"/>
                  </a:lnTo>
                  <a:cubicBezTo>
                    <a:pt x="5439" y="7616"/>
                    <a:pt x="5870" y="7185"/>
                    <a:pt x="5870" y="6652"/>
                  </a:cubicBezTo>
                  <a:lnTo>
                    <a:pt x="5870" y="2939"/>
                  </a:lnTo>
                  <a:cubicBezTo>
                    <a:pt x="5870" y="1313"/>
                    <a:pt x="4557" y="0"/>
                    <a:pt x="2938"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1265269" y="2869016"/>
              <a:ext cx="683659" cy="409139"/>
            </a:xfrm>
            <a:custGeom>
              <a:avLst/>
              <a:gdLst/>
              <a:ahLst/>
              <a:cxnLst/>
              <a:rect l="l" t="t" r="r" b="b"/>
              <a:pathLst>
                <a:path w="13595" h="8136" extrusionOk="0">
                  <a:moveTo>
                    <a:pt x="6003" y="0"/>
                  </a:moveTo>
                  <a:cubicBezTo>
                    <a:pt x="3907" y="0"/>
                    <a:pt x="1779" y="138"/>
                    <a:pt x="0" y="520"/>
                  </a:cubicBezTo>
                  <a:lnTo>
                    <a:pt x="0" y="8136"/>
                  </a:lnTo>
                  <a:lnTo>
                    <a:pt x="13594" y="8136"/>
                  </a:lnTo>
                  <a:lnTo>
                    <a:pt x="13594" y="520"/>
                  </a:lnTo>
                  <a:cubicBezTo>
                    <a:pt x="11830" y="272"/>
                    <a:pt x="8948" y="0"/>
                    <a:pt x="6003"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1801082" y="2895165"/>
              <a:ext cx="295288" cy="382990"/>
            </a:xfrm>
            <a:custGeom>
              <a:avLst/>
              <a:gdLst/>
              <a:ahLst/>
              <a:cxnLst/>
              <a:rect l="l" t="t" r="r" b="b"/>
              <a:pathLst>
                <a:path w="5872" h="7616" extrusionOk="0">
                  <a:moveTo>
                    <a:pt x="2939" y="0"/>
                  </a:moveTo>
                  <a:cubicBezTo>
                    <a:pt x="1315" y="0"/>
                    <a:pt x="1" y="1313"/>
                    <a:pt x="1" y="2939"/>
                  </a:cubicBezTo>
                  <a:lnTo>
                    <a:pt x="1" y="6652"/>
                  </a:lnTo>
                  <a:cubicBezTo>
                    <a:pt x="1" y="7185"/>
                    <a:pt x="440" y="7616"/>
                    <a:pt x="973" y="7616"/>
                  </a:cubicBezTo>
                  <a:lnTo>
                    <a:pt x="4901" y="7616"/>
                  </a:lnTo>
                  <a:cubicBezTo>
                    <a:pt x="5440" y="7616"/>
                    <a:pt x="5871" y="7185"/>
                    <a:pt x="5871" y="6652"/>
                  </a:cubicBezTo>
                  <a:lnTo>
                    <a:pt x="5871" y="2939"/>
                  </a:lnTo>
                  <a:cubicBezTo>
                    <a:pt x="5871" y="1313"/>
                    <a:pt x="4558" y="0"/>
                    <a:pt x="2939"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1573933" y="4720300"/>
              <a:ext cx="97306" cy="123908"/>
            </a:xfrm>
            <a:custGeom>
              <a:avLst/>
              <a:gdLst/>
              <a:ahLst/>
              <a:cxnLst/>
              <a:rect l="l" t="t" r="r" b="b"/>
              <a:pathLst>
                <a:path w="1935" h="2464" extrusionOk="0">
                  <a:moveTo>
                    <a:pt x="0" y="1"/>
                  </a:moveTo>
                  <a:lnTo>
                    <a:pt x="191" y="1866"/>
                  </a:lnTo>
                  <a:lnTo>
                    <a:pt x="191" y="2463"/>
                  </a:lnTo>
                  <a:lnTo>
                    <a:pt x="1782" y="2463"/>
                  </a:lnTo>
                  <a:lnTo>
                    <a:pt x="1752" y="1904"/>
                  </a:lnTo>
                  <a:lnTo>
                    <a:pt x="193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3"/>
            <p:cNvSpPr/>
            <p:nvPr/>
          </p:nvSpPr>
          <p:spPr>
            <a:xfrm>
              <a:off x="1519321" y="4889819"/>
              <a:ext cx="370217" cy="28362"/>
            </a:xfrm>
            <a:custGeom>
              <a:avLst/>
              <a:gdLst/>
              <a:ahLst/>
              <a:cxnLst/>
              <a:rect l="l" t="t" r="r" b="b"/>
              <a:pathLst>
                <a:path w="7362" h="564" extrusionOk="0">
                  <a:moveTo>
                    <a:pt x="32" y="0"/>
                  </a:moveTo>
                  <a:cubicBezTo>
                    <a:pt x="13" y="0"/>
                    <a:pt x="0" y="12"/>
                    <a:pt x="0" y="25"/>
                  </a:cubicBezTo>
                  <a:lnTo>
                    <a:pt x="0" y="539"/>
                  </a:lnTo>
                  <a:cubicBezTo>
                    <a:pt x="0" y="558"/>
                    <a:pt x="13" y="564"/>
                    <a:pt x="32" y="564"/>
                  </a:cubicBezTo>
                  <a:lnTo>
                    <a:pt x="7331" y="564"/>
                  </a:lnTo>
                  <a:cubicBezTo>
                    <a:pt x="7349" y="564"/>
                    <a:pt x="7362" y="558"/>
                    <a:pt x="7362" y="539"/>
                  </a:cubicBezTo>
                  <a:lnTo>
                    <a:pt x="7362" y="25"/>
                  </a:lnTo>
                  <a:cubicBezTo>
                    <a:pt x="7362" y="12"/>
                    <a:pt x="7349" y="0"/>
                    <a:pt x="73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3"/>
            <p:cNvSpPr/>
            <p:nvPr/>
          </p:nvSpPr>
          <p:spPr>
            <a:xfrm>
              <a:off x="1536268" y="4802620"/>
              <a:ext cx="339591" cy="87249"/>
            </a:xfrm>
            <a:custGeom>
              <a:avLst/>
              <a:gdLst/>
              <a:ahLst/>
              <a:cxnLst/>
              <a:rect l="l" t="t" r="r" b="b"/>
              <a:pathLst>
                <a:path w="6753" h="1735" extrusionOk="0">
                  <a:moveTo>
                    <a:pt x="483" y="1"/>
                  </a:moveTo>
                  <a:cubicBezTo>
                    <a:pt x="216" y="1"/>
                    <a:pt x="0" y="217"/>
                    <a:pt x="0" y="484"/>
                  </a:cubicBezTo>
                  <a:lnTo>
                    <a:pt x="0" y="1734"/>
                  </a:lnTo>
                  <a:lnTo>
                    <a:pt x="6752" y="1734"/>
                  </a:lnTo>
                  <a:cubicBezTo>
                    <a:pt x="6752" y="293"/>
                    <a:pt x="4315" y="1492"/>
                    <a:pt x="3325" y="197"/>
                  </a:cubicBezTo>
                  <a:cubicBezTo>
                    <a:pt x="3231" y="77"/>
                    <a:pt x="3090" y="1"/>
                    <a:pt x="2932" y="1"/>
                  </a:cubicBezTo>
                  <a:cubicBezTo>
                    <a:pt x="2748" y="1"/>
                    <a:pt x="2583" y="103"/>
                    <a:pt x="2501" y="267"/>
                  </a:cubicBezTo>
                  <a:cubicBezTo>
                    <a:pt x="2367" y="540"/>
                    <a:pt x="2088" y="712"/>
                    <a:pt x="1784" y="712"/>
                  </a:cubicBezTo>
                  <a:lnTo>
                    <a:pt x="1732" y="712"/>
                  </a:lnTo>
                  <a:cubicBezTo>
                    <a:pt x="1421" y="712"/>
                    <a:pt x="1136" y="546"/>
                    <a:pt x="978" y="287"/>
                  </a:cubicBezTo>
                  <a:lnTo>
                    <a:pt x="940" y="229"/>
                  </a:lnTo>
                  <a:cubicBezTo>
                    <a:pt x="856" y="89"/>
                    <a:pt x="698" y="1"/>
                    <a:pt x="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3"/>
            <p:cNvSpPr/>
            <p:nvPr/>
          </p:nvSpPr>
          <p:spPr>
            <a:xfrm>
              <a:off x="1534005" y="4849337"/>
              <a:ext cx="68290" cy="40129"/>
            </a:xfrm>
            <a:custGeom>
              <a:avLst/>
              <a:gdLst/>
              <a:ahLst/>
              <a:cxnLst/>
              <a:rect l="l" t="t" r="r" b="b"/>
              <a:pathLst>
                <a:path w="1358" h="798" extrusionOk="0">
                  <a:moveTo>
                    <a:pt x="397" y="1"/>
                  </a:moveTo>
                  <a:cubicBezTo>
                    <a:pt x="274" y="1"/>
                    <a:pt x="151" y="23"/>
                    <a:pt x="39" y="68"/>
                  </a:cubicBezTo>
                  <a:cubicBezTo>
                    <a:pt x="13" y="82"/>
                    <a:pt x="1" y="106"/>
                    <a:pt x="7" y="132"/>
                  </a:cubicBezTo>
                  <a:cubicBezTo>
                    <a:pt x="16" y="151"/>
                    <a:pt x="36" y="163"/>
                    <a:pt x="53" y="163"/>
                  </a:cubicBezTo>
                  <a:cubicBezTo>
                    <a:pt x="60" y="163"/>
                    <a:pt x="66" y="161"/>
                    <a:pt x="71" y="158"/>
                  </a:cubicBezTo>
                  <a:cubicBezTo>
                    <a:pt x="178" y="117"/>
                    <a:pt x="292" y="96"/>
                    <a:pt x="407" y="96"/>
                  </a:cubicBezTo>
                  <a:cubicBezTo>
                    <a:pt x="543" y="96"/>
                    <a:pt x="679" y="126"/>
                    <a:pt x="801" y="188"/>
                  </a:cubicBezTo>
                  <a:cubicBezTo>
                    <a:pt x="1023" y="303"/>
                    <a:pt x="1194" y="519"/>
                    <a:pt x="1257" y="759"/>
                  </a:cubicBezTo>
                  <a:cubicBezTo>
                    <a:pt x="1264" y="779"/>
                    <a:pt x="1282" y="798"/>
                    <a:pt x="1302" y="798"/>
                  </a:cubicBezTo>
                  <a:lnTo>
                    <a:pt x="1314" y="798"/>
                  </a:lnTo>
                  <a:cubicBezTo>
                    <a:pt x="1340" y="791"/>
                    <a:pt x="1358" y="759"/>
                    <a:pt x="1352" y="735"/>
                  </a:cubicBezTo>
                  <a:cubicBezTo>
                    <a:pt x="1282" y="469"/>
                    <a:pt x="1091" y="234"/>
                    <a:pt x="845" y="106"/>
                  </a:cubicBezTo>
                  <a:cubicBezTo>
                    <a:pt x="707" y="36"/>
                    <a:pt x="552" y="1"/>
                    <a:pt x="3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3"/>
            <p:cNvSpPr/>
            <p:nvPr/>
          </p:nvSpPr>
          <p:spPr>
            <a:xfrm>
              <a:off x="1720069" y="4730407"/>
              <a:ext cx="142364" cy="111890"/>
            </a:xfrm>
            <a:custGeom>
              <a:avLst/>
              <a:gdLst/>
              <a:ahLst/>
              <a:cxnLst/>
              <a:rect l="l" t="t" r="r" b="b"/>
              <a:pathLst>
                <a:path w="2831" h="2225" extrusionOk="0">
                  <a:moveTo>
                    <a:pt x="578" y="168"/>
                  </a:moveTo>
                  <a:cubicBezTo>
                    <a:pt x="628" y="168"/>
                    <a:pt x="674" y="180"/>
                    <a:pt x="712" y="218"/>
                  </a:cubicBezTo>
                  <a:cubicBezTo>
                    <a:pt x="788" y="282"/>
                    <a:pt x="794" y="403"/>
                    <a:pt x="788" y="511"/>
                  </a:cubicBezTo>
                  <a:cubicBezTo>
                    <a:pt x="774" y="942"/>
                    <a:pt x="628" y="1545"/>
                    <a:pt x="425" y="2014"/>
                  </a:cubicBezTo>
                  <a:cubicBezTo>
                    <a:pt x="419" y="2034"/>
                    <a:pt x="407" y="2052"/>
                    <a:pt x="400" y="2066"/>
                  </a:cubicBezTo>
                  <a:cubicBezTo>
                    <a:pt x="179" y="1609"/>
                    <a:pt x="109" y="1062"/>
                    <a:pt x="217" y="593"/>
                  </a:cubicBezTo>
                  <a:cubicBezTo>
                    <a:pt x="241" y="479"/>
                    <a:pt x="285" y="333"/>
                    <a:pt x="387" y="238"/>
                  </a:cubicBezTo>
                  <a:cubicBezTo>
                    <a:pt x="438" y="192"/>
                    <a:pt x="508" y="168"/>
                    <a:pt x="578" y="168"/>
                  </a:cubicBezTo>
                  <a:close/>
                  <a:moveTo>
                    <a:pt x="2369" y="98"/>
                  </a:moveTo>
                  <a:cubicBezTo>
                    <a:pt x="2493" y="98"/>
                    <a:pt x="2605" y="153"/>
                    <a:pt x="2660" y="238"/>
                  </a:cubicBezTo>
                  <a:cubicBezTo>
                    <a:pt x="2736" y="359"/>
                    <a:pt x="2684" y="523"/>
                    <a:pt x="2654" y="605"/>
                  </a:cubicBezTo>
                  <a:cubicBezTo>
                    <a:pt x="2578" y="802"/>
                    <a:pt x="2444" y="986"/>
                    <a:pt x="2227" y="1190"/>
                  </a:cubicBezTo>
                  <a:cubicBezTo>
                    <a:pt x="1746" y="1647"/>
                    <a:pt x="1137" y="1970"/>
                    <a:pt x="489" y="2110"/>
                  </a:cubicBezTo>
                  <a:cubicBezTo>
                    <a:pt x="496" y="2090"/>
                    <a:pt x="508" y="2072"/>
                    <a:pt x="514" y="2052"/>
                  </a:cubicBezTo>
                  <a:cubicBezTo>
                    <a:pt x="730" y="1609"/>
                    <a:pt x="1251" y="649"/>
                    <a:pt x="1987" y="231"/>
                  </a:cubicBezTo>
                  <a:cubicBezTo>
                    <a:pt x="2089" y="168"/>
                    <a:pt x="2215" y="104"/>
                    <a:pt x="2349" y="98"/>
                  </a:cubicBezTo>
                  <a:cubicBezTo>
                    <a:pt x="2356" y="98"/>
                    <a:pt x="2362" y="98"/>
                    <a:pt x="2369" y="98"/>
                  </a:cubicBezTo>
                  <a:close/>
                  <a:moveTo>
                    <a:pt x="2376" y="1"/>
                  </a:moveTo>
                  <a:cubicBezTo>
                    <a:pt x="2365" y="1"/>
                    <a:pt x="2353" y="1"/>
                    <a:pt x="2342" y="2"/>
                  </a:cubicBezTo>
                  <a:cubicBezTo>
                    <a:pt x="2189" y="10"/>
                    <a:pt x="2051" y="78"/>
                    <a:pt x="1936" y="148"/>
                  </a:cubicBezTo>
                  <a:cubicBezTo>
                    <a:pt x="1416" y="447"/>
                    <a:pt x="1003" y="1000"/>
                    <a:pt x="724" y="1463"/>
                  </a:cubicBezTo>
                  <a:cubicBezTo>
                    <a:pt x="818" y="1126"/>
                    <a:pt x="876" y="790"/>
                    <a:pt x="889" y="517"/>
                  </a:cubicBezTo>
                  <a:cubicBezTo>
                    <a:pt x="889" y="383"/>
                    <a:pt x="882" y="238"/>
                    <a:pt x="780" y="142"/>
                  </a:cubicBezTo>
                  <a:cubicBezTo>
                    <a:pt x="723" y="90"/>
                    <a:pt x="653" y="68"/>
                    <a:pt x="582" y="68"/>
                  </a:cubicBezTo>
                  <a:cubicBezTo>
                    <a:pt x="488" y="68"/>
                    <a:pt x="393" y="107"/>
                    <a:pt x="323" y="168"/>
                  </a:cubicBezTo>
                  <a:cubicBezTo>
                    <a:pt x="197" y="276"/>
                    <a:pt x="147" y="441"/>
                    <a:pt x="121" y="573"/>
                  </a:cubicBezTo>
                  <a:cubicBezTo>
                    <a:pt x="1" y="1094"/>
                    <a:pt x="89" y="1703"/>
                    <a:pt x="362" y="2198"/>
                  </a:cubicBezTo>
                  <a:cubicBezTo>
                    <a:pt x="369" y="2211"/>
                    <a:pt x="375" y="2218"/>
                    <a:pt x="381" y="2224"/>
                  </a:cubicBezTo>
                  <a:lnTo>
                    <a:pt x="413" y="2224"/>
                  </a:lnTo>
                  <a:cubicBezTo>
                    <a:pt x="1111" y="2090"/>
                    <a:pt x="1778" y="1748"/>
                    <a:pt x="2291" y="1259"/>
                  </a:cubicBezTo>
                  <a:cubicBezTo>
                    <a:pt x="2520" y="1044"/>
                    <a:pt x="2666" y="847"/>
                    <a:pt x="2742" y="643"/>
                  </a:cubicBezTo>
                  <a:cubicBezTo>
                    <a:pt x="2792" y="517"/>
                    <a:pt x="2830" y="339"/>
                    <a:pt x="2742" y="186"/>
                  </a:cubicBezTo>
                  <a:cubicBezTo>
                    <a:pt x="2671" y="75"/>
                    <a:pt x="2529" y="1"/>
                    <a:pt x="237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3"/>
            <p:cNvSpPr/>
            <p:nvPr/>
          </p:nvSpPr>
          <p:spPr>
            <a:xfrm>
              <a:off x="949011" y="4718087"/>
              <a:ext cx="106358" cy="126121"/>
            </a:xfrm>
            <a:custGeom>
              <a:avLst/>
              <a:gdLst/>
              <a:ahLst/>
              <a:cxnLst/>
              <a:rect l="l" t="t" r="r" b="b"/>
              <a:pathLst>
                <a:path w="2115" h="2508" extrusionOk="0">
                  <a:moveTo>
                    <a:pt x="179" y="0"/>
                  </a:moveTo>
                  <a:lnTo>
                    <a:pt x="0" y="1910"/>
                  </a:lnTo>
                  <a:lnTo>
                    <a:pt x="0" y="2507"/>
                  </a:lnTo>
                  <a:lnTo>
                    <a:pt x="1587" y="2507"/>
                  </a:lnTo>
                  <a:lnTo>
                    <a:pt x="1556" y="1948"/>
                  </a:lnTo>
                  <a:lnTo>
                    <a:pt x="211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3"/>
            <p:cNvSpPr/>
            <p:nvPr/>
          </p:nvSpPr>
          <p:spPr>
            <a:xfrm>
              <a:off x="884592" y="4889819"/>
              <a:ext cx="370217" cy="28362"/>
            </a:xfrm>
            <a:custGeom>
              <a:avLst/>
              <a:gdLst/>
              <a:ahLst/>
              <a:cxnLst/>
              <a:rect l="l" t="t" r="r" b="b"/>
              <a:pathLst>
                <a:path w="7362" h="564" extrusionOk="0">
                  <a:moveTo>
                    <a:pt x="31" y="0"/>
                  </a:moveTo>
                  <a:cubicBezTo>
                    <a:pt x="13" y="0"/>
                    <a:pt x="0" y="12"/>
                    <a:pt x="0" y="25"/>
                  </a:cubicBezTo>
                  <a:lnTo>
                    <a:pt x="0" y="539"/>
                  </a:lnTo>
                  <a:cubicBezTo>
                    <a:pt x="0" y="558"/>
                    <a:pt x="13" y="564"/>
                    <a:pt x="31" y="564"/>
                  </a:cubicBezTo>
                  <a:lnTo>
                    <a:pt x="7336" y="564"/>
                  </a:lnTo>
                  <a:cubicBezTo>
                    <a:pt x="7349" y="564"/>
                    <a:pt x="7362" y="558"/>
                    <a:pt x="7362" y="539"/>
                  </a:cubicBezTo>
                  <a:lnTo>
                    <a:pt x="7362" y="25"/>
                  </a:lnTo>
                  <a:cubicBezTo>
                    <a:pt x="7362" y="12"/>
                    <a:pt x="7349" y="0"/>
                    <a:pt x="73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3"/>
            <p:cNvSpPr/>
            <p:nvPr/>
          </p:nvSpPr>
          <p:spPr>
            <a:xfrm>
              <a:off x="901439" y="4802620"/>
              <a:ext cx="339692" cy="87249"/>
            </a:xfrm>
            <a:custGeom>
              <a:avLst/>
              <a:gdLst/>
              <a:ahLst/>
              <a:cxnLst/>
              <a:rect l="l" t="t" r="r" b="b"/>
              <a:pathLst>
                <a:path w="6755" h="1735" extrusionOk="0">
                  <a:moveTo>
                    <a:pt x="483" y="1"/>
                  </a:moveTo>
                  <a:cubicBezTo>
                    <a:pt x="217" y="1"/>
                    <a:pt x="1" y="217"/>
                    <a:pt x="1" y="484"/>
                  </a:cubicBezTo>
                  <a:lnTo>
                    <a:pt x="1" y="1734"/>
                  </a:lnTo>
                  <a:lnTo>
                    <a:pt x="6754" y="1734"/>
                  </a:lnTo>
                  <a:cubicBezTo>
                    <a:pt x="6754" y="293"/>
                    <a:pt x="4323" y="1492"/>
                    <a:pt x="3327" y="197"/>
                  </a:cubicBezTo>
                  <a:cubicBezTo>
                    <a:pt x="3231" y="77"/>
                    <a:pt x="3092" y="1"/>
                    <a:pt x="2933" y="1"/>
                  </a:cubicBezTo>
                  <a:cubicBezTo>
                    <a:pt x="2756" y="1"/>
                    <a:pt x="2584" y="103"/>
                    <a:pt x="2502" y="267"/>
                  </a:cubicBezTo>
                  <a:cubicBezTo>
                    <a:pt x="2369" y="540"/>
                    <a:pt x="2089" y="712"/>
                    <a:pt x="1784" y="712"/>
                  </a:cubicBezTo>
                  <a:lnTo>
                    <a:pt x="1734" y="712"/>
                  </a:lnTo>
                  <a:cubicBezTo>
                    <a:pt x="1429" y="712"/>
                    <a:pt x="1137" y="546"/>
                    <a:pt x="978" y="287"/>
                  </a:cubicBezTo>
                  <a:lnTo>
                    <a:pt x="946" y="229"/>
                  </a:lnTo>
                  <a:cubicBezTo>
                    <a:pt x="858" y="89"/>
                    <a:pt x="700"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3"/>
            <p:cNvSpPr/>
            <p:nvPr/>
          </p:nvSpPr>
          <p:spPr>
            <a:xfrm>
              <a:off x="899226" y="4849337"/>
              <a:ext cx="68391" cy="40129"/>
            </a:xfrm>
            <a:custGeom>
              <a:avLst/>
              <a:gdLst/>
              <a:ahLst/>
              <a:cxnLst/>
              <a:rect l="l" t="t" r="r" b="b"/>
              <a:pathLst>
                <a:path w="1360" h="798" extrusionOk="0">
                  <a:moveTo>
                    <a:pt x="398" y="1"/>
                  </a:moveTo>
                  <a:cubicBezTo>
                    <a:pt x="275" y="1"/>
                    <a:pt x="152" y="23"/>
                    <a:pt x="38" y="68"/>
                  </a:cubicBezTo>
                  <a:cubicBezTo>
                    <a:pt x="14" y="82"/>
                    <a:pt x="0" y="106"/>
                    <a:pt x="14" y="132"/>
                  </a:cubicBezTo>
                  <a:cubicBezTo>
                    <a:pt x="19" y="151"/>
                    <a:pt x="37" y="163"/>
                    <a:pt x="56" y="163"/>
                  </a:cubicBezTo>
                  <a:cubicBezTo>
                    <a:pt x="63" y="163"/>
                    <a:pt x="70" y="161"/>
                    <a:pt x="77" y="158"/>
                  </a:cubicBezTo>
                  <a:cubicBezTo>
                    <a:pt x="181" y="117"/>
                    <a:pt x="294" y="96"/>
                    <a:pt x="407" y="96"/>
                  </a:cubicBezTo>
                  <a:cubicBezTo>
                    <a:pt x="543" y="96"/>
                    <a:pt x="679" y="126"/>
                    <a:pt x="800" y="188"/>
                  </a:cubicBezTo>
                  <a:cubicBezTo>
                    <a:pt x="1022" y="303"/>
                    <a:pt x="1195" y="519"/>
                    <a:pt x="1257" y="759"/>
                  </a:cubicBezTo>
                  <a:cubicBezTo>
                    <a:pt x="1263" y="779"/>
                    <a:pt x="1283" y="798"/>
                    <a:pt x="1301" y="798"/>
                  </a:cubicBezTo>
                  <a:lnTo>
                    <a:pt x="1315" y="798"/>
                  </a:lnTo>
                  <a:cubicBezTo>
                    <a:pt x="1339" y="791"/>
                    <a:pt x="1359" y="759"/>
                    <a:pt x="1353" y="735"/>
                  </a:cubicBezTo>
                  <a:cubicBezTo>
                    <a:pt x="1283" y="469"/>
                    <a:pt x="1092" y="234"/>
                    <a:pt x="844" y="106"/>
                  </a:cubicBezTo>
                  <a:cubicBezTo>
                    <a:pt x="707" y="36"/>
                    <a:pt x="552" y="1"/>
                    <a:pt x="39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3"/>
            <p:cNvSpPr/>
            <p:nvPr/>
          </p:nvSpPr>
          <p:spPr>
            <a:xfrm>
              <a:off x="1085290" y="4730407"/>
              <a:ext cx="142414" cy="111890"/>
            </a:xfrm>
            <a:custGeom>
              <a:avLst/>
              <a:gdLst/>
              <a:ahLst/>
              <a:cxnLst/>
              <a:rect l="l" t="t" r="r" b="b"/>
              <a:pathLst>
                <a:path w="2832" h="2225" extrusionOk="0">
                  <a:moveTo>
                    <a:pt x="579" y="168"/>
                  </a:moveTo>
                  <a:cubicBezTo>
                    <a:pt x="629" y="168"/>
                    <a:pt x="679" y="180"/>
                    <a:pt x="711" y="218"/>
                  </a:cubicBezTo>
                  <a:cubicBezTo>
                    <a:pt x="787" y="282"/>
                    <a:pt x="794" y="403"/>
                    <a:pt x="787" y="511"/>
                  </a:cubicBezTo>
                  <a:cubicBezTo>
                    <a:pt x="781" y="942"/>
                    <a:pt x="629" y="1545"/>
                    <a:pt x="426" y="2014"/>
                  </a:cubicBezTo>
                  <a:cubicBezTo>
                    <a:pt x="419" y="2034"/>
                    <a:pt x="413" y="2052"/>
                    <a:pt x="401" y="2066"/>
                  </a:cubicBezTo>
                  <a:cubicBezTo>
                    <a:pt x="178" y="1609"/>
                    <a:pt x="108" y="1062"/>
                    <a:pt x="216" y="593"/>
                  </a:cubicBezTo>
                  <a:cubicBezTo>
                    <a:pt x="242" y="479"/>
                    <a:pt x="286" y="333"/>
                    <a:pt x="388" y="238"/>
                  </a:cubicBezTo>
                  <a:cubicBezTo>
                    <a:pt x="439" y="192"/>
                    <a:pt x="509" y="168"/>
                    <a:pt x="579" y="168"/>
                  </a:cubicBezTo>
                  <a:close/>
                  <a:moveTo>
                    <a:pt x="2368" y="98"/>
                  </a:moveTo>
                  <a:cubicBezTo>
                    <a:pt x="2494" y="98"/>
                    <a:pt x="2606" y="153"/>
                    <a:pt x="2659" y="238"/>
                  </a:cubicBezTo>
                  <a:cubicBezTo>
                    <a:pt x="2736" y="359"/>
                    <a:pt x="2691" y="523"/>
                    <a:pt x="2653" y="605"/>
                  </a:cubicBezTo>
                  <a:cubicBezTo>
                    <a:pt x="2583" y="802"/>
                    <a:pt x="2445" y="986"/>
                    <a:pt x="2228" y="1190"/>
                  </a:cubicBezTo>
                  <a:cubicBezTo>
                    <a:pt x="1752" y="1647"/>
                    <a:pt x="1136" y="1970"/>
                    <a:pt x="489" y="2110"/>
                  </a:cubicBezTo>
                  <a:cubicBezTo>
                    <a:pt x="503" y="2090"/>
                    <a:pt x="509" y="2072"/>
                    <a:pt x="515" y="2052"/>
                  </a:cubicBezTo>
                  <a:cubicBezTo>
                    <a:pt x="731" y="1609"/>
                    <a:pt x="1250" y="649"/>
                    <a:pt x="1988" y="231"/>
                  </a:cubicBezTo>
                  <a:cubicBezTo>
                    <a:pt x="2088" y="168"/>
                    <a:pt x="2216" y="104"/>
                    <a:pt x="2349" y="98"/>
                  </a:cubicBezTo>
                  <a:cubicBezTo>
                    <a:pt x="2355" y="98"/>
                    <a:pt x="2362" y="98"/>
                    <a:pt x="2368" y="98"/>
                  </a:cubicBezTo>
                  <a:close/>
                  <a:moveTo>
                    <a:pt x="2377" y="1"/>
                  </a:moveTo>
                  <a:cubicBezTo>
                    <a:pt x="2366" y="1"/>
                    <a:pt x="2354" y="1"/>
                    <a:pt x="2343" y="2"/>
                  </a:cubicBezTo>
                  <a:cubicBezTo>
                    <a:pt x="2190" y="10"/>
                    <a:pt x="2050" y="78"/>
                    <a:pt x="1936" y="148"/>
                  </a:cubicBezTo>
                  <a:cubicBezTo>
                    <a:pt x="1417" y="447"/>
                    <a:pt x="1004" y="1000"/>
                    <a:pt x="724" y="1463"/>
                  </a:cubicBezTo>
                  <a:cubicBezTo>
                    <a:pt x="819" y="1126"/>
                    <a:pt x="883" y="790"/>
                    <a:pt x="890" y="517"/>
                  </a:cubicBezTo>
                  <a:cubicBezTo>
                    <a:pt x="890" y="383"/>
                    <a:pt x="883" y="238"/>
                    <a:pt x="781" y="142"/>
                  </a:cubicBezTo>
                  <a:cubicBezTo>
                    <a:pt x="724" y="90"/>
                    <a:pt x="653" y="68"/>
                    <a:pt x="582" y="68"/>
                  </a:cubicBezTo>
                  <a:cubicBezTo>
                    <a:pt x="488" y="68"/>
                    <a:pt x="393" y="107"/>
                    <a:pt x="324" y="168"/>
                  </a:cubicBezTo>
                  <a:cubicBezTo>
                    <a:pt x="198" y="276"/>
                    <a:pt x="152" y="441"/>
                    <a:pt x="122" y="573"/>
                  </a:cubicBezTo>
                  <a:cubicBezTo>
                    <a:pt x="0" y="1094"/>
                    <a:pt x="90" y="1703"/>
                    <a:pt x="363" y="2198"/>
                  </a:cubicBezTo>
                  <a:cubicBezTo>
                    <a:pt x="369" y="2211"/>
                    <a:pt x="375" y="2218"/>
                    <a:pt x="381" y="2224"/>
                  </a:cubicBezTo>
                  <a:lnTo>
                    <a:pt x="413" y="2224"/>
                  </a:lnTo>
                  <a:cubicBezTo>
                    <a:pt x="1112" y="2090"/>
                    <a:pt x="1777" y="1748"/>
                    <a:pt x="2292" y="1259"/>
                  </a:cubicBezTo>
                  <a:cubicBezTo>
                    <a:pt x="2521" y="1044"/>
                    <a:pt x="2665" y="847"/>
                    <a:pt x="2749" y="643"/>
                  </a:cubicBezTo>
                  <a:cubicBezTo>
                    <a:pt x="2793" y="517"/>
                    <a:pt x="2831" y="339"/>
                    <a:pt x="2742" y="186"/>
                  </a:cubicBezTo>
                  <a:cubicBezTo>
                    <a:pt x="2671" y="75"/>
                    <a:pt x="2529" y="1"/>
                    <a:pt x="237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3"/>
            <p:cNvSpPr/>
            <p:nvPr/>
          </p:nvSpPr>
          <p:spPr>
            <a:xfrm>
              <a:off x="1370269" y="2920661"/>
              <a:ext cx="394807" cy="1823978"/>
            </a:xfrm>
            <a:custGeom>
              <a:avLst/>
              <a:gdLst/>
              <a:ahLst/>
              <a:cxnLst/>
              <a:rect l="l" t="t" r="r" b="b"/>
              <a:pathLst>
                <a:path w="7851" h="36271" extrusionOk="0">
                  <a:moveTo>
                    <a:pt x="1" y="1"/>
                  </a:moveTo>
                  <a:lnTo>
                    <a:pt x="1" y="5726"/>
                  </a:lnTo>
                  <a:cubicBezTo>
                    <a:pt x="1" y="5726"/>
                    <a:pt x="381" y="7318"/>
                    <a:pt x="920" y="9508"/>
                  </a:cubicBezTo>
                  <a:cubicBezTo>
                    <a:pt x="1600" y="12300"/>
                    <a:pt x="2540" y="16063"/>
                    <a:pt x="3263" y="18779"/>
                  </a:cubicBezTo>
                  <a:cubicBezTo>
                    <a:pt x="2888" y="23336"/>
                    <a:pt x="2762" y="33040"/>
                    <a:pt x="3053" y="36270"/>
                  </a:cubicBezTo>
                  <a:lnTo>
                    <a:pt x="6652" y="36270"/>
                  </a:lnTo>
                  <a:cubicBezTo>
                    <a:pt x="6652" y="36270"/>
                    <a:pt x="7445" y="27188"/>
                    <a:pt x="7736" y="21585"/>
                  </a:cubicBezTo>
                  <a:cubicBezTo>
                    <a:pt x="7800" y="20378"/>
                    <a:pt x="7845" y="19326"/>
                    <a:pt x="7845" y="18570"/>
                  </a:cubicBezTo>
                  <a:cubicBezTo>
                    <a:pt x="7851" y="17574"/>
                    <a:pt x="7794" y="16260"/>
                    <a:pt x="7692" y="14775"/>
                  </a:cubicBezTo>
                  <a:cubicBezTo>
                    <a:pt x="7349" y="9895"/>
                    <a:pt x="6538" y="3175"/>
                    <a:pt x="60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3"/>
            <p:cNvSpPr/>
            <p:nvPr/>
          </p:nvSpPr>
          <p:spPr>
            <a:xfrm>
              <a:off x="905663" y="2895165"/>
              <a:ext cx="591029" cy="1849474"/>
            </a:xfrm>
            <a:custGeom>
              <a:avLst/>
              <a:gdLst/>
              <a:ahLst/>
              <a:cxnLst/>
              <a:rect l="l" t="t" r="r" b="b"/>
              <a:pathLst>
                <a:path w="11753" h="36778" extrusionOk="0">
                  <a:moveTo>
                    <a:pt x="5642" y="0"/>
                  </a:moveTo>
                  <a:cubicBezTo>
                    <a:pt x="4638" y="3808"/>
                    <a:pt x="3008" y="13810"/>
                    <a:pt x="2925" y="18366"/>
                  </a:cubicBezTo>
                  <a:cubicBezTo>
                    <a:pt x="1249" y="23513"/>
                    <a:pt x="0" y="36777"/>
                    <a:pt x="0" y="36777"/>
                  </a:cubicBezTo>
                  <a:lnTo>
                    <a:pt x="3636" y="36777"/>
                  </a:lnTo>
                  <a:cubicBezTo>
                    <a:pt x="4874" y="31998"/>
                    <a:pt x="6131" y="26763"/>
                    <a:pt x="7045" y="22695"/>
                  </a:cubicBezTo>
                  <a:cubicBezTo>
                    <a:pt x="7304" y="21527"/>
                    <a:pt x="7540" y="20454"/>
                    <a:pt x="7736" y="19514"/>
                  </a:cubicBezTo>
                  <a:cubicBezTo>
                    <a:pt x="7895" y="18741"/>
                    <a:pt x="8135" y="17739"/>
                    <a:pt x="8416" y="16608"/>
                  </a:cubicBezTo>
                  <a:cubicBezTo>
                    <a:pt x="8923" y="14584"/>
                    <a:pt x="9570" y="12166"/>
                    <a:pt x="10159" y="10015"/>
                  </a:cubicBezTo>
                  <a:cubicBezTo>
                    <a:pt x="11017" y="6880"/>
                    <a:pt x="11753" y="4309"/>
                    <a:pt x="11753" y="4309"/>
                  </a:cubicBezTo>
                  <a:lnTo>
                    <a:pt x="11753" y="171"/>
                  </a:lnTo>
                  <a:lnTo>
                    <a:pt x="56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3"/>
            <p:cNvSpPr/>
            <p:nvPr/>
          </p:nvSpPr>
          <p:spPr>
            <a:xfrm>
              <a:off x="1661031" y="3663608"/>
              <a:ext cx="104045" cy="342508"/>
            </a:xfrm>
            <a:custGeom>
              <a:avLst/>
              <a:gdLst/>
              <a:ahLst/>
              <a:cxnLst/>
              <a:rect l="l" t="t" r="r" b="b"/>
              <a:pathLst>
                <a:path w="2069" h="6811" extrusionOk="0">
                  <a:moveTo>
                    <a:pt x="1910" y="1"/>
                  </a:moveTo>
                  <a:cubicBezTo>
                    <a:pt x="1391" y="159"/>
                    <a:pt x="870" y="311"/>
                    <a:pt x="343" y="464"/>
                  </a:cubicBezTo>
                  <a:cubicBezTo>
                    <a:pt x="337" y="1568"/>
                    <a:pt x="317" y="2692"/>
                    <a:pt x="489" y="3784"/>
                  </a:cubicBezTo>
                  <a:cubicBezTo>
                    <a:pt x="153" y="4774"/>
                    <a:pt x="165" y="5630"/>
                    <a:pt x="0" y="6532"/>
                  </a:cubicBezTo>
                  <a:cubicBezTo>
                    <a:pt x="654" y="6594"/>
                    <a:pt x="1307" y="6716"/>
                    <a:pt x="1954" y="6811"/>
                  </a:cubicBezTo>
                  <a:cubicBezTo>
                    <a:pt x="2018" y="5604"/>
                    <a:pt x="2063" y="4552"/>
                    <a:pt x="2063" y="3796"/>
                  </a:cubicBezTo>
                  <a:cubicBezTo>
                    <a:pt x="2069" y="2800"/>
                    <a:pt x="2012" y="1486"/>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3"/>
            <p:cNvSpPr/>
            <p:nvPr/>
          </p:nvSpPr>
          <p:spPr>
            <a:xfrm>
              <a:off x="1161878" y="3719830"/>
              <a:ext cx="167005" cy="316610"/>
            </a:xfrm>
            <a:custGeom>
              <a:avLst/>
              <a:gdLst/>
              <a:ahLst/>
              <a:cxnLst/>
              <a:rect l="l" t="t" r="r" b="b"/>
              <a:pathLst>
                <a:path w="3321" h="6296" extrusionOk="0">
                  <a:moveTo>
                    <a:pt x="1333" y="1"/>
                  </a:moveTo>
                  <a:cubicBezTo>
                    <a:pt x="914" y="1935"/>
                    <a:pt x="419" y="3885"/>
                    <a:pt x="0" y="5819"/>
                  </a:cubicBezTo>
                  <a:cubicBezTo>
                    <a:pt x="635" y="5979"/>
                    <a:pt x="1302" y="6143"/>
                    <a:pt x="1950" y="6296"/>
                  </a:cubicBezTo>
                  <a:cubicBezTo>
                    <a:pt x="2209" y="5128"/>
                    <a:pt x="2445" y="4055"/>
                    <a:pt x="2641" y="3115"/>
                  </a:cubicBezTo>
                  <a:cubicBezTo>
                    <a:pt x="2800" y="2342"/>
                    <a:pt x="3040" y="1340"/>
                    <a:pt x="3321" y="209"/>
                  </a:cubicBezTo>
                  <a:cubicBezTo>
                    <a:pt x="2666" y="95"/>
                    <a:pt x="2000" y="25"/>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3"/>
            <p:cNvSpPr/>
            <p:nvPr/>
          </p:nvSpPr>
          <p:spPr>
            <a:xfrm>
              <a:off x="1415930" y="2949023"/>
              <a:ext cx="133463" cy="455253"/>
            </a:xfrm>
            <a:custGeom>
              <a:avLst/>
              <a:gdLst/>
              <a:ahLst/>
              <a:cxnLst/>
              <a:rect l="l" t="t" r="r" b="b"/>
              <a:pathLst>
                <a:path w="2654" h="9053" extrusionOk="0">
                  <a:moveTo>
                    <a:pt x="2603" y="0"/>
                  </a:moveTo>
                  <a:cubicBezTo>
                    <a:pt x="2581" y="0"/>
                    <a:pt x="2562" y="13"/>
                    <a:pt x="2551" y="40"/>
                  </a:cubicBezTo>
                  <a:lnTo>
                    <a:pt x="6" y="8988"/>
                  </a:lnTo>
                  <a:cubicBezTo>
                    <a:pt x="0" y="9014"/>
                    <a:pt x="12" y="9038"/>
                    <a:pt x="38" y="9046"/>
                  </a:cubicBezTo>
                  <a:cubicBezTo>
                    <a:pt x="44" y="9052"/>
                    <a:pt x="51" y="9052"/>
                    <a:pt x="51" y="9052"/>
                  </a:cubicBezTo>
                  <a:cubicBezTo>
                    <a:pt x="76" y="9052"/>
                    <a:pt x="96" y="9032"/>
                    <a:pt x="102" y="9014"/>
                  </a:cubicBezTo>
                  <a:lnTo>
                    <a:pt x="2647" y="66"/>
                  </a:lnTo>
                  <a:cubicBezTo>
                    <a:pt x="2654" y="40"/>
                    <a:pt x="2640" y="8"/>
                    <a:pt x="2615" y="2"/>
                  </a:cubicBezTo>
                  <a:cubicBezTo>
                    <a:pt x="2611" y="1"/>
                    <a:pt x="2607" y="0"/>
                    <a:pt x="2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3"/>
            <p:cNvSpPr/>
            <p:nvPr/>
          </p:nvSpPr>
          <p:spPr>
            <a:xfrm>
              <a:off x="1611247" y="2944598"/>
              <a:ext cx="74426" cy="135072"/>
            </a:xfrm>
            <a:custGeom>
              <a:avLst/>
              <a:gdLst/>
              <a:ahLst/>
              <a:cxnLst/>
              <a:rect l="l" t="t" r="r" b="b"/>
              <a:pathLst>
                <a:path w="1480" h="2686" extrusionOk="0">
                  <a:moveTo>
                    <a:pt x="54" y="0"/>
                  </a:moveTo>
                  <a:cubicBezTo>
                    <a:pt x="51" y="0"/>
                    <a:pt x="48" y="1"/>
                    <a:pt x="44" y="1"/>
                  </a:cubicBezTo>
                  <a:cubicBezTo>
                    <a:pt x="20" y="1"/>
                    <a:pt x="0" y="26"/>
                    <a:pt x="0" y="52"/>
                  </a:cubicBezTo>
                  <a:cubicBezTo>
                    <a:pt x="127" y="1054"/>
                    <a:pt x="629" y="2006"/>
                    <a:pt x="1391" y="2673"/>
                  </a:cubicBezTo>
                  <a:cubicBezTo>
                    <a:pt x="1397" y="2679"/>
                    <a:pt x="1409" y="2685"/>
                    <a:pt x="1421" y="2685"/>
                  </a:cubicBezTo>
                  <a:cubicBezTo>
                    <a:pt x="1435" y="2685"/>
                    <a:pt x="1447" y="2679"/>
                    <a:pt x="1459" y="2667"/>
                  </a:cubicBezTo>
                  <a:cubicBezTo>
                    <a:pt x="1479" y="2647"/>
                    <a:pt x="1473" y="2615"/>
                    <a:pt x="1453" y="2603"/>
                  </a:cubicBezTo>
                  <a:cubicBezTo>
                    <a:pt x="711" y="1949"/>
                    <a:pt x="216" y="1016"/>
                    <a:pt x="96" y="39"/>
                  </a:cubicBezTo>
                  <a:cubicBezTo>
                    <a:pt x="96" y="17"/>
                    <a:pt x="77"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3"/>
            <p:cNvSpPr/>
            <p:nvPr/>
          </p:nvSpPr>
          <p:spPr>
            <a:xfrm>
              <a:off x="1158408" y="2951236"/>
              <a:ext cx="139146" cy="165496"/>
            </a:xfrm>
            <a:custGeom>
              <a:avLst/>
              <a:gdLst/>
              <a:ahLst/>
              <a:cxnLst/>
              <a:rect l="l" t="t" r="r" b="b"/>
              <a:pathLst>
                <a:path w="2767" h="3291" extrusionOk="0">
                  <a:moveTo>
                    <a:pt x="2713" y="1"/>
                  </a:moveTo>
                  <a:cubicBezTo>
                    <a:pt x="2691" y="1"/>
                    <a:pt x="2671" y="19"/>
                    <a:pt x="2666" y="40"/>
                  </a:cubicBezTo>
                  <a:cubicBezTo>
                    <a:pt x="2386" y="1431"/>
                    <a:pt x="1352" y="2667"/>
                    <a:pt x="39" y="3194"/>
                  </a:cubicBezTo>
                  <a:cubicBezTo>
                    <a:pt x="13" y="3207"/>
                    <a:pt x="1" y="3232"/>
                    <a:pt x="13" y="3258"/>
                  </a:cubicBezTo>
                  <a:cubicBezTo>
                    <a:pt x="19" y="3277"/>
                    <a:pt x="39" y="3290"/>
                    <a:pt x="57" y="3290"/>
                  </a:cubicBezTo>
                  <a:cubicBezTo>
                    <a:pt x="63" y="3290"/>
                    <a:pt x="69" y="3290"/>
                    <a:pt x="77" y="3283"/>
                  </a:cubicBezTo>
                  <a:cubicBezTo>
                    <a:pt x="1422" y="2743"/>
                    <a:pt x="2476" y="1481"/>
                    <a:pt x="2760" y="60"/>
                  </a:cubicBezTo>
                  <a:cubicBezTo>
                    <a:pt x="2767" y="34"/>
                    <a:pt x="2748" y="8"/>
                    <a:pt x="2722" y="2"/>
                  </a:cubicBezTo>
                  <a:cubicBezTo>
                    <a:pt x="2719" y="1"/>
                    <a:pt x="2716" y="1"/>
                    <a:pt x="2713" y="1"/>
                  </a:cubicBezTo>
                  <a:close/>
                </a:path>
              </a:pathLst>
            </a:custGeom>
            <a:solidFill>
              <a:srgbClr val="5C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3"/>
            <p:cNvSpPr/>
            <p:nvPr/>
          </p:nvSpPr>
          <p:spPr>
            <a:xfrm>
              <a:off x="942021" y="3112759"/>
              <a:ext cx="248621" cy="1616240"/>
            </a:xfrm>
            <a:custGeom>
              <a:avLst/>
              <a:gdLst/>
              <a:ahLst/>
              <a:cxnLst/>
              <a:rect l="l" t="t" r="r" b="b"/>
              <a:pathLst>
                <a:path w="4944" h="32140" extrusionOk="0">
                  <a:moveTo>
                    <a:pt x="4888" y="0"/>
                  </a:moveTo>
                  <a:cubicBezTo>
                    <a:pt x="4868" y="0"/>
                    <a:pt x="4848" y="18"/>
                    <a:pt x="4843" y="40"/>
                  </a:cubicBezTo>
                  <a:cubicBezTo>
                    <a:pt x="3777" y="4177"/>
                    <a:pt x="2913" y="9578"/>
                    <a:pt x="2780" y="12878"/>
                  </a:cubicBezTo>
                  <a:lnTo>
                    <a:pt x="2780" y="12897"/>
                  </a:lnTo>
                  <a:cubicBezTo>
                    <a:pt x="2933" y="13341"/>
                    <a:pt x="3186" y="13748"/>
                    <a:pt x="3516" y="14083"/>
                  </a:cubicBezTo>
                  <a:cubicBezTo>
                    <a:pt x="3382" y="14135"/>
                    <a:pt x="3237" y="14185"/>
                    <a:pt x="3097" y="14236"/>
                  </a:cubicBezTo>
                  <a:cubicBezTo>
                    <a:pt x="2925" y="14293"/>
                    <a:pt x="2755" y="14350"/>
                    <a:pt x="2602" y="14414"/>
                  </a:cubicBezTo>
                  <a:cubicBezTo>
                    <a:pt x="2582" y="14420"/>
                    <a:pt x="2576" y="14434"/>
                    <a:pt x="2570" y="14446"/>
                  </a:cubicBezTo>
                  <a:cubicBezTo>
                    <a:pt x="2564" y="14464"/>
                    <a:pt x="2570" y="14478"/>
                    <a:pt x="2582" y="14490"/>
                  </a:cubicBezTo>
                  <a:cubicBezTo>
                    <a:pt x="2704" y="14624"/>
                    <a:pt x="2819" y="14763"/>
                    <a:pt x="2925" y="14897"/>
                  </a:cubicBezTo>
                  <a:cubicBezTo>
                    <a:pt x="3021" y="15017"/>
                    <a:pt x="3123" y="15137"/>
                    <a:pt x="3230" y="15251"/>
                  </a:cubicBezTo>
                  <a:lnTo>
                    <a:pt x="2253" y="15638"/>
                  </a:lnTo>
                  <a:cubicBezTo>
                    <a:pt x="2240" y="15644"/>
                    <a:pt x="2228" y="15658"/>
                    <a:pt x="2228" y="15676"/>
                  </a:cubicBezTo>
                  <a:cubicBezTo>
                    <a:pt x="1238" y="21173"/>
                    <a:pt x="488" y="26695"/>
                    <a:pt x="1" y="32088"/>
                  </a:cubicBezTo>
                  <a:cubicBezTo>
                    <a:pt x="1" y="32114"/>
                    <a:pt x="19" y="32140"/>
                    <a:pt x="45" y="32140"/>
                  </a:cubicBezTo>
                  <a:lnTo>
                    <a:pt x="51" y="32140"/>
                  </a:lnTo>
                  <a:cubicBezTo>
                    <a:pt x="77" y="32140"/>
                    <a:pt x="95" y="32120"/>
                    <a:pt x="95" y="32102"/>
                  </a:cubicBezTo>
                  <a:cubicBezTo>
                    <a:pt x="584" y="26719"/>
                    <a:pt x="1334" y="21204"/>
                    <a:pt x="2316" y="15721"/>
                  </a:cubicBezTo>
                  <a:lnTo>
                    <a:pt x="3332" y="15322"/>
                  </a:lnTo>
                  <a:cubicBezTo>
                    <a:pt x="3344" y="15315"/>
                    <a:pt x="3358" y="15302"/>
                    <a:pt x="3358" y="15283"/>
                  </a:cubicBezTo>
                  <a:cubicBezTo>
                    <a:pt x="3364" y="15271"/>
                    <a:pt x="3358" y="15251"/>
                    <a:pt x="3352" y="15239"/>
                  </a:cubicBezTo>
                  <a:cubicBezTo>
                    <a:pt x="3224" y="15105"/>
                    <a:pt x="3109" y="14967"/>
                    <a:pt x="3001" y="14833"/>
                  </a:cubicBezTo>
                  <a:cubicBezTo>
                    <a:pt x="2907" y="14718"/>
                    <a:pt x="2805" y="14598"/>
                    <a:pt x="2704" y="14478"/>
                  </a:cubicBezTo>
                  <a:cubicBezTo>
                    <a:pt x="2837" y="14426"/>
                    <a:pt x="2983" y="14376"/>
                    <a:pt x="3129" y="14325"/>
                  </a:cubicBezTo>
                  <a:cubicBezTo>
                    <a:pt x="3294" y="14268"/>
                    <a:pt x="3472" y="14205"/>
                    <a:pt x="3624" y="14147"/>
                  </a:cubicBezTo>
                  <a:cubicBezTo>
                    <a:pt x="3636" y="14141"/>
                    <a:pt x="3649" y="14129"/>
                    <a:pt x="3656" y="14109"/>
                  </a:cubicBezTo>
                  <a:cubicBezTo>
                    <a:pt x="3656" y="14091"/>
                    <a:pt x="3649" y="14077"/>
                    <a:pt x="3636" y="14065"/>
                  </a:cubicBezTo>
                  <a:cubicBezTo>
                    <a:pt x="3294" y="13734"/>
                    <a:pt x="3033" y="13322"/>
                    <a:pt x="2875" y="12872"/>
                  </a:cubicBezTo>
                  <a:cubicBezTo>
                    <a:pt x="3009" y="9578"/>
                    <a:pt x="3877" y="4191"/>
                    <a:pt x="4937" y="65"/>
                  </a:cubicBezTo>
                  <a:cubicBezTo>
                    <a:pt x="4943" y="40"/>
                    <a:pt x="4925" y="14"/>
                    <a:pt x="4899" y="2"/>
                  </a:cubicBezTo>
                  <a:cubicBezTo>
                    <a:pt x="4896" y="1"/>
                    <a:pt x="4892" y="0"/>
                    <a:pt x="4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3"/>
            <p:cNvSpPr/>
            <p:nvPr/>
          </p:nvSpPr>
          <p:spPr>
            <a:xfrm>
              <a:off x="917128" y="4684897"/>
              <a:ext cx="173341" cy="18204"/>
            </a:xfrm>
            <a:custGeom>
              <a:avLst/>
              <a:gdLst/>
              <a:ahLst/>
              <a:cxnLst/>
              <a:rect l="l" t="t" r="r" b="b"/>
              <a:pathLst>
                <a:path w="3447" h="362" extrusionOk="0">
                  <a:moveTo>
                    <a:pt x="57" y="1"/>
                  </a:moveTo>
                  <a:cubicBezTo>
                    <a:pt x="31" y="1"/>
                    <a:pt x="7" y="19"/>
                    <a:pt x="7" y="45"/>
                  </a:cubicBezTo>
                  <a:cubicBezTo>
                    <a:pt x="1" y="77"/>
                    <a:pt x="25" y="95"/>
                    <a:pt x="51" y="101"/>
                  </a:cubicBezTo>
                  <a:lnTo>
                    <a:pt x="3396" y="362"/>
                  </a:lnTo>
                  <a:cubicBezTo>
                    <a:pt x="3420" y="362"/>
                    <a:pt x="3446" y="344"/>
                    <a:pt x="3446" y="318"/>
                  </a:cubicBezTo>
                  <a:cubicBezTo>
                    <a:pt x="3446" y="286"/>
                    <a:pt x="3428" y="267"/>
                    <a:pt x="3402" y="260"/>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3"/>
            <p:cNvSpPr/>
            <p:nvPr/>
          </p:nvSpPr>
          <p:spPr>
            <a:xfrm>
              <a:off x="1522238" y="4677555"/>
              <a:ext cx="181286" cy="17299"/>
            </a:xfrm>
            <a:custGeom>
              <a:avLst/>
              <a:gdLst/>
              <a:ahLst/>
              <a:cxnLst/>
              <a:rect l="l" t="t" r="r" b="b"/>
              <a:pathLst>
                <a:path w="3605" h="344" extrusionOk="0">
                  <a:moveTo>
                    <a:pt x="57" y="1"/>
                  </a:moveTo>
                  <a:cubicBezTo>
                    <a:pt x="31" y="1"/>
                    <a:pt x="6" y="19"/>
                    <a:pt x="6" y="45"/>
                  </a:cubicBezTo>
                  <a:cubicBezTo>
                    <a:pt x="0" y="77"/>
                    <a:pt x="19" y="95"/>
                    <a:pt x="51" y="101"/>
                  </a:cubicBezTo>
                  <a:lnTo>
                    <a:pt x="3548" y="343"/>
                  </a:lnTo>
                  <a:lnTo>
                    <a:pt x="3554" y="343"/>
                  </a:lnTo>
                  <a:cubicBezTo>
                    <a:pt x="3580" y="343"/>
                    <a:pt x="3598" y="324"/>
                    <a:pt x="3598" y="299"/>
                  </a:cubicBezTo>
                  <a:cubicBezTo>
                    <a:pt x="3604" y="273"/>
                    <a:pt x="3580" y="247"/>
                    <a:pt x="3554" y="247"/>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3"/>
            <p:cNvSpPr/>
            <p:nvPr/>
          </p:nvSpPr>
          <p:spPr>
            <a:xfrm>
              <a:off x="1445248" y="3356553"/>
              <a:ext cx="157752" cy="1369831"/>
            </a:xfrm>
            <a:custGeom>
              <a:avLst/>
              <a:gdLst/>
              <a:ahLst/>
              <a:cxnLst/>
              <a:rect l="l" t="t" r="r" b="b"/>
              <a:pathLst>
                <a:path w="3137" h="27240" extrusionOk="0">
                  <a:moveTo>
                    <a:pt x="59" y="1"/>
                  </a:moveTo>
                  <a:cubicBezTo>
                    <a:pt x="55" y="1"/>
                    <a:pt x="50" y="1"/>
                    <a:pt x="46" y="2"/>
                  </a:cubicBezTo>
                  <a:cubicBezTo>
                    <a:pt x="14" y="8"/>
                    <a:pt x="1" y="34"/>
                    <a:pt x="8" y="59"/>
                  </a:cubicBezTo>
                  <a:cubicBezTo>
                    <a:pt x="668" y="2864"/>
                    <a:pt x="1493" y="6449"/>
                    <a:pt x="2000" y="8664"/>
                  </a:cubicBezTo>
                  <a:cubicBezTo>
                    <a:pt x="2007" y="8672"/>
                    <a:pt x="2007" y="8684"/>
                    <a:pt x="2013" y="8690"/>
                  </a:cubicBezTo>
                  <a:cubicBezTo>
                    <a:pt x="2285" y="9001"/>
                    <a:pt x="2628" y="9261"/>
                    <a:pt x="2997" y="9452"/>
                  </a:cubicBezTo>
                  <a:lnTo>
                    <a:pt x="2654" y="9738"/>
                  </a:lnTo>
                  <a:cubicBezTo>
                    <a:pt x="2521" y="9844"/>
                    <a:pt x="2387" y="9959"/>
                    <a:pt x="2255" y="10073"/>
                  </a:cubicBezTo>
                  <a:cubicBezTo>
                    <a:pt x="2241" y="10081"/>
                    <a:pt x="2235" y="10093"/>
                    <a:pt x="2235" y="10111"/>
                  </a:cubicBezTo>
                  <a:cubicBezTo>
                    <a:pt x="2235" y="10125"/>
                    <a:pt x="2241" y="10137"/>
                    <a:pt x="2255" y="10149"/>
                  </a:cubicBezTo>
                  <a:cubicBezTo>
                    <a:pt x="2387" y="10245"/>
                    <a:pt x="2521" y="10333"/>
                    <a:pt x="2654" y="10429"/>
                  </a:cubicBezTo>
                  <a:cubicBezTo>
                    <a:pt x="2768" y="10506"/>
                    <a:pt x="2882" y="10588"/>
                    <a:pt x="2997" y="10670"/>
                  </a:cubicBezTo>
                  <a:cubicBezTo>
                    <a:pt x="2888" y="10778"/>
                    <a:pt x="2780" y="10892"/>
                    <a:pt x="2674" y="11007"/>
                  </a:cubicBezTo>
                  <a:cubicBezTo>
                    <a:pt x="2552" y="11133"/>
                    <a:pt x="2432" y="11267"/>
                    <a:pt x="2317" y="11381"/>
                  </a:cubicBezTo>
                  <a:cubicBezTo>
                    <a:pt x="2305" y="11393"/>
                    <a:pt x="2299" y="11400"/>
                    <a:pt x="2299" y="11413"/>
                  </a:cubicBezTo>
                  <a:cubicBezTo>
                    <a:pt x="1936" y="16820"/>
                    <a:pt x="1930" y="22131"/>
                    <a:pt x="2293" y="27196"/>
                  </a:cubicBezTo>
                  <a:cubicBezTo>
                    <a:pt x="2293" y="27222"/>
                    <a:pt x="2311" y="27240"/>
                    <a:pt x="2337" y="27240"/>
                  </a:cubicBezTo>
                  <a:lnTo>
                    <a:pt x="2343" y="27240"/>
                  </a:lnTo>
                  <a:cubicBezTo>
                    <a:pt x="2369" y="27240"/>
                    <a:pt x="2387" y="27215"/>
                    <a:pt x="2387" y="27190"/>
                  </a:cubicBezTo>
                  <a:cubicBezTo>
                    <a:pt x="2032" y="22137"/>
                    <a:pt x="2032" y="16832"/>
                    <a:pt x="2393" y="11438"/>
                  </a:cubicBezTo>
                  <a:cubicBezTo>
                    <a:pt x="2508" y="11323"/>
                    <a:pt x="2628" y="11197"/>
                    <a:pt x="2750" y="11077"/>
                  </a:cubicBezTo>
                  <a:cubicBezTo>
                    <a:pt x="2864" y="10943"/>
                    <a:pt x="2990" y="10810"/>
                    <a:pt x="3105" y="10696"/>
                  </a:cubicBezTo>
                  <a:cubicBezTo>
                    <a:pt x="3117" y="10690"/>
                    <a:pt x="3123" y="10670"/>
                    <a:pt x="3123" y="10658"/>
                  </a:cubicBezTo>
                  <a:cubicBezTo>
                    <a:pt x="3117" y="10644"/>
                    <a:pt x="3111" y="10632"/>
                    <a:pt x="3099" y="10626"/>
                  </a:cubicBezTo>
                  <a:cubicBezTo>
                    <a:pt x="2971" y="10530"/>
                    <a:pt x="2838" y="10435"/>
                    <a:pt x="2704" y="10347"/>
                  </a:cubicBezTo>
                  <a:cubicBezTo>
                    <a:pt x="2590" y="10263"/>
                    <a:pt x="2476" y="10187"/>
                    <a:pt x="2361" y="10105"/>
                  </a:cubicBezTo>
                  <a:cubicBezTo>
                    <a:pt x="2476" y="10004"/>
                    <a:pt x="2598" y="9908"/>
                    <a:pt x="2718" y="9814"/>
                  </a:cubicBezTo>
                  <a:cubicBezTo>
                    <a:pt x="2850" y="9700"/>
                    <a:pt x="2984" y="9592"/>
                    <a:pt x="3117" y="9477"/>
                  </a:cubicBezTo>
                  <a:cubicBezTo>
                    <a:pt x="3131" y="9464"/>
                    <a:pt x="3137" y="9452"/>
                    <a:pt x="3131" y="9433"/>
                  </a:cubicBezTo>
                  <a:cubicBezTo>
                    <a:pt x="3131" y="9420"/>
                    <a:pt x="3117" y="9401"/>
                    <a:pt x="3105" y="9395"/>
                  </a:cubicBezTo>
                  <a:cubicBezTo>
                    <a:pt x="2724" y="9211"/>
                    <a:pt x="2375" y="8950"/>
                    <a:pt x="2095" y="8634"/>
                  </a:cubicBezTo>
                  <a:cubicBezTo>
                    <a:pt x="1588" y="6411"/>
                    <a:pt x="762" y="2838"/>
                    <a:pt x="103" y="34"/>
                  </a:cubicBezTo>
                  <a:cubicBezTo>
                    <a:pt x="98" y="13"/>
                    <a:pt x="79"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3"/>
            <p:cNvSpPr/>
            <p:nvPr/>
          </p:nvSpPr>
          <p:spPr>
            <a:xfrm>
              <a:off x="1668675" y="3849069"/>
              <a:ext cx="105051" cy="7392"/>
            </a:xfrm>
            <a:custGeom>
              <a:avLst/>
              <a:gdLst/>
              <a:ahLst/>
              <a:cxnLst/>
              <a:rect l="l" t="t" r="r" b="b"/>
              <a:pathLst>
                <a:path w="2089" h="147" extrusionOk="0">
                  <a:moveTo>
                    <a:pt x="2038" y="0"/>
                  </a:moveTo>
                  <a:lnTo>
                    <a:pt x="51" y="44"/>
                  </a:lnTo>
                  <a:cubicBezTo>
                    <a:pt x="26" y="44"/>
                    <a:pt x="1" y="70"/>
                    <a:pt x="1" y="96"/>
                  </a:cubicBezTo>
                  <a:cubicBezTo>
                    <a:pt x="7" y="121"/>
                    <a:pt x="26" y="146"/>
                    <a:pt x="51" y="146"/>
                  </a:cubicBezTo>
                  <a:lnTo>
                    <a:pt x="2038" y="102"/>
                  </a:lnTo>
                  <a:cubicBezTo>
                    <a:pt x="2069" y="102"/>
                    <a:pt x="2089" y="76"/>
                    <a:pt x="2089" y="50"/>
                  </a:cubicBezTo>
                  <a:cubicBezTo>
                    <a:pt x="2089" y="26"/>
                    <a:pt x="2069" y="6"/>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3"/>
            <p:cNvSpPr/>
            <p:nvPr/>
          </p:nvSpPr>
          <p:spPr>
            <a:xfrm>
              <a:off x="1192503" y="3857970"/>
              <a:ext cx="113398" cy="17349"/>
            </a:xfrm>
            <a:custGeom>
              <a:avLst/>
              <a:gdLst/>
              <a:ahLst/>
              <a:cxnLst/>
              <a:rect l="l" t="t" r="r" b="b"/>
              <a:pathLst>
                <a:path w="2255" h="345" extrusionOk="0">
                  <a:moveTo>
                    <a:pt x="54" y="0"/>
                  </a:moveTo>
                  <a:cubicBezTo>
                    <a:pt x="32" y="0"/>
                    <a:pt x="13" y="17"/>
                    <a:pt x="8" y="39"/>
                  </a:cubicBezTo>
                  <a:cubicBezTo>
                    <a:pt x="0" y="64"/>
                    <a:pt x="14" y="90"/>
                    <a:pt x="46" y="96"/>
                  </a:cubicBezTo>
                  <a:cubicBezTo>
                    <a:pt x="750" y="262"/>
                    <a:pt x="1473" y="344"/>
                    <a:pt x="2197" y="344"/>
                  </a:cubicBezTo>
                  <a:cubicBezTo>
                    <a:pt x="2229" y="344"/>
                    <a:pt x="2255" y="324"/>
                    <a:pt x="2255" y="292"/>
                  </a:cubicBezTo>
                  <a:cubicBezTo>
                    <a:pt x="2255" y="268"/>
                    <a:pt x="2229" y="248"/>
                    <a:pt x="2203" y="248"/>
                  </a:cubicBezTo>
                  <a:lnTo>
                    <a:pt x="2197" y="248"/>
                  </a:lnTo>
                  <a:cubicBezTo>
                    <a:pt x="1479" y="248"/>
                    <a:pt x="762" y="166"/>
                    <a:pt x="64" y="1"/>
                  </a:cubicBezTo>
                  <a:cubicBezTo>
                    <a:pt x="61" y="1"/>
                    <a:pt x="58"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3"/>
            <p:cNvSpPr/>
            <p:nvPr/>
          </p:nvSpPr>
          <p:spPr>
            <a:xfrm>
              <a:off x="1162230" y="2204215"/>
              <a:ext cx="555979" cy="730577"/>
            </a:xfrm>
            <a:custGeom>
              <a:avLst/>
              <a:gdLst/>
              <a:ahLst/>
              <a:cxnLst/>
              <a:rect l="l" t="t" r="r" b="b"/>
              <a:pathLst>
                <a:path w="11056" h="14528" extrusionOk="0">
                  <a:moveTo>
                    <a:pt x="6949" y="1"/>
                  </a:moveTo>
                  <a:cubicBezTo>
                    <a:pt x="6949" y="1"/>
                    <a:pt x="6372" y="636"/>
                    <a:pt x="5274" y="636"/>
                  </a:cubicBezTo>
                  <a:cubicBezTo>
                    <a:pt x="4354" y="636"/>
                    <a:pt x="3376" y="13"/>
                    <a:pt x="3376" y="13"/>
                  </a:cubicBezTo>
                  <a:lnTo>
                    <a:pt x="39" y="921"/>
                  </a:lnTo>
                  <a:cubicBezTo>
                    <a:pt x="1" y="3472"/>
                    <a:pt x="374" y="5928"/>
                    <a:pt x="1111" y="8372"/>
                  </a:cubicBezTo>
                  <a:cubicBezTo>
                    <a:pt x="432" y="10123"/>
                    <a:pt x="159" y="12129"/>
                    <a:pt x="51" y="14007"/>
                  </a:cubicBezTo>
                  <a:cubicBezTo>
                    <a:pt x="1988" y="14351"/>
                    <a:pt x="3951" y="14528"/>
                    <a:pt x="5914" y="14528"/>
                  </a:cubicBezTo>
                  <a:cubicBezTo>
                    <a:pt x="7393" y="14528"/>
                    <a:pt x="8871" y="14427"/>
                    <a:pt x="10338" y="14223"/>
                  </a:cubicBezTo>
                  <a:cubicBezTo>
                    <a:pt x="9963" y="11963"/>
                    <a:pt x="9596" y="9678"/>
                    <a:pt x="9222" y="7420"/>
                  </a:cubicBezTo>
                  <a:cubicBezTo>
                    <a:pt x="9977" y="7273"/>
                    <a:pt x="10631" y="6696"/>
                    <a:pt x="10871" y="5967"/>
                  </a:cubicBezTo>
                  <a:cubicBezTo>
                    <a:pt x="11055" y="5401"/>
                    <a:pt x="10998" y="4786"/>
                    <a:pt x="10827" y="4221"/>
                  </a:cubicBezTo>
                  <a:cubicBezTo>
                    <a:pt x="10649" y="3656"/>
                    <a:pt x="10382" y="3161"/>
                    <a:pt x="10097" y="2640"/>
                  </a:cubicBezTo>
                  <a:lnTo>
                    <a:pt x="9893" y="636"/>
                  </a:lnTo>
                  <a:lnTo>
                    <a:pt x="69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3"/>
            <p:cNvSpPr/>
            <p:nvPr/>
          </p:nvSpPr>
          <p:spPr>
            <a:xfrm>
              <a:off x="1669983" y="2345221"/>
              <a:ext cx="49131" cy="157148"/>
            </a:xfrm>
            <a:custGeom>
              <a:avLst/>
              <a:gdLst/>
              <a:ahLst/>
              <a:cxnLst/>
              <a:rect l="l" t="t" r="r" b="b"/>
              <a:pathLst>
                <a:path w="977" h="3125" extrusionOk="0">
                  <a:moveTo>
                    <a:pt x="51" y="1"/>
                  </a:moveTo>
                  <a:cubicBezTo>
                    <a:pt x="47" y="1"/>
                    <a:pt x="43" y="1"/>
                    <a:pt x="39" y="2"/>
                  </a:cubicBezTo>
                  <a:cubicBezTo>
                    <a:pt x="13" y="8"/>
                    <a:pt x="0" y="40"/>
                    <a:pt x="13" y="65"/>
                  </a:cubicBezTo>
                  <a:cubicBezTo>
                    <a:pt x="77" y="249"/>
                    <a:pt x="139" y="439"/>
                    <a:pt x="203" y="624"/>
                  </a:cubicBezTo>
                  <a:cubicBezTo>
                    <a:pt x="355" y="1068"/>
                    <a:pt x="514" y="1525"/>
                    <a:pt x="686" y="1968"/>
                  </a:cubicBezTo>
                  <a:cubicBezTo>
                    <a:pt x="756" y="2147"/>
                    <a:pt x="824" y="2331"/>
                    <a:pt x="850" y="2521"/>
                  </a:cubicBezTo>
                  <a:cubicBezTo>
                    <a:pt x="876" y="2661"/>
                    <a:pt x="876" y="2870"/>
                    <a:pt x="780" y="3054"/>
                  </a:cubicBezTo>
                  <a:cubicBezTo>
                    <a:pt x="768" y="3080"/>
                    <a:pt x="774" y="3105"/>
                    <a:pt x="800" y="3124"/>
                  </a:cubicBezTo>
                  <a:lnTo>
                    <a:pt x="818" y="3124"/>
                  </a:lnTo>
                  <a:cubicBezTo>
                    <a:pt x="838" y="3124"/>
                    <a:pt x="856" y="3118"/>
                    <a:pt x="863" y="3099"/>
                  </a:cubicBezTo>
                  <a:cubicBezTo>
                    <a:pt x="977" y="2896"/>
                    <a:pt x="971" y="2661"/>
                    <a:pt x="946" y="2502"/>
                  </a:cubicBezTo>
                  <a:cubicBezTo>
                    <a:pt x="920" y="2305"/>
                    <a:pt x="844" y="2121"/>
                    <a:pt x="780" y="1938"/>
                  </a:cubicBezTo>
                  <a:cubicBezTo>
                    <a:pt x="610" y="1487"/>
                    <a:pt x="451" y="1030"/>
                    <a:pt x="299" y="592"/>
                  </a:cubicBezTo>
                  <a:cubicBezTo>
                    <a:pt x="229" y="407"/>
                    <a:pt x="165" y="217"/>
                    <a:pt x="101" y="34"/>
                  </a:cubicBezTo>
                  <a:cubicBezTo>
                    <a:pt x="96" y="13"/>
                    <a:pt x="73" y="1"/>
                    <a:pt x="51" y="1"/>
                  </a:cubicBezTo>
                  <a:close/>
                </a:path>
              </a:pathLst>
            </a:custGeom>
            <a:solidFill>
              <a:srgbClr val="C6C3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3"/>
            <p:cNvSpPr/>
            <p:nvPr/>
          </p:nvSpPr>
          <p:spPr>
            <a:xfrm>
              <a:off x="944585" y="2247362"/>
              <a:ext cx="280202" cy="403054"/>
            </a:xfrm>
            <a:custGeom>
              <a:avLst/>
              <a:gdLst/>
              <a:ahLst/>
              <a:cxnLst/>
              <a:rect l="l" t="t" r="r" b="b"/>
              <a:pathLst>
                <a:path w="5572" h="8015" extrusionOk="0">
                  <a:moveTo>
                    <a:pt x="5299" y="0"/>
                  </a:moveTo>
                  <a:cubicBezTo>
                    <a:pt x="2798" y="1966"/>
                    <a:pt x="704" y="4874"/>
                    <a:pt x="0" y="7977"/>
                  </a:cubicBezTo>
                  <a:cubicBezTo>
                    <a:pt x="343" y="8002"/>
                    <a:pt x="698" y="7989"/>
                    <a:pt x="1034" y="8015"/>
                  </a:cubicBezTo>
                  <a:cubicBezTo>
                    <a:pt x="1884" y="5247"/>
                    <a:pt x="3509" y="2772"/>
                    <a:pt x="5572" y="748"/>
                  </a:cubicBezTo>
                  <a:cubicBezTo>
                    <a:pt x="5407" y="545"/>
                    <a:pt x="5457" y="203"/>
                    <a:pt x="52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3"/>
            <p:cNvSpPr/>
            <p:nvPr/>
          </p:nvSpPr>
          <p:spPr>
            <a:xfrm>
              <a:off x="838931" y="2605409"/>
              <a:ext cx="556280" cy="524096"/>
            </a:xfrm>
            <a:custGeom>
              <a:avLst/>
              <a:gdLst/>
              <a:ahLst/>
              <a:cxnLst/>
              <a:rect l="l" t="t" r="r" b="b"/>
              <a:pathLst>
                <a:path w="11062" h="10422" extrusionOk="0">
                  <a:moveTo>
                    <a:pt x="1167" y="1"/>
                  </a:moveTo>
                  <a:lnTo>
                    <a:pt x="432" y="4626"/>
                  </a:lnTo>
                  <a:cubicBezTo>
                    <a:pt x="1" y="7356"/>
                    <a:pt x="1860" y="9925"/>
                    <a:pt x="4594" y="10358"/>
                  </a:cubicBezTo>
                  <a:cubicBezTo>
                    <a:pt x="4862" y="10400"/>
                    <a:pt x="5127" y="10421"/>
                    <a:pt x="5390" y="10421"/>
                  </a:cubicBezTo>
                  <a:cubicBezTo>
                    <a:pt x="7807" y="10421"/>
                    <a:pt x="9937" y="8662"/>
                    <a:pt x="10326" y="6200"/>
                  </a:cubicBezTo>
                  <a:lnTo>
                    <a:pt x="11062" y="1580"/>
                  </a:lnTo>
                  <a:lnTo>
                    <a:pt x="1167"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3"/>
            <p:cNvSpPr/>
            <p:nvPr/>
          </p:nvSpPr>
          <p:spPr>
            <a:xfrm>
              <a:off x="1227654" y="2216787"/>
              <a:ext cx="107565" cy="476826"/>
            </a:xfrm>
            <a:custGeom>
              <a:avLst/>
              <a:gdLst/>
              <a:ahLst/>
              <a:cxnLst/>
              <a:rect l="l" t="t" r="r" b="b"/>
              <a:pathLst>
                <a:path w="2139" h="9482" extrusionOk="0">
                  <a:moveTo>
                    <a:pt x="699" y="0"/>
                  </a:moveTo>
                  <a:cubicBezTo>
                    <a:pt x="432" y="0"/>
                    <a:pt x="167" y="123"/>
                    <a:pt x="0" y="342"/>
                  </a:cubicBezTo>
                  <a:cubicBezTo>
                    <a:pt x="660" y="3312"/>
                    <a:pt x="698" y="6420"/>
                    <a:pt x="121" y="9410"/>
                  </a:cubicBezTo>
                  <a:cubicBezTo>
                    <a:pt x="340" y="9461"/>
                    <a:pt x="522" y="9481"/>
                    <a:pt x="697" y="9481"/>
                  </a:cubicBezTo>
                  <a:cubicBezTo>
                    <a:pt x="956" y="9481"/>
                    <a:pt x="1199" y="9437"/>
                    <a:pt x="1530" y="9384"/>
                  </a:cubicBezTo>
                  <a:cubicBezTo>
                    <a:pt x="2139" y="6294"/>
                    <a:pt x="1898" y="3051"/>
                    <a:pt x="965" y="43"/>
                  </a:cubicBezTo>
                  <a:cubicBezTo>
                    <a:pt x="878" y="14"/>
                    <a:pt x="788" y="0"/>
                    <a:pt x="6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3"/>
            <p:cNvSpPr/>
            <p:nvPr/>
          </p:nvSpPr>
          <p:spPr>
            <a:xfrm>
              <a:off x="1001008" y="2512176"/>
              <a:ext cx="421711" cy="340849"/>
            </a:xfrm>
            <a:custGeom>
              <a:avLst/>
              <a:gdLst/>
              <a:ahLst/>
              <a:cxnLst/>
              <a:rect l="l" t="t" r="r" b="b"/>
              <a:pathLst>
                <a:path w="8386" h="6778" extrusionOk="0">
                  <a:moveTo>
                    <a:pt x="1169" y="1"/>
                  </a:moveTo>
                  <a:lnTo>
                    <a:pt x="90" y="4272"/>
                  </a:lnTo>
                  <a:cubicBezTo>
                    <a:pt x="1" y="4621"/>
                    <a:pt x="20" y="4989"/>
                    <a:pt x="135" y="5332"/>
                  </a:cubicBezTo>
                  <a:lnTo>
                    <a:pt x="211" y="5534"/>
                  </a:lnTo>
                  <a:cubicBezTo>
                    <a:pt x="427" y="6170"/>
                    <a:pt x="972" y="6633"/>
                    <a:pt x="1626" y="6747"/>
                  </a:cubicBezTo>
                  <a:cubicBezTo>
                    <a:pt x="1738" y="6768"/>
                    <a:pt x="1851" y="6778"/>
                    <a:pt x="1963" y="6778"/>
                  </a:cubicBezTo>
                  <a:cubicBezTo>
                    <a:pt x="2297" y="6778"/>
                    <a:pt x="2625" y="6688"/>
                    <a:pt x="2914" y="6512"/>
                  </a:cubicBezTo>
                  <a:cubicBezTo>
                    <a:pt x="4215" y="5725"/>
                    <a:pt x="7249" y="3847"/>
                    <a:pt x="7966" y="2945"/>
                  </a:cubicBezTo>
                  <a:lnTo>
                    <a:pt x="8385" y="1600"/>
                  </a:lnTo>
                  <a:lnTo>
                    <a:pt x="8385" y="1600"/>
                  </a:lnTo>
                  <a:cubicBezTo>
                    <a:pt x="7147" y="1931"/>
                    <a:pt x="4069" y="2228"/>
                    <a:pt x="3504" y="2622"/>
                  </a:cubicBezTo>
                  <a:lnTo>
                    <a:pt x="4012" y="1137"/>
                  </a:lnTo>
                  <a:lnTo>
                    <a:pt x="1169"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3"/>
            <p:cNvSpPr/>
            <p:nvPr/>
          </p:nvSpPr>
          <p:spPr>
            <a:xfrm>
              <a:off x="1085943" y="2641062"/>
              <a:ext cx="95094" cy="53104"/>
            </a:xfrm>
            <a:custGeom>
              <a:avLst/>
              <a:gdLst/>
              <a:ahLst/>
              <a:cxnLst/>
              <a:rect l="l" t="t" r="r" b="b"/>
              <a:pathLst>
                <a:path w="1891" h="1056" extrusionOk="0">
                  <a:moveTo>
                    <a:pt x="1838" y="0"/>
                  </a:moveTo>
                  <a:cubicBezTo>
                    <a:pt x="1835" y="0"/>
                    <a:pt x="1831" y="1"/>
                    <a:pt x="1828" y="1"/>
                  </a:cubicBezTo>
                  <a:cubicBezTo>
                    <a:pt x="1149" y="141"/>
                    <a:pt x="508" y="484"/>
                    <a:pt x="19" y="973"/>
                  </a:cubicBezTo>
                  <a:cubicBezTo>
                    <a:pt x="1" y="991"/>
                    <a:pt x="1" y="1023"/>
                    <a:pt x="19" y="1043"/>
                  </a:cubicBezTo>
                  <a:cubicBezTo>
                    <a:pt x="25" y="1049"/>
                    <a:pt x="39" y="1055"/>
                    <a:pt x="51" y="1055"/>
                  </a:cubicBezTo>
                  <a:cubicBezTo>
                    <a:pt x="63" y="1055"/>
                    <a:pt x="77" y="1049"/>
                    <a:pt x="89" y="1043"/>
                  </a:cubicBezTo>
                  <a:cubicBezTo>
                    <a:pt x="566" y="566"/>
                    <a:pt x="1187" y="230"/>
                    <a:pt x="1847" y="97"/>
                  </a:cubicBezTo>
                  <a:cubicBezTo>
                    <a:pt x="1873" y="91"/>
                    <a:pt x="1891" y="65"/>
                    <a:pt x="1885" y="39"/>
                  </a:cubicBezTo>
                  <a:cubicBezTo>
                    <a:pt x="1879" y="18"/>
                    <a:pt x="1859" y="0"/>
                    <a:pt x="183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3"/>
            <p:cNvSpPr/>
            <p:nvPr/>
          </p:nvSpPr>
          <p:spPr>
            <a:xfrm>
              <a:off x="1401598" y="2563670"/>
              <a:ext cx="210654" cy="146286"/>
            </a:xfrm>
            <a:custGeom>
              <a:avLst/>
              <a:gdLst/>
              <a:ahLst/>
              <a:cxnLst/>
              <a:rect l="l" t="t" r="r" b="b"/>
              <a:pathLst>
                <a:path w="4189" h="2909" extrusionOk="0">
                  <a:moveTo>
                    <a:pt x="2211" y="0"/>
                  </a:moveTo>
                  <a:cubicBezTo>
                    <a:pt x="1949" y="0"/>
                    <a:pt x="1687" y="52"/>
                    <a:pt x="1434" y="131"/>
                  </a:cubicBezTo>
                  <a:cubicBezTo>
                    <a:pt x="1079" y="246"/>
                    <a:pt x="863" y="316"/>
                    <a:pt x="419" y="576"/>
                  </a:cubicBezTo>
                  <a:lnTo>
                    <a:pt x="0" y="1921"/>
                  </a:lnTo>
                  <a:cubicBezTo>
                    <a:pt x="70" y="1921"/>
                    <a:pt x="140" y="1922"/>
                    <a:pt x="209" y="1922"/>
                  </a:cubicBezTo>
                  <a:cubicBezTo>
                    <a:pt x="635" y="1922"/>
                    <a:pt x="1058" y="1907"/>
                    <a:pt x="1434" y="1699"/>
                  </a:cubicBezTo>
                  <a:cubicBezTo>
                    <a:pt x="1562" y="1903"/>
                    <a:pt x="1776" y="2049"/>
                    <a:pt x="2019" y="2080"/>
                  </a:cubicBezTo>
                  <a:cubicBezTo>
                    <a:pt x="2005" y="2296"/>
                    <a:pt x="2037" y="2524"/>
                    <a:pt x="2113" y="2721"/>
                  </a:cubicBezTo>
                  <a:cubicBezTo>
                    <a:pt x="2133" y="2773"/>
                    <a:pt x="2157" y="2823"/>
                    <a:pt x="2195" y="2855"/>
                  </a:cubicBezTo>
                  <a:cubicBezTo>
                    <a:pt x="2222" y="2886"/>
                    <a:pt x="2266" y="2908"/>
                    <a:pt x="2308" y="2908"/>
                  </a:cubicBezTo>
                  <a:cubicBezTo>
                    <a:pt x="2317" y="2908"/>
                    <a:pt x="2327" y="2907"/>
                    <a:pt x="2335" y="2905"/>
                  </a:cubicBezTo>
                  <a:cubicBezTo>
                    <a:pt x="2380" y="2893"/>
                    <a:pt x="2418" y="2855"/>
                    <a:pt x="2437" y="2811"/>
                  </a:cubicBezTo>
                  <a:cubicBezTo>
                    <a:pt x="2456" y="2765"/>
                    <a:pt x="2462" y="2715"/>
                    <a:pt x="2462" y="2664"/>
                  </a:cubicBezTo>
                  <a:cubicBezTo>
                    <a:pt x="2482" y="2404"/>
                    <a:pt x="2482" y="2143"/>
                    <a:pt x="2462" y="1883"/>
                  </a:cubicBezTo>
                  <a:lnTo>
                    <a:pt x="2462" y="1883"/>
                  </a:lnTo>
                  <a:cubicBezTo>
                    <a:pt x="2506" y="1927"/>
                    <a:pt x="2564" y="1953"/>
                    <a:pt x="2628" y="1953"/>
                  </a:cubicBezTo>
                  <a:cubicBezTo>
                    <a:pt x="2602" y="2201"/>
                    <a:pt x="2696" y="2448"/>
                    <a:pt x="2875" y="2620"/>
                  </a:cubicBezTo>
                  <a:cubicBezTo>
                    <a:pt x="2910" y="2656"/>
                    <a:pt x="2955" y="2688"/>
                    <a:pt x="3001" y="2688"/>
                  </a:cubicBezTo>
                  <a:cubicBezTo>
                    <a:pt x="3012" y="2688"/>
                    <a:pt x="3022" y="2686"/>
                    <a:pt x="3033" y="2683"/>
                  </a:cubicBezTo>
                  <a:cubicBezTo>
                    <a:pt x="3091" y="2658"/>
                    <a:pt x="3109" y="2588"/>
                    <a:pt x="3115" y="2518"/>
                  </a:cubicBezTo>
                  <a:cubicBezTo>
                    <a:pt x="3141" y="2270"/>
                    <a:pt x="3123" y="2011"/>
                    <a:pt x="3059" y="1763"/>
                  </a:cubicBezTo>
                  <a:lnTo>
                    <a:pt x="3059" y="1763"/>
                  </a:lnTo>
                  <a:cubicBezTo>
                    <a:pt x="3110" y="1808"/>
                    <a:pt x="3162" y="1834"/>
                    <a:pt x="3223" y="1834"/>
                  </a:cubicBezTo>
                  <a:cubicBezTo>
                    <a:pt x="3230" y="1834"/>
                    <a:pt x="3236" y="1833"/>
                    <a:pt x="3243" y="1833"/>
                  </a:cubicBezTo>
                  <a:cubicBezTo>
                    <a:pt x="3281" y="2003"/>
                    <a:pt x="3363" y="2163"/>
                    <a:pt x="3496" y="2278"/>
                  </a:cubicBezTo>
                  <a:cubicBezTo>
                    <a:pt x="3523" y="2303"/>
                    <a:pt x="3565" y="2330"/>
                    <a:pt x="3604" y="2330"/>
                  </a:cubicBezTo>
                  <a:cubicBezTo>
                    <a:pt x="3611" y="2330"/>
                    <a:pt x="3617" y="2330"/>
                    <a:pt x="3624" y="2328"/>
                  </a:cubicBezTo>
                  <a:cubicBezTo>
                    <a:pt x="3680" y="2308"/>
                    <a:pt x="3694" y="2226"/>
                    <a:pt x="3694" y="2163"/>
                  </a:cubicBezTo>
                  <a:cubicBezTo>
                    <a:pt x="3668" y="1680"/>
                    <a:pt x="3452" y="1217"/>
                    <a:pt x="3103" y="887"/>
                  </a:cubicBezTo>
                  <a:lnTo>
                    <a:pt x="3103" y="887"/>
                  </a:lnTo>
                  <a:cubicBezTo>
                    <a:pt x="3229" y="907"/>
                    <a:pt x="3357" y="919"/>
                    <a:pt x="3484" y="937"/>
                  </a:cubicBezTo>
                  <a:cubicBezTo>
                    <a:pt x="3624" y="1071"/>
                    <a:pt x="3808" y="1160"/>
                    <a:pt x="4005" y="1160"/>
                  </a:cubicBezTo>
                  <a:cubicBezTo>
                    <a:pt x="4061" y="1160"/>
                    <a:pt x="4131" y="1147"/>
                    <a:pt x="4157" y="1089"/>
                  </a:cubicBezTo>
                  <a:cubicBezTo>
                    <a:pt x="4189" y="1021"/>
                    <a:pt x="4125" y="951"/>
                    <a:pt x="4061" y="899"/>
                  </a:cubicBezTo>
                  <a:cubicBezTo>
                    <a:pt x="3610" y="526"/>
                    <a:pt x="3129" y="131"/>
                    <a:pt x="2552" y="31"/>
                  </a:cubicBezTo>
                  <a:cubicBezTo>
                    <a:pt x="2439" y="10"/>
                    <a:pt x="2325" y="0"/>
                    <a:pt x="221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3"/>
            <p:cNvSpPr/>
            <p:nvPr/>
          </p:nvSpPr>
          <p:spPr>
            <a:xfrm>
              <a:off x="1392345" y="2613103"/>
              <a:ext cx="13427" cy="49785"/>
            </a:xfrm>
            <a:custGeom>
              <a:avLst/>
              <a:gdLst/>
              <a:ahLst/>
              <a:cxnLst/>
              <a:rect l="l" t="t" r="r" b="b"/>
              <a:pathLst>
                <a:path w="267" h="990" extrusionOk="0">
                  <a:moveTo>
                    <a:pt x="208" y="0"/>
                  </a:moveTo>
                  <a:cubicBezTo>
                    <a:pt x="193" y="0"/>
                    <a:pt x="179" y="7"/>
                    <a:pt x="171" y="18"/>
                  </a:cubicBezTo>
                  <a:cubicBezTo>
                    <a:pt x="70" y="158"/>
                    <a:pt x="6" y="323"/>
                    <a:pt x="6" y="487"/>
                  </a:cubicBezTo>
                  <a:cubicBezTo>
                    <a:pt x="0" y="659"/>
                    <a:pt x="50" y="830"/>
                    <a:pt x="146" y="970"/>
                  </a:cubicBezTo>
                  <a:cubicBezTo>
                    <a:pt x="159" y="982"/>
                    <a:pt x="171" y="990"/>
                    <a:pt x="184" y="990"/>
                  </a:cubicBezTo>
                  <a:cubicBezTo>
                    <a:pt x="197" y="990"/>
                    <a:pt x="203" y="990"/>
                    <a:pt x="215" y="982"/>
                  </a:cubicBezTo>
                  <a:cubicBezTo>
                    <a:pt x="235" y="964"/>
                    <a:pt x="241" y="938"/>
                    <a:pt x="229" y="914"/>
                  </a:cubicBezTo>
                  <a:cubicBezTo>
                    <a:pt x="139" y="792"/>
                    <a:pt x="95" y="640"/>
                    <a:pt x="101" y="495"/>
                  </a:cubicBezTo>
                  <a:cubicBezTo>
                    <a:pt x="108" y="343"/>
                    <a:pt x="159" y="196"/>
                    <a:pt x="247" y="82"/>
                  </a:cubicBezTo>
                  <a:cubicBezTo>
                    <a:pt x="267" y="56"/>
                    <a:pt x="261" y="30"/>
                    <a:pt x="241" y="12"/>
                  </a:cubicBezTo>
                  <a:cubicBezTo>
                    <a:pt x="230" y="4"/>
                    <a:pt x="219" y="0"/>
                    <a:pt x="2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3"/>
            <p:cNvSpPr/>
            <p:nvPr/>
          </p:nvSpPr>
          <p:spPr>
            <a:xfrm>
              <a:off x="1495032" y="2621350"/>
              <a:ext cx="34195" cy="40582"/>
            </a:xfrm>
            <a:custGeom>
              <a:avLst/>
              <a:gdLst/>
              <a:ahLst/>
              <a:cxnLst/>
              <a:rect l="l" t="t" r="r" b="b"/>
              <a:pathLst>
                <a:path w="680" h="807" extrusionOk="0">
                  <a:moveTo>
                    <a:pt x="57" y="0"/>
                  </a:moveTo>
                  <a:cubicBezTo>
                    <a:pt x="41" y="0"/>
                    <a:pt x="26" y="7"/>
                    <a:pt x="14" y="19"/>
                  </a:cubicBezTo>
                  <a:cubicBezTo>
                    <a:pt x="1" y="38"/>
                    <a:pt x="1" y="70"/>
                    <a:pt x="27" y="89"/>
                  </a:cubicBezTo>
                  <a:cubicBezTo>
                    <a:pt x="267" y="267"/>
                    <a:pt x="458" y="501"/>
                    <a:pt x="579" y="774"/>
                  </a:cubicBezTo>
                  <a:cubicBezTo>
                    <a:pt x="592" y="794"/>
                    <a:pt x="604" y="806"/>
                    <a:pt x="624" y="806"/>
                  </a:cubicBezTo>
                  <a:cubicBezTo>
                    <a:pt x="630" y="806"/>
                    <a:pt x="636" y="806"/>
                    <a:pt x="642" y="800"/>
                  </a:cubicBezTo>
                  <a:cubicBezTo>
                    <a:pt x="668" y="788"/>
                    <a:pt x="680" y="762"/>
                    <a:pt x="668" y="736"/>
                  </a:cubicBezTo>
                  <a:cubicBezTo>
                    <a:pt x="541" y="451"/>
                    <a:pt x="337" y="197"/>
                    <a:pt x="84" y="6"/>
                  </a:cubicBezTo>
                  <a:cubicBezTo>
                    <a:pt x="75" y="2"/>
                    <a:pt x="66" y="0"/>
                    <a:pt x="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3"/>
            <p:cNvSpPr/>
            <p:nvPr/>
          </p:nvSpPr>
          <p:spPr>
            <a:xfrm>
              <a:off x="1520327" y="2600832"/>
              <a:ext cx="38973" cy="57227"/>
            </a:xfrm>
            <a:custGeom>
              <a:avLst/>
              <a:gdLst/>
              <a:ahLst/>
              <a:cxnLst/>
              <a:rect l="l" t="t" r="r" b="b"/>
              <a:pathLst>
                <a:path w="775" h="1138" extrusionOk="0">
                  <a:moveTo>
                    <a:pt x="54" y="1"/>
                  </a:moveTo>
                  <a:cubicBezTo>
                    <a:pt x="41" y="1"/>
                    <a:pt x="28" y="6"/>
                    <a:pt x="19" y="15"/>
                  </a:cubicBezTo>
                  <a:cubicBezTo>
                    <a:pt x="0" y="34"/>
                    <a:pt x="0" y="66"/>
                    <a:pt x="19" y="84"/>
                  </a:cubicBezTo>
                  <a:lnTo>
                    <a:pt x="564" y="643"/>
                  </a:lnTo>
                  <a:lnTo>
                    <a:pt x="678" y="1106"/>
                  </a:lnTo>
                  <a:cubicBezTo>
                    <a:pt x="678" y="1126"/>
                    <a:pt x="704" y="1138"/>
                    <a:pt x="724" y="1138"/>
                  </a:cubicBezTo>
                  <a:lnTo>
                    <a:pt x="736" y="1138"/>
                  </a:lnTo>
                  <a:cubicBezTo>
                    <a:pt x="762" y="1132"/>
                    <a:pt x="774" y="1106"/>
                    <a:pt x="768" y="1082"/>
                  </a:cubicBezTo>
                  <a:lnTo>
                    <a:pt x="654" y="605"/>
                  </a:lnTo>
                  <a:cubicBezTo>
                    <a:pt x="654" y="599"/>
                    <a:pt x="648" y="593"/>
                    <a:pt x="640" y="587"/>
                  </a:cubicBezTo>
                  <a:lnTo>
                    <a:pt x="89" y="15"/>
                  </a:lnTo>
                  <a:cubicBezTo>
                    <a:pt x="79" y="6"/>
                    <a:pt x="66" y="1"/>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3"/>
            <p:cNvSpPr/>
            <p:nvPr/>
          </p:nvSpPr>
          <p:spPr>
            <a:xfrm>
              <a:off x="1539084" y="2592233"/>
              <a:ext cx="21473" cy="18958"/>
            </a:xfrm>
            <a:custGeom>
              <a:avLst/>
              <a:gdLst/>
              <a:ahLst/>
              <a:cxnLst/>
              <a:rect l="l" t="t" r="r" b="b"/>
              <a:pathLst>
                <a:path w="427" h="377" extrusionOk="0">
                  <a:moveTo>
                    <a:pt x="49" y="1"/>
                  </a:moveTo>
                  <a:cubicBezTo>
                    <a:pt x="36" y="1"/>
                    <a:pt x="23" y="5"/>
                    <a:pt x="14" y="14"/>
                  </a:cubicBezTo>
                  <a:cubicBezTo>
                    <a:pt x="0" y="34"/>
                    <a:pt x="0" y="65"/>
                    <a:pt x="20" y="84"/>
                  </a:cubicBezTo>
                  <a:lnTo>
                    <a:pt x="337" y="363"/>
                  </a:lnTo>
                  <a:cubicBezTo>
                    <a:pt x="343" y="369"/>
                    <a:pt x="357" y="377"/>
                    <a:pt x="369" y="377"/>
                  </a:cubicBezTo>
                  <a:cubicBezTo>
                    <a:pt x="381" y="377"/>
                    <a:pt x="395" y="369"/>
                    <a:pt x="407" y="357"/>
                  </a:cubicBezTo>
                  <a:cubicBezTo>
                    <a:pt x="427" y="339"/>
                    <a:pt x="419" y="307"/>
                    <a:pt x="401" y="287"/>
                  </a:cubicBezTo>
                  <a:lnTo>
                    <a:pt x="84" y="14"/>
                  </a:lnTo>
                  <a:cubicBezTo>
                    <a:pt x="74" y="5"/>
                    <a:pt x="61" y="1"/>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3"/>
            <p:cNvSpPr/>
            <p:nvPr/>
          </p:nvSpPr>
          <p:spPr>
            <a:xfrm>
              <a:off x="1021173" y="2233935"/>
              <a:ext cx="233636" cy="362573"/>
            </a:xfrm>
            <a:custGeom>
              <a:avLst/>
              <a:gdLst/>
              <a:ahLst/>
              <a:cxnLst/>
              <a:rect l="l" t="t" r="r" b="b"/>
              <a:pathLst>
                <a:path w="4646" h="7210" extrusionOk="0">
                  <a:moveTo>
                    <a:pt x="4106" y="1"/>
                  </a:moveTo>
                  <a:lnTo>
                    <a:pt x="2844" y="330"/>
                  </a:lnTo>
                  <a:lnTo>
                    <a:pt x="0" y="5737"/>
                  </a:lnTo>
                  <a:lnTo>
                    <a:pt x="4043" y="7209"/>
                  </a:lnTo>
                  <a:lnTo>
                    <a:pt x="4646" y="4494"/>
                  </a:lnTo>
                  <a:lnTo>
                    <a:pt x="41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3"/>
            <p:cNvSpPr/>
            <p:nvPr/>
          </p:nvSpPr>
          <p:spPr>
            <a:xfrm>
              <a:off x="1018257" y="2488842"/>
              <a:ext cx="232127" cy="110180"/>
            </a:xfrm>
            <a:custGeom>
              <a:avLst/>
              <a:gdLst/>
              <a:ahLst/>
              <a:cxnLst/>
              <a:rect l="l" t="t" r="r" b="b"/>
              <a:pathLst>
                <a:path w="4616" h="2191" extrusionOk="0">
                  <a:moveTo>
                    <a:pt x="4557" y="0"/>
                  </a:moveTo>
                  <a:cubicBezTo>
                    <a:pt x="4537" y="0"/>
                    <a:pt x="4518" y="13"/>
                    <a:pt x="4513" y="40"/>
                  </a:cubicBezTo>
                  <a:lnTo>
                    <a:pt x="4069" y="2076"/>
                  </a:lnTo>
                  <a:lnTo>
                    <a:pt x="70" y="623"/>
                  </a:lnTo>
                  <a:cubicBezTo>
                    <a:pt x="64" y="620"/>
                    <a:pt x="57" y="619"/>
                    <a:pt x="51" y="619"/>
                  </a:cubicBezTo>
                  <a:cubicBezTo>
                    <a:pt x="33" y="619"/>
                    <a:pt x="17" y="630"/>
                    <a:pt x="8" y="649"/>
                  </a:cubicBezTo>
                  <a:cubicBezTo>
                    <a:pt x="0" y="674"/>
                    <a:pt x="14" y="706"/>
                    <a:pt x="38" y="712"/>
                  </a:cubicBezTo>
                  <a:lnTo>
                    <a:pt x="4088" y="2185"/>
                  </a:lnTo>
                  <a:cubicBezTo>
                    <a:pt x="4088" y="2185"/>
                    <a:pt x="4094" y="2191"/>
                    <a:pt x="4101" y="2191"/>
                  </a:cubicBezTo>
                  <a:cubicBezTo>
                    <a:pt x="4107" y="2191"/>
                    <a:pt x="4120" y="2185"/>
                    <a:pt x="4126" y="2185"/>
                  </a:cubicBezTo>
                  <a:cubicBezTo>
                    <a:pt x="4139" y="2178"/>
                    <a:pt x="4145" y="2166"/>
                    <a:pt x="4151" y="2153"/>
                  </a:cubicBezTo>
                  <a:lnTo>
                    <a:pt x="4608" y="58"/>
                  </a:lnTo>
                  <a:cubicBezTo>
                    <a:pt x="4615" y="34"/>
                    <a:pt x="4602" y="8"/>
                    <a:pt x="4570" y="2"/>
                  </a:cubicBezTo>
                  <a:cubicBezTo>
                    <a:pt x="4566" y="1"/>
                    <a:pt x="4562" y="0"/>
                    <a:pt x="45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3"/>
            <p:cNvSpPr/>
            <p:nvPr/>
          </p:nvSpPr>
          <p:spPr>
            <a:xfrm>
              <a:off x="2225609" y="2053956"/>
              <a:ext cx="120640" cy="120992"/>
            </a:xfrm>
            <a:custGeom>
              <a:avLst/>
              <a:gdLst/>
              <a:ahLst/>
              <a:cxnLst/>
              <a:rect l="l" t="t" r="r" b="b"/>
              <a:pathLst>
                <a:path w="2399" h="2406" extrusionOk="0">
                  <a:moveTo>
                    <a:pt x="762" y="0"/>
                  </a:moveTo>
                  <a:cubicBezTo>
                    <a:pt x="407" y="520"/>
                    <a:pt x="108" y="1129"/>
                    <a:pt x="0" y="1744"/>
                  </a:cubicBezTo>
                  <a:cubicBezTo>
                    <a:pt x="369" y="2043"/>
                    <a:pt x="832" y="2253"/>
                    <a:pt x="1275" y="2405"/>
                  </a:cubicBezTo>
                  <a:cubicBezTo>
                    <a:pt x="1778" y="1980"/>
                    <a:pt x="2164" y="1421"/>
                    <a:pt x="2399" y="806"/>
                  </a:cubicBezTo>
                  <a:cubicBezTo>
                    <a:pt x="1930" y="399"/>
                    <a:pt x="1365" y="127"/>
                    <a:pt x="76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3"/>
            <p:cNvSpPr/>
            <p:nvPr/>
          </p:nvSpPr>
          <p:spPr>
            <a:xfrm>
              <a:off x="2263878" y="1986420"/>
              <a:ext cx="147192" cy="108068"/>
            </a:xfrm>
            <a:custGeom>
              <a:avLst/>
              <a:gdLst/>
              <a:ahLst/>
              <a:cxnLst/>
              <a:rect l="l" t="t" r="r" b="b"/>
              <a:pathLst>
                <a:path w="2927" h="2149" extrusionOk="0">
                  <a:moveTo>
                    <a:pt x="1679" y="0"/>
                  </a:moveTo>
                  <a:cubicBezTo>
                    <a:pt x="1652" y="0"/>
                    <a:pt x="1625" y="4"/>
                    <a:pt x="1600" y="10"/>
                  </a:cubicBezTo>
                  <a:cubicBezTo>
                    <a:pt x="1237" y="61"/>
                    <a:pt x="882" y="207"/>
                    <a:pt x="598" y="435"/>
                  </a:cubicBezTo>
                  <a:cubicBezTo>
                    <a:pt x="305" y="664"/>
                    <a:pt x="141" y="1001"/>
                    <a:pt x="1" y="1343"/>
                  </a:cubicBezTo>
                  <a:lnTo>
                    <a:pt x="1638" y="2149"/>
                  </a:lnTo>
                  <a:cubicBezTo>
                    <a:pt x="1923" y="2009"/>
                    <a:pt x="2159" y="1768"/>
                    <a:pt x="2273" y="1470"/>
                  </a:cubicBezTo>
                  <a:cubicBezTo>
                    <a:pt x="2450" y="1425"/>
                    <a:pt x="2616" y="1336"/>
                    <a:pt x="2754" y="1221"/>
                  </a:cubicBezTo>
                  <a:cubicBezTo>
                    <a:pt x="2786" y="1197"/>
                    <a:pt x="2818" y="1171"/>
                    <a:pt x="2837" y="1133"/>
                  </a:cubicBezTo>
                  <a:cubicBezTo>
                    <a:pt x="2856" y="1101"/>
                    <a:pt x="2863" y="1063"/>
                    <a:pt x="2850" y="1025"/>
                  </a:cubicBezTo>
                  <a:cubicBezTo>
                    <a:pt x="2837" y="981"/>
                    <a:pt x="2792" y="949"/>
                    <a:pt x="2748" y="943"/>
                  </a:cubicBezTo>
                  <a:cubicBezTo>
                    <a:pt x="2727" y="937"/>
                    <a:pt x="2707" y="936"/>
                    <a:pt x="2687" y="936"/>
                  </a:cubicBezTo>
                  <a:cubicBezTo>
                    <a:pt x="2660" y="936"/>
                    <a:pt x="2635" y="939"/>
                    <a:pt x="2608" y="943"/>
                  </a:cubicBezTo>
                  <a:cubicBezTo>
                    <a:pt x="2736" y="892"/>
                    <a:pt x="2844" y="778"/>
                    <a:pt x="2894" y="644"/>
                  </a:cubicBezTo>
                  <a:cubicBezTo>
                    <a:pt x="2920" y="594"/>
                    <a:pt x="2926" y="530"/>
                    <a:pt x="2894" y="492"/>
                  </a:cubicBezTo>
                  <a:cubicBezTo>
                    <a:pt x="2863" y="448"/>
                    <a:pt x="2812" y="442"/>
                    <a:pt x="2760" y="442"/>
                  </a:cubicBezTo>
                  <a:cubicBezTo>
                    <a:pt x="2640" y="442"/>
                    <a:pt x="2526" y="467"/>
                    <a:pt x="2425" y="518"/>
                  </a:cubicBezTo>
                  <a:cubicBezTo>
                    <a:pt x="2476" y="492"/>
                    <a:pt x="2488" y="435"/>
                    <a:pt x="2488" y="371"/>
                  </a:cubicBezTo>
                  <a:cubicBezTo>
                    <a:pt x="2494" y="315"/>
                    <a:pt x="2463" y="251"/>
                    <a:pt x="2412" y="219"/>
                  </a:cubicBezTo>
                  <a:cubicBezTo>
                    <a:pt x="2372" y="197"/>
                    <a:pt x="2324" y="190"/>
                    <a:pt x="2276" y="190"/>
                  </a:cubicBezTo>
                  <a:cubicBezTo>
                    <a:pt x="2255" y="190"/>
                    <a:pt x="2235" y="191"/>
                    <a:pt x="2215" y="193"/>
                  </a:cubicBezTo>
                  <a:cubicBezTo>
                    <a:pt x="2051" y="207"/>
                    <a:pt x="1892" y="239"/>
                    <a:pt x="1732" y="283"/>
                  </a:cubicBezTo>
                  <a:cubicBezTo>
                    <a:pt x="1796" y="245"/>
                    <a:pt x="1860" y="193"/>
                    <a:pt x="1854" y="117"/>
                  </a:cubicBezTo>
                  <a:cubicBezTo>
                    <a:pt x="1854" y="67"/>
                    <a:pt x="1809" y="29"/>
                    <a:pt x="1758" y="10"/>
                  </a:cubicBezTo>
                  <a:cubicBezTo>
                    <a:pt x="1733" y="4"/>
                    <a:pt x="1706" y="0"/>
                    <a:pt x="167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3"/>
            <p:cNvSpPr/>
            <p:nvPr/>
          </p:nvSpPr>
          <p:spPr>
            <a:xfrm>
              <a:off x="2219223" y="2029969"/>
              <a:ext cx="86847" cy="120740"/>
            </a:xfrm>
            <a:custGeom>
              <a:avLst/>
              <a:gdLst/>
              <a:ahLst/>
              <a:cxnLst/>
              <a:rect l="l" t="t" r="r" b="b"/>
              <a:pathLst>
                <a:path w="1727" h="2401" extrusionOk="0">
                  <a:moveTo>
                    <a:pt x="1568" y="0"/>
                  </a:moveTo>
                  <a:cubicBezTo>
                    <a:pt x="1498" y="0"/>
                    <a:pt x="1434" y="20"/>
                    <a:pt x="1371" y="45"/>
                  </a:cubicBezTo>
                  <a:cubicBezTo>
                    <a:pt x="939" y="203"/>
                    <a:pt x="546" y="439"/>
                    <a:pt x="203" y="736"/>
                  </a:cubicBezTo>
                  <a:cubicBezTo>
                    <a:pt x="153" y="788"/>
                    <a:pt x="127" y="870"/>
                    <a:pt x="107" y="940"/>
                  </a:cubicBezTo>
                  <a:cubicBezTo>
                    <a:pt x="1" y="1359"/>
                    <a:pt x="51" y="1796"/>
                    <a:pt x="127" y="2221"/>
                  </a:cubicBezTo>
                  <a:cubicBezTo>
                    <a:pt x="259" y="2330"/>
                    <a:pt x="442" y="2401"/>
                    <a:pt x="617" y="2401"/>
                  </a:cubicBezTo>
                  <a:cubicBezTo>
                    <a:pt x="718" y="2401"/>
                    <a:pt x="817" y="2377"/>
                    <a:pt x="901" y="2323"/>
                  </a:cubicBezTo>
                  <a:cubicBezTo>
                    <a:pt x="1117" y="2177"/>
                    <a:pt x="1263" y="1930"/>
                    <a:pt x="1275" y="1670"/>
                  </a:cubicBezTo>
                  <a:cubicBezTo>
                    <a:pt x="1288" y="1409"/>
                    <a:pt x="1155" y="1163"/>
                    <a:pt x="953" y="997"/>
                  </a:cubicBezTo>
                  <a:cubicBezTo>
                    <a:pt x="1314" y="826"/>
                    <a:pt x="1606" y="495"/>
                    <a:pt x="1726" y="109"/>
                  </a:cubicBezTo>
                  <a:cubicBezTo>
                    <a:pt x="1706" y="45"/>
                    <a:pt x="1638" y="7"/>
                    <a:pt x="156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3"/>
            <p:cNvSpPr/>
            <p:nvPr/>
          </p:nvSpPr>
          <p:spPr>
            <a:xfrm>
              <a:off x="2261665" y="2027706"/>
              <a:ext cx="46918" cy="121344"/>
            </a:xfrm>
            <a:custGeom>
              <a:avLst/>
              <a:gdLst/>
              <a:ahLst/>
              <a:cxnLst/>
              <a:rect l="l" t="t" r="r" b="b"/>
              <a:pathLst>
                <a:path w="933" h="2413" extrusionOk="0">
                  <a:moveTo>
                    <a:pt x="704" y="0"/>
                  </a:moveTo>
                  <a:cubicBezTo>
                    <a:pt x="633" y="0"/>
                    <a:pt x="570" y="22"/>
                    <a:pt x="508" y="45"/>
                  </a:cubicBezTo>
                  <a:cubicBezTo>
                    <a:pt x="393" y="84"/>
                    <a:pt x="279" y="134"/>
                    <a:pt x="165" y="192"/>
                  </a:cubicBezTo>
                  <a:cubicBezTo>
                    <a:pt x="139" y="204"/>
                    <a:pt x="133" y="230"/>
                    <a:pt x="139" y="256"/>
                  </a:cubicBezTo>
                  <a:cubicBezTo>
                    <a:pt x="148" y="272"/>
                    <a:pt x="165" y="280"/>
                    <a:pt x="183" y="280"/>
                  </a:cubicBezTo>
                  <a:cubicBezTo>
                    <a:pt x="192" y="280"/>
                    <a:pt x="201" y="278"/>
                    <a:pt x="209" y="274"/>
                  </a:cubicBezTo>
                  <a:cubicBezTo>
                    <a:pt x="317" y="224"/>
                    <a:pt x="431" y="180"/>
                    <a:pt x="540" y="134"/>
                  </a:cubicBezTo>
                  <a:cubicBezTo>
                    <a:pt x="597" y="117"/>
                    <a:pt x="648" y="95"/>
                    <a:pt x="705" y="95"/>
                  </a:cubicBezTo>
                  <a:cubicBezTo>
                    <a:pt x="711" y="95"/>
                    <a:pt x="717" y="95"/>
                    <a:pt x="724" y="96"/>
                  </a:cubicBezTo>
                  <a:cubicBezTo>
                    <a:pt x="762" y="103"/>
                    <a:pt x="812" y="116"/>
                    <a:pt x="832" y="154"/>
                  </a:cubicBezTo>
                  <a:cubicBezTo>
                    <a:pt x="710" y="522"/>
                    <a:pt x="431" y="833"/>
                    <a:pt x="89" y="997"/>
                  </a:cubicBezTo>
                  <a:cubicBezTo>
                    <a:pt x="70" y="1010"/>
                    <a:pt x="57" y="1023"/>
                    <a:pt x="57" y="1036"/>
                  </a:cubicBezTo>
                  <a:cubicBezTo>
                    <a:pt x="57" y="1055"/>
                    <a:pt x="63" y="1074"/>
                    <a:pt x="77" y="1080"/>
                  </a:cubicBezTo>
                  <a:cubicBezTo>
                    <a:pt x="279" y="1238"/>
                    <a:pt x="393" y="1474"/>
                    <a:pt x="381" y="1709"/>
                  </a:cubicBezTo>
                  <a:cubicBezTo>
                    <a:pt x="375" y="1955"/>
                    <a:pt x="235" y="2190"/>
                    <a:pt x="32" y="2324"/>
                  </a:cubicBezTo>
                  <a:cubicBezTo>
                    <a:pt x="7" y="2342"/>
                    <a:pt x="0" y="2368"/>
                    <a:pt x="13" y="2394"/>
                  </a:cubicBezTo>
                  <a:cubicBezTo>
                    <a:pt x="25" y="2406"/>
                    <a:pt x="38" y="2412"/>
                    <a:pt x="57" y="2412"/>
                  </a:cubicBezTo>
                  <a:cubicBezTo>
                    <a:pt x="63" y="2412"/>
                    <a:pt x="77" y="2412"/>
                    <a:pt x="83" y="2406"/>
                  </a:cubicBezTo>
                  <a:cubicBezTo>
                    <a:pt x="317" y="2260"/>
                    <a:pt x="470" y="1994"/>
                    <a:pt x="482" y="1715"/>
                  </a:cubicBezTo>
                  <a:cubicBezTo>
                    <a:pt x="489" y="1474"/>
                    <a:pt x="387" y="1232"/>
                    <a:pt x="191" y="1055"/>
                  </a:cubicBezTo>
                  <a:cubicBezTo>
                    <a:pt x="540" y="865"/>
                    <a:pt x="812" y="540"/>
                    <a:pt x="933" y="166"/>
                  </a:cubicBezTo>
                  <a:lnTo>
                    <a:pt x="933" y="134"/>
                  </a:lnTo>
                  <a:cubicBezTo>
                    <a:pt x="901" y="58"/>
                    <a:pt x="824" y="7"/>
                    <a:pt x="730" y="1"/>
                  </a:cubicBezTo>
                  <a:cubicBezTo>
                    <a:pt x="721" y="1"/>
                    <a:pt x="713" y="0"/>
                    <a:pt x="7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3"/>
            <p:cNvSpPr/>
            <p:nvPr/>
          </p:nvSpPr>
          <p:spPr>
            <a:xfrm>
              <a:off x="2304108" y="1996226"/>
              <a:ext cx="52349" cy="42040"/>
            </a:xfrm>
            <a:custGeom>
              <a:avLst/>
              <a:gdLst/>
              <a:ahLst/>
              <a:cxnLst/>
              <a:rect l="l" t="t" r="r" b="b"/>
              <a:pathLst>
                <a:path w="1041" h="836" extrusionOk="0">
                  <a:moveTo>
                    <a:pt x="986" y="0"/>
                  </a:moveTo>
                  <a:cubicBezTo>
                    <a:pt x="979" y="0"/>
                    <a:pt x="972" y="2"/>
                    <a:pt x="964" y="6"/>
                  </a:cubicBezTo>
                  <a:cubicBezTo>
                    <a:pt x="794" y="100"/>
                    <a:pt x="616" y="170"/>
                    <a:pt x="425" y="208"/>
                  </a:cubicBezTo>
                  <a:cubicBezTo>
                    <a:pt x="413" y="215"/>
                    <a:pt x="393" y="227"/>
                    <a:pt x="393" y="247"/>
                  </a:cubicBezTo>
                  <a:cubicBezTo>
                    <a:pt x="349" y="449"/>
                    <a:pt x="209" y="639"/>
                    <a:pt x="26" y="748"/>
                  </a:cubicBezTo>
                  <a:cubicBezTo>
                    <a:pt x="6" y="760"/>
                    <a:pt x="0" y="792"/>
                    <a:pt x="12" y="812"/>
                  </a:cubicBezTo>
                  <a:cubicBezTo>
                    <a:pt x="18" y="830"/>
                    <a:pt x="38" y="836"/>
                    <a:pt x="50" y="836"/>
                  </a:cubicBezTo>
                  <a:cubicBezTo>
                    <a:pt x="64" y="836"/>
                    <a:pt x="70" y="836"/>
                    <a:pt x="76" y="830"/>
                  </a:cubicBezTo>
                  <a:cubicBezTo>
                    <a:pt x="273" y="716"/>
                    <a:pt x="425" y="513"/>
                    <a:pt x="475" y="297"/>
                  </a:cubicBezTo>
                  <a:cubicBezTo>
                    <a:pt x="666" y="253"/>
                    <a:pt x="844" y="183"/>
                    <a:pt x="1009" y="94"/>
                  </a:cubicBezTo>
                  <a:cubicBezTo>
                    <a:pt x="1034" y="82"/>
                    <a:pt x="1041" y="50"/>
                    <a:pt x="1028" y="24"/>
                  </a:cubicBezTo>
                  <a:cubicBezTo>
                    <a:pt x="1020" y="11"/>
                    <a:pt x="1004" y="0"/>
                    <a:pt x="9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3"/>
            <p:cNvSpPr/>
            <p:nvPr/>
          </p:nvSpPr>
          <p:spPr>
            <a:xfrm>
              <a:off x="2310444" y="2007540"/>
              <a:ext cx="80762" cy="64619"/>
            </a:xfrm>
            <a:custGeom>
              <a:avLst/>
              <a:gdLst/>
              <a:ahLst/>
              <a:cxnLst/>
              <a:rect l="l" t="t" r="r" b="b"/>
              <a:pathLst>
                <a:path w="1606" h="1285" extrusionOk="0">
                  <a:moveTo>
                    <a:pt x="1553" y="1"/>
                  </a:moveTo>
                  <a:cubicBezTo>
                    <a:pt x="1540" y="1"/>
                    <a:pt x="1528" y="6"/>
                    <a:pt x="1518" y="15"/>
                  </a:cubicBezTo>
                  <a:cubicBezTo>
                    <a:pt x="1295" y="224"/>
                    <a:pt x="997" y="352"/>
                    <a:pt x="692" y="370"/>
                  </a:cubicBezTo>
                  <a:cubicBezTo>
                    <a:pt x="668" y="370"/>
                    <a:pt x="654" y="383"/>
                    <a:pt x="648" y="402"/>
                  </a:cubicBezTo>
                  <a:cubicBezTo>
                    <a:pt x="554" y="739"/>
                    <a:pt x="331" y="1024"/>
                    <a:pt x="33" y="1190"/>
                  </a:cubicBezTo>
                  <a:cubicBezTo>
                    <a:pt x="14" y="1202"/>
                    <a:pt x="1" y="1234"/>
                    <a:pt x="14" y="1258"/>
                  </a:cubicBezTo>
                  <a:cubicBezTo>
                    <a:pt x="27" y="1272"/>
                    <a:pt x="39" y="1284"/>
                    <a:pt x="59" y="1284"/>
                  </a:cubicBezTo>
                  <a:cubicBezTo>
                    <a:pt x="65" y="1284"/>
                    <a:pt x="77" y="1278"/>
                    <a:pt x="83" y="1278"/>
                  </a:cubicBezTo>
                  <a:cubicBezTo>
                    <a:pt x="395" y="1100"/>
                    <a:pt x="630" y="809"/>
                    <a:pt x="730" y="466"/>
                  </a:cubicBezTo>
                  <a:cubicBezTo>
                    <a:pt x="1049" y="440"/>
                    <a:pt x="1353" y="300"/>
                    <a:pt x="1588" y="86"/>
                  </a:cubicBezTo>
                  <a:cubicBezTo>
                    <a:pt x="1606" y="66"/>
                    <a:pt x="1606" y="40"/>
                    <a:pt x="1588" y="15"/>
                  </a:cubicBezTo>
                  <a:cubicBezTo>
                    <a:pt x="1578" y="6"/>
                    <a:pt x="1565" y="1"/>
                    <a:pt x="155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3"/>
            <p:cNvSpPr/>
            <p:nvPr/>
          </p:nvSpPr>
          <p:spPr>
            <a:xfrm>
              <a:off x="2330609" y="2028611"/>
              <a:ext cx="72112" cy="58233"/>
            </a:xfrm>
            <a:custGeom>
              <a:avLst/>
              <a:gdLst/>
              <a:ahLst/>
              <a:cxnLst/>
              <a:rect l="l" t="t" r="r" b="b"/>
              <a:pathLst>
                <a:path w="1434" h="1158" extrusionOk="0">
                  <a:moveTo>
                    <a:pt x="1380" y="0"/>
                  </a:moveTo>
                  <a:cubicBezTo>
                    <a:pt x="1368" y="0"/>
                    <a:pt x="1355" y="5"/>
                    <a:pt x="1345" y="15"/>
                  </a:cubicBezTo>
                  <a:cubicBezTo>
                    <a:pt x="1172" y="181"/>
                    <a:pt x="935" y="276"/>
                    <a:pt x="694" y="276"/>
                  </a:cubicBezTo>
                  <a:cubicBezTo>
                    <a:pt x="687" y="276"/>
                    <a:pt x="679" y="276"/>
                    <a:pt x="672" y="276"/>
                  </a:cubicBezTo>
                  <a:cubicBezTo>
                    <a:pt x="648" y="276"/>
                    <a:pt x="628" y="294"/>
                    <a:pt x="622" y="314"/>
                  </a:cubicBezTo>
                  <a:cubicBezTo>
                    <a:pt x="552" y="631"/>
                    <a:pt x="323" y="923"/>
                    <a:pt x="32" y="1068"/>
                  </a:cubicBezTo>
                  <a:cubicBezTo>
                    <a:pt x="6" y="1075"/>
                    <a:pt x="0" y="1106"/>
                    <a:pt x="12" y="1132"/>
                  </a:cubicBezTo>
                  <a:cubicBezTo>
                    <a:pt x="18" y="1144"/>
                    <a:pt x="38" y="1158"/>
                    <a:pt x="50" y="1158"/>
                  </a:cubicBezTo>
                  <a:cubicBezTo>
                    <a:pt x="63" y="1158"/>
                    <a:pt x="70" y="1158"/>
                    <a:pt x="76" y="1152"/>
                  </a:cubicBezTo>
                  <a:cubicBezTo>
                    <a:pt x="381" y="999"/>
                    <a:pt x="622" y="707"/>
                    <a:pt x="704" y="370"/>
                  </a:cubicBezTo>
                  <a:cubicBezTo>
                    <a:pt x="970" y="370"/>
                    <a:pt x="1225" y="268"/>
                    <a:pt x="1415" y="85"/>
                  </a:cubicBezTo>
                  <a:cubicBezTo>
                    <a:pt x="1433" y="66"/>
                    <a:pt x="1433" y="34"/>
                    <a:pt x="1415" y="15"/>
                  </a:cubicBezTo>
                  <a:cubicBezTo>
                    <a:pt x="1405" y="5"/>
                    <a:pt x="1393" y="0"/>
                    <a:pt x="1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3"/>
            <p:cNvSpPr/>
            <p:nvPr/>
          </p:nvSpPr>
          <p:spPr>
            <a:xfrm>
              <a:off x="2289374" y="2060242"/>
              <a:ext cx="54009" cy="33944"/>
            </a:xfrm>
            <a:custGeom>
              <a:avLst/>
              <a:gdLst/>
              <a:ahLst/>
              <a:cxnLst/>
              <a:rect l="l" t="t" r="r" b="b"/>
              <a:pathLst>
                <a:path w="1074" h="675" extrusionOk="0">
                  <a:moveTo>
                    <a:pt x="52" y="0"/>
                  </a:moveTo>
                  <a:cubicBezTo>
                    <a:pt x="31" y="0"/>
                    <a:pt x="13" y="12"/>
                    <a:pt x="7" y="34"/>
                  </a:cubicBezTo>
                  <a:cubicBezTo>
                    <a:pt x="1" y="58"/>
                    <a:pt x="14" y="84"/>
                    <a:pt x="39" y="96"/>
                  </a:cubicBezTo>
                  <a:cubicBezTo>
                    <a:pt x="395" y="204"/>
                    <a:pt x="724" y="401"/>
                    <a:pt x="985" y="661"/>
                  </a:cubicBezTo>
                  <a:cubicBezTo>
                    <a:pt x="997" y="675"/>
                    <a:pt x="1011" y="675"/>
                    <a:pt x="1023" y="675"/>
                  </a:cubicBezTo>
                  <a:cubicBezTo>
                    <a:pt x="1035" y="675"/>
                    <a:pt x="1049" y="667"/>
                    <a:pt x="1055" y="661"/>
                  </a:cubicBezTo>
                  <a:cubicBezTo>
                    <a:pt x="1073" y="643"/>
                    <a:pt x="1073" y="611"/>
                    <a:pt x="1055" y="591"/>
                  </a:cubicBezTo>
                  <a:cubicBezTo>
                    <a:pt x="782" y="318"/>
                    <a:pt x="439" y="116"/>
                    <a:pt x="65" y="2"/>
                  </a:cubicBezTo>
                  <a:cubicBezTo>
                    <a:pt x="60" y="1"/>
                    <a:pt x="56" y="0"/>
                    <a:pt x="5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3"/>
            <p:cNvSpPr/>
            <p:nvPr/>
          </p:nvSpPr>
          <p:spPr>
            <a:xfrm>
              <a:off x="1801082" y="2141657"/>
              <a:ext cx="488644" cy="411955"/>
            </a:xfrm>
            <a:custGeom>
              <a:avLst/>
              <a:gdLst/>
              <a:ahLst/>
              <a:cxnLst/>
              <a:rect l="l" t="t" r="r" b="b"/>
              <a:pathLst>
                <a:path w="9717" h="8192" extrusionOk="0">
                  <a:moveTo>
                    <a:pt x="8442" y="0"/>
                  </a:moveTo>
                  <a:cubicBezTo>
                    <a:pt x="7033" y="1429"/>
                    <a:pt x="4292" y="3669"/>
                    <a:pt x="3961" y="4988"/>
                  </a:cubicBezTo>
                  <a:lnTo>
                    <a:pt x="1043" y="3682"/>
                  </a:lnTo>
                  <a:lnTo>
                    <a:pt x="1" y="7038"/>
                  </a:lnTo>
                  <a:lnTo>
                    <a:pt x="3137" y="8067"/>
                  </a:lnTo>
                  <a:cubicBezTo>
                    <a:pt x="3388" y="8150"/>
                    <a:pt x="3646" y="8191"/>
                    <a:pt x="3905" y="8191"/>
                  </a:cubicBezTo>
                  <a:cubicBezTo>
                    <a:pt x="4181" y="8191"/>
                    <a:pt x="4457" y="8144"/>
                    <a:pt x="4723" y="8048"/>
                  </a:cubicBezTo>
                  <a:cubicBezTo>
                    <a:pt x="5269" y="7858"/>
                    <a:pt x="5726" y="7477"/>
                    <a:pt x="6017" y="6976"/>
                  </a:cubicBezTo>
                  <a:lnTo>
                    <a:pt x="9717" y="661"/>
                  </a:lnTo>
                  <a:lnTo>
                    <a:pt x="8442"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3"/>
            <p:cNvSpPr/>
            <p:nvPr/>
          </p:nvSpPr>
          <p:spPr>
            <a:xfrm>
              <a:off x="1994488" y="2385451"/>
              <a:ext cx="15086" cy="80209"/>
            </a:xfrm>
            <a:custGeom>
              <a:avLst/>
              <a:gdLst/>
              <a:ahLst/>
              <a:cxnLst/>
              <a:rect l="l" t="t" r="r" b="b"/>
              <a:pathLst>
                <a:path w="300" h="1595" extrusionOk="0">
                  <a:moveTo>
                    <a:pt x="131" y="1"/>
                  </a:moveTo>
                  <a:cubicBezTo>
                    <a:pt x="109" y="1"/>
                    <a:pt x="91" y="17"/>
                    <a:pt x="91" y="40"/>
                  </a:cubicBezTo>
                  <a:cubicBezTo>
                    <a:pt x="1" y="547"/>
                    <a:pt x="39" y="1074"/>
                    <a:pt x="197" y="1563"/>
                  </a:cubicBezTo>
                  <a:cubicBezTo>
                    <a:pt x="205" y="1581"/>
                    <a:pt x="223" y="1595"/>
                    <a:pt x="243" y="1595"/>
                  </a:cubicBezTo>
                  <a:lnTo>
                    <a:pt x="261" y="1595"/>
                  </a:lnTo>
                  <a:cubicBezTo>
                    <a:pt x="287" y="1581"/>
                    <a:pt x="299" y="1557"/>
                    <a:pt x="293" y="1531"/>
                  </a:cubicBezTo>
                  <a:cubicBezTo>
                    <a:pt x="135" y="1054"/>
                    <a:pt x="97" y="547"/>
                    <a:pt x="185" y="52"/>
                  </a:cubicBezTo>
                  <a:cubicBezTo>
                    <a:pt x="185" y="26"/>
                    <a:pt x="173" y="2"/>
                    <a:pt x="141" y="2"/>
                  </a:cubicBezTo>
                  <a:cubicBezTo>
                    <a:pt x="138" y="1"/>
                    <a:pt x="134" y="1"/>
                    <a:pt x="1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3"/>
            <p:cNvSpPr/>
            <p:nvPr/>
          </p:nvSpPr>
          <p:spPr>
            <a:xfrm>
              <a:off x="1636139" y="2236147"/>
              <a:ext cx="257221" cy="292020"/>
            </a:xfrm>
            <a:custGeom>
              <a:avLst/>
              <a:gdLst/>
              <a:ahLst/>
              <a:cxnLst/>
              <a:rect l="l" t="t" r="r" b="b"/>
              <a:pathLst>
                <a:path w="5115" h="5807" extrusionOk="0">
                  <a:moveTo>
                    <a:pt x="469" y="1"/>
                  </a:moveTo>
                  <a:lnTo>
                    <a:pt x="0" y="1568"/>
                  </a:lnTo>
                  <a:lnTo>
                    <a:pt x="972" y="4869"/>
                  </a:lnTo>
                  <a:lnTo>
                    <a:pt x="3497" y="5807"/>
                  </a:lnTo>
                  <a:lnTo>
                    <a:pt x="5115" y="1580"/>
                  </a:lnTo>
                  <a:lnTo>
                    <a:pt x="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3"/>
            <p:cNvSpPr/>
            <p:nvPr/>
          </p:nvSpPr>
          <p:spPr>
            <a:xfrm>
              <a:off x="1592691" y="2214574"/>
              <a:ext cx="201804" cy="661482"/>
            </a:xfrm>
            <a:custGeom>
              <a:avLst/>
              <a:gdLst/>
              <a:ahLst/>
              <a:cxnLst/>
              <a:rect l="l" t="t" r="r" b="b"/>
              <a:pathLst>
                <a:path w="4013" h="13154" extrusionOk="0">
                  <a:moveTo>
                    <a:pt x="259" y="0"/>
                  </a:moveTo>
                  <a:cubicBezTo>
                    <a:pt x="175" y="0"/>
                    <a:pt x="89" y="6"/>
                    <a:pt x="1" y="17"/>
                  </a:cubicBezTo>
                  <a:cubicBezTo>
                    <a:pt x="1734" y="4117"/>
                    <a:pt x="2407" y="8654"/>
                    <a:pt x="1860" y="13065"/>
                  </a:cubicBezTo>
                  <a:cubicBezTo>
                    <a:pt x="2375" y="13090"/>
                    <a:pt x="2876" y="13122"/>
                    <a:pt x="3359" y="13154"/>
                  </a:cubicBezTo>
                  <a:cubicBezTo>
                    <a:pt x="4012" y="8749"/>
                    <a:pt x="3213" y="4135"/>
                    <a:pt x="1112" y="213"/>
                  </a:cubicBezTo>
                  <a:cubicBezTo>
                    <a:pt x="830" y="70"/>
                    <a:pt x="556" y="0"/>
                    <a:pt x="259"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3"/>
            <p:cNvSpPr/>
            <p:nvPr/>
          </p:nvSpPr>
          <p:spPr>
            <a:xfrm>
              <a:off x="1228861" y="1702547"/>
              <a:ext cx="403155" cy="456359"/>
            </a:xfrm>
            <a:custGeom>
              <a:avLst/>
              <a:gdLst/>
              <a:ahLst/>
              <a:cxnLst/>
              <a:rect l="l" t="t" r="r" b="b"/>
              <a:pathLst>
                <a:path w="8017" h="9075" extrusionOk="0">
                  <a:moveTo>
                    <a:pt x="5427" y="1"/>
                  </a:moveTo>
                  <a:cubicBezTo>
                    <a:pt x="4298" y="1"/>
                    <a:pt x="3166" y="421"/>
                    <a:pt x="2331" y="1181"/>
                  </a:cubicBezTo>
                  <a:cubicBezTo>
                    <a:pt x="1283" y="2133"/>
                    <a:pt x="718" y="3592"/>
                    <a:pt x="858" y="4994"/>
                  </a:cubicBezTo>
                  <a:cubicBezTo>
                    <a:pt x="458" y="5261"/>
                    <a:pt x="293" y="5762"/>
                    <a:pt x="420" y="6227"/>
                  </a:cubicBezTo>
                  <a:cubicBezTo>
                    <a:pt x="490" y="6479"/>
                    <a:pt x="648" y="6728"/>
                    <a:pt x="592" y="6988"/>
                  </a:cubicBezTo>
                  <a:cubicBezTo>
                    <a:pt x="548" y="7203"/>
                    <a:pt x="363" y="7355"/>
                    <a:pt x="229" y="7540"/>
                  </a:cubicBezTo>
                  <a:cubicBezTo>
                    <a:pt x="71" y="7774"/>
                    <a:pt x="1" y="8073"/>
                    <a:pt x="47" y="8359"/>
                  </a:cubicBezTo>
                  <a:cubicBezTo>
                    <a:pt x="91" y="8638"/>
                    <a:pt x="249" y="8904"/>
                    <a:pt x="478" y="9075"/>
                  </a:cubicBezTo>
                  <a:cubicBezTo>
                    <a:pt x="484" y="8860"/>
                    <a:pt x="776" y="8682"/>
                    <a:pt x="985" y="8638"/>
                  </a:cubicBezTo>
                  <a:cubicBezTo>
                    <a:pt x="1046" y="8625"/>
                    <a:pt x="1108" y="8619"/>
                    <a:pt x="1170" y="8619"/>
                  </a:cubicBezTo>
                  <a:cubicBezTo>
                    <a:pt x="1320" y="8619"/>
                    <a:pt x="1471" y="8651"/>
                    <a:pt x="1620" y="8682"/>
                  </a:cubicBezTo>
                  <a:cubicBezTo>
                    <a:pt x="1750" y="8709"/>
                    <a:pt x="1883" y="8735"/>
                    <a:pt x="2013" y="8735"/>
                  </a:cubicBezTo>
                  <a:cubicBezTo>
                    <a:pt x="2093" y="8735"/>
                    <a:pt x="2171" y="8725"/>
                    <a:pt x="2247" y="8702"/>
                  </a:cubicBezTo>
                  <a:cubicBezTo>
                    <a:pt x="2522" y="8618"/>
                    <a:pt x="2730" y="8371"/>
                    <a:pt x="3009" y="8333"/>
                  </a:cubicBezTo>
                  <a:cubicBezTo>
                    <a:pt x="3034" y="8330"/>
                    <a:pt x="3058" y="8329"/>
                    <a:pt x="3082" y="8329"/>
                  </a:cubicBezTo>
                  <a:cubicBezTo>
                    <a:pt x="3503" y="8329"/>
                    <a:pt x="3848" y="8778"/>
                    <a:pt x="4271" y="8778"/>
                  </a:cubicBezTo>
                  <a:cubicBezTo>
                    <a:pt x="4274" y="8778"/>
                    <a:pt x="4277" y="8778"/>
                    <a:pt x="4279" y="8778"/>
                  </a:cubicBezTo>
                  <a:cubicBezTo>
                    <a:pt x="4508" y="8778"/>
                    <a:pt x="4710" y="8650"/>
                    <a:pt x="4907" y="8542"/>
                  </a:cubicBezTo>
                  <a:cubicBezTo>
                    <a:pt x="5058" y="8451"/>
                    <a:pt x="5233" y="8373"/>
                    <a:pt x="5408" y="8373"/>
                  </a:cubicBezTo>
                  <a:cubicBezTo>
                    <a:pt x="5453" y="8373"/>
                    <a:pt x="5498" y="8378"/>
                    <a:pt x="5542" y="8389"/>
                  </a:cubicBezTo>
                  <a:cubicBezTo>
                    <a:pt x="5732" y="8435"/>
                    <a:pt x="5879" y="8594"/>
                    <a:pt x="6069" y="8638"/>
                  </a:cubicBezTo>
                  <a:cubicBezTo>
                    <a:pt x="6112" y="8649"/>
                    <a:pt x="6156" y="8654"/>
                    <a:pt x="6199" y="8654"/>
                  </a:cubicBezTo>
                  <a:cubicBezTo>
                    <a:pt x="6403" y="8654"/>
                    <a:pt x="6608" y="8550"/>
                    <a:pt x="6817" y="8524"/>
                  </a:cubicBezTo>
                  <a:cubicBezTo>
                    <a:pt x="6848" y="8520"/>
                    <a:pt x="6880" y="8518"/>
                    <a:pt x="6912" y="8518"/>
                  </a:cubicBezTo>
                  <a:cubicBezTo>
                    <a:pt x="7218" y="8518"/>
                    <a:pt x="7570" y="8677"/>
                    <a:pt x="7718" y="8936"/>
                  </a:cubicBezTo>
                  <a:cubicBezTo>
                    <a:pt x="8011" y="8530"/>
                    <a:pt x="8017" y="7946"/>
                    <a:pt x="7744" y="7527"/>
                  </a:cubicBezTo>
                  <a:cubicBezTo>
                    <a:pt x="7624" y="7349"/>
                    <a:pt x="7452" y="7185"/>
                    <a:pt x="7440" y="6968"/>
                  </a:cubicBezTo>
                  <a:cubicBezTo>
                    <a:pt x="7402" y="6594"/>
                    <a:pt x="7852" y="6289"/>
                    <a:pt x="7782" y="5922"/>
                  </a:cubicBezTo>
                  <a:cubicBezTo>
                    <a:pt x="7744" y="5680"/>
                    <a:pt x="7490" y="5515"/>
                    <a:pt x="7440" y="5275"/>
                  </a:cubicBezTo>
                  <a:cubicBezTo>
                    <a:pt x="7402" y="5097"/>
                    <a:pt x="7484" y="4912"/>
                    <a:pt x="7528" y="4734"/>
                  </a:cubicBezTo>
                  <a:cubicBezTo>
                    <a:pt x="7654" y="4239"/>
                    <a:pt x="7502" y="3650"/>
                    <a:pt x="7097" y="3339"/>
                  </a:cubicBezTo>
                  <a:cubicBezTo>
                    <a:pt x="7332" y="2926"/>
                    <a:pt x="7572" y="2513"/>
                    <a:pt x="7680" y="2056"/>
                  </a:cubicBezTo>
                  <a:cubicBezTo>
                    <a:pt x="7788" y="1593"/>
                    <a:pt x="7744" y="1079"/>
                    <a:pt x="7458" y="705"/>
                  </a:cubicBezTo>
                  <a:cubicBezTo>
                    <a:pt x="7179" y="343"/>
                    <a:pt x="6722" y="172"/>
                    <a:pt x="6278" y="82"/>
                  </a:cubicBezTo>
                  <a:cubicBezTo>
                    <a:pt x="5997" y="27"/>
                    <a:pt x="5712" y="1"/>
                    <a:pt x="542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3"/>
            <p:cNvSpPr/>
            <p:nvPr/>
          </p:nvSpPr>
          <p:spPr>
            <a:xfrm>
              <a:off x="1331950" y="2023632"/>
              <a:ext cx="179778" cy="212565"/>
            </a:xfrm>
            <a:custGeom>
              <a:avLst/>
              <a:gdLst/>
              <a:ahLst/>
              <a:cxnLst/>
              <a:rect l="l" t="t" r="r" b="b"/>
              <a:pathLst>
                <a:path w="3575" h="4227" extrusionOk="0">
                  <a:moveTo>
                    <a:pt x="560" y="0"/>
                  </a:moveTo>
                  <a:cubicBezTo>
                    <a:pt x="680" y="932"/>
                    <a:pt x="249" y="2634"/>
                    <a:pt x="1" y="3604"/>
                  </a:cubicBezTo>
                  <a:cubicBezTo>
                    <a:pt x="1" y="3604"/>
                    <a:pt x="979" y="4227"/>
                    <a:pt x="1899" y="4227"/>
                  </a:cubicBezTo>
                  <a:cubicBezTo>
                    <a:pt x="2997" y="4227"/>
                    <a:pt x="3574" y="3585"/>
                    <a:pt x="3574" y="3585"/>
                  </a:cubicBezTo>
                  <a:cubicBezTo>
                    <a:pt x="3466" y="3237"/>
                    <a:pt x="3327" y="2830"/>
                    <a:pt x="3276" y="2563"/>
                  </a:cubicBezTo>
                  <a:cubicBezTo>
                    <a:pt x="3244" y="2385"/>
                    <a:pt x="3225" y="2227"/>
                    <a:pt x="3219" y="2062"/>
                  </a:cubicBezTo>
                  <a:cubicBezTo>
                    <a:pt x="3213" y="2012"/>
                    <a:pt x="3213" y="1966"/>
                    <a:pt x="3213" y="1916"/>
                  </a:cubicBezTo>
                  <a:lnTo>
                    <a:pt x="1855" y="273"/>
                  </a:lnTo>
                  <a:lnTo>
                    <a:pt x="56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3"/>
            <p:cNvSpPr/>
            <p:nvPr/>
          </p:nvSpPr>
          <p:spPr>
            <a:xfrm>
              <a:off x="1383998" y="2043999"/>
              <a:ext cx="112694" cy="108571"/>
            </a:xfrm>
            <a:custGeom>
              <a:avLst/>
              <a:gdLst/>
              <a:ahLst/>
              <a:cxnLst/>
              <a:rect l="l" t="t" r="r" b="b"/>
              <a:pathLst>
                <a:path w="2241" h="2159" extrusionOk="0">
                  <a:moveTo>
                    <a:pt x="0" y="0"/>
                  </a:moveTo>
                  <a:cubicBezTo>
                    <a:pt x="96" y="571"/>
                    <a:pt x="389" y="1112"/>
                    <a:pt x="820" y="1499"/>
                  </a:cubicBezTo>
                  <a:cubicBezTo>
                    <a:pt x="1213" y="1860"/>
                    <a:pt x="1714" y="2088"/>
                    <a:pt x="2241" y="2158"/>
                  </a:cubicBezTo>
                  <a:cubicBezTo>
                    <a:pt x="2209" y="1980"/>
                    <a:pt x="2190" y="1822"/>
                    <a:pt x="2184" y="1657"/>
                  </a:cubicBezTo>
                  <a:cubicBezTo>
                    <a:pt x="2108" y="1657"/>
                    <a:pt x="2032" y="1645"/>
                    <a:pt x="1956" y="1631"/>
                  </a:cubicBezTo>
                  <a:cubicBezTo>
                    <a:pt x="1473" y="1531"/>
                    <a:pt x="1042" y="1245"/>
                    <a:pt x="699" y="896"/>
                  </a:cubicBezTo>
                  <a:cubicBezTo>
                    <a:pt x="433" y="623"/>
                    <a:pt x="210" y="319"/>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3"/>
            <p:cNvSpPr/>
            <p:nvPr/>
          </p:nvSpPr>
          <p:spPr>
            <a:xfrm>
              <a:off x="1360061" y="1777224"/>
              <a:ext cx="220561" cy="350454"/>
            </a:xfrm>
            <a:custGeom>
              <a:avLst/>
              <a:gdLst/>
              <a:ahLst/>
              <a:cxnLst/>
              <a:rect l="l" t="t" r="r" b="b"/>
              <a:pathLst>
                <a:path w="4386" h="6969" extrusionOk="0">
                  <a:moveTo>
                    <a:pt x="2101" y="0"/>
                  </a:moveTo>
                  <a:lnTo>
                    <a:pt x="109" y="1092"/>
                  </a:lnTo>
                  <a:lnTo>
                    <a:pt x="1" y="3135"/>
                  </a:lnTo>
                  <a:lnTo>
                    <a:pt x="1" y="4900"/>
                  </a:lnTo>
                  <a:lnTo>
                    <a:pt x="286" y="5020"/>
                  </a:lnTo>
                  <a:cubicBezTo>
                    <a:pt x="560" y="5433"/>
                    <a:pt x="833" y="5852"/>
                    <a:pt x="1175" y="6201"/>
                  </a:cubicBezTo>
                  <a:cubicBezTo>
                    <a:pt x="1518" y="6550"/>
                    <a:pt x="1949" y="6836"/>
                    <a:pt x="2432" y="6936"/>
                  </a:cubicBezTo>
                  <a:cubicBezTo>
                    <a:pt x="2538" y="6958"/>
                    <a:pt x="2647" y="6968"/>
                    <a:pt x="2756" y="6968"/>
                  </a:cubicBezTo>
                  <a:cubicBezTo>
                    <a:pt x="3142" y="6968"/>
                    <a:pt x="3529" y="6835"/>
                    <a:pt x="3797" y="6562"/>
                  </a:cubicBezTo>
                  <a:cubicBezTo>
                    <a:pt x="4177" y="6181"/>
                    <a:pt x="4266" y="5604"/>
                    <a:pt x="4310" y="5071"/>
                  </a:cubicBezTo>
                  <a:cubicBezTo>
                    <a:pt x="4316" y="4976"/>
                    <a:pt x="4322" y="4886"/>
                    <a:pt x="4330" y="4798"/>
                  </a:cubicBezTo>
                  <a:cubicBezTo>
                    <a:pt x="4342" y="4576"/>
                    <a:pt x="4348" y="4353"/>
                    <a:pt x="4354" y="4132"/>
                  </a:cubicBezTo>
                  <a:cubicBezTo>
                    <a:pt x="4386" y="2856"/>
                    <a:pt x="4298" y="1574"/>
                    <a:pt x="4208" y="299"/>
                  </a:cubicBezTo>
                  <a:lnTo>
                    <a:pt x="210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3"/>
            <p:cNvSpPr/>
            <p:nvPr/>
          </p:nvSpPr>
          <p:spPr>
            <a:xfrm>
              <a:off x="1300420" y="1936736"/>
              <a:ext cx="92278" cy="92378"/>
            </a:xfrm>
            <a:custGeom>
              <a:avLst/>
              <a:gdLst/>
              <a:ahLst/>
              <a:cxnLst/>
              <a:rect l="l" t="t" r="r" b="b"/>
              <a:pathLst>
                <a:path w="1835" h="1837" extrusionOk="0">
                  <a:moveTo>
                    <a:pt x="914" y="1"/>
                  </a:moveTo>
                  <a:cubicBezTo>
                    <a:pt x="406" y="1"/>
                    <a:pt x="0" y="408"/>
                    <a:pt x="0" y="915"/>
                  </a:cubicBezTo>
                  <a:cubicBezTo>
                    <a:pt x="0" y="1423"/>
                    <a:pt x="406" y="1836"/>
                    <a:pt x="914" y="1836"/>
                  </a:cubicBezTo>
                  <a:cubicBezTo>
                    <a:pt x="1421" y="1836"/>
                    <a:pt x="1834" y="1423"/>
                    <a:pt x="1834" y="915"/>
                  </a:cubicBezTo>
                  <a:cubicBezTo>
                    <a:pt x="1834" y="408"/>
                    <a:pt x="1421" y="1"/>
                    <a:pt x="91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3"/>
            <p:cNvSpPr/>
            <p:nvPr/>
          </p:nvSpPr>
          <p:spPr>
            <a:xfrm>
              <a:off x="1318573" y="1962081"/>
              <a:ext cx="56272" cy="48779"/>
            </a:xfrm>
            <a:custGeom>
              <a:avLst/>
              <a:gdLst/>
              <a:ahLst/>
              <a:cxnLst/>
              <a:rect l="l" t="t" r="r" b="b"/>
              <a:pathLst>
                <a:path w="1119" h="970" extrusionOk="0">
                  <a:moveTo>
                    <a:pt x="144" y="0"/>
                  </a:moveTo>
                  <a:cubicBezTo>
                    <a:pt x="111" y="0"/>
                    <a:pt x="78" y="2"/>
                    <a:pt x="45" y="6"/>
                  </a:cubicBezTo>
                  <a:cubicBezTo>
                    <a:pt x="20" y="6"/>
                    <a:pt x="0" y="30"/>
                    <a:pt x="0" y="56"/>
                  </a:cubicBezTo>
                  <a:cubicBezTo>
                    <a:pt x="7" y="82"/>
                    <a:pt x="32" y="100"/>
                    <a:pt x="58" y="100"/>
                  </a:cubicBezTo>
                  <a:cubicBezTo>
                    <a:pt x="87" y="97"/>
                    <a:pt x="116" y="96"/>
                    <a:pt x="144" y="96"/>
                  </a:cubicBezTo>
                  <a:cubicBezTo>
                    <a:pt x="499" y="96"/>
                    <a:pt x="824" y="311"/>
                    <a:pt x="952" y="647"/>
                  </a:cubicBezTo>
                  <a:cubicBezTo>
                    <a:pt x="990" y="735"/>
                    <a:pt x="1010" y="830"/>
                    <a:pt x="1016" y="926"/>
                  </a:cubicBezTo>
                  <a:cubicBezTo>
                    <a:pt x="1016" y="951"/>
                    <a:pt x="1042" y="970"/>
                    <a:pt x="1067" y="970"/>
                  </a:cubicBezTo>
                  <a:cubicBezTo>
                    <a:pt x="1092" y="970"/>
                    <a:pt x="1118" y="944"/>
                    <a:pt x="1111" y="919"/>
                  </a:cubicBezTo>
                  <a:cubicBezTo>
                    <a:pt x="1111" y="811"/>
                    <a:pt x="1086" y="709"/>
                    <a:pt x="1048" y="609"/>
                  </a:cubicBezTo>
                  <a:cubicBezTo>
                    <a:pt x="902" y="239"/>
                    <a:pt x="539" y="0"/>
                    <a:pt x="1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3"/>
            <p:cNvSpPr/>
            <p:nvPr/>
          </p:nvSpPr>
          <p:spPr>
            <a:xfrm>
              <a:off x="1324306" y="1971535"/>
              <a:ext cx="32586" cy="23082"/>
            </a:xfrm>
            <a:custGeom>
              <a:avLst/>
              <a:gdLst/>
              <a:ahLst/>
              <a:cxnLst/>
              <a:rect l="l" t="t" r="r" b="b"/>
              <a:pathLst>
                <a:path w="648" h="459" extrusionOk="0">
                  <a:moveTo>
                    <a:pt x="596" y="0"/>
                  </a:moveTo>
                  <a:cubicBezTo>
                    <a:pt x="593" y="0"/>
                    <a:pt x="589" y="1"/>
                    <a:pt x="586" y="2"/>
                  </a:cubicBezTo>
                  <a:cubicBezTo>
                    <a:pt x="534" y="14"/>
                    <a:pt x="490" y="32"/>
                    <a:pt x="439" y="46"/>
                  </a:cubicBezTo>
                  <a:cubicBezTo>
                    <a:pt x="273" y="116"/>
                    <a:pt x="121" y="230"/>
                    <a:pt x="14" y="383"/>
                  </a:cubicBezTo>
                  <a:cubicBezTo>
                    <a:pt x="1" y="401"/>
                    <a:pt x="7" y="433"/>
                    <a:pt x="27" y="445"/>
                  </a:cubicBezTo>
                  <a:cubicBezTo>
                    <a:pt x="39" y="451"/>
                    <a:pt x="45" y="459"/>
                    <a:pt x="59" y="459"/>
                  </a:cubicBezTo>
                  <a:cubicBezTo>
                    <a:pt x="71" y="459"/>
                    <a:pt x="83" y="451"/>
                    <a:pt x="97" y="433"/>
                  </a:cubicBezTo>
                  <a:cubicBezTo>
                    <a:pt x="191" y="299"/>
                    <a:pt x="325" y="198"/>
                    <a:pt x="477" y="140"/>
                  </a:cubicBezTo>
                  <a:cubicBezTo>
                    <a:pt x="522" y="122"/>
                    <a:pt x="566" y="108"/>
                    <a:pt x="610" y="96"/>
                  </a:cubicBezTo>
                  <a:cubicBezTo>
                    <a:pt x="636" y="90"/>
                    <a:pt x="648" y="64"/>
                    <a:pt x="642" y="40"/>
                  </a:cubicBezTo>
                  <a:cubicBezTo>
                    <a:pt x="637" y="18"/>
                    <a:pt x="617" y="0"/>
                    <a:pt x="5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3"/>
            <p:cNvSpPr/>
            <p:nvPr/>
          </p:nvSpPr>
          <p:spPr>
            <a:xfrm>
              <a:off x="1492518" y="1933014"/>
              <a:ext cx="30374" cy="88405"/>
            </a:xfrm>
            <a:custGeom>
              <a:avLst/>
              <a:gdLst/>
              <a:ahLst/>
              <a:cxnLst/>
              <a:rect l="l" t="t" r="r" b="b"/>
              <a:pathLst>
                <a:path w="604" h="1758" extrusionOk="0">
                  <a:moveTo>
                    <a:pt x="60" y="1"/>
                  </a:moveTo>
                  <a:cubicBezTo>
                    <a:pt x="53" y="1"/>
                    <a:pt x="46" y="3"/>
                    <a:pt x="38" y="6"/>
                  </a:cubicBezTo>
                  <a:cubicBezTo>
                    <a:pt x="13" y="19"/>
                    <a:pt x="0" y="44"/>
                    <a:pt x="13" y="69"/>
                  </a:cubicBezTo>
                  <a:lnTo>
                    <a:pt x="413" y="1047"/>
                  </a:lnTo>
                  <a:cubicBezTo>
                    <a:pt x="463" y="1167"/>
                    <a:pt x="501" y="1275"/>
                    <a:pt x="477" y="1377"/>
                  </a:cubicBezTo>
                  <a:cubicBezTo>
                    <a:pt x="457" y="1446"/>
                    <a:pt x="407" y="1510"/>
                    <a:pt x="331" y="1560"/>
                  </a:cubicBezTo>
                  <a:cubicBezTo>
                    <a:pt x="255" y="1606"/>
                    <a:pt x="172" y="1636"/>
                    <a:pt x="89" y="1662"/>
                  </a:cubicBezTo>
                  <a:cubicBezTo>
                    <a:pt x="64" y="1668"/>
                    <a:pt x="45" y="1694"/>
                    <a:pt x="58" y="1720"/>
                  </a:cubicBezTo>
                  <a:cubicBezTo>
                    <a:pt x="64" y="1738"/>
                    <a:pt x="83" y="1758"/>
                    <a:pt x="102" y="1758"/>
                  </a:cubicBezTo>
                  <a:cubicBezTo>
                    <a:pt x="109" y="1758"/>
                    <a:pt x="109" y="1758"/>
                    <a:pt x="115" y="1750"/>
                  </a:cubicBezTo>
                  <a:cubicBezTo>
                    <a:pt x="197" y="1726"/>
                    <a:pt x="299" y="1694"/>
                    <a:pt x="381" y="1644"/>
                  </a:cubicBezTo>
                  <a:cubicBezTo>
                    <a:pt x="477" y="1580"/>
                    <a:pt x="540" y="1491"/>
                    <a:pt x="565" y="1401"/>
                  </a:cubicBezTo>
                  <a:cubicBezTo>
                    <a:pt x="604" y="1255"/>
                    <a:pt x="546" y="1117"/>
                    <a:pt x="501" y="1009"/>
                  </a:cubicBezTo>
                  <a:lnTo>
                    <a:pt x="102" y="31"/>
                  </a:lnTo>
                  <a:cubicBezTo>
                    <a:pt x="98" y="13"/>
                    <a:pt x="80"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3"/>
            <p:cNvSpPr/>
            <p:nvPr/>
          </p:nvSpPr>
          <p:spPr>
            <a:xfrm>
              <a:off x="1404113" y="1913402"/>
              <a:ext cx="68391" cy="39727"/>
            </a:xfrm>
            <a:custGeom>
              <a:avLst/>
              <a:gdLst/>
              <a:ahLst/>
              <a:cxnLst/>
              <a:rect l="l" t="t" r="r" b="b"/>
              <a:pathLst>
                <a:path w="1360" h="790" extrusionOk="0">
                  <a:moveTo>
                    <a:pt x="660" y="1"/>
                  </a:moveTo>
                  <a:cubicBezTo>
                    <a:pt x="582" y="1"/>
                    <a:pt x="504" y="19"/>
                    <a:pt x="432" y="46"/>
                  </a:cubicBezTo>
                  <a:cubicBezTo>
                    <a:pt x="247" y="110"/>
                    <a:pt x="83" y="256"/>
                    <a:pt x="1" y="440"/>
                  </a:cubicBezTo>
                  <a:cubicBezTo>
                    <a:pt x="159" y="649"/>
                    <a:pt x="407" y="783"/>
                    <a:pt x="666" y="789"/>
                  </a:cubicBezTo>
                  <a:cubicBezTo>
                    <a:pt x="673" y="789"/>
                    <a:pt x="679" y="790"/>
                    <a:pt x="686" y="790"/>
                  </a:cubicBezTo>
                  <a:cubicBezTo>
                    <a:pt x="945" y="790"/>
                    <a:pt x="1197" y="670"/>
                    <a:pt x="1359" y="472"/>
                  </a:cubicBezTo>
                  <a:cubicBezTo>
                    <a:pt x="1289" y="274"/>
                    <a:pt x="1123" y="130"/>
                    <a:pt x="940" y="54"/>
                  </a:cubicBezTo>
                  <a:cubicBezTo>
                    <a:pt x="857" y="22"/>
                    <a:pt x="774" y="2"/>
                    <a:pt x="692" y="2"/>
                  </a:cubicBezTo>
                  <a:cubicBezTo>
                    <a:pt x="681" y="1"/>
                    <a:pt x="671"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3"/>
            <p:cNvSpPr/>
            <p:nvPr/>
          </p:nvSpPr>
          <p:spPr>
            <a:xfrm>
              <a:off x="1400894" y="1911190"/>
              <a:ext cx="74425" cy="29116"/>
            </a:xfrm>
            <a:custGeom>
              <a:avLst/>
              <a:gdLst/>
              <a:ahLst/>
              <a:cxnLst/>
              <a:rect l="l" t="t" r="r" b="b"/>
              <a:pathLst>
                <a:path w="1480" h="579" extrusionOk="0">
                  <a:moveTo>
                    <a:pt x="736" y="0"/>
                  </a:moveTo>
                  <a:cubicBezTo>
                    <a:pt x="635" y="0"/>
                    <a:pt x="534" y="19"/>
                    <a:pt x="439" y="60"/>
                  </a:cubicBezTo>
                  <a:cubicBezTo>
                    <a:pt x="249" y="142"/>
                    <a:pt x="91" y="306"/>
                    <a:pt x="14" y="497"/>
                  </a:cubicBezTo>
                  <a:cubicBezTo>
                    <a:pt x="1" y="523"/>
                    <a:pt x="14" y="555"/>
                    <a:pt x="39" y="561"/>
                  </a:cubicBezTo>
                  <a:cubicBezTo>
                    <a:pt x="46" y="564"/>
                    <a:pt x="53" y="565"/>
                    <a:pt x="60" y="565"/>
                  </a:cubicBezTo>
                  <a:cubicBezTo>
                    <a:pt x="80" y="565"/>
                    <a:pt x="98" y="554"/>
                    <a:pt x="103" y="535"/>
                  </a:cubicBezTo>
                  <a:cubicBezTo>
                    <a:pt x="167" y="364"/>
                    <a:pt x="305" y="218"/>
                    <a:pt x="477" y="148"/>
                  </a:cubicBezTo>
                  <a:cubicBezTo>
                    <a:pt x="561" y="114"/>
                    <a:pt x="651" y="96"/>
                    <a:pt x="741" y="96"/>
                  </a:cubicBezTo>
                  <a:cubicBezTo>
                    <a:pt x="835" y="96"/>
                    <a:pt x="929" y="115"/>
                    <a:pt x="1017" y="154"/>
                  </a:cubicBezTo>
                  <a:cubicBezTo>
                    <a:pt x="1181" y="230"/>
                    <a:pt x="1321" y="376"/>
                    <a:pt x="1385" y="547"/>
                  </a:cubicBezTo>
                  <a:cubicBezTo>
                    <a:pt x="1391" y="567"/>
                    <a:pt x="1410" y="579"/>
                    <a:pt x="1429" y="579"/>
                  </a:cubicBezTo>
                  <a:lnTo>
                    <a:pt x="1442" y="579"/>
                  </a:lnTo>
                  <a:cubicBezTo>
                    <a:pt x="1468" y="567"/>
                    <a:pt x="1480" y="541"/>
                    <a:pt x="1474" y="516"/>
                  </a:cubicBezTo>
                  <a:cubicBezTo>
                    <a:pt x="1404" y="318"/>
                    <a:pt x="1245" y="148"/>
                    <a:pt x="1055" y="66"/>
                  </a:cubicBezTo>
                  <a:cubicBezTo>
                    <a:pt x="956" y="23"/>
                    <a:pt x="846" y="0"/>
                    <a:pt x="7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3"/>
            <p:cNvSpPr/>
            <p:nvPr/>
          </p:nvSpPr>
          <p:spPr>
            <a:xfrm>
              <a:off x="1422266" y="1913402"/>
              <a:ext cx="32285" cy="28513"/>
            </a:xfrm>
            <a:custGeom>
              <a:avLst/>
              <a:gdLst/>
              <a:ahLst/>
              <a:cxnLst/>
              <a:rect l="l" t="t" r="r" b="b"/>
              <a:pathLst>
                <a:path w="642" h="567" extrusionOk="0">
                  <a:moveTo>
                    <a:pt x="299" y="1"/>
                  </a:moveTo>
                  <a:cubicBezTo>
                    <a:pt x="221" y="1"/>
                    <a:pt x="143" y="19"/>
                    <a:pt x="71" y="46"/>
                  </a:cubicBezTo>
                  <a:cubicBezTo>
                    <a:pt x="27" y="98"/>
                    <a:pt x="1" y="168"/>
                    <a:pt x="1" y="244"/>
                  </a:cubicBezTo>
                  <a:cubicBezTo>
                    <a:pt x="1" y="421"/>
                    <a:pt x="141" y="567"/>
                    <a:pt x="319" y="567"/>
                  </a:cubicBezTo>
                  <a:cubicBezTo>
                    <a:pt x="496" y="567"/>
                    <a:pt x="642" y="421"/>
                    <a:pt x="642" y="244"/>
                  </a:cubicBezTo>
                  <a:cubicBezTo>
                    <a:pt x="642" y="174"/>
                    <a:pt x="618" y="104"/>
                    <a:pt x="579" y="54"/>
                  </a:cubicBezTo>
                  <a:cubicBezTo>
                    <a:pt x="496" y="22"/>
                    <a:pt x="413" y="2"/>
                    <a:pt x="331" y="2"/>
                  </a:cubicBezTo>
                  <a:cubicBezTo>
                    <a:pt x="320" y="1"/>
                    <a:pt x="310" y="1"/>
                    <a:pt x="29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3"/>
            <p:cNvSpPr/>
            <p:nvPr/>
          </p:nvSpPr>
          <p:spPr>
            <a:xfrm>
              <a:off x="1511677" y="1913402"/>
              <a:ext cx="68341" cy="39727"/>
            </a:xfrm>
            <a:custGeom>
              <a:avLst/>
              <a:gdLst/>
              <a:ahLst/>
              <a:cxnLst/>
              <a:rect l="l" t="t" r="r" b="b"/>
              <a:pathLst>
                <a:path w="1359" h="790" extrusionOk="0">
                  <a:moveTo>
                    <a:pt x="659" y="1"/>
                  </a:moveTo>
                  <a:cubicBezTo>
                    <a:pt x="582" y="1"/>
                    <a:pt x="505" y="19"/>
                    <a:pt x="431" y="46"/>
                  </a:cubicBezTo>
                  <a:cubicBezTo>
                    <a:pt x="241" y="110"/>
                    <a:pt x="82" y="256"/>
                    <a:pt x="0" y="440"/>
                  </a:cubicBezTo>
                  <a:cubicBezTo>
                    <a:pt x="159" y="649"/>
                    <a:pt x="401" y="783"/>
                    <a:pt x="667" y="789"/>
                  </a:cubicBezTo>
                  <a:cubicBezTo>
                    <a:pt x="674" y="789"/>
                    <a:pt x="680" y="790"/>
                    <a:pt x="686" y="790"/>
                  </a:cubicBezTo>
                  <a:cubicBezTo>
                    <a:pt x="939" y="790"/>
                    <a:pt x="1197" y="670"/>
                    <a:pt x="1359" y="472"/>
                  </a:cubicBezTo>
                  <a:cubicBezTo>
                    <a:pt x="1283" y="274"/>
                    <a:pt x="1124" y="130"/>
                    <a:pt x="934" y="54"/>
                  </a:cubicBezTo>
                  <a:cubicBezTo>
                    <a:pt x="858" y="22"/>
                    <a:pt x="774" y="2"/>
                    <a:pt x="692" y="2"/>
                  </a:cubicBezTo>
                  <a:cubicBezTo>
                    <a:pt x="681" y="1"/>
                    <a:pt x="670"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3"/>
            <p:cNvSpPr/>
            <p:nvPr/>
          </p:nvSpPr>
          <p:spPr>
            <a:xfrm>
              <a:off x="1508459" y="1911190"/>
              <a:ext cx="74425" cy="29116"/>
            </a:xfrm>
            <a:custGeom>
              <a:avLst/>
              <a:gdLst/>
              <a:ahLst/>
              <a:cxnLst/>
              <a:rect l="l" t="t" r="r" b="b"/>
              <a:pathLst>
                <a:path w="1480" h="579" extrusionOk="0">
                  <a:moveTo>
                    <a:pt x="731" y="0"/>
                  </a:moveTo>
                  <a:cubicBezTo>
                    <a:pt x="630" y="0"/>
                    <a:pt x="530" y="19"/>
                    <a:pt x="439" y="60"/>
                  </a:cubicBezTo>
                  <a:cubicBezTo>
                    <a:pt x="242" y="142"/>
                    <a:pt x="84" y="306"/>
                    <a:pt x="8" y="497"/>
                  </a:cubicBezTo>
                  <a:cubicBezTo>
                    <a:pt x="0" y="523"/>
                    <a:pt x="14" y="555"/>
                    <a:pt x="38" y="561"/>
                  </a:cubicBezTo>
                  <a:cubicBezTo>
                    <a:pt x="45" y="564"/>
                    <a:pt x="52" y="565"/>
                    <a:pt x="59" y="565"/>
                  </a:cubicBezTo>
                  <a:cubicBezTo>
                    <a:pt x="77" y="565"/>
                    <a:pt x="93" y="554"/>
                    <a:pt x="102" y="535"/>
                  </a:cubicBezTo>
                  <a:cubicBezTo>
                    <a:pt x="166" y="364"/>
                    <a:pt x="305" y="218"/>
                    <a:pt x="477" y="148"/>
                  </a:cubicBezTo>
                  <a:cubicBezTo>
                    <a:pt x="557" y="114"/>
                    <a:pt x="647" y="96"/>
                    <a:pt x="738" y="96"/>
                  </a:cubicBezTo>
                  <a:cubicBezTo>
                    <a:pt x="832" y="96"/>
                    <a:pt x="926" y="115"/>
                    <a:pt x="1010" y="154"/>
                  </a:cubicBezTo>
                  <a:cubicBezTo>
                    <a:pt x="1181" y="230"/>
                    <a:pt x="1315" y="376"/>
                    <a:pt x="1379" y="547"/>
                  </a:cubicBezTo>
                  <a:cubicBezTo>
                    <a:pt x="1385" y="567"/>
                    <a:pt x="1403" y="579"/>
                    <a:pt x="1423" y="579"/>
                  </a:cubicBezTo>
                  <a:lnTo>
                    <a:pt x="1441" y="579"/>
                  </a:lnTo>
                  <a:cubicBezTo>
                    <a:pt x="1467" y="567"/>
                    <a:pt x="1479" y="541"/>
                    <a:pt x="1473" y="516"/>
                  </a:cubicBezTo>
                  <a:cubicBezTo>
                    <a:pt x="1397" y="318"/>
                    <a:pt x="1245" y="148"/>
                    <a:pt x="1054" y="66"/>
                  </a:cubicBezTo>
                  <a:cubicBezTo>
                    <a:pt x="952" y="23"/>
                    <a:pt x="841"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3"/>
            <p:cNvSpPr/>
            <p:nvPr/>
          </p:nvSpPr>
          <p:spPr>
            <a:xfrm>
              <a:off x="1529530" y="1913402"/>
              <a:ext cx="32586" cy="28513"/>
            </a:xfrm>
            <a:custGeom>
              <a:avLst/>
              <a:gdLst/>
              <a:ahLst/>
              <a:cxnLst/>
              <a:rect l="l" t="t" r="r" b="b"/>
              <a:pathLst>
                <a:path w="648" h="567" extrusionOk="0">
                  <a:moveTo>
                    <a:pt x="304" y="1"/>
                  </a:moveTo>
                  <a:cubicBezTo>
                    <a:pt x="227" y="1"/>
                    <a:pt x="150" y="19"/>
                    <a:pt x="76" y="46"/>
                  </a:cubicBezTo>
                  <a:cubicBezTo>
                    <a:pt x="32" y="98"/>
                    <a:pt x="0" y="168"/>
                    <a:pt x="0" y="244"/>
                  </a:cubicBezTo>
                  <a:cubicBezTo>
                    <a:pt x="0" y="421"/>
                    <a:pt x="146" y="567"/>
                    <a:pt x="324" y="567"/>
                  </a:cubicBezTo>
                  <a:cubicBezTo>
                    <a:pt x="503" y="567"/>
                    <a:pt x="647" y="421"/>
                    <a:pt x="647" y="244"/>
                  </a:cubicBezTo>
                  <a:cubicBezTo>
                    <a:pt x="647" y="174"/>
                    <a:pt x="623" y="104"/>
                    <a:pt x="579" y="54"/>
                  </a:cubicBezTo>
                  <a:cubicBezTo>
                    <a:pt x="503" y="22"/>
                    <a:pt x="419" y="2"/>
                    <a:pt x="337" y="2"/>
                  </a:cubicBezTo>
                  <a:cubicBezTo>
                    <a:pt x="326" y="1"/>
                    <a:pt x="315" y="1"/>
                    <a:pt x="3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3"/>
            <p:cNvSpPr/>
            <p:nvPr/>
          </p:nvSpPr>
          <p:spPr>
            <a:xfrm>
              <a:off x="1394256" y="1861757"/>
              <a:ext cx="71811" cy="51746"/>
            </a:xfrm>
            <a:custGeom>
              <a:avLst/>
              <a:gdLst/>
              <a:ahLst/>
              <a:cxnLst/>
              <a:rect l="l" t="t" r="r" b="b"/>
              <a:pathLst>
                <a:path w="1428" h="1029" extrusionOk="0">
                  <a:moveTo>
                    <a:pt x="1231" y="1"/>
                  </a:moveTo>
                  <a:cubicBezTo>
                    <a:pt x="756" y="173"/>
                    <a:pt x="317" y="496"/>
                    <a:pt x="19" y="909"/>
                  </a:cubicBezTo>
                  <a:cubicBezTo>
                    <a:pt x="0" y="934"/>
                    <a:pt x="70" y="1011"/>
                    <a:pt x="95" y="1029"/>
                  </a:cubicBezTo>
                  <a:cubicBezTo>
                    <a:pt x="507" y="756"/>
                    <a:pt x="958" y="534"/>
                    <a:pt x="1421" y="369"/>
                  </a:cubicBezTo>
                  <a:cubicBezTo>
                    <a:pt x="1427" y="229"/>
                    <a:pt x="1345" y="91"/>
                    <a:pt x="12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3"/>
            <p:cNvSpPr/>
            <p:nvPr/>
          </p:nvSpPr>
          <p:spPr>
            <a:xfrm>
              <a:off x="1519321" y="1850291"/>
              <a:ext cx="72515" cy="50841"/>
            </a:xfrm>
            <a:custGeom>
              <a:avLst/>
              <a:gdLst/>
              <a:ahLst/>
              <a:cxnLst/>
              <a:rect l="l" t="t" r="r" b="b"/>
              <a:pathLst>
                <a:path w="1442" h="1011" extrusionOk="0">
                  <a:moveTo>
                    <a:pt x="191" y="0"/>
                  </a:moveTo>
                  <a:cubicBezTo>
                    <a:pt x="83" y="90"/>
                    <a:pt x="0" y="235"/>
                    <a:pt x="7" y="375"/>
                  </a:cubicBezTo>
                  <a:cubicBezTo>
                    <a:pt x="477" y="533"/>
                    <a:pt x="927" y="744"/>
                    <a:pt x="1345" y="1010"/>
                  </a:cubicBezTo>
                  <a:cubicBezTo>
                    <a:pt x="1371" y="990"/>
                    <a:pt x="1441" y="914"/>
                    <a:pt x="1422" y="890"/>
                  </a:cubicBezTo>
                  <a:cubicBezTo>
                    <a:pt x="1111" y="483"/>
                    <a:pt x="674" y="166"/>
                    <a:pt x="19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3"/>
            <p:cNvSpPr/>
            <p:nvPr/>
          </p:nvSpPr>
          <p:spPr>
            <a:xfrm>
              <a:off x="1439213" y="2046815"/>
              <a:ext cx="59691" cy="32385"/>
            </a:xfrm>
            <a:custGeom>
              <a:avLst/>
              <a:gdLst/>
              <a:ahLst/>
              <a:cxnLst/>
              <a:rect l="l" t="t" r="r" b="b"/>
              <a:pathLst>
                <a:path w="1187" h="644" extrusionOk="0">
                  <a:moveTo>
                    <a:pt x="513" y="0"/>
                  </a:moveTo>
                  <a:cubicBezTo>
                    <a:pt x="362" y="0"/>
                    <a:pt x="199" y="38"/>
                    <a:pt x="38" y="116"/>
                  </a:cubicBezTo>
                  <a:cubicBezTo>
                    <a:pt x="14" y="129"/>
                    <a:pt x="0" y="154"/>
                    <a:pt x="14" y="180"/>
                  </a:cubicBezTo>
                  <a:cubicBezTo>
                    <a:pt x="23" y="199"/>
                    <a:pt x="44" y="207"/>
                    <a:pt x="62" y="207"/>
                  </a:cubicBezTo>
                  <a:cubicBezTo>
                    <a:pt x="67" y="207"/>
                    <a:pt x="72" y="206"/>
                    <a:pt x="76" y="205"/>
                  </a:cubicBezTo>
                  <a:cubicBezTo>
                    <a:pt x="226" y="134"/>
                    <a:pt x="375" y="96"/>
                    <a:pt x="512" y="96"/>
                  </a:cubicBezTo>
                  <a:cubicBezTo>
                    <a:pt x="585" y="96"/>
                    <a:pt x="654" y="107"/>
                    <a:pt x="718" y="129"/>
                  </a:cubicBezTo>
                  <a:cubicBezTo>
                    <a:pt x="934" y="192"/>
                    <a:pt x="1086" y="395"/>
                    <a:pt x="1073" y="592"/>
                  </a:cubicBezTo>
                  <a:cubicBezTo>
                    <a:pt x="1073" y="617"/>
                    <a:pt x="1092" y="643"/>
                    <a:pt x="1118" y="643"/>
                  </a:cubicBezTo>
                  <a:lnTo>
                    <a:pt x="1124" y="643"/>
                  </a:lnTo>
                  <a:cubicBezTo>
                    <a:pt x="1149" y="643"/>
                    <a:pt x="1169" y="624"/>
                    <a:pt x="1175" y="599"/>
                  </a:cubicBezTo>
                  <a:cubicBezTo>
                    <a:pt x="1187" y="357"/>
                    <a:pt x="1004" y="116"/>
                    <a:pt x="750" y="34"/>
                  </a:cubicBezTo>
                  <a:cubicBezTo>
                    <a:pt x="676" y="12"/>
                    <a:pt x="596" y="0"/>
                    <a:pt x="5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3"/>
            <p:cNvSpPr/>
            <p:nvPr/>
          </p:nvSpPr>
          <p:spPr>
            <a:xfrm>
              <a:off x="1341253" y="1763495"/>
              <a:ext cx="243542" cy="185511"/>
            </a:xfrm>
            <a:custGeom>
              <a:avLst/>
              <a:gdLst/>
              <a:ahLst/>
              <a:cxnLst/>
              <a:rect l="l" t="t" r="r" b="b"/>
              <a:pathLst>
                <a:path w="4843" h="3689" extrusionOk="0">
                  <a:moveTo>
                    <a:pt x="2373" y="1"/>
                  </a:moveTo>
                  <a:cubicBezTo>
                    <a:pt x="1631" y="369"/>
                    <a:pt x="914" y="794"/>
                    <a:pt x="229" y="1263"/>
                  </a:cubicBezTo>
                  <a:cubicBezTo>
                    <a:pt x="102" y="1975"/>
                    <a:pt x="0" y="2716"/>
                    <a:pt x="6" y="3446"/>
                  </a:cubicBezTo>
                  <a:cubicBezTo>
                    <a:pt x="38" y="3446"/>
                    <a:pt x="70" y="3440"/>
                    <a:pt x="102" y="3440"/>
                  </a:cubicBezTo>
                  <a:cubicBezTo>
                    <a:pt x="343" y="3440"/>
                    <a:pt x="559" y="3536"/>
                    <a:pt x="724" y="3688"/>
                  </a:cubicBezTo>
                  <a:cubicBezTo>
                    <a:pt x="774" y="3612"/>
                    <a:pt x="812" y="3522"/>
                    <a:pt x="832" y="3428"/>
                  </a:cubicBezTo>
                  <a:cubicBezTo>
                    <a:pt x="870" y="3243"/>
                    <a:pt x="858" y="3047"/>
                    <a:pt x="870" y="2850"/>
                  </a:cubicBezTo>
                  <a:cubicBezTo>
                    <a:pt x="876" y="2660"/>
                    <a:pt x="914" y="2456"/>
                    <a:pt x="1041" y="2304"/>
                  </a:cubicBezTo>
                  <a:cubicBezTo>
                    <a:pt x="1207" y="2107"/>
                    <a:pt x="1485" y="2051"/>
                    <a:pt x="1734" y="1955"/>
                  </a:cubicBezTo>
                  <a:cubicBezTo>
                    <a:pt x="2267" y="1752"/>
                    <a:pt x="2692" y="1283"/>
                    <a:pt x="2868" y="736"/>
                  </a:cubicBezTo>
                  <a:cubicBezTo>
                    <a:pt x="2908" y="734"/>
                    <a:pt x="2947" y="732"/>
                    <a:pt x="2987" y="732"/>
                  </a:cubicBezTo>
                  <a:cubicBezTo>
                    <a:pt x="3330" y="732"/>
                    <a:pt x="3677" y="827"/>
                    <a:pt x="3966" y="1003"/>
                  </a:cubicBezTo>
                  <a:cubicBezTo>
                    <a:pt x="4297" y="1193"/>
                    <a:pt x="4563" y="1492"/>
                    <a:pt x="4728" y="1834"/>
                  </a:cubicBezTo>
                  <a:cubicBezTo>
                    <a:pt x="4824" y="1359"/>
                    <a:pt x="4842" y="870"/>
                    <a:pt x="4772" y="394"/>
                  </a:cubicBezTo>
                  <a:cubicBezTo>
                    <a:pt x="3973" y="229"/>
                    <a:pt x="3180" y="103"/>
                    <a:pt x="237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53"/>
          <p:cNvGrpSpPr/>
          <p:nvPr/>
        </p:nvGrpSpPr>
        <p:grpSpPr>
          <a:xfrm>
            <a:off x="-96067" y="146005"/>
            <a:ext cx="9240317" cy="145001"/>
            <a:chOff x="238125" y="5110325"/>
            <a:chExt cx="3087000" cy="51775"/>
          </a:xfrm>
        </p:grpSpPr>
        <p:sp>
          <p:nvSpPr>
            <p:cNvPr id="2418" name="Google Shape;2418;p53"/>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3"/>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3"/>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3"/>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3"/>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3"/>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3"/>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3"/>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3"/>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3"/>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3"/>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3"/>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3"/>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3"/>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3"/>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3"/>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3"/>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3"/>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3"/>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3"/>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3"/>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3"/>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3"/>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3"/>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3"/>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3"/>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3"/>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3"/>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3"/>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3"/>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3"/>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3"/>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3"/>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3"/>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3"/>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3"/>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3"/>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3"/>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3"/>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3"/>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3"/>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3"/>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3"/>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3"/>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3"/>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53"/>
          <p:cNvGrpSpPr/>
          <p:nvPr/>
        </p:nvGrpSpPr>
        <p:grpSpPr>
          <a:xfrm>
            <a:off x="5935199" y="3949818"/>
            <a:ext cx="926510" cy="1121244"/>
            <a:chOff x="7893325" y="3719374"/>
            <a:chExt cx="990602" cy="1198807"/>
          </a:xfrm>
        </p:grpSpPr>
        <p:sp>
          <p:nvSpPr>
            <p:cNvPr id="2478" name="Google Shape;2478;p53"/>
            <p:cNvSpPr/>
            <p:nvPr/>
          </p:nvSpPr>
          <p:spPr>
            <a:xfrm>
              <a:off x="8404616" y="3719374"/>
              <a:ext cx="172687" cy="241730"/>
            </a:xfrm>
            <a:custGeom>
              <a:avLst/>
              <a:gdLst/>
              <a:ahLst/>
              <a:cxnLst/>
              <a:rect l="l" t="t" r="r" b="b"/>
              <a:pathLst>
                <a:path w="1123" h="1572" extrusionOk="0">
                  <a:moveTo>
                    <a:pt x="914" y="1"/>
                  </a:moveTo>
                  <a:cubicBezTo>
                    <a:pt x="583" y="279"/>
                    <a:pt x="0" y="1572"/>
                    <a:pt x="0" y="1572"/>
                  </a:cubicBezTo>
                  <a:lnTo>
                    <a:pt x="176" y="1572"/>
                  </a:lnTo>
                  <a:cubicBezTo>
                    <a:pt x="176" y="1572"/>
                    <a:pt x="856" y="1192"/>
                    <a:pt x="990" y="721"/>
                  </a:cubicBezTo>
                  <a:cubicBezTo>
                    <a:pt x="1123" y="247"/>
                    <a:pt x="914" y="1"/>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3"/>
            <p:cNvSpPr/>
            <p:nvPr/>
          </p:nvSpPr>
          <p:spPr>
            <a:xfrm>
              <a:off x="8228701" y="3738288"/>
              <a:ext cx="165459" cy="222816"/>
            </a:xfrm>
            <a:custGeom>
              <a:avLst/>
              <a:gdLst/>
              <a:ahLst/>
              <a:cxnLst/>
              <a:rect l="l" t="t" r="r" b="b"/>
              <a:pathLst>
                <a:path w="1076" h="1449" extrusionOk="0">
                  <a:moveTo>
                    <a:pt x="204" y="1"/>
                  </a:moveTo>
                  <a:cubicBezTo>
                    <a:pt x="204" y="1"/>
                    <a:pt x="0" y="300"/>
                    <a:pt x="204" y="631"/>
                  </a:cubicBezTo>
                  <a:cubicBezTo>
                    <a:pt x="407" y="968"/>
                    <a:pt x="930" y="1449"/>
                    <a:pt x="930" y="1449"/>
                  </a:cubicBezTo>
                  <a:lnTo>
                    <a:pt x="1075" y="1449"/>
                  </a:lnTo>
                  <a:cubicBezTo>
                    <a:pt x="1075" y="1449"/>
                    <a:pt x="957" y="246"/>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3"/>
            <p:cNvSpPr/>
            <p:nvPr/>
          </p:nvSpPr>
          <p:spPr>
            <a:xfrm>
              <a:off x="7893325" y="3945109"/>
              <a:ext cx="990602" cy="973072"/>
            </a:xfrm>
            <a:custGeom>
              <a:avLst/>
              <a:gdLst/>
              <a:ahLst/>
              <a:cxnLst/>
              <a:rect l="l" t="t" r="r" b="b"/>
              <a:pathLst>
                <a:path w="6442" h="6328" extrusionOk="0">
                  <a:moveTo>
                    <a:pt x="2957" y="0"/>
                  </a:moveTo>
                  <a:cubicBezTo>
                    <a:pt x="985" y="0"/>
                    <a:pt x="652" y="1034"/>
                    <a:pt x="471" y="1633"/>
                  </a:cubicBezTo>
                  <a:cubicBezTo>
                    <a:pt x="279" y="2263"/>
                    <a:pt x="1" y="5321"/>
                    <a:pt x="1423" y="5983"/>
                  </a:cubicBezTo>
                  <a:cubicBezTo>
                    <a:pt x="1994" y="6248"/>
                    <a:pt x="2688" y="6328"/>
                    <a:pt x="3316" y="6328"/>
                  </a:cubicBezTo>
                  <a:cubicBezTo>
                    <a:pt x="4259" y="6328"/>
                    <a:pt x="5052" y="6148"/>
                    <a:pt x="5052" y="6148"/>
                  </a:cubicBezTo>
                  <a:cubicBezTo>
                    <a:pt x="6441" y="5240"/>
                    <a:pt x="6195" y="2787"/>
                    <a:pt x="6014" y="2006"/>
                  </a:cubicBezTo>
                  <a:cubicBezTo>
                    <a:pt x="5832" y="1231"/>
                    <a:pt x="5667" y="151"/>
                    <a:pt x="3347" y="13"/>
                  </a:cubicBezTo>
                  <a:cubicBezTo>
                    <a:pt x="3211" y="4"/>
                    <a:pt x="3081" y="0"/>
                    <a:pt x="2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3"/>
            <p:cNvSpPr/>
            <p:nvPr/>
          </p:nvSpPr>
          <p:spPr>
            <a:xfrm>
              <a:off x="8192565" y="4277406"/>
              <a:ext cx="536051" cy="490842"/>
            </a:xfrm>
            <a:custGeom>
              <a:avLst/>
              <a:gdLst/>
              <a:ahLst/>
              <a:cxnLst/>
              <a:rect l="l" t="t" r="r" b="b"/>
              <a:pathLst>
                <a:path w="3486" h="3192" extrusionOk="0">
                  <a:moveTo>
                    <a:pt x="3250" y="0"/>
                  </a:moveTo>
                  <a:cubicBezTo>
                    <a:pt x="3229" y="6"/>
                    <a:pt x="3213" y="27"/>
                    <a:pt x="3218" y="49"/>
                  </a:cubicBezTo>
                  <a:cubicBezTo>
                    <a:pt x="3218" y="60"/>
                    <a:pt x="3400" y="1364"/>
                    <a:pt x="2598" y="2256"/>
                  </a:cubicBezTo>
                  <a:cubicBezTo>
                    <a:pt x="2090" y="2823"/>
                    <a:pt x="1305" y="3106"/>
                    <a:pt x="262" y="3106"/>
                  </a:cubicBezTo>
                  <a:cubicBezTo>
                    <a:pt x="188" y="3106"/>
                    <a:pt x="119" y="3106"/>
                    <a:pt x="43" y="3101"/>
                  </a:cubicBezTo>
                  <a:lnTo>
                    <a:pt x="38" y="3101"/>
                  </a:lnTo>
                  <a:cubicBezTo>
                    <a:pt x="16" y="3101"/>
                    <a:pt x="1" y="3121"/>
                    <a:pt x="1" y="3143"/>
                  </a:cubicBezTo>
                  <a:cubicBezTo>
                    <a:pt x="1" y="3165"/>
                    <a:pt x="16" y="3186"/>
                    <a:pt x="38" y="3186"/>
                  </a:cubicBezTo>
                  <a:cubicBezTo>
                    <a:pt x="112" y="3192"/>
                    <a:pt x="188" y="3192"/>
                    <a:pt x="262" y="3192"/>
                  </a:cubicBezTo>
                  <a:cubicBezTo>
                    <a:pt x="1331" y="3192"/>
                    <a:pt x="2139" y="2897"/>
                    <a:pt x="2662" y="2309"/>
                  </a:cubicBezTo>
                  <a:cubicBezTo>
                    <a:pt x="3486" y="1390"/>
                    <a:pt x="3304" y="49"/>
                    <a:pt x="3299" y="38"/>
                  </a:cubicBezTo>
                  <a:cubicBezTo>
                    <a:pt x="3299" y="17"/>
                    <a:pt x="3277" y="0"/>
                    <a:pt x="3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矩形 1">
            <a:extLst>
              <a:ext uri="{FF2B5EF4-FFF2-40B4-BE49-F238E27FC236}">
                <a16:creationId xmlns:a16="http://schemas.microsoft.com/office/drawing/2014/main" id="{2D968C4C-D682-4539-9FB2-CCFC0418E6F9}"/>
              </a:ext>
            </a:extLst>
          </p:cNvPr>
          <p:cNvSpPr/>
          <p:nvPr/>
        </p:nvSpPr>
        <p:spPr>
          <a:xfrm>
            <a:off x="609845" y="3068884"/>
            <a:ext cx="4066059" cy="1446550"/>
          </a:xfrm>
          <a:prstGeom prst="rect">
            <a:avLst/>
          </a:prstGeom>
        </p:spPr>
        <p:txBody>
          <a:bodyPr wrap="square">
            <a:spAutoFit/>
          </a:bodyPr>
          <a:lstStyle/>
          <a:p>
            <a:pPr>
              <a:buClr>
                <a:schemeClr val="accent2"/>
              </a:buClr>
            </a:pPr>
            <a:r>
              <a:rPr lang="en-US" altLang="zh-HK" sz="1600" dirty="0">
                <a:solidFill>
                  <a:schemeClr val="bg2">
                    <a:lumMod val="50000"/>
                  </a:schemeClr>
                </a:solidFill>
                <a:latin typeface="DFHeiHK-W9" panose="020B0900000000000000" pitchFamily="34" charset="-120"/>
                <a:ea typeface="DFHeiHK-W9" panose="020B0900000000000000" pitchFamily="34" charset="-120"/>
                <a:sym typeface="Inter"/>
              </a:rPr>
              <a:t>Guided Questions:</a:t>
            </a:r>
          </a:p>
          <a:p>
            <a:pPr marL="269875" indent="-269875">
              <a:buClr>
                <a:schemeClr val="accent2"/>
              </a:buClr>
              <a:buFont typeface="+mj-lt"/>
              <a:buAutoNum type="arabicPeriod"/>
            </a:pPr>
            <a:r>
              <a:rPr lang="en-US" altLang="zh-HK" sz="1200" dirty="0">
                <a:solidFill>
                  <a:schemeClr val="accent2"/>
                </a:solidFill>
                <a:latin typeface="DFHeiHK-W9" panose="020B0900000000000000" pitchFamily="34" charset="-120"/>
                <a:ea typeface="DFHeiHK-W9" panose="020B0900000000000000" pitchFamily="34" charset="-120"/>
                <a:sym typeface="Inter"/>
              </a:rPr>
              <a:t>What kind of challenges asylum seekers or refugees are facing even after they arrived in Germany? </a:t>
            </a:r>
          </a:p>
          <a:p>
            <a:pPr marL="269875" indent="-269875">
              <a:buClr>
                <a:schemeClr val="accent2"/>
              </a:buClr>
              <a:buFont typeface="+mj-lt"/>
              <a:buAutoNum type="arabicPeriod"/>
            </a:pPr>
            <a:r>
              <a:rPr lang="en-US" altLang="zh-HK" sz="1200" dirty="0">
                <a:solidFill>
                  <a:schemeClr val="accent2"/>
                </a:solidFill>
                <a:latin typeface="DFHeiHK-W9" panose="020B0900000000000000" pitchFamily="34" charset="-120"/>
                <a:ea typeface="DFHeiHK-W9" panose="020B0900000000000000" pitchFamily="34" charset="-120"/>
                <a:sym typeface="Inter"/>
              </a:rPr>
              <a:t>How is Germany helping refugees integrate into the country? How is this benefitting the refugees?</a:t>
            </a:r>
          </a:p>
          <a:p>
            <a:pPr marL="269875" indent="-269875">
              <a:buClr>
                <a:schemeClr val="accent2"/>
              </a:buClr>
              <a:buFont typeface="+mj-lt"/>
              <a:buAutoNum type="arabicPeriod"/>
            </a:pPr>
            <a:r>
              <a:rPr lang="en-US" altLang="zh-HK" sz="1200" dirty="0">
                <a:solidFill>
                  <a:schemeClr val="accent2"/>
                </a:solidFill>
                <a:latin typeface="DFHeiHK-W9" panose="020B0900000000000000" pitchFamily="34" charset="-120"/>
                <a:ea typeface="DFHeiHK-W9" panose="020B0900000000000000" pitchFamily="34" charset="-120"/>
                <a:sym typeface="Inter"/>
              </a:rPr>
              <a:t>What other measures can be done to help refugees integrate into the country? </a:t>
            </a:r>
            <a:endParaRPr lang="zh-HK" altLang="en-US" sz="1200" dirty="0">
              <a:solidFill>
                <a:schemeClr val="accent2"/>
              </a:solidFill>
              <a:latin typeface="DFHeiHK-W9" panose="020B0900000000000000" pitchFamily="34" charset="-120"/>
              <a:ea typeface="DFHeiHK-W9" panose="020B0900000000000000" pitchFamily="34" charset="-120"/>
              <a:sym typeface="Inter"/>
            </a:endParaRPr>
          </a:p>
        </p:txBody>
      </p:sp>
      <p:pic>
        <p:nvPicPr>
          <p:cNvPr id="4" name="圖片 3">
            <a:hlinkClick r:id="rId3"/>
            <a:extLst>
              <a:ext uri="{FF2B5EF4-FFF2-40B4-BE49-F238E27FC236}">
                <a16:creationId xmlns:a16="http://schemas.microsoft.com/office/drawing/2014/main" id="{16D4B893-871E-4675-AC8A-5FC90F21435F}"/>
              </a:ext>
            </a:extLst>
          </p:cNvPr>
          <p:cNvPicPr>
            <a:picLocks noChangeAspect="1"/>
          </p:cNvPicPr>
          <p:nvPr/>
        </p:nvPicPr>
        <p:blipFill>
          <a:blip r:embed="rId4"/>
          <a:stretch>
            <a:fillRect/>
          </a:stretch>
        </p:blipFill>
        <p:spPr>
          <a:xfrm>
            <a:off x="6493277" y="1381846"/>
            <a:ext cx="1487142" cy="1487142"/>
          </a:xfrm>
          <a:prstGeom prst="rect">
            <a:avLst/>
          </a:prstGeom>
        </p:spPr>
      </p:pic>
      <p:pic>
        <p:nvPicPr>
          <p:cNvPr id="5" name="圖片 4">
            <a:extLst>
              <a:ext uri="{FF2B5EF4-FFF2-40B4-BE49-F238E27FC236}">
                <a16:creationId xmlns:a16="http://schemas.microsoft.com/office/drawing/2014/main" id="{D35840A5-CA65-4200-9DDF-5BA5A007715B}"/>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802973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53"/>
          <p:cNvSpPr txBox="1">
            <a:spLocks noGrp="1"/>
          </p:cNvSpPr>
          <p:nvPr>
            <p:ph type="title"/>
          </p:nvPr>
        </p:nvSpPr>
        <p:spPr>
          <a:xfrm>
            <a:off x="720000" y="445025"/>
            <a:ext cx="7704000" cy="528627"/>
          </a:xfrm>
          <a:prstGeom prst="rect">
            <a:avLst/>
          </a:prstGeom>
        </p:spPr>
        <p:txBody>
          <a:bodyPr spcFirstLastPara="1" wrap="square" lIns="91425" tIns="91425" rIns="91425" bIns="91425" anchor="ctr" anchorCtr="0">
            <a:noAutofit/>
          </a:bodyPr>
          <a:lstStyle/>
          <a:p>
            <a:r>
              <a:rPr lang="zh-TW" altLang="en-US" sz="4000" dirty="0">
                <a:solidFill>
                  <a:schemeClr val="accent2"/>
                </a:solidFill>
                <a:latin typeface="DFHeiHK-W9" panose="020B0900000000000000" pitchFamily="34" charset="-120"/>
                <a:ea typeface="DFHeiHK-W9" panose="020B0900000000000000" pitchFamily="34" charset="-120"/>
                <a:cs typeface="Arial"/>
                <a:sym typeface="Inter"/>
              </a:rPr>
              <a:t>文章閱讀</a:t>
            </a:r>
            <a:r>
              <a:rPr lang="en-US" altLang="zh-TW" sz="4000" dirty="0">
                <a:solidFill>
                  <a:schemeClr val="accent2"/>
                </a:solidFill>
                <a:latin typeface="DFHeiHK-W9" panose="020B0900000000000000" pitchFamily="34" charset="-120"/>
                <a:ea typeface="DFHeiHK-W9" panose="020B0900000000000000" pitchFamily="34" charset="-120"/>
                <a:cs typeface="Arial"/>
                <a:sym typeface="Inter"/>
              </a:rPr>
              <a:t> (</a:t>
            </a:r>
            <a:r>
              <a:rPr lang="zh-TW" altLang="en-US" sz="4000" dirty="0">
                <a:solidFill>
                  <a:schemeClr val="accent2"/>
                </a:solidFill>
                <a:latin typeface="DFHeiHK-W9" panose="020B0900000000000000" pitchFamily="34" charset="-120"/>
                <a:ea typeface="DFHeiHK-W9" panose="020B0900000000000000" pitchFamily="34" charset="-120"/>
                <a:cs typeface="Arial"/>
                <a:sym typeface="Inter"/>
              </a:rPr>
              <a:t>附思考問題</a:t>
            </a:r>
            <a:r>
              <a:rPr lang="en-US" altLang="zh-TW" sz="4000" dirty="0">
                <a:solidFill>
                  <a:schemeClr val="accent2"/>
                </a:solidFill>
                <a:latin typeface="DFHeiHK-W9" panose="020B0900000000000000" pitchFamily="34" charset="-120"/>
                <a:ea typeface="DFHeiHK-W9" panose="020B0900000000000000" pitchFamily="34" charset="-120"/>
                <a:cs typeface="Arial"/>
                <a:sym typeface="Inter"/>
              </a:rPr>
              <a:t>)</a:t>
            </a:r>
            <a:endParaRPr sz="4000" dirty="0">
              <a:solidFill>
                <a:schemeClr val="accent2"/>
              </a:solidFill>
              <a:latin typeface="DFHeiHK-W9" panose="020B0900000000000000" pitchFamily="34" charset="-120"/>
              <a:ea typeface="DFHeiHK-W9" panose="020B0900000000000000" pitchFamily="34" charset="-120"/>
              <a:cs typeface="Arial"/>
              <a:sym typeface="Inter"/>
            </a:endParaRPr>
          </a:p>
        </p:txBody>
      </p:sp>
      <p:sp>
        <p:nvSpPr>
          <p:cNvPr id="2339" name="Google Shape;2339;p53"/>
          <p:cNvSpPr txBox="1">
            <a:spLocks noGrp="1"/>
          </p:cNvSpPr>
          <p:nvPr>
            <p:ph type="subTitle" idx="2"/>
          </p:nvPr>
        </p:nvSpPr>
        <p:spPr>
          <a:xfrm>
            <a:off x="2514085" y="3214257"/>
            <a:ext cx="2750692" cy="582856"/>
          </a:xfrm>
          <a:prstGeom prst="rect">
            <a:avLst/>
          </a:prstGeom>
        </p:spPr>
        <p:txBody>
          <a:bodyPr spcFirstLastPara="1" wrap="square" lIns="91425" tIns="91425" rIns="91425" bIns="91425" anchor="t" anchorCtr="0">
            <a:noAutofit/>
          </a:bodyPr>
          <a:lstStyle/>
          <a:p>
            <a:pPr marL="0" lvl="0" indent="0" algn="l"/>
            <a:r>
              <a:rPr lang="zh-TW" altLang="en-US" b="0" dirty="0">
                <a:latin typeface="DFHeiHK-W9" panose="020B0900000000000000" pitchFamily="34" charset="-120"/>
                <a:ea typeface="DFHeiHK-W9" panose="020B0900000000000000" pitchFamily="34" charset="-120"/>
                <a:cs typeface="Arial"/>
                <a:sym typeface="Inter Black"/>
              </a:rPr>
              <a:t>飢餓流離</a:t>
            </a:r>
            <a:endParaRPr lang="en-US" altLang="zh-TW" b="0" dirty="0">
              <a:latin typeface="DFHeiHK-W9" panose="020B0900000000000000" pitchFamily="34" charset="-120"/>
              <a:ea typeface="DFHeiHK-W9" panose="020B0900000000000000" pitchFamily="34" charset="-120"/>
              <a:cs typeface="Arial"/>
              <a:sym typeface="Inter Black"/>
            </a:endParaRPr>
          </a:p>
          <a:p>
            <a:pPr marL="0" lvl="0" indent="0" algn="l"/>
            <a:r>
              <a:rPr lang="zh-TW" altLang="en-US" b="0" dirty="0">
                <a:latin typeface="DFHeiHK-W9" panose="020B0900000000000000" pitchFamily="34" charset="-120"/>
                <a:ea typeface="DFHeiHK-W9" panose="020B0900000000000000" pitchFamily="34" charset="-120"/>
                <a:cs typeface="Arial"/>
                <a:sym typeface="Inter Black"/>
              </a:rPr>
              <a:t>誰憐戰火浮生？</a:t>
            </a:r>
            <a:endParaRPr sz="4000" b="0" dirty="0">
              <a:latin typeface="DFHeiHK-W9" panose="020B0900000000000000" pitchFamily="34" charset="-120"/>
              <a:ea typeface="DFHeiHK-W9" panose="020B0900000000000000" pitchFamily="34" charset="-120"/>
              <a:cs typeface="Arial"/>
              <a:sym typeface="Inter Black"/>
            </a:endParaRPr>
          </a:p>
        </p:txBody>
      </p:sp>
      <p:grpSp>
        <p:nvGrpSpPr>
          <p:cNvPr id="2346" name="Google Shape;2346;p53"/>
          <p:cNvGrpSpPr/>
          <p:nvPr/>
        </p:nvGrpSpPr>
        <p:grpSpPr>
          <a:xfrm>
            <a:off x="838931" y="1702547"/>
            <a:ext cx="1572138" cy="3215634"/>
            <a:chOff x="838931" y="1702547"/>
            <a:chExt cx="1572138" cy="3215634"/>
          </a:xfrm>
        </p:grpSpPr>
        <p:sp>
          <p:nvSpPr>
            <p:cNvPr id="2347" name="Google Shape;2347;p53"/>
            <p:cNvSpPr/>
            <p:nvPr/>
          </p:nvSpPr>
          <p:spPr>
            <a:xfrm>
              <a:off x="1117524" y="2895165"/>
              <a:ext cx="295238" cy="382990"/>
            </a:xfrm>
            <a:custGeom>
              <a:avLst/>
              <a:gdLst/>
              <a:ahLst/>
              <a:cxnLst/>
              <a:rect l="l" t="t" r="r" b="b"/>
              <a:pathLst>
                <a:path w="5871" h="7616" extrusionOk="0">
                  <a:moveTo>
                    <a:pt x="2938" y="0"/>
                  </a:moveTo>
                  <a:cubicBezTo>
                    <a:pt x="1315" y="0"/>
                    <a:pt x="0" y="1313"/>
                    <a:pt x="0" y="2939"/>
                  </a:cubicBezTo>
                  <a:lnTo>
                    <a:pt x="0" y="6652"/>
                  </a:lnTo>
                  <a:cubicBezTo>
                    <a:pt x="0" y="7185"/>
                    <a:pt x="439" y="7616"/>
                    <a:pt x="972" y="7616"/>
                  </a:cubicBezTo>
                  <a:lnTo>
                    <a:pt x="4900" y="7616"/>
                  </a:lnTo>
                  <a:cubicBezTo>
                    <a:pt x="5439" y="7616"/>
                    <a:pt x="5870" y="7185"/>
                    <a:pt x="5870" y="6652"/>
                  </a:cubicBezTo>
                  <a:lnTo>
                    <a:pt x="5870" y="2939"/>
                  </a:lnTo>
                  <a:cubicBezTo>
                    <a:pt x="5870" y="1313"/>
                    <a:pt x="4557" y="0"/>
                    <a:pt x="2938"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1265269" y="2869016"/>
              <a:ext cx="683659" cy="409139"/>
            </a:xfrm>
            <a:custGeom>
              <a:avLst/>
              <a:gdLst/>
              <a:ahLst/>
              <a:cxnLst/>
              <a:rect l="l" t="t" r="r" b="b"/>
              <a:pathLst>
                <a:path w="13595" h="8136" extrusionOk="0">
                  <a:moveTo>
                    <a:pt x="6003" y="0"/>
                  </a:moveTo>
                  <a:cubicBezTo>
                    <a:pt x="3907" y="0"/>
                    <a:pt x="1779" y="138"/>
                    <a:pt x="0" y="520"/>
                  </a:cubicBezTo>
                  <a:lnTo>
                    <a:pt x="0" y="8136"/>
                  </a:lnTo>
                  <a:lnTo>
                    <a:pt x="13594" y="8136"/>
                  </a:lnTo>
                  <a:lnTo>
                    <a:pt x="13594" y="520"/>
                  </a:lnTo>
                  <a:cubicBezTo>
                    <a:pt x="11830" y="272"/>
                    <a:pt x="8948" y="0"/>
                    <a:pt x="6003"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1801082" y="2895165"/>
              <a:ext cx="295288" cy="382990"/>
            </a:xfrm>
            <a:custGeom>
              <a:avLst/>
              <a:gdLst/>
              <a:ahLst/>
              <a:cxnLst/>
              <a:rect l="l" t="t" r="r" b="b"/>
              <a:pathLst>
                <a:path w="5872" h="7616" extrusionOk="0">
                  <a:moveTo>
                    <a:pt x="2939" y="0"/>
                  </a:moveTo>
                  <a:cubicBezTo>
                    <a:pt x="1315" y="0"/>
                    <a:pt x="1" y="1313"/>
                    <a:pt x="1" y="2939"/>
                  </a:cubicBezTo>
                  <a:lnTo>
                    <a:pt x="1" y="6652"/>
                  </a:lnTo>
                  <a:cubicBezTo>
                    <a:pt x="1" y="7185"/>
                    <a:pt x="440" y="7616"/>
                    <a:pt x="973" y="7616"/>
                  </a:cubicBezTo>
                  <a:lnTo>
                    <a:pt x="4901" y="7616"/>
                  </a:lnTo>
                  <a:cubicBezTo>
                    <a:pt x="5440" y="7616"/>
                    <a:pt x="5871" y="7185"/>
                    <a:pt x="5871" y="6652"/>
                  </a:cubicBezTo>
                  <a:lnTo>
                    <a:pt x="5871" y="2939"/>
                  </a:lnTo>
                  <a:cubicBezTo>
                    <a:pt x="5871" y="1313"/>
                    <a:pt x="4558" y="0"/>
                    <a:pt x="2939"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1573933" y="4720300"/>
              <a:ext cx="97306" cy="123908"/>
            </a:xfrm>
            <a:custGeom>
              <a:avLst/>
              <a:gdLst/>
              <a:ahLst/>
              <a:cxnLst/>
              <a:rect l="l" t="t" r="r" b="b"/>
              <a:pathLst>
                <a:path w="1935" h="2464" extrusionOk="0">
                  <a:moveTo>
                    <a:pt x="0" y="1"/>
                  </a:moveTo>
                  <a:lnTo>
                    <a:pt x="191" y="1866"/>
                  </a:lnTo>
                  <a:lnTo>
                    <a:pt x="191" y="2463"/>
                  </a:lnTo>
                  <a:lnTo>
                    <a:pt x="1782" y="2463"/>
                  </a:lnTo>
                  <a:lnTo>
                    <a:pt x="1752" y="1904"/>
                  </a:lnTo>
                  <a:lnTo>
                    <a:pt x="193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3"/>
            <p:cNvSpPr/>
            <p:nvPr/>
          </p:nvSpPr>
          <p:spPr>
            <a:xfrm>
              <a:off x="1519321" y="4889819"/>
              <a:ext cx="370217" cy="28362"/>
            </a:xfrm>
            <a:custGeom>
              <a:avLst/>
              <a:gdLst/>
              <a:ahLst/>
              <a:cxnLst/>
              <a:rect l="l" t="t" r="r" b="b"/>
              <a:pathLst>
                <a:path w="7362" h="564" extrusionOk="0">
                  <a:moveTo>
                    <a:pt x="32" y="0"/>
                  </a:moveTo>
                  <a:cubicBezTo>
                    <a:pt x="13" y="0"/>
                    <a:pt x="0" y="12"/>
                    <a:pt x="0" y="25"/>
                  </a:cubicBezTo>
                  <a:lnTo>
                    <a:pt x="0" y="539"/>
                  </a:lnTo>
                  <a:cubicBezTo>
                    <a:pt x="0" y="558"/>
                    <a:pt x="13" y="564"/>
                    <a:pt x="32" y="564"/>
                  </a:cubicBezTo>
                  <a:lnTo>
                    <a:pt x="7331" y="564"/>
                  </a:lnTo>
                  <a:cubicBezTo>
                    <a:pt x="7349" y="564"/>
                    <a:pt x="7362" y="558"/>
                    <a:pt x="7362" y="539"/>
                  </a:cubicBezTo>
                  <a:lnTo>
                    <a:pt x="7362" y="25"/>
                  </a:lnTo>
                  <a:cubicBezTo>
                    <a:pt x="7362" y="12"/>
                    <a:pt x="7349" y="0"/>
                    <a:pt x="73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3"/>
            <p:cNvSpPr/>
            <p:nvPr/>
          </p:nvSpPr>
          <p:spPr>
            <a:xfrm>
              <a:off x="1536268" y="4802620"/>
              <a:ext cx="339591" cy="87249"/>
            </a:xfrm>
            <a:custGeom>
              <a:avLst/>
              <a:gdLst/>
              <a:ahLst/>
              <a:cxnLst/>
              <a:rect l="l" t="t" r="r" b="b"/>
              <a:pathLst>
                <a:path w="6753" h="1735" extrusionOk="0">
                  <a:moveTo>
                    <a:pt x="483" y="1"/>
                  </a:moveTo>
                  <a:cubicBezTo>
                    <a:pt x="216" y="1"/>
                    <a:pt x="0" y="217"/>
                    <a:pt x="0" y="484"/>
                  </a:cubicBezTo>
                  <a:lnTo>
                    <a:pt x="0" y="1734"/>
                  </a:lnTo>
                  <a:lnTo>
                    <a:pt x="6752" y="1734"/>
                  </a:lnTo>
                  <a:cubicBezTo>
                    <a:pt x="6752" y="293"/>
                    <a:pt x="4315" y="1492"/>
                    <a:pt x="3325" y="197"/>
                  </a:cubicBezTo>
                  <a:cubicBezTo>
                    <a:pt x="3231" y="77"/>
                    <a:pt x="3090" y="1"/>
                    <a:pt x="2932" y="1"/>
                  </a:cubicBezTo>
                  <a:cubicBezTo>
                    <a:pt x="2748" y="1"/>
                    <a:pt x="2583" y="103"/>
                    <a:pt x="2501" y="267"/>
                  </a:cubicBezTo>
                  <a:cubicBezTo>
                    <a:pt x="2367" y="540"/>
                    <a:pt x="2088" y="712"/>
                    <a:pt x="1784" y="712"/>
                  </a:cubicBezTo>
                  <a:lnTo>
                    <a:pt x="1732" y="712"/>
                  </a:lnTo>
                  <a:cubicBezTo>
                    <a:pt x="1421" y="712"/>
                    <a:pt x="1136" y="546"/>
                    <a:pt x="978" y="287"/>
                  </a:cubicBezTo>
                  <a:lnTo>
                    <a:pt x="940" y="229"/>
                  </a:lnTo>
                  <a:cubicBezTo>
                    <a:pt x="856" y="89"/>
                    <a:pt x="698" y="1"/>
                    <a:pt x="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3"/>
            <p:cNvSpPr/>
            <p:nvPr/>
          </p:nvSpPr>
          <p:spPr>
            <a:xfrm>
              <a:off x="1534005" y="4849337"/>
              <a:ext cx="68290" cy="40129"/>
            </a:xfrm>
            <a:custGeom>
              <a:avLst/>
              <a:gdLst/>
              <a:ahLst/>
              <a:cxnLst/>
              <a:rect l="l" t="t" r="r" b="b"/>
              <a:pathLst>
                <a:path w="1358" h="798" extrusionOk="0">
                  <a:moveTo>
                    <a:pt x="397" y="1"/>
                  </a:moveTo>
                  <a:cubicBezTo>
                    <a:pt x="274" y="1"/>
                    <a:pt x="151" y="23"/>
                    <a:pt x="39" y="68"/>
                  </a:cubicBezTo>
                  <a:cubicBezTo>
                    <a:pt x="13" y="82"/>
                    <a:pt x="1" y="106"/>
                    <a:pt x="7" y="132"/>
                  </a:cubicBezTo>
                  <a:cubicBezTo>
                    <a:pt x="16" y="151"/>
                    <a:pt x="36" y="163"/>
                    <a:pt x="53" y="163"/>
                  </a:cubicBezTo>
                  <a:cubicBezTo>
                    <a:pt x="60" y="163"/>
                    <a:pt x="66" y="161"/>
                    <a:pt x="71" y="158"/>
                  </a:cubicBezTo>
                  <a:cubicBezTo>
                    <a:pt x="178" y="117"/>
                    <a:pt x="292" y="96"/>
                    <a:pt x="407" y="96"/>
                  </a:cubicBezTo>
                  <a:cubicBezTo>
                    <a:pt x="543" y="96"/>
                    <a:pt x="679" y="126"/>
                    <a:pt x="801" y="188"/>
                  </a:cubicBezTo>
                  <a:cubicBezTo>
                    <a:pt x="1023" y="303"/>
                    <a:pt x="1194" y="519"/>
                    <a:pt x="1257" y="759"/>
                  </a:cubicBezTo>
                  <a:cubicBezTo>
                    <a:pt x="1264" y="779"/>
                    <a:pt x="1282" y="798"/>
                    <a:pt x="1302" y="798"/>
                  </a:cubicBezTo>
                  <a:lnTo>
                    <a:pt x="1314" y="798"/>
                  </a:lnTo>
                  <a:cubicBezTo>
                    <a:pt x="1340" y="791"/>
                    <a:pt x="1358" y="759"/>
                    <a:pt x="1352" y="735"/>
                  </a:cubicBezTo>
                  <a:cubicBezTo>
                    <a:pt x="1282" y="469"/>
                    <a:pt x="1091" y="234"/>
                    <a:pt x="845" y="106"/>
                  </a:cubicBezTo>
                  <a:cubicBezTo>
                    <a:pt x="707" y="36"/>
                    <a:pt x="552" y="1"/>
                    <a:pt x="3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3"/>
            <p:cNvSpPr/>
            <p:nvPr/>
          </p:nvSpPr>
          <p:spPr>
            <a:xfrm>
              <a:off x="1720069" y="4730407"/>
              <a:ext cx="142364" cy="111890"/>
            </a:xfrm>
            <a:custGeom>
              <a:avLst/>
              <a:gdLst/>
              <a:ahLst/>
              <a:cxnLst/>
              <a:rect l="l" t="t" r="r" b="b"/>
              <a:pathLst>
                <a:path w="2831" h="2225" extrusionOk="0">
                  <a:moveTo>
                    <a:pt x="578" y="168"/>
                  </a:moveTo>
                  <a:cubicBezTo>
                    <a:pt x="628" y="168"/>
                    <a:pt x="674" y="180"/>
                    <a:pt x="712" y="218"/>
                  </a:cubicBezTo>
                  <a:cubicBezTo>
                    <a:pt x="788" y="282"/>
                    <a:pt x="794" y="403"/>
                    <a:pt x="788" y="511"/>
                  </a:cubicBezTo>
                  <a:cubicBezTo>
                    <a:pt x="774" y="942"/>
                    <a:pt x="628" y="1545"/>
                    <a:pt x="425" y="2014"/>
                  </a:cubicBezTo>
                  <a:cubicBezTo>
                    <a:pt x="419" y="2034"/>
                    <a:pt x="407" y="2052"/>
                    <a:pt x="400" y="2066"/>
                  </a:cubicBezTo>
                  <a:cubicBezTo>
                    <a:pt x="179" y="1609"/>
                    <a:pt x="109" y="1062"/>
                    <a:pt x="217" y="593"/>
                  </a:cubicBezTo>
                  <a:cubicBezTo>
                    <a:pt x="241" y="479"/>
                    <a:pt x="285" y="333"/>
                    <a:pt x="387" y="238"/>
                  </a:cubicBezTo>
                  <a:cubicBezTo>
                    <a:pt x="438" y="192"/>
                    <a:pt x="508" y="168"/>
                    <a:pt x="578" y="168"/>
                  </a:cubicBezTo>
                  <a:close/>
                  <a:moveTo>
                    <a:pt x="2369" y="98"/>
                  </a:moveTo>
                  <a:cubicBezTo>
                    <a:pt x="2493" y="98"/>
                    <a:pt x="2605" y="153"/>
                    <a:pt x="2660" y="238"/>
                  </a:cubicBezTo>
                  <a:cubicBezTo>
                    <a:pt x="2736" y="359"/>
                    <a:pt x="2684" y="523"/>
                    <a:pt x="2654" y="605"/>
                  </a:cubicBezTo>
                  <a:cubicBezTo>
                    <a:pt x="2578" y="802"/>
                    <a:pt x="2444" y="986"/>
                    <a:pt x="2227" y="1190"/>
                  </a:cubicBezTo>
                  <a:cubicBezTo>
                    <a:pt x="1746" y="1647"/>
                    <a:pt x="1137" y="1970"/>
                    <a:pt x="489" y="2110"/>
                  </a:cubicBezTo>
                  <a:cubicBezTo>
                    <a:pt x="496" y="2090"/>
                    <a:pt x="508" y="2072"/>
                    <a:pt x="514" y="2052"/>
                  </a:cubicBezTo>
                  <a:cubicBezTo>
                    <a:pt x="730" y="1609"/>
                    <a:pt x="1251" y="649"/>
                    <a:pt x="1987" y="231"/>
                  </a:cubicBezTo>
                  <a:cubicBezTo>
                    <a:pt x="2089" y="168"/>
                    <a:pt x="2215" y="104"/>
                    <a:pt x="2349" y="98"/>
                  </a:cubicBezTo>
                  <a:cubicBezTo>
                    <a:pt x="2356" y="98"/>
                    <a:pt x="2362" y="98"/>
                    <a:pt x="2369" y="98"/>
                  </a:cubicBezTo>
                  <a:close/>
                  <a:moveTo>
                    <a:pt x="2376" y="1"/>
                  </a:moveTo>
                  <a:cubicBezTo>
                    <a:pt x="2365" y="1"/>
                    <a:pt x="2353" y="1"/>
                    <a:pt x="2342" y="2"/>
                  </a:cubicBezTo>
                  <a:cubicBezTo>
                    <a:pt x="2189" y="10"/>
                    <a:pt x="2051" y="78"/>
                    <a:pt x="1936" y="148"/>
                  </a:cubicBezTo>
                  <a:cubicBezTo>
                    <a:pt x="1416" y="447"/>
                    <a:pt x="1003" y="1000"/>
                    <a:pt x="724" y="1463"/>
                  </a:cubicBezTo>
                  <a:cubicBezTo>
                    <a:pt x="818" y="1126"/>
                    <a:pt x="876" y="790"/>
                    <a:pt x="889" y="517"/>
                  </a:cubicBezTo>
                  <a:cubicBezTo>
                    <a:pt x="889" y="383"/>
                    <a:pt x="882" y="238"/>
                    <a:pt x="780" y="142"/>
                  </a:cubicBezTo>
                  <a:cubicBezTo>
                    <a:pt x="723" y="90"/>
                    <a:pt x="653" y="68"/>
                    <a:pt x="582" y="68"/>
                  </a:cubicBezTo>
                  <a:cubicBezTo>
                    <a:pt x="488" y="68"/>
                    <a:pt x="393" y="107"/>
                    <a:pt x="323" y="168"/>
                  </a:cubicBezTo>
                  <a:cubicBezTo>
                    <a:pt x="197" y="276"/>
                    <a:pt x="147" y="441"/>
                    <a:pt x="121" y="573"/>
                  </a:cubicBezTo>
                  <a:cubicBezTo>
                    <a:pt x="1" y="1094"/>
                    <a:pt x="89" y="1703"/>
                    <a:pt x="362" y="2198"/>
                  </a:cubicBezTo>
                  <a:cubicBezTo>
                    <a:pt x="369" y="2211"/>
                    <a:pt x="375" y="2218"/>
                    <a:pt x="381" y="2224"/>
                  </a:cubicBezTo>
                  <a:lnTo>
                    <a:pt x="413" y="2224"/>
                  </a:lnTo>
                  <a:cubicBezTo>
                    <a:pt x="1111" y="2090"/>
                    <a:pt x="1778" y="1748"/>
                    <a:pt x="2291" y="1259"/>
                  </a:cubicBezTo>
                  <a:cubicBezTo>
                    <a:pt x="2520" y="1044"/>
                    <a:pt x="2666" y="847"/>
                    <a:pt x="2742" y="643"/>
                  </a:cubicBezTo>
                  <a:cubicBezTo>
                    <a:pt x="2792" y="517"/>
                    <a:pt x="2830" y="339"/>
                    <a:pt x="2742" y="186"/>
                  </a:cubicBezTo>
                  <a:cubicBezTo>
                    <a:pt x="2671" y="75"/>
                    <a:pt x="2529" y="1"/>
                    <a:pt x="237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3"/>
            <p:cNvSpPr/>
            <p:nvPr/>
          </p:nvSpPr>
          <p:spPr>
            <a:xfrm>
              <a:off x="949011" y="4718087"/>
              <a:ext cx="106358" cy="126121"/>
            </a:xfrm>
            <a:custGeom>
              <a:avLst/>
              <a:gdLst/>
              <a:ahLst/>
              <a:cxnLst/>
              <a:rect l="l" t="t" r="r" b="b"/>
              <a:pathLst>
                <a:path w="2115" h="2508" extrusionOk="0">
                  <a:moveTo>
                    <a:pt x="179" y="0"/>
                  </a:moveTo>
                  <a:lnTo>
                    <a:pt x="0" y="1910"/>
                  </a:lnTo>
                  <a:lnTo>
                    <a:pt x="0" y="2507"/>
                  </a:lnTo>
                  <a:lnTo>
                    <a:pt x="1587" y="2507"/>
                  </a:lnTo>
                  <a:lnTo>
                    <a:pt x="1556" y="1948"/>
                  </a:lnTo>
                  <a:lnTo>
                    <a:pt x="211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3"/>
            <p:cNvSpPr/>
            <p:nvPr/>
          </p:nvSpPr>
          <p:spPr>
            <a:xfrm>
              <a:off x="884592" y="4889819"/>
              <a:ext cx="370217" cy="28362"/>
            </a:xfrm>
            <a:custGeom>
              <a:avLst/>
              <a:gdLst/>
              <a:ahLst/>
              <a:cxnLst/>
              <a:rect l="l" t="t" r="r" b="b"/>
              <a:pathLst>
                <a:path w="7362" h="564" extrusionOk="0">
                  <a:moveTo>
                    <a:pt x="31" y="0"/>
                  </a:moveTo>
                  <a:cubicBezTo>
                    <a:pt x="13" y="0"/>
                    <a:pt x="0" y="12"/>
                    <a:pt x="0" y="25"/>
                  </a:cubicBezTo>
                  <a:lnTo>
                    <a:pt x="0" y="539"/>
                  </a:lnTo>
                  <a:cubicBezTo>
                    <a:pt x="0" y="558"/>
                    <a:pt x="13" y="564"/>
                    <a:pt x="31" y="564"/>
                  </a:cubicBezTo>
                  <a:lnTo>
                    <a:pt x="7336" y="564"/>
                  </a:lnTo>
                  <a:cubicBezTo>
                    <a:pt x="7349" y="564"/>
                    <a:pt x="7362" y="558"/>
                    <a:pt x="7362" y="539"/>
                  </a:cubicBezTo>
                  <a:lnTo>
                    <a:pt x="7362" y="25"/>
                  </a:lnTo>
                  <a:cubicBezTo>
                    <a:pt x="7362" y="12"/>
                    <a:pt x="7349" y="0"/>
                    <a:pt x="73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3"/>
            <p:cNvSpPr/>
            <p:nvPr/>
          </p:nvSpPr>
          <p:spPr>
            <a:xfrm>
              <a:off x="901439" y="4802620"/>
              <a:ext cx="339692" cy="87249"/>
            </a:xfrm>
            <a:custGeom>
              <a:avLst/>
              <a:gdLst/>
              <a:ahLst/>
              <a:cxnLst/>
              <a:rect l="l" t="t" r="r" b="b"/>
              <a:pathLst>
                <a:path w="6755" h="1735" extrusionOk="0">
                  <a:moveTo>
                    <a:pt x="483" y="1"/>
                  </a:moveTo>
                  <a:cubicBezTo>
                    <a:pt x="217" y="1"/>
                    <a:pt x="1" y="217"/>
                    <a:pt x="1" y="484"/>
                  </a:cubicBezTo>
                  <a:lnTo>
                    <a:pt x="1" y="1734"/>
                  </a:lnTo>
                  <a:lnTo>
                    <a:pt x="6754" y="1734"/>
                  </a:lnTo>
                  <a:cubicBezTo>
                    <a:pt x="6754" y="293"/>
                    <a:pt x="4323" y="1492"/>
                    <a:pt x="3327" y="197"/>
                  </a:cubicBezTo>
                  <a:cubicBezTo>
                    <a:pt x="3231" y="77"/>
                    <a:pt x="3092" y="1"/>
                    <a:pt x="2933" y="1"/>
                  </a:cubicBezTo>
                  <a:cubicBezTo>
                    <a:pt x="2756" y="1"/>
                    <a:pt x="2584" y="103"/>
                    <a:pt x="2502" y="267"/>
                  </a:cubicBezTo>
                  <a:cubicBezTo>
                    <a:pt x="2369" y="540"/>
                    <a:pt x="2089" y="712"/>
                    <a:pt x="1784" y="712"/>
                  </a:cubicBezTo>
                  <a:lnTo>
                    <a:pt x="1734" y="712"/>
                  </a:lnTo>
                  <a:cubicBezTo>
                    <a:pt x="1429" y="712"/>
                    <a:pt x="1137" y="546"/>
                    <a:pt x="978" y="287"/>
                  </a:cubicBezTo>
                  <a:lnTo>
                    <a:pt x="946" y="229"/>
                  </a:lnTo>
                  <a:cubicBezTo>
                    <a:pt x="858" y="89"/>
                    <a:pt x="700"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3"/>
            <p:cNvSpPr/>
            <p:nvPr/>
          </p:nvSpPr>
          <p:spPr>
            <a:xfrm>
              <a:off x="899226" y="4849337"/>
              <a:ext cx="68391" cy="40129"/>
            </a:xfrm>
            <a:custGeom>
              <a:avLst/>
              <a:gdLst/>
              <a:ahLst/>
              <a:cxnLst/>
              <a:rect l="l" t="t" r="r" b="b"/>
              <a:pathLst>
                <a:path w="1360" h="798" extrusionOk="0">
                  <a:moveTo>
                    <a:pt x="398" y="1"/>
                  </a:moveTo>
                  <a:cubicBezTo>
                    <a:pt x="275" y="1"/>
                    <a:pt x="152" y="23"/>
                    <a:pt x="38" y="68"/>
                  </a:cubicBezTo>
                  <a:cubicBezTo>
                    <a:pt x="14" y="82"/>
                    <a:pt x="0" y="106"/>
                    <a:pt x="14" y="132"/>
                  </a:cubicBezTo>
                  <a:cubicBezTo>
                    <a:pt x="19" y="151"/>
                    <a:pt x="37" y="163"/>
                    <a:pt x="56" y="163"/>
                  </a:cubicBezTo>
                  <a:cubicBezTo>
                    <a:pt x="63" y="163"/>
                    <a:pt x="70" y="161"/>
                    <a:pt x="77" y="158"/>
                  </a:cubicBezTo>
                  <a:cubicBezTo>
                    <a:pt x="181" y="117"/>
                    <a:pt x="294" y="96"/>
                    <a:pt x="407" y="96"/>
                  </a:cubicBezTo>
                  <a:cubicBezTo>
                    <a:pt x="543" y="96"/>
                    <a:pt x="679" y="126"/>
                    <a:pt x="800" y="188"/>
                  </a:cubicBezTo>
                  <a:cubicBezTo>
                    <a:pt x="1022" y="303"/>
                    <a:pt x="1195" y="519"/>
                    <a:pt x="1257" y="759"/>
                  </a:cubicBezTo>
                  <a:cubicBezTo>
                    <a:pt x="1263" y="779"/>
                    <a:pt x="1283" y="798"/>
                    <a:pt x="1301" y="798"/>
                  </a:cubicBezTo>
                  <a:lnTo>
                    <a:pt x="1315" y="798"/>
                  </a:lnTo>
                  <a:cubicBezTo>
                    <a:pt x="1339" y="791"/>
                    <a:pt x="1359" y="759"/>
                    <a:pt x="1353" y="735"/>
                  </a:cubicBezTo>
                  <a:cubicBezTo>
                    <a:pt x="1283" y="469"/>
                    <a:pt x="1092" y="234"/>
                    <a:pt x="844" y="106"/>
                  </a:cubicBezTo>
                  <a:cubicBezTo>
                    <a:pt x="707" y="36"/>
                    <a:pt x="552" y="1"/>
                    <a:pt x="39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3"/>
            <p:cNvSpPr/>
            <p:nvPr/>
          </p:nvSpPr>
          <p:spPr>
            <a:xfrm>
              <a:off x="1085290" y="4730407"/>
              <a:ext cx="142414" cy="111890"/>
            </a:xfrm>
            <a:custGeom>
              <a:avLst/>
              <a:gdLst/>
              <a:ahLst/>
              <a:cxnLst/>
              <a:rect l="l" t="t" r="r" b="b"/>
              <a:pathLst>
                <a:path w="2832" h="2225" extrusionOk="0">
                  <a:moveTo>
                    <a:pt x="579" y="168"/>
                  </a:moveTo>
                  <a:cubicBezTo>
                    <a:pt x="629" y="168"/>
                    <a:pt x="679" y="180"/>
                    <a:pt x="711" y="218"/>
                  </a:cubicBezTo>
                  <a:cubicBezTo>
                    <a:pt x="787" y="282"/>
                    <a:pt x="794" y="403"/>
                    <a:pt x="787" y="511"/>
                  </a:cubicBezTo>
                  <a:cubicBezTo>
                    <a:pt x="781" y="942"/>
                    <a:pt x="629" y="1545"/>
                    <a:pt x="426" y="2014"/>
                  </a:cubicBezTo>
                  <a:cubicBezTo>
                    <a:pt x="419" y="2034"/>
                    <a:pt x="413" y="2052"/>
                    <a:pt x="401" y="2066"/>
                  </a:cubicBezTo>
                  <a:cubicBezTo>
                    <a:pt x="178" y="1609"/>
                    <a:pt x="108" y="1062"/>
                    <a:pt x="216" y="593"/>
                  </a:cubicBezTo>
                  <a:cubicBezTo>
                    <a:pt x="242" y="479"/>
                    <a:pt x="286" y="333"/>
                    <a:pt x="388" y="238"/>
                  </a:cubicBezTo>
                  <a:cubicBezTo>
                    <a:pt x="439" y="192"/>
                    <a:pt x="509" y="168"/>
                    <a:pt x="579" y="168"/>
                  </a:cubicBezTo>
                  <a:close/>
                  <a:moveTo>
                    <a:pt x="2368" y="98"/>
                  </a:moveTo>
                  <a:cubicBezTo>
                    <a:pt x="2494" y="98"/>
                    <a:pt x="2606" y="153"/>
                    <a:pt x="2659" y="238"/>
                  </a:cubicBezTo>
                  <a:cubicBezTo>
                    <a:pt x="2736" y="359"/>
                    <a:pt x="2691" y="523"/>
                    <a:pt x="2653" y="605"/>
                  </a:cubicBezTo>
                  <a:cubicBezTo>
                    <a:pt x="2583" y="802"/>
                    <a:pt x="2445" y="986"/>
                    <a:pt x="2228" y="1190"/>
                  </a:cubicBezTo>
                  <a:cubicBezTo>
                    <a:pt x="1752" y="1647"/>
                    <a:pt x="1136" y="1970"/>
                    <a:pt x="489" y="2110"/>
                  </a:cubicBezTo>
                  <a:cubicBezTo>
                    <a:pt x="503" y="2090"/>
                    <a:pt x="509" y="2072"/>
                    <a:pt x="515" y="2052"/>
                  </a:cubicBezTo>
                  <a:cubicBezTo>
                    <a:pt x="731" y="1609"/>
                    <a:pt x="1250" y="649"/>
                    <a:pt x="1988" y="231"/>
                  </a:cubicBezTo>
                  <a:cubicBezTo>
                    <a:pt x="2088" y="168"/>
                    <a:pt x="2216" y="104"/>
                    <a:pt x="2349" y="98"/>
                  </a:cubicBezTo>
                  <a:cubicBezTo>
                    <a:pt x="2355" y="98"/>
                    <a:pt x="2362" y="98"/>
                    <a:pt x="2368" y="98"/>
                  </a:cubicBezTo>
                  <a:close/>
                  <a:moveTo>
                    <a:pt x="2377" y="1"/>
                  </a:moveTo>
                  <a:cubicBezTo>
                    <a:pt x="2366" y="1"/>
                    <a:pt x="2354" y="1"/>
                    <a:pt x="2343" y="2"/>
                  </a:cubicBezTo>
                  <a:cubicBezTo>
                    <a:pt x="2190" y="10"/>
                    <a:pt x="2050" y="78"/>
                    <a:pt x="1936" y="148"/>
                  </a:cubicBezTo>
                  <a:cubicBezTo>
                    <a:pt x="1417" y="447"/>
                    <a:pt x="1004" y="1000"/>
                    <a:pt x="724" y="1463"/>
                  </a:cubicBezTo>
                  <a:cubicBezTo>
                    <a:pt x="819" y="1126"/>
                    <a:pt x="883" y="790"/>
                    <a:pt x="890" y="517"/>
                  </a:cubicBezTo>
                  <a:cubicBezTo>
                    <a:pt x="890" y="383"/>
                    <a:pt x="883" y="238"/>
                    <a:pt x="781" y="142"/>
                  </a:cubicBezTo>
                  <a:cubicBezTo>
                    <a:pt x="724" y="90"/>
                    <a:pt x="653" y="68"/>
                    <a:pt x="582" y="68"/>
                  </a:cubicBezTo>
                  <a:cubicBezTo>
                    <a:pt x="488" y="68"/>
                    <a:pt x="393" y="107"/>
                    <a:pt x="324" y="168"/>
                  </a:cubicBezTo>
                  <a:cubicBezTo>
                    <a:pt x="198" y="276"/>
                    <a:pt x="152" y="441"/>
                    <a:pt x="122" y="573"/>
                  </a:cubicBezTo>
                  <a:cubicBezTo>
                    <a:pt x="0" y="1094"/>
                    <a:pt x="90" y="1703"/>
                    <a:pt x="363" y="2198"/>
                  </a:cubicBezTo>
                  <a:cubicBezTo>
                    <a:pt x="369" y="2211"/>
                    <a:pt x="375" y="2218"/>
                    <a:pt x="381" y="2224"/>
                  </a:cubicBezTo>
                  <a:lnTo>
                    <a:pt x="413" y="2224"/>
                  </a:lnTo>
                  <a:cubicBezTo>
                    <a:pt x="1112" y="2090"/>
                    <a:pt x="1777" y="1748"/>
                    <a:pt x="2292" y="1259"/>
                  </a:cubicBezTo>
                  <a:cubicBezTo>
                    <a:pt x="2521" y="1044"/>
                    <a:pt x="2665" y="847"/>
                    <a:pt x="2749" y="643"/>
                  </a:cubicBezTo>
                  <a:cubicBezTo>
                    <a:pt x="2793" y="517"/>
                    <a:pt x="2831" y="339"/>
                    <a:pt x="2742" y="186"/>
                  </a:cubicBezTo>
                  <a:cubicBezTo>
                    <a:pt x="2671" y="75"/>
                    <a:pt x="2529" y="1"/>
                    <a:pt x="237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3"/>
            <p:cNvSpPr/>
            <p:nvPr/>
          </p:nvSpPr>
          <p:spPr>
            <a:xfrm>
              <a:off x="1370269" y="2920661"/>
              <a:ext cx="394807" cy="1823978"/>
            </a:xfrm>
            <a:custGeom>
              <a:avLst/>
              <a:gdLst/>
              <a:ahLst/>
              <a:cxnLst/>
              <a:rect l="l" t="t" r="r" b="b"/>
              <a:pathLst>
                <a:path w="7851" h="36271" extrusionOk="0">
                  <a:moveTo>
                    <a:pt x="1" y="1"/>
                  </a:moveTo>
                  <a:lnTo>
                    <a:pt x="1" y="5726"/>
                  </a:lnTo>
                  <a:cubicBezTo>
                    <a:pt x="1" y="5726"/>
                    <a:pt x="381" y="7318"/>
                    <a:pt x="920" y="9508"/>
                  </a:cubicBezTo>
                  <a:cubicBezTo>
                    <a:pt x="1600" y="12300"/>
                    <a:pt x="2540" y="16063"/>
                    <a:pt x="3263" y="18779"/>
                  </a:cubicBezTo>
                  <a:cubicBezTo>
                    <a:pt x="2888" y="23336"/>
                    <a:pt x="2762" y="33040"/>
                    <a:pt x="3053" y="36270"/>
                  </a:cubicBezTo>
                  <a:lnTo>
                    <a:pt x="6652" y="36270"/>
                  </a:lnTo>
                  <a:cubicBezTo>
                    <a:pt x="6652" y="36270"/>
                    <a:pt x="7445" y="27188"/>
                    <a:pt x="7736" y="21585"/>
                  </a:cubicBezTo>
                  <a:cubicBezTo>
                    <a:pt x="7800" y="20378"/>
                    <a:pt x="7845" y="19326"/>
                    <a:pt x="7845" y="18570"/>
                  </a:cubicBezTo>
                  <a:cubicBezTo>
                    <a:pt x="7851" y="17574"/>
                    <a:pt x="7794" y="16260"/>
                    <a:pt x="7692" y="14775"/>
                  </a:cubicBezTo>
                  <a:cubicBezTo>
                    <a:pt x="7349" y="9895"/>
                    <a:pt x="6538" y="3175"/>
                    <a:pt x="60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3"/>
            <p:cNvSpPr/>
            <p:nvPr/>
          </p:nvSpPr>
          <p:spPr>
            <a:xfrm>
              <a:off x="905663" y="2895165"/>
              <a:ext cx="591029" cy="1849474"/>
            </a:xfrm>
            <a:custGeom>
              <a:avLst/>
              <a:gdLst/>
              <a:ahLst/>
              <a:cxnLst/>
              <a:rect l="l" t="t" r="r" b="b"/>
              <a:pathLst>
                <a:path w="11753" h="36778" extrusionOk="0">
                  <a:moveTo>
                    <a:pt x="5642" y="0"/>
                  </a:moveTo>
                  <a:cubicBezTo>
                    <a:pt x="4638" y="3808"/>
                    <a:pt x="3008" y="13810"/>
                    <a:pt x="2925" y="18366"/>
                  </a:cubicBezTo>
                  <a:cubicBezTo>
                    <a:pt x="1249" y="23513"/>
                    <a:pt x="0" y="36777"/>
                    <a:pt x="0" y="36777"/>
                  </a:cubicBezTo>
                  <a:lnTo>
                    <a:pt x="3636" y="36777"/>
                  </a:lnTo>
                  <a:cubicBezTo>
                    <a:pt x="4874" y="31998"/>
                    <a:pt x="6131" y="26763"/>
                    <a:pt x="7045" y="22695"/>
                  </a:cubicBezTo>
                  <a:cubicBezTo>
                    <a:pt x="7304" y="21527"/>
                    <a:pt x="7540" y="20454"/>
                    <a:pt x="7736" y="19514"/>
                  </a:cubicBezTo>
                  <a:cubicBezTo>
                    <a:pt x="7895" y="18741"/>
                    <a:pt x="8135" y="17739"/>
                    <a:pt x="8416" y="16608"/>
                  </a:cubicBezTo>
                  <a:cubicBezTo>
                    <a:pt x="8923" y="14584"/>
                    <a:pt x="9570" y="12166"/>
                    <a:pt x="10159" y="10015"/>
                  </a:cubicBezTo>
                  <a:cubicBezTo>
                    <a:pt x="11017" y="6880"/>
                    <a:pt x="11753" y="4309"/>
                    <a:pt x="11753" y="4309"/>
                  </a:cubicBezTo>
                  <a:lnTo>
                    <a:pt x="11753" y="171"/>
                  </a:lnTo>
                  <a:lnTo>
                    <a:pt x="56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3"/>
            <p:cNvSpPr/>
            <p:nvPr/>
          </p:nvSpPr>
          <p:spPr>
            <a:xfrm>
              <a:off x="1661031" y="3663608"/>
              <a:ext cx="104045" cy="342508"/>
            </a:xfrm>
            <a:custGeom>
              <a:avLst/>
              <a:gdLst/>
              <a:ahLst/>
              <a:cxnLst/>
              <a:rect l="l" t="t" r="r" b="b"/>
              <a:pathLst>
                <a:path w="2069" h="6811" extrusionOk="0">
                  <a:moveTo>
                    <a:pt x="1910" y="1"/>
                  </a:moveTo>
                  <a:cubicBezTo>
                    <a:pt x="1391" y="159"/>
                    <a:pt x="870" y="311"/>
                    <a:pt x="343" y="464"/>
                  </a:cubicBezTo>
                  <a:cubicBezTo>
                    <a:pt x="337" y="1568"/>
                    <a:pt x="317" y="2692"/>
                    <a:pt x="489" y="3784"/>
                  </a:cubicBezTo>
                  <a:cubicBezTo>
                    <a:pt x="153" y="4774"/>
                    <a:pt x="165" y="5630"/>
                    <a:pt x="0" y="6532"/>
                  </a:cubicBezTo>
                  <a:cubicBezTo>
                    <a:pt x="654" y="6594"/>
                    <a:pt x="1307" y="6716"/>
                    <a:pt x="1954" y="6811"/>
                  </a:cubicBezTo>
                  <a:cubicBezTo>
                    <a:pt x="2018" y="5604"/>
                    <a:pt x="2063" y="4552"/>
                    <a:pt x="2063" y="3796"/>
                  </a:cubicBezTo>
                  <a:cubicBezTo>
                    <a:pt x="2069" y="2800"/>
                    <a:pt x="2012" y="1486"/>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3"/>
            <p:cNvSpPr/>
            <p:nvPr/>
          </p:nvSpPr>
          <p:spPr>
            <a:xfrm>
              <a:off x="1161878" y="3719830"/>
              <a:ext cx="167005" cy="316610"/>
            </a:xfrm>
            <a:custGeom>
              <a:avLst/>
              <a:gdLst/>
              <a:ahLst/>
              <a:cxnLst/>
              <a:rect l="l" t="t" r="r" b="b"/>
              <a:pathLst>
                <a:path w="3321" h="6296" extrusionOk="0">
                  <a:moveTo>
                    <a:pt x="1333" y="1"/>
                  </a:moveTo>
                  <a:cubicBezTo>
                    <a:pt x="914" y="1935"/>
                    <a:pt x="419" y="3885"/>
                    <a:pt x="0" y="5819"/>
                  </a:cubicBezTo>
                  <a:cubicBezTo>
                    <a:pt x="635" y="5979"/>
                    <a:pt x="1302" y="6143"/>
                    <a:pt x="1950" y="6296"/>
                  </a:cubicBezTo>
                  <a:cubicBezTo>
                    <a:pt x="2209" y="5128"/>
                    <a:pt x="2445" y="4055"/>
                    <a:pt x="2641" y="3115"/>
                  </a:cubicBezTo>
                  <a:cubicBezTo>
                    <a:pt x="2800" y="2342"/>
                    <a:pt x="3040" y="1340"/>
                    <a:pt x="3321" y="209"/>
                  </a:cubicBezTo>
                  <a:cubicBezTo>
                    <a:pt x="2666" y="95"/>
                    <a:pt x="2000" y="25"/>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3"/>
            <p:cNvSpPr/>
            <p:nvPr/>
          </p:nvSpPr>
          <p:spPr>
            <a:xfrm>
              <a:off x="1415930" y="2949023"/>
              <a:ext cx="133463" cy="455253"/>
            </a:xfrm>
            <a:custGeom>
              <a:avLst/>
              <a:gdLst/>
              <a:ahLst/>
              <a:cxnLst/>
              <a:rect l="l" t="t" r="r" b="b"/>
              <a:pathLst>
                <a:path w="2654" h="9053" extrusionOk="0">
                  <a:moveTo>
                    <a:pt x="2603" y="0"/>
                  </a:moveTo>
                  <a:cubicBezTo>
                    <a:pt x="2581" y="0"/>
                    <a:pt x="2562" y="13"/>
                    <a:pt x="2551" y="40"/>
                  </a:cubicBezTo>
                  <a:lnTo>
                    <a:pt x="6" y="8988"/>
                  </a:lnTo>
                  <a:cubicBezTo>
                    <a:pt x="0" y="9014"/>
                    <a:pt x="12" y="9038"/>
                    <a:pt x="38" y="9046"/>
                  </a:cubicBezTo>
                  <a:cubicBezTo>
                    <a:pt x="44" y="9052"/>
                    <a:pt x="51" y="9052"/>
                    <a:pt x="51" y="9052"/>
                  </a:cubicBezTo>
                  <a:cubicBezTo>
                    <a:pt x="76" y="9052"/>
                    <a:pt x="96" y="9032"/>
                    <a:pt x="102" y="9014"/>
                  </a:cubicBezTo>
                  <a:lnTo>
                    <a:pt x="2647" y="66"/>
                  </a:lnTo>
                  <a:cubicBezTo>
                    <a:pt x="2654" y="40"/>
                    <a:pt x="2640" y="8"/>
                    <a:pt x="2615" y="2"/>
                  </a:cubicBezTo>
                  <a:cubicBezTo>
                    <a:pt x="2611" y="1"/>
                    <a:pt x="2607" y="0"/>
                    <a:pt x="2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3"/>
            <p:cNvSpPr/>
            <p:nvPr/>
          </p:nvSpPr>
          <p:spPr>
            <a:xfrm>
              <a:off x="1611247" y="2944598"/>
              <a:ext cx="74426" cy="135072"/>
            </a:xfrm>
            <a:custGeom>
              <a:avLst/>
              <a:gdLst/>
              <a:ahLst/>
              <a:cxnLst/>
              <a:rect l="l" t="t" r="r" b="b"/>
              <a:pathLst>
                <a:path w="1480" h="2686" extrusionOk="0">
                  <a:moveTo>
                    <a:pt x="54" y="0"/>
                  </a:moveTo>
                  <a:cubicBezTo>
                    <a:pt x="51" y="0"/>
                    <a:pt x="48" y="1"/>
                    <a:pt x="44" y="1"/>
                  </a:cubicBezTo>
                  <a:cubicBezTo>
                    <a:pt x="20" y="1"/>
                    <a:pt x="0" y="26"/>
                    <a:pt x="0" y="52"/>
                  </a:cubicBezTo>
                  <a:cubicBezTo>
                    <a:pt x="127" y="1054"/>
                    <a:pt x="629" y="2006"/>
                    <a:pt x="1391" y="2673"/>
                  </a:cubicBezTo>
                  <a:cubicBezTo>
                    <a:pt x="1397" y="2679"/>
                    <a:pt x="1409" y="2685"/>
                    <a:pt x="1421" y="2685"/>
                  </a:cubicBezTo>
                  <a:cubicBezTo>
                    <a:pt x="1435" y="2685"/>
                    <a:pt x="1447" y="2679"/>
                    <a:pt x="1459" y="2667"/>
                  </a:cubicBezTo>
                  <a:cubicBezTo>
                    <a:pt x="1479" y="2647"/>
                    <a:pt x="1473" y="2615"/>
                    <a:pt x="1453" y="2603"/>
                  </a:cubicBezTo>
                  <a:cubicBezTo>
                    <a:pt x="711" y="1949"/>
                    <a:pt x="216" y="1016"/>
                    <a:pt x="96" y="39"/>
                  </a:cubicBezTo>
                  <a:cubicBezTo>
                    <a:pt x="96" y="17"/>
                    <a:pt x="77"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3"/>
            <p:cNvSpPr/>
            <p:nvPr/>
          </p:nvSpPr>
          <p:spPr>
            <a:xfrm>
              <a:off x="1158408" y="2951236"/>
              <a:ext cx="139146" cy="165496"/>
            </a:xfrm>
            <a:custGeom>
              <a:avLst/>
              <a:gdLst/>
              <a:ahLst/>
              <a:cxnLst/>
              <a:rect l="l" t="t" r="r" b="b"/>
              <a:pathLst>
                <a:path w="2767" h="3291" extrusionOk="0">
                  <a:moveTo>
                    <a:pt x="2713" y="1"/>
                  </a:moveTo>
                  <a:cubicBezTo>
                    <a:pt x="2691" y="1"/>
                    <a:pt x="2671" y="19"/>
                    <a:pt x="2666" y="40"/>
                  </a:cubicBezTo>
                  <a:cubicBezTo>
                    <a:pt x="2386" y="1431"/>
                    <a:pt x="1352" y="2667"/>
                    <a:pt x="39" y="3194"/>
                  </a:cubicBezTo>
                  <a:cubicBezTo>
                    <a:pt x="13" y="3207"/>
                    <a:pt x="1" y="3232"/>
                    <a:pt x="13" y="3258"/>
                  </a:cubicBezTo>
                  <a:cubicBezTo>
                    <a:pt x="19" y="3277"/>
                    <a:pt x="39" y="3290"/>
                    <a:pt x="57" y="3290"/>
                  </a:cubicBezTo>
                  <a:cubicBezTo>
                    <a:pt x="63" y="3290"/>
                    <a:pt x="69" y="3290"/>
                    <a:pt x="77" y="3283"/>
                  </a:cubicBezTo>
                  <a:cubicBezTo>
                    <a:pt x="1422" y="2743"/>
                    <a:pt x="2476" y="1481"/>
                    <a:pt x="2760" y="60"/>
                  </a:cubicBezTo>
                  <a:cubicBezTo>
                    <a:pt x="2767" y="34"/>
                    <a:pt x="2748" y="8"/>
                    <a:pt x="2722" y="2"/>
                  </a:cubicBezTo>
                  <a:cubicBezTo>
                    <a:pt x="2719" y="1"/>
                    <a:pt x="2716" y="1"/>
                    <a:pt x="2713" y="1"/>
                  </a:cubicBezTo>
                  <a:close/>
                </a:path>
              </a:pathLst>
            </a:custGeom>
            <a:solidFill>
              <a:srgbClr val="5C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3"/>
            <p:cNvSpPr/>
            <p:nvPr/>
          </p:nvSpPr>
          <p:spPr>
            <a:xfrm>
              <a:off x="942021" y="3112759"/>
              <a:ext cx="248621" cy="1616240"/>
            </a:xfrm>
            <a:custGeom>
              <a:avLst/>
              <a:gdLst/>
              <a:ahLst/>
              <a:cxnLst/>
              <a:rect l="l" t="t" r="r" b="b"/>
              <a:pathLst>
                <a:path w="4944" h="32140" extrusionOk="0">
                  <a:moveTo>
                    <a:pt x="4888" y="0"/>
                  </a:moveTo>
                  <a:cubicBezTo>
                    <a:pt x="4868" y="0"/>
                    <a:pt x="4848" y="18"/>
                    <a:pt x="4843" y="40"/>
                  </a:cubicBezTo>
                  <a:cubicBezTo>
                    <a:pt x="3777" y="4177"/>
                    <a:pt x="2913" y="9578"/>
                    <a:pt x="2780" y="12878"/>
                  </a:cubicBezTo>
                  <a:lnTo>
                    <a:pt x="2780" y="12897"/>
                  </a:lnTo>
                  <a:cubicBezTo>
                    <a:pt x="2933" y="13341"/>
                    <a:pt x="3186" y="13748"/>
                    <a:pt x="3516" y="14083"/>
                  </a:cubicBezTo>
                  <a:cubicBezTo>
                    <a:pt x="3382" y="14135"/>
                    <a:pt x="3237" y="14185"/>
                    <a:pt x="3097" y="14236"/>
                  </a:cubicBezTo>
                  <a:cubicBezTo>
                    <a:pt x="2925" y="14293"/>
                    <a:pt x="2755" y="14350"/>
                    <a:pt x="2602" y="14414"/>
                  </a:cubicBezTo>
                  <a:cubicBezTo>
                    <a:pt x="2582" y="14420"/>
                    <a:pt x="2576" y="14434"/>
                    <a:pt x="2570" y="14446"/>
                  </a:cubicBezTo>
                  <a:cubicBezTo>
                    <a:pt x="2564" y="14464"/>
                    <a:pt x="2570" y="14478"/>
                    <a:pt x="2582" y="14490"/>
                  </a:cubicBezTo>
                  <a:cubicBezTo>
                    <a:pt x="2704" y="14624"/>
                    <a:pt x="2819" y="14763"/>
                    <a:pt x="2925" y="14897"/>
                  </a:cubicBezTo>
                  <a:cubicBezTo>
                    <a:pt x="3021" y="15017"/>
                    <a:pt x="3123" y="15137"/>
                    <a:pt x="3230" y="15251"/>
                  </a:cubicBezTo>
                  <a:lnTo>
                    <a:pt x="2253" y="15638"/>
                  </a:lnTo>
                  <a:cubicBezTo>
                    <a:pt x="2240" y="15644"/>
                    <a:pt x="2228" y="15658"/>
                    <a:pt x="2228" y="15676"/>
                  </a:cubicBezTo>
                  <a:cubicBezTo>
                    <a:pt x="1238" y="21173"/>
                    <a:pt x="488" y="26695"/>
                    <a:pt x="1" y="32088"/>
                  </a:cubicBezTo>
                  <a:cubicBezTo>
                    <a:pt x="1" y="32114"/>
                    <a:pt x="19" y="32140"/>
                    <a:pt x="45" y="32140"/>
                  </a:cubicBezTo>
                  <a:lnTo>
                    <a:pt x="51" y="32140"/>
                  </a:lnTo>
                  <a:cubicBezTo>
                    <a:pt x="77" y="32140"/>
                    <a:pt x="95" y="32120"/>
                    <a:pt x="95" y="32102"/>
                  </a:cubicBezTo>
                  <a:cubicBezTo>
                    <a:pt x="584" y="26719"/>
                    <a:pt x="1334" y="21204"/>
                    <a:pt x="2316" y="15721"/>
                  </a:cubicBezTo>
                  <a:lnTo>
                    <a:pt x="3332" y="15322"/>
                  </a:lnTo>
                  <a:cubicBezTo>
                    <a:pt x="3344" y="15315"/>
                    <a:pt x="3358" y="15302"/>
                    <a:pt x="3358" y="15283"/>
                  </a:cubicBezTo>
                  <a:cubicBezTo>
                    <a:pt x="3364" y="15271"/>
                    <a:pt x="3358" y="15251"/>
                    <a:pt x="3352" y="15239"/>
                  </a:cubicBezTo>
                  <a:cubicBezTo>
                    <a:pt x="3224" y="15105"/>
                    <a:pt x="3109" y="14967"/>
                    <a:pt x="3001" y="14833"/>
                  </a:cubicBezTo>
                  <a:cubicBezTo>
                    <a:pt x="2907" y="14718"/>
                    <a:pt x="2805" y="14598"/>
                    <a:pt x="2704" y="14478"/>
                  </a:cubicBezTo>
                  <a:cubicBezTo>
                    <a:pt x="2837" y="14426"/>
                    <a:pt x="2983" y="14376"/>
                    <a:pt x="3129" y="14325"/>
                  </a:cubicBezTo>
                  <a:cubicBezTo>
                    <a:pt x="3294" y="14268"/>
                    <a:pt x="3472" y="14205"/>
                    <a:pt x="3624" y="14147"/>
                  </a:cubicBezTo>
                  <a:cubicBezTo>
                    <a:pt x="3636" y="14141"/>
                    <a:pt x="3649" y="14129"/>
                    <a:pt x="3656" y="14109"/>
                  </a:cubicBezTo>
                  <a:cubicBezTo>
                    <a:pt x="3656" y="14091"/>
                    <a:pt x="3649" y="14077"/>
                    <a:pt x="3636" y="14065"/>
                  </a:cubicBezTo>
                  <a:cubicBezTo>
                    <a:pt x="3294" y="13734"/>
                    <a:pt x="3033" y="13322"/>
                    <a:pt x="2875" y="12872"/>
                  </a:cubicBezTo>
                  <a:cubicBezTo>
                    <a:pt x="3009" y="9578"/>
                    <a:pt x="3877" y="4191"/>
                    <a:pt x="4937" y="65"/>
                  </a:cubicBezTo>
                  <a:cubicBezTo>
                    <a:pt x="4943" y="40"/>
                    <a:pt x="4925" y="14"/>
                    <a:pt x="4899" y="2"/>
                  </a:cubicBezTo>
                  <a:cubicBezTo>
                    <a:pt x="4896" y="1"/>
                    <a:pt x="4892" y="0"/>
                    <a:pt x="4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3"/>
            <p:cNvSpPr/>
            <p:nvPr/>
          </p:nvSpPr>
          <p:spPr>
            <a:xfrm>
              <a:off x="917128" y="4684897"/>
              <a:ext cx="173341" cy="18204"/>
            </a:xfrm>
            <a:custGeom>
              <a:avLst/>
              <a:gdLst/>
              <a:ahLst/>
              <a:cxnLst/>
              <a:rect l="l" t="t" r="r" b="b"/>
              <a:pathLst>
                <a:path w="3447" h="362" extrusionOk="0">
                  <a:moveTo>
                    <a:pt x="57" y="1"/>
                  </a:moveTo>
                  <a:cubicBezTo>
                    <a:pt x="31" y="1"/>
                    <a:pt x="7" y="19"/>
                    <a:pt x="7" y="45"/>
                  </a:cubicBezTo>
                  <a:cubicBezTo>
                    <a:pt x="1" y="77"/>
                    <a:pt x="25" y="95"/>
                    <a:pt x="51" y="101"/>
                  </a:cubicBezTo>
                  <a:lnTo>
                    <a:pt x="3396" y="362"/>
                  </a:lnTo>
                  <a:cubicBezTo>
                    <a:pt x="3420" y="362"/>
                    <a:pt x="3446" y="344"/>
                    <a:pt x="3446" y="318"/>
                  </a:cubicBezTo>
                  <a:cubicBezTo>
                    <a:pt x="3446" y="286"/>
                    <a:pt x="3428" y="267"/>
                    <a:pt x="3402" y="260"/>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3"/>
            <p:cNvSpPr/>
            <p:nvPr/>
          </p:nvSpPr>
          <p:spPr>
            <a:xfrm>
              <a:off x="1522238" y="4677555"/>
              <a:ext cx="181286" cy="17299"/>
            </a:xfrm>
            <a:custGeom>
              <a:avLst/>
              <a:gdLst/>
              <a:ahLst/>
              <a:cxnLst/>
              <a:rect l="l" t="t" r="r" b="b"/>
              <a:pathLst>
                <a:path w="3605" h="344" extrusionOk="0">
                  <a:moveTo>
                    <a:pt x="57" y="1"/>
                  </a:moveTo>
                  <a:cubicBezTo>
                    <a:pt x="31" y="1"/>
                    <a:pt x="6" y="19"/>
                    <a:pt x="6" y="45"/>
                  </a:cubicBezTo>
                  <a:cubicBezTo>
                    <a:pt x="0" y="77"/>
                    <a:pt x="19" y="95"/>
                    <a:pt x="51" y="101"/>
                  </a:cubicBezTo>
                  <a:lnTo>
                    <a:pt x="3548" y="343"/>
                  </a:lnTo>
                  <a:lnTo>
                    <a:pt x="3554" y="343"/>
                  </a:lnTo>
                  <a:cubicBezTo>
                    <a:pt x="3580" y="343"/>
                    <a:pt x="3598" y="324"/>
                    <a:pt x="3598" y="299"/>
                  </a:cubicBezTo>
                  <a:cubicBezTo>
                    <a:pt x="3604" y="273"/>
                    <a:pt x="3580" y="247"/>
                    <a:pt x="3554" y="247"/>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3"/>
            <p:cNvSpPr/>
            <p:nvPr/>
          </p:nvSpPr>
          <p:spPr>
            <a:xfrm>
              <a:off x="1445248" y="3356553"/>
              <a:ext cx="157752" cy="1369831"/>
            </a:xfrm>
            <a:custGeom>
              <a:avLst/>
              <a:gdLst/>
              <a:ahLst/>
              <a:cxnLst/>
              <a:rect l="l" t="t" r="r" b="b"/>
              <a:pathLst>
                <a:path w="3137" h="27240" extrusionOk="0">
                  <a:moveTo>
                    <a:pt x="59" y="1"/>
                  </a:moveTo>
                  <a:cubicBezTo>
                    <a:pt x="55" y="1"/>
                    <a:pt x="50" y="1"/>
                    <a:pt x="46" y="2"/>
                  </a:cubicBezTo>
                  <a:cubicBezTo>
                    <a:pt x="14" y="8"/>
                    <a:pt x="1" y="34"/>
                    <a:pt x="8" y="59"/>
                  </a:cubicBezTo>
                  <a:cubicBezTo>
                    <a:pt x="668" y="2864"/>
                    <a:pt x="1493" y="6449"/>
                    <a:pt x="2000" y="8664"/>
                  </a:cubicBezTo>
                  <a:cubicBezTo>
                    <a:pt x="2007" y="8672"/>
                    <a:pt x="2007" y="8684"/>
                    <a:pt x="2013" y="8690"/>
                  </a:cubicBezTo>
                  <a:cubicBezTo>
                    <a:pt x="2285" y="9001"/>
                    <a:pt x="2628" y="9261"/>
                    <a:pt x="2997" y="9452"/>
                  </a:cubicBezTo>
                  <a:lnTo>
                    <a:pt x="2654" y="9738"/>
                  </a:lnTo>
                  <a:cubicBezTo>
                    <a:pt x="2521" y="9844"/>
                    <a:pt x="2387" y="9959"/>
                    <a:pt x="2255" y="10073"/>
                  </a:cubicBezTo>
                  <a:cubicBezTo>
                    <a:pt x="2241" y="10081"/>
                    <a:pt x="2235" y="10093"/>
                    <a:pt x="2235" y="10111"/>
                  </a:cubicBezTo>
                  <a:cubicBezTo>
                    <a:pt x="2235" y="10125"/>
                    <a:pt x="2241" y="10137"/>
                    <a:pt x="2255" y="10149"/>
                  </a:cubicBezTo>
                  <a:cubicBezTo>
                    <a:pt x="2387" y="10245"/>
                    <a:pt x="2521" y="10333"/>
                    <a:pt x="2654" y="10429"/>
                  </a:cubicBezTo>
                  <a:cubicBezTo>
                    <a:pt x="2768" y="10506"/>
                    <a:pt x="2882" y="10588"/>
                    <a:pt x="2997" y="10670"/>
                  </a:cubicBezTo>
                  <a:cubicBezTo>
                    <a:pt x="2888" y="10778"/>
                    <a:pt x="2780" y="10892"/>
                    <a:pt x="2674" y="11007"/>
                  </a:cubicBezTo>
                  <a:cubicBezTo>
                    <a:pt x="2552" y="11133"/>
                    <a:pt x="2432" y="11267"/>
                    <a:pt x="2317" y="11381"/>
                  </a:cubicBezTo>
                  <a:cubicBezTo>
                    <a:pt x="2305" y="11393"/>
                    <a:pt x="2299" y="11400"/>
                    <a:pt x="2299" y="11413"/>
                  </a:cubicBezTo>
                  <a:cubicBezTo>
                    <a:pt x="1936" y="16820"/>
                    <a:pt x="1930" y="22131"/>
                    <a:pt x="2293" y="27196"/>
                  </a:cubicBezTo>
                  <a:cubicBezTo>
                    <a:pt x="2293" y="27222"/>
                    <a:pt x="2311" y="27240"/>
                    <a:pt x="2337" y="27240"/>
                  </a:cubicBezTo>
                  <a:lnTo>
                    <a:pt x="2343" y="27240"/>
                  </a:lnTo>
                  <a:cubicBezTo>
                    <a:pt x="2369" y="27240"/>
                    <a:pt x="2387" y="27215"/>
                    <a:pt x="2387" y="27190"/>
                  </a:cubicBezTo>
                  <a:cubicBezTo>
                    <a:pt x="2032" y="22137"/>
                    <a:pt x="2032" y="16832"/>
                    <a:pt x="2393" y="11438"/>
                  </a:cubicBezTo>
                  <a:cubicBezTo>
                    <a:pt x="2508" y="11323"/>
                    <a:pt x="2628" y="11197"/>
                    <a:pt x="2750" y="11077"/>
                  </a:cubicBezTo>
                  <a:cubicBezTo>
                    <a:pt x="2864" y="10943"/>
                    <a:pt x="2990" y="10810"/>
                    <a:pt x="3105" y="10696"/>
                  </a:cubicBezTo>
                  <a:cubicBezTo>
                    <a:pt x="3117" y="10690"/>
                    <a:pt x="3123" y="10670"/>
                    <a:pt x="3123" y="10658"/>
                  </a:cubicBezTo>
                  <a:cubicBezTo>
                    <a:pt x="3117" y="10644"/>
                    <a:pt x="3111" y="10632"/>
                    <a:pt x="3099" y="10626"/>
                  </a:cubicBezTo>
                  <a:cubicBezTo>
                    <a:pt x="2971" y="10530"/>
                    <a:pt x="2838" y="10435"/>
                    <a:pt x="2704" y="10347"/>
                  </a:cubicBezTo>
                  <a:cubicBezTo>
                    <a:pt x="2590" y="10263"/>
                    <a:pt x="2476" y="10187"/>
                    <a:pt x="2361" y="10105"/>
                  </a:cubicBezTo>
                  <a:cubicBezTo>
                    <a:pt x="2476" y="10004"/>
                    <a:pt x="2598" y="9908"/>
                    <a:pt x="2718" y="9814"/>
                  </a:cubicBezTo>
                  <a:cubicBezTo>
                    <a:pt x="2850" y="9700"/>
                    <a:pt x="2984" y="9592"/>
                    <a:pt x="3117" y="9477"/>
                  </a:cubicBezTo>
                  <a:cubicBezTo>
                    <a:pt x="3131" y="9464"/>
                    <a:pt x="3137" y="9452"/>
                    <a:pt x="3131" y="9433"/>
                  </a:cubicBezTo>
                  <a:cubicBezTo>
                    <a:pt x="3131" y="9420"/>
                    <a:pt x="3117" y="9401"/>
                    <a:pt x="3105" y="9395"/>
                  </a:cubicBezTo>
                  <a:cubicBezTo>
                    <a:pt x="2724" y="9211"/>
                    <a:pt x="2375" y="8950"/>
                    <a:pt x="2095" y="8634"/>
                  </a:cubicBezTo>
                  <a:cubicBezTo>
                    <a:pt x="1588" y="6411"/>
                    <a:pt x="762" y="2838"/>
                    <a:pt x="103" y="34"/>
                  </a:cubicBezTo>
                  <a:cubicBezTo>
                    <a:pt x="98" y="13"/>
                    <a:pt x="79"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3"/>
            <p:cNvSpPr/>
            <p:nvPr/>
          </p:nvSpPr>
          <p:spPr>
            <a:xfrm>
              <a:off x="1668675" y="3849069"/>
              <a:ext cx="105051" cy="7392"/>
            </a:xfrm>
            <a:custGeom>
              <a:avLst/>
              <a:gdLst/>
              <a:ahLst/>
              <a:cxnLst/>
              <a:rect l="l" t="t" r="r" b="b"/>
              <a:pathLst>
                <a:path w="2089" h="147" extrusionOk="0">
                  <a:moveTo>
                    <a:pt x="2038" y="0"/>
                  </a:moveTo>
                  <a:lnTo>
                    <a:pt x="51" y="44"/>
                  </a:lnTo>
                  <a:cubicBezTo>
                    <a:pt x="26" y="44"/>
                    <a:pt x="1" y="70"/>
                    <a:pt x="1" y="96"/>
                  </a:cubicBezTo>
                  <a:cubicBezTo>
                    <a:pt x="7" y="121"/>
                    <a:pt x="26" y="146"/>
                    <a:pt x="51" y="146"/>
                  </a:cubicBezTo>
                  <a:lnTo>
                    <a:pt x="2038" y="102"/>
                  </a:lnTo>
                  <a:cubicBezTo>
                    <a:pt x="2069" y="102"/>
                    <a:pt x="2089" y="76"/>
                    <a:pt x="2089" y="50"/>
                  </a:cubicBezTo>
                  <a:cubicBezTo>
                    <a:pt x="2089" y="26"/>
                    <a:pt x="2069" y="6"/>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3"/>
            <p:cNvSpPr/>
            <p:nvPr/>
          </p:nvSpPr>
          <p:spPr>
            <a:xfrm>
              <a:off x="1192503" y="3857970"/>
              <a:ext cx="113398" cy="17349"/>
            </a:xfrm>
            <a:custGeom>
              <a:avLst/>
              <a:gdLst/>
              <a:ahLst/>
              <a:cxnLst/>
              <a:rect l="l" t="t" r="r" b="b"/>
              <a:pathLst>
                <a:path w="2255" h="345" extrusionOk="0">
                  <a:moveTo>
                    <a:pt x="54" y="0"/>
                  </a:moveTo>
                  <a:cubicBezTo>
                    <a:pt x="32" y="0"/>
                    <a:pt x="13" y="17"/>
                    <a:pt x="8" y="39"/>
                  </a:cubicBezTo>
                  <a:cubicBezTo>
                    <a:pt x="0" y="64"/>
                    <a:pt x="14" y="90"/>
                    <a:pt x="46" y="96"/>
                  </a:cubicBezTo>
                  <a:cubicBezTo>
                    <a:pt x="750" y="262"/>
                    <a:pt x="1473" y="344"/>
                    <a:pt x="2197" y="344"/>
                  </a:cubicBezTo>
                  <a:cubicBezTo>
                    <a:pt x="2229" y="344"/>
                    <a:pt x="2255" y="324"/>
                    <a:pt x="2255" y="292"/>
                  </a:cubicBezTo>
                  <a:cubicBezTo>
                    <a:pt x="2255" y="268"/>
                    <a:pt x="2229" y="248"/>
                    <a:pt x="2203" y="248"/>
                  </a:cubicBezTo>
                  <a:lnTo>
                    <a:pt x="2197" y="248"/>
                  </a:lnTo>
                  <a:cubicBezTo>
                    <a:pt x="1479" y="248"/>
                    <a:pt x="762" y="166"/>
                    <a:pt x="64" y="1"/>
                  </a:cubicBezTo>
                  <a:cubicBezTo>
                    <a:pt x="61" y="1"/>
                    <a:pt x="58"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3"/>
            <p:cNvSpPr/>
            <p:nvPr/>
          </p:nvSpPr>
          <p:spPr>
            <a:xfrm>
              <a:off x="1162230" y="2204215"/>
              <a:ext cx="555979" cy="730577"/>
            </a:xfrm>
            <a:custGeom>
              <a:avLst/>
              <a:gdLst/>
              <a:ahLst/>
              <a:cxnLst/>
              <a:rect l="l" t="t" r="r" b="b"/>
              <a:pathLst>
                <a:path w="11056" h="14528" extrusionOk="0">
                  <a:moveTo>
                    <a:pt x="6949" y="1"/>
                  </a:moveTo>
                  <a:cubicBezTo>
                    <a:pt x="6949" y="1"/>
                    <a:pt x="6372" y="636"/>
                    <a:pt x="5274" y="636"/>
                  </a:cubicBezTo>
                  <a:cubicBezTo>
                    <a:pt x="4354" y="636"/>
                    <a:pt x="3376" y="13"/>
                    <a:pt x="3376" y="13"/>
                  </a:cubicBezTo>
                  <a:lnTo>
                    <a:pt x="39" y="921"/>
                  </a:lnTo>
                  <a:cubicBezTo>
                    <a:pt x="1" y="3472"/>
                    <a:pt x="374" y="5928"/>
                    <a:pt x="1111" y="8372"/>
                  </a:cubicBezTo>
                  <a:cubicBezTo>
                    <a:pt x="432" y="10123"/>
                    <a:pt x="159" y="12129"/>
                    <a:pt x="51" y="14007"/>
                  </a:cubicBezTo>
                  <a:cubicBezTo>
                    <a:pt x="1988" y="14351"/>
                    <a:pt x="3951" y="14528"/>
                    <a:pt x="5914" y="14528"/>
                  </a:cubicBezTo>
                  <a:cubicBezTo>
                    <a:pt x="7393" y="14528"/>
                    <a:pt x="8871" y="14427"/>
                    <a:pt x="10338" y="14223"/>
                  </a:cubicBezTo>
                  <a:cubicBezTo>
                    <a:pt x="9963" y="11963"/>
                    <a:pt x="9596" y="9678"/>
                    <a:pt x="9222" y="7420"/>
                  </a:cubicBezTo>
                  <a:cubicBezTo>
                    <a:pt x="9977" y="7273"/>
                    <a:pt x="10631" y="6696"/>
                    <a:pt x="10871" y="5967"/>
                  </a:cubicBezTo>
                  <a:cubicBezTo>
                    <a:pt x="11055" y="5401"/>
                    <a:pt x="10998" y="4786"/>
                    <a:pt x="10827" y="4221"/>
                  </a:cubicBezTo>
                  <a:cubicBezTo>
                    <a:pt x="10649" y="3656"/>
                    <a:pt x="10382" y="3161"/>
                    <a:pt x="10097" y="2640"/>
                  </a:cubicBezTo>
                  <a:lnTo>
                    <a:pt x="9893" y="636"/>
                  </a:lnTo>
                  <a:lnTo>
                    <a:pt x="69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3"/>
            <p:cNvSpPr/>
            <p:nvPr/>
          </p:nvSpPr>
          <p:spPr>
            <a:xfrm>
              <a:off x="1669983" y="2345221"/>
              <a:ext cx="49131" cy="157148"/>
            </a:xfrm>
            <a:custGeom>
              <a:avLst/>
              <a:gdLst/>
              <a:ahLst/>
              <a:cxnLst/>
              <a:rect l="l" t="t" r="r" b="b"/>
              <a:pathLst>
                <a:path w="977" h="3125" extrusionOk="0">
                  <a:moveTo>
                    <a:pt x="51" y="1"/>
                  </a:moveTo>
                  <a:cubicBezTo>
                    <a:pt x="47" y="1"/>
                    <a:pt x="43" y="1"/>
                    <a:pt x="39" y="2"/>
                  </a:cubicBezTo>
                  <a:cubicBezTo>
                    <a:pt x="13" y="8"/>
                    <a:pt x="0" y="40"/>
                    <a:pt x="13" y="65"/>
                  </a:cubicBezTo>
                  <a:cubicBezTo>
                    <a:pt x="77" y="249"/>
                    <a:pt x="139" y="439"/>
                    <a:pt x="203" y="624"/>
                  </a:cubicBezTo>
                  <a:cubicBezTo>
                    <a:pt x="355" y="1068"/>
                    <a:pt x="514" y="1525"/>
                    <a:pt x="686" y="1968"/>
                  </a:cubicBezTo>
                  <a:cubicBezTo>
                    <a:pt x="756" y="2147"/>
                    <a:pt x="824" y="2331"/>
                    <a:pt x="850" y="2521"/>
                  </a:cubicBezTo>
                  <a:cubicBezTo>
                    <a:pt x="876" y="2661"/>
                    <a:pt x="876" y="2870"/>
                    <a:pt x="780" y="3054"/>
                  </a:cubicBezTo>
                  <a:cubicBezTo>
                    <a:pt x="768" y="3080"/>
                    <a:pt x="774" y="3105"/>
                    <a:pt x="800" y="3124"/>
                  </a:cubicBezTo>
                  <a:lnTo>
                    <a:pt x="818" y="3124"/>
                  </a:lnTo>
                  <a:cubicBezTo>
                    <a:pt x="838" y="3124"/>
                    <a:pt x="856" y="3118"/>
                    <a:pt x="863" y="3099"/>
                  </a:cubicBezTo>
                  <a:cubicBezTo>
                    <a:pt x="977" y="2896"/>
                    <a:pt x="971" y="2661"/>
                    <a:pt x="946" y="2502"/>
                  </a:cubicBezTo>
                  <a:cubicBezTo>
                    <a:pt x="920" y="2305"/>
                    <a:pt x="844" y="2121"/>
                    <a:pt x="780" y="1938"/>
                  </a:cubicBezTo>
                  <a:cubicBezTo>
                    <a:pt x="610" y="1487"/>
                    <a:pt x="451" y="1030"/>
                    <a:pt x="299" y="592"/>
                  </a:cubicBezTo>
                  <a:cubicBezTo>
                    <a:pt x="229" y="407"/>
                    <a:pt x="165" y="217"/>
                    <a:pt x="101" y="34"/>
                  </a:cubicBezTo>
                  <a:cubicBezTo>
                    <a:pt x="96" y="13"/>
                    <a:pt x="73" y="1"/>
                    <a:pt x="51" y="1"/>
                  </a:cubicBezTo>
                  <a:close/>
                </a:path>
              </a:pathLst>
            </a:custGeom>
            <a:solidFill>
              <a:srgbClr val="C6C3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3"/>
            <p:cNvSpPr/>
            <p:nvPr/>
          </p:nvSpPr>
          <p:spPr>
            <a:xfrm>
              <a:off x="944585" y="2247362"/>
              <a:ext cx="280202" cy="403054"/>
            </a:xfrm>
            <a:custGeom>
              <a:avLst/>
              <a:gdLst/>
              <a:ahLst/>
              <a:cxnLst/>
              <a:rect l="l" t="t" r="r" b="b"/>
              <a:pathLst>
                <a:path w="5572" h="8015" extrusionOk="0">
                  <a:moveTo>
                    <a:pt x="5299" y="0"/>
                  </a:moveTo>
                  <a:cubicBezTo>
                    <a:pt x="2798" y="1966"/>
                    <a:pt x="704" y="4874"/>
                    <a:pt x="0" y="7977"/>
                  </a:cubicBezTo>
                  <a:cubicBezTo>
                    <a:pt x="343" y="8002"/>
                    <a:pt x="698" y="7989"/>
                    <a:pt x="1034" y="8015"/>
                  </a:cubicBezTo>
                  <a:cubicBezTo>
                    <a:pt x="1884" y="5247"/>
                    <a:pt x="3509" y="2772"/>
                    <a:pt x="5572" y="748"/>
                  </a:cubicBezTo>
                  <a:cubicBezTo>
                    <a:pt x="5407" y="545"/>
                    <a:pt x="5457" y="203"/>
                    <a:pt x="52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3"/>
            <p:cNvSpPr/>
            <p:nvPr/>
          </p:nvSpPr>
          <p:spPr>
            <a:xfrm>
              <a:off x="838931" y="2605409"/>
              <a:ext cx="556280" cy="524096"/>
            </a:xfrm>
            <a:custGeom>
              <a:avLst/>
              <a:gdLst/>
              <a:ahLst/>
              <a:cxnLst/>
              <a:rect l="l" t="t" r="r" b="b"/>
              <a:pathLst>
                <a:path w="11062" h="10422" extrusionOk="0">
                  <a:moveTo>
                    <a:pt x="1167" y="1"/>
                  </a:moveTo>
                  <a:lnTo>
                    <a:pt x="432" y="4626"/>
                  </a:lnTo>
                  <a:cubicBezTo>
                    <a:pt x="1" y="7356"/>
                    <a:pt x="1860" y="9925"/>
                    <a:pt x="4594" y="10358"/>
                  </a:cubicBezTo>
                  <a:cubicBezTo>
                    <a:pt x="4862" y="10400"/>
                    <a:pt x="5127" y="10421"/>
                    <a:pt x="5390" y="10421"/>
                  </a:cubicBezTo>
                  <a:cubicBezTo>
                    <a:pt x="7807" y="10421"/>
                    <a:pt x="9937" y="8662"/>
                    <a:pt x="10326" y="6200"/>
                  </a:cubicBezTo>
                  <a:lnTo>
                    <a:pt x="11062" y="1580"/>
                  </a:lnTo>
                  <a:lnTo>
                    <a:pt x="1167"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3"/>
            <p:cNvSpPr/>
            <p:nvPr/>
          </p:nvSpPr>
          <p:spPr>
            <a:xfrm>
              <a:off x="1227654" y="2216787"/>
              <a:ext cx="107565" cy="476826"/>
            </a:xfrm>
            <a:custGeom>
              <a:avLst/>
              <a:gdLst/>
              <a:ahLst/>
              <a:cxnLst/>
              <a:rect l="l" t="t" r="r" b="b"/>
              <a:pathLst>
                <a:path w="2139" h="9482" extrusionOk="0">
                  <a:moveTo>
                    <a:pt x="699" y="0"/>
                  </a:moveTo>
                  <a:cubicBezTo>
                    <a:pt x="432" y="0"/>
                    <a:pt x="167" y="123"/>
                    <a:pt x="0" y="342"/>
                  </a:cubicBezTo>
                  <a:cubicBezTo>
                    <a:pt x="660" y="3312"/>
                    <a:pt x="698" y="6420"/>
                    <a:pt x="121" y="9410"/>
                  </a:cubicBezTo>
                  <a:cubicBezTo>
                    <a:pt x="340" y="9461"/>
                    <a:pt x="522" y="9481"/>
                    <a:pt x="697" y="9481"/>
                  </a:cubicBezTo>
                  <a:cubicBezTo>
                    <a:pt x="956" y="9481"/>
                    <a:pt x="1199" y="9437"/>
                    <a:pt x="1530" y="9384"/>
                  </a:cubicBezTo>
                  <a:cubicBezTo>
                    <a:pt x="2139" y="6294"/>
                    <a:pt x="1898" y="3051"/>
                    <a:pt x="965" y="43"/>
                  </a:cubicBezTo>
                  <a:cubicBezTo>
                    <a:pt x="878" y="14"/>
                    <a:pt x="788" y="0"/>
                    <a:pt x="6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3"/>
            <p:cNvSpPr/>
            <p:nvPr/>
          </p:nvSpPr>
          <p:spPr>
            <a:xfrm>
              <a:off x="1001008" y="2512176"/>
              <a:ext cx="421711" cy="340849"/>
            </a:xfrm>
            <a:custGeom>
              <a:avLst/>
              <a:gdLst/>
              <a:ahLst/>
              <a:cxnLst/>
              <a:rect l="l" t="t" r="r" b="b"/>
              <a:pathLst>
                <a:path w="8386" h="6778" extrusionOk="0">
                  <a:moveTo>
                    <a:pt x="1169" y="1"/>
                  </a:moveTo>
                  <a:lnTo>
                    <a:pt x="90" y="4272"/>
                  </a:lnTo>
                  <a:cubicBezTo>
                    <a:pt x="1" y="4621"/>
                    <a:pt x="20" y="4989"/>
                    <a:pt x="135" y="5332"/>
                  </a:cubicBezTo>
                  <a:lnTo>
                    <a:pt x="211" y="5534"/>
                  </a:lnTo>
                  <a:cubicBezTo>
                    <a:pt x="427" y="6170"/>
                    <a:pt x="972" y="6633"/>
                    <a:pt x="1626" y="6747"/>
                  </a:cubicBezTo>
                  <a:cubicBezTo>
                    <a:pt x="1738" y="6768"/>
                    <a:pt x="1851" y="6778"/>
                    <a:pt x="1963" y="6778"/>
                  </a:cubicBezTo>
                  <a:cubicBezTo>
                    <a:pt x="2297" y="6778"/>
                    <a:pt x="2625" y="6688"/>
                    <a:pt x="2914" y="6512"/>
                  </a:cubicBezTo>
                  <a:cubicBezTo>
                    <a:pt x="4215" y="5725"/>
                    <a:pt x="7249" y="3847"/>
                    <a:pt x="7966" y="2945"/>
                  </a:cubicBezTo>
                  <a:lnTo>
                    <a:pt x="8385" y="1600"/>
                  </a:lnTo>
                  <a:lnTo>
                    <a:pt x="8385" y="1600"/>
                  </a:lnTo>
                  <a:cubicBezTo>
                    <a:pt x="7147" y="1931"/>
                    <a:pt x="4069" y="2228"/>
                    <a:pt x="3504" y="2622"/>
                  </a:cubicBezTo>
                  <a:lnTo>
                    <a:pt x="4012" y="1137"/>
                  </a:lnTo>
                  <a:lnTo>
                    <a:pt x="1169"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3"/>
            <p:cNvSpPr/>
            <p:nvPr/>
          </p:nvSpPr>
          <p:spPr>
            <a:xfrm>
              <a:off x="1085943" y="2641062"/>
              <a:ext cx="95094" cy="53104"/>
            </a:xfrm>
            <a:custGeom>
              <a:avLst/>
              <a:gdLst/>
              <a:ahLst/>
              <a:cxnLst/>
              <a:rect l="l" t="t" r="r" b="b"/>
              <a:pathLst>
                <a:path w="1891" h="1056" extrusionOk="0">
                  <a:moveTo>
                    <a:pt x="1838" y="0"/>
                  </a:moveTo>
                  <a:cubicBezTo>
                    <a:pt x="1835" y="0"/>
                    <a:pt x="1831" y="1"/>
                    <a:pt x="1828" y="1"/>
                  </a:cubicBezTo>
                  <a:cubicBezTo>
                    <a:pt x="1149" y="141"/>
                    <a:pt x="508" y="484"/>
                    <a:pt x="19" y="973"/>
                  </a:cubicBezTo>
                  <a:cubicBezTo>
                    <a:pt x="1" y="991"/>
                    <a:pt x="1" y="1023"/>
                    <a:pt x="19" y="1043"/>
                  </a:cubicBezTo>
                  <a:cubicBezTo>
                    <a:pt x="25" y="1049"/>
                    <a:pt x="39" y="1055"/>
                    <a:pt x="51" y="1055"/>
                  </a:cubicBezTo>
                  <a:cubicBezTo>
                    <a:pt x="63" y="1055"/>
                    <a:pt x="77" y="1049"/>
                    <a:pt x="89" y="1043"/>
                  </a:cubicBezTo>
                  <a:cubicBezTo>
                    <a:pt x="566" y="566"/>
                    <a:pt x="1187" y="230"/>
                    <a:pt x="1847" y="97"/>
                  </a:cubicBezTo>
                  <a:cubicBezTo>
                    <a:pt x="1873" y="91"/>
                    <a:pt x="1891" y="65"/>
                    <a:pt x="1885" y="39"/>
                  </a:cubicBezTo>
                  <a:cubicBezTo>
                    <a:pt x="1879" y="18"/>
                    <a:pt x="1859" y="0"/>
                    <a:pt x="183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3"/>
            <p:cNvSpPr/>
            <p:nvPr/>
          </p:nvSpPr>
          <p:spPr>
            <a:xfrm>
              <a:off x="1401598" y="2563670"/>
              <a:ext cx="210654" cy="146286"/>
            </a:xfrm>
            <a:custGeom>
              <a:avLst/>
              <a:gdLst/>
              <a:ahLst/>
              <a:cxnLst/>
              <a:rect l="l" t="t" r="r" b="b"/>
              <a:pathLst>
                <a:path w="4189" h="2909" extrusionOk="0">
                  <a:moveTo>
                    <a:pt x="2211" y="0"/>
                  </a:moveTo>
                  <a:cubicBezTo>
                    <a:pt x="1949" y="0"/>
                    <a:pt x="1687" y="52"/>
                    <a:pt x="1434" y="131"/>
                  </a:cubicBezTo>
                  <a:cubicBezTo>
                    <a:pt x="1079" y="246"/>
                    <a:pt x="863" y="316"/>
                    <a:pt x="419" y="576"/>
                  </a:cubicBezTo>
                  <a:lnTo>
                    <a:pt x="0" y="1921"/>
                  </a:lnTo>
                  <a:cubicBezTo>
                    <a:pt x="70" y="1921"/>
                    <a:pt x="140" y="1922"/>
                    <a:pt x="209" y="1922"/>
                  </a:cubicBezTo>
                  <a:cubicBezTo>
                    <a:pt x="635" y="1922"/>
                    <a:pt x="1058" y="1907"/>
                    <a:pt x="1434" y="1699"/>
                  </a:cubicBezTo>
                  <a:cubicBezTo>
                    <a:pt x="1562" y="1903"/>
                    <a:pt x="1776" y="2049"/>
                    <a:pt x="2019" y="2080"/>
                  </a:cubicBezTo>
                  <a:cubicBezTo>
                    <a:pt x="2005" y="2296"/>
                    <a:pt x="2037" y="2524"/>
                    <a:pt x="2113" y="2721"/>
                  </a:cubicBezTo>
                  <a:cubicBezTo>
                    <a:pt x="2133" y="2773"/>
                    <a:pt x="2157" y="2823"/>
                    <a:pt x="2195" y="2855"/>
                  </a:cubicBezTo>
                  <a:cubicBezTo>
                    <a:pt x="2222" y="2886"/>
                    <a:pt x="2266" y="2908"/>
                    <a:pt x="2308" y="2908"/>
                  </a:cubicBezTo>
                  <a:cubicBezTo>
                    <a:pt x="2317" y="2908"/>
                    <a:pt x="2327" y="2907"/>
                    <a:pt x="2335" y="2905"/>
                  </a:cubicBezTo>
                  <a:cubicBezTo>
                    <a:pt x="2380" y="2893"/>
                    <a:pt x="2418" y="2855"/>
                    <a:pt x="2437" y="2811"/>
                  </a:cubicBezTo>
                  <a:cubicBezTo>
                    <a:pt x="2456" y="2765"/>
                    <a:pt x="2462" y="2715"/>
                    <a:pt x="2462" y="2664"/>
                  </a:cubicBezTo>
                  <a:cubicBezTo>
                    <a:pt x="2482" y="2404"/>
                    <a:pt x="2482" y="2143"/>
                    <a:pt x="2462" y="1883"/>
                  </a:cubicBezTo>
                  <a:lnTo>
                    <a:pt x="2462" y="1883"/>
                  </a:lnTo>
                  <a:cubicBezTo>
                    <a:pt x="2506" y="1927"/>
                    <a:pt x="2564" y="1953"/>
                    <a:pt x="2628" y="1953"/>
                  </a:cubicBezTo>
                  <a:cubicBezTo>
                    <a:pt x="2602" y="2201"/>
                    <a:pt x="2696" y="2448"/>
                    <a:pt x="2875" y="2620"/>
                  </a:cubicBezTo>
                  <a:cubicBezTo>
                    <a:pt x="2910" y="2656"/>
                    <a:pt x="2955" y="2688"/>
                    <a:pt x="3001" y="2688"/>
                  </a:cubicBezTo>
                  <a:cubicBezTo>
                    <a:pt x="3012" y="2688"/>
                    <a:pt x="3022" y="2686"/>
                    <a:pt x="3033" y="2683"/>
                  </a:cubicBezTo>
                  <a:cubicBezTo>
                    <a:pt x="3091" y="2658"/>
                    <a:pt x="3109" y="2588"/>
                    <a:pt x="3115" y="2518"/>
                  </a:cubicBezTo>
                  <a:cubicBezTo>
                    <a:pt x="3141" y="2270"/>
                    <a:pt x="3123" y="2011"/>
                    <a:pt x="3059" y="1763"/>
                  </a:cubicBezTo>
                  <a:lnTo>
                    <a:pt x="3059" y="1763"/>
                  </a:lnTo>
                  <a:cubicBezTo>
                    <a:pt x="3110" y="1808"/>
                    <a:pt x="3162" y="1834"/>
                    <a:pt x="3223" y="1834"/>
                  </a:cubicBezTo>
                  <a:cubicBezTo>
                    <a:pt x="3230" y="1834"/>
                    <a:pt x="3236" y="1833"/>
                    <a:pt x="3243" y="1833"/>
                  </a:cubicBezTo>
                  <a:cubicBezTo>
                    <a:pt x="3281" y="2003"/>
                    <a:pt x="3363" y="2163"/>
                    <a:pt x="3496" y="2278"/>
                  </a:cubicBezTo>
                  <a:cubicBezTo>
                    <a:pt x="3523" y="2303"/>
                    <a:pt x="3565" y="2330"/>
                    <a:pt x="3604" y="2330"/>
                  </a:cubicBezTo>
                  <a:cubicBezTo>
                    <a:pt x="3611" y="2330"/>
                    <a:pt x="3617" y="2330"/>
                    <a:pt x="3624" y="2328"/>
                  </a:cubicBezTo>
                  <a:cubicBezTo>
                    <a:pt x="3680" y="2308"/>
                    <a:pt x="3694" y="2226"/>
                    <a:pt x="3694" y="2163"/>
                  </a:cubicBezTo>
                  <a:cubicBezTo>
                    <a:pt x="3668" y="1680"/>
                    <a:pt x="3452" y="1217"/>
                    <a:pt x="3103" y="887"/>
                  </a:cubicBezTo>
                  <a:lnTo>
                    <a:pt x="3103" y="887"/>
                  </a:lnTo>
                  <a:cubicBezTo>
                    <a:pt x="3229" y="907"/>
                    <a:pt x="3357" y="919"/>
                    <a:pt x="3484" y="937"/>
                  </a:cubicBezTo>
                  <a:cubicBezTo>
                    <a:pt x="3624" y="1071"/>
                    <a:pt x="3808" y="1160"/>
                    <a:pt x="4005" y="1160"/>
                  </a:cubicBezTo>
                  <a:cubicBezTo>
                    <a:pt x="4061" y="1160"/>
                    <a:pt x="4131" y="1147"/>
                    <a:pt x="4157" y="1089"/>
                  </a:cubicBezTo>
                  <a:cubicBezTo>
                    <a:pt x="4189" y="1021"/>
                    <a:pt x="4125" y="951"/>
                    <a:pt x="4061" y="899"/>
                  </a:cubicBezTo>
                  <a:cubicBezTo>
                    <a:pt x="3610" y="526"/>
                    <a:pt x="3129" y="131"/>
                    <a:pt x="2552" y="31"/>
                  </a:cubicBezTo>
                  <a:cubicBezTo>
                    <a:pt x="2439" y="10"/>
                    <a:pt x="2325" y="0"/>
                    <a:pt x="221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3"/>
            <p:cNvSpPr/>
            <p:nvPr/>
          </p:nvSpPr>
          <p:spPr>
            <a:xfrm>
              <a:off x="1392345" y="2613103"/>
              <a:ext cx="13427" cy="49785"/>
            </a:xfrm>
            <a:custGeom>
              <a:avLst/>
              <a:gdLst/>
              <a:ahLst/>
              <a:cxnLst/>
              <a:rect l="l" t="t" r="r" b="b"/>
              <a:pathLst>
                <a:path w="267" h="990" extrusionOk="0">
                  <a:moveTo>
                    <a:pt x="208" y="0"/>
                  </a:moveTo>
                  <a:cubicBezTo>
                    <a:pt x="193" y="0"/>
                    <a:pt x="179" y="7"/>
                    <a:pt x="171" y="18"/>
                  </a:cubicBezTo>
                  <a:cubicBezTo>
                    <a:pt x="70" y="158"/>
                    <a:pt x="6" y="323"/>
                    <a:pt x="6" y="487"/>
                  </a:cubicBezTo>
                  <a:cubicBezTo>
                    <a:pt x="0" y="659"/>
                    <a:pt x="50" y="830"/>
                    <a:pt x="146" y="970"/>
                  </a:cubicBezTo>
                  <a:cubicBezTo>
                    <a:pt x="159" y="982"/>
                    <a:pt x="171" y="990"/>
                    <a:pt x="184" y="990"/>
                  </a:cubicBezTo>
                  <a:cubicBezTo>
                    <a:pt x="197" y="990"/>
                    <a:pt x="203" y="990"/>
                    <a:pt x="215" y="982"/>
                  </a:cubicBezTo>
                  <a:cubicBezTo>
                    <a:pt x="235" y="964"/>
                    <a:pt x="241" y="938"/>
                    <a:pt x="229" y="914"/>
                  </a:cubicBezTo>
                  <a:cubicBezTo>
                    <a:pt x="139" y="792"/>
                    <a:pt x="95" y="640"/>
                    <a:pt x="101" y="495"/>
                  </a:cubicBezTo>
                  <a:cubicBezTo>
                    <a:pt x="108" y="343"/>
                    <a:pt x="159" y="196"/>
                    <a:pt x="247" y="82"/>
                  </a:cubicBezTo>
                  <a:cubicBezTo>
                    <a:pt x="267" y="56"/>
                    <a:pt x="261" y="30"/>
                    <a:pt x="241" y="12"/>
                  </a:cubicBezTo>
                  <a:cubicBezTo>
                    <a:pt x="230" y="4"/>
                    <a:pt x="219" y="0"/>
                    <a:pt x="2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3"/>
            <p:cNvSpPr/>
            <p:nvPr/>
          </p:nvSpPr>
          <p:spPr>
            <a:xfrm>
              <a:off x="1495032" y="2621350"/>
              <a:ext cx="34195" cy="40582"/>
            </a:xfrm>
            <a:custGeom>
              <a:avLst/>
              <a:gdLst/>
              <a:ahLst/>
              <a:cxnLst/>
              <a:rect l="l" t="t" r="r" b="b"/>
              <a:pathLst>
                <a:path w="680" h="807" extrusionOk="0">
                  <a:moveTo>
                    <a:pt x="57" y="0"/>
                  </a:moveTo>
                  <a:cubicBezTo>
                    <a:pt x="41" y="0"/>
                    <a:pt x="26" y="7"/>
                    <a:pt x="14" y="19"/>
                  </a:cubicBezTo>
                  <a:cubicBezTo>
                    <a:pt x="1" y="38"/>
                    <a:pt x="1" y="70"/>
                    <a:pt x="27" y="89"/>
                  </a:cubicBezTo>
                  <a:cubicBezTo>
                    <a:pt x="267" y="267"/>
                    <a:pt x="458" y="501"/>
                    <a:pt x="579" y="774"/>
                  </a:cubicBezTo>
                  <a:cubicBezTo>
                    <a:pt x="592" y="794"/>
                    <a:pt x="604" y="806"/>
                    <a:pt x="624" y="806"/>
                  </a:cubicBezTo>
                  <a:cubicBezTo>
                    <a:pt x="630" y="806"/>
                    <a:pt x="636" y="806"/>
                    <a:pt x="642" y="800"/>
                  </a:cubicBezTo>
                  <a:cubicBezTo>
                    <a:pt x="668" y="788"/>
                    <a:pt x="680" y="762"/>
                    <a:pt x="668" y="736"/>
                  </a:cubicBezTo>
                  <a:cubicBezTo>
                    <a:pt x="541" y="451"/>
                    <a:pt x="337" y="197"/>
                    <a:pt x="84" y="6"/>
                  </a:cubicBezTo>
                  <a:cubicBezTo>
                    <a:pt x="75" y="2"/>
                    <a:pt x="66" y="0"/>
                    <a:pt x="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3"/>
            <p:cNvSpPr/>
            <p:nvPr/>
          </p:nvSpPr>
          <p:spPr>
            <a:xfrm>
              <a:off x="1520327" y="2600832"/>
              <a:ext cx="38973" cy="57227"/>
            </a:xfrm>
            <a:custGeom>
              <a:avLst/>
              <a:gdLst/>
              <a:ahLst/>
              <a:cxnLst/>
              <a:rect l="l" t="t" r="r" b="b"/>
              <a:pathLst>
                <a:path w="775" h="1138" extrusionOk="0">
                  <a:moveTo>
                    <a:pt x="54" y="1"/>
                  </a:moveTo>
                  <a:cubicBezTo>
                    <a:pt x="41" y="1"/>
                    <a:pt x="28" y="6"/>
                    <a:pt x="19" y="15"/>
                  </a:cubicBezTo>
                  <a:cubicBezTo>
                    <a:pt x="0" y="34"/>
                    <a:pt x="0" y="66"/>
                    <a:pt x="19" y="84"/>
                  </a:cubicBezTo>
                  <a:lnTo>
                    <a:pt x="564" y="643"/>
                  </a:lnTo>
                  <a:lnTo>
                    <a:pt x="678" y="1106"/>
                  </a:lnTo>
                  <a:cubicBezTo>
                    <a:pt x="678" y="1126"/>
                    <a:pt x="704" y="1138"/>
                    <a:pt x="724" y="1138"/>
                  </a:cubicBezTo>
                  <a:lnTo>
                    <a:pt x="736" y="1138"/>
                  </a:lnTo>
                  <a:cubicBezTo>
                    <a:pt x="762" y="1132"/>
                    <a:pt x="774" y="1106"/>
                    <a:pt x="768" y="1082"/>
                  </a:cubicBezTo>
                  <a:lnTo>
                    <a:pt x="654" y="605"/>
                  </a:lnTo>
                  <a:cubicBezTo>
                    <a:pt x="654" y="599"/>
                    <a:pt x="648" y="593"/>
                    <a:pt x="640" y="587"/>
                  </a:cubicBezTo>
                  <a:lnTo>
                    <a:pt x="89" y="15"/>
                  </a:lnTo>
                  <a:cubicBezTo>
                    <a:pt x="79" y="6"/>
                    <a:pt x="66" y="1"/>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3"/>
            <p:cNvSpPr/>
            <p:nvPr/>
          </p:nvSpPr>
          <p:spPr>
            <a:xfrm>
              <a:off x="1539084" y="2592233"/>
              <a:ext cx="21473" cy="18958"/>
            </a:xfrm>
            <a:custGeom>
              <a:avLst/>
              <a:gdLst/>
              <a:ahLst/>
              <a:cxnLst/>
              <a:rect l="l" t="t" r="r" b="b"/>
              <a:pathLst>
                <a:path w="427" h="377" extrusionOk="0">
                  <a:moveTo>
                    <a:pt x="49" y="1"/>
                  </a:moveTo>
                  <a:cubicBezTo>
                    <a:pt x="36" y="1"/>
                    <a:pt x="23" y="5"/>
                    <a:pt x="14" y="14"/>
                  </a:cubicBezTo>
                  <a:cubicBezTo>
                    <a:pt x="0" y="34"/>
                    <a:pt x="0" y="65"/>
                    <a:pt x="20" y="84"/>
                  </a:cubicBezTo>
                  <a:lnTo>
                    <a:pt x="337" y="363"/>
                  </a:lnTo>
                  <a:cubicBezTo>
                    <a:pt x="343" y="369"/>
                    <a:pt x="357" y="377"/>
                    <a:pt x="369" y="377"/>
                  </a:cubicBezTo>
                  <a:cubicBezTo>
                    <a:pt x="381" y="377"/>
                    <a:pt x="395" y="369"/>
                    <a:pt x="407" y="357"/>
                  </a:cubicBezTo>
                  <a:cubicBezTo>
                    <a:pt x="427" y="339"/>
                    <a:pt x="419" y="307"/>
                    <a:pt x="401" y="287"/>
                  </a:cubicBezTo>
                  <a:lnTo>
                    <a:pt x="84" y="14"/>
                  </a:lnTo>
                  <a:cubicBezTo>
                    <a:pt x="74" y="5"/>
                    <a:pt x="61" y="1"/>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3"/>
            <p:cNvSpPr/>
            <p:nvPr/>
          </p:nvSpPr>
          <p:spPr>
            <a:xfrm>
              <a:off x="1021173" y="2233935"/>
              <a:ext cx="233636" cy="362573"/>
            </a:xfrm>
            <a:custGeom>
              <a:avLst/>
              <a:gdLst/>
              <a:ahLst/>
              <a:cxnLst/>
              <a:rect l="l" t="t" r="r" b="b"/>
              <a:pathLst>
                <a:path w="4646" h="7210" extrusionOk="0">
                  <a:moveTo>
                    <a:pt x="4106" y="1"/>
                  </a:moveTo>
                  <a:lnTo>
                    <a:pt x="2844" y="330"/>
                  </a:lnTo>
                  <a:lnTo>
                    <a:pt x="0" y="5737"/>
                  </a:lnTo>
                  <a:lnTo>
                    <a:pt x="4043" y="7209"/>
                  </a:lnTo>
                  <a:lnTo>
                    <a:pt x="4646" y="4494"/>
                  </a:lnTo>
                  <a:lnTo>
                    <a:pt x="41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3"/>
            <p:cNvSpPr/>
            <p:nvPr/>
          </p:nvSpPr>
          <p:spPr>
            <a:xfrm>
              <a:off x="1018257" y="2488842"/>
              <a:ext cx="232127" cy="110180"/>
            </a:xfrm>
            <a:custGeom>
              <a:avLst/>
              <a:gdLst/>
              <a:ahLst/>
              <a:cxnLst/>
              <a:rect l="l" t="t" r="r" b="b"/>
              <a:pathLst>
                <a:path w="4616" h="2191" extrusionOk="0">
                  <a:moveTo>
                    <a:pt x="4557" y="0"/>
                  </a:moveTo>
                  <a:cubicBezTo>
                    <a:pt x="4537" y="0"/>
                    <a:pt x="4518" y="13"/>
                    <a:pt x="4513" y="40"/>
                  </a:cubicBezTo>
                  <a:lnTo>
                    <a:pt x="4069" y="2076"/>
                  </a:lnTo>
                  <a:lnTo>
                    <a:pt x="70" y="623"/>
                  </a:lnTo>
                  <a:cubicBezTo>
                    <a:pt x="64" y="620"/>
                    <a:pt x="57" y="619"/>
                    <a:pt x="51" y="619"/>
                  </a:cubicBezTo>
                  <a:cubicBezTo>
                    <a:pt x="33" y="619"/>
                    <a:pt x="17" y="630"/>
                    <a:pt x="8" y="649"/>
                  </a:cubicBezTo>
                  <a:cubicBezTo>
                    <a:pt x="0" y="674"/>
                    <a:pt x="14" y="706"/>
                    <a:pt x="38" y="712"/>
                  </a:cubicBezTo>
                  <a:lnTo>
                    <a:pt x="4088" y="2185"/>
                  </a:lnTo>
                  <a:cubicBezTo>
                    <a:pt x="4088" y="2185"/>
                    <a:pt x="4094" y="2191"/>
                    <a:pt x="4101" y="2191"/>
                  </a:cubicBezTo>
                  <a:cubicBezTo>
                    <a:pt x="4107" y="2191"/>
                    <a:pt x="4120" y="2185"/>
                    <a:pt x="4126" y="2185"/>
                  </a:cubicBezTo>
                  <a:cubicBezTo>
                    <a:pt x="4139" y="2178"/>
                    <a:pt x="4145" y="2166"/>
                    <a:pt x="4151" y="2153"/>
                  </a:cubicBezTo>
                  <a:lnTo>
                    <a:pt x="4608" y="58"/>
                  </a:lnTo>
                  <a:cubicBezTo>
                    <a:pt x="4615" y="34"/>
                    <a:pt x="4602" y="8"/>
                    <a:pt x="4570" y="2"/>
                  </a:cubicBezTo>
                  <a:cubicBezTo>
                    <a:pt x="4566" y="1"/>
                    <a:pt x="4562" y="0"/>
                    <a:pt x="45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3"/>
            <p:cNvSpPr/>
            <p:nvPr/>
          </p:nvSpPr>
          <p:spPr>
            <a:xfrm>
              <a:off x="2225609" y="2053956"/>
              <a:ext cx="120640" cy="120992"/>
            </a:xfrm>
            <a:custGeom>
              <a:avLst/>
              <a:gdLst/>
              <a:ahLst/>
              <a:cxnLst/>
              <a:rect l="l" t="t" r="r" b="b"/>
              <a:pathLst>
                <a:path w="2399" h="2406" extrusionOk="0">
                  <a:moveTo>
                    <a:pt x="762" y="0"/>
                  </a:moveTo>
                  <a:cubicBezTo>
                    <a:pt x="407" y="520"/>
                    <a:pt x="108" y="1129"/>
                    <a:pt x="0" y="1744"/>
                  </a:cubicBezTo>
                  <a:cubicBezTo>
                    <a:pt x="369" y="2043"/>
                    <a:pt x="832" y="2253"/>
                    <a:pt x="1275" y="2405"/>
                  </a:cubicBezTo>
                  <a:cubicBezTo>
                    <a:pt x="1778" y="1980"/>
                    <a:pt x="2164" y="1421"/>
                    <a:pt x="2399" y="806"/>
                  </a:cubicBezTo>
                  <a:cubicBezTo>
                    <a:pt x="1930" y="399"/>
                    <a:pt x="1365" y="127"/>
                    <a:pt x="76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3"/>
            <p:cNvSpPr/>
            <p:nvPr/>
          </p:nvSpPr>
          <p:spPr>
            <a:xfrm>
              <a:off x="2263878" y="1986420"/>
              <a:ext cx="147192" cy="108068"/>
            </a:xfrm>
            <a:custGeom>
              <a:avLst/>
              <a:gdLst/>
              <a:ahLst/>
              <a:cxnLst/>
              <a:rect l="l" t="t" r="r" b="b"/>
              <a:pathLst>
                <a:path w="2927" h="2149" extrusionOk="0">
                  <a:moveTo>
                    <a:pt x="1679" y="0"/>
                  </a:moveTo>
                  <a:cubicBezTo>
                    <a:pt x="1652" y="0"/>
                    <a:pt x="1625" y="4"/>
                    <a:pt x="1600" y="10"/>
                  </a:cubicBezTo>
                  <a:cubicBezTo>
                    <a:pt x="1237" y="61"/>
                    <a:pt x="882" y="207"/>
                    <a:pt x="598" y="435"/>
                  </a:cubicBezTo>
                  <a:cubicBezTo>
                    <a:pt x="305" y="664"/>
                    <a:pt x="141" y="1001"/>
                    <a:pt x="1" y="1343"/>
                  </a:cubicBezTo>
                  <a:lnTo>
                    <a:pt x="1638" y="2149"/>
                  </a:lnTo>
                  <a:cubicBezTo>
                    <a:pt x="1923" y="2009"/>
                    <a:pt x="2159" y="1768"/>
                    <a:pt x="2273" y="1470"/>
                  </a:cubicBezTo>
                  <a:cubicBezTo>
                    <a:pt x="2450" y="1425"/>
                    <a:pt x="2616" y="1336"/>
                    <a:pt x="2754" y="1221"/>
                  </a:cubicBezTo>
                  <a:cubicBezTo>
                    <a:pt x="2786" y="1197"/>
                    <a:pt x="2818" y="1171"/>
                    <a:pt x="2837" y="1133"/>
                  </a:cubicBezTo>
                  <a:cubicBezTo>
                    <a:pt x="2856" y="1101"/>
                    <a:pt x="2863" y="1063"/>
                    <a:pt x="2850" y="1025"/>
                  </a:cubicBezTo>
                  <a:cubicBezTo>
                    <a:pt x="2837" y="981"/>
                    <a:pt x="2792" y="949"/>
                    <a:pt x="2748" y="943"/>
                  </a:cubicBezTo>
                  <a:cubicBezTo>
                    <a:pt x="2727" y="937"/>
                    <a:pt x="2707" y="936"/>
                    <a:pt x="2687" y="936"/>
                  </a:cubicBezTo>
                  <a:cubicBezTo>
                    <a:pt x="2660" y="936"/>
                    <a:pt x="2635" y="939"/>
                    <a:pt x="2608" y="943"/>
                  </a:cubicBezTo>
                  <a:cubicBezTo>
                    <a:pt x="2736" y="892"/>
                    <a:pt x="2844" y="778"/>
                    <a:pt x="2894" y="644"/>
                  </a:cubicBezTo>
                  <a:cubicBezTo>
                    <a:pt x="2920" y="594"/>
                    <a:pt x="2926" y="530"/>
                    <a:pt x="2894" y="492"/>
                  </a:cubicBezTo>
                  <a:cubicBezTo>
                    <a:pt x="2863" y="448"/>
                    <a:pt x="2812" y="442"/>
                    <a:pt x="2760" y="442"/>
                  </a:cubicBezTo>
                  <a:cubicBezTo>
                    <a:pt x="2640" y="442"/>
                    <a:pt x="2526" y="467"/>
                    <a:pt x="2425" y="518"/>
                  </a:cubicBezTo>
                  <a:cubicBezTo>
                    <a:pt x="2476" y="492"/>
                    <a:pt x="2488" y="435"/>
                    <a:pt x="2488" y="371"/>
                  </a:cubicBezTo>
                  <a:cubicBezTo>
                    <a:pt x="2494" y="315"/>
                    <a:pt x="2463" y="251"/>
                    <a:pt x="2412" y="219"/>
                  </a:cubicBezTo>
                  <a:cubicBezTo>
                    <a:pt x="2372" y="197"/>
                    <a:pt x="2324" y="190"/>
                    <a:pt x="2276" y="190"/>
                  </a:cubicBezTo>
                  <a:cubicBezTo>
                    <a:pt x="2255" y="190"/>
                    <a:pt x="2235" y="191"/>
                    <a:pt x="2215" y="193"/>
                  </a:cubicBezTo>
                  <a:cubicBezTo>
                    <a:pt x="2051" y="207"/>
                    <a:pt x="1892" y="239"/>
                    <a:pt x="1732" y="283"/>
                  </a:cubicBezTo>
                  <a:cubicBezTo>
                    <a:pt x="1796" y="245"/>
                    <a:pt x="1860" y="193"/>
                    <a:pt x="1854" y="117"/>
                  </a:cubicBezTo>
                  <a:cubicBezTo>
                    <a:pt x="1854" y="67"/>
                    <a:pt x="1809" y="29"/>
                    <a:pt x="1758" y="10"/>
                  </a:cubicBezTo>
                  <a:cubicBezTo>
                    <a:pt x="1733" y="4"/>
                    <a:pt x="1706" y="0"/>
                    <a:pt x="167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3"/>
            <p:cNvSpPr/>
            <p:nvPr/>
          </p:nvSpPr>
          <p:spPr>
            <a:xfrm>
              <a:off x="2219223" y="2029969"/>
              <a:ext cx="86847" cy="120740"/>
            </a:xfrm>
            <a:custGeom>
              <a:avLst/>
              <a:gdLst/>
              <a:ahLst/>
              <a:cxnLst/>
              <a:rect l="l" t="t" r="r" b="b"/>
              <a:pathLst>
                <a:path w="1727" h="2401" extrusionOk="0">
                  <a:moveTo>
                    <a:pt x="1568" y="0"/>
                  </a:moveTo>
                  <a:cubicBezTo>
                    <a:pt x="1498" y="0"/>
                    <a:pt x="1434" y="20"/>
                    <a:pt x="1371" y="45"/>
                  </a:cubicBezTo>
                  <a:cubicBezTo>
                    <a:pt x="939" y="203"/>
                    <a:pt x="546" y="439"/>
                    <a:pt x="203" y="736"/>
                  </a:cubicBezTo>
                  <a:cubicBezTo>
                    <a:pt x="153" y="788"/>
                    <a:pt x="127" y="870"/>
                    <a:pt x="107" y="940"/>
                  </a:cubicBezTo>
                  <a:cubicBezTo>
                    <a:pt x="1" y="1359"/>
                    <a:pt x="51" y="1796"/>
                    <a:pt x="127" y="2221"/>
                  </a:cubicBezTo>
                  <a:cubicBezTo>
                    <a:pt x="259" y="2330"/>
                    <a:pt x="442" y="2401"/>
                    <a:pt x="617" y="2401"/>
                  </a:cubicBezTo>
                  <a:cubicBezTo>
                    <a:pt x="718" y="2401"/>
                    <a:pt x="817" y="2377"/>
                    <a:pt x="901" y="2323"/>
                  </a:cubicBezTo>
                  <a:cubicBezTo>
                    <a:pt x="1117" y="2177"/>
                    <a:pt x="1263" y="1930"/>
                    <a:pt x="1275" y="1670"/>
                  </a:cubicBezTo>
                  <a:cubicBezTo>
                    <a:pt x="1288" y="1409"/>
                    <a:pt x="1155" y="1163"/>
                    <a:pt x="953" y="997"/>
                  </a:cubicBezTo>
                  <a:cubicBezTo>
                    <a:pt x="1314" y="826"/>
                    <a:pt x="1606" y="495"/>
                    <a:pt x="1726" y="109"/>
                  </a:cubicBezTo>
                  <a:cubicBezTo>
                    <a:pt x="1706" y="45"/>
                    <a:pt x="1638" y="7"/>
                    <a:pt x="156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3"/>
            <p:cNvSpPr/>
            <p:nvPr/>
          </p:nvSpPr>
          <p:spPr>
            <a:xfrm>
              <a:off x="2261665" y="2027706"/>
              <a:ext cx="46918" cy="121344"/>
            </a:xfrm>
            <a:custGeom>
              <a:avLst/>
              <a:gdLst/>
              <a:ahLst/>
              <a:cxnLst/>
              <a:rect l="l" t="t" r="r" b="b"/>
              <a:pathLst>
                <a:path w="933" h="2413" extrusionOk="0">
                  <a:moveTo>
                    <a:pt x="704" y="0"/>
                  </a:moveTo>
                  <a:cubicBezTo>
                    <a:pt x="633" y="0"/>
                    <a:pt x="570" y="22"/>
                    <a:pt x="508" y="45"/>
                  </a:cubicBezTo>
                  <a:cubicBezTo>
                    <a:pt x="393" y="84"/>
                    <a:pt x="279" y="134"/>
                    <a:pt x="165" y="192"/>
                  </a:cubicBezTo>
                  <a:cubicBezTo>
                    <a:pt x="139" y="204"/>
                    <a:pt x="133" y="230"/>
                    <a:pt x="139" y="256"/>
                  </a:cubicBezTo>
                  <a:cubicBezTo>
                    <a:pt x="148" y="272"/>
                    <a:pt x="165" y="280"/>
                    <a:pt x="183" y="280"/>
                  </a:cubicBezTo>
                  <a:cubicBezTo>
                    <a:pt x="192" y="280"/>
                    <a:pt x="201" y="278"/>
                    <a:pt x="209" y="274"/>
                  </a:cubicBezTo>
                  <a:cubicBezTo>
                    <a:pt x="317" y="224"/>
                    <a:pt x="431" y="180"/>
                    <a:pt x="540" y="134"/>
                  </a:cubicBezTo>
                  <a:cubicBezTo>
                    <a:pt x="597" y="117"/>
                    <a:pt x="648" y="95"/>
                    <a:pt x="705" y="95"/>
                  </a:cubicBezTo>
                  <a:cubicBezTo>
                    <a:pt x="711" y="95"/>
                    <a:pt x="717" y="95"/>
                    <a:pt x="724" y="96"/>
                  </a:cubicBezTo>
                  <a:cubicBezTo>
                    <a:pt x="762" y="103"/>
                    <a:pt x="812" y="116"/>
                    <a:pt x="832" y="154"/>
                  </a:cubicBezTo>
                  <a:cubicBezTo>
                    <a:pt x="710" y="522"/>
                    <a:pt x="431" y="833"/>
                    <a:pt x="89" y="997"/>
                  </a:cubicBezTo>
                  <a:cubicBezTo>
                    <a:pt x="70" y="1010"/>
                    <a:pt x="57" y="1023"/>
                    <a:pt x="57" y="1036"/>
                  </a:cubicBezTo>
                  <a:cubicBezTo>
                    <a:pt x="57" y="1055"/>
                    <a:pt x="63" y="1074"/>
                    <a:pt x="77" y="1080"/>
                  </a:cubicBezTo>
                  <a:cubicBezTo>
                    <a:pt x="279" y="1238"/>
                    <a:pt x="393" y="1474"/>
                    <a:pt x="381" y="1709"/>
                  </a:cubicBezTo>
                  <a:cubicBezTo>
                    <a:pt x="375" y="1955"/>
                    <a:pt x="235" y="2190"/>
                    <a:pt x="32" y="2324"/>
                  </a:cubicBezTo>
                  <a:cubicBezTo>
                    <a:pt x="7" y="2342"/>
                    <a:pt x="0" y="2368"/>
                    <a:pt x="13" y="2394"/>
                  </a:cubicBezTo>
                  <a:cubicBezTo>
                    <a:pt x="25" y="2406"/>
                    <a:pt x="38" y="2412"/>
                    <a:pt x="57" y="2412"/>
                  </a:cubicBezTo>
                  <a:cubicBezTo>
                    <a:pt x="63" y="2412"/>
                    <a:pt x="77" y="2412"/>
                    <a:pt x="83" y="2406"/>
                  </a:cubicBezTo>
                  <a:cubicBezTo>
                    <a:pt x="317" y="2260"/>
                    <a:pt x="470" y="1994"/>
                    <a:pt x="482" y="1715"/>
                  </a:cubicBezTo>
                  <a:cubicBezTo>
                    <a:pt x="489" y="1474"/>
                    <a:pt x="387" y="1232"/>
                    <a:pt x="191" y="1055"/>
                  </a:cubicBezTo>
                  <a:cubicBezTo>
                    <a:pt x="540" y="865"/>
                    <a:pt x="812" y="540"/>
                    <a:pt x="933" y="166"/>
                  </a:cubicBezTo>
                  <a:lnTo>
                    <a:pt x="933" y="134"/>
                  </a:lnTo>
                  <a:cubicBezTo>
                    <a:pt x="901" y="58"/>
                    <a:pt x="824" y="7"/>
                    <a:pt x="730" y="1"/>
                  </a:cubicBezTo>
                  <a:cubicBezTo>
                    <a:pt x="721" y="1"/>
                    <a:pt x="713" y="0"/>
                    <a:pt x="7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3"/>
            <p:cNvSpPr/>
            <p:nvPr/>
          </p:nvSpPr>
          <p:spPr>
            <a:xfrm>
              <a:off x="2304108" y="1996226"/>
              <a:ext cx="52349" cy="42040"/>
            </a:xfrm>
            <a:custGeom>
              <a:avLst/>
              <a:gdLst/>
              <a:ahLst/>
              <a:cxnLst/>
              <a:rect l="l" t="t" r="r" b="b"/>
              <a:pathLst>
                <a:path w="1041" h="836" extrusionOk="0">
                  <a:moveTo>
                    <a:pt x="986" y="0"/>
                  </a:moveTo>
                  <a:cubicBezTo>
                    <a:pt x="979" y="0"/>
                    <a:pt x="972" y="2"/>
                    <a:pt x="964" y="6"/>
                  </a:cubicBezTo>
                  <a:cubicBezTo>
                    <a:pt x="794" y="100"/>
                    <a:pt x="616" y="170"/>
                    <a:pt x="425" y="208"/>
                  </a:cubicBezTo>
                  <a:cubicBezTo>
                    <a:pt x="413" y="215"/>
                    <a:pt x="393" y="227"/>
                    <a:pt x="393" y="247"/>
                  </a:cubicBezTo>
                  <a:cubicBezTo>
                    <a:pt x="349" y="449"/>
                    <a:pt x="209" y="639"/>
                    <a:pt x="26" y="748"/>
                  </a:cubicBezTo>
                  <a:cubicBezTo>
                    <a:pt x="6" y="760"/>
                    <a:pt x="0" y="792"/>
                    <a:pt x="12" y="812"/>
                  </a:cubicBezTo>
                  <a:cubicBezTo>
                    <a:pt x="18" y="830"/>
                    <a:pt x="38" y="836"/>
                    <a:pt x="50" y="836"/>
                  </a:cubicBezTo>
                  <a:cubicBezTo>
                    <a:pt x="64" y="836"/>
                    <a:pt x="70" y="836"/>
                    <a:pt x="76" y="830"/>
                  </a:cubicBezTo>
                  <a:cubicBezTo>
                    <a:pt x="273" y="716"/>
                    <a:pt x="425" y="513"/>
                    <a:pt x="475" y="297"/>
                  </a:cubicBezTo>
                  <a:cubicBezTo>
                    <a:pt x="666" y="253"/>
                    <a:pt x="844" y="183"/>
                    <a:pt x="1009" y="94"/>
                  </a:cubicBezTo>
                  <a:cubicBezTo>
                    <a:pt x="1034" y="82"/>
                    <a:pt x="1041" y="50"/>
                    <a:pt x="1028" y="24"/>
                  </a:cubicBezTo>
                  <a:cubicBezTo>
                    <a:pt x="1020" y="11"/>
                    <a:pt x="1004" y="0"/>
                    <a:pt x="9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3"/>
            <p:cNvSpPr/>
            <p:nvPr/>
          </p:nvSpPr>
          <p:spPr>
            <a:xfrm>
              <a:off x="2310444" y="2007540"/>
              <a:ext cx="80762" cy="64619"/>
            </a:xfrm>
            <a:custGeom>
              <a:avLst/>
              <a:gdLst/>
              <a:ahLst/>
              <a:cxnLst/>
              <a:rect l="l" t="t" r="r" b="b"/>
              <a:pathLst>
                <a:path w="1606" h="1285" extrusionOk="0">
                  <a:moveTo>
                    <a:pt x="1553" y="1"/>
                  </a:moveTo>
                  <a:cubicBezTo>
                    <a:pt x="1540" y="1"/>
                    <a:pt x="1528" y="6"/>
                    <a:pt x="1518" y="15"/>
                  </a:cubicBezTo>
                  <a:cubicBezTo>
                    <a:pt x="1295" y="224"/>
                    <a:pt x="997" y="352"/>
                    <a:pt x="692" y="370"/>
                  </a:cubicBezTo>
                  <a:cubicBezTo>
                    <a:pt x="668" y="370"/>
                    <a:pt x="654" y="383"/>
                    <a:pt x="648" y="402"/>
                  </a:cubicBezTo>
                  <a:cubicBezTo>
                    <a:pt x="554" y="739"/>
                    <a:pt x="331" y="1024"/>
                    <a:pt x="33" y="1190"/>
                  </a:cubicBezTo>
                  <a:cubicBezTo>
                    <a:pt x="14" y="1202"/>
                    <a:pt x="1" y="1234"/>
                    <a:pt x="14" y="1258"/>
                  </a:cubicBezTo>
                  <a:cubicBezTo>
                    <a:pt x="27" y="1272"/>
                    <a:pt x="39" y="1284"/>
                    <a:pt x="59" y="1284"/>
                  </a:cubicBezTo>
                  <a:cubicBezTo>
                    <a:pt x="65" y="1284"/>
                    <a:pt x="77" y="1278"/>
                    <a:pt x="83" y="1278"/>
                  </a:cubicBezTo>
                  <a:cubicBezTo>
                    <a:pt x="395" y="1100"/>
                    <a:pt x="630" y="809"/>
                    <a:pt x="730" y="466"/>
                  </a:cubicBezTo>
                  <a:cubicBezTo>
                    <a:pt x="1049" y="440"/>
                    <a:pt x="1353" y="300"/>
                    <a:pt x="1588" y="86"/>
                  </a:cubicBezTo>
                  <a:cubicBezTo>
                    <a:pt x="1606" y="66"/>
                    <a:pt x="1606" y="40"/>
                    <a:pt x="1588" y="15"/>
                  </a:cubicBezTo>
                  <a:cubicBezTo>
                    <a:pt x="1578" y="6"/>
                    <a:pt x="1565" y="1"/>
                    <a:pt x="155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3"/>
            <p:cNvSpPr/>
            <p:nvPr/>
          </p:nvSpPr>
          <p:spPr>
            <a:xfrm>
              <a:off x="2330609" y="2028611"/>
              <a:ext cx="72112" cy="58233"/>
            </a:xfrm>
            <a:custGeom>
              <a:avLst/>
              <a:gdLst/>
              <a:ahLst/>
              <a:cxnLst/>
              <a:rect l="l" t="t" r="r" b="b"/>
              <a:pathLst>
                <a:path w="1434" h="1158" extrusionOk="0">
                  <a:moveTo>
                    <a:pt x="1380" y="0"/>
                  </a:moveTo>
                  <a:cubicBezTo>
                    <a:pt x="1368" y="0"/>
                    <a:pt x="1355" y="5"/>
                    <a:pt x="1345" y="15"/>
                  </a:cubicBezTo>
                  <a:cubicBezTo>
                    <a:pt x="1172" y="181"/>
                    <a:pt x="935" y="276"/>
                    <a:pt x="694" y="276"/>
                  </a:cubicBezTo>
                  <a:cubicBezTo>
                    <a:pt x="687" y="276"/>
                    <a:pt x="679" y="276"/>
                    <a:pt x="672" y="276"/>
                  </a:cubicBezTo>
                  <a:cubicBezTo>
                    <a:pt x="648" y="276"/>
                    <a:pt x="628" y="294"/>
                    <a:pt x="622" y="314"/>
                  </a:cubicBezTo>
                  <a:cubicBezTo>
                    <a:pt x="552" y="631"/>
                    <a:pt x="323" y="923"/>
                    <a:pt x="32" y="1068"/>
                  </a:cubicBezTo>
                  <a:cubicBezTo>
                    <a:pt x="6" y="1075"/>
                    <a:pt x="0" y="1106"/>
                    <a:pt x="12" y="1132"/>
                  </a:cubicBezTo>
                  <a:cubicBezTo>
                    <a:pt x="18" y="1144"/>
                    <a:pt x="38" y="1158"/>
                    <a:pt x="50" y="1158"/>
                  </a:cubicBezTo>
                  <a:cubicBezTo>
                    <a:pt x="63" y="1158"/>
                    <a:pt x="70" y="1158"/>
                    <a:pt x="76" y="1152"/>
                  </a:cubicBezTo>
                  <a:cubicBezTo>
                    <a:pt x="381" y="999"/>
                    <a:pt x="622" y="707"/>
                    <a:pt x="704" y="370"/>
                  </a:cubicBezTo>
                  <a:cubicBezTo>
                    <a:pt x="970" y="370"/>
                    <a:pt x="1225" y="268"/>
                    <a:pt x="1415" y="85"/>
                  </a:cubicBezTo>
                  <a:cubicBezTo>
                    <a:pt x="1433" y="66"/>
                    <a:pt x="1433" y="34"/>
                    <a:pt x="1415" y="15"/>
                  </a:cubicBezTo>
                  <a:cubicBezTo>
                    <a:pt x="1405" y="5"/>
                    <a:pt x="1393" y="0"/>
                    <a:pt x="1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3"/>
            <p:cNvSpPr/>
            <p:nvPr/>
          </p:nvSpPr>
          <p:spPr>
            <a:xfrm>
              <a:off x="2289374" y="2060242"/>
              <a:ext cx="54009" cy="33944"/>
            </a:xfrm>
            <a:custGeom>
              <a:avLst/>
              <a:gdLst/>
              <a:ahLst/>
              <a:cxnLst/>
              <a:rect l="l" t="t" r="r" b="b"/>
              <a:pathLst>
                <a:path w="1074" h="675" extrusionOk="0">
                  <a:moveTo>
                    <a:pt x="52" y="0"/>
                  </a:moveTo>
                  <a:cubicBezTo>
                    <a:pt x="31" y="0"/>
                    <a:pt x="13" y="12"/>
                    <a:pt x="7" y="34"/>
                  </a:cubicBezTo>
                  <a:cubicBezTo>
                    <a:pt x="1" y="58"/>
                    <a:pt x="14" y="84"/>
                    <a:pt x="39" y="96"/>
                  </a:cubicBezTo>
                  <a:cubicBezTo>
                    <a:pt x="395" y="204"/>
                    <a:pt x="724" y="401"/>
                    <a:pt x="985" y="661"/>
                  </a:cubicBezTo>
                  <a:cubicBezTo>
                    <a:pt x="997" y="675"/>
                    <a:pt x="1011" y="675"/>
                    <a:pt x="1023" y="675"/>
                  </a:cubicBezTo>
                  <a:cubicBezTo>
                    <a:pt x="1035" y="675"/>
                    <a:pt x="1049" y="667"/>
                    <a:pt x="1055" y="661"/>
                  </a:cubicBezTo>
                  <a:cubicBezTo>
                    <a:pt x="1073" y="643"/>
                    <a:pt x="1073" y="611"/>
                    <a:pt x="1055" y="591"/>
                  </a:cubicBezTo>
                  <a:cubicBezTo>
                    <a:pt x="782" y="318"/>
                    <a:pt x="439" y="116"/>
                    <a:pt x="65" y="2"/>
                  </a:cubicBezTo>
                  <a:cubicBezTo>
                    <a:pt x="60" y="1"/>
                    <a:pt x="56" y="0"/>
                    <a:pt x="5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3"/>
            <p:cNvSpPr/>
            <p:nvPr/>
          </p:nvSpPr>
          <p:spPr>
            <a:xfrm>
              <a:off x="1801082" y="2141657"/>
              <a:ext cx="488644" cy="411955"/>
            </a:xfrm>
            <a:custGeom>
              <a:avLst/>
              <a:gdLst/>
              <a:ahLst/>
              <a:cxnLst/>
              <a:rect l="l" t="t" r="r" b="b"/>
              <a:pathLst>
                <a:path w="9717" h="8192" extrusionOk="0">
                  <a:moveTo>
                    <a:pt x="8442" y="0"/>
                  </a:moveTo>
                  <a:cubicBezTo>
                    <a:pt x="7033" y="1429"/>
                    <a:pt x="4292" y="3669"/>
                    <a:pt x="3961" y="4988"/>
                  </a:cubicBezTo>
                  <a:lnTo>
                    <a:pt x="1043" y="3682"/>
                  </a:lnTo>
                  <a:lnTo>
                    <a:pt x="1" y="7038"/>
                  </a:lnTo>
                  <a:lnTo>
                    <a:pt x="3137" y="8067"/>
                  </a:lnTo>
                  <a:cubicBezTo>
                    <a:pt x="3388" y="8150"/>
                    <a:pt x="3646" y="8191"/>
                    <a:pt x="3905" y="8191"/>
                  </a:cubicBezTo>
                  <a:cubicBezTo>
                    <a:pt x="4181" y="8191"/>
                    <a:pt x="4457" y="8144"/>
                    <a:pt x="4723" y="8048"/>
                  </a:cubicBezTo>
                  <a:cubicBezTo>
                    <a:pt x="5269" y="7858"/>
                    <a:pt x="5726" y="7477"/>
                    <a:pt x="6017" y="6976"/>
                  </a:cubicBezTo>
                  <a:lnTo>
                    <a:pt x="9717" y="661"/>
                  </a:lnTo>
                  <a:lnTo>
                    <a:pt x="8442"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3"/>
            <p:cNvSpPr/>
            <p:nvPr/>
          </p:nvSpPr>
          <p:spPr>
            <a:xfrm>
              <a:off x="1994488" y="2385451"/>
              <a:ext cx="15086" cy="80209"/>
            </a:xfrm>
            <a:custGeom>
              <a:avLst/>
              <a:gdLst/>
              <a:ahLst/>
              <a:cxnLst/>
              <a:rect l="l" t="t" r="r" b="b"/>
              <a:pathLst>
                <a:path w="300" h="1595" extrusionOk="0">
                  <a:moveTo>
                    <a:pt x="131" y="1"/>
                  </a:moveTo>
                  <a:cubicBezTo>
                    <a:pt x="109" y="1"/>
                    <a:pt x="91" y="17"/>
                    <a:pt x="91" y="40"/>
                  </a:cubicBezTo>
                  <a:cubicBezTo>
                    <a:pt x="1" y="547"/>
                    <a:pt x="39" y="1074"/>
                    <a:pt x="197" y="1563"/>
                  </a:cubicBezTo>
                  <a:cubicBezTo>
                    <a:pt x="205" y="1581"/>
                    <a:pt x="223" y="1595"/>
                    <a:pt x="243" y="1595"/>
                  </a:cubicBezTo>
                  <a:lnTo>
                    <a:pt x="261" y="1595"/>
                  </a:lnTo>
                  <a:cubicBezTo>
                    <a:pt x="287" y="1581"/>
                    <a:pt x="299" y="1557"/>
                    <a:pt x="293" y="1531"/>
                  </a:cubicBezTo>
                  <a:cubicBezTo>
                    <a:pt x="135" y="1054"/>
                    <a:pt x="97" y="547"/>
                    <a:pt x="185" y="52"/>
                  </a:cubicBezTo>
                  <a:cubicBezTo>
                    <a:pt x="185" y="26"/>
                    <a:pt x="173" y="2"/>
                    <a:pt x="141" y="2"/>
                  </a:cubicBezTo>
                  <a:cubicBezTo>
                    <a:pt x="138" y="1"/>
                    <a:pt x="134" y="1"/>
                    <a:pt x="1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3"/>
            <p:cNvSpPr/>
            <p:nvPr/>
          </p:nvSpPr>
          <p:spPr>
            <a:xfrm>
              <a:off x="1636139" y="2236147"/>
              <a:ext cx="257221" cy="292020"/>
            </a:xfrm>
            <a:custGeom>
              <a:avLst/>
              <a:gdLst/>
              <a:ahLst/>
              <a:cxnLst/>
              <a:rect l="l" t="t" r="r" b="b"/>
              <a:pathLst>
                <a:path w="5115" h="5807" extrusionOk="0">
                  <a:moveTo>
                    <a:pt x="469" y="1"/>
                  </a:moveTo>
                  <a:lnTo>
                    <a:pt x="0" y="1568"/>
                  </a:lnTo>
                  <a:lnTo>
                    <a:pt x="972" y="4869"/>
                  </a:lnTo>
                  <a:lnTo>
                    <a:pt x="3497" y="5807"/>
                  </a:lnTo>
                  <a:lnTo>
                    <a:pt x="5115" y="1580"/>
                  </a:lnTo>
                  <a:lnTo>
                    <a:pt x="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3"/>
            <p:cNvSpPr/>
            <p:nvPr/>
          </p:nvSpPr>
          <p:spPr>
            <a:xfrm>
              <a:off x="1592691" y="2214574"/>
              <a:ext cx="201804" cy="661482"/>
            </a:xfrm>
            <a:custGeom>
              <a:avLst/>
              <a:gdLst/>
              <a:ahLst/>
              <a:cxnLst/>
              <a:rect l="l" t="t" r="r" b="b"/>
              <a:pathLst>
                <a:path w="4013" h="13154" extrusionOk="0">
                  <a:moveTo>
                    <a:pt x="259" y="0"/>
                  </a:moveTo>
                  <a:cubicBezTo>
                    <a:pt x="175" y="0"/>
                    <a:pt x="89" y="6"/>
                    <a:pt x="1" y="17"/>
                  </a:cubicBezTo>
                  <a:cubicBezTo>
                    <a:pt x="1734" y="4117"/>
                    <a:pt x="2407" y="8654"/>
                    <a:pt x="1860" y="13065"/>
                  </a:cubicBezTo>
                  <a:cubicBezTo>
                    <a:pt x="2375" y="13090"/>
                    <a:pt x="2876" y="13122"/>
                    <a:pt x="3359" y="13154"/>
                  </a:cubicBezTo>
                  <a:cubicBezTo>
                    <a:pt x="4012" y="8749"/>
                    <a:pt x="3213" y="4135"/>
                    <a:pt x="1112" y="213"/>
                  </a:cubicBezTo>
                  <a:cubicBezTo>
                    <a:pt x="830" y="70"/>
                    <a:pt x="556" y="0"/>
                    <a:pt x="259"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3"/>
            <p:cNvSpPr/>
            <p:nvPr/>
          </p:nvSpPr>
          <p:spPr>
            <a:xfrm>
              <a:off x="1228861" y="1702547"/>
              <a:ext cx="403155" cy="456359"/>
            </a:xfrm>
            <a:custGeom>
              <a:avLst/>
              <a:gdLst/>
              <a:ahLst/>
              <a:cxnLst/>
              <a:rect l="l" t="t" r="r" b="b"/>
              <a:pathLst>
                <a:path w="8017" h="9075" extrusionOk="0">
                  <a:moveTo>
                    <a:pt x="5427" y="1"/>
                  </a:moveTo>
                  <a:cubicBezTo>
                    <a:pt x="4298" y="1"/>
                    <a:pt x="3166" y="421"/>
                    <a:pt x="2331" y="1181"/>
                  </a:cubicBezTo>
                  <a:cubicBezTo>
                    <a:pt x="1283" y="2133"/>
                    <a:pt x="718" y="3592"/>
                    <a:pt x="858" y="4994"/>
                  </a:cubicBezTo>
                  <a:cubicBezTo>
                    <a:pt x="458" y="5261"/>
                    <a:pt x="293" y="5762"/>
                    <a:pt x="420" y="6227"/>
                  </a:cubicBezTo>
                  <a:cubicBezTo>
                    <a:pt x="490" y="6479"/>
                    <a:pt x="648" y="6728"/>
                    <a:pt x="592" y="6988"/>
                  </a:cubicBezTo>
                  <a:cubicBezTo>
                    <a:pt x="548" y="7203"/>
                    <a:pt x="363" y="7355"/>
                    <a:pt x="229" y="7540"/>
                  </a:cubicBezTo>
                  <a:cubicBezTo>
                    <a:pt x="71" y="7774"/>
                    <a:pt x="1" y="8073"/>
                    <a:pt x="47" y="8359"/>
                  </a:cubicBezTo>
                  <a:cubicBezTo>
                    <a:pt x="91" y="8638"/>
                    <a:pt x="249" y="8904"/>
                    <a:pt x="478" y="9075"/>
                  </a:cubicBezTo>
                  <a:cubicBezTo>
                    <a:pt x="484" y="8860"/>
                    <a:pt x="776" y="8682"/>
                    <a:pt x="985" y="8638"/>
                  </a:cubicBezTo>
                  <a:cubicBezTo>
                    <a:pt x="1046" y="8625"/>
                    <a:pt x="1108" y="8619"/>
                    <a:pt x="1170" y="8619"/>
                  </a:cubicBezTo>
                  <a:cubicBezTo>
                    <a:pt x="1320" y="8619"/>
                    <a:pt x="1471" y="8651"/>
                    <a:pt x="1620" y="8682"/>
                  </a:cubicBezTo>
                  <a:cubicBezTo>
                    <a:pt x="1750" y="8709"/>
                    <a:pt x="1883" y="8735"/>
                    <a:pt x="2013" y="8735"/>
                  </a:cubicBezTo>
                  <a:cubicBezTo>
                    <a:pt x="2093" y="8735"/>
                    <a:pt x="2171" y="8725"/>
                    <a:pt x="2247" y="8702"/>
                  </a:cubicBezTo>
                  <a:cubicBezTo>
                    <a:pt x="2522" y="8618"/>
                    <a:pt x="2730" y="8371"/>
                    <a:pt x="3009" y="8333"/>
                  </a:cubicBezTo>
                  <a:cubicBezTo>
                    <a:pt x="3034" y="8330"/>
                    <a:pt x="3058" y="8329"/>
                    <a:pt x="3082" y="8329"/>
                  </a:cubicBezTo>
                  <a:cubicBezTo>
                    <a:pt x="3503" y="8329"/>
                    <a:pt x="3848" y="8778"/>
                    <a:pt x="4271" y="8778"/>
                  </a:cubicBezTo>
                  <a:cubicBezTo>
                    <a:pt x="4274" y="8778"/>
                    <a:pt x="4277" y="8778"/>
                    <a:pt x="4279" y="8778"/>
                  </a:cubicBezTo>
                  <a:cubicBezTo>
                    <a:pt x="4508" y="8778"/>
                    <a:pt x="4710" y="8650"/>
                    <a:pt x="4907" y="8542"/>
                  </a:cubicBezTo>
                  <a:cubicBezTo>
                    <a:pt x="5058" y="8451"/>
                    <a:pt x="5233" y="8373"/>
                    <a:pt x="5408" y="8373"/>
                  </a:cubicBezTo>
                  <a:cubicBezTo>
                    <a:pt x="5453" y="8373"/>
                    <a:pt x="5498" y="8378"/>
                    <a:pt x="5542" y="8389"/>
                  </a:cubicBezTo>
                  <a:cubicBezTo>
                    <a:pt x="5732" y="8435"/>
                    <a:pt x="5879" y="8594"/>
                    <a:pt x="6069" y="8638"/>
                  </a:cubicBezTo>
                  <a:cubicBezTo>
                    <a:pt x="6112" y="8649"/>
                    <a:pt x="6156" y="8654"/>
                    <a:pt x="6199" y="8654"/>
                  </a:cubicBezTo>
                  <a:cubicBezTo>
                    <a:pt x="6403" y="8654"/>
                    <a:pt x="6608" y="8550"/>
                    <a:pt x="6817" y="8524"/>
                  </a:cubicBezTo>
                  <a:cubicBezTo>
                    <a:pt x="6848" y="8520"/>
                    <a:pt x="6880" y="8518"/>
                    <a:pt x="6912" y="8518"/>
                  </a:cubicBezTo>
                  <a:cubicBezTo>
                    <a:pt x="7218" y="8518"/>
                    <a:pt x="7570" y="8677"/>
                    <a:pt x="7718" y="8936"/>
                  </a:cubicBezTo>
                  <a:cubicBezTo>
                    <a:pt x="8011" y="8530"/>
                    <a:pt x="8017" y="7946"/>
                    <a:pt x="7744" y="7527"/>
                  </a:cubicBezTo>
                  <a:cubicBezTo>
                    <a:pt x="7624" y="7349"/>
                    <a:pt x="7452" y="7185"/>
                    <a:pt x="7440" y="6968"/>
                  </a:cubicBezTo>
                  <a:cubicBezTo>
                    <a:pt x="7402" y="6594"/>
                    <a:pt x="7852" y="6289"/>
                    <a:pt x="7782" y="5922"/>
                  </a:cubicBezTo>
                  <a:cubicBezTo>
                    <a:pt x="7744" y="5680"/>
                    <a:pt x="7490" y="5515"/>
                    <a:pt x="7440" y="5275"/>
                  </a:cubicBezTo>
                  <a:cubicBezTo>
                    <a:pt x="7402" y="5097"/>
                    <a:pt x="7484" y="4912"/>
                    <a:pt x="7528" y="4734"/>
                  </a:cubicBezTo>
                  <a:cubicBezTo>
                    <a:pt x="7654" y="4239"/>
                    <a:pt x="7502" y="3650"/>
                    <a:pt x="7097" y="3339"/>
                  </a:cubicBezTo>
                  <a:cubicBezTo>
                    <a:pt x="7332" y="2926"/>
                    <a:pt x="7572" y="2513"/>
                    <a:pt x="7680" y="2056"/>
                  </a:cubicBezTo>
                  <a:cubicBezTo>
                    <a:pt x="7788" y="1593"/>
                    <a:pt x="7744" y="1079"/>
                    <a:pt x="7458" y="705"/>
                  </a:cubicBezTo>
                  <a:cubicBezTo>
                    <a:pt x="7179" y="343"/>
                    <a:pt x="6722" y="172"/>
                    <a:pt x="6278" y="82"/>
                  </a:cubicBezTo>
                  <a:cubicBezTo>
                    <a:pt x="5997" y="27"/>
                    <a:pt x="5712" y="1"/>
                    <a:pt x="542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3"/>
            <p:cNvSpPr/>
            <p:nvPr/>
          </p:nvSpPr>
          <p:spPr>
            <a:xfrm>
              <a:off x="1331950" y="2023632"/>
              <a:ext cx="179778" cy="212565"/>
            </a:xfrm>
            <a:custGeom>
              <a:avLst/>
              <a:gdLst/>
              <a:ahLst/>
              <a:cxnLst/>
              <a:rect l="l" t="t" r="r" b="b"/>
              <a:pathLst>
                <a:path w="3575" h="4227" extrusionOk="0">
                  <a:moveTo>
                    <a:pt x="560" y="0"/>
                  </a:moveTo>
                  <a:cubicBezTo>
                    <a:pt x="680" y="932"/>
                    <a:pt x="249" y="2634"/>
                    <a:pt x="1" y="3604"/>
                  </a:cubicBezTo>
                  <a:cubicBezTo>
                    <a:pt x="1" y="3604"/>
                    <a:pt x="979" y="4227"/>
                    <a:pt x="1899" y="4227"/>
                  </a:cubicBezTo>
                  <a:cubicBezTo>
                    <a:pt x="2997" y="4227"/>
                    <a:pt x="3574" y="3585"/>
                    <a:pt x="3574" y="3585"/>
                  </a:cubicBezTo>
                  <a:cubicBezTo>
                    <a:pt x="3466" y="3237"/>
                    <a:pt x="3327" y="2830"/>
                    <a:pt x="3276" y="2563"/>
                  </a:cubicBezTo>
                  <a:cubicBezTo>
                    <a:pt x="3244" y="2385"/>
                    <a:pt x="3225" y="2227"/>
                    <a:pt x="3219" y="2062"/>
                  </a:cubicBezTo>
                  <a:cubicBezTo>
                    <a:pt x="3213" y="2012"/>
                    <a:pt x="3213" y="1966"/>
                    <a:pt x="3213" y="1916"/>
                  </a:cubicBezTo>
                  <a:lnTo>
                    <a:pt x="1855" y="273"/>
                  </a:lnTo>
                  <a:lnTo>
                    <a:pt x="56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3"/>
            <p:cNvSpPr/>
            <p:nvPr/>
          </p:nvSpPr>
          <p:spPr>
            <a:xfrm>
              <a:off x="1383998" y="2043999"/>
              <a:ext cx="112694" cy="108571"/>
            </a:xfrm>
            <a:custGeom>
              <a:avLst/>
              <a:gdLst/>
              <a:ahLst/>
              <a:cxnLst/>
              <a:rect l="l" t="t" r="r" b="b"/>
              <a:pathLst>
                <a:path w="2241" h="2159" extrusionOk="0">
                  <a:moveTo>
                    <a:pt x="0" y="0"/>
                  </a:moveTo>
                  <a:cubicBezTo>
                    <a:pt x="96" y="571"/>
                    <a:pt x="389" y="1112"/>
                    <a:pt x="820" y="1499"/>
                  </a:cubicBezTo>
                  <a:cubicBezTo>
                    <a:pt x="1213" y="1860"/>
                    <a:pt x="1714" y="2088"/>
                    <a:pt x="2241" y="2158"/>
                  </a:cubicBezTo>
                  <a:cubicBezTo>
                    <a:pt x="2209" y="1980"/>
                    <a:pt x="2190" y="1822"/>
                    <a:pt x="2184" y="1657"/>
                  </a:cubicBezTo>
                  <a:cubicBezTo>
                    <a:pt x="2108" y="1657"/>
                    <a:pt x="2032" y="1645"/>
                    <a:pt x="1956" y="1631"/>
                  </a:cubicBezTo>
                  <a:cubicBezTo>
                    <a:pt x="1473" y="1531"/>
                    <a:pt x="1042" y="1245"/>
                    <a:pt x="699" y="896"/>
                  </a:cubicBezTo>
                  <a:cubicBezTo>
                    <a:pt x="433" y="623"/>
                    <a:pt x="210" y="319"/>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3"/>
            <p:cNvSpPr/>
            <p:nvPr/>
          </p:nvSpPr>
          <p:spPr>
            <a:xfrm>
              <a:off x="1360061" y="1777224"/>
              <a:ext cx="220561" cy="350454"/>
            </a:xfrm>
            <a:custGeom>
              <a:avLst/>
              <a:gdLst/>
              <a:ahLst/>
              <a:cxnLst/>
              <a:rect l="l" t="t" r="r" b="b"/>
              <a:pathLst>
                <a:path w="4386" h="6969" extrusionOk="0">
                  <a:moveTo>
                    <a:pt x="2101" y="0"/>
                  </a:moveTo>
                  <a:lnTo>
                    <a:pt x="109" y="1092"/>
                  </a:lnTo>
                  <a:lnTo>
                    <a:pt x="1" y="3135"/>
                  </a:lnTo>
                  <a:lnTo>
                    <a:pt x="1" y="4900"/>
                  </a:lnTo>
                  <a:lnTo>
                    <a:pt x="286" y="5020"/>
                  </a:lnTo>
                  <a:cubicBezTo>
                    <a:pt x="560" y="5433"/>
                    <a:pt x="833" y="5852"/>
                    <a:pt x="1175" y="6201"/>
                  </a:cubicBezTo>
                  <a:cubicBezTo>
                    <a:pt x="1518" y="6550"/>
                    <a:pt x="1949" y="6836"/>
                    <a:pt x="2432" y="6936"/>
                  </a:cubicBezTo>
                  <a:cubicBezTo>
                    <a:pt x="2538" y="6958"/>
                    <a:pt x="2647" y="6968"/>
                    <a:pt x="2756" y="6968"/>
                  </a:cubicBezTo>
                  <a:cubicBezTo>
                    <a:pt x="3142" y="6968"/>
                    <a:pt x="3529" y="6835"/>
                    <a:pt x="3797" y="6562"/>
                  </a:cubicBezTo>
                  <a:cubicBezTo>
                    <a:pt x="4177" y="6181"/>
                    <a:pt x="4266" y="5604"/>
                    <a:pt x="4310" y="5071"/>
                  </a:cubicBezTo>
                  <a:cubicBezTo>
                    <a:pt x="4316" y="4976"/>
                    <a:pt x="4322" y="4886"/>
                    <a:pt x="4330" y="4798"/>
                  </a:cubicBezTo>
                  <a:cubicBezTo>
                    <a:pt x="4342" y="4576"/>
                    <a:pt x="4348" y="4353"/>
                    <a:pt x="4354" y="4132"/>
                  </a:cubicBezTo>
                  <a:cubicBezTo>
                    <a:pt x="4386" y="2856"/>
                    <a:pt x="4298" y="1574"/>
                    <a:pt x="4208" y="299"/>
                  </a:cubicBezTo>
                  <a:lnTo>
                    <a:pt x="210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3"/>
            <p:cNvSpPr/>
            <p:nvPr/>
          </p:nvSpPr>
          <p:spPr>
            <a:xfrm>
              <a:off x="1300420" y="1936736"/>
              <a:ext cx="92278" cy="92378"/>
            </a:xfrm>
            <a:custGeom>
              <a:avLst/>
              <a:gdLst/>
              <a:ahLst/>
              <a:cxnLst/>
              <a:rect l="l" t="t" r="r" b="b"/>
              <a:pathLst>
                <a:path w="1835" h="1837" extrusionOk="0">
                  <a:moveTo>
                    <a:pt x="914" y="1"/>
                  </a:moveTo>
                  <a:cubicBezTo>
                    <a:pt x="406" y="1"/>
                    <a:pt x="0" y="408"/>
                    <a:pt x="0" y="915"/>
                  </a:cubicBezTo>
                  <a:cubicBezTo>
                    <a:pt x="0" y="1423"/>
                    <a:pt x="406" y="1836"/>
                    <a:pt x="914" y="1836"/>
                  </a:cubicBezTo>
                  <a:cubicBezTo>
                    <a:pt x="1421" y="1836"/>
                    <a:pt x="1834" y="1423"/>
                    <a:pt x="1834" y="915"/>
                  </a:cubicBezTo>
                  <a:cubicBezTo>
                    <a:pt x="1834" y="408"/>
                    <a:pt x="1421" y="1"/>
                    <a:pt x="91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3"/>
            <p:cNvSpPr/>
            <p:nvPr/>
          </p:nvSpPr>
          <p:spPr>
            <a:xfrm>
              <a:off x="1318573" y="1962081"/>
              <a:ext cx="56272" cy="48779"/>
            </a:xfrm>
            <a:custGeom>
              <a:avLst/>
              <a:gdLst/>
              <a:ahLst/>
              <a:cxnLst/>
              <a:rect l="l" t="t" r="r" b="b"/>
              <a:pathLst>
                <a:path w="1119" h="970" extrusionOk="0">
                  <a:moveTo>
                    <a:pt x="144" y="0"/>
                  </a:moveTo>
                  <a:cubicBezTo>
                    <a:pt x="111" y="0"/>
                    <a:pt x="78" y="2"/>
                    <a:pt x="45" y="6"/>
                  </a:cubicBezTo>
                  <a:cubicBezTo>
                    <a:pt x="20" y="6"/>
                    <a:pt x="0" y="30"/>
                    <a:pt x="0" y="56"/>
                  </a:cubicBezTo>
                  <a:cubicBezTo>
                    <a:pt x="7" y="82"/>
                    <a:pt x="32" y="100"/>
                    <a:pt x="58" y="100"/>
                  </a:cubicBezTo>
                  <a:cubicBezTo>
                    <a:pt x="87" y="97"/>
                    <a:pt x="116" y="96"/>
                    <a:pt x="144" y="96"/>
                  </a:cubicBezTo>
                  <a:cubicBezTo>
                    <a:pt x="499" y="96"/>
                    <a:pt x="824" y="311"/>
                    <a:pt x="952" y="647"/>
                  </a:cubicBezTo>
                  <a:cubicBezTo>
                    <a:pt x="990" y="735"/>
                    <a:pt x="1010" y="830"/>
                    <a:pt x="1016" y="926"/>
                  </a:cubicBezTo>
                  <a:cubicBezTo>
                    <a:pt x="1016" y="951"/>
                    <a:pt x="1042" y="970"/>
                    <a:pt x="1067" y="970"/>
                  </a:cubicBezTo>
                  <a:cubicBezTo>
                    <a:pt x="1092" y="970"/>
                    <a:pt x="1118" y="944"/>
                    <a:pt x="1111" y="919"/>
                  </a:cubicBezTo>
                  <a:cubicBezTo>
                    <a:pt x="1111" y="811"/>
                    <a:pt x="1086" y="709"/>
                    <a:pt x="1048" y="609"/>
                  </a:cubicBezTo>
                  <a:cubicBezTo>
                    <a:pt x="902" y="239"/>
                    <a:pt x="539" y="0"/>
                    <a:pt x="1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3"/>
            <p:cNvSpPr/>
            <p:nvPr/>
          </p:nvSpPr>
          <p:spPr>
            <a:xfrm>
              <a:off x="1324306" y="1971535"/>
              <a:ext cx="32586" cy="23082"/>
            </a:xfrm>
            <a:custGeom>
              <a:avLst/>
              <a:gdLst/>
              <a:ahLst/>
              <a:cxnLst/>
              <a:rect l="l" t="t" r="r" b="b"/>
              <a:pathLst>
                <a:path w="648" h="459" extrusionOk="0">
                  <a:moveTo>
                    <a:pt x="596" y="0"/>
                  </a:moveTo>
                  <a:cubicBezTo>
                    <a:pt x="593" y="0"/>
                    <a:pt x="589" y="1"/>
                    <a:pt x="586" y="2"/>
                  </a:cubicBezTo>
                  <a:cubicBezTo>
                    <a:pt x="534" y="14"/>
                    <a:pt x="490" y="32"/>
                    <a:pt x="439" y="46"/>
                  </a:cubicBezTo>
                  <a:cubicBezTo>
                    <a:pt x="273" y="116"/>
                    <a:pt x="121" y="230"/>
                    <a:pt x="14" y="383"/>
                  </a:cubicBezTo>
                  <a:cubicBezTo>
                    <a:pt x="1" y="401"/>
                    <a:pt x="7" y="433"/>
                    <a:pt x="27" y="445"/>
                  </a:cubicBezTo>
                  <a:cubicBezTo>
                    <a:pt x="39" y="451"/>
                    <a:pt x="45" y="459"/>
                    <a:pt x="59" y="459"/>
                  </a:cubicBezTo>
                  <a:cubicBezTo>
                    <a:pt x="71" y="459"/>
                    <a:pt x="83" y="451"/>
                    <a:pt x="97" y="433"/>
                  </a:cubicBezTo>
                  <a:cubicBezTo>
                    <a:pt x="191" y="299"/>
                    <a:pt x="325" y="198"/>
                    <a:pt x="477" y="140"/>
                  </a:cubicBezTo>
                  <a:cubicBezTo>
                    <a:pt x="522" y="122"/>
                    <a:pt x="566" y="108"/>
                    <a:pt x="610" y="96"/>
                  </a:cubicBezTo>
                  <a:cubicBezTo>
                    <a:pt x="636" y="90"/>
                    <a:pt x="648" y="64"/>
                    <a:pt x="642" y="40"/>
                  </a:cubicBezTo>
                  <a:cubicBezTo>
                    <a:pt x="637" y="18"/>
                    <a:pt x="617" y="0"/>
                    <a:pt x="5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3"/>
            <p:cNvSpPr/>
            <p:nvPr/>
          </p:nvSpPr>
          <p:spPr>
            <a:xfrm>
              <a:off x="1492518" y="1933014"/>
              <a:ext cx="30374" cy="88405"/>
            </a:xfrm>
            <a:custGeom>
              <a:avLst/>
              <a:gdLst/>
              <a:ahLst/>
              <a:cxnLst/>
              <a:rect l="l" t="t" r="r" b="b"/>
              <a:pathLst>
                <a:path w="604" h="1758" extrusionOk="0">
                  <a:moveTo>
                    <a:pt x="60" y="1"/>
                  </a:moveTo>
                  <a:cubicBezTo>
                    <a:pt x="53" y="1"/>
                    <a:pt x="46" y="3"/>
                    <a:pt x="38" y="6"/>
                  </a:cubicBezTo>
                  <a:cubicBezTo>
                    <a:pt x="13" y="19"/>
                    <a:pt x="0" y="44"/>
                    <a:pt x="13" y="69"/>
                  </a:cubicBezTo>
                  <a:lnTo>
                    <a:pt x="413" y="1047"/>
                  </a:lnTo>
                  <a:cubicBezTo>
                    <a:pt x="463" y="1167"/>
                    <a:pt x="501" y="1275"/>
                    <a:pt x="477" y="1377"/>
                  </a:cubicBezTo>
                  <a:cubicBezTo>
                    <a:pt x="457" y="1446"/>
                    <a:pt x="407" y="1510"/>
                    <a:pt x="331" y="1560"/>
                  </a:cubicBezTo>
                  <a:cubicBezTo>
                    <a:pt x="255" y="1606"/>
                    <a:pt x="172" y="1636"/>
                    <a:pt x="89" y="1662"/>
                  </a:cubicBezTo>
                  <a:cubicBezTo>
                    <a:pt x="64" y="1668"/>
                    <a:pt x="45" y="1694"/>
                    <a:pt x="58" y="1720"/>
                  </a:cubicBezTo>
                  <a:cubicBezTo>
                    <a:pt x="64" y="1738"/>
                    <a:pt x="83" y="1758"/>
                    <a:pt x="102" y="1758"/>
                  </a:cubicBezTo>
                  <a:cubicBezTo>
                    <a:pt x="109" y="1758"/>
                    <a:pt x="109" y="1758"/>
                    <a:pt x="115" y="1750"/>
                  </a:cubicBezTo>
                  <a:cubicBezTo>
                    <a:pt x="197" y="1726"/>
                    <a:pt x="299" y="1694"/>
                    <a:pt x="381" y="1644"/>
                  </a:cubicBezTo>
                  <a:cubicBezTo>
                    <a:pt x="477" y="1580"/>
                    <a:pt x="540" y="1491"/>
                    <a:pt x="565" y="1401"/>
                  </a:cubicBezTo>
                  <a:cubicBezTo>
                    <a:pt x="604" y="1255"/>
                    <a:pt x="546" y="1117"/>
                    <a:pt x="501" y="1009"/>
                  </a:cubicBezTo>
                  <a:lnTo>
                    <a:pt x="102" y="31"/>
                  </a:lnTo>
                  <a:cubicBezTo>
                    <a:pt x="98" y="13"/>
                    <a:pt x="80"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3"/>
            <p:cNvSpPr/>
            <p:nvPr/>
          </p:nvSpPr>
          <p:spPr>
            <a:xfrm>
              <a:off x="1404113" y="1913402"/>
              <a:ext cx="68391" cy="39727"/>
            </a:xfrm>
            <a:custGeom>
              <a:avLst/>
              <a:gdLst/>
              <a:ahLst/>
              <a:cxnLst/>
              <a:rect l="l" t="t" r="r" b="b"/>
              <a:pathLst>
                <a:path w="1360" h="790" extrusionOk="0">
                  <a:moveTo>
                    <a:pt x="660" y="1"/>
                  </a:moveTo>
                  <a:cubicBezTo>
                    <a:pt x="582" y="1"/>
                    <a:pt x="504" y="19"/>
                    <a:pt x="432" y="46"/>
                  </a:cubicBezTo>
                  <a:cubicBezTo>
                    <a:pt x="247" y="110"/>
                    <a:pt x="83" y="256"/>
                    <a:pt x="1" y="440"/>
                  </a:cubicBezTo>
                  <a:cubicBezTo>
                    <a:pt x="159" y="649"/>
                    <a:pt x="407" y="783"/>
                    <a:pt x="666" y="789"/>
                  </a:cubicBezTo>
                  <a:cubicBezTo>
                    <a:pt x="673" y="789"/>
                    <a:pt x="679" y="790"/>
                    <a:pt x="686" y="790"/>
                  </a:cubicBezTo>
                  <a:cubicBezTo>
                    <a:pt x="945" y="790"/>
                    <a:pt x="1197" y="670"/>
                    <a:pt x="1359" y="472"/>
                  </a:cubicBezTo>
                  <a:cubicBezTo>
                    <a:pt x="1289" y="274"/>
                    <a:pt x="1123" y="130"/>
                    <a:pt x="940" y="54"/>
                  </a:cubicBezTo>
                  <a:cubicBezTo>
                    <a:pt x="857" y="22"/>
                    <a:pt x="774" y="2"/>
                    <a:pt x="692" y="2"/>
                  </a:cubicBezTo>
                  <a:cubicBezTo>
                    <a:pt x="681" y="1"/>
                    <a:pt x="671"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3"/>
            <p:cNvSpPr/>
            <p:nvPr/>
          </p:nvSpPr>
          <p:spPr>
            <a:xfrm>
              <a:off x="1400894" y="1911190"/>
              <a:ext cx="74425" cy="29116"/>
            </a:xfrm>
            <a:custGeom>
              <a:avLst/>
              <a:gdLst/>
              <a:ahLst/>
              <a:cxnLst/>
              <a:rect l="l" t="t" r="r" b="b"/>
              <a:pathLst>
                <a:path w="1480" h="579" extrusionOk="0">
                  <a:moveTo>
                    <a:pt x="736" y="0"/>
                  </a:moveTo>
                  <a:cubicBezTo>
                    <a:pt x="635" y="0"/>
                    <a:pt x="534" y="19"/>
                    <a:pt x="439" y="60"/>
                  </a:cubicBezTo>
                  <a:cubicBezTo>
                    <a:pt x="249" y="142"/>
                    <a:pt x="91" y="306"/>
                    <a:pt x="14" y="497"/>
                  </a:cubicBezTo>
                  <a:cubicBezTo>
                    <a:pt x="1" y="523"/>
                    <a:pt x="14" y="555"/>
                    <a:pt x="39" y="561"/>
                  </a:cubicBezTo>
                  <a:cubicBezTo>
                    <a:pt x="46" y="564"/>
                    <a:pt x="53" y="565"/>
                    <a:pt x="60" y="565"/>
                  </a:cubicBezTo>
                  <a:cubicBezTo>
                    <a:pt x="80" y="565"/>
                    <a:pt x="98" y="554"/>
                    <a:pt x="103" y="535"/>
                  </a:cubicBezTo>
                  <a:cubicBezTo>
                    <a:pt x="167" y="364"/>
                    <a:pt x="305" y="218"/>
                    <a:pt x="477" y="148"/>
                  </a:cubicBezTo>
                  <a:cubicBezTo>
                    <a:pt x="561" y="114"/>
                    <a:pt x="651" y="96"/>
                    <a:pt x="741" y="96"/>
                  </a:cubicBezTo>
                  <a:cubicBezTo>
                    <a:pt x="835" y="96"/>
                    <a:pt x="929" y="115"/>
                    <a:pt x="1017" y="154"/>
                  </a:cubicBezTo>
                  <a:cubicBezTo>
                    <a:pt x="1181" y="230"/>
                    <a:pt x="1321" y="376"/>
                    <a:pt x="1385" y="547"/>
                  </a:cubicBezTo>
                  <a:cubicBezTo>
                    <a:pt x="1391" y="567"/>
                    <a:pt x="1410" y="579"/>
                    <a:pt x="1429" y="579"/>
                  </a:cubicBezTo>
                  <a:lnTo>
                    <a:pt x="1442" y="579"/>
                  </a:lnTo>
                  <a:cubicBezTo>
                    <a:pt x="1468" y="567"/>
                    <a:pt x="1480" y="541"/>
                    <a:pt x="1474" y="516"/>
                  </a:cubicBezTo>
                  <a:cubicBezTo>
                    <a:pt x="1404" y="318"/>
                    <a:pt x="1245" y="148"/>
                    <a:pt x="1055" y="66"/>
                  </a:cubicBezTo>
                  <a:cubicBezTo>
                    <a:pt x="956" y="23"/>
                    <a:pt x="846" y="0"/>
                    <a:pt x="7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3"/>
            <p:cNvSpPr/>
            <p:nvPr/>
          </p:nvSpPr>
          <p:spPr>
            <a:xfrm>
              <a:off x="1422266" y="1913402"/>
              <a:ext cx="32285" cy="28513"/>
            </a:xfrm>
            <a:custGeom>
              <a:avLst/>
              <a:gdLst/>
              <a:ahLst/>
              <a:cxnLst/>
              <a:rect l="l" t="t" r="r" b="b"/>
              <a:pathLst>
                <a:path w="642" h="567" extrusionOk="0">
                  <a:moveTo>
                    <a:pt x="299" y="1"/>
                  </a:moveTo>
                  <a:cubicBezTo>
                    <a:pt x="221" y="1"/>
                    <a:pt x="143" y="19"/>
                    <a:pt x="71" y="46"/>
                  </a:cubicBezTo>
                  <a:cubicBezTo>
                    <a:pt x="27" y="98"/>
                    <a:pt x="1" y="168"/>
                    <a:pt x="1" y="244"/>
                  </a:cubicBezTo>
                  <a:cubicBezTo>
                    <a:pt x="1" y="421"/>
                    <a:pt x="141" y="567"/>
                    <a:pt x="319" y="567"/>
                  </a:cubicBezTo>
                  <a:cubicBezTo>
                    <a:pt x="496" y="567"/>
                    <a:pt x="642" y="421"/>
                    <a:pt x="642" y="244"/>
                  </a:cubicBezTo>
                  <a:cubicBezTo>
                    <a:pt x="642" y="174"/>
                    <a:pt x="618" y="104"/>
                    <a:pt x="579" y="54"/>
                  </a:cubicBezTo>
                  <a:cubicBezTo>
                    <a:pt x="496" y="22"/>
                    <a:pt x="413" y="2"/>
                    <a:pt x="331" y="2"/>
                  </a:cubicBezTo>
                  <a:cubicBezTo>
                    <a:pt x="320" y="1"/>
                    <a:pt x="310" y="1"/>
                    <a:pt x="29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3"/>
            <p:cNvSpPr/>
            <p:nvPr/>
          </p:nvSpPr>
          <p:spPr>
            <a:xfrm>
              <a:off x="1511677" y="1913402"/>
              <a:ext cx="68341" cy="39727"/>
            </a:xfrm>
            <a:custGeom>
              <a:avLst/>
              <a:gdLst/>
              <a:ahLst/>
              <a:cxnLst/>
              <a:rect l="l" t="t" r="r" b="b"/>
              <a:pathLst>
                <a:path w="1359" h="790" extrusionOk="0">
                  <a:moveTo>
                    <a:pt x="659" y="1"/>
                  </a:moveTo>
                  <a:cubicBezTo>
                    <a:pt x="582" y="1"/>
                    <a:pt x="505" y="19"/>
                    <a:pt x="431" y="46"/>
                  </a:cubicBezTo>
                  <a:cubicBezTo>
                    <a:pt x="241" y="110"/>
                    <a:pt x="82" y="256"/>
                    <a:pt x="0" y="440"/>
                  </a:cubicBezTo>
                  <a:cubicBezTo>
                    <a:pt x="159" y="649"/>
                    <a:pt x="401" y="783"/>
                    <a:pt x="667" y="789"/>
                  </a:cubicBezTo>
                  <a:cubicBezTo>
                    <a:pt x="674" y="789"/>
                    <a:pt x="680" y="790"/>
                    <a:pt x="686" y="790"/>
                  </a:cubicBezTo>
                  <a:cubicBezTo>
                    <a:pt x="939" y="790"/>
                    <a:pt x="1197" y="670"/>
                    <a:pt x="1359" y="472"/>
                  </a:cubicBezTo>
                  <a:cubicBezTo>
                    <a:pt x="1283" y="274"/>
                    <a:pt x="1124" y="130"/>
                    <a:pt x="934" y="54"/>
                  </a:cubicBezTo>
                  <a:cubicBezTo>
                    <a:pt x="858" y="22"/>
                    <a:pt x="774" y="2"/>
                    <a:pt x="692" y="2"/>
                  </a:cubicBezTo>
                  <a:cubicBezTo>
                    <a:pt x="681" y="1"/>
                    <a:pt x="670"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3"/>
            <p:cNvSpPr/>
            <p:nvPr/>
          </p:nvSpPr>
          <p:spPr>
            <a:xfrm>
              <a:off x="1508459" y="1911190"/>
              <a:ext cx="74425" cy="29116"/>
            </a:xfrm>
            <a:custGeom>
              <a:avLst/>
              <a:gdLst/>
              <a:ahLst/>
              <a:cxnLst/>
              <a:rect l="l" t="t" r="r" b="b"/>
              <a:pathLst>
                <a:path w="1480" h="579" extrusionOk="0">
                  <a:moveTo>
                    <a:pt x="731" y="0"/>
                  </a:moveTo>
                  <a:cubicBezTo>
                    <a:pt x="630" y="0"/>
                    <a:pt x="530" y="19"/>
                    <a:pt x="439" y="60"/>
                  </a:cubicBezTo>
                  <a:cubicBezTo>
                    <a:pt x="242" y="142"/>
                    <a:pt x="84" y="306"/>
                    <a:pt x="8" y="497"/>
                  </a:cubicBezTo>
                  <a:cubicBezTo>
                    <a:pt x="0" y="523"/>
                    <a:pt x="14" y="555"/>
                    <a:pt x="38" y="561"/>
                  </a:cubicBezTo>
                  <a:cubicBezTo>
                    <a:pt x="45" y="564"/>
                    <a:pt x="52" y="565"/>
                    <a:pt x="59" y="565"/>
                  </a:cubicBezTo>
                  <a:cubicBezTo>
                    <a:pt x="77" y="565"/>
                    <a:pt x="93" y="554"/>
                    <a:pt x="102" y="535"/>
                  </a:cubicBezTo>
                  <a:cubicBezTo>
                    <a:pt x="166" y="364"/>
                    <a:pt x="305" y="218"/>
                    <a:pt x="477" y="148"/>
                  </a:cubicBezTo>
                  <a:cubicBezTo>
                    <a:pt x="557" y="114"/>
                    <a:pt x="647" y="96"/>
                    <a:pt x="738" y="96"/>
                  </a:cubicBezTo>
                  <a:cubicBezTo>
                    <a:pt x="832" y="96"/>
                    <a:pt x="926" y="115"/>
                    <a:pt x="1010" y="154"/>
                  </a:cubicBezTo>
                  <a:cubicBezTo>
                    <a:pt x="1181" y="230"/>
                    <a:pt x="1315" y="376"/>
                    <a:pt x="1379" y="547"/>
                  </a:cubicBezTo>
                  <a:cubicBezTo>
                    <a:pt x="1385" y="567"/>
                    <a:pt x="1403" y="579"/>
                    <a:pt x="1423" y="579"/>
                  </a:cubicBezTo>
                  <a:lnTo>
                    <a:pt x="1441" y="579"/>
                  </a:lnTo>
                  <a:cubicBezTo>
                    <a:pt x="1467" y="567"/>
                    <a:pt x="1479" y="541"/>
                    <a:pt x="1473" y="516"/>
                  </a:cubicBezTo>
                  <a:cubicBezTo>
                    <a:pt x="1397" y="318"/>
                    <a:pt x="1245" y="148"/>
                    <a:pt x="1054" y="66"/>
                  </a:cubicBezTo>
                  <a:cubicBezTo>
                    <a:pt x="952" y="23"/>
                    <a:pt x="841"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3"/>
            <p:cNvSpPr/>
            <p:nvPr/>
          </p:nvSpPr>
          <p:spPr>
            <a:xfrm>
              <a:off x="1529530" y="1913402"/>
              <a:ext cx="32586" cy="28513"/>
            </a:xfrm>
            <a:custGeom>
              <a:avLst/>
              <a:gdLst/>
              <a:ahLst/>
              <a:cxnLst/>
              <a:rect l="l" t="t" r="r" b="b"/>
              <a:pathLst>
                <a:path w="648" h="567" extrusionOk="0">
                  <a:moveTo>
                    <a:pt x="304" y="1"/>
                  </a:moveTo>
                  <a:cubicBezTo>
                    <a:pt x="227" y="1"/>
                    <a:pt x="150" y="19"/>
                    <a:pt x="76" y="46"/>
                  </a:cubicBezTo>
                  <a:cubicBezTo>
                    <a:pt x="32" y="98"/>
                    <a:pt x="0" y="168"/>
                    <a:pt x="0" y="244"/>
                  </a:cubicBezTo>
                  <a:cubicBezTo>
                    <a:pt x="0" y="421"/>
                    <a:pt x="146" y="567"/>
                    <a:pt x="324" y="567"/>
                  </a:cubicBezTo>
                  <a:cubicBezTo>
                    <a:pt x="503" y="567"/>
                    <a:pt x="647" y="421"/>
                    <a:pt x="647" y="244"/>
                  </a:cubicBezTo>
                  <a:cubicBezTo>
                    <a:pt x="647" y="174"/>
                    <a:pt x="623" y="104"/>
                    <a:pt x="579" y="54"/>
                  </a:cubicBezTo>
                  <a:cubicBezTo>
                    <a:pt x="503" y="22"/>
                    <a:pt x="419" y="2"/>
                    <a:pt x="337" y="2"/>
                  </a:cubicBezTo>
                  <a:cubicBezTo>
                    <a:pt x="326" y="1"/>
                    <a:pt x="315" y="1"/>
                    <a:pt x="3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3"/>
            <p:cNvSpPr/>
            <p:nvPr/>
          </p:nvSpPr>
          <p:spPr>
            <a:xfrm>
              <a:off x="1394256" y="1861757"/>
              <a:ext cx="71811" cy="51746"/>
            </a:xfrm>
            <a:custGeom>
              <a:avLst/>
              <a:gdLst/>
              <a:ahLst/>
              <a:cxnLst/>
              <a:rect l="l" t="t" r="r" b="b"/>
              <a:pathLst>
                <a:path w="1428" h="1029" extrusionOk="0">
                  <a:moveTo>
                    <a:pt x="1231" y="1"/>
                  </a:moveTo>
                  <a:cubicBezTo>
                    <a:pt x="756" y="173"/>
                    <a:pt x="317" y="496"/>
                    <a:pt x="19" y="909"/>
                  </a:cubicBezTo>
                  <a:cubicBezTo>
                    <a:pt x="0" y="934"/>
                    <a:pt x="70" y="1011"/>
                    <a:pt x="95" y="1029"/>
                  </a:cubicBezTo>
                  <a:cubicBezTo>
                    <a:pt x="507" y="756"/>
                    <a:pt x="958" y="534"/>
                    <a:pt x="1421" y="369"/>
                  </a:cubicBezTo>
                  <a:cubicBezTo>
                    <a:pt x="1427" y="229"/>
                    <a:pt x="1345" y="91"/>
                    <a:pt x="12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3"/>
            <p:cNvSpPr/>
            <p:nvPr/>
          </p:nvSpPr>
          <p:spPr>
            <a:xfrm>
              <a:off x="1519321" y="1850291"/>
              <a:ext cx="72515" cy="50841"/>
            </a:xfrm>
            <a:custGeom>
              <a:avLst/>
              <a:gdLst/>
              <a:ahLst/>
              <a:cxnLst/>
              <a:rect l="l" t="t" r="r" b="b"/>
              <a:pathLst>
                <a:path w="1442" h="1011" extrusionOk="0">
                  <a:moveTo>
                    <a:pt x="191" y="0"/>
                  </a:moveTo>
                  <a:cubicBezTo>
                    <a:pt x="83" y="90"/>
                    <a:pt x="0" y="235"/>
                    <a:pt x="7" y="375"/>
                  </a:cubicBezTo>
                  <a:cubicBezTo>
                    <a:pt x="477" y="533"/>
                    <a:pt x="927" y="744"/>
                    <a:pt x="1345" y="1010"/>
                  </a:cubicBezTo>
                  <a:cubicBezTo>
                    <a:pt x="1371" y="990"/>
                    <a:pt x="1441" y="914"/>
                    <a:pt x="1422" y="890"/>
                  </a:cubicBezTo>
                  <a:cubicBezTo>
                    <a:pt x="1111" y="483"/>
                    <a:pt x="674" y="166"/>
                    <a:pt x="19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3"/>
            <p:cNvSpPr/>
            <p:nvPr/>
          </p:nvSpPr>
          <p:spPr>
            <a:xfrm>
              <a:off x="1439213" y="2046815"/>
              <a:ext cx="59691" cy="32385"/>
            </a:xfrm>
            <a:custGeom>
              <a:avLst/>
              <a:gdLst/>
              <a:ahLst/>
              <a:cxnLst/>
              <a:rect l="l" t="t" r="r" b="b"/>
              <a:pathLst>
                <a:path w="1187" h="644" extrusionOk="0">
                  <a:moveTo>
                    <a:pt x="513" y="0"/>
                  </a:moveTo>
                  <a:cubicBezTo>
                    <a:pt x="362" y="0"/>
                    <a:pt x="199" y="38"/>
                    <a:pt x="38" y="116"/>
                  </a:cubicBezTo>
                  <a:cubicBezTo>
                    <a:pt x="14" y="129"/>
                    <a:pt x="0" y="154"/>
                    <a:pt x="14" y="180"/>
                  </a:cubicBezTo>
                  <a:cubicBezTo>
                    <a:pt x="23" y="199"/>
                    <a:pt x="44" y="207"/>
                    <a:pt x="62" y="207"/>
                  </a:cubicBezTo>
                  <a:cubicBezTo>
                    <a:pt x="67" y="207"/>
                    <a:pt x="72" y="206"/>
                    <a:pt x="76" y="205"/>
                  </a:cubicBezTo>
                  <a:cubicBezTo>
                    <a:pt x="226" y="134"/>
                    <a:pt x="375" y="96"/>
                    <a:pt x="512" y="96"/>
                  </a:cubicBezTo>
                  <a:cubicBezTo>
                    <a:pt x="585" y="96"/>
                    <a:pt x="654" y="107"/>
                    <a:pt x="718" y="129"/>
                  </a:cubicBezTo>
                  <a:cubicBezTo>
                    <a:pt x="934" y="192"/>
                    <a:pt x="1086" y="395"/>
                    <a:pt x="1073" y="592"/>
                  </a:cubicBezTo>
                  <a:cubicBezTo>
                    <a:pt x="1073" y="617"/>
                    <a:pt x="1092" y="643"/>
                    <a:pt x="1118" y="643"/>
                  </a:cubicBezTo>
                  <a:lnTo>
                    <a:pt x="1124" y="643"/>
                  </a:lnTo>
                  <a:cubicBezTo>
                    <a:pt x="1149" y="643"/>
                    <a:pt x="1169" y="624"/>
                    <a:pt x="1175" y="599"/>
                  </a:cubicBezTo>
                  <a:cubicBezTo>
                    <a:pt x="1187" y="357"/>
                    <a:pt x="1004" y="116"/>
                    <a:pt x="750" y="34"/>
                  </a:cubicBezTo>
                  <a:cubicBezTo>
                    <a:pt x="676" y="12"/>
                    <a:pt x="596" y="0"/>
                    <a:pt x="5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3"/>
            <p:cNvSpPr/>
            <p:nvPr/>
          </p:nvSpPr>
          <p:spPr>
            <a:xfrm>
              <a:off x="1341253" y="1763495"/>
              <a:ext cx="243542" cy="185511"/>
            </a:xfrm>
            <a:custGeom>
              <a:avLst/>
              <a:gdLst/>
              <a:ahLst/>
              <a:cxnLst/>
              <a:rect l="l" t="t" r="r" b="b"/>
              <a:pathLst>
                <a:path w="4843" h="3689" extrusionOk="0">
                  <a:moveTo>
                    <a:pt x="2373" y="1"/>
                  </a:moveTo>
                  <a:cubicBezTo>
                    <a:pt x="1631" y="369"/>
                    <a:pt x="914" y="794"/>
                    <a:pt x="229" y="1263"/>
                  </a:cubicBezTo>
                  <a:cubicBezTo>
                    <a:pt x="102" y="1975"/>
                    <a:pt x="0" y="2716"/>
                    <a:pt x="6" y="3446"/>
                  </a:cubicBezTo>
                  <a:cubicBezTo>
                    <a:pt x="38" y="3446"/>
                    <a:pt x="70" y="3440"/>
                    <a:pt x="102" y="3440"/>
                  </a:cubicBezTo>
                  <a:cubicBezTo>
                    <a:pt x="343" y="3440"/>
                    <a:pt x="559" y="3536"/>
                    <a:pt x="724" y="3688"/>
                  </a:cubicBezTo>
                  <a:cubicBezTo>
                    <a:pt x="774" y="3612"/>
                    <a:pt x="812" y="3522"/>
                    <a:pt x="832" y="3428"/>
                  </a:cubicBezTo>
                  <a:cubicBezTo>
                    <a:pt x="870" y="3243"/>
                    <a:pt x="858" y="3047"/>
                    <a:pt x="870" y="2850"/>
                  </a:cubicBezTo>
                  <a:cubicBezTo>
                    <a:pt x="876" y="2660"/>
                    <a:pt x="914" y="2456"/>
                    <a:pt x="1041" y="2304"/>
                  </a:cubicBezTo>
                  <a:cubicBezTo>
                    <a:pt x="1207" y="2107"/>
                    <a:pt x="1485" y="2051"/>
                    <a:pt x="1734" y="1955"/>
                  </a:cubicBezTo>
                  <a:cubicBezTo>
                    <a:pt x="2267" y="1752"/>
                    <a:pt x="2692" y="1283"/>
                    <a:pt x="2868" y="736"/>
                  </a:cubicBezTo>
                  <a:cubicBezTo>
                    <a:pt x="2908" y="734"/>
                    <a:pt x="2947" y="732"/>
                    <a:pt x="2987" y="732"/>
                  </a:cubicBezTo>
                  <a:cubicBezTo>
                    <a:pt x="3330" y="732"/>
                    <a:pt x="3677" y="827"/>
                    <a:pt x="3966" y="1003"/>
                  </a:cubicBezTo>
                  <a:cubicBezTo>
                    <a:pt x="4297" y="1193"/>
                    <a:pt x="4563" y="1492"/>
                    <a:pt x="4728" y="1834"/>
                  </a:cubicBezTo>
                  <a:cubicBezTo>
                    <a:pt x="4824" y="1359"/>
                    <a:pt x="4842" y="870"/>
                    <a:pt x="4772" y="394"/>
                  </a:cubicBezTo>
                  <a:cubicBezTo>
                    <a:pt x="3973" y="229"/>
                    <a:pt x="3180" y="103"/>
                    <a:pt x="237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53"/>
          <p:cNvGrpSpPr/>
          <p:nvPr/>
        </p:nvGrpSpPr>
        <p:grpSpPr>
          <a:xfrm>
            <a:off x="-96067" y="146005"/>
            <a:ext cx="9240317" cy="145001"/>
            <a:chOff x="238125" y="5110325"/>
            <a:chExt cx="3087000" cy="51775"/>
          </a:xfrm>
        </p:grpSpPr>
        <p:sp>
          <p:nvSpPr>
            <p:cNvPr id="2418" name="Google Shape;2418;p53"/>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3"/>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3"/>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3"/>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3"/>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3"/>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3"/>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3"/>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3"/>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3"/>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3"/>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3"/>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3"/>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3"/>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3"/>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3"/>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3"/>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3"/>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3"/>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3"/>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3"/>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3"/>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3"/>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3"/>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3"/>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3"/>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3"/>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3"/>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3"/>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3"/>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3"/>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3"/>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3"/>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3"/>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3"/>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3"/>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3"/>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3"/>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3"/>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3"/>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3"/>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3"/>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3"/>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3"/>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3"/>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圖片 2">
            <a:hlinkClick r:id="rId3"/>
            <a:extLst>
              <a:ext uri="{FF2B5EF4-FFF2-40B4-BE49-F238E27FC236}">
                <a16:creationId xmlns:a16="http://schemas.microsoft.com/office/drawing/2014/main" id="{FDDC9890-8BC8-435B-AE1E-4B7E9E4D544C}"/>
              </a:ext>
            </a:extLst>
          </p:cNvPr>
          <p:cNvPicPr>
            <a:picLocks noChangeAspect="1"/>
          </p:cNvPicPr>
          <p:nvPr/>
        </p:nvPicPr>
        <p:blipFill>
          <a:blip r:embed="rId4"/>
          <a:stretch>
            <a:fillRect/>
          </a:stretch>
        </p:blipFill>
        <p:spPr>
          <a:xfrm>
            <a:off x="2514085" y="1581044"/>
            <a:ext cx="1614741" cy="1614741"/>
          </a:xfrm>
          <a:prstGeom prst="rect">
            <a:avLst/>
          </a:prstGeom>
        </p:spPr>
      </p:pic>
      <p:pic>
        <p:nvPicPr>
          <p:cNvPr id="5" name="圖片 4">
            <a:hlinkClick r:id="rId5"/>
            <a:extLst>
              <a:ext uri="{FF2B5EF4-FFF2-40B4-BE49-F238E27FC236}">
                <a16:creationId xmlns:a16="http://schemas.microsoft.com/office/drawing/2014/main" id="{2D21C2F4-9990-47BE-B158-01BF0889E002}"/>
              </a:ext>
            </a:extLst>
          </p:cNvPr>
          <p:cNvPicPr>
            <a:picLocks noChangeAspect="1"/>
          </p:cNvPicPr>
          <p:nvPr/>
        </p:nvPicPr>
        <p:blipFill>
          <a:blip r:embed="rId6"/>
          <a:stretch>
            <a:fillRect/>
          </a:stretch>
        </p:blipFill>
        <p:spPr>
          <a:xfrm>
            <a:off x="5330493" y="1586255"/>
            <a:ext cx="1613470" cy="1613470"/>
          </a:xfrm>
          <a:prstGeom prst="rect">
            <a:avLst/>
          </a:prstGeom>
        </p:spPr>
      </p:pic>
      <p:sp>
        <p:nvSpPr>
          <p:cNvPr id="6" name="矩形 5">
            <a:extLst>
              <a:ext uri="{FF2B5EF4-FFF2-40B4-BE49-F238E27FC236}">
                <a16:creationId xmlns:a16="http://schemas.microsoft.com/office/drawing/2014/main" id="{E155F563-7E2F-477A-B035-1D8F74CA5672}"/>
              </a:ext>
            </a:extLst>
          </p:cNvPr>
          <p:cNvSpPr/>
          <p:nvPr/>
        </p:nvSpPr>
        <p:spPr>
          <a:xfrm>
            <a:off x="5316005" y="3214257"/>
            <a:ext cx="3281452" cy="830997"/>
          </a:xfrm>
          <a:prstGeom prst="rect">
            <a:avLst/>
          </a:prstGeom>
          <a:noFill/>
          <a:ln>
            <a:noFill/>
          </a:ln>
        </p:spPr>
        <p:txBody>
          <a:bodyPr spcFirstLastPara="1" wrap="square" lIns="91425" tIns="91425" rIns="91425" bIns="91425" anchor="t" anchorCtr="0">
            <a:noAutofit/>
          </a:bodyPr>
          <a:lstStyle/>
          <a:p>
            <a:pPr>
              <a:buClr>
                <a:schemeClr val="dk1"/>
              </a:buClr>
              <a:buSzPts val="2400"/>
            </a:pPr>
            <a:r>
              <a:rPr lang="zh-HK" altLang="en-US" sz="1800" dirty="0">
                <a:solidFill>
                  <a:schemeClr val="accent2"/>
                </a:solidFill>
                <a:latin typeface="DFHeiHK-W9" panose="020B0900000000000000" pitchFamily="34" charset="-120"/>
                <a:ea typeface="DFHeiHK-W9" panose="020B0900000000000000" pitchFamily="34" charset="-120"/>
                <a:sym typeface="Inter"/>
              </a:rPr>
              <a:t>敘利亞內戰8年不休</a:t>
            </a:r>
            <a:endParaRPr lang="en-US" altLang="zh-HK" sz="1800" dirty="0">
              <a:solidFill>
                <a:schemeClr val="accent2"/>
              </a:solidFill>
              <a:latin typeface="DFHeiHK-W9" panose="020B0900000000000000" pitchFamily="34" charset="-120"/>
              <a:ea typeface="DFHeiHK-W9" panose="020B0900000000000000" pitchFamily="34" charset="-120"/>
              <a:sym typeface="Inter"/>
            </a:endParaRPr>
          </a:p>
          <a:p>
            <a:pPr>
              <a:buClr>
                <a:schemeClr val="dk1"/>
              </a:buClr>
              <a:buSzPts val="2400"/>
            </a:pPr>
            <a:r>
              <a:rPr lang="zh-HK" altLang="en-US" sz="1800" dirty="0">
                <a:solidFill>
                  <a:schemeClr val="accent2"/>
                </a:solidFill>
                <a:latin typeface="DFHeiHK-W9" panose="020B0900000000000000" pitchFamily="34" charset="-120"/>
                <a:ea typeface="DFHeiHK-W9" panose="020B0900000000000000" pitchFamily="34" charset="-120"/>
                <a:sym typeface="Inter"/>
              </a:rPr>
              <a:t>盼為難民傾注希望</a:t>
            </a:r>
          </a:p>
        </p:txBody>
      </p:sp>
      <p:grpSp>
        <p:nvGrpSpPr>
          <p:cNvPr id="145" name="Google Shape;2477;p53">
            <a:extLst>
              <a:ext uri="{FF2B5EF4-FFF2-40B4-BE49-F238E27FC236}">
                <a16:creationId xmlns:a16="http://schemas.microsoft.com/office/drawing/2014/main" id="{2EC77E38-AA79-4FF0-9747-9081723ABB4C}"/>
              </a:ext>
            </a:extLst>
          </p:cNvPr>
          <p:cNvGrpSpPr/>
          <p:nvPr/>
        </p:nvGrpSpPr>
        <p:grpSpPr>
          <a:xfrm>
            <a:off x="1648050" y="3995417"/>
            <a:ext cx="926510" cy="1121244"/>
            <a:chOff x="7893325" y="3719374"/>
            <a:chExt cx="990602" cy="1198807"/>
          </a:xfrm>
        </p:grpSpPr>
        <p:sp>
          <p:nvSpPr>
            <p:cNvPr id="146" name="Google Shape;2478;p53">
              <a:extLst>
                <a:ext uri="{FF2B5EF4-FFF2-40B4-BE49-F238E27FC236}">
                  <a16:creationId xmlns:a16="http://schemas.microsoft.com/office/drawing/2014/main" id="{43BC3131-9346-412E-A889-A14EDD29E6C8}"/>
                </a:ext>
              </a:extLst>
            </p:cNvPr>
            <p:cNvSpPr/>
            <p:nvPr/>
          </p:nvSpPr>
          <p:spPr>
            <a:xfrm>
              <a:off x="8404616" y="3719374"/>
              <a:ext cx="172687" cy="241730"/>
            </a:xfrm>
            <a:custGeom>
              <a:avLst/>
              <a:gdLst/>
              <a:ahLst/>
              <a:cxnLst/>
              <a:rect l="l" t="t" r="r" b="b"/>
              <a:pathLst>
                <a:path w="1123" h="1572" extrusionOk="0">
                  <a:moveTo>
                    <a:pt x="914" y="1"/>
                  </a:moveTo>
                  <a:cubicBezTo>
                    <a:pt x="583" y="279"/>
                    <a:pt x="0" y="1572"/>
                    <a:pt x="0" y="1572"/>
                  </a:cubicBezTo>
                  <a:lnTo>
                    <a:pt x="176" y="1572"/>
                  </a:lnTo>
                  <a:cubicBezTo>
                    <a:pt x="176" y="1572"/>
                    <a:pt x="856" y="1192"/>
                    <a:pt x="990" y="721"/>
                  </a:cubicBezTo>
                  <a:cubicBezTo>
                    <a:pt x="1123" y="247"/>
                    <a:pt x="914" y="1"/>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9;p53">
              <a:extLst>
                <a:ext uri="{FF2B5EF4-FFF2-40B4-BE49-F238E27FC236}">
                  <a16:creationId xmlns:a16="http://schemas.microsoft.com/office/drawing/2014/main" id="{8B33DF3E-3E62-4D29-8AD3-1E8AAB1543CE}"/>
                </a:ext>
              </a:extLst>
            </p:cNvPr>
            <p:cNvSpPr/>
            <p:nvPr/>
          </p:nvSpPr>
          <p:spPr>
            <a:xfrm>
              <a:off x="8228701" y="3738288"/>
              <a:ext cx="165459" cy="222816"/>
            </a:xfrm>
            <a:custGeom>
              <a:avLst/>
              <a:gdLst/>
              <a:ahLst/>
              <a:cxnLst/>
              <a:rect l="l" t="t" r="r" b="b"/>
              <a:pathLst>
                <a:path w="1076" h="1449" extrusionOk="0">
                  <a:moveTo>
                    <a:pt x="204" y="1"/>
                  </a:moveTo>
                  <a:cubicBezTo>
                    <a:pt x="204" y="1"/>
                    <a:pt x="0" y="300"/>
                    <a:pt x="204" y="631"/>
                  </a:cubicBezTo>
                  <a:cubicBezTo>
                    <a:pt x="407" y="968"/>
                    <a:pt x="930" y="1449"/>
                    <a:pt x="930" y="1449"/>
                  </a:cubicBezTo>
                  <a:lnTo>
                    <a:pt x="1075" y="1449"/>
                  </a:lnTo>
                  <a:cubicBezTo>
                    <a:pt x="1075" y="1449"/>
                    <a:pt x="957" y="246"/>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0;p53">
              <a:extLst>
                <a:ext uri="{FF2B5EF4-FFF2-40B4-BE49-F238E27FC236}">
                  <a16:creationId xmlns:a16="http://schemas.microsoft.com/office/drawing/2014/main" id="{41A0EE6D-12F9-4527-AC2A-31AEE72DFC32}"/>
                </a:ext>
              </a:extLst>
            </p:cNvPr>
            <p:cNvSpPr/>
            <p:nvPr/>
          </p:nvSpPr>
          <p:spPr>
            <a:xfrm>
              <a:off x="7893325" y="3945109"/>
              <a:ext cx="990602" cy="973072"/>
            </a:xfrm>
            <a:custGeom>
              <a:avLst/>
              <a:gdLst/>
              <a:ahLst/>
              <a:cxnLst/>
              <a:rect l="l" t="t" r="r" b="b"/>
              <a:pathLst>
                <a:path w="6442" h="6328" extrusionOk="0">
                  <a:moveTo>
                    <a:pt x="2957" y="0"/>
                  </a:moveTo>
                  <a:cubicBezTo>
                    <a:pt x="985" y="0"/>
                    <a:pt x="652" y="1034"/>
                    <a:pt x="471" y="1633"/>
                  </a:cubicBezTo>
                  <a:cubicBezTo>
                    <a:pt x="279" y="2263"/>
                    <a:pt x="1" y="5321"/>
                    <a:pt x="1423" y="5983"/>
                  </a:cubicBezTo>
                  <a:cubicBezTo>
                    <a:pt x="1994" y="6248"/>
                    <a:pt x="2688" y="6328"/>
                    <a:pt x="3316" y="6328"/>
                  </a:cubicBezTo>
                  <a:cubicBezTo>
                    <a:pt x="4259" y="6328"/>
                    <a:pt x="5052" y="6148"/>
                    <a:pt x="5052" y="6148"/>
                  </a:cubicBezTo>
                  <a:cubicBezTo>
                    <a:pt x="6441" y="5240"/>
                    <a:pt x="6195" y="2787"/>
                    <a:pt x="6014" y="2006"/>
                  </a:cubicBezTo>
                  <a:cubicBezTo>
                    <a:pt x="5832" y="1231"/>
                    <a:pt x="5667" y="151"/>
                    <a:pt x="3347" y="13"/>
                  </a:cubicBezTo>
                  <a:cubicBezTo>
                    <a:pt x="3211" y="4"/>
                    <a:pt x="3081" y="0"/>
                    <a:pt x="2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81;p53">
              <a:extLst>
                <a:ext uri="{FF2B5EF4-FFF2-40B4-BE49-F238E27FC236}">
                  <a16:creationId xmlns:a16="http://schemas.microsoft.com/office/drawing/2014/main" id="{90364545-F0EA-470D-9609-BECAD742E40F}"/>
                </a:ext>
              </a:extLst>
            </p:cNvPr>
            <p:cNvSpPr/>
            <p:nvPr/>
          </p:nvSpPr>
          <p:spPr>
            <a:xfrm>
              <a:off x="8192565" y="4277406"/>
              <a:ext cx="536051" cy="490842"/>
            </a:xfrm>
            <a:custGeom>
              <a:avLst/>
              <a:gdLst/>
              <a:ahLst/>
              <a:cxnLst/>
              <a:rect l="l" t="t" r="r" b="b"/>
              <a:pathLst>
                <a:path w="3486" h="3192" extrusionOk="0">
                  <a:moveTo>
                    <a:pt x="3250" y="0"/>
                  </a:moveTo>
                  <a:cubicBezTo>
                    <a:pt x="3229" y="6"/>
                    <a:pt x="3213" y="27"/>
                    <a:pt x="3218" y="49"/>
                  </a:cubicBezTo>
                  <a:cubicBezTo>
                    <a:pt x="3218" y="60"/>
                    <a:pt x="3400" y="1364"/>
                    <a:pt x="2598" y="2256"/>
                  </a:cubicBezTo>
                  <a:cubicBezTo>
                    <a:pt x="2090" y="2823"/>
                    <a:pt x="1305" y="3106"/>
                    <a:pt x="262" y="3106"/>
                  </a:cubicBezTo>
                  <a:cubicBezTo>
                    <a:pt x="188" y="3106"/>
                    <a:pt x="119" y="3106"/>
                    <a:pt x="43" y="3101"/>
                  </a:cubicBezTo>
                  <a:lnTo>
                    <a:pt x="38" y="3101"/>
                  </a:lnTo>
                  <a:cubicBezTo>
                    <a:pt x="16" y="3101"/>
                    <a:pt x="1" y="3121"/>
                    <a:pt x="1" y="3143"/>
                  </a:cubicBezTo>
                  <a:cubicBezTo>
                    <a:pt x="1" y="3165"/>
                    <a:pt x="16" y="3186"/>
                    <a:pt x="38" y="3186"/>
                  </a:cubicBezTo>
                  <a:cubicBezTo>
                    <a:pt x="112" y="3192"/>
                    <a:pt x="188" y="3192"/>
                    <a:pt x="262" y="3192"/>
                  </a:cubicBezTo>
                  <a:cubicBezTo>
                    <a:pt x="1331" y="3192"/>
                    <a:pt x="2139" y="2897"/>
                    <a:pt x="2662" y="2309"/>
                  </a:cubicBezTo>
                  <a:cubicBezTo>
                    <a:pt x="3486" y="1390"/>
                    <a:pt x="3304" y="49"/>
                    <a:pt x="3299" y="38"/>
                  </a:cubicBezTo>
                  <a:cubicBezTo>
                    <a:pt x="3299" y="17"/>
                    <a:pt x="3277" y="0"/>
                    <a:pt x="3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圖片 3">
            <a:extLst>
              <a:ext uri="{FF2B5EF4-FFF2-40B4-BE49-F238E27FC236}">
                <a16:creationId xmlns:a16="http://schemas.microsoft.com/office/drawing/2014/main" id="{47EB85DB-6BB8-47C5-B1BB-200D3205FACB}"/>
              </a:ext>
            </a:extLst>
          </p:cNvPr>
          <p:cNvPicPr>
            <a:picLocks noChangeAspect="1"/>
          </p:cNvPicPr>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1951189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11;p49">
            <a:extLst>
              <a:ext uri="{FF2B5EF4-FFF2-40B4-BE49-F238E27FC236}">
                <a16:creationId xmlns:a16="http://schemas.microsoft.com/office/drawing/2014/main" id="{16A15A4F-9DA5-40DC-95E6-3BAC5EBF8734}"/>
              </a:ext>
            </a:extLst>
          </p:cNvPr>
          <p:cNvSpPr txBox="1">
            <a:spLocks/>
          </p:cNvSpPr>
          <p:nvPr/>
        </p:nvSpPr>
        <p:spPr>
          <a:xfrm>
            <a:off x="7271890" y="269768"/>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135" name="Google Shape;2209;p49">
            <a:extLst>
              <a:ext uri="{FF2B5EF4-FFF2-40B4-BE49-F238E27FC236}">
                <a16:creationId xmlns:a16="http://schemas.microsoft.com/office/drawing/2014/main" id="{ABC4C1B6-345E-4994-8676-90E77B480F3D}"/>
              </a:ext>
            </a:extLst>
          </p:cNvPr>
          <p:cNvSpPr txBox="1">
            <a:spLocks noGrp="1"/>
          </p:cNvSpPr>
          <p:nvPr>
            <p:ph type="title"/>
          </p:nvPr>
        </p:nvSpPr>
        <p:spPr>
          <a:xfrm>
            <a:off x="289748" y="62857"/>
            <a:ext cx="7527888" cy="1274700"/>
          </a:xfrm>
          <a:prstGeom prst="rect">
            <a:avLst/>
          </a:prstGeom>
        </p:spPr>
        <p:txBody>
          <a:bodyPr spcFirstLastPara="1" wrap="square" lIns="91425" tIns="91425" rIns="91425" bIns="91425" anchor="ctr" anchorCtr="0">
            <a:noAutofit/>
          </a:bodyPr>
          <a:lstStyle/>
          <a:p>
            <a:pPr marL="0" lvl="0" indent="0"/>
            <a:r>
              <a:rPr lang="zh-TW" altLang="en-US" sz="4400" dirty="0">
                <a:latin typeface="DFHeiHK-W9" panose="020B0900000000000000" pitchFamily="34" charset="-120"/>
                <a:ea typeface="DFHeiHK-W9" panose="020B0900000000000000" pitchFamily="34" charset="-120"/>
              </a:rPr>
              <a:t>移民者 </a:t>
            </a:r>
            <a:r>
              <a:rPr lang="en-US" altLang="zh-TW" sz="4400" dirty="0">
                <a:latin typeface="DFHeiHK-W9" panose="020B0900000000000000" pitchFamily="34" charset="-120"/>
                <a:ea typeface="DFHeiHK-W9" panose="020B0900000000000000" pitchFamily="34" charset="-120"/>
              </a:rPr>
              <a:t>(Migrant)</a:t>
            </a:r>
            <a:endParaRPr lang="zh-TW" altLang="en-US" sz="4400" dirty="0">
              <a:latin typeface="DFHeiHK-W9" panose="020B0900000000000000" pitchFamily="34" charset="-120"/>
              <a:ea typeface="DFHeiHK-W9" panose="020B0900000000000000" pitchFamily="34" charset="-120"/>
            </a:endParaRPr>
          </a:p>
        </p:txBody>
      </p:sp>
      <p:sp>
        <p:nvSpPr>
          <p:cNvPr id="314" name="Google Shape;2209;p49">
            <a:extLst>
              <a:ext uri="{FF2B5EF4-FFF2-40B4-BE49-F238E27FC236}">
                <a16:creationId xmlns:a16="http://schemas.microsoft.com/office/drawing/2014/main" id="{6A403BEF-33D6-4B43-AD5F-25EB3684E786}"/>
              </a:ext>
            </a:extLst>
          </p:cNvPr>
          <p:cNvSpPr txBox="1">
            <a:spLocks/>
          </p:cNvSpPr>
          <p:nvPr/>
        </p:nvSpPr>
        <p:spPr>
          <a:xfrm>
            <a:off x="2353504" y="936965"/>
            <a:ext cx="6560942" cy="3141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marL="342900" indent="-342900">
              <a:lnSpc>
                <a:spcPct val="150000"/>
              </a:lnSpc>
              <a:buFont typeface="Arial" panose="020B0604020202020204" pitchFamily="34" charset="0"/>
              <a:buChar char="•"/>
            </a:pPr>
            <a:r>
              <a:rPr lang="zh-TW" altLang="en-US" sz="2400" dirty="0">
                <a:solidFill>
                  <a:schemeClr val="bg2">
                    <a:lumMod val="50000"/>
                  </a:schemeClr>
                </a:solidFill>
                <a:latin typeface="DFHeiHK-W9" panose="020B0900000000000000" pitchFamily="34" charset="-120"/>
                <a:ea typeface="DFHeiHK-W9" panose="020B0900000000000000" pitchFamily="34" charset="-120"/>
              </a:rPr>
              <a:t>自願離開</a:t>
            </a:r>
            <a:r>
              <a:rPr lang="zh-TW" altLang="en-US" sz="2400" dirty="0">
                <a:latin typeface="DFHeiHK-W9" panose="020B0900000000000000" pitchFamily="34" charset="-120"/>
                <a:ea typeface="DFHeiHK-W9" panose="020B0900000000000000" pitchFamily="34" charset="-120"/>
              </a:rPr>
              <a:t>自己的國家</a:t>
            </a:r>
            <a:endParaRPr lang="en-US" altLang="zh-TW" sz="2400" dirty="0">
              <a:latin typeface="DFHeiHK-W9" panose="020B0900000000000000" pitchFamily="34" charset="-120"/>
              <a:ea typeface="DFHeiHK-W9" panose="020B0900000000000000" pitchFamily="34" charset="-120"/>
            </a:endParaRPr>
          </a:p>
          <a:p>
            <a:pPr marL="342900" indent="-34290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希望</a:t>
            </a:r>
            <a:r>
              <a:rPr lang="zh-TW" altLang="en-US" sz="2400" dirty="0">
                <a:solidFill>
                  <a:schemeClr val="bg2">
                    <a:lumMod val="50000"/>
                  </a:schemeClr>
                </a:solidFill>
                <a:latin typeface="DFHeiHK-W9" panose="020B0900000000000000" pitchFamily="34" charset="-120"/>
                <a:ea typeface="DFHeiHK-W9" panose="020B0900000000000000" pitchFamily="34" charset="-120"/>
              </a:rPr>
              <a:t>尋求更好</a:t>
            </a:r>
            <a:r>
              <a:rPr lang="zh-TW" altLang="en-US" sz="2400" dirty="0">
                <a:latin typeface="DFHeiHK-W9" panose="020B0900000000000000" pitchFamily="34" charset="-120"/>
                <a:ea typeface="DFHeiHK-W9" panose="020B0900000000000000" pitchFamily="34" charset="-120"/>
              </a:rPr>
              <a:t>的生活</a:t>
            </a:r>
            <a:endParaRPr lang="en-US" altLang="zh-TW" sz="2400" dirty="0">
              <a:latin typeface="DFHeiHK-W9" panose="020B0900000000000000" pitchFamily="34" charset="-120"/>
              <a:ea typeface="DFHeiHK-W9" panose="020B0900000000000000" pitchFamily="34" charset="-120"/>
            </a:endParaRPr>
          </a:p>
          <a:p>
            <a:pPr>
              <a:lnSpc>
                <a:spcPct val="150000"/>
              </a:lnSpc>
            </a:pPr>
            <a:r>
              <a:rPr lang="zh-TW" altLang="en-US" sz="2400" dirty="0">
                <a:latin typeface="DFHeiHK-W9" panose="020B0900000000000000" pitchFamily="34" charset="-120"/>
                <a:ea typeface="DFHeiHK-W9" panose="020B0900000000000000" pitchFamily="34" charset="-120"/>
              </a:rPr>
              <a:t>　（移民到海外工作、留學、與家人團聚等）</a:t>
            </a:r>
            <a:endParaRPr lang="en-US" altLang="zh-TW" sz="2400" dirty="0">
              <a:latin typeface="DFHeiHK-W9" panose="020B0900000000000000" pitchFamily="34" charset="-120"/>
              <a:ea typeface="DFHeiHK-W9" panose="020B0900000000000000" pitchFamily="34" charset="-120"/>
            </a:endParaRPr>
          </a:p>
          <a:p>
            <a:pPr marL="342900" indent="-342900">
              <a:lnSpc>
                <a:spcPct val="150000"/>
              </a:lnSpc>
              <a:buFont typeface="Arial" panose="020B0604020202020204" pitchFamily="34" charset="0"/>
              <a:buChar char="•"/>
            </a:pPr>
            <a:r>
              <a:rPr lang="zh-TW" altLang="en-US" sz="2400" dirty="0">
                <a:solidFill>
                  <a:schemeClr val="bg2">
                    <a:lumMod val="50000"/>
                  </a:schemeClr>
                </a:solidFill>
                <a:latin typeface="DFHeiHK-W9" panose="020B0900000000000000" pitchFamily="34" charset="-120"/>
                <a:ea typeface="DFHeiHK-W9" panose="020B0900000000000000" pitchFamily="34" charset="-120"/>
              </a:rPr>
              <a:t>可以隨時返回</a:t>
            </a:r>
            <a:r>
              <a:rPr lang="zh-TW" altLang="en-US" sz="2400" dirty="0">
                <a:latin typeface="DFHeiHK-W9" panose="020B0900000000000000" pitchFamily="34" charset="-120"/>
                <a:ea typeface="DFHeiHK-W9" panose="020B0900000000000000" pitchFamily="34" charset="-120"/>
              </a:rPr>
              <a:t>自己的國家，並</a:t>
            </a:r>
            <a:r>
              <a:rPr lang="zh-TW" altLang="en-US" sz="2400" dirty="0">
                <a:solidFill>
                  <a:schemeClr val="bg2">
                    <a:lumMod val="50000"/>
                  </a:schemeClr>
                </a:solidFill>
                <a:latin typeface="DFHeiHK-W9" panose="020B0900000000000000" pitchFamily="34" charset="-120"/>
                <a:ea typeface="DFHeiHK-W9" panose="020B0900000000000000" pitchFamily="34" charset="-120"/>
              </a:rPr>
              <a:t>安全地生活</a:t>
            </a:r>
          </a:p>
        </p:txBody>
      </p:sp>
      <p:grpSp>
        <p:nvGrpSpPr>
          <p:cNvPr id="315" name="Google Shape;3073;p63">
            <a:extLst>
              <a:ext uri="{FF2B5EF4-FFF2-40B4-BE49-F238E27FC236}">
                <a16:creationId xmlns:a16="http://schemas.microsoft.com/office/drawing/2014/main" id="{F514128B-9A2C-4213-9197-BEE0331841FD}"/>
              </a:ext>
            </a:extLst>
          </p:cNvPr>
          <p:cNvGrpSpPr/>
          <p:nvPr/>
        </p:nvGrpSpPr>
        <p:grpSpPr>
          <a:xfrm>
            <a:off x="222009" y="1622975"/>
            <a:ext cx="2041131" cy="3294523"/>
            <a:chOff x="1080675" y="1607050"/>
            <a:chExt cx="2041886" cy="3309551"/>
          </a:xfrm>
        </p:grpSpPr>
        <p:sp>
          <p:nvSpPr>
            <p:cNvPr id="316" name="Google Shape;3074;p63">
              <a:extLst>
                <a:ext uri="{FF2B5EF4-FFF2-40B4-BE49-F238E27FC236}">
                  <a16:creationId xmlns:a16="http://schemas.microsoft.com/office/drawing/2014/main" id="{128350E6-653C-44CE-BFF9-890DBCBE7826}"/>
                </a:ext>
              </a:extLst>
            </p:cNvPr>
            <p:cNvSpPr/>
            <p:nvPr/>
          </p:nvSpPr>
          <p:spPr>
            <a:xfrm flipH="1">
              <a:off x="1790149" y="2065133"/>
              <a:ext cx="747" cy="125"/>
            </a:xfrm>
            <a:custGeom>
              <a:avLst/>
              <a:gdLst/>
              <a:ahLst/>
              <a:cxnLst/>
              <a:rect l="l" t="t" r="r" b="b"/>
              <a:pathLst>
                <a:path w="6" h="1" extrusionOk="0">
                  <a:moveTo>
                    <a:pt x="5" y="0"/>
                  </a:moveTo>
                  <a:lnTo>
                    <a:pt x="0" y="0"/>
                  </a:ln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075;p63">
              <a:extLst>
                <a:ext uri="{FF2B5EF4-FFF2-40B4-BE49-F238E27FC236}">
                  <a16:creationId xmlns:a16="http://schemas.microsoft.com/office/drawing/2014/main" id="{1B9C6E7F-20DA-46C4-8A90-9C908373E826}"/>
                </a:ext>
              </a:extLst>
            </p:cNvPr>
            <p:cNvSpPr/>
            <p:nvPr/>
          </p:nvSpPr>
          <p:spPr>
            <a:xfrm flipH="1">
              <a:off x="1630523" y="2106347"/>
              <a:ext cx="13945" cy="9961"/>
            </a:xfrm>
            <a:custGeom>
              <a:avLst/>
              <a:gdLst/>
              <a:ahLst/>
              <a:cxnLst/>
              <a:rect l="l" t="t" r="r" b="b"/>
              <a:pathLst>
                <a:path w="112" h="80" extrusionOk="0">
                  <a:moveTo>
                    <a:pt x="112" y="80"/>
                  </a:moveTo>
                  <a:cubicBezTo>
                    <a:pt x="80" y="54"/>
                    <a:pt x="43" y="27"/>
                    <a:pt x="0" y="5"/>
                  </a:cubicBezTo>
                  <a:lnTo>
                    <a:pt x="0" y="0"/>
                  </a:lnTo>
                  <a:lnTo>
                    <a:pt x="0" y="5"/>
                  </a:lnTo>
                  <a:cubicBezTo>
                    <a:pt x="43" y="27"/>
                    <a:pt x="80" y="54"/>
                    <a:pt x="112" y="80"/>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076;p63">
              <a:extLst>
                <a:ext uri="{FF2B5EF4-FFF2-40B4-BE49-F238E27FC236}">
                  <a16:creationId xmlns:a16="http://schemas.microsoft.com/office/drawing/2014/main" id="{7AD050DD-1C88-4E10-9777-C9A99B19AE3F}"/>
                </a:ext>
              </a:extLst>
            </p:cNvPr>
            <p:cNvSpPr/>
            <p:nvPr/>
          </p:nvSpPr>
          <p:spPr>
            <a:xfrm flipH="1">
              <a:off x="1606492" y="2116183"/>
              <a:ext cx="24031" cy="22163"/>
            </a:xfrm>
            <a:custGeom>
              <a:avLst/>
              <a:gdLst/>
              <a:ahLst/>
              <a:cxnLst/>
              <a:rect l="l" t="t" r="r" b="b"/>
              <a:pathLst>
                <a:path w="193" h="178" extrusionOk="0">
                  <a:moveTo>
                    <a:pt x="0" y="1"/>
                  </a:moveTo>
                  <a:cubicBezTo>
                    <a:pt x="76" y="55"/>
                    <a:pt x="140" y="114"/>
                    <a:pt x="192" y="178"/>
                  </a:cubicBezTo>
                  <a:cubicBezTo>
                    <a:pt x="140" y="114"/>
                    <a:pt x="76" y="55"/>
                    <a:pt x="0" y="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077;p63">
              <a:extLst>
                <a:ext uri="{FF2B5EF4-FFF2-40B4-BE49-F238E27FC236}">
                  <a16:creationId xmlns:a16="http://schemas.microsoft.com/office/drawing/2014/main" id="{1FF5A1A2-2717-4AD7-95EC-02ABDA5D22F6}"/>
                </a:ext>
              </a:extLst>
            </p:cNvPr>
            <p:cNvSpPr/>
            <p:nvPr/>
          </p:nvSpPr>
          <p:spPr>
            <a:xfrm flipH="1">
              <a:off x="1686305" y="2078331"/>
              <a:ext cx="26023" cy="8093"/>
            </a:xfrm>
            <a:custGeom>
              <a:avLst/>
              <a:gdLst/>
              <a:ahLst/>
              <a:cxnLst/>
              <a:rect l="l" t="t" r="r" b="b"/>
              <a:pathLst>
                <a:path w="209" h="65" extrusionOk="0">
                  <a:moveTo>
                    <a:pt x="0" y="1"/>
                  </a:moveTo>
                  <a:cubicBezTo>
                    <a:pt x="75" y="16"/>
                    <a:pt x="139" y="38"/>
                    <a:pt x="208" y="65"/>
                  </a:cubicBezTo>
                  <a:cubicBezTo>
                    <a:pt x="139" y="38"/>
                    <a:pt x="75" y="16"/>
                    <a:pt x="0" y="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078;p63">
              <a:extLst>
                <a:ext uri="{FF2B5EF4-FFF2-40B4-BE49-F238E27FC236}">
                  <a16:creationId xmlns:a16="http://schemas.microsoft.com/office/drawing/2014/main" id="{C2CD7321-302F-4DDC-BDE4-D4FDD1C2AE85}"/>
                </a:ext>
              </a:extLst>
            </p:cNvPr>
            <p:cNvSpPr/>
            <p:nvPr/>
          </p:nvSpPr>
          <p:spPr>
            <a:xfrm flipH="1">
              <a:off x="1919269" y="2063639"/>
              <a:ext cx="28638" cy="5603"/>
            </a:xfrm>
            <a:custGeom>
              <a:avLst/>
              <a:gdLst/>
              <a:ahLst/>
              <a:cxnLst/>
              <a:rect l="l" t="t" r="r" b="b"/>
              <a:pathLst>
                <a:path w="230" h="45" extrusionOk="0">
                  <a:moveTo>
                    <a:pt x="230" y="1"/>
                  </a:moveTo>
                  <a:cubicBezTo>
                    <a:pt x="207" y="3"/>
                    <a:pt x="184" y="7"/>
                    <a:pt x="162" y="11"/>
                  </a:cubicBezTo>
                  <a:lnTo>
                    <a:pt x="162" y="11"/>
                  </a:lnTo>
                  <a:cubicBezTo>
                    <a:pt x="184" y="7"/>
                    <a:pt x="207" y="4"/>
                    <a:pt x="230" y="1"/>
                  </a:cubicBezTo>
                  <a:close/>
                  <a:moveTo>
                    <a:pt x="162" y="11"/>
                  </a:moveTo>
                  <a:cubicBezTo>
                    <a:pt x="105" y="21"/>
                    <a:pt x="50" y="32"/>
                    <a:pt x="0" y="44"/>
                  </a:cubicBezTo>
                  <a:cubicBezTo>
                    <a:pt x="27" y="38"/>
                    <a:pt x="59" y="33"/>
                    <a:pt x="85" y="28"/>
                  </a:cubicBezTo>
                  <a:cubicBezTo>
                    <a:pt x="111" y="22"/>
                    <a:pt x="136" y="16"/>
                    <a:pt x="162" y="1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079;p63">
              <a:extLst>
                <a:ext uri="{FF2B5EF4-FFF2-40B4-BE49-F238E27FC236}">
                  <a16:creationId xmlns:a16="http://schemas.microsoft.com/office/drawing/2014/main" id="{9069CCAB-F140-4198-91A5-18EA5D91F683}"/>
                </a:ext>
              </a:extLst>
            </p:cNvPr>
            <p:cNvSpPr/>
            <p:nvPr/>
          </p:nvSpPr>
          <p:spPr>
            <a:xfrm flipH="1">
              <a:off x="1713698" y="1987188"/>
              <a:ext cx="202333" cy="90645"/>
            </a:xfrm>
            <a:custGeom>
              <a:avLst/>
              <a:gdLst/>
              <a:ahLst/>
              <a:cxnLst/>
              <a:rect l="l" t="t" r="r" b="b"/>
              <a:pathLst>
                <a:path w="1625" h="728" extrusionOk="0">
                  <a:moveTo>
                    <a:pt x="429" y="603"/>
                  </a:moveTo>
                  <a:cubicBezTo>
                    <a:pt x="439" y="604"/>
                    <a:pt x="450" y="604"/>
                    <a:pt x="460" y="604"/>
                  </a:cubicBezTo>
                  <a:cubicBezTo>
                    <a:pt x="460" y="604"/>
                    <a:pt x="460" y="604"/>
                    <a:pt x="460" y="604"/>
                  </a:cubicBezTo>
                  <a:lnTo>
                    <a:pt x="460" y="604"/>
                  </a:lnTo>
                  <a:cubicBezTo>
                    <a:pt x="450" y="604"/>
                    <a:pt x="439" y="604"/>
                    <a:pt x="429" y="603"/>
                  </a:cubicBezTo>
                  <a:close/>
                  <a:moveTo>
                    <a:pt x="290" y="601"/>
                  </a:moveTo>
                  <a:cubicBezTo>
                    <a:pt x="240" y="601"/>
                    <a:pt x="191" y="602"/>
                    <a:pt x="141" y="604"/>
                  </a:cubicBezTo>
                  <a:lnTo>
                    <a:pt x="141" y="604"/>
                  </a:lnTo>
                  <a:cubicBezTo>
                    <a:pt x="144" y="604"/>
                    <a:pt x="147" y="604"/>
                    <a:pt x="150" y="604"/>
                  </a:cubicBezTo>
                  <a:cubicBezTo>
                    <a:pt x="200" y="603"/>
                    <a:pt x="251" y="602"/>
                    <a:pt x="301" y="602"/>
                  </a:cubicBezTo>
                  <a:cubicBezTo>
                    <a:pt x="344" y="602"/>
                    <a:pt x="386" y="603"/>
                    <a:pt x="429" y="603"/>
                  </a:cubicBezTo>
                  <a:lnTo>
                    <a:pt x="429" y="603"/>
                  </a:lnTo>
                  <a:cubicBezTo>
                    <a:pt x="382" y="602"/>
                    <a:pt x="336" y="601"/>
                    <a:pt x="290" y="601"/>
                  </a:cubicBezTo>
                  <a:close/>
                  <a:moveTo>
                    <a:pt x="141" y="604"/>
                  </a:moveTo>
                  <a:cubicBezTo>
                    <a:pt x="96" y="605"/>
                    <a:pt x="45" y="610"/>
                    <a:pt x="1" y="615"/>
                  </a:cubicBezTo>
                  <a:cubicBezTo>
                    <a:pt x="47" y="610"/>
                    <a:pt x="94" y="607"/>
                    <a:pt x="141" y="604"/>
                  </a:cubicBezTo>
                  <a:close/>
                  <a:moveTo>
                    <a:pt x="803" y="614"/>
                  </a:moveTo>
                  <a:cubicBezTo>
                    <a:pt x="804" y="615"/>
                    <a:pt x="805" y="615"/>
                    <a:pt x="808" y="615"/>
                  </a:cubicBezTo>
                  <a:cubicBezTo>
                    <a:pt x="806" y="614"/>
                    <a:pt x="804" y="614"/>
                    <a:pt x="803" y="614"/>
                  </a:cubicBezTo>
                  <a:close/>
                  <a:moveTo>
                    <a:pt x="966" y="0"/>
                  </a:moveTo>
                  <a:cubicBezTo>
                    <a:pt x="914" y="0"/>
                    <a:pt x="863" y="8"/>
                    <a:pt x="813" y="22"/>
                  </a:cubicBezTo>
                  <a:cubicBezTo>
                    <a:pt x="679" y="64"/>
                    <a:pt x="573" y="161"/>
                    <a:pt x="509" y="289"/>
                  </a:cubicBezTo>
                  <a:cubicBezTo>
                    <a:pt x="460" y="385"/>
                    <a:pt x="445" y="498"/>
                    <a:pt x="460" y="604"/>
                  </a:cubicBezTo>
                  <a:lnTo>
                    <a:pt x="460" y="604"/>
                  </a:lnTo>
                  <a:cubicBezTo>
                    <a:pt x="528" y="605"/>
                    <a:pt x="596" y="607"/>
                    <a:pt x="663" y="610"/>
                  </a:cubicBezTo>
                  <a:cubicBezTo>
                    <a:pt x="710" y="610"/>
                    <a:pt x="756" y="610"/>
                    <a:pt x="803" y="614"/>
                  </a:cubicBezTo>
                  <a:lnTo>
                    <a:pt x="803" y="614"/>
                  </a:lnTo>
                  <a:cubicBezTo>
                    <a:pt x="801" y="614"/>
                    <a:pt x="800" y="612"/>
                    <a:pt x="797" y="610"/>
                  </a:cubicBezTo>
                  <a:lnTo>
                    <a:pt x="797" y="492"/>
                  </a:lnTo>
                  <a:cubicBezTo>
                    <a:pt x="797" y="476"/>
                    <a:pt x="791" y="459"/>
                    <a:pt x="781" y="449"/>
                  </a:cubicBezTo>
                  <a:cubicBezTo>
                    <a:pt x="786" y="439"/>
                    <a:pt x="791" y="427"/>
                    <a:pt x="802" y="422"/>
                  </a:cubicBezTo>
                  <a:cubicBezTo>
                    <a:pt x="834" y="375"/>
                    <a:pt x="894" y="331"/>
                    <a:pt x="951" y="316"/>
                  </a:cubicBezTo>
                  <a:cubicBezTo>
                    <a:pt x="957" y="315"/>
                    <a:pt x="963" y="315"/>
                    <a:pt x="968" y="315"/>
                  </a:cubicBezTo>
                  <a:cubicBezTo>
                    <a:pt x="1034" y="315"/>
                    <a:pt x="1101" y="342"/>
                    <a:pt x="1150" y="390"/>
                  </a:cubicBezTo>
                  <a:cubicBezTo>
                    <a:pt x="1155" y="395"/>
                    <a:pt x="1160" y="407"/>
                    <a:pt x="1171" y="417"/>
                  </a:cubicBezTo>
                  <a:cubicBezTo>
                    <a:pt x="1208" y="481"/>
                    <a:pt x="1219" y="562"/>
                    <a:pt x="1224" y="636"/>
                  </a:cubicBezTo>
                  <a:lnTo>
                    <a:pt x="1224" y="647"/>
                  </a:lnTo>
                  <a:cubicBezTo>
                    <a:pt x="1283" y="658"/>
                    <a:pt x="1348" y="669"/>
                    <a:pt x="1407" y="679"/>
                  </a:cubicBezTo>
                  <a:cubicBezTo>
                    <a:pt x="1424" y="682"/>
                    <a:pt x="1442" y="685"/>
                    <a:pt x="1460" y="688"/>
                  </a:cubicBezTo>
                  <a:lnTo>
                    <a:pt x="1460" y="688"/>
                  </a:lnTo>
                  <a:cubicBezTo>
                    <a:pt x="1539" y="447"/>
                    <a:pt x="1426" y="165"/>
                    <a:pt x="1198" y="54"/>
                  </a:cubicBezTo>
                  <a:cubicBezTo>
                    <a:pt x="1126" y="18"/>
                    <a:pt x="1046" y="0"/>
                    <a:pt x="966" y="0"/>
                  </a:cubicBezTo>
                  <a:close/>
                  <a:moveTo>
                    <a:pt x="1460" y="688"/>
                  </a:moveTo>
                  <a:lnTo>
                    <a:pt x="1460" y="688"/>
                  </a:lnTo>
                  <a:cubicBezTo>
                    <a:pt x="1460" y="689"/>
                    <a:pt x="1459" y="689"/>
                    <a:pt x="1459" y="690"/>
                  </a:cubicBezTo>
                  <a:cubicBezTo>
                    <a:pt x="1515" y="700"/>
                    <a:pt x="1566" y="710"/>
                    <a:pt x="1616" y="725"/>
                  </a:cubicBezTo>
                  <a:lnTo>
                    <a:pt x="1616" y="725"/>
                  </a:lnTo>
                  <a:cubicBezTo>
                    <a:pt x="1566" y="710"/>
                    <a:pt x="1513" y="698"/>
                    <a:pt x="1460" y="688"/>
                  </a:cubicBezTo>
                  <a:close/>
                  <a:moveTo>
                    <a:pt x="1616" y="725"/>
                  </a:moveTo>
                  <a:cubicBezTo>
                    <a:pt x="1619" y="726"/>
                    <a:pt x="1622" y="727"/>
                    <a:pt x="1625" y="728"/>
                  </a:cubicBezTo>
                  <a:cubicBezTo>
                    <a:pt x="1622" y="727"/>
                    <a:pt x="1619" y="726"/>
                    <a:pt x="1616" y="725"/>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080;p63">
              <a:extLst>
                <a:ext uri="{FF2B5EF4-FFF2-40B4-BE49-F238E27FC236}">
                  <a16:creationId xmlns:a16="http://schemas.microsoft.com/office/drawing/2014/main" id="{894BF8EE-1F3A-4715-A214-05C41D260700}"/>
                </a:ext>
              </a:extLst>
            </p:cNvPr>
            <p:cNvSpPr/>
            <p:nvPr/>
          </p:nvSpPr>
          <p:spPr>
            <a:xfrm flipH="1">
              <a:off x="1664266" y="2093024"/>
              <a:ext cx="5603" cy="2739"/>
            </a:xfrm>
            <a:custGeom>
              <a:avLst/>
              <a:gdLst/>
              <a:ahLst/>
              <a:cxnLst/>
              <a:rect l="l" t="t" r="r" b="b"/>
              <a:pathLst>
                <a:path w="45" h="22" extrusionOk="0">
                  <a:moveTo>
                    <a:pt x="0" y="1"/>
                  </a:moveTo>
                  <a:cubicBezTo>
                    <a:pt x="17" y="11"/>
                    <a:pt x="27" y="16"/>
                    <a:pt x="44" y="21"/>
                  </a:cubicBezTo>
                  <a:cubicBezTo>
                    <a:pt x="27" y="16"/>
                    <a:pt x="17" y="11"/>
                    <a:pt x="0" y="1"/>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081;p63">
              <a:extLst>
                <a:ext uri="{FF2B5EF4-FFF2-40B4-BE49-F238E27FC236}">
                  <a16:creationId xmlns:a16="http://schemas.microsoft.com/office/drawing/2014/main" id="{9F29E615-44A1-4463-81F0-20EC5D793D34}"/>
                </a:ext>
              </a:extLst>
            </p:cNvPr>
            <p:cNvSpPr/>
            <p:nvPr/>
          </p:nvSpPr>
          <p:spPr>
            <a:xfrm flipH="1">
              <a:off x="1949899" y="2069740"/>
              <a:ext cx="10708" cy="4109"/>
            </a:xfrm>
            <a:custGeom>
              <a:avLst/>
              <a:gdLst/>
              <a:ahLst/>
              <a:cxnLst/>
              <a:rect l="l" t="t" r="r" b="b"/>
              <a:pathLst>
                <a:path w="86" h="33" extrusionOk="0">
                  <a:moveTo>
                    <a:pt x="1" y="32"/>
                  </a:moveTo>
                  <a:cubicBezTo>
                    <a:pt x="26" y="21"/>
                    <a:pt x="59" y="11"/>
                    <a:pt x="85" y="0"/>
                  </a:cubicBezTo>
                  <a:cubicBezTo>
                    <a:pt x="59" y="11"/>
                    <a:pt x="26" y="21"/>
                    <a:pt x="1" y="32"/>
                  </a:cubicBezTo>
                  <a:close/>
                </a:path>
              </a:pathLst>
            </a:custGeom>
            <a:solidFill>
              <a:srgbClr val="00B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082;p63">
              <a:extLst>
                <a:ext uri="{FF2B5EF4-FFF2-40B4-BE49-F238E27FC236}">
                  <a16:creationId xmlns:a16="http://schemas.microsoft.com/office/drawing/2014/main" id="{AC26D412-6D59-4A96-A8A6-577CFC26682A}"/>
                </a:ext>
              </a:extLst>
            </p:cNvPr>
            <p:cNvSpPr/>
            <p:nvPr/>
          </p:nvSpPr>
          <p:spPr>
            <a:xfrm flipH="1">
              <a:off x="1423458" y="2742483"/>
              <a:ext cx="45945" cy="16685"/>
            </a:xfrm>
            <a:custGeom>
              <a:avLst/>
              <a:gdLst/>
              <a:ahLst/>
              <a:cxnLst/>
              <a:rect l="l" t="t" r="r" b="b"/>
              <a:pathLst>
                <a:path w="369" h="134" extrusionOk="0">
                  <a:moveTo>
                    <a:pt x="0" y="0"/>
                  </a:moveTo>
                  <a:lnTo>
                    <a:pt x="0" y="102"/>
                  </a:lnTo>
                  <a:cubicBezTo>
                    <a:pt x="117" y="108"/>
                    <a:pt x="235" y="118"/>
                    <a:pt x="353" y="134"/>
                  </a:cubicBezTo>
                  <a:lnTo>
                    <a:pt x="368" y="134"/>
                  </a:lnTo>
                  <a:cubicBezTo>
                    <a:pt x="262" y="76"/>
                    <a:pt x="129" y="32"/>
                    <a:pt x="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083;p63">
              <a:extLst>
                <a:ext uri="{FF2B5EF4-FFF2-40B4-BE49-F238E27FC236}">
                  <a16:creationId xmlns:a16="http://schemas.microsoft.com/office/drawing/2014/main" id="{4E95A528-7E33-4ABC-B731-A274C8EE58F2}"/>
                </a:ext>
              </a:extLst>
            </p:cNvPr>
            <p:cNvSpPr/>
            <p:nvPr/>
          </p:nvSpPr>
          <p:spPr>
            <a:xfrm flipH="1">
              <a:off x="1384859" y="2755058"/>
              <a:ext cx="93384" cy="234457"/>
            </a:xfrm>
            <a:custGeom>
              <a:avLst/>
              <a:gdLst/>
              <a:ahLst/>
              <a:cxnLst/>
              <a:rect l="l" t="t" r="r" b="b"/>
              <a:pathLst>
                <a:path w="750" h="1883" extrusionOk="0">
                  <a:moveTo>
                    <a:pt x="71" y="1"/>
                  </a:moveTo>
                  <a:cubicBezTo>
                    <a:pt x="71" y="627"/>
                    <a:pt x="44" y="1258"/>
                    <a:pt x="1" y="1883"/>
                  </a:cubicBezTo>
                  <a:cubicBezTo>
                    <a:pt x="168" y="1840"/>
                    <a:pt x="316" y="1771"/>
                    <a:pt x="429" y="1658"/>
                  </a:cubicBezTo>
                  <a:cubicBezTo>
                    <a:pt x="605" y="1482"/>
                    <a:pt x="669" y="1226"/>
                    <a:pt x="706" y="974"/>
                  </a:cubicBezTo>
                  <a:cubicBezTo>
                    <a:pt x="745" y="701"/>
                    <a:pt x="750" y="402"/>
                    <a:pt x="590" y="156"/>
                  </a:cubicBezTo>
                  <a:cubicBezTo>
                    <a:pt x="557" y="108"/>
                    <a:pt x="504" y="71"/>
                    <a:pt x="439" y="33"/>
                  </a:cubicBezTo>
                  <a:lnTo>
                    <a:pt x="424" y="33"/>
                  </a:lnTo>
                  <a:cubicBezTo>
                    <a:pt x="306" y="17"/>
                    <a:pt x="188" y="7"/>
                    <a:pt x="71"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084;p63">
              <a:extLst>
                <a:ext uri="{FF2B5EF4-FFF2-40B4-BE49-F238E27FC236}">
                  <a16:creationId xmlns:a16="http://schemas.microsoft.com/office/drawing/2014/main" id="{43FCC651-089E-4483-9C75-E27343461637}"/>
                </a:ext>
              </a:extLst>
            </p:cNvPr>
            <p:cNvSpPr/>
            <p:nvPr/>
          </p:nvSpPr>
          <p:spPr>
            <a:xfrm flipH="1">
              <a:off x="1469281" y="2062145"/>
              <a:ext cx="618454" cy="1032333"/>
            </a:xfrm>
            <a:custGeom>
              <a:avLst/>
              <a:gdLst/>
              <a:ahLst/>
              <a:cxnLst/>
              <a:rect l="l" t="t" r="r" b="b"/>
              <a:pathLst>
                <a:path w="4967" h="8291" extrusionOk="0">
                  <a:moveTo>
                    <a:pt x="1680" y="0"/>
                  </a:moveTo>
                  <a:cubicBezTo>
                    <a:pt x="1630" y="0"/>
                    <a:pt x="1579" y="1"/>
                    <a:pt x="1529" y="2"/>
                  </a:cubicBezTo>
                  <a:cubicBezTo>
                    <a:pt x="1481" y="2"/>
                    <a:pt x="1427" y="8"/>
                    <a:pt x="1380" y="13"/>
                  </a:cubicBezTo>
                  <a:lnTo>
                    <a:pt x="1353" y="13"/>
                  </a:lnTo>
                  <a:cubicBezTo>
                    <a:pt x="1304" y="18"/>
                    <a:pt x="1257" y="29"/>
                    <a:pt x="1208" y="40"/>
                  </a:cubicBezTo>
                  <a:cubicBezTo>
                    <a:pt x="1176" y="45"/>
                    <a:pt x="1150" y="50"/>
                    <a:pt x="1123" y="56"/>
                  </a:cubicBezTo>
                  <a:cubicBezTo>
                    <a:pt x="1118" y="61"/>
                    <a:pt x="1112" y="61"/>
                    <a:pt x="1106" y="61"/>
                  </a:cubicBezTo>
                  <a:cubicBezTo>
                    <a:pt x="1080" y="72"/>
                    <a:pt x="1047" y="82"/>
                    <a:pt x="1022" y="93"/>
                  </a:cubicBezTo>
                  <a:cubicBezTo>
                    <a:pt x="990" y="104"/>
                    <a:pt x="958" y="120"/>
                    <a:pt x="931" y="136"/>
                  </a:cubicBezTo>
                  <a:cubicBezTo>
                    <a:pt x="850" y="178"/>
                    <a:pt x="786" y="237"/>
                    <a:pt x="738" y="318"/>
                  </a:cubicBezTo>
                  <a:cubicBezTo>
                    <a:pt x="637" y="473"/>
                    <a:pt x="620" y="654"/>
                    <a:pt x="610" y="826"/>
                  </a:cubicBezTo>
                  <a:cubicBezTo>
                    <a:pt x="455" y="2718"/>
                    <a:pt x="268" y="4610"/>
                    <a:pt x="53" y="6491"/>
                  </a:cubicBezTo>
                  <a:cubicBezTo>
                    <a:pt x="28" y="6737"/>
                    <a:pt x="1" y="6977"/>
                    <a:pt x="53" y="7223"/>
                  </a:cubicBezTo>
                  <a:cubicBezTo>
                    <a:pt x="112" y="7469"/>
                    <a:pt x="262" y="7721"/>
                    <a:pt x="534" y="7891"/>
                  </a:cubicBezTo>
                  <a:cubicBezTo>
                    <a:pt x="759" y="8030"/>
                    <a:pt x="1037" y="8106"/>
                    <a:pt x="1321" y="8158"/>
                  </a:cubicBezTo>
                  <a:cubicBezTo>
                    <a:pt x="1368" y="8163"/>
                    <a:pt x="1417" y="8175"/>
                    <a:pt x="1459" y="8180"/>
                  </a:cubicBezTo>
                  <a:cubicBezTo>
                    <a:pt x="1921" y="8255"/>
                    <a:pt x="2389" y="8290"/>
                    <a:pt x="2855" y="8290"/>
                  </a:cubicBezTo>
                  <a:cubicBezTo>
                    <a:pt x="3053" y="8290"/>
                    <a:pt x="3251" y="8284"/>
                    <a:pt x="3448" y="8271"/>
                  </a:cubicBezTo>
                  <a:cubicBezTo>
                    <a:pt x="3763" y="8244"/>
                    <a:pt x="4079" y="8207"/>
                    <a:pt x="4383" y="8148"/>
                  </a:cubicBezTo>
                  <a:cubicBezTo>
                    <a:pt x="4517" y="8121"/>
                    <a:pt x="4656" y="8089"/>
                    <a:pt x="4742" y="8020"/>
                  </a:cubicBezTo>
                  <a:cubicBezTo>
                    <a:pt x="4859" y="7929"/>
                    <a:pt x="4875" y="7795"/>
                    <a:pt x="4880" y="7667"/>
                  </a:cubicBezTo>
                  <a:cubicBezTo>
                    <a:pt x="4885" y="7592"/>
                    <a:pt x="4891" y="7522"/>
                    <a:pt x="4896" y="7448"/>
                  </a:cubicBezTo>
                  <a:cubicBezTo>
                    <a:pt x="4939" y="6823"/>
                    <a:pt x="4966" y="6192"/>
                    <a:pt x="4966" y="5566"/>
                  </a:cubicBezTo>
                  <a:cubicBezTo>
                    <a:pt x="4966" y="5529"/>
                    <a:pt x="4966" y="5496"/>
                    <a:pt x="4960" y="5464"/>
                  </a:cubicBezTo>
                  <a:cubicBezTo>
                    <a:pt x="4960" y="4658"/>
                    <a:pt x="4912" y="3851"/>
                    <a:pt x="4789" y="3039"/>
                  </a:cubicBezTo>
                  <a:cubicBezTo>
                    <a:pt x="4725" y="2632"/>
                    <a:pt x="4646" y="2220"/>
                    <a:pt x="4511" y="1814"/>
                  </a:cubicBezTo>
                  <a:cubicBezTo>
                    <a:pt x="4437" y="1584"/>
                    <a:pt x="4345" y="1365"/>
                    <a:pt x="4229" y="1147"/>
                  </a:cubicBezTo>
                  <a:cubicBezTo>
                    <a:pt x="4222" y="1130"/>
                    <a:pt x="4217" y="1120"/>
                    <a:pt x="4212" y="1108"/>
                  </a:cubicBezTo>
                  <a:cubicBezTo>
                    <a:pt x="4121" y="938"/>
                    <a:pt x="4015" y="762"/>
                    <a:pt x="3864" y="612"/>
                  </a:cubicBezTo>
                  <a:cubicBezTo>
                    <a:pt x="3805" y="548"/>
                    <a:pt x="3748" y="489"/>
                    <a:pt x="3672" y="435"/>
                  </a:cubicBezTo>
                  <a:cubicBezTo>
                    <a:pt x="3640" y="409"/>
                    <a:pt x="3603" y="382"/>
                    <a:pt x="3560" y="360"/>
                  </a:cubicBezTo>
                  <a:lnTo>
                    <a:pt x="3560" y="355"/>
                  </a:lnTo>
                  <a:cubicBezTo>
                    <a:pt x="3507" y="323"/>
                    <a:pt x="3453" y="296"/>
                    <a:pt x="3400" y="269"/>
                  </a:cubicBezTo>
                  <a:cubicBezTo>
                    <a:pt x="3383" y="264"/>
                    <a:pt x="3373" y="259"/>
                    <a:pt x="3356" y="249"/>
                  </a:cubicBezTo>
                  <a:cubicBezTo>
                    <a:pt x="3336" y="242"/>
                    <a:pt x="3319" y="232"/>
                    <a:pt x="3299" y="222"/>
                  </a:cubicBezTo>
                  <a:cubicBezTo>
                    <a:pt x="3282" y="217"/>
                    <a:pt x="3260" y="205"/>
                    <a:pt x="3240" y="200"/>
                  </a:cubicBezTo>
                  <a:cubicBezTo>
                    <a:pt x="3235" y="195"/>
                    <a:pt x="3228" y="195"/>
                    <a:pt x="3223" y="195"/>
                  </a:cubicBezTo>
                  <a:cubicBezTo>
                    <a:pt x="3154" y="168"/>
                    <a:pt x="3084" y="146"/>
                    <a:pt x="3015" y="131"/>
                  </a:cubicBezTo>
                  <a:lnTo>
                    <a:pt x="3004" y="126"/>
                  </a:lnTo>
                  <a:cubicBezTo>
                    <a:pt x="2934" y="104"/>
                    <a:pt x="2860" y="88"/>
                    <a:pt x="2786" y="77"/>
                  </a:cubicBezTo>
                  <a:cubicBezTo>
                    <a:pt x="2727" y="67"/>
                    <a:pt x="2662" y="56"/>
                    <a:pt x="2603" y="45"/>
                  </a:cubicBezTo>
                  <a:cubicBezTo>
                    <a:pt x="2534" y="40"/>
                    <a:pt x="2465" y="29"/>
                    <a:pt x="2389" y="24"/>
                  </a:cubicBezTo>
                  <a:cubicBezTo>
                    <a:pt x="2320" y="18"/>
                    <a:pt x="2251" y="13"/>
                    <a:pt x="2187" y="13"/>
                  </a:cubicBezTo>
                  <a:cubicBezTo>
                    <a:pt x="2138" y="8"/>
                    <a:pt x="2090" y="8"/>
                    <a:pt x="2042" y="8"/>
                  </a:cubicBezTo>
                  <a:cubicBezTo>
                    <a:pt x="1925" y="4"/>
                    <a:pt x="1802" y="0"/>
                    <a:pt x="16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085;p63">
              <a:extLst>
                <a:ext uri="{FF2B5EF4-FFF2-40B4-BE49-F238E27FC236}">
                  <a16:creationId xmlns:a16="http://schemas.microsoft.com/office/drawing/2014/main" id="{910DE83B-FD67-4AF1-9236-96A8624C3323}"/>
                </a:ext>
              </a:extLst>
            </p:cNvPr>
            <p:cNvSpPr/>
            <p:nvPr/>
          </p:nvSpPr>
          <p:spPr>
            <a:xfrm flipH="1">
              <a:off x="1636998" y="2111576"/>
              <a:ext cx="125" cy="125"/>
            </a:xfrm>
            <a:custGeom>
              <a:avLst/>
              <a:gdLst/>
              <a:ahLst/>
              <a:cxnLst/>
              <a:rect l="l" t="t" r="r" b="b"/>
              <a:pathLst>
                <a:path w="1" h="1" extrusionOk="0">
                  <a:moveTo>
                    <a:pt x="0" y="0"/>
                  </a:moveTo>
                  <a:lnTo>
                    <a:pt x="0" y="0"/>
                  </a:lnTo>
                  <a:lnTo>
                    <a:pt x="0" y="0"/>
                  </a:lnTo>
                  <a:close/>
                </a:path>
              </a:pathLst>
            </a:custGeom>
            <a:solidFill>
              <a:srgbClr val="008B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086;p63">
              <a:extLst>
                <a:ext uri="{FF2B5EF4-FFF2-40B4-BE49-F238E27FC236}">
                  <a16:creationId xmlns:a16="http://schemas.microsoft.com/office/drawing/2014/main" id="{3B60C07D-F099-4952-976E-F36AB49AEDEF}"/>
                </a:ext>
              </a:extLst>
            </p:cNvPr>
            <p:cNvSpPr/>
            <p:nvPr/>
          </p:nvSpPr>
          <p:spPr>
            <a:xfrm flipH="1">
              <a:off x="1469280" y="2089662"/>
              <a:ext cx="251017" cy="1002450"/>
            </a:xfrm>
            <a:custGeom>
              <a:avLst/>
              <a:gdLst/>
              <a:ahLst/>
              <a:cxnLst/>
              <a:rect l="l" t="t" r="r" b="b"/>
              <a:pathLst>
                <a:path w="2016" h="8051" extrusionOk="0">
                  <a:moveTo>
                    <a:pt x="348" y="1"/>
                  </a:moveTo>
                  <a:cubicBezTo>
                    <a:pt x="277" y="92"/>
                    <a:pt x="219" y="193"/>
                    <a:pt x="176" y="300"/>
                  </a:cubicBezTo>
                  <a:cubicBezTo>
                    <a:pt x="80" y="514"/>
                    <a:pt x="21" y="743"/>
                    <a:pt x="0" y="978"/>
                  </a:cubicBezTo>
                  <a:cubicBezTo>
                    <a:pt x="101" y="1047"/>
                    <a:pt x="203" y="1118"/>
                    <a:pt x="299" y="1198"/>
                  </a:cubicBezTo>
                  <a:cubicBezTo>
                    <a:pt x="385" y="1908"/>
                    <a:pt x="336" y="2497"/>
                    <a:pt x="219" y="2972"/>
                  </a:cubicBezTo>
                  <a:cubicBezTo>
                    <a:pt x="225" y="2999"/>
                    <a:pt x="230" y="3020"/>
                    <a:pt x="235" y="3047"/>
                  </a:cubicBezTo>
                  <a:cubicBezTo>
                    <a:pt x="508" y="4592"/>
                    <a:pt x="444" y="6173"/>
                    <a:pt x="486" y="7745"/>
                  </a:cubicBezTo>
                  <a:cubicBezTo>
                    <a:pt x="561" y="7772"/>
                    <a:pt x="561" y="7890"/>
                    <a:pt x="491" y="7917"/>
                  </a:cubicBezTo>
                  <a:cubicBezTo>
                    <a:pt x="491" y="7959"/>
                    <a:pt x="491" y="8001"/>
                    <a:pt x="497" y="8050"/>
                  </a:cubicBezTo>
                  <a:cubicBezTo>
                    <a:pt x="812" y="8023"/>
                    <a:pt x="1128" y="7986"/>
                    <a:pt x="1432" y="7927"/>
                  </a:cubicBezTo>
                  <a:cubicBezTo>
                    <a:pt x="1566" y="7900"/>
                    <a:pt x="1705" y="7868"/>
                    <a:pt x="1791" y="7799"/>
                  </a:cubicBezTo>
                  <a:cubicBezTo>
                    <a:pt x="1908" y="7708"/>
                    <a:pt x="1924" y="7574"/>
                    <a:pt x="1929" y="7446"/>
                  </a:cubicBezTo>
                  <a:cubicBezTo>
                    <a:pt x="1934" y="7371"/>
                    <a:pt x="1940" y="7301"/>
                    <a:pt x="1945" y="7227"/>
                  </a:cubicBezTo>
                  <a:cubicBezTo>
                    <a:pt x="1988" y="6602"/>
                    <a:pt x="2015" y="5971"/>
                    <a:pt x="2015" y="5345"/>
                  </a:cubicBezTo>
                  <a:cubicBezTo>
                    <a:pt x="2015" y="5308"/>
                    <a:pt x="2015" y="5275"/>
                    <a:pt x="2009" y="5243"/>
                  </a:cubicBezTo>
                  <a:cubicBezTo>
                    <a:pt x="2009" y="4437"/>
                    <a:pt x="1961" y="3630"/>
                    <a:pt x="1838" y="2818"/>
                  </a:cubicBezTo>
                  <a:cubicBezTo>
                    <a:pt x="1774" y="2411"/>
                    <a:pt x="1695" y="1999"/>
                    <a:pt x="1560" y="1593"/>
                  </a:cubicBezTo>
                  <a:cubicBezTo>
                    <a:pt x="1486" y="1363"/>
                    <a:pt x="1394" y="1144"/>
                    <a:pt x="1278" y="926"/>
                  </a:cubicBezTo>
                  <a:cubicBezTo>
                    <a:pt x="1271" y="909"/>
                    <a:pt x="1266" y="899"/>
                    <a:pt x="1261" y="887"/>
                  </a:cubicBezTo>
                  <a:cubicBezTo>
                    <a:pt x="1170" y="717"/>
                    <a:pt x="1064" y="541"/>
                    <a:pt x="913" y="391"/>
                  </a:cubicBezTo>
                  <a:cubicBezTo>
                    <a:pt x="854" y="327"/>
                    <a:pt x="797" y="268"/>
                    <a:pt x="721" y="214"/>
                  </a:cubicBezTo>
                  <a:cubicBezTo>
                    <a:pt x="706" y="203"/>
                    <a:pt x="689" y="188"/>
                    <a:pt x="668" y="176"/>
                  </a:cubicBezTo>
                  <a:cubicBezTo>
                    <a:pt x="647" y="161"/>
                    <a:pt x="630" y="150"/>
                    <a:pt x="609" y="139"/>
                  </a:cubicBezTo>
                  <a:lnTo>
                    <a:pt x="609" y="134"/>
                  </a:lnTo>
                  <a:cubicBezTo>
                    <a:pt x="556" y="102"/>
                    <a:pt x="502" y="75"/>
                    <a:pt x="449" y="48"/>
                  </a:cubicBezTo>
                  <a:cubicBezTo>
                    <a:pt x="432" y="43"/>
                    <a:pt x="422" y="38"/>
                    <a:pt x="405" y="28"/>
                  </a:cubicBezTo>
                  <a:cubicBezTo>
                    <a:pt x="385" y="21"/>
                    <a:pt x="368" y="11"/>
                    <a:pt x="3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087;p63">
              <a:extLst>
                <a:ext uri="{FF2B5EF4-FFF2-40B4-BE49-F238E27FC236}">
                  <a16:creationId xmlns:a16="http://schemas.microsoft.com/office/drawing/2014/main" id="{798EF00A-CC81-4C23-8DDB-7559429D2B51}"/>
                </a:ext>
              </a:extLst>
            </p:cNvPr>
            <p:cNvSpPr/>
            <p:nvPr/>
          </p:nvSpPr>
          <p:spPr>
            <a:xfrm flipH="1">
              <a:off x="1211167" y="3366043"/>
              <a:ext cx="914544" cy="1318587"/>
            </a:xfrm>
            <a:custGeom>
              <a:avLst/>
              <a:gdLst/>
              <a:ahLst/>
              <a:cxnLst/>
              <a:rect l="l" t="t" r="r" b="b"/>
              <a:pathLst>
                <a:path w="7345" h="10590" extrusionOk="0">
                  <a:moveTo>
                    <a:pt x="0" y="0"/>
                  </a:moveTo>
                  <a:lnTo>
                    <a:pt x="0" y="0"/>
                  </a:lnTo>
                  <a:cubicBezTo>
                    <a:pt x="54" y="412"/>
                    <a:pt x="161" y="905"/>
                    <a:pt x="301" y="1428"/>
                  </a:cubicBezTo>
                  <a:cubicBezTo>
                    <a:pt x="599" y="2588"/>
                    <a:pt x="1038" y="3897"/>
                    <a:pt x="1364" y="4800"/>
                  </a:cubicBezTo>
                  <a:cubicBezTo>
                    <a:pt x="1423" y="4971"/>
                    <a:pt x="1492" y="5138"/>
                    <a:pt x="1572" y="5303"/>
                  </a:cubicBezTo>
                  <a:cubicBezTo>
                    <a:pt x="1828" y="5816"/>
                    <a:pt x="2171" y="6281"/>
                    <a:pt x="2588" y="6666"/>
                  </a:cubicBezTo>
                  <a:lnTo>
                    <a:pt x="6804" y="10589"/>
                  </a:lnTo>
                  <a:lnTo>
                    <a:pt x="7344" y="10017"/>
                  </a:lnTo>
                  <a:lnTo>
                    <a:pt x="3918" y="5431"/>
                  </a:lnTo>
                  <a:lnTo>
                    <a:pt x="3833" y="4977"/>
                  </a:lnTo>
                  <a:lnTo>
                    <a:pt x="2935" y="177"/>
                  </a:lnTo>
                  <a:lnTo>
                    <a:pt x="1070" y="64"/>
                  </a:lnTo>
                  <a:lnTo>
                    <a:pt x="0" y="0"/>
                  </a:lnTo>
                  <a:close/>
                </a:path>
              </a:pathLst>
            </a:custGeom>
            <a:solidFill>
              <a:srgbClr val="117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088;p63">
              <a:extLst>
                <a:ext uri="{FF2B5EF4-FFF2-40B4-BE49-F238E27FC236}">
                  <a16:creationId xmlns:a16="http://schemas.microsoft.com/office/drawing/2014/main" id="{E0B5958F-51B2-485F-8F14-6AE759C12298}"/>
                </a:ext>
              </a:extLst>
            </p:cNvPr>
            <p:cNvSpPr/>
            <p:nvPr/>
          </p:nvSpPr>
          <p:spPr>
            <a:xfrm flipH="1">
              <a:off x="1974555" y="3142418"/>
              <a:ext cx="921766" cy="1668592"/>
            </a:xfrm>
            <a:custGeom>
              <a:avLst/>
              <a:gdLst/>
              <a:ahLst/>
              <a:cxnLst/>
              <a:rect l="l" t="t" r="r" b="b"/>
              <a:pathLst>
                <a:path w="7403" h="13401" extrusionOk="0">
                  <a:moveTo>
                    <a:pt x="5708" y="0"/>
                  </a:moveTo>
                  <a:cubicBezTo>
                    <a:pt x="4736" y="1177"/>
                    <a:pt x="2518" y="4747"/>
                    <a:pt x="2042" y="5400"/>
                  </a:cubicBezTo>
                  <a:cubicBezTo>
                    <a:pt x="1620" y="5992"/>
                    <a:pt x="1283" y="6645"/>
                    <a:pt x="1128" y="7356"/>
                  </a:cubicBezTo>
                  <a:cubicBezTo>
                    <a:pt x="1123" y="7383"/>
                    <a:pt x="1117" y="7415"/>
                    <a:pt x="1112" y="7440"/>
                  </a:cubicBezTo>
                  <a:lnTo>
                    <a:pt x="0" y="13181"/>
                  </a:lnTo>
                  <a:lnTo>
                    <a:pt x="781" y="13400"/>
                  </a:lnTo>
                  <a:lnTo>
                    <a:pt x="2827" y="7986"/>
                  </a:lnTo>
                  <a:lnTo>
                    <a:pt x="2871" y="7928"/>
                  </a:lnTo>
                  <a:lnTo>
                    <a:pt x="6490" y="3224"/>
                  </a:lnTo>
                  <a:lnTo>
                    <a:pt x="7403" y="2037"/>
                  </a:lnTo>
                  <a:lnTo>
                    <a:pt x="7259" y="1860"/>
                  </a:lnTo>
                  <a:lnTo>
                    <a:pt x="5708" y="0"/>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089;p63">
              <a:extLst>
                <a:ext uri="{FF2B5EF4-FFF2-40B4-BE49-F238E27FC236}">
                  <a16:creationId xmlns:a16="http://schemas.microsoft.com/office/drawing/2014/main" id="{FE3067BF-529C-4479-A482-60BC853F29EF}"/>
                </a:ext>
              </a:extLst>
            </p:cNvPr>
            <p:cNvSpPr/>
            <p:nvPr/>
          </p:nvSpPr>
          <p:spPr>
            <a:xfrm flipH="1">
              <a:off x="1637874" y="3425934"/>
              <a:ext cx="1258448" cy="1357684"/>
            </a:xfrm>
            <a:custGeom>
              <a:avLst/>
              <a:gdLst/>
              <a:ahLst/>
              <a:cxnLst/>
              <a:rect l="l" t="t" r="r" b="b"/>
              <a:pathLst>
                <a:path w="10107" h="10904" extrusionOk="0">
                  <a:moveTo>
                    <a:pt x="7553" y="4325"/>
                  </a:moveTo>
                  <a:cubicBezTo>
                    <a:pt x="7617" y="4496"/>
                    <a:pt x="7686" y="4662"/>
                    <a:pt x="7761" y="4822"/>
                  </a:cubicBezTo>
                  <a:cubicBezTo>
                    <a:pt x="7686" y="4662"/>
                    <a:pt x="7617" y="4496"/>
                    <a:pt x="7553" y="4325"/>
                  </a:cubicBezTo>
                  <a:close/>
                  <a:moveTo>
                    <a:pt x="2042" y="3123"/>
                  </a:moveTo>
                  <a:lnTo>
                    <a:pt x="2042" y="3123"/>
                  </a:lnTo>
                  <a:cubicBezTo>
                    <a:pt x="1620" y="3715"/>
                    <a:pt x="1283" y="4368"/>
                    <a:pt x="1128" y="5079"/>
                  </a:cubicBezTo>
                  <a:cubicBezTo>
                    <a:pt x="1123" y="5106"/>
                    <a:pt x="1117" y="5138"/>
                    <a:pt x="1112" y="5163"/>
                  </a:cubicBezTo>
                  <a:lnTo>
                    <a:pt x="0" y="10904"/>
                  </a:lnTo>
                  <a:lnTo>
                    <a:pt x="1112" y="5163"/>
                  </a:lnTo>
                  <a:cubicBezTo>
                    <a:pt x="1117" y="5138"/>
                    <a:pt x="1123" y="5106"/>
                    <a:pt x="1128" y="5079"/>
                  </a:cubicBezTo>
                  <a:cubicBezTo>
                    <a:pt x="1283" y="4368"/>
                    <a:pt x="1620" y="3715"/>
                    <a:pt x="2042" y="3123"/>
                  </a:cubicBezTo>
                  <a:lnTo>
                    <a:pt x="2042" y="3123"/>
                  </a:lnTo>
                  <a:close/>
                  <a:moveTo>
                    <a:pt x="2047" y="3123"/>
                  </a:moveTo>
                  <a:lnTo>
                    <a:pt x="2047" y="3123"/>
                  </a:lnTo>
                  <a:lnTo>
                    <a:pt x="2047" y="3123"/>
                  </a:lnTo>
                  <a:close/>
                  <a:moveTo>
                    <a:pt x="9177" y="0"/>
                  </a:moveTo>
                  <a:lnTo>
                    <a:pt x="9177" y="0"/>
                  </a:lnTo>
                  <a:lnTo>
                    <a:pt x="10022" y="4496"/>
                  </a:lnTo>
                  <a:lnTo>
                    <a:pt x="10107" y="4950"/>
                  </a:lnTo>
                  <a:lnTo>
                    <a:pt x="10022" y="4496"/>
                  </a:lnTo>
                  <a:close/>
                </a:path>
              </a:pathLst>
            </a:custGeom>
            <a:solidFill>
              <a:srgbClr val="1F0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090;p63">
              <a:extLst>
                <a:ext uri="{FF2B5EF4-FFF2-40B4-BE49-F238E27FC236}">
                  <a16:creationId xmlns:a16="http://schemas.microsoft.com/office/drawing/2014/main" id="{384EC737-5471-4758-9273-776455A33A25}"/>
                </a:ext>
              </a:extLst>
            </p:cNvPr>
            <p:cNvSpPr/>
            <p:nvPr/>
          </p:nvSpPr>
          <p:spPr>
            <a:xfrm flipH="1">
              <a:off x="1211167" y="3419334"/>
              <a:ext cx="877191" cy="1265296"/>
            </a:xfrm>
            <a:custGeom>
              <a:avLst/>
              <a:gdLst/>
              <a:ahLst/>
              <a:cxnLst/>
              <a:rect l="l" t="t" r="r" b="b"/>
              <a:pathLst>
                <a:path w="7045" h="10162" extrusionOk="0">
                  <a:moveTo>
                    <a:pt x="770" y="1"/>
                  </a:moveTo>
                  <a:lnTo>
                    <a:pt x="1" y="1000"/>
                  </a:lnTo>
                  <a:cubicBezTo>
                    <a:pt x="299" y="2160"/>
                    <a:pt x="738" y="3469"/>
                    <a:pt x="1064" y="4372"/>
                  </a:cubicBezTo>
                  <a:lnTo>
                    <a:pt x="1064" y="4378"/>
                  </a:lnTo>
                  <a:cubicBezTo>
                    <a:pt x="1128" y="4549"/>
                    <a:pt x="1197" y="4715"/>
                    <a:pt x="1272" y="4875"/>
                  </a:cubicBezTo>
                  <a:cubicBezTo>
                    <a:pt x="1528" y="5388"/>
                    <a:pt x="1871" y="5853"/>
                    <a:pt x="2288" y="6238"/>
                  </a:cubicBezTo>
                  <a:lnTo>
                    <a:pt x="6504" y="10161"/>
                  </a:lnTo>
                  <a:lnTo>
                    <a:pt x="7044" y="9589"/>
                  </a:lnTo>
                  <a:lnTo>
                    <a:pt x="3618" y="5003"/>
                  </a:lnTo>
                  <a:lnTo>
                    <a:pt x="3533" y="4549"/>
                  </a:lnTo>
                  <a:lnTo>
                    <a:pt x="2688" y="53"/>
                  </a:lnTo>
                  <a:cubicBezTo>
                    <a:pt x="2490" y="85"/>
                    <a:pt x="2251" y="102"/>
                    <a:pt x="1989" y="102"/>
                  </a:cubicBezTo>
                  <a:cubicBezTo>
                    <a:pt x="1614" y="102"/>
                    <a:pt x="1192" y="65"/>
                    <a:pt x="770"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091;p63">
              <a:extLst>
                <a:ext uri="{FF2B5EF4-FFF2-40B4-BE49-F238E27FC236}">
                  <a16:creationId xmlns:a16="http://schemas.microsoft.com/office/drawing/2014/main" id="{D275907D-1869-4973-8381-D672D2C8781E}"/>
                </a:ext>
              </a:extLst>
            </p:cNvPr>
            <p:cNvSpPr/>
            <p:nvPr/>
          </p:nvSpPr>
          <p:spPr>
            <a:xfrm flipH="1">
              <a:off x="1992361" y="3294199"/>
              <a:ext cx="903961" cy="1516811"/>
            </a:xfrm>
            <a:custGeom>
              <a:avLst/>
              <a:gdLst/>
              <a:ahLst/>
              <a:cxnLst/>
              <a:rect l="l" t="t" r="r" b="b"/>
              <a:pathLst>
                <a:path w="7260" h="12182" extrusionOk="0">
                  <a:moveTo>
                    <a:pt x="4810" y="0"/>
                  </a:moveTo>
                  <a:cubicBezTo>
                    <a:pt x="3752" y="1529"/>
                    <a:pt x="2405" y="3683"/>
                    <a:pt x="2047" y="4181"/>
                  </a:cubicBezTo>
                  <a:lnTo>
                    <a:pt x="2042" y="4181"/>
                  </a:lnTo>
                  <a:cubicBezTo>
                    <a:pt x="1620" y="4773"/>
                    <a:pt x="1283" y="5426"/>
                    <a:pt x="1128" y="6137"/>
                  </a:cubicBezTo>
                  <a:cubicBezTo>
                    <a:pt x="1123" y="6164"/>
                    <a:pt x="1117" y="6196"/>
                    <a:pt x="1112" y="6221"/>
                  </a:cubicBezTo>
                  <a:lnTo>
                    <a:pt x="0" y="11962"/>
                  </a:lnTo>
                  <a:lnTo>
                    <a:pt x="781" y="12181"/>
                  </a:lnTo>
                  <a:lnTo>
                    <a:pt x="2827" y="6767"/>
                  </a:lnTo>
                  <a:lnTo>
                    <a:pt x="2871" y="6709"/>
                  </a:lnTo>
                  <a:lnTo>
                    <a:pt x="6490" y="2005"/>
                  </a:lnTo>
                  <a:lnTo>
                    <a:pt x="7259" y="1006"/>
                  </a:lnTo>
                  <a:cubicBezTo>
                    <a:pt x="7232" y="1001"/>
                    <a:pt x="7200" y="994"/>
                    <a:pt x="7168" y="989"/>
                  </a:cubicBezTo>
                  <a:cubicBezTo>
                    <a:pt x="7018" y="962"/>
                    <a:pt x="6868" y="915"/>
                    <a:pt x="6719" y="856"/>
                  </a:cubicBezTo>
                  <a:lnTo>
                    <a:pt x="5003" y="717"/>
                  </a:lnTo>
                  <a:lnTo>
                    <a:pt x="5062" y="44"/>
                  </a:lnTo>
                  <a:cubicBezTo>
                    <a:pt x="4976" y="22"/>
                    <a:pt x="4891" y="6"/>
                    <a:pt x="4810"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092;p63">
              <a:extLst>
                <a:ext uri="{FF2B5EF4-FFF2-40B4-BE49-F238E27FC236}">
                  <a16:creationId xmlns:a16="http://schemas.microsoft.com/office/drawing/2014/main" id="{966E6248-A1A6-41FC-A3AA-2CE6261E945A}"/>
                </a:ext>
              </a:extLst>
            </p:cNvPr>
            <p:cNvSpPr/>
            <p:nvPr/>
          </p:nvSpPr>
          <p:spPr>
            <a:xfrm flipH="1">
              <a:off x="2017883" y="3313374"/>
              <a:ext cx="111190" cy="447124"/>
            </a:xfrm>
            <a:custGeom>
              <a:avLst/>
              <a:gdLst/>
              <a:ahLst/>
              <a:cxnLst/>
              <a:rect l="l" t="t" r="r" b="b"/>
              <a:pathLst>
                <a:path w="893" h="3591" extrusionOk="0">
                  <a:moveTo>
                    <a:pt x="43" y="1"/>
                  </a:moveTo>
                  <a:cubicBezTo>
                    <a:pt x="22" y="1"/>
                    <a:pt x="0" y="15"/>
                    <a:pt x="0" y="45"/>
                  </a:cubicBezTo>
                  <a:cubicBezTo>
                    <a:pt x="33" y="985"/>
                    <a:pt x="274" y="1905"/>
                    <a:pt x="552" y="2796"/>
                  </a:cubicBezTo>
                  <a:cubicBezTo>
                    <a:pt x="632" y="3048"/>
                    <a:pt x="712" y="3304"/>
                    <a:pt x="797" y="3561"/>
                  </a:cubicBezTo>
                  <a:cubicBezTo>
                    <a:pt x="803" y="3581"/>
                    <a:pt x="820" y="3590"/>
                    <a:pt x="837" y="3590"/>
                  </a:cubicBezTo>
                  <a:cubicBezTo>
                    <a:pt x="864" y="3590"/>
                    <a:pt x="893" y="3567"/>
                    <a:pt x="883" y="3534"/>
                  </a:cubicBezTo>
                  <a:cubicBezTo>
                    <a:pt x="589" y="2653"/>
                    <a:pt x="301" y="1765"/>
                    <a:pt x="161" y="840"/>
                  </a:cubicBezTo>
                  <a:cubicBezTo>
                    <a:pt x="124" y="573"/>
                    <a:pt x="97" y="312"/>
                    <a:pt x="86" y="45"/>
                  </a:cubicBezTo>
                  <a:cubicBezTo>
                    <a:pt x="86" y="15"/>
                    <a:pt x="65" y="1"/>
                    <a:pt x="4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093;p63">
              <a:extLst>
                <a:ext uri="{FF2B5EF4-FFF2-40B4-BE49-F238E27FC236}">
                  <a16:creationId xmlns:a16="http://schemas.microsoft.com/office/drawing/2014/main" id="{302F1B71-D6D9-469A-9C9D-1D26D7D25621}"/>
                </a:ext>
              </a:extLst>
            </p:cNvPr>
            <p:cNvSpPr/>
            <p:nvPr/>
          </p:nvSpPr>
          <p:spPr>
            <a:xfrm flipH="1">
              <a:off x="1959115" y="2131872"/>
              <a:ext cx="766872" cy="842327"/>
            </a:xfrm>
            <a:custGeom>
              <a:avLst/>
              <a:gdLst/>
              <a:ahLst/>
              <a:cxnLst/>
              <a:rect l="l" t="t" r="r" b="b"/>
              <a:pathLst>
                <a:path w="6159" h="6765" extrusionOk="0">
                  <a:moveTo>
                    <a:pt x="5159" y="0"/>
                  </a:moveTo>
                  <a:cubicBezTo>
                    <a:pt x="4894" y="0"/>
                    <a:pt x="4627" y="109"/>
                    <a:pt x="4431" y="351"/>
                  </a:cubicBezTo>
                  <a:cubicBezTo>
                    <a:pt x="4084" y="779"/>
                    <a:pt x="3977" y="1414"/>
                    <a:pt x="3956" y="1586"/>
                  </a:cubicBezTo>
                  <a:cubicBezTo>
                    <a:pt x="3950" y="1613"/>
                    <a:pt x="3950" y="1633"/>
                    <a:pt x="3950" y="1633"/>
                  </a:cubicBezTo>
                  <a:cubicBezTo>
                    <a:pt x="3849" y="1724"/>
                    <a:pt x="3726" y="1901"/>
                    <a:pt x="3603" y="2114"/>
                  </a:cubicBezTo>
                  <a:cubicBezTo>
                    <a:pt x="3469" y="2350"/>
                    <a:pt x="3336" y="2622"/>
                    <a:pt x="3223" y="2852"/>
                  </a:cubicBezTo>
                  <a:cubicBezTo>
                    <a:pt x="3218" y="2869"/>
                    <a:pt x="3197" y="2911"/>
                    <a:pt x="3176" y="2970"/>
                  </a:cubicBezTo>
                  <a:cubicBezTo>
                    <a:pt x="3138" y="3056"/>
                    <a:pt x="3085" y="3173"/>
                    <a:pt x="3026" y="3306"/>
                  </a:cubicBezTo>
                  <a:cubicBezTo>
                    <a:pt x="2786" y="3515"/>
                    <a:pt x="2261" y="3991"/>
                    <a:pt x="1321" y="4948"/>
                  </a:cubicBezTo>
                  <a:cubicBezTo>
                    <a:pt x="792" y="5482"/>
                    <a:pt x="295" y="5878"/>
                    <a:pt x="1" y="6172"/>
                  </a:cubicBezTo>
                  <a:cubicBezTo>
                    <a:pt x="16" y="6192"/>
                    <a:pt x="33" y="6209"/>
                    <a:pt x="48" y="6224"/>
                  </a:cubicBezTo>
                  <a:cubicBezTo>
                    <a:pt x="166" y="6337"/>
                    <a:pt x="268" y="6455"/>
                    <a:pt x="375" y="6577"/>
                  </a:cubicBezTo>
                  <a:cubicBezTo>
                    <a:pt x="423" y="6636"/>
                    <a:pt x="477" y="6700"/>
                    <a:pt x="524" y="6764"/>
                  </a:cubicBezTo>
                  <a:cubicBezTo>
                    <a:pt x="1652" y="6374"/>
                    <a:pt x="3598" y="4894"/>
                    <a:pt x="3993" y="4364"/>
                  </a:cubicBezTo>
                  <a:cubicBezTo>
                    <a:pt x="4047" y="4290"/>
                    <a:pt x="4084" y="4221"/>
                    <a:pt x="4106" y="4146"/>
                  </a:cubicBezTo>
                  <a:cubicBezTo>
                    <a:pt x="4261" y="3959"/>
                    <a:pt x="4410" y="3772"/>
                    <a:pt x="4506" y="3643"/>
                  </a:cubicBezTo>
                  <a:cubicBezTo>
                    <a:pt x="4523" y="3622"/>
                    <a:pt x="4533" y="3601"/>
                    <a:pt x="4544" y="3584"/>
                  </a:cubicBezTo>
                  <a:cubicBezTo>
                    <a:pt x="4955" y="2997"/>
                    <a:pt x="5201" y="2440"/>
                    <a:pt x="5255" y="2318"/>
                  </a:cubicBezTo>
                  <a:cubicBezTo>
                    <a:pt x="5260" y="2312"/>
                    <a:pt x="5260" y="2312"/>
                    <a:pt x="5260" y="2307"/>
                  </a:cubicBezTo>
                  <a:cubicBezTo>
                    <a:pt x="5265" y="2297"/>
                    <a:pt x="5270" y="2291"/>
                    <a:pt x="5270" y="2291"/>
                  </a:cubicBezTo>
                  <a:cubicBezTo>
                    <a:pt x="5971" y="1762"/>
                    <a:pt x="6158" y="1292"/>
                    <a:pt x="6136" y="907"/>
                  </a:cubicBezTo>
                  <a:cubicBezTo>
                    <a:pt x="6098" y="348"/>
                    <a:pt x="5632" y="0"/>
                    <a:pt x="5159"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094;p63">
              <a:extLst>
                <a:ext uri="{FF2B5EF4-FFF2-40B4-BE49-F238E27FC236}">
                  <a16:creationId xmlns:a16="http://schemas.microsoft.com/office/drawing/2014/main" id="{0BD5AF6C-3D53-4BAD-8DE4-5AF584686E8B}"/>
                </a:ext>
              </a:extLst>
            </p:cNvPr>
            <p:cNvSpPr/>
            <p:nvPr/>
          </p:nvSpPr>
          <p:spPr>
            <a:xfrm flipH="1">
              <a:off x="2655265" y="2869610"/>
              <a:ext cx="288371" cy="209056"/>
            </a:xfrm>
            <a:custGeom>
              <a:avLst/>
              <a:gdLst/>
              <a:ahLst/>
              <a:cxnLst/>
              <a:rect l="l" t="t" r="r" b="b"/>
              <a:pathLst>
                <a:path w="2316" h="1679" extrusionOk="0">
                  <a:moveTo>
                    <a:pt x="2010" y="0"/>
                  </a:moveTo>
                  <a:lnTo>
                    <a:pt x="1594" y="242"/>
                  </a:lnTo>
                  <a:cubicBezTo>
                    <a:pt x="1524" y="267"/>
                    <a:pt x="1406" y="343"/>
                    <a:pt x="1327" y="348"/>
                  </a:cubicBezTo>
                  <a:cubicBezTo>
                    <a:pt x="1182" y="353"/>
                    <a:pt x="1043" y="380"/>
                    <a:pt x="910" y="439"/>
                  </a:cubicBezTo>
                  <a:cubicBezTo>
                    <a:pt x="910" y="439"/>
                    <a:pt x="71" y="578"/>
                    <a:pt x="177" y="716"/>
                  </a:cubicBezTo>
                  <a:cubicBezTo>
                    <a:pt x="219" y="778"/>
                    <a:pt x="317" y="796"/>
                    <a:pt x="416" y="796"/>
                  </a:cubicBezTo>
                  <a:cubicBezTo>
                    <a:pt x="445" y="796"/>
                    <a:pt x="475" y="794"/>
                    <a:pt x="503" y="792"/>
                  </a:cubicBezTo>
                  <a:lnTo>
                    <a:pt x="503" y="792"/>
                  </a:lnTo>
                  <a:cubicBezTo>
                    <a:pt x="498" y="797"/>
                    <a:pt x="488" y="802"/>
                    <a:pt x="481" y="807"/>
                  </a:cubicBezTo>
                  <a:cubicBezTo>
                    <a:pt x="333" y="920"/>
                    <a:pt x="0" y="947"/>
                    <a:pt x="32" y="1101"/>
                  </a:cubicBezTo>
                  <a:cubicBezTo>
                    <a:pt x="47" y="1183"/>
                    <a:pt x="116" y="1202"/>
                    <a:pt x="178" y="1202"/>
                  </a:cubicBezTo>
                  <a:cubicBezTo>
                    <a:pt x="234" y="1202"/>
                    <a:pt x="284" y="1187"/>
                    <a:pt x="284" y="1187"/>
                  </a:cubicBezTo>
                  <a:lnTo>
                    <a:pt x="284" y="1187"/>
                  </a:lnTo>
                  <a:cubicBezTo>
                    <a:pt x="284" y="1187"/>
                    <a:pt x="274" y="1342"/>
                    <a:pt x="498" y="1369"/>
                  </a:cubicBezTo>
                  <a:cubicBezTo>
                    <a:pt x="498" y="1369"/>
                    <a:pt x="513" y="1508"/>
                    <a:pt x="658" y="1530"/>
                  </a:cubicBezTo>
                  <a:cubicBezTo>
                    <a:pt x="658" y="1530"/>
                    <a:pt x="703" y="1679"/>
                    <a:pt x="841" y="1679"/>
                  </a:cubicBezTo>
                  <a:cubicBezTo>
                    <a:pt x="846" y="1679"/>
                    <a:pt x="851" y="1679"/>
                    <a:pt x="856" y="1678"/>
                  </a:cubicBezTo>
                  <a:cubicBezTo>
                    <a:pt x="1011" y="1663"/>
                    <a:pt x="1642" y="1653"/>
                    <a:pt x="2316" y="797"/>
                  </a:cubicBezTo>
                  <a:lnTo>
                    <a:pt x="2010"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095;p63">
              <a:extLst>
                <a:ext uri="{FF2B5EF4-FFF2-40B4-BE49-F238E27FC236}">
                  <a16:creationId xmlns:a16="http://schemas.microsoft.com/office/drawing/2014/main" id="{90A43864-F303-402C-8098-8567F67F07EA}"/>
                </a:ext>
              </a:extLst>
            </p:cNvPr>
            <p:cNvSpPr/>
            <p:nvPr/>
          </p:nvSpPr>
          <p:spPr>
            <a:xfrm flipH="1">
              <a:off x="1669747" y="2125024"/>
              <a:ext cx="645597" cy="1306883"/>
            </a:xfrm>
            <a:custGeom>
              <a:avLst/>
              <a:gdLst/>
              <a:ahLst/>
              <a:cxnLst/>
              <a:rect l="l" t="t" r="r" b="b"/>
              <a:pathLst>
                <a:path w="5185" h="10496" extrusionOk="0">
                  <a:moveTo>
                    <a:pt x="3282" y="0"/>
                  </a:moveTo>
                  <a:lnTo>
                    <a:pt x="1721" y="69"/>
                  </a:lnTo>
                  <a:cubicBezTo>
                    <a:pt x="1721" y="69"/>
                    <a:pt x="1871" y="90"/>
                    <a:pt x="1716" y="203"/>
                  </a:cubicBezTo>
                  <a:cubicBezTo>
                    <a:pt x="1192" y="593"/>
                    <a:pt x="80" y="1688"/>
                    <a:pt x="749" y="3548"/>
                  </a:cubicBezTo>
                  <a:cubicBezTo>
                    <a:pt x="749" y="3548"/>
                    <a:pt x="781" y="3891"/>
                    <a:pt x="818" y="4313"/>
                  </a:cubicBezTo>
                  <a:lnTo>
                    <a:pt x="556" y="7258"/>
                  </a:lnTo>
                  <a:cubicBezTo>
                    <a:pt x="391" y="7835"/>
                    <a:pt x="33" y="9091"/>
                    <a:pt x="1" y="9390"/>
                  </a:cubicBezTo>
                  <a:cubicBezTo>
                    <a:pt x="27" y="9387"/>
                    <a:pt x="54" y="9386"/>
                    <a:pt x="82" y="9386"/>
                  </a:cubicBezTo>
                  <a:cubicBezTo>
                    <a:pt x="787" y="9386"/>
                    <a:pt x="1637" y="10225"/>
                    <a:pt x="2502" y="10379"/>
                  </a:cubicBezTo>
                  <a:cubicBezTo>
                    <a:pt x="2952" y="10458"/>
                    <a:pt x="3410" y="10496"/>
                    <a:pt x="3816" y="10496"/>
                  </a:cubicBezTo>
                  <a:cubicBezTo>
                    <a:pt x="4557" y="10496"/>
                    <a:pt x="5120" y="10371"/>
                    <a:pt x="5120" y="10149"/>
                  </a:cubicBezTo>
                  <a:lnTo>
                    <a:pt x="4624" y="6959"/>
                  </a:lnTo>
                  <a:cubicBezTo>
                    <a:pt x="4431" y="5724"/>
                    <a:pt x="4485" y="4458"/>
                    <a:pt x="4832" y="3255"/>
                  </a:cubicBezTo>
                  <a:cubicBezTo>
                    <a:pt x="4853" y="3180"/>
                    <a:pt x="4875" y="3111"/>
                    <a:pt x="4896" y="3035"/>
                  </a:cubicBezTo>
                  <a:cubicBezTo>
                    <a:pt x="4907" y="3020"/>
                    <a:pt x="4912" y="3003"/>
                    <a:pt x="4918" y="2988"/>
                  </a:cubicBezTo>
                  <a:cubicBezTo>
                    <a:pt x="5083" y="2463"/>
                    <a:pt x="5184" y="1779"/>
                    <a:pt x="5078" y="914"/>
                  </a:cubicBezTo>
                  <a:cubicBezTo>
                    <a:pt x="4870" y="743"/>
                    <a:pt x="4634" y="598"/>
                    <a:pt x="4389" y="486"/>
                  </a:cubicBezTo>
                  <a:lnTo>
                    <a:pt x="3282" y="0"/>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096;p63">
              <a:extLst>
                <a:ext uri="{FF2B5EF4-FFF2-40B4-BE49-F238E27FC236}">
                  <a16:creationId xmlns:a16="http://schemas.microsoft.com/office/drawing/2014/main" id="{44F7DD63-9B75-42B5-A175-FCF83C3592AE}"/>
                </a:ext>
              </a:extLst>
            </p:cNvPr>
            <p:cNvSpPr/>
            <p:nvPr/>
          </p:nvSpPr>
          <p:spPr>
            <a:xfrm flipH="1">
              <a:off x="1648952" y="2103109"/>
              <a:ext cx="360962" cy="972941"/>
            </a:xfrm>
            <a:custGeom>
              <a:avLst/>
              <a:gdLst/>
              <a:ahLst/>
              <a:cxnLst/>
              <a:rect l="l" t="t" r="r" b="b"/>
              <a:pathLst>
                <a:path w="2899" h="7814" extrusionOk="0">
                  <a:moveTo>
                    <a:pt x="2346" y="0"/>
                  </a:moveTo>
                  <a:cubicBezTo>
                    <a:pt x="2330" y="0"/>
                    <a:pt x="2313" y="5"/>
                    <a:pt x="2299" y="16"/>
                  </a:cubicBezTo>
                  <a:cubicBezTo>
                    <a:pt x="1786" y="384"/>
                    <a:pt x="1337" y="850"/>
                    <a:pt x="984" y="1378"/>
                  </a:cubicBezTo>
                  <a:cubicBezTo>
                    <a:pt x="626" y="1902"/>
                    <a:pt x="365" y="2490"/>
                    <a:pt x="210" y="3105"/>
                  </a:cubicBezTo>
                  <a:cubicBezTo>
                    <a:pt x="44" y="3746"/>
                    <a:pt x="0" y="4420"/>
                    <a:pt x="97" y="5071"/>
                  </a:cubicBezTo>
                  <a:cubicBezTo>
                    <a:pt x="198" y="5745"/>
                    <a:pt x="461" y="6408"/>
                    <a:pt x="920" y="6916"/>
                  </a:cubicBezTo>
                  <a:cubicBezTo>
                    <a:pt x="1347" y="7385"/>
                    <a:pt x="1925" y="7718"/>
                    <a:pt x="2551" y="7797"/>
                  </a:cubicBezTo>
                  <a:cubicBezTo>
                    <a:pt x="2630" y="7802"/>
                    <a:pt x="2706" y="7809"/>
                    <a:pt x="2780" y="7814"/>
                  </a:cubicBezTo>
                  <a:cubicBezTo>
                    <a:pt x="2898" y="7814"/>
                    <a:pt x="2898" y="7632"/>
                    <a:pt x="2780" y="7632"/>
                  </a:cubicBezTo>
                  <a:cubicBezTo>
                    <a:pt x="2181" y="7621"/>
                    <a:pt x="1615" y="7343"/>
                    <a:pt x="1187" y="6931"/>
                  </a:cubicBezTo>
                  <a:cubicBezTo>
                    <a:pt x="718" y="6482"/>
                    <a:pt x="434" y="5873"/>
                    <a:pt x="311" y="5243"/>
                  </a:cubicBezTo>
                  <a:cubicBezTo>
                    <a:pt x="183" y="4617"/>
                    <a:pt x="204" y="3966"/>
                    <a:pt x="338" y="3345"/>
                  </a:cubicBezTo>
                  <a:cubicBezTo>
                    <a:pt x="461" y="2752"/>
                    <a:pt x="691" y="2180"/>
                    <a:pt x="1011" y="1662"/>
                  </a:cubicBezTo>
                  <a:cubicBezTo>
                    <a:pt x="1332" y="1143"/>
                    <a:pt x="1737" y="678"/>
                    <a:pt x="2213" y="305"/>
                  </a:cubicBezTo>
                  <a:cubicBezTo>
                    <a:pt x="2272" y="256"/>
                    <a:pt x="2331" y="213"/>
                    <a:pt x="2390" y="170"/>
                  </a:cubicBezTo>
                  <a:cubicBezTo>
                    <a:pt x="2433" y="138"/>
                    <a:pt x="2449" y="90"/>
                    <a:pt x="2422" y="48"/>
                  </a:cubicBezTo>
                  <a:cubicBezTo>
                    <a:pt x="2408" y="19"/>
                    <a:pt x="2377" y="0"/>
                    <a:pt x="2346"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097;p63">
              <a:extLst>
                <a:ext uri="{FF2B5EF4-FFF2-40B4-BE49-F238E27FC236}">
                  <a16:creationId xmlns:a16="http://schemas.microsoft.com/office/drawing/2014/main" id="{3EE70C6A-F525-41D0-9C7C-AE2FBA1244E7}"/>
                </a:ext>
              </a:extLst>
            </p:cNvPr>
            <p:cNvSpPr/>
            <p:nvPr/>
          </p:nvSpPr>
          <p:spPr>
            <a:xfrm flipH="1">
              <a:off x="1937947" y="2103109"/>
              <a:ext cx="360713" cy="972941"/>
            </a:xfrm>
            <a:custGeom>
              <a:avLst/>
              <a:gdLst/>
              <a:ahLst/>
              <a:cxnLst/>
              <a:rect l="l" t="t" r="r" b="b"/>
              <a:pathLst>
                <a:path w="2897" h="7814" extrusionOk="0">
                  <a:moveTo>
                    <a:pt x="2345" y="0"/>
                  </a:moveTo>
                  <a:cubicBezTo>
                    <a:pt x="2329" y="0"/>
                    <a:pt x="2313" y="5"/>
                    <a:pt x="2299" y="16"/>
                  </a:cubicBezTo>
                  <a:cubicBezTo>
                    <a:pt x="1779" y="384"/>
                    <a:pt x="1337" y="850"/>
                    <a:pt x="978" y="1378"/>
                  </a:cubicBezTo>
                  <a:cubicBezTo>
                    <a:pt x="625" y="1902"/>
                    <a:pt x="363" y="2490"/>
                    <a:pt x="208" y="3105"/>
                  </a:cubicBezTo>
                  <a:cubicBezTo>
                    <a:pt x="43" y="3746"/>
                    <a:pt x="0" y="4420"/>
                    <a:pt x="96" y="5071"/>
                  </a:cubicBezTo>
                  <a:cubicBezTo>
                    <a:pt x="198" y="5745"/>
                    <a:pt x="459" y="6408"/>
                    <a:pt x="920" y="6916"/>
                  </a:cubicBezTo>
                  <a:cubicBezTo>
                    <a:pt x="1342" y="7385"/>
                    <a:pt x="1924" y="7718"/>
                    <a:pt x="2549" y="7797"/>
                  </a:cubicBezTo>
                  <a:cubicBezTo>
                    <a:pt x="2630" y="7802"/>
                    <a:pt x="2704" y="7809"/>
                    <a:pt x="2780" y="7814"/>
                  </a:cubicBezTo>
                  <a:cubicBezTo>
                    <a:pt x="2897" y="7814"/>
                    <a:pt x="2897" y="7632"/>
                    <a:pt x="2780" y="7632"/>
                  </a:cubicBezTo>
                  <a:cubicBezTo>
                    <a:pt x="2181" y="7621"/>
                    <a:pt x="1614" y="7343"/>
                    <a:pt x="1187" y="6931"/>
                  </a:cubicBezTo>
                  <a:cubicBezTo>
                    <a:pt x="716" y="6482"/>
                    <a:pt x="432" y="5873"/>
                    <a:pt x="311" y="5243"/>
                  </a:cubicBezTo>
                  <a:cubicBezTo>
                    <a:pt x="182" y="4617"/>
                    <a:pt x="203" y="3966"/>
                    <a:pt x="336" y="3345"/>
                  </a:cubicBezTo>
                  <a:cubicBezTo>
                    <a:pt x="459" y="2752"/>
                    <a:pt x="689" y="2180"/>
                    <a:pt x="1010" y="1662"/>
                  </a:cubicBezTo>
                  <a:cubicBezTo>
                    <a:pt x="1325" y="1143"/>
                    <a:pt x="1737" y="678"/>
                    <a:pt x="2213" y="305"/>
                  </a:cubicBezTo>
                  <a:cubicBezTo>
                    <a:pt x="2272" y="256"/>
                    <a:pt x="2331" y="213"/>
                    <a:pt x="2389" y="170"/>
                  </a:cubicBezTo>
                  <a:cubicBezTo>
                    <a:pt x="2432" y="138"/>
                    <a:pt x="2448" y="90"/>
                    <a:pt x="2421" y="48"/>
                  </a:cubicBezTo>
                  <a:cubicBezTo>
                    <a:pt x="2407" y="19"/>
                    <a:pt x="2377" y="0"/>
                    <a:pt x="2345"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098;p63">
              <a:extLst>
                <a:ext uri="{FF2B5EF4-FFF2-40B4-BE49-F238E27FC236}">
                  <a16:creationId xmlns:a16="http://schemas.microsoft.com/office/drawing/2014/main" id="{FB9B8B49-4933-446A-A20A-803A642D25BA}"/>
                </a:ext>
              </a:extLst>
            </p:cNvPr>
            <p:cNvSpPr/>
            <p:nvPr/>
          </p:nvSpPr>
          <p:spPr>
            <a:xfrm flipH="1">
              <a:off x="1834102" y="2002503"/>
              <a:ext cx="150287" cy="227360"/>
            </a:xfrm>
            <a:custGeom>
              <a:avLst/>
              <a:gdLst/>
              <a:ahLst/>
              <a:cxnLst/>
              <a:rect l="l" t="t" r="r" b="b"/>
              <a:pathLst>
                <a:path w="1207" h="1826" extrusionOk="0">
                  <a:moveTo>
                    <a:pt x="1206" y="0"/>
                  </a:moveTo>
                  <a:lnTo>
                    <a:pt x="1191" y="5"/>
                  </a:lnTo>
                  <a:lnTo>
                    <a:pt x="817" y="208"/>
                  </a:lnTo>
                  <a:lnTo>
                    <a:pt x="565" y="343"/>
                  </a:lnTo>
                  <a:lnTo>
                    <a:pt x="234" y="80"/>
                  </a:lnTo>
                  <a:cubicBezTo>
                    <a:pt x="192" y="97"/>
                    <a:pt x="165" y="134"/>
                    <a:pt x="160" y="176"/>
                  </a:cubicBezTo>
                  <a:lnTo>
                    <a:pt x="64" y="1000"/>
                  </a:lnTo>
                  <a:lnTo>
                    <a:pt x="37" y="1160"/>
                  </a:lnTo>
                  <a:lnTo>
                    <a:pt x="31" y="1187"/>
                  </a:lnTo>
                  <a:lnTo>
                    <a:pt x="25" y="1197"/>
                  </a:lnTo>
                  <a:lnTo>
                    <a:pt x="25" y="1209"/>
                  </a:lnTo>
                  <a:lnTo>
                    <a:pt x="25" y="1251"/>
                  </a:lnTo>
                  <a:cubicBezTo>
                    <a:pt x="1" y="1571"/>
                    <a:pt x="246" y="1825"/>
                    <a:pt x="528" y="1825"/>
                  </a:cubicBezTo>
                  <a:cubicBezTo>
                    <a:pt x="542" y="1825"/>
                    <a:pt x="556" y="1824"/>
                    <a:pt x="570" y="1823"/>
                  </a:cubicBezTo>
                  <a:cubicBezTo>
                    <a:pt x="624" y="1818"/>
                    <a:pt x="678" y="1801"/>
                    <a:pt x="731" y="1780"/>
                  </a:cubicBezTo>
                  <a:cubicBezTo>
                    <a:pt x="935" y="1695"/>
                    <a:pt x="1078" y="1491"/>
                    <a:pt x="1095" y="1266"/>
                  </a:cubicBezTo>
                  <a:lnTo>
                    <a:pt x="1115" y="1059"/>
                  </a:lnTo>
                  <a:lnTo>
                    <a:pt x="1127" y="871"/>
                  </a:lnTo>
                  <a:lnTo>
                    <a:pt x="1147" y="637"/>
                  </a:lnTo>
                  <a:lnTo>
                    <a:pt x="1191" y="102"/>
                  </a:lnTo>
                  <a:lnTo>
                    <a:pt x="1206" y="0"/>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099;p63">
              <a:extLst>
                <a:ext uri="{FF2B5EF4-FFF2-40B4-BE49-F238E27FC236}">
                  <a16:creationId xmlns:a16="http://schemas.microsoft.com/office/drawing/2014/main" id="{67E006D9-083F-49DF-AE3C-608B27279250}"/>
                </a:ext>
              </a:extLst>
            </p:cNvPr>
            <p:cNvSpPr/>
            <p:nvPr/>
          </p:nvSpPr>
          <p:spPr>
            <a:xfrm flipH="1">
              <a:off x="1834700" y="2018450"/>
              <a:ext cx="146575" cy="113426"/>
            </a:xfrm>
            <a:custGeom>
              <a:avLst/>
              <a:gdLst/>
              <a:ahLst/>
              <a:cxnLst/>
              <a:rect l="l" t="t" r="r" b="b"/>
              <a:pathLst>
                <a:path w="1167" h="1124" extrusionOk="0">
                  <a:moveTo>
                    <a:pt x="1166" y="1"/>
                  </a:moveTo>
                  <a:cubicBezTo>
                    <a:pt x="1097" y="102"/>
                    <a:pt x="1043" y="156"/>
                    <a:pt x="1043" y="156"/>
                  </a:cubicBezTo>
                  <a:lnTo>
                    <a:pt x="952" y="247"/>
                  </a:lnTo>
                  <a:cubicBezTo>
                    <a:pt x="706" y="487"/>
                    <a:pt x="488" y="632"/>
                    <a:pt x="295" y="711"/>
                  </a:cubicBezTo>
                  <a:cubicBezTo>
                    <a:pt x="214" y="743"/>
                    <a:pt x="128" y="765"/>
                    <a:pt x="49" y="775"/>
                  </a:cubicBezTo>
                  <a:lnTo>
                    <a:pt x="39" y="872"/>
                  </a:lnTo>
                  <a:lnTo>
                    <a:pt x="12" y="1032"/>
                  </a:lnTo>
                  <a:lnTo>
                    <a:pt x="6" y="1059"/>
                  </a:lnTo>
                  <a:lnTo>
                    <a:pt x="0" y="1069"/>
                  </a:lnTo>
                  <a:lnTo>
                    <a:pt x="0" y="1081"/>
                  </a:lnTo>
                  <a:lnTo>
                    <a:pt x="0" y="1123"/>
                  </a:lnTo>
                  <a:cubicBezTo>
                    <a:pt x="461" y="1017"/>
                    <a:pt x="851" y="797"/>
                    <a:pt x="1122" y="509"/>
                  </a:cubicBezTo>
                  <a:lnTo>
                    <a:pt x="116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100;p63">
              <a:extLst>
                <a:ext uri="{FF2B5EF4-FFF2-40B4-BE49-F238E27FC236}">
                  <a16:creationId xmlns:a16="http://schemas.microsoft.com/office/drawing/2014/main" id="{48891F9A-95FA-4291-8A13-5ADF616474EF}"/>
                </a:ext>
              </a:extLst>
            </p:cNvPr>
            <p:cNvSpPr/>
            <p:nvPr/>
          </p:nvSpPr>
          <p:spPr>
            <a:xfrm flipH="1">
              <a:off x="1741590" y="1639797"/>
              <a:ext cx="387483" cy="476011"/>
            </a:xfrm>
            <a:custGeom>
              <a:avLst/>
              <a:gdLst/>
              <a:ahLst/>
              <a:cxnLst/>
              <a:rect l="l" t="t" r="r" b="b"/>
              <a:pathLst>
                <a:path w="3112" h="3823" extrusionOk="0">
                  <a:moveTo>
                    <a:pt x="1473" y="1"/>
                  </a:moveTo>
                  <a:cubicBezTo>
                    <a:pt x="1228" y="1"/>
                    <a:pt x="949" y="75"/>
                    <a:pt x="669" y="299"/>
                  </a:cubicBezTo>
                  <a:cubicBezTo>
                    <a:pt x="530" y="407"/>
                    <a:pt x="417" y="551"/>
                    <a:pt x="328" y="701"/>
                  </a:cubicBezTo>
                  <a:cubicBezTo>
                    <a:pt x="199" y="920"/>
                    <a:pt x="33" y="1268"/>
                    <a:pt x="54" y="1566"/>
                  </a:cubicBezTo>
                  <a:cubicBezTo>
                    <a:pt x="54" y="1566"/>
                    <a:pt x="81" y="1754"/>
                    <a:pt x="49" y="1994"/>
                  </a:cubicBezTo>
                  <a:cubicBezTo>
                    <a:pt x="44" y="2031"/>
                    <a:pt x="39" y="2069"/>
                    <a:pt x="33" y="2106"/>
                  </a:cubicBezTo>
                  <a:cubicBezTo>
                    <a:pt x="17" y="2181"/>
                    <a:pt x="7" y="2262"/>
                    <a:pt x="7" y="2336"/>
                  </a:cubicBezTo>
                  <a:cubicBezTo>
                    <a:pt x="0" y="2390"/>
                    <a:pt x="0" y="2437"/>
                    <a:pt x="0" y="2491"/>
                  </a:cubicBezTo>
                  <a:cubicBezTo>
                    <a:pt x="7" y="2555"/>
                    <a:pt x="12" y="2625"/>
                    <a:pt x="27" y="2689"/>
                  </a:cubicBezTo>
                  <a:cubicBezTo>
                    <a:pt x="27" y="2716"/>
                    <a:pt x="33" y="2736"/>
                    <a:pt x="39" y="2758"/>
                  </a:cubicBezTo>
                  <a:cubicBezTo>
                    <a:pt x="81" y="2945"/>
                    <a:pt x="156" y="3165"/>
                    <a:pt x="296" y="3367"/>
                  </a:cubicBezTo>
                  <a:cubicBezTo>
                    <a:pt x="490" y="3656"/>
                    <a:pt x="805" y="3823"/>
                    <a:pt x="1127" y="3823"/>
                  </a:cubicBezTo>
                  <a:cubicBezTo>
                    <a:pt x="1246" y="3823"/>
                    <a:pt x="1367" y="3800"/>
                    <a:pt x="1482" y="3752"/>
                  </a:cubicBezTo>
                  <a:cubicBezTo>
                    <a:pt x="1675" y="3673"/>
                    <a:pt x="1893" y="3528"/>
                    <a:pt x="2139" y="3288"/>
                  </a:cubicBezTo>
                  <a:lnTo>
                    <a:pt x="2230" y="3197"/>
                  </a:lnTo>
                  <a:cubicBezTo>
                    <a:pt x="2230" y="3197"/>
                    <a:pt x="2316" y="3106"/>
                    <a:pt x="2412" y="2951"/>
                  </a:cubicBezTo>
                  <a:cubicBezTo>
                    <a:pt x="2412" y="2945"/>
                    <a:pt x="2417" y="2935"/>
                    <a:pt x="2422" y="2929"/>
                  </a:cubicBezTo>
                  <a:cubicBezTo>
                    <a:pt x="2444" y="2892"/>
                    <a:pt x="2465" y="2849"/>
                    <a:pt x="2486" y="2807"/>
                  </a:cubicBezTo>
                  <a:cubicBezTo>
                    <a:pt x="2497" y="2790"/>
                    <a:pt x="2502" y="2775"/>
                    <a:pt x="2508" y="2758"/>
                  </a:cubicBezTo>
                  <a:cubicBezTo>
                    <a:pt x="2513" y="2748"/>
                    <a:pt x="2519" y="2736"/>
                    <a:pt x="2524" y="2726"/>
                  </a:cubicBezTo>
                  <a:cubicBezTo>
                    <a:pt x="2551" y="2662"/>
                    <a:pt x="2572" y="2598"/>
                    <a:pt x="2598" y="2529"/>
                  </a:cubicBezTo>
                  <a:cubicBezTo>
                    <a:pt x="2610" y="2486"/>
                    <a:pt x="2620" y="2443"/>
                    <a:pt x="2630" y="2395"/>
                  </a:cubicBezTo>
                  <a:cubicBezTo>
                    <a:pt x="2630" y="2395"/>
                    <a:pt x="3111" y="2378"/>
                    <a:pt x="3059" y="1865"/>
                  </a:cubicBezTo>
                  <a:cubicBezTo>
                    <a:pt x="3059" y="1865"/>
                    <a:pt x="3024" y="1511"/>
                    <a:pt x="2799" y="1511"/>
                  </a:cubicBezTo>
                  <a:cubicBezTo>
                    <a:pt x="2790" y="1511"/>
                    <a:pt x="2780" y="1511"/>
                    <a:pt x="2770" y="1513"/>
                  </a:cubicBezTo>
                  <a:cubicBezTo>
                    <a:pt x="2726" y="1518"/>
                    <a:pt x="2684" y="1534"/>
                    <a:pt x="2637" y="1561"/>
                  </a:cubicBezTo>
                  <a:cubicBezTo>
                    <a:pt x="2637" y="1561"/>
                    <a:pt x="2637" y="1550"/>
                    <a:pt x="2642" y="1534"/>
                  </a:cubicBezTo>
                  <a:cubicBezTo>
                    <a:pt x="2642" y="1524"/>
                    <a:pt x="2647" y="1507"/>
                    <a:pt x="2647" y="1486"/>
                  </a:cubicBezTo>
                  <a:cubicBezTo>
                    <a:pt x="2652" y="1460"/>
                    <a:pt x="2657" y="1433"/>
                    <a:pt x="2662" y="1396"/>
                  </a:cubicBezTo>
                  <a:cubicBezTo>
                    <a:pt x="2694" y="1091"/>
                    <a:pt x="2711" y="466"/>
                    <a:pt x="2284" y="267"/>
                  </a:cubicBezTo>
                  <a:cubicBezTo>
                    <a:pt x="2284" y="267"/>
                    <a:pt x="1939" y="1"/>
                    <a:pt x="1473" y="1"/>
                  </a:cubicBez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101;p63">
              <a:extLst>
                <a:ext uri="{FF2B5EF4-FFF2-40B4-BE49-F238E27FC236}">
                  <a16:creationId xmlns:a16="http://schemas.microsoft.com/office/drawing/2014/main" id="{1C232F40-E193-42CE-BDA3-4BBD1DE51114}"/>
                </a:ext>
              </a:extLst>
            </p:cNvPr>
            <p:cNvSpPr/>
            <p:nvPr/>
          </p:nvSpPr>
          <p:spPr>
            <a:xfrm flipH="1">
              <a:off x="1917277" y="1990550"/>
              <a:ext cx="73960" cy="51299"/>
            </a:xfrm>
            <a:custGeom>
              <a:avLst/>
              <a:gdLst/>
              <a:ahLst/>
              <a:cxnLst/>
              <a:rect l="l" t="t" r="r" b="b"/>
              <a:pathLst>
                <a:path w="594" h="412" extrusionOk="0">
                  <a:moveTo>
                    <a:pt x="541" y="0"/>
                  </a:moveTo>
                  <a:cubicBezTo>
                    <a:pt x="519" y="0"/>
                    <a:pt x="503" y="10"/>
                    <a:pt x="492" y="37"/>
                  </a:cubicBezTo>
                  <a:cubicBezTo>
                    <a:pt x="449" y="203"/>
                    <a:pt x="294" y="316"/>
                    <a:pt x="129" y="316"/>
                  </a:cubicBezTo>
                  <a:cubicBezTo>
                    <a:pt x="107" y="316"/>
                    <a:pt x="86" y="316"/>
                    <a:pt x="65" y="311"/>
                  </a:cubicBezTo>
                  <a:lnTo>
                    <a:pt x="54" y="311"/>
                  </a:lnTo>
                  <a:cubicBezTo>
                    <a:pt x="33" y="311"/>
                    <a:pt x="11" y="321"/>
                    <a:pt x="6" y="343"/>
                  </a:cubicBezTo>
                  <a:cubicBezTo>
                    <a:pt x="1" y="368"/>
                    <a:pt x="16" y="395"/>
                    <a:pt x="43" y="400"/>
                  </a:cubicBezTo>
                  <a:cubicBezTo>
                    <a:pt x="70" y="407"/>
                    <a:pt x="102" y="412"/>
                    <a:pt x="129" y="412"/>
                  </a:cubicBezTo>
                  <a:cubicBezTo>
                    <a:pt x="215" y="412"/>
                    <a:pt x="305" y="385"/>
                    <a:pt x="380" y="336"/>
                  </a:cubicBezTo>
                  <a:cubicBezTo>
                    <a:pt x="482" y="272"/>
                    <a:pt x="556" y="171"/>
                    <a:pt x="588" y="59"/>
                  </a:cubicBezTo>
                  <a:cubicBezTo>
                    <a:pt x="593" y="22"/>
                    <a:pt x="568" y="0"/>
                    <a:pt x="54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102;p63">
              <a:extLst>
                <a:ext uri="{FF2B5EF4-FFF2-40B4-BE49-F238E27FC236}">
                  <a16:creationId xmlns:a16="http://schemas.microsoft.com/office/drawing/2014/main" id="{ED06CB36-D3F6-4A56-8CAF-32E47ACA3B54}"/>
                </a:ext>
              </a:extLst>
            </p:cNvPr>
            <p:cNvSpPr/>
            <p:nvPr/>
          </p:nvSpPr>
          <p:spPr>
            <a:xfrm flipH="1">
              <a:off x="1080675" y="4603202"/>
              <a:ext cx="271686" cy="309289"/>
            </a:xfrm>
            <a:custGeom>
              <a:avLst/>
              <a:gdLst/>
              <a:ahLst/>
              <a:cxnLst/>
              <a:rect l="l" t="t" r="r" b="b"/>
              <a:pathLst>
                <a:path w="2182" h="2484" extrusionOk="0">
                  <a:moveTo>
                    <a:pt x="1037" y="1"/>
                  </a:moveTo>
                  <a:lnTo>
                    <a:pt x="541" y="562"/>
                  </a:lnTo>
                  <a:lnTo>
                    <a:pt x="22" y="2186"/>
                  </a:lnTo>
                  <a:cubicBezTo>
                    <a:pt x="1" y="2257"/>
                    <a:pt x="11" y="2336"/>
                    <a:pt x="48" y="2395"/>
                  </a:cubicBezTo>
                  <a:cubicBezTo>
                    <a:pt x="91" y="2454"/>
                    <a:pt x="156" y="2484"/>
                    <a:pt x="220" y="2484"/>
                  </a:cubicBezTo>
                  <a:cubicBezTo>
                    <a:pt x="269" y="2484"/>
                    <a:pt x="317" y="2467"/>
                    <a:pt x="358" y="2433"/>
                  </a:cubicBezTo>
                  <a:lnTo>
                    <a:pt x="546" y="2272"/>
                  </a:lnTo>
                  <a:cubicBezTo>
                    <a:pt x="1113" y="1717"/>
                    <a:pt x="1427" y="963"/>
                    <a:pt x="1427" y="963"/>
                  </a:cubicBezTo>
                  <a:cubicBezTo>
                    <a:pt x="2181" y="269"/>
                    <a:pt x="1155" y="1"/>
                    <a:pt x="103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103;p63">
              <a:extLst>
                <a:ext uri="{FF2B5EF4-FFF2-40B4-BE49-F238E27FC236}">
                  <a16:creationId xmlns:a16="http://schemas.microsoft.com/office/drawing/2014/main" id="{5EEB82BA-D517-4FE6-9FF9-786899D37975}"/>
                </a:ext>
              </a:extLst>
            </p:cNvPr>
            <p:cNvSpPr/>
            <p:nvPr/>
          </p:nvSpPr>
          <p:spPr>
            <a:xfrm flipH="1">
              <a:off x="2776043" y="4781007"/>
              <a:ext cx="346518" cy="135594"/>
            </a:xfrm>
            <a:custGeom>
              <a:avLst/>
              <a:gdLst/>
              <a:ahLst/>
              <a:cxnLst/>
              <a:rect l="l" t="t" r="r" b="b"/>
              <a:pathLst>
                <a:path w="2783" h="1089" extrusionOk="0">
                  <a:moveTo>
                    <a:pt x="1876" y="0"/>
                  </a:moveTo>
                  <a:lnTo>
                    <a:pt x="230" y="225"/>
                  </a:lnTo>
                  <a:cubicBezTo>
                    <a:pt x="155" y="230"/>
                    <a:pt x="97" y="272"/>
                    <a:pt x="58" y="341"/>
                  </a:cubicBezTo>
                  <a:cubicBezTo>
                    <a:pt x="1" y="449"/>
                    <a:pt x="48" y="588"/>
                    <a:pt x="161" y="642"/>
                  </a:cubicBezTo>
                  <a:lnTo>
                    <a:pt x="386" y="748"/>
                  </a:lnTo>
                  <a:cubicBezTo>
                    <a:pt x="978" y="979"/>
                    <a:pt x="1617" y="1001"/>
                    <a:pt x="1832" y="1001"/>
                  </a:cubicBezTo>
                  <a:cubicBezTo>
                    <a:pt x="1881" y="1001"/>
                    <a:pt x="1908" y="1000"/>
                    <a:pt x="1908" y="1000"/>
                  </a:cubicBezTo>
                  <a:cubicBezTo>
                    <a:pt x="2054" y="1062"/>
                    <a:pt x="2172" y="1089"/>
                    <a:pt x="2267" y="1089"/>
                  </a:cubicBezTo>
                  <a:cubicBezTo>
                    <a:pt x="2782" y="1089"/>
                    <a:pt x="2627" y="310"/>
                    <a:pt x="2582" y="225"/>
                  </a:cubicBezTo>
                  <a:lnTo>
                    <a:pt x="1876"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104;p63">
              <a:extLst>
                <a:ext uri="{FF2B5EF4-FFF2-40B4-BE49-F238E27FC236}">
                  <a16:creationId xmlns:a16="http://schemas.microsoft.com/office/drawing/2014/main" id="{F776DF72-6395-41EB-B917-A7937E4E3AA3}"/>
                </a:ext>
              </a:extLst>
            </p:cNvPr>
            <p:cNvSpPr/>
            <p:nvPr/>
          </p:nvSpPr>
          <p:spPr>
            <a:xfrm flipH="1">
              <a:off x="2248362" y="2311170"/>
              <a:ext cx="624928" cy="725659"/>
            </a:xfrm>
            <a:custGeom>
              <a:avLst/>
              <a:gdLst/>
              <a:ahLst/>
              <a:cxnLst/>
              <a:rect l="l" t="t" r="r" b="b"/>
              <a:pathLst>
                <a:path w="5019" h="5828" extrusionOk="0">
                  <a:moveTo>
                    <a:pt x="0" y="1"/>
                  </a:moveTo>
                  <a:lnTo>
                    <a:pt x="0" y="5827"/>
                  </a:lnTo>
                  <a:lnTo>
                    <a:pt x="5018" y="5827"/>
                  </a:lnTo>
                  <a:lnTo>
                    <a:pt x="5018" y="1391"/>
                  </a:lnTo>
                  <a:lnTo>
                    <a:pt x="5018" y="814"/>
                  </a:lnTo>
                  <a:lnTo>
                    <a:pt x="5018" y="322"/>
                  </a:lnTo>
                  <a:lnTo>
                    <a:pt x="5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105;p63">
              <a:extLst>
                <a:ext uri="{FF2B5EF4-FFF2-40B4-BE49-F238E27FC236}">
                  <a16:creationId xmlns:a16="http://schemas.microsoft.com/office/drawing/2014/main" id="{50BDA062-91C4-43C4-A939-5A00F2A5B9AA}"/>
                </a:ext>
              </a:extLst>
            </p:cNvPr>
            <p:cNvSpPr/>
            <p:nvPr/>
          </p:nvSpPr>
          <p:spPr>
            <a:xfrm flipH="1">
              <a:off x="2339750" y="2532928"/>
              <a:ext cx="442144" cy="334067"/>
            </a:xfrm>
            <a:custGeom>
              <a:avLst/>
              <a:gdLst/>
              <a:ahLst/>
              <a:cxnLst/>
              <a:rect l="l" t="t" r="r" b="b"/>
              <a:pathLst>
                <a:path w="3551" h="2683" extrusionOk="0">
                  <a:moveTo>
                    <a:pt x="1" y="0"/>
                  </a:moveTo>
                  <a:lnTo>
                    <a:pt x="1" y="2683"/>
                  </a:lnTo>
                  <a:lnTo>
                    <a:pt x="3550" y="2683"/>
                  </a:lnTo>
                  <a:lnTo>
                    <a:pt x="35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106;p63">
              <a:extLst>
                <a:ext uri="{FF2B5EF4-FFF2-40B4-BE49-F238E27FC236}">
                  <a16:creationId xmlns:a16="http://schemas.microsoft.com/office/drawing/2014/main" id="{DF0F3214-6830-4643-AF88-5FB46B758321}"/>
                </a:ext>
              </a:extLst>
            </p:cNvPr>
            <p:cNvSpPr/>
            <p:nvPr/>
          </p:nvSpPr>
          <p:spPr>
            <a:xfrm flipH="1">
              <a:off x="2524277" y="2571402"/>
              <a:ext cx="73836" cy="37478"/>
            </a:xfrm>
            <a:custGeom>
              <a:avLst/>
              <a:gdLst/>
              <a:ahLst/>
              <a:cxnLst/>
              <a:rect l="l" t="t" r="r" b="b"/>
              <a:pathLst>
                <a:path w="593" h="301" extrusionOk="0">
                  <a:moveTo>
                    <a:pt x="0" y="1"/>
                  </a:moveTo>
                  <a:cubicBezTo>
                    <a:pt x="0" y="167"/>
                    <a:pt x="133" y="301"/>
                    <a:pt x="299" y="301"/>
                  </a:cubicBezTo>
                  <a:cubicBezTo>
                    <a:pt x="459" y="301"/>
                    <a:pt x="593" y="167"/>
                    <a:pt x="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107;p63">
              <a:extLst>
                <a:ext uri="{FF2B5EF4-FFF2-40B4-BE49-F238E27FC236}">
                  <a16:creationId xmlns:a16="http://schemas.microsoft.com/office/drawing/2014/main" id="{D8B8FF5E-8F30-4F30-BB25-89569650C344}"/>
                </a:ext>
              </a:extLst>
            </p:cNvPr>
            <p:cNvSpPr/>
            <p:nvPr/>
          </p:nvSpPr>
          <p:spPr>
            <a:xfrm flipH="1">
              <a:off x="2411718" y="2571402"/>
              <a:ext cx="298955" cy="279033"/>
            </a:xfrm>
            <a:custGeom>
              <a:avLst/>
              <a:gdLst/>
              <a:ahLst/>
              <a:cxnLst/>
              <a:rect l="l" t="t" r="r" b="b"/>
              <a:pathLst>
                <a:path w="2401" h="2241" extrusionOk="0">
                  <a:moveTo>
                    <a:pt x="605" y="1"/>
                  </a:moveTo>
                  <a:cubicBezTo>
                    <a:pt x="594" y="1"/>
                    <a:pt x="578" y="7"/>
                    <a:pt x="567" y="12"/>
                  </a:cubicBezTo>
                  <a:lnTo>
                    <a:pt x="43" y="311"/>
                  </a:lnTo>
                  <a:cubicBezTo>
                    <a:pt x="16" y="328"/>
                    <a:pt x="1" y="365"/>
                    <a:pt x="11" y="397"/>
                  </a:cubicBezTo>
                  <a:lnTo>
                    <a:pt x="161" y="920"/>
                  </a:lnTo>
                  <a:cubicBezTo>
                    <a:pt x="170" y="951"/>
                    <a:pt x="197" y="972"/>
                    <a:pt x="231" y="972"/>
                  </a:cubicBezTo>
                  <a:cubicBezTo>
                    <a:pt x="238" y="972"/>
                    <a:pt x="245" y="971"/>
                    <a:pt x="252" y="969"/>
                  </a:cubicBezTo>
                  <a:lnTo>
                    <a:pt x="455" y="920"/>
                  </a:lnTo>
                  <a:lnTo>
                    <a:pt x="455" y="2166"/>
                  </a:lnTo>
                  <a:cubicBezTo>
                    <a:pt x="455" y="2208"/>
                    <a:pt x="487" y="2240"/>
                    <a:pt x="529" y="2240"/>
                  </a:cubicBezTo>
                  <a:lnTo>
                    <a:pt x="1871" y="2240"/>
                  </a:lnTo>
                  <a:cubicBezTo>
                    <a:pt x="1914" y="2240"/>
                    <a:pt x="1946" y="2208"/>
                    <a:pt x="1946" y="2166"/>
                  </a:cubicBezTo>
                  <a:lnTo>
                    <a:pt x="1946" y="920"/>
                  </a:lnTo>
                  <a:lnTo>
                    <a:pt x="2155" y="969"/>
                  </a:lnTo>
                  <a:cubicBezTo>
                    <a:pt x="2161" y="971"/>
                    <a:pt x="2167" y="972"/>
                    <a:pt x="2173" y="972"/>
                  </a:cubicBezTo>
                  <a:cubicBezTo>
                    <a:pt x="2204" y="972"/>
                    <a:pt x="2231" y="951"/>
                    <a:pt x="2241" y="920"/>
                  </a:cubicBezTo>
                  <a:lnTo>
                    <a:pt x="2389" y="397"/>
                  </a:lnTo>
                  <a:cubicBezTo>
                    <a:pt x="2401" y="365"/>
                    <a:pt x="2384" y="328"/>
                    <a:pt x="2357" y="311"/>
                  </a:cubicBezTo>
                  <a:lnTo>
                    <a:pt x="1834" y="12"/>
                  </a:lnTo>
                  <a:cubicBezTo>
                    <a:pt x="1824" y="7"/>
                    <a:pt x="1812" y="1"/>
                    <a:pt x="1797" y="1"/>
                  </a:cubicBezTo>
                  <a:lnTo>
                    <a:pt x="1647" y="1"/>
                  </a:lnTo>
                  <a:cubicBezTo>
                    <a:pt x="1647" y="247"/>
                    <a:pt x="1449" y="450"/>
                    <a:pt x="1203" y="450"/>
                  </a:cubicBezTo>
                  <a:cubicBezTo>
                    <a:pt x="951" y="450"/>
                    <a:pt x="754" y="247"/>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108;p63">
              <a:extLst>
                <a:ext uri="{FF2B5EF4-FFF2-40B4-BE49-F238E27FC236}">
                  <a16:creationId xmlns:a16="http://schemas.microsoft.com/office/drawing/2014/main" id="{2C570111-5E46-4E77-A26A-4B7CC500DD97}"/>
                </a:ext>
              </a:extLst>
            </p:cNvPr>
            <p:cNvSpPr/>
            <p:nvPr/>
          </p:nvSpPr>
          <p:spPr>
            <a:xfrm flipH="1">
              <a:off x="1827008" y="2311170"/>
              <a:ext cx="434673" cy="725659"/>
            </a:xfrm>
            <a:custGeom>
              <a:avLst/>
              <a:gdLst/>
              <a:ahLst/>
              <a:cxnLst/>
              <a:rect l="l" t="t" r="r" b="b"/>
              <a:pathLst>
                <a:path w="3491" h="5828" extrusionOk="0">
                  <a:moveTo>
                    <a:pt x="0" y="1"/>
                  </a:moveTo>
                  <a:lnTo>
                    <a:pt x="0" y="5827"/>
                  </a:lnTo>
                  <a:lnTo>
                    <a:pt x="3491" y="5827"/>
                  </a:lnTo>
                  <a:lnTo>
                    <a:pt x="34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109;p63">
              <a:extLst>
                <a:ext uri="{FF2B5EF4-FFF2-40B4-BE49-F238E27FC236}">
                  <a16:creationId xmlns:a16="http://schemas.microsoft.com/office/drawing/2014/main" id="{A37EFC89-EBC8-4AD4-8A8F-A5465B5D879D}"/>
                </a:ext>
              </a:extLst>
            </p:cNvPr>
            <p:cNvSpPr/>
            <p:nvPr/>
          </p:nvSpPr>
          <p:spPr>
            <a:xfrm flipH="1">
              <a:off x="2619281" y="2391107"/>
              <a:ext cx="199843" cy="104590"/>
            </a:xfrm>
            <a:custGeom>
              <a:avLst/>
              <a:gdLst/>
              <a:ahLst/>
              <a:cxnLst/>
              <a:rect l="l" t="t" r="r" b="b"/>
              <a:pathLst>
                <a:path w="1605" h="840" extrusionOk="0">
                  <a:moveTo>
                    <a:pt x="1" y="0"/>
                  </a:moveTo>
                  <a:lnTo>
                    <a:pt x="1" y="839"/>
                  </a:lnTo>
                  <a:lnTo>
                    <a:pt x="1604" y="839"/>
                  </a:lnTo>
                  <a:lnTo>
                    <a:pt x="16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110;p63">
              <a:extLst>
                <a:ext uri="{FF2B5EF4-FFF2-40B4-BE49-F238E27FC236}">
                  <a16:creationId xmlns:a16="http://schemas.microsoft.com/office/drawing/2014/main" id="{EB86A86F-7274-4B1B-B056-B082B89A0D2D}"/>
                </a:ext>
              </a:extLst>
            </p:cNvPr>
            <p:cNvSpPr/>
            <p:nvPr/>
          </p:nvSpPr>
          <p:spPr>
            <a:xfrm flipH="1">
              <a:off x="2381087" y="2883680"/>
              <a:ext cx="146551" cy="153150"/>
            </a:xfrm>
            <a:custGeom>
              <a:avLst/>
              <a:gdLst/>
              <a:ahLst/>
              <a:cxnLst/>
              <a:rect l="l" t="t" r="r" b="b"/>
              <a:pathLst>
                <a:path w="1177" h="1230" extrusionOk="0">
                  <a:moveTo>
                    <a:pt x="1" y="0"/>
                  </a:moveTo>
                  <a:lnTo>
                    <a:pt x="1" y="1229"/>
                  </a:lnTo>
                  <a:lnTo>
                    <a:pt x="1176" y="1229"/>
                  </a:lnTo>
                  <a:lnTo>
                    <a:pt x="11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111;p63">
              <a:extLst>
                <a:ext uri="{FF2B5EF4-FFF2-40B4-BE49-F238E27FC236}">
                  <a16:creationId xmlns:a16="http://schemas.microsoft.com/office/drawing/2014/main" id="{713079F8-4DB7-42AB-B638-F0A896FC5B8D}"/>
                </a:ext>
              </a:extLst>
            </p:cNvPr>
            <p:cNvSpPr/>
            <p:nvPr/>
          </p:nvSpPr>
          <p:spPr>
            <a:xfrm flipH="1">
              <a:off x="2635218" y="2427714"/>
              <a:ext cx="163858" cy="29509"/>
            </a:xfrm>
            <a:custGeom>
              <a:avLst/>
              <a:gdLst/>
              <a:ahLst/>
              <a:cxnLst/>
              <a:rect l="l" t="t" r="r" b="b"/>
              <a:pathLst>
                <a:path w="1316" h="237" extrusionOk="0">
                  <a:moveTo>
                    <a:pt x="117" y="0"/>
                  </a:moveTo>
                  <a:cubicBezTo>
                    <a:pt x="53" y="0"/>
                    <a:pt x="0" y="54"/>
                    <a:pt x="0" y="118"/>
                  </a:cubicBezTo>
                  <a:cubicBezTo>
                    <a:pt x="0" y="182"/>
                    <a:pt x="53" y="236"/>
                    <a:pt x="117" y="236"/>
                  </a:cubicBezTo>
                  <a:lnTo>
                    <a:pt x="1197" y="236"/>
                  </a:lnTo>
                  <a:cubicBezTo>
                    <a:pt x="1261" y="236"/>
                    <a:pt x="1315" y="182"/>
                    <a:pt x="1315" y="118"/>
                  </a:cubicBezTo>
                  <a:cubicBezTo>
                    <a:pt x="1315" y="54"/>
                    <a:pt x="1261"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112;p63">
              <a:extLst>
                <a:ext uri="{FF2B5EF4-FFF2-40B4-BE49-F238E27FC236}">
                  <a16:creationId xmlns:a16="http://schemas.microsoft.com/office/drawing/2014/main" id="{CB4A60D6-AB56-41CF-82DF-2AA0F9D32C68}"/>
                </a:ext>
              </a:extLst>
            </p:cNvPr>
            <p:cNvSpPr/>
            <p:nvPr/>
          </p:nvSpPr>
          <p:spPr>
            <a:xfrm flipH="1">
              <a:off x="1997836" y="1892309"/>
              <a:ext cx="34614" cy="101727"/>
            </a:xfrm>
            <a:custGeom>
              <a:avLst/>
              <a:gdLst/>
              <a:ahLst/>
              <a:cxnLst/>
              <a:rect l="l" t="t" r="r" b="b"/>
              <a:pathLst>
                <a:path w="278" h="817" extrusionOk="0">
                  <a:moveTo>
                    <a:pt x="250" y="1"/>
                  </a:moveTo>
                  <a:cubicBezTo>
                    <a:pt x="241" y="1"/>
                    <a:pt x="234" y="6"/>
                    <a:pt x="230" y="14"/>
                  </a:cubicBezTo>
                  <a:lnTo>
                    <a:pt x="48" y="468"/>
                  </a:lnTo>
                  <a:cubicBezTo>
                    <a:pt x="26" y="516"/>
                    <a:pt x="1" y="586"/>
                    <a:pt x="16" y="651"/>
                  </a:cubicBezTo>
                  <a:cubicBezTo>
                    <a:pt x="26" y="693"/>
                    <a:pt x="58" y="730"/>
                    <a:pt x="102" y="762"/>
                  </a:cubicBezTo>
                  <a:cubicBezTo>
                    <a:pt x="139" y="784"/>
                    <a:pt x="187" y="799"/>
                    <a:pt x="225" y="811"/>
                  </a:cubicBezTo>
                  <a:cubicBezTo>
                    <a:pt x="225" y="816"/>
                    <a:pt x="230" y="816"/>
                    <a:pt x="230" y="816"/>
                  </a:cubicBezTo>
                  <a:cubicBezTo>
                    <a:pt x="240" y="816"/>
                    <a:pt x="251" y="805"/>
                    <a:pt x="251" y="799"/>
                  </a:cubicBezTo>
                  <a:cubicBezTo>
                    <a:pt x="257" y="784"/>
                    <a:pt x="251" y="772"/>
                    <a:pt x="235" y="767"/>
                  </a:cubicBezTo>
                  <a:cubicBezTo>
                    <a:pt x="198" y="757"/>
                    <a:pt x="161" y="747"/>
                    <a:pt x="129" y="725"/>
                  </a:cubicBezTo>
                  <a:cubicBezTo>
                    <a:pt x="90" y="698"/>
                    <a:pt x="70" y="671"/>
                    <a:pt x="58" y="639"/>
                  </a:cubicBezTo>
                  <a:cubicBezTo>
                    <a:pt x="48" y="592"/>
                    <a:pt x="65" y="543"/>
                    <a:pt x="85" y="484"/>
                  </a:cubicBezTo>
                  <a:lnTo>
                    <a:pt x="273" y="35"/>
                  </a:lnTo>
                  <a:cubicBezTo>
                    <a:pt x="278" y="25"/>
                    <a:pt x="273" y="9"/>
                    <a:pt x="262" y="3"/>
                  </a:cubicBezTo>
                  <a:cubicBezTo>
                    <a:pt x="258" y="1"/>
                    <a:pt x="254" y="1"/>
                    <a:pt x="25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113;p63">
              <a:extLst>
                <a:ext uri="{FF2B5EF4-FFF2-40B4-BE49-F238E27FC236}">
                  <a16:creationId xmlns:a16="http://schemas.microsoft.com/office/drawing/2014/main" id="{14163193-6C6C-4441-8867-3139948180C0}"/>
                </a:ext>
              </a:extLst>
            </p:cNvPr>
            <p:cNvSpPr/>
            <p:nvPr/>
          </p:nvSpPr>
          <p:spPr>
            <a:xfrm flipH="1">
              <a:off x="1896607" y="1870021"/>
              <a:ext cx="78692" cy="45447"/>
            </a:xfrm>
            <a:custGeom>
              <a:avLst/>
              <a:gdLst/>
              <a:ahLst/>
              <a:cxnLst/>
              <a:rect l="l" t="t" r="r" b="b"/>
              <a:pathLst>
                <a:path w="632" h="365" extrusionOk="0">
                  <a:moveTo>
                    <a:pt x="311" y="1"/>
                  </a:moveTo>
                  <a:cubicBezTo>
                    <a:pt x="273" y="1"/>
                    <a:pt x="236" y="11"/>
                    <a:pt x="198" y="21"/>
                  </a:cubicBezTo>
                  <a:cubicBezTo>
                    <a:pt x="112" y="60"/>
                    <a:pt x="38" y="129"/>
                    <a:pt x="1" y="220"/>
                  </a:cubicBezTo>
                  <a:cubicBezTo>
                    <a:pt x="77" y="306"/>
                    <a:pt x="194" y="364"/>
                    <a:pt x="307" y="364"/>
                  </a:cubicBezTo>
                  <a:cubicBezTo>
                    <a:pt x="312" y="364"/>
                    <a:pt x="317" y="364"/>
                    <a:pt x="321" y="364"/>
                  </a:cubicBezTo>
                  <a:cubicBezTo>
                    <a:pt x="445" y="364"/>
                    <a:pt x="556" y="300"/>
                    <a:pt x="632" y="204"/>
                  </a:cubicBezTo>
                  <a:cubicBezTo>
                    <a:pt x="593" y="118"/>
                    <a:pt x="519" y="54"/>
                    <a:pt x="433" y="21"/>
                  </a:cubicBezTo>
                  <a:cubicBezTo>
                    <a:pt x="396" y="6"/>
                    <a:pt x="354" y="1"/>
                    <a:pt x="3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114;p63">
              <a:extLst>
                <a:ext uri="{FF2B5EF4-FFF2-40B4-BE49-F238E27FC236}">
                  <a16:creationId xmlns:a16="http://schemas.microsoft.com/office/drawing/2014/main" id="{F3140E46-B744-40C9-870A-862938E1EF8D}"/>
                </a:ext>
              </a:extLst>
            </p:cNvPr>
            <p:cNvSpPr/>
            <p:nvPr/>
          </p:nvSpPr>
          <p:spPr>
            <a:xfrm flipH="1">
              <a:off x="1892623" y="1867282"/>
              <a:ext cx="86038" cy="33369"/>
            </a:xfrm>
            <a:custGeom>
              <a:avLst/>
              <a:gdLst/>
              <a:ahLst/>
              <a:cxnLst/>
              <a:rect l="l" t="t" r="r" b="b"/>
              <a:pathLst>
                <a:path w="691" h="268" extrusionOk="0">
                  <a:moveTo>
                    <a:pt x="347" y="1"/>
                  </a:moveTo>
                  <a:cubicBezTo>
                    <a:pt x="297" y="1"/>
                    <a:pt x="245" y="11"/>
                    <a:pt x="198" y="33"/>
                  </a:cubicBezTo>
                  <a:cubicBezTo>
                    <a:pt x="114" y="70"/>
                    <a:pt x="38" y="151"/>
                    <a:pt x="6" y="242"/>
                  </a:cubicBezTo>
                  <a:cubicBezTo>
                    <a:pt x="1" y="253"/>
                    <a:pt x="11" y="263"/>
                    <a:pt x="23" y="268"/>
                  </a:cubicBezTo>
                  <a:lnTo>
                    <a:pt x="28" y="268"/>
                  </a:lnTo>
                  <a:cubicBezTo>
                    <a:pt x="38" y="268"/>
                    <a:pt x="43" y="263"/>
                    <a:pt x="50" y="253"/>
                  </a:cubicBezTo>
                  <a:cubicBezTo>
                    <a:pt x="75" y="178"/>
                    <a:pt x="139" y="108"/>
                    <a:pt x="220" y="70"/>
                  </a:cubicBezTo>
                  <a:cubicBezTo>
                    <a:pt x="257" y="54"/>
                    <a:pt x="300" y="46"/>
                    <a:pt x="343" y="46"/>
                  </a:cubicBezTo>
                  <a:cubicBezTo>
                    <a:pt x="386" y="46"/>
                    <a:pt x="429" y="54"/>
                    <a:pt x="467" y="70"/>
                  </a:cubicBezTo>
                  <a:cubicBezTo>
                    <a:pt x="546" y="102"/>
                    <a:pt x="610" y="172"/>
                    <a:pt x="642" y="247"/>
                  </a:cubicBezTo>
                  <a:cubicBezTo>
                    <a:pt x="646" y="256"/>
                    <a:pt x="655" y="264"/>
                    <a:pt x="663" y="264"/>
                  </a:cubicBezTo>
                  <a:cubicBezTo>
                    <a:pt x="665" y="264"/>
                    <a:pt x="667" y="264"/>
                    <a:pt x="669" y="263"/>
                  </a:cubicBezTo>
                  <a:cubicBezTo>
                    <a:pt x="679" y="258"/>
                    <a:pt x="691" y="242"/>
                    <a:pt x="685" y="231"/>
                  </a:cubicBezTo>
                  <a:cubicBezTo>
                    <a:pt x="647" y="140"/>
                    <a:pt x="573" y="65"/>
                    <a:pt x="487" y="28"/>
                  </a:cubicBezTo>
                  <a:cubicBezTo>
                    <a:pt x="443" y="10"/>
                    <a:pt x="395" y="1"/>
                    <a:pt x="34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115;p63">
              <a:extLst>
                <a:ext uri="{FF2B5EF4-FFF2-40B4-BE49-F238E27FC236}">
                  <a16:creationId xmlns:a16="http://schemas.microsoft.com/office/drawing/2014/main" id="{95F87C0B-4E54-48F3-82A4-FB3CDF2BF51C}"/>
                </a:ext>
              </a:extLst>
            </p:cNvPr>
            <p:cNvSpPr/>
            <p:nvPr/>
          </p:nvSpPr>
          <p:spPr>
            <a:xfrm flipH="1">
              <a:off x="1932467" y="1875998"/>
              <a:ext cx="33494" cy="33494"/>
            </a:xfrm>
            <a:custGeom>
              <a:avLst/>
              <a:gdLst/>
              <a:ahLst/>
              <a:cxnLst/>
              <a:rect l="l" t="t" r="r" b="b"/>
              <a:pathLst>
                <a:path w="269" h="269" extrusionOk="0">
                  <a:moveTo>
                    <a:pt x="134" y="0"/>
                  </a:moveTo>
                  <a:cubicBezTo>
                    <a:pt x="59" y="0"/>
                    <a:pt x="0" y="59"/>
                    <a:pt x="0" y="134"/>
                  </a:cubicBezTo>
                  <a:cubicBezTo>
                    <a:pt x="0" y="209"/>
                    <a:pt x="59" y="269"/>
                    <a:pt x="134" y="269"/>
                  </a:cubicBezTo>
                  <a:cubicBezTo>
                    <a:pt x="209" y="269"/>
                    <a:pt x="268" y="209"/>
                    <a:pt x="268" y="134"/>
                  </a:cubicBezTo>
                  <a:cubicBezTo>
                    <a:pt x="268" y="59"/>
                    <a:pt x="209" y="0"/>
                    <a:pt x="1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116;p63">
              <a:extLst>
                <a:ext uri="{FF2B5EF4-FFF2-40B4-BE49-F238E27FC236}">
                  <a16:creationId xmlns:a16="http://schemas.microsoft.com/office/drawing/2014/main" id="{9A94248D-E148-426D-872B-363374761E59}"/>
                </a:ext>
              </a:extLst>
            </p:cNvPr>
            <p:cNvSpPr/>
            <p:nvPr/>
          </p:nvSpPr>
          <p:spPr>
            <a:xfrm flipH="1">
              <a:off x="2019751" y="1870021"/>
              <a:ext cx="78692" cy="45447"/>
            </a:xfrm>
            <a:custGeom>
              <a:avLst/>
              <a:gdLst/>
              <a:ahLst/>
              <a:cxnLst/>
              <a:rect l="l" t="t" r="r" b="b"/>
              <a:pathLst>
                <a:path w="632" h="365" extrusionOk="0">
                  <a:moveTo>
                    <a:pt x="311" y="1"/>
                  </a:moveTo>
                  <a:cubicBezTo>
                    <a:pt x="274" y="1"/>
                    <a:pt x="236" y="11"/>
                    <a:pt x="198" y="21"/>
                  </a:cubicBezTo>
                  <a:cubicBezTo>
                    <a:pt x="114" y="60"/>
                    <a:pt x="38" y="129"/>
                    <a:pt x="1" y="220"/>
                  </a:cubicBezTo>
                  <a:cubicBezTo>
                    <a:pt x="78" y="306"/>
                    <a:pt x="194" y="364"/>
                    <a:pt x="307" y="364"/>
                  </a:cubicBezTo>
                  <a:cubicBezTo>
                    <a:pt x="312" y="364"/>
                    <a:pt x="317" y="364"/>
                    <a:pt x="321" y="364"/>
                  </a:cubicBezTo>
                  <a:cubicBezTo>
                    <a:pt x="445" y="364"/>
                    <a:pt x="556" y="300"/>
                    <a:pt x="632" y="204"/>
                  </a:cubicBezTo>
                  <a:cubicBezTo>
                    <a:pt x="595" y="118"/>
                    <a:pt x="519" y="54"/>
                    <a:pt x="434" y="21"/>
                  </a:cubicBezTo>
                  <a:cubicBezTo>
                    <a:pt x="396" y="6"/>
                    <a:pt x="354" y="1"/>
                    <a:pt x="3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117;p63">
              <a:extLst>
                <a:ext uri="{FF2B5EF4-FFF2-40B4-BE49-F238E27FC236}">
                  <a16:creationId xmlns:a16="http://schemas.microsoft.com/office/drawing/2014/main" id="{3C1A5DDB-5957-407C-BCD5-2C8B693463D0}"/>
                </a:ext>
              </a:extLst>
            </p:cNvPr>
            <p:cNvSpPr/>
            <p:nvPr/>
          </p:nvSpPr>
          <p:spPr>
            <a:xfrm flipH="1">
              <a:off x="2015766" y="1867282"/>
              <a:ext cx="86038" cy="33369"/>
            </a:xfrm>
            <a:custGeom>
              <a:avLst/>
              <a:gdLst/>
              <a:ahLst/>
              <a:cxnLst/>
              <a:rect l="l" t="t" r="r" b="b"/>
              <a:pathLst>
                <a:path w="691" h="268" extrusionOk="0">
                  <a:moveTo>
                    <a:pt x="349" y="1"/>
                  </a:moveTo>
                  <a:cubicBezTo>
                    <a:pt x="298" y="1"/>
                    <a:pt x="249" y="11"/>
                    <a:pt x="205" y="33"/>
                  </a:cubicBezTo>
                  <a:cubicBezTo>
                    <a:pt x="114" y="70"/>
                    <a:pt x="38" y="151"/>
                    <a:pt x="6" y="242"/>
                  </a:cubicBezTo>
                  <a:cubicBezTo>
                    <a:pt x="1" y="253"/>
                    <a:pt x="12" y="263"/>
                    <a:pt x="23" y="268"/>
                  </a:cubicBezTo>
                  <a:lnTo>
                    <a:pt x="28" y="268"/>
                  </a:lnTo>
                  <a:cubicBezTo>
                    <a:pt x="38" y="268"/>
                    <a:pt x="50" y="263"/>
                    <a:pt x="50" y="253"/>
                  </a:cubicBezTo>
                  <a:cubicBezTo>
                    <a:pt x="82" y="178"/>
                    <a:pt x="141" y="108"/>
                    <a:pt x="220" y="70"/>
                  </a:cubicBezTo>
                  <a:cubicBezTo>
                    <a:pt x="257" y="54"/>
                    <a:pt x="300" y="46"/>
                    <a:pt x="343" y="46"/>
                  </a:cubicBezTo>
                  <a:cubicBezTo>
                    <a:pt x="386" y="46"/>
                    <a:pt x="429" y="54"/>
                    <a:pt x="466" y="70"/>
                  </a:cubicBezTo>
                  <a:cubicBezTo>
                    <a:pt x="546" y="102"/>
                    <a:pt x="610" y="172"/>
                    <a:pt x="642" y="247"/>
                  </a:cubicBezTo>
                  <a:cubicBezTo>
                    <a:pt x="646" y="256"/>
                    <a:pt x="655" y="264"/>
                    <a:pt x="663" y="264"/>
                  </a:cubicBezTo>
                  <a:cubicBezTo>
                    <a:pt x="665" y="264"/>
                    <a:pt x="667" y="264"/>
                    <a:pt x="669" y="263"/>
                  </a:cubicBezTo>
                  <a:cubicBezTo>
                    <a:pt x="686" y="258"/>
                    <a:pt x="691" y="242"/>
                    <a:pt x="686" y="231"/>
                  </a:cubicBezTo>
                  <a:cubicBezTo>
                    <a:pt x="647" y="140"/>
                    <a:pt x="573" y="65"/>
                    <a:pt x="487" y="28"/>
                  </a:cubicBezTo>
                  <a:cubicBezTo>
                    <a:pt x="444" y="10"/>
                    <a:pt x="396" y="1"/>
                    <a:pt x="3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118;p63">
              <a:extLst>
                <a:ext uri="{FF2B5EF4-FFF2-40B4-BE49-F238E27FC236}">
                  <a16:creationId xmlns:a16="http://schemas.microsoft.com/office/drawing/2014/main" id="{21DF28C0-E9D9-4D79-8D75-0AF53E92EE39}"/>
                </a:ext>
              </a:extLst>
            </p:cNvPr>
            <p:cNvSpPr/>
            <p:nvPr/>
          </p:nvSpPr>
          <p:spPr>
            <a:xfrm flipH="1">
              <a:off x="2054365" y="1874130"/>
              <a:ext cx="33369" cy="33245"/>
            </a:xfrm>
            <a:custGeom>
              <a:avLst/>
              <a:gdLst/>
              <a:ahLst/>
              <a:cxnLst/>
              <a:rect l="l" t="t" r="r" b="b"/>
              <a:pathLst>
                <a:path w="268" h="267" extrusionOk="0">
                  <a:moveTo>
                    <a:pt x="134" y="0"/>
                  </a:moveTo>
                  <a:cubicBezTo>
                    <a:pt x="60" y="0"/>
                    <a:pt x="1" y="64"/>
                    <a:pt x="1" y="133"/>
                  </a:cubicBezTo>
                  <a:cubicBezTo>
                    <a:pt x="1" y="208"/>
                    <a:pt x="60" y="267"/>
                    <a:pt x="134" y="267"/>
                  </a:cubicBezTo>
                  <a:cubicBezTo>
                    <a:pt x="209" y="267"/>
                    <a:pt x="268" y="208"/>
                    <a:pt x="268" y="133"/>
                  </a:cubicBezTo>
                  <a:cubicBezTo>
                    <a:pt x="268" y="64"/>
                    <a:pt x="209" y="0"/>
                    <a:pt x="1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119;p63">
              <a:extLst>
                <a:ext uri="{FF2B5EF4-FFF2-40B4-BE49-F238E27FC236}">
                  <a16:creationId xmlns:a16="http://schemas.microsoft.com/office/drawing/2014/main" id="{20E9D74C-E9B6-43E5-9360-9B8ABD342CA9}"/>
                </a:ext>
              </a:extLst>
            </p:cNvPr>
            <p:cNvSpPr/>
            <p:nvPr/>
          </p:nvSpPr>
          <p:spPr>
            <a:xfrm flipH="1">
              <a:off x="2032327" y="1806146"/>
              <a:ext cx="90023" cy="40716"/>
            </a:xfrm>
            <a:custGeom>
              <a:avLst/>
              <a:gdLst/>
              <a:ahLst/>
              <a:cxnLst/>
              <a:rect l="l" t="t" r="r" b="b"/>
              <a:pathLst>
                <a:path w="723" h="327" extrusionOk="0">
                  <a:moveTo>
                    <a:pt x="664" y="1"/>
                  </a:moveTo>
                  <a:cubicBezTo>
                    <a:pt x="428" y="21"/>
                    <a:pt x="198" y="118"/>
                    <a:pt x="11" y="268"/>
                  </a:cubicBezTo>
                  <a:cubicBezTo>
                    <a:pt x="0" y="273"/>
                    <a:pt x="27" y="316"/>
                    <a:pt x="32" y="327"/>
                  </a:cubicBezTo>
                  <a:cubicBezTo>
                    <a:pt x="252" y="252"/>
                    <a:pt x="476" y="209"/>
                    <a:pt x="706" y="188"/>
                  </a:cubicBezTo>
                  <a:cubicBezTo>
                    <a:pt x="723" y="124"/>
                    <a:pt x="701" y="48"/>
                    <a:pt x="66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120;p63">
              <a:extLst>
                <a:ext uri="{FF2B5EF4-FFF2-40B4-BE49-F238E27FC236}">
                  <a16:creationId xmlns:a16="http://schemas.microsoft.com/office/drawing/2014/main" id="{01B7533D-D380-494F-91CE-2C7A00BD184C}"/>
                </a:ext>
              </a:extLst>
            </p:cNvPr>
            <p:cNvSpPr/>
            <p:nvPr/>
          </p:nvSpPr>
          <p:spPr>
            <a:xfrm flipH="1">
              <a:off x="1621810" y="2219031"/>
              <a:ext cx="764133" cy="842327"/>
            </a:xfrm>
            <a:custGeom>
              <a:avLst/>
              <a:gdLst/>
              <a:ahLst/>
              <a:cxnLst/>
              <a:rect l="l" t="t" r="r" b="b"/>
              <a:pathLst>
                <a:path w="6137" h="6765" extrusionOk="0">
                  <a:moveTo>
                    <a:pt x="5177" y="0"/>
                  </a:moveTo>
                  <a:cubicBezTo>
                    <a:pt x="4906" y="0"/>
                    <a:pt x="4632" y="109"/>
                    <a:pt x="4437" y="351"/>
                  </a:cubicBezTo>
                  <a:cubicBezTo>
                    <a:pt x="4084" y="778"/>
                    <a:pt x="3758" y="1863"/>
                    <a:pt x="3646" y="2051"/>
                  </a:cubicBezTo>
                  <a:cubicBezTo>
                    <a:pt x="3528" y="2248"/>
                    <a:pt x="3410" y="2484"/>
                    <a:pt x="3304" y="2697"/>
                  </a:cubicBezTo>
                  <a:cubicBezTo>
                    <a:pt x="3277" y="2751"/>
                    <a:pt x="3250" y="2798"/>
                    <a:pt x="3230" y="2852"/>
                  </a:cubicBezTo>
                  <a:cubicBezTo>
                    <a:pt x="3208" y="2901"/>
                    <a:pt x="3128" y="3082"/>
                    <a:pt x="3032" y="3306"/>
                  </a:cubicBezTo>
                  <a:cubicBezTo>
                    <a:pt x="2791" y="3516"/>
                    <a:pt x="2262" y="3991"/>
                    <a:pt x="1321" y="4947"/>
                  </a:cubicBezTo>
                  <a:cubicBezTo>
                    <a:pt x="792" y="5482"/>
                    <a:pt x="300" y="5877"/>
                    <a:pt x="1" y="6172"/>
                  </a:cubicBezTo>
                  <a:lnTo>
                    <a:pt x="55" y="6225"/>
                  </a:lnTo>
                  <a:cubicBezTo>
                    <a:pt x="166" y="6338"/>
                    <a:pt x="274" y="6454"/>
                    <a:pt x="375" y="6577"/>
                  </a:cubicBezTo>
                  <a:cubicBezTo>
                    <a:pt x="428" y="6637"/>
                    <a:pt x="477" y="6701"/>
                    <a:pt x="531" y="6765"/>
                  </a:cubicBezTo>
                  <a:cubicBezTo>
                    <a:pt x="1658" y="6375"/>
                    <a:pt x="3598" y="4895"/>
                    <a:pt x="3999" y="4365"/>
                  </a:cubicBezTo>
                  <a:cubicBezTo>
                    <a:pt x="4052" y="4290"/>
                    <a:pt x="4090" y="4221"/>
                    <a:pt x="4111" y="4145"/>
                  </a:cubicBezTo>
                  <a:cubicBezTo>
                    <a:pt x="4288" y="3927"/>
                    <a:pt x="4458" y="3713"/>
                    <a:pt x="4549" y="3585"/>
                  </a:cubicBezTo>
                  <a:cubicBezTo>
                    <a:pt x="4592" y="3521"/>
                    <a:pt x="4641" y="3457"/>
                    <a:pt x="4683" y="3387"/>
                  </a:cubicBezTo>
                  <a:cubicBezTo>
                    <a:pt x="4784" y="3232"/>
                    <a:pt x="4870" y="3077"/>
                    <a:pt x="4950" y="2943"/>
                  </a:cubicBezTo>
                  <a:cubicBezTo>
                    <a:pt x="5132" y="2618"/>
                    <a:pt x="6136" y="1644"/>
                    <a:pt x="6136" y="906"/>
                  </a:cubicBezTo>
                  <a:cubicBezTo>
                    <a:pt x="6136" y="348"/>
                    <a:pt x="5662" y="0"/>
                    <a:pt x="5177" y="0"/>
                  </a:cubicBezTo>
                  <a:close/>
                </a:path>
              </a:pathLst>
            </a:custGeom>
            <a:solidFill>
              <a:srgbClr val="BF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121;p63">
              <a:extLst>
                <a:ext uri="{FF2B5EF4-FFF2-40B4-BE49-F238E27FC236}">
                  <a16:creationId xmlns:a16="http://schemas.microsoft.com/office/drawing/2014/main" id="{2B9D8B34-52A7-428E-B726-AF3B8B01EACB}"/>
                </a:ext>
              </a:extLst>
            </p:cNvPr>
            <p:cNvSpPr/>
            <p:nvPr/>
          </p:nvSpPr>
          <p:spPr>
            <a:xfrm flipH="1">
              <a:off x="1621810" y="2219031"/>
              <a:ext cx="764133" cy="842327"/>
            </a:xfrm>
            <a:custGeom>
              <a:avLst/>
              <a:gdLst/>
              <a:ahLst/>
              <a:cxnLst/>
              <a:rect l="l" t="t" r="r" b="b"/>
              <a:pathLst>
                <a:path w="6137" h="6765" extrusionOk="0">
                  <a:moveTo>
                    <a:pt x="5177" y="0"/>
                  </a:moveTo>
                  <a:cubicBezTo>
                    <a:pt x="4906" y="0"/>
                    <a:pt x="4632" y="109"/>
                    <a:pt x="4437" y="351"/>
                  </a:cubicBezTo>
                  <a:cubicBezTo>
                    <a:pt x="4084" y="778"/>
                    <a:pt x="3758" y="1863"/>
                    <a:pt x="3646" y="2051"/>
                  </a:cubicBezTo>
                  <a:cubicBezTo>
                    <a:pt x="3528" y="2248"/>
                    <a:pt x="3410" y="2484"/>
                    <a:pt x="3304" y="2697"/>
                  </a:cubicBezTo>
                  <a:cubicBezTo>
                    <a:pt x="3277" y="2751"/>
                    <a:pt x="3250" y="2798"/>
                    <a:pt x="3230" y="2852"/>
                  </a:cubicBezTo>
                  <a:cubicBezTo>
                    <a:pt x="3208" y="2901"/>
                    <a:pt x="3128" y="3082"/>
                    <a:pt x="3032" y="3306"/>
                  </a:cubicBezTo>
                  <a:cubicBezTo>
                    <a:pt x="2791" y="3516"/>
                    <a:pt x="2262" y="3991"/>
                    <a:pt x="1321" y="4947"/>
                  </a:cubicBezTo>
                  <a:cubicBezTo>
                    <a:pt x="792" y="5482"/>
                    <a:pt x="300" y="5877"/>
                    <a:pt x="1" y="6172"/>
                  </a:cubicBezTo>
                  <a:lnTo>
                    <a:pt x="55" y="6225"/>
                  </a:lnTo>
                  <a:cubicBezTo>
                    <a:pt x="166" y="6338"/>
                    <a:pt x="274" y="6454"/>
                    <a:pt x="375" y="6577"/>
                  </a:cubicBezTo>
                  <a:cubicBezTo>
                    <a:pt x="428" y="6637"/>
                    <a:pt x="477" y="6701"/>
                    <a:pt x="531" y="6765"/>
                  </a:cubicBezTo>
                  <a:cubicBezTo>
                    <a:pt x="1658" y="6375"/>
                    <a:pt x="3598" y="4895"/>
                    <a:pt x="3999" y="4365"/>
                  </a:cubicBezTo>
                  <a:cubicBezTo>
                    <a:pt x="4052" y="4290"/>
                    <a:pt x="4090" y="4221"/>
                    <a:pt x="4111" y="4145"/>
                  </a:cubicBezTo>
                  <a:cubicBezTo>
                    <a:pt x="4288" y="3927"/>
                    <a:pt x="4458" y="3713"/>
                    <a:pt x="4549" y="3585"/>
                  </a:cubicBezTo>
                  <a:cubicBezTo>
                    <a:pt x="4592" y="3521"/>
                    <a:pt x="4641" y="3457"/>
                    <a:pt x="4683" y="3387"/>
                  </a:cubicBezTo>
                  <a:cubicBezTo>
                    <a:pt x="4784" y="3232"/>
                    <a:pt x="4870" y="3077"/>
                    <a:pt x="4950" y="2943"/>
                  </a:cubicBezTo>
                  <a:cubicBezTo>
                    <a:pt x="5132" y="2618"/>
                    <a:pt x="6136" y="1644"/>
                    <a:pt x="6136" y="906"/>
                  </a:cubicBezTo>
                  <a:cubicBezTo>
                    <a:pt x="6136" y="348"/>
                    <a:pt x="5662" y="0"/>
                    <a:pt x="5177"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122;p63">
              <a:extLst>
                <a:ext uri="{FF2B5EF4-FFF2-40B4-BE49-F238E27FC236}">
                  <a16:creationId xmlns:a16="http://schemas.microsoft.com/office/drawing/2014/main" id="{440E117F-A3F0-4A28-95B4-821D8DF6DAA2}"/>
                </a:ext>
              </a:extLst>
            </p:cNvPr>
            <p:cNvSpPr/>
            <p:nvPr/>
          </p:nvSpPr>
          <p:spPr>
            <a:xfrm flipH="1">
              <a:off x="2315221" y="2956769"/>
              <a:ext cx="287624" cy="209181"/>
            </a:xfrm>
            <a:custGeom>
              <a:avLst/>
              <a:gdLst/>
              <a:ahLst/>
              <a:cxnLst/>
              <a:rect l="l" t="t" r="r" b="b"/>
              <a:pathLst>
                <a:path w="2310" h="1680" extrusionOk="0">
                  <a:moveTo>
                    <a:pt x="2004" y="1"/>
                  </a:moveTo>
                  <a:lnTo>
                    <a:pt x="1593" y="241"/>
                  </a:lnTo>
                  <a:cubicBezTo>
                    <a:pt x="1523" y="268"/>
                    <a:pt x="1407" y="343"/>
                    <a:pt x="1321" y="348"/>
                  </a:cubicBezTo>
                  <a:cubicBezTo>
                    <a:pt x="1182" y="354"/>
                    <a:pt x="1037" y="381"/>
                    <a:pt x="909" y="440"/>
                  </a:cubicBezTo>
                  <a:cubicBezTo>
                    <a:pt x="909" y="440"/>
                    <a:pt x="70" y="578"/>
                    <a:pt x="171" y="717"/>
                  </a:cubicBezTo>
                  <a:cubicBezTo>
                    <a:pt x="217" y="779"/>
                    <a:pt x="316" y="796"/>
                    <a:pt x="415" y="796"/>
                  </a:cubicBezTo>
                  <a:cubicBezTo>
                    <a:pt x="445" y="796"/>
                    <a:pt x="474" y="795"/>
                    <a:pt x="502" y="792"/>
                  </a:cubicBezTo>
                  <a:lnTo>
                    <a:pt x="502" y="792"/>
                  </a:lnTo>
                  <a:cubicBezTo>
                    <a:pt x="492" y="797"/>
                    <a:pt x="487" y="803"/>
                    <a:pt x="482" y="808"/>
                  </a:cubicBezTo>
                  <a:cubicBezTo>
                    <a:pt x="327" y="921"/>
                    <a:pt x="1" y="946"/>
                    <a:pt x="28" y="1101"/>
                  </a:cubicBezTo>
                  <a:cubicBezTo>
                    <a:pt x="41" y="1183"/>
                    <a:pt x="112" y="1203"/>
                    <a:pt x="176" y="1203"/>
                  </a:cubicBezTo>
                  <a:cubicBezTo>
                    <a:pt x="233" y="1203"/>
                    <a:pt x="284" y="1187"/>
                    <a:pt x="284" y="1187"/>
                  </a:cubicBezTo>
                  <a:lnTo>
                    <a:pt x="284" y="1187"/>
                  </a:lnTo>
                  <a:cubicBezTo>
                    <a:pt x="284" y="1187"/>
                    <a:pt x="268" y="1343"/>
                    <a:pt x="492" y="1370"/>
                  </a:cubicBezTo>
                  <a:cubicBezTo>
                    <a:pt x="492" y="1370"/>
                    <a:pt x="509" y="1508"/>
                    <a:pt x="652" y="1530"/>
                  </a:cubicBezTo>
                  <a:cubicBezTo>
                    <a:pt x="652" y="1530"/>
                    <a:pt x="698" y="1679"/>
                    <a:pt x="839" y="1679"/>
                  </a:cubicBezTo>
                  <a:cubicBezTo>
                    <a:pt x="845" y="1679"/>
                    <a:pt x="850" y="1679"/>
                    <a:pt x="855" y="1679"/>
                  </a:cubicBezTo>
                  <a:cubicBezTo>
                    <a:pt x="1010" y="1663"/>
                    <a:pt x="1641" y="1652"/>
                    <a:pt x="2310" y="797"/>
                  </a:cubicBezTo>
                  <a:lnTo>
                    <a:pt x="2004" y="1"/>
                  </a:lnTo>
                  <a:close/>
                </a:path>
              </a:pathLst>
            </a:custGeom>
            <a:solidFill>
              <a:srgbClr val="F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123;p63">
              <a:extLst>
                <a:ext uri="{FF2B5EF4-FFF2-40B4-BE49-F238E27FC236}">
                  <a16:creationId xmlns:a16="http://schemas.microsoft.com/office/drawing/2014/main" id="{FD4DB4B8-E7F3-45EF-92A1-8F999B2AF76A}"/>
                </a:ext>
              </a:extLst>
            </p:cNvPr>
            <p:cNvSpPr/>
            <p:nvPr/>
          </p:nvSpPr>
          <p:spPr>
            <a:xfrm flipH="1">
              <a:off x="1807457" y="2120168"/>
              <a:ext cx="228978" cy="173072"/>
            </a:xfrm>
            <a:custGeom>
              <a:avLst/>
              <a:gdLst/>
              <a:ahLst/>
              <a:cxnLst/>
              <a:rect l="l" t="t" r="r" b="b"/>
              <a:pathLst>
                <a:path w="1839" h="1390" extrusionOk="0">
                  <a:moveTo>
                    <a:pt x="497" y="1"/>
                  </a:moveTo>
                  <a:lnTo>
                    <a:pt x="497" y="1"/>
                  </a:lnTo>
                  <a:cubicBezTo>
                    <a:pt x="364" y="33"/>
                    <a:pt x="0" y="87"/>
                    <a:pt x="0" y="87"/>
                  </a:cubicBezTo>
                  <a:lnTo>
                    <a:pt x="154" y="1214"/>
                  </a:lnTo>
                  <a:cubicBezTo>
                    <a:pt x="168" y="1320"/>
                    <a:pt x="254" y="1389"/>
                    <a:pt x="351" y="1389"/>
                  </a:cubicBezTo>
                  <a:cubicBezTo>
                    <a:pt x="376" y="1389"/>
                    <a:pt x="402" y="1385"/>
                    <a:pt x="428" y="1375"/>
                  </a:cubicBezTo>
                  <a:cubicBezTo>
                    <a:pt x="850" y="1204"/>
                    <a:pt x="1673" y="814"/>
                    <a:pt x="1748" y="380"/>
                  </a:cubicBezTo>
                  <a:lnTo>
                    <a:pt x="1839" y="402"/>
                  </a:lnTo>
                  <a:cubicBezTo>
                    <a:pt x="1839" y="402"/>
                    <a:pt x="1651" y="119"/>
                    <a:pt x="1533" y="39"/>
                  </a:cubicBezTo>
                  <a:cubicBezTo>
                    <a:pt x="1309" y="316"/>
                    <a:pt x="620" y="696"/>
                    <a:pt x="620" y="696"/>
                  </a:cubicBezTo>
                  <a:cubicBezTo>
                    <a:pt x="620" y="696"/>
                    <a:pt x="460" y="509"/>
                    <a:pt x="497" y="1"/>
                  </a:cubicBezTo>
                  <a:close/>
                </a:path>
              </a:pathLst>
            </a:custGeom>
            <a:solidFill>
              <a:srgbClr val="ED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124;p63">
              <a:extLst>
                <a:ext uri="{FF2B5EF4-FFF2-40B4-BE49-F238E27FC236}">
                  <a16:creationId xmlns:a16="http://schemas.microsoft.com/office/drawing/2014/main" id="{BD1CACFA-39FB-41F1-AD95-0F71DB0741F1}"/>
                </a:ext>
              </a:extLst>
            </p:cNvPr>
            <p:cNvSpPr/>
            <p:nvPr/>
          </p:nvSpPr>
          <p:spPr>
            <a:xfrm flipH="1">
              <a:off x="1708843" y="1607050"/>
              <a:ext cx="480743" cy="339670"/>
            </a:xfrm>
            <a:custGeom>
              <a:avLst/>
              <a:gdLst/>
              <a:ahLst/>
              <a:cxnLst/>
              <a:rect l="l" t="t" r="r" b="b"/>
              <a:pathLst>
                <a:path w="3861" h="2728" extrusionOk="0">
                  <a:moveTo>
                    <a:pt x="1744" y="0"/>
                  </a:moveTo>
                  <a:cubicBezTo>
                    <a:pt x="1562" y="0"/>
                    <a:pt x="1380" y="14"/>
                    <a:pt x="1204" y="55"/>
                  </a:cubicBezTo>
                  <a:cubicBezTo>
                    <a:pt x="994" y="108"/>
                    <a:pt x="792" y="199"/>
                    <a:pt x="642" y="349"/>
                  </a:cubicBezTo>
                  <a:cubicBezTo>
                    <a:pt x="402" y="584"/>
                    <a:pt x="294" y="947"/>
                    <a:pt x="0" y="1114"/>
                  </a:cubicBezTo>
                  <a:cubicBezTo>
                    <a:pt x="81" y="1102"/>
                    <a:pt x="166" y="1097"/>
                    <a:pt x="247" y="1087"/>
                  </a:cubicBezTo>
                  <a:lnTo>
                    <a:pt x="247" y="1087"/>
                  </a:lnTo>
                  <a:cubicBezTo>
                    <a:pt x="145" y="1279"/>
                    <a:pt x="209" y="1536"/>
                    <a:pt x="375" y="1669"/>
                  </a:cubicBezTo>
                  <a:cubicBezTo>
                    <a:pt x="390" y="1808"/>
                    <a:pt x="434" y="1947"/>
                    <a:pt x="503" y="2076"/>
                  </a:cubicBezTo>
                  <a:cubicBezTo>
                    <a:pt x="519" y="2000"/>
                    <a:pt x="530" y="1931"/>
                    <a:pt x="546" y="1862"/>
                  </a:cubicBezTo>
                  <a:lnTo>
                    <a:pt x="546" y="1862"/>
                  </a:lnTo>
                  <a:cubicBezTo>
                    <a:pt x="535" y="1921"/>
                    <a:pt x="535" y="1985"/>
                    <a:pt x="546" y="2049"/>
                  </a:cubicBezTo>
                  <a:cubicBezTo>
                    <a:pt x="706" y="1840"/>
                    <a:pt x="871" y="1627"/>
                    <a:pt x="1032" y="1418"/>
                  </a:cubicBezTo>
                  <a:lnTo>
                    <a:pt x="1032" y="1418"/>
                  </a:lnTo>
                  <a:cubicBezTo>
                    <a:pt x="1016" y="1514"/>
                    <a:pt x="994" y="1610"/>
                    <a:pt x="974" y="1706"/>
                  </a:cubicBezTo>
                  <a:cubicBezTo>
                    <a:pt x="1107" y="1659"/>
                    <a:pt x="1236" y="1588"/>
                    <a:pt x="1347" y="1509"/>
                  </a:cubicBezTo>
                  <a:lnTo>
                    <a:pt x="1347" y="1509"/>
                  </a:lnTo>
                  <a:cubicBezTo>
                    <a:pt x="1327" y="1595"/>
                    <a:pt x="1337" y="1685"/>
                    <a:pt x="1374" y="1765"/>
                  </a:cubicBezTo>
                  <a:cubicBezTo>
                    <a:pt x="1460" y="1685"/>
                    <a:pt x="1545" y="1600"/>
                    <a:pt x="1626" y="1519"/>
                  </a:cubicBezTo>
                  <a:lnTo>
                    <a:pt x="1626" y="1519"/>
                  </a:lnTo>
                  <a:cubicBezTo>
                    <a:pt x="1615" y="1615"/>
                    <a:pt x="1673" y="1706"/>
                    <a:pt x="1744" y="1776"/>
                  </a:cubicBezTo>
                  <a:cubicBezTo>
                    <a:pt x="1818" y="1840"/>
                    <a:pt x="1904" y="1894"/>
                    <a:pt x="1962" y="1968"/>
                  </a:cubicBezTo>
                  <a:cubicBezTo>
                    <a:pt x="2021" y="2044"/>
                    <a:pt x="2053" y="2155"/>
                    <a:pt x="2005" y="2236"/>
                  </a:cubicBezTo>
                  <a:cubicBezTo>
                    <a:pt x="2112" y="2101"/>
                    <a:pt x="2186" y="1947"/>
                    <a:pt x="2225" y="1776"/>
                  </a:cubicBezTo>
                  <a:cubicBezTo>
                    <a:pt x="2257" y="1963"/>
                    <a:pt x="2289" y="2150"/>
                    <a:pt x="2321" y="2337"/>
                  </a:cubicBezTo>
                  <a:cubicBezTo>
                    <a:pt x="2432" y="2214"/>
                    <a:pt x="2545" y="2091"/>
                    <a:pt x="2652" y="1963"/>
                  </a:cubicBezTo>
                  <a:cubicBezTo>
                    <a:pt x="2684" y="2091"/>
                    <a:pt x="2716" y="2214"/>
                    <a:pt x="2748" y="2337"/>
                  </a:cubicBezTo>
                  <a:cubicBezTo>
                    <a:pt x="2812" y="2251"/>
                    <a:pt x="2866" y="2160"/>
                    <a:pt x="2892" y="2059"/>
                  </a:cubicBezTo>
                  <a:cubicBezTo>
                    <a:pt x="2903" y="2278"/>
                    <a:pt x="2913" y="2503"/>
                    <a:pt x="2924" y="2727"/>
                  </a:cubicBezTo>
                  <a:cubicBezTo>
                    <a:pt x="3064" y="2454"/>
                    <a:pt x="3155" y="2166"/>
                    <a:pt x="3197" y="1867"/>
                  </a:cubicBezTo>
                  <a:cubicBezTo>
                    <a:pt x="3225" y="1854"/>
                    <a:pt x="3256" y="1849"/>
                    <a:pt x="3287" y="1849"/>
                  </a:cubicBezTo>
                  <a:cubicBezTo>
                    <a:pt x="3349" y="1849"/>
                    <a:pt x="3411" y="1872"/>
                    <a:pt x="3454" y="1915"/>
                  </a:cubicBezTo>
                  <a:cubicBezTo>
                    <a:pt x="3523" y="1973"/>
                    <a:pt x="3550" y="2076"/>
                    <a:pt x="3523" y="2160"/>
                  </a:cubicBezTo>
                  <a:cubicBezTo>
                    <a:pt x="3624" y="1958"/>
                    <a:pt x="3651" y="1723"/>
                    <a:pt x="3614" y="1504"/>
                  </a:cubicBezTo>
                  <a:lnTo>
                    <a:pt x="3614" y="1504"/>
                  </a:lnTo>
                  <a:cubicBezTo>
                    <a:pt x="3661" y="1547"/>
                    <a:pt x="3726" y="1573"/>
                    <a:pt x="3791" y="1573"/>
                  </a:cubicBezTo>
                  <a:cubicBezTo>
                    <a:pt x="3814" y="1573"/>
                    <a:pt x="3838" y="1569"/>
                    <a:pt x="3860" y="1563"/>
                  </a:cubicBezTo>
                  <a:cubicBezTo>
                    <a:pt x="3764" y="1311"/>
                    <a:pt x="3747" y="1028"/>
                    <a:pt x="3624" y="781"/>
                  </a:cubicBezTo>
                  <a:cubicBezTo>
                    <a:pt x="3475" y="472"/>
                    <a:pt x="3180" y="253"/>
                    <a:pt x="2854" y="140"/>
                  </a:cubicBezTo>
                  <a:cubicBezTo>
                    <a:pt x="2534" y="23"/>
                    <a:pt x="2181" y="2"/>
                    <a:pt x="1840" y="2"/>
                  </a:cubicBezTo>
                  <a:cubicBezTo>
                    <a:pt x="1808" y="1"/>
                    <a:pt x="1776" y="0"/>
                    <a:pt x="17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125;p63">
              <a:extLst>
                <a:ext uri="{FF2B5EF4-FFF2-40B4-BE49-F238E27FC236}">
                  <a16:creationId xmlns:a16="http://schemas.microsoft.com/office/drawing/2014/main" id="{84799F82-B89C-4A4B-ABA2-F0E7911F564B}"/>
                </a:ext>
              </a:extLst>
            </p:cNvPr>
            <p:cNvSpPr/>
            <p:nvPr/>
          </p:nvSpPr>
          <p:spPr>
            <a:xfrm flipH="1">
              <a:off x="2504978" y="3072940"/>
              <a:ext cx="65867" cy="34490"/>
            </a:xfrm>
            <a:custGeom>
              <a:avLst/>
              <a:gdLst/>
              <a:ahLst/>
              <a:cxnLst/>
              <a:rect l="l" t="t" r="r" b="b"/>
              <a:pathLst>
                <a:path w="529" h="277" extrusionOk="0">
                  <a:moveTo>
                    <a:pt x="501" y="1"/>
                  </a:moveTo>
                  <a:cubicBezTo>
                    <a:pt x="498" y="1"/>
                    <a:pt x="494" y="2"/>
                    <a:pt x="492" y="3"/>
                  </a:cubicBezTo>
                  <a:lnTo>
                    <a:pt x="16" y="233"/>
                  </a:lnTo>
                  <a:cubicBezTo>
                    <a:pt x="5" y="238"/>
                    <a:pt x="0" y="249"/>
                    <a:pt x="5" y="265"/>
                  </a:cubicBezTo>
                  <a:cubicBezTo>
                    <a:pt x="11" y="270"/>
                    <a:pt x="16" y="276"/>
                    <a:pt x="27" y="276"/>
                  </a:cubicBezTo>
                  <a:lnTo>
                    <a:pt x="38" y="276"/>
                  </a:lnTo>
                  <a:lnTo>
                    <a:pt x="513" y="45"/>
                  </a:lnTo>
                  <a:cubicBezTo>
                    <a:pt x="524" y="40"/>
                    <a:pt x="529" y="25"/>
                    <a:pt x="524" y="13"/>
                  </a:cubicBezTo>
                  <a:cubicBezTo>
                    <a:pt x="520" y="6"/>
                    <a:pt x="510" y="1"/>
                    <a:pt x="50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126;p63">
              <a:extLst>
                <a:ext uri="{FF2B5EF4-FFF2-40B4-BE49-F238E27FC236}">
                  <a16:creationId xmlns:a16="http://schemas.microsoft.com/office/drawing/2014/main" id="{01AB22E7-110A-4722-815D-32CEA2AFD9A2}"/>
                </a:ext>
              </a:extLst>
            </p:cNvPr>
            <p:cNvSpPr/>
            <p:nvPr/>
          </p:nvSpPr>
          <p:spPr>
            <a:xfrm flipH="1">
              <a:off x="2478954" y="3097469"/>
              <a:ext cx="65992" cy="34490"/>
            </a:xfrm>
            <a:custGeom>
              <a:avLst/>
              <a:gdLst/>
              <a:ahLst/>
              <a:cxnLst/>
              <a:rect l="l" t="t" r="r" b="b"/>
              <a:pathLst>
                <a:path w="530" h="277" extrusionOk="0">
                  <a:moveTo>
                    <a:pt x="505" y="1"/>
                  </a:moveTo>
                  <a:cubicBezTo>
                    <a:pt x="501" y="1"/>
                    <a:pt x="496" y="2"/>
                    <a:pt x="493" y="4"/>
                  </a:cubicBezTo>
                  <a:lnTo>
                    <a:pt x="17" y="233"/>
                  </a:lnTo>
                  <a:cubicBezTo>
                    <a:pt x="5" y="240"/>
                    <a:pt x="0" y="250"/>
                    <a:pt x="5" y="265"/>
                  </a:cubicBezTo>
                  <a:cubicBezTo>
                    <a:pt x="12" y="272"/>
                    <a:pt x="22" y="277"/>
                    <a:pt x="27" y="277"/>
                  </a:cubicBezTo>
                  <a:lnTo>
                    <a:pt x="37" y="277"/>
                  </a:lnTo>
                  <a:lnTo>
                    <a:pt x="513" y="47"/>
                  </a:lnTo>
                  <a:cubicBezTo>
                    <a:pt x="525" y="41"/>
                    <a:pt x="530" y="25"/>
                    <a:pt x="525" y="15"/>
                  </a:cubicBezTo>
                  <a:cubicBezTo>
                    <a:pt x="521" y="4"/>
                    <a:pt x="513" y="1"/>
                    <a:pt x="50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127;p63">
              <a:extLst>
                <a:ext uri="{FF2B5EF4-FFF2-40B4-BE49-F238E27FC236}">
                  <a16:creationId xmlns:a16="http://schemas.microsoft.com/office/drawing/2014/main" id="{912BF689-78D6-44C4-87A5-44D25549CCC7}"/>
                </a:ext>
              </a:extLst>
            </p:cNvPr>
            <p:cNvSpPr/>
            <p:nvPr/>
          </p:nvSpPr>
          <p:spPr>
            <a:xfrm flipH="1">
              <a:off x="2458908" y="3116893"/>
              <a:ext cx="66116" cy="34365"/>
            </a:xfrm>
            <a:custGeom>
              <a:avLst/>
              <a:gdLst/>
              <a:ahLst/>
              <a:cxnLst/>
              <a:rect l="l" t="t" r="r" b="b"/>
              <a:pathLst>
                <a:path w="531" h="276" extrusionOk="0">
                  <a:moveTo>
                    <a:pt x="501" y="1"/>
                  </a:moveTo>
                  <a:cubicBezTo>
                    <a:pt x="499" y="1"/>
                    <a:pt x="496" y="1"/>
                    <a:pt x="493" y="3"/>
                  </a:cubicBezTo>
                  <a:lnTo>
                    <a:pt x="17" y="232"/>
                  </a:lnTo>
                  <a:cubicBezTo>
                    <a:pt x="6" y="237"/>
                    <a:pt x="1" y="254"/>
                    <a:pt x="6" y="264"/>
                  </a:cubicBezTo>
                  <a:cubicBezTo>
                    <a:pt x="6" y="270"/>
                    <a:pt x="17" y="276"/>
                    <a:pt x="27" y="276"/>
                  </a:cubicBezTo>
                  <a:lnTo>
                    <a:pt x="38" y="276"/>
                  </a:lnTo>
                  <a:lnTo>
                    <a:pt x="508" y="45"/>
                  </a:lnTo>
                  <a:cubicBezTo>
                    <a:pt x="525" y="40"/>
                    <a:pt x="530" y="25"/>
                    <a:pt x="525" y="13"/>
                  </a:cubicBezTo>
                  <a:cubicBezTo>
                    <a:pt x="517" y="5"/>
                    <a:pt x="509" y="1"/>
                    <a:pt x="50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矩形 1">
            <a:extLst>
              <a:ext uri="{FF2B5EF4-FFF2-40B4-BE49-F238E27FC236}">
                <a16:creationId xmlns:a16="http://schemas.microsoft.com/office/drawing/2014/main" id="{4E53D8C9-2132-4AB2-A958-03D95BDDD497}"/>
              </a:ext>
            </a:extLst>
          </p:cNvPr>
          <p:cNvSpPr/>
          <p:nvPr/>
        </p:nvSpPr>
        <p:spPr>
          <a:xfrm>
            <a:off x="5724627" y="58607"/>
            <a:ext cx="3416320" cy="307777"/>
          </a:xfrm>
          <a:prstGeom prst="rect">
            <a:avLst/>
          </a:prstGeom>
        </p:spPr>
        <p:txBody>
          <a:bodyPr wrap="none">
            <a:spAutoFit/>
          </a:bodyPr>
          <a:lstStyle/>
          <a:p>
            <a:pPr marL="0" lvl="0" indent="0"/>
            <a:r>
              <a:rPr lang="zh-TW" altLang="en-US" dirty="0">
                <a:latin typeface="DFHeiHK-W9" panose="020B0900000000000000" pitchFamily="34" charset="-120"/>
                <a:ea typeface="DFHeiHK-W9" panose="020B0900000000000000" pitchFamily="34" charset="-120"/>
                <a:sym typeface="Inter Black"/>
              </a:rPr>
              <a:t>移民者、難民及尋求庇護者有什麼分別</a:t>
            </a:r>
            <a:r>
              <a:rPr lang="en-US" altLang="zh-TW" dirty="0">
                <a:latin typeface="DFHeiHK-W9" panose="020B0900000000000000" pitchFamily="34" charset="-120"/>
                <a:ea typeface="DFHeiHK-W9" panose="020B0900000000000000" pitchFamily="34" charset="-120"/>
                <a:sym typeface="Inter Black"/>
              </a:rPr>
              <a:t>﹖</a:t>
            </a:r>
            <a:endParaRPr lang="zh-TW" altLang="en-US" dirty="0">
              <a:latin typeface="DFHeiHK-W9" panose="020B0900000000000000" pitchFamily="34" charset="-120"/>
              <a:ea typeface="DFHeiHK-W9" panose="020B0900000000000000" pitchFamily="34" charset="-120"/>
              <a:sym typeface="Inter Black"/>
            </a:endParaRPr>
          </a:p>
        </p:txBody>
      </p:sp>
      <p:pic>
        <p:nvPicPr>
          <p:cNvPr id="4" name="圖片 3">
            <a:extLst>
              <a:ext uri="{FF2B5EF4-FFF2-40B4-BE49-F238E27FC236}">
                <a16:creationId xmlns:a16="http://schemas.microsoft.com/office/drawing/2014/main" id="{D8405CF6-8CD3-4195-9BDD-3A184B2DAAF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26098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53"/>
          <p:cNvSpPr txBox="1">
            <a:spLocks noGrp="1"/>
          </p:cNvSpPr>
          <p:nvPr>
            <p:ph type="title"/>
          </p:nvPr>
        </p:nvSpPr>
        <p:spPr>
          <a:xfrm>
            <a:off x="720000" y="445025"/>
            <a:ext cx="7704000" cy="528627"/>
          </a:xfrm>
          <a:prstGeom prst="rect">
            <a:avLst/>
          </a:prstGeom>
        </p:spPr>
        <p:txBody>
          <a:bodyPr spcFirstLastPara="1" wrap="square" lIns="91425" tIns="91425" rIns="91425" bIns="91425" anchor="ctr" anchorCtr="0">
            <a:noAutofit/>
          </a:bodyPr>
          <a:lstStyle/>
          <a:p>
            <a:r>
              <a:rPr lang="zh-TW" altLang="en-US" sz="4000" dirty="0">
                <a:solidFill>
                  <a:schemeClr val="bg2">
                    <a:lumMod val="50000"/>
                  </a:schemeClr>
                </a:solidFill>
                <a:latin typeface="DFHeiHK-W9" panose="020B0900000000000000" pitchFamily="34" charset="-120"/>
                <a:ea typeface="DFHeiHK-W9" panose="020B0900000000000000" pitchFamily="34" charset="-120"/>
                <a:cs typeface="Arial"/>
                <a:sym typeface="Inter"/>
              </a:rPr>
              <a:t>國際救援工作與協作</a:t>
            </a:r>
            <a:endParaRPr sz="4000" dirty="0">
              <a:solidFill>
                <a:schemeClr val="bg2">
                  <a:lumMod val="50000"/>
                </a:schemeClr>
              </a:solidFill>
              <a:latin typeface="DFHeiHK-W9" panose="020B0900000000000000" pitchFamily="34" charset="-120"/>
              <a:ea typeface="DFHeiHK-W9" panose="020B0900000000000000" pitchFamily="34" charset="-120"/>
              <a:cs typeface="Arial"/>
              <a:sym typeface="Inter"/>
            </a:endParaRPr>
          </a:p>
        </p:txBody>
      </p:sp>
      <p:sp>
        <p:nvSpPr>
          <p:cNvPr id="2339" name="Google Shape;2339;p53"/>
          <p:cNvSpPr txBox="1">
            <a:spLocks noGrp="1"/>
          </p:cNvSpPr>
          <p:nvPr>
            <p:ph type="subTitle" idx="2"/>
          </p:nvPr>
        </p:nvSpPr>
        <p:spPr>
          <a:xfrm>
            <a:off x="2008209" y="1387207"/>
            <a:ext cx="2923920" cy="439046"/>
          </a:xfrm>
          <a:prstGeom prst="rect">
            <a:avLst/>
          </a:prstGeom>
        </p:spPr>
        <p:txBody>
          <a:bodyPr spcFirstLastPara="1" wrap="square" lIns="91425" tIns="91425" rIns="91425" bIns="91425" anchor="t" anchorCtr="0">
            <a:noAutofit/>
          </a:bodyPr>
          <a:lstStyle/>
          <a:p>
            <a:pPr marL="0" lvl="0" indent="0"/>
            <a:r>
              <a:rPr lang="zh-TW" altLang="en-US" sz="1600" b="0" dirty="0">
                <a:latin typeface="DFHeiHK-W9" panose="020B0900000000000000" pitchFamily="34" charset="-120"/>
                <a:ea typeface="DFHeiHK-W9" panose="020B0900000000000000" pitchFamily="34" charset="-120"/>
                <a:cs typeface="Arial"/>
                <a:sym typeface="Inter Black"/>
              </a:rPr>
              <a:t>讓戰火孩子重獲新生</a:t>
            </a:r>
            <a:endParaRPr sz="1600" b="0" dirty="0">
              <a:latin typeface="DFHeiHK-W9" panose="020B0900000000000000" pitchFamily="34" charset="-120"/>
              <a:ea typeface="DFHeiHK-W9" panose="020B0900000000000000" pitchFamily="34" charset="-120"/>
              <a:cs typeface="Arial"/>
              <a:sym typeface="Inter Black"/>
            </a:endParaRPr>
          </a:p>
        </p:txBody>
      </p:sp>
      <p:grpSp>
        <p:nvGrpSpPr>
          <p:cNvPr id="2346" name="Google Shape;2346;p53"/>
          <p:cNvGrpSpPr/>
          <p:nvPr/>
        </p:nvGrpSpPr>
        <p:grpSpPr>
          <a:xfrm>
            <a:off x="838931" y="1702547"/>
            <a:ext cx="1572138" cy="3215634"/>
            <a:chOff x="838931" y="1702547"/>
            <a:chExt cx="1572138" cy="3215634"/>
          </a:xfrm>
        </p:grpSpPr>
        <p:sp>
          <p:nvSpPr>
            <p:cNvPr id="2347" name="Google Shape;2347;p53"/>
            <p:cNvSpPr/>
            <p:nvPr/>
          </p:nvSpPr>
          <p:spPr>
            <a:xfrm>
              <a:off x="1117524" y="2895165"/>
              <a:ext cx="295238" cy="382990"/>
            </a:xfrm>
            <a:custGeom>
              <a:avLst/>
              <a:gdLst/>
              <a:ahLst/>
              <a:cxnLst/>
              <a:rect l="l" t="t" r="r" b="b"/>
              <a:pathLst>
                <a:path w="5871" h="7616" extrusionOk="0">
                  <a:moveTo>
                    <a:pt x="2938" y="0"/>
                  </a:moveTo>
                  <a:cubicBezTo>
                    <a:pt x="1315" y="0"/>
                    <a:pt x="0" y="1313"/>
                    <a:pt x="0" y="2939"/>
                  </a:cubicBezTo>
                  <a:lnTo>
                    <a:pt x="0" y="6652"/>
                  </a:lnTo>
                  <a:cubicBezTo>
                    <a:pt x="0" y="7185"/>
                    <a:pt x="439" y="7616"/>
                    <a:pt x="972" y="7616"/>
                  </a:cubicBezTo>
                  <a:lnTo>
                    <a:pt x="4900" y="7616"/>
                  </a:lnTo>
                  <a:cubicBezTo>
                    <a:pt x="5439" y="7616"/>
                    <a:pt x="5870" y="7185"/>
                    <a:pt x="5870" y="6652"/>
                  </a:cubicBezTo>
                  <a:lnTo>
                    <a:pt x="5870" y="2939"/>
                  </a:lnTo>
                  <a:cubicBezTo>
                    <a:pt x="5870" y="1313"/>
                    <a:pt x="4557" y="0"/>
                    <a:pt x="2938"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1265269" y="2869016"/>
              <a:ext cx="683659" cy="409139"/>
            </a:xfrm>
            <a:custGeom>
              <a:avLst/>
              <a:gdLst/>
              <a:ahLst/>
              <a:cxnLst/>
              <a:rect l="l" t="t" r="r" b="b"/>
              <a:pathLst>
                <a:path w="13595" h="8136" extrusionOk="0">
                  <a:moveTo>
                    <a:pt x="6003" y="0"/>
                  </a:moveTo>
                  <a:cubicBezTo>
                    <a:pt x="3907" y="0"/>
                    <a:pt x="1779" y="138"/>
                    <a:pt x="0" y="520"/>
                  </a:cubicBezTo>
                  <a:lnTo>
                    <a:pt x="0" y="8136"/>
                  </a:lnTo>
                  <a:lnTo>
                    <a:pt x="13594" y="8136"/>
                  </a:lnTo>
                  <a:lnTo>
                    <a:pt x="13594" y="520"/>
                  </a:lnTo>
                  <a:cubicBezTo>
                    <a:pt x="11830" y="272"/>
                    <a:pt x="8948" y="0"/>
                    <a:pt x="6003"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1801082" y="2895165"/>
              <a:ext cx="295288" cy="382990"/>
            </a:xfrm>
            <a:custGeom>
              <a:avLst/>
              <a:gdLst/>
              <a:ahLst/>
              <a:cxnLst/>
              <a:rect l="l" t="t" r="r" b="b"/>
              <a:pathLst>
                <a:path w="5872" h="7616" extrusionOk="0">
                  <a:moveTo>
                    <a:pt x="2939" y="0"/>
                  </a:moveTo>
                  <a:cubicBezTo>
                    <a:pt x="1315" y="0"/>
                    <a:pt x="1" y="1313"/>
                    <a:pt x="1" y="2939"/>
                  </a:cubicBezTo>
                  <a:lnTo>
                    <a:pt x="1" y="6652"/>
                  </a:lnTo>
                  <a:cubicBezTo>
                    <a:pt x="1" y="7185"/>
                    <a:pt x="440" y="7616"/>
                    <a:pt x="973" y="7616"/>
                  </a:cubicBezTo>
                  <a:lnTo>
                    <a:pt x="4901" y="7616"/>
                  </a:lnTo>
                  <a:cubicBezTo>
                    <a:pt x="5440" y="7616"/>
                    <a:pt x="5871" y="7185"/>
                    <a:pt x="5871" y="6652"/>
                  </a:cubicBezTo>
                  <a:lnTo>
                    <a:pt x="5871" y="2939"/>
                  </a:lnTo>
                  <a:cubicBezTo>
                    <a:pt x="5871" y="1313"/>
                    <a:pt x="4558" y="0"/>
                    <a:pt x="2939" y="0"/>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1573933" y="4720300"/>
              <a:ext cx="97306" cy="123908"/>
            </a:xfrm>
            <a:custGeom>
              <a:avLst/>
              <a:gdLst/>
              <a:ahLst/>
              <a:cxnLst/>
              <a:rect l="l" t="t" r="r" b="b"/>
              <a:pathLst>
                <a:path w="1935" h="2464" extrusionOk="0">
                  <a:moveTo>
                    <a:pt x="0" y="1"/>
                  </a:moveTo>
                  <a:lnTo>
                    <a:pt x="191" y="1866"/>
                  </a:lnTo>
                  <a:lnTo>
                    <a:pt x="191" y="2463"/>
                  </a:lnTo>
                  <a:lnTo>
                    <a:pt x="1782" y="2463"/>
                  </a:lnTo>
                  <a:lnTo>
                    <a:pt x="1752" y="1904"/>
                  </a:lnTo>
                  <a:lnTo>
                    <a:pt x="1935"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3"/>
            <p:cNvSpPr/>
            <p:nvPr/>
          </p:nvSpPr>
          <p:spPr>
            <a:xfrm>
              <a:off x="1519321" y="4889819"/>
              <a:ext cx="370217" cy="28362"/>
            </a:xfrm>
            <a:custGeom>
              <a:avLst/>
              <a:gdLst/>
              <a:ahLst/>
              <a:cxnLst/>
              <a:rect l="l" t="t" r="r" b="b"/>
              <a:pathLst>
                <a:path w="7362" h="564" extrusionOk="0">
                  <a:moveTo>
                    <a:pt x="32" y="0"/>
                  </a:moveTo>
                  <a:cubicBezTo>
                    <a:pt x="13" y="0"/>
                    <a:pt x="0" y="12"/>
                    <a:pt x="0" y="25"/>
                  </a:cubicBezTo>
                  <a:lnTo>
                    <a:pt x="0" y="539"/>
                  </a:lnTo>
                  <a:cubicBezTo>
                    <a:pt x="0" y="558"/>
                    <a:pt x="13" y="564"/>
                    <a:pt x="32" y="564"/>
                  </a:cubicBezTo>
                  <a:lnTo>
                    <a:pt x="7331" y="564"/>
                  </a:lnTo>
                  <a:cubicBezTo>
                    <a:pt x="7349" y="564"/>
                    <a:pt x="7362" y="558"/>
                    <a:pt x="7362" y="539"/>
                  </a:cubicBezTo>
                  <a:lnTo>
                    <a:pt x="7362" y="25"/>
                  </a:lnTo>
                  <a:cubicBezTo>
                    <a:pt x="7362" y="12"/>
                    <a:pt x="7349" y="0"/>
                    <a:pt x="73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3"/>
            <p:cNvSpPr/>
            <p:nvPr/>
          </p:nvSpPr>
          <p:spPr>
            <a:xfrm>
              <a:off x="1536268" y="4802620"/>
              <a:ext cx="339591" cy="87249"/>
            </a:xfrm>
            <a:custGeom>
              <a:avLst/>
              <a:gdLst/>
              <a:ahLst/>
              <a:cxnLst/>
              <a:rect l="l" t="t" r="r" b="b"/>
              <a:pathLst>
                <a:path w="6753" h="1735" extrusionOk="0">
                  <a:moveTo>
                    <a:pt x="483" y="1"/>
                  </a:moveTo>
                  <a:cubicBezTo>
                    <a:pt x="216" y="1"/>
                    <a:pt x="0" y="217"/>
                    <a:pt x="0" y="484"/>
                  </a:cubicBezTo>
                  <a:lnTo>
                    <a:pt x="0" y="1734"/>
                  </a:lnTo>
                  <a:lnTo>
                    <a:pt x="6752" y="1734"/>
                  </a:lnTo>
                  <a:cubicBezTo>
                    <a:pt x="6752" y="293"/>
                    <a:pt x="4315" y="1492"/>
                    <a:pt x="3325" y="197"/>
                  </a:cubicBezTo>
                  <a:cubicBezTo>
                    <a:pt x="3231" y="77"/>
                    <a:pt x="3090" y="1"/>
                    <a:pt x="2932" y="1"/>
                  </a:cubicBezTo>
                  <a:cubicBezTo>
                    <a:pt x="2748" y="1"/>
                    <a:pt x="2583" y="103"/>
                    <a:pt x="2501" y="267"/>
                  </a:cubicBezTo>
                  <a:cubicBezTo>
                    <a:pt x="2367" y="540"/>
                    <a:pt x="2088" y="712"/>
                    <a:pt x="1784" y="712"/>
                  </a:cubicBezTo>
                  <a:lnTo>
                    <a:pt x="1732" y="712"/>
                  </a:lnTo>
                  <a:cubicBezTo>
                    <a:pt x="1421" y="712"/>
                    <a:pt x="1136" y="546"/>
                    <a:pt x="978" y="287"/>
                  </a:cubicBezTo>
                  <a:lnTo>
                    <a:pt x="940" y="229"/>
                  </a:lnTo>
                  <a:cubicBezTo>
                    <a:pt x="856" y="89"/>
                    <a:pt x="698" y="1"/>
                    <a:pt x="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3"/>
            <p:cNvSpPr/>
            <p:nvPr/>
          </p:nvSpPr>
          <p:spPr>
            <a:xfrm>
              <a:off x="1534005" y="4849337"/>
              <a:ext cx="68290" cy="40129"/>
            </a:xfrm>
            <a:custGeom>
              <a:avLst/>
              <a:gdLst/>
              <a:ahLst/>
              <a:cxnLst/>
              <a:rect l="l" t="t" r="r" b="b"/>
              <a:pathLst>
                <a:path w="1358" h="798" extrusionOk="0">
                  <a:moveTo>
                    <a:pt x="397" y="1"/>
                  </a:moveTo>
                  <a:cubicBezTo>
                    <a:pt x="274" y="1"/>
                    <a:pt x="151" y="23"/>
                    <a:pt x="39" y="68"/>
                  </a:cubicBezTo>
                  <a:cubicBezTo>
                    <a:pt x="13" y="82"/>
                    <a:pt x="1" y="106"/>
                    <a:pt x="7" y="132"/>
                  </a:cubicBezTo>
                  <a:cubicBezTo>
                    <a:pt x="16" y="151"/>
                    <a:pt x="36" y="163"/>
                    <a:pt x="53" y="163"/>
                  </a:cubicBezTo>
                  <a:cubicBezTo>
                    <a:pt x="60" y="163"/>
                    <a:pt x="66" y="161"/>
                    <a:pt x="71" y="158"/>
                  </a:cubicBezTo>
                  <a:cubicBezTo>
                    <a:pt x="178" y="117"/>
                    <a:pt x="292" y="96"/>
                    <a:pt x="407" y="96"/>
                  </a:cubicBezTo>
                  <a:cubicBezTo>
                    <a:pt x="543" y="96"/>
                    <a:pt x="679" y="126"/>
                    <a:pt x="801" y="188"/>
                  </a:cubicBezTo>
                  <a:cubicBezTo>
                    <a:pt x="1023" y="303"/>
                    <a:pt x="1194" y="519"/>
                    <a:pt x="1257" y="759"/>
                  </a:cubicBezTo>
                  <a:cubicBezTo>
                    <a:pt x="1264" y="779"/>
                    <a:pt x="1282" y="798"/>
                    <a:pt x="1302" y="798"/>
                  </a:cubicBezTo>
                  <a:lnTo>
                    <a:pt x="1314" y="798"/>
                  </a:lnTo>
                  <a:cubicBezTo>
                    <a:pt x="1340" y="791"/>
                    <a:pt x="1358" y="759"/>
                    <a:pt x="1352" y="735"/>
                  </a:cubicBezTo>
                  <a:cubicBezTo>
                    <a:pt x="1282" y="469"/>
                    <a:pt x="1091" y="234"/>
                    <a:pt x="845" y="106"/>
                  </a:cubicBezTo>
                  <a:cubicBezTo>
                    <a:pt x="707" y="36"/>
                    <a:pt x="552" y="1"/>
                    <a:pt x="39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3"/>
            <p:cNvSpPr/>
            <p:nvPr/>
          </p:nvSpPr>
          <p:spPr>
            <a:xfrm>
              <a:off x="1720069" y="4730407"/>
              <a:ext cx="142364" cy="111890"/>
            </a:xfrm>
            <a:custGeom>
              <a:avLst/>
              <a:gdLst/>
              <a:ahLst/>
              <a:cxnLst/>
              <a:rect l="l" t="t" r="r" b="b"/>
              <a:pathLst>
                <a:path w="2831" h="2225" extrusionOk="0">
                  <a:moveTo>
                    <a:pt x="578" y="168"/>
                  </a:moveTo>
                  <a:cubicBezTo>
                    <a:pt x="628" y="168"/>
                    <a:pt x="674" y="180"/>
                    <a:pt x="712" y="218"/>
                  </a:cubicBezTo>
                  <a:cubicBezTo>
                    <a:pt x="788" y="282"/>
                    <a:pt x="794" y="403"/>
                    <a:pt x="788" y="511"/>
                  </a:cubicBezTo>
                  <a:cubicBezTo>
                    <a:pt x="774" y="942"/>
                    <a:pt x="628" y="1545"/>
                    <a:pt x="425" y="2014"/>
                  </a:cubicBezTo>
                  <a:cubicBezTo>
                    <a:pt x="419" y="2034"/>
                    <a:pt x="407" y="2052"/>
                    <a:pt x="400" y="2066"/>
                  </a:cubicBezTo>
                  <a:cubicBezTo>
                    <a:pt x="179" y="1609"/>
                    <a:pt x="109" y="1062"/>
                    <a:pt x="217" y="593"/>
                  </a:cubicBezTo>
                  <a:cubicBezTo>
                    <a:pt x="241" y="479"/>
                    <a:pt x="285" y="333"/>
                    <a:pt x="387" y="238"/>
                  </a:cubicBezTo>
                  <a:cubicBezTo>
                    <a:pt x="438" y="192"/>
                    <a:pt x="508" y="168"/>
                    <a:pt x="578" y="168"/>
                  </a:cubicBezTo>
                  <a:close/>
                  <a:moveTo>
                    <a:pt x="2369" y="98"/>
                  </a:moveTo>
                  <a:cubicBezTo>
                    <a:pt x="2493" y="98"/>
                    <a:pt x="2605" y="153"/>
                    <a:pt x="2660" y="238"/>
                  </a:cubicBezTo>
                  <a:cubicBezTo>
                    <a:pt x="2736" y="359"/>
                    <a:pt x="2684" y="523"/>
                    <a:pt x="2654" y="605"/>
                  </a:cubicBezTo>
                  <a:cubicBezTo>
                    <a:pt x="2578" y="802"/>
                    <a:pt x="2444" y="986"/>
                    <a:pt x="2227" y="1190"/>
                  </a:cubicBezTo>
                  <a:cubicBezTo>
                    <a:pt x="1746" y="1647"/>
                    <a:pt x="1137" y="1970"/>
                    <a:pt x="489" y="2110"/>
                  </a:cubicBezTo>
                  <a:cubicBezTo>
                    <a:pt x="496" y="2090"/>
                    <a:pt x="508" y="2072"/>
                    <a:pt x="514" y="2052"/>
                  </a:cubicBezTo>
                  <a:cubicBezTo>
                    <a:pt x="730" y="1609"/>
                    <a:pt x="1251" y="649"/>
                    <a:pt x="1987" y="231"/>
                  </a:cubicBezTo>
                  <a:cubicBezTo>
                    <a:pt x="2089" y="168"/>
                    <a:pt x="2215" y="104"/>
                    <a:pt x="2349" y="98"/>
                  </a:cubicBezTo>
                  <a:cubicBezTo>
                    <a:pt x="2356" y="98"/>
                    <a:pt x="2362" y="98"/>
                    <a:pt x="2369" y="98"/>
                  </a:cubicBezTo>
                  <a:close/>
                  <a:moveTo>
                    <a:pt x="2376" y="1"/>
                  </a:moveTo>
                  <a:cubicBezTo>
                    <a:pt x="2365" y="1"/>
                    <a:pt x="2353" y="1"/>
                    <a:pt x="2342" y="2"/>
                  </a:cubicBezTo>
                  <a:cubicBezTo>
                    <a:pt x="2189" y="10"/>
                    <a:pt x="2051" y="78"/>
                    <a:pt x="1936" y="148"/>
                  </a:cubicBezTo>
                  <a:cubicBezTo>
                    <a:pt x="1416" y="447"/>
                    <a:pt x="1003" y="1000"/>
                    <a:pt x="724" y="1463"/>
                  </a:cubicBezTo>
                  <a:cubicBezTo>
                    <a:pt x="818" y="1126"/>
                    <a:pt x="876" y="790"/>
                    <a:pt x="889" y="517"/>
                  </a:cubicBezTo>
                  <a:cubicBezTo>
                    <a:pt x="889" y="383"/>
                    <a:pt x="882" y="238"/>
                    <a:pt x="780" y="142"/>
                  </a:cubicBezTo>
                  <a:cubicBezTo>
                    <a:pt x="723" y="90"/>
                    <a:pt x="653" y="68"/>
                    <a:pt x="582" y="68"/>
                  </a:cubicBezTo>
                  <a:cubicBezTo>
                    <a:pt x="488" y="68"/>
                    <a:pt x="393" y="107"/>
                    <a:pt x="323" y="168"/>
                  </a:cubicBezTo>
                  <a:cubicBezTo>
                    <a:pt x="197" y="276"/>
                    <a:pt x="147" y="441"/>
                    <a:pt x="121" y="573"/>
                  </a:cubicBezTo>
                  <a:cubicBezTo>
                    <a:pt x="1" y="1094"/>
                    <a:pt x="89" y="1703"/>
                    <a:pt x="362" y="2198"/>
                  </a:cubicBezTo>
                  <a:cubicBezTo>
                    <a:pt x="369" y="2211"/>
                    <a:pt x="375" y="2218"/>
                    <a:pt x="381" y="2224"/>
                  </a:cubicBezTo>
                  <a:lnTo>
                    <a:pt x="413" y="2224"/>
                  </a:lnTo>
                  <a:cubicBezTo>
                    <a:pt x="1111" y="2090"/>
                    <a:pt x="1778" y="1748"/>
                    <a:pt x="2291" y="1259"/>
                  </a:cubicBezTo>
                  <a:cubicBezTo>
                    <a:pt x="2520" y="1044"/>
                    <a:pt x="2666" y="847"/>
                    <a:pt x="2742" y="643"/>
                  </a:cubicBezTo>
                  <a:cubicBezTo>
                    <a:pt x="2792" y="517"/>
                    <a:pt x="2830" y="339"/>
                    <a:pt x="2742" y="186"/>
                  </a:cubicBezTo>
                  <a:cubicBezTo>
                    <a:pt x="2671" y="75"/>
                    <a:pt x="2529" y="1"/>
                    <a:pt x="237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3"/>
            <p:cNvSpPr/>
            <p:nvPr/>
          </p:nvSpPr>
          <p:spPr>
            <a:xfrm>
              <a:off x="949011" y="4718087"/>
              <a:ext cx="106358" cy="126121"/>
            </a:xfrm>
            <a:custGeom>
              <a:avLst/>
              <a:gdLst/>
              <a:ahLst/>
              <a:cxnLst/>
              <a:rect l="l" t="t" r="r" b="b"/>
              <a:pathLst>
                <a:path w="2115" h="2508" extrusionOk="0">
                  <a:moveTo>
                    <a:pt x="179" y="0"/>
                  </a:moveTo>
                  <a:lnTo>
                    <a:pt x="0" y="1910"/>
                  </a:lnTo>
                  <a:lnTo>
                    <a:pt x="0" y="2507"/>
                  </a:lnTo>
                  <a:lnTo>
                    <a:pt x="1587" y="2507"/>
                  </a:lnTo>
                  <a:lnTo>
                    <a:pt x="1556" y="1948"/>
                  </a:lnTo>
                  <a:lnTo>
                    <a:pt x="211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3"/>
            <p:cNvSpPr/>
            <p:nvPr/>
          </p:nvSpPr>
          <p:spPr>
            <a:xfrm>
              <a:off x="884592" y="4889819"/>
              <a:ext cx="370217" cy="28362"/>
            </a:xfrm>
            <a:custGeom>
              <a:avLst/>
              <a:gdLst/>
              <a:ahLst/>
              <a:cxnLst/>
              <a:rect l="l" t="t" r="r" b="b"/>
              <a:pathLst>
                <a:path w="7362" h="564" extrusionOk="0">
                  <a:moveTo>
                    <a:pt x="31" y="0"/>
                  </a:moveTo>
                  <a:cubicBezTo>
                    <a:pt x="13" y="0"/>
                    <a:pt x="0" y="12"/>
                    <a:pt x="0" y="25"/>
                  </a:cubicBezTo>
                  <a:lnTo>
                    <a:pt x="0" y="539"/>
                  </a:lnTo>
                  <a:cubicBezTo>
                    <a:pt x="0" y="558"/>
                    <a:pt x="13" y="564"/>
                    <a:pt x="31" y="564"/>
                  </a:cubicBezTo>
                  <a:lnTo>
                    <a:pt x="7336" y="564"/>
                  </a:lnTo>
                  <a:cubicBezTo>
                    <a:pt x="7349" y="564"/>
                    <a:pt x="7362" y="558"/>
                    <a:pt x="7362" y="539"/>
                  </a:cubicBezTo>
                  <a:lnTo>
                    <a:pt x="7362" y="25"/>
                  </a:lnTo>
                  <a:cubicBezTo>
                    <a:pt x="7362" y="12"/>
                    <a:pt x="7349" y="0"/>
                    <a:pt x="73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3"/>
            <p:cNvSpPr/>
            <p:nvPr/>
          </p:nvSpPr>
          <p:spPr>
            <a:xfrm>
              <a:off x="901439" y="4802620"/>
              <a:ext cx="339692" cy="87249"/>
            </a:xfrm>
            <a:custGeom>
              <a:avLst/>
              <a:gdLst/>
              <a:ahLst/>
              <a:cxnLst/>
              <a:rect l="l" t="t" r="r" b="b"/>
              <a:pathLst>
                <a:path w="6755" h="1735" extrusionOk="0">
                  <a:moveTo>
                    <a:pt x="483" y="1"/>
                  </a:moveTo>
                  <a:cubicBezTo>
                    <a:pt x="217" y="1"/>
                    <a:pt x="1" y="217"/>
                    <a:pt x="1" y="484"/>
                  </a:cubicBezTo>
                  <a:lnTo>
                    <a:pt x="1" y="1734"/>
                  </a:lnTo>
                  <a:lnTo>
                    <a:pt x="6754" y="1734"/>
                  </a:lnTo>
                  <a:cubicBezTo>
                    <a:pt x="6754" y="293"/>
                    <a:pt x="4323" y="1492"/>
                    <a:pt x="3327" y="197"/>
                  </a:cubicBezTo>
                  <a:cubicBezTo>
                    <a:pt x="3231" y="77"/>
                    <a:pt x="3092" y="1"/>
                    <a:pt x="2933" y="1"/>
                  </a:cubicBezTo>
                  <a:cubicBezTo>
                    <a:pt x="2756" y="1"/>
                    <a:pt x="2584" y="103"/>
                    <a:pt x="2502" y="267"/>
                  </a:cubicBezTo>
                  <a:cubicBezTo>
                    <a:pt x="2369" y="540"/>
                    <a:pt x="2089" y="712"/>
                    <a:pt x="1784" y="712"/>
                  </a:cubicBezTo>
                  <a:lnTo>
                    <a:pt x="1734" y="712"/>
                  </a:lnTo>
                  <a:cubicBezTo>
                    <a:pt x="1429" y="712"/>
                    <a:pt x="1137" y="546"/>
                    <a:pt x="978" y="287"/>
                  </a:cubicBezTo>
                  <a:lnTo>
                    <a:pt x="946" y="229"/>
                  </a:lnTo>
                  <a:cubicBezTo>
                    <a:pt x="858" y="89"/>
                    <a:pt x="700"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3"/>
            <p:cNvSpPr/>
            <p:nvPr/>
          </p:nvSpPr>
          <p:spPr>
            <a:xfrm>
              <a:off x="899226" y="4849337"/>
              <a:ext cx="68391" cy="40129"/>
            </a:xfrm>
            <a:custGeom>
              <a:avLst/>
              <a:gdLst/>
              <a:ahLst/>
              <a:cxnLst/>
              <a:rect l="l" t="t" r="r" b="b"/>
              <a:pathLst>
                <a:path w="1360" h="798" extrusionOk="0">
                  <a:moveTo>
                    <a:pt x="398" y="1"/>
                  </a:moveTo>
                  <a:cubicBezTo>
                    <a:pt x="275" y="1"/>
                    <a:pt x="152" y="23"/>
                    <a:pt x="38" y="68"/>
                  </a:cubicBezTo>
                  <a:cubicBezTo>
                    <a:pt x="14" y="82"/>
                    <a:pt x="0" y="106"/>
                    <a:pt x="14" y="132"/>
                  </a:cubicBezTo>
                  <a:cubicBezTo>
                    <a:pt x="19" y="151"/>
                    <a:pt x="37" y="163"/>
                    <a:pt x="56" y="163"/>
                  </a:cubicBezTo>
                  <a:cubicBezTo>
                    <a:pt x="63" y="163"/>
                    <a:pt x="70" y="161"/>
                    <a:pt x="77" y="158"/>
                  </a:cubicBezTo>
                  <a:cubicBezTo>
                    <a:pt x="181" y="117"/>
                    <a:pt x="294" y="96"/>
                    <a:pt x="407" y="96"/>
                  </a:cubicBezTo>
                  <a:cubicBezTo>
                    <a:pt x="543" y="96"/>
                    <a:pt x="679" y="126"/>
                    <a:pt x="800" y="188"/>
                  </a:cubicBezTo>
                  <a:cubicBezTo>
                    <a:pt x="1022" y="303"/>
                    <a:pt x="1195" y="519"/>
                    <a:pt x="1257" y="759"/>
                  </a:cubicBezTo>
                  <a:cubicBezTo>
                    <a:pt x="1263" y="779"/>
                    <a:pt x="1283" y="798"/>
                    <a:pt x="1301" y="798"/>
                  </a:cubicBezTo>
                  <a:lnTo>
                    <a:pt x="1315" y="798"/>
                  </a:lnTo>
                  <a:cubicBezTo>
                    <a:pt x="1339" y="791"/>
                    <a:pt x="1359" y="759"/>
                    <a:pt x="1353" y="735"/>
                  </a:cubicBezTo>
                  <a:cubicBezTo>
                    <a:pt x="1283" y="469"/>
                    <a:pt x="1092" y="234"/>
                    <a:pt x="844" y="106"/>
                  </a:cubicBezTo>
                  <a:cubicBezTo>
                    <a:pt x="707" y="36"/>
                    <a:pt x="552" y="1"/>
                    <a:pt x="39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3"/>
            <p:cNvSpPr/>
            <p:nvPr/>
          </p:nvSpPr>
          <p:spPr>
            <a:xfrm>
              <a:off x="1085290" y="4730407"/>
              <a:ext cx="142414" cy="111890"/>
            </a:xfrm>
            <a:custGeom>
              <a:avLst/>
              <a:gdLst/>
              <a:ahLst/>
              <a:cxnLst/>
              <a:rect l="l" t="t" r="r" b="b"/>
              <a:pathLst>
                <a:path w="2832" h="2225" extrusionOk="0">
                  <a:moveTo>
                    <a:pt x="579" y="168"/>
                  </a:moveTo>
                  <a:cubicBezTo>
                    <a:pt x="629" y="168"/>
                    <a:pt x="679" y="180"/>
                    <a:pt x="711" y="218"/>
                  </a:cubicBezTo>
                  <a:cubicBezTo>
                    <a:pt x="787" y="282"/>
                    <a:pt x="794" y="403"/>
                    <a:pt x="787" y="511"/>
                  </a:cubicBezTo>
                  <a:cubicBezTo>
                    <a:pt x="781" y="942"/>
                    <a:pt x="629" y="1545"/>
                    <a:pt x="426" y="2014"/>
                  </a:cubicBezTo>
                  <a:cubicBezTo>
                    <a:pt x="419" y="2034"/>
                    <a:pt x="413" y="2052"/>
                    <a:pt x="401" y="2066"/>
                  </a:cubicBezTo>
                  <a:cubicBezTo>
                    <a:pt x="178" y="1609"/>
                    <a:pt x="108" y="1062"/>
                    <a:pt x="216" y="593"/>
                  </a:cubicBezTo>
                  <a:cubicBezTo>
                    <a:pt x="242" y="479"/>
                    <a:pt x="286" y="333"/>
                    <a:pt x="388" y="238"/>
                  </a:cubicBezTo>
                  <a:cubicBezTo>
                    <a:pt x="439" y="192"/>
                    <a:pt x="509" y="168"/>
                    <a:pt x="579" y="168"/>
                  </a:cubicBezTo>
                  <a:close/>
                  <a:moveTo>
                    <a:pt x="2368" y="98"/>
                  </a:moveTo>
                  <a:cubicBezTo>
                    <a:pt x="2494" y="98"/>
                    <a:pt x="2606" y="153"/>
                    <a:pt x="2659" y="238"/>
                  </a:cubicBezTo>
                  <a:cubicBezTo>
                    <a:pt x="2736" y="359"/>
                    <a:pt x="2691" y="523"/>
                    <a:pt x="2653" y="605"/>
                  </a:cubicBezTo>
                  <a:cubicBezTo>
                    <a:pt x="2583" y="802"/>
                    <a:pt x="2445" y="986"/>
                    <a:pt x="2228" y="1190"/>
                  </a:cubicBezTo>
                  <a:cubicBezTo>
                    <a:pt x="1752" y="1647"/>
                    <a:pt x="1136" y="1970"/>
                    <a:pt x="489" y="2110"/>
                  </a:cubicBezTo>
                  <a:cubicBezTo>
                    <a:pt x="503" y="2090"/>
                    <a:pt x="509" y="2072"/>
                    <a:pt x="515" y="2052"/>
                  </a:cubicBezTo>
                  <a:cubicBezTo>
                    <a:pt x="731" y="1609"/>
                    <a:pt x="1250" y="649"/>
                    <a:pt x="1988" y="231"/>
                  </a:cubicBezTo>
                  <a:cubicBezTo>
                    <a:pt x="2088" y="168"/>
                    <a:pt x="2216" y="104"/>
                    <a:pt x="2349" y="98"/>
                  </a:cubicBezTo>
                  <a:cubicBezTo>
                    <a:pt x="2355" y="98"/>
                    <a:pt x="2362" y="98"/>
                    <a:pt x="2368" y="98"/>
                  </a:cubicBezTo>
                  <a:close/>
                  <a:moveTo>
                    <a:pt x="2377" y="1"/>
                  </a:moveTo>
                  <a:cubicBezTo>
                    <a:pt x="2366" y="1"/>
                    <a:pt x="2354" y="1"/>
                    <a:pt x="2343" y="2"/>
                  </a:cubicBezTo>
                  <a:cubicBezTo>
                    <a:pt x="2190" y="10"/>
                    <a:pt x="2050" y="78"/>
                    <a:pt x="1936" y="148"/>
                  </a:cubicBezTo>
                  <a:cubicBezTo>
                    <a:pt x="1417" y="447"/>
                    <a:pt x="1004" y="1000"/>
                    <a:pt x="724" y="1463"/>
                  </a:cubicBezTo>
                  <a:cubicBezTo>
                    <a:pt x="819" y="1126"/>
                    <a:pt x="883" y="790"/>
                    <a:pt x="890" y="517"/>
                  </a:cubicBezTo>
                  <a:cubicBezTo>
                    <a:pt x="890" y="383"/>
                    <a:pt x="883" y="238"/>
                    <a:pt x="781" y="142"/>
                  </a:cubicBezTo>
                  <a:cubicBezTo>
                    <a:pt x="724" y="90"/>
                    <a:pt x="653" y="68"/>
                    <a:pt x="582" y="68"/>
                  </a:cubicBezTo>
                  <a:cubicBezTo>
                    <a:pt x="488" y="68"/>
                    <a:pt x="393" y="107"/>
                    <a:pt x="324" y="168"/>
                  </a:cubicBezTo>
                  <a:cubicBezTo>
                    <a:pt x="198" y="276"/>
                    <a:pt x="152" y="441"/>
                    <a:pt x="122" y="573"/>
                  </a:cubicBezTo>
                  <a:cubicBezTo>
                    <a:pt x="0" y="1094"/>
                    <a:pt x="90" y="1703"/>
                    <a:pt x="363" y="2198"/>
                  </a:cubicBezTo>
                  <a:cubicBezTo>
                    <a:pt x="369" y="2211"/>
                    <a:pt x="375" y="2218"/>
                    <a:pt x="381" y="2224"/>
                  </a:cubicBezTo>
                  <a:lnTo>
                    <a:pt x="413" y="2224"/>
                  </a:lnTo>
                  <a:cubicBezTo>
                    <a:pt x="1112" y="2090"/>
                    <a:pt x="1777" y="1748"/>
                    <a:pt x="2292" y="1259"/>
                  </a:cubicBezTo>
                  <a:cubicBezTo>
                    <a:pt x="2521" y="1044"/>
                    <a:pt x="2665" y="847"/>
                    <a:pt x="2749" y="643"/>
                  </a:cubicBezTo>
                  <a:cubicBezTo>
                    <a:pt x="2793" y="517"/>
                    <a:pt x="2831" y="339"/>
                    <a:pt x="2742" y="186"/>
                  </a:cubicBezTo>
                  <a:cubicBezTo>
                    <a:pt x="2671" y="75"/>
                    <a:pt x="2529" y="1"/>
                    <a:pt x="237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3"/>
            <p:cNvSpPr/>
            <p:nvPr/>
          </p:nvSpPr>
          <p:spPr>
            <a:xfrm>
              <a:off x="1370269" y="2920661"/>
              <a:ext cx="394807" cy="1823978"/>
            </a:xfrm>
            <a:custGeom>
              <a:avLst/>
              <a:gdLst/>
              <a:ahLst/>
              <a:cxnLst/>
              <a:rect l="l" t="t" r="r" b="b"/>
              <a:pathLst>
                <a:path w="7851" h="36271" extrusionOk="0">
                  <a:moveTo>
                    <a:pt x="1" y="1"/>
                  </a:moveTo>
                  <a:lnTo>
                    <a:pt x="1" y="5726"/>
                  </a:lnTo>
                  <a:cubicBezTo>
                    <a:pt x="1" y="5726"/>
                    <a:pt x="381" y="7318"/>
                    <a:pt x="920" y="9508"/>
                  </a:cubicBezTo>
                  <a:cubicBezTo>
                    <a:pt x="1600" y="12300"/>
                    <a:pt x="2540" y="16063"/>
                    <a:pt x="3263" y="18779"/>
                  </a:cubicBezTo>
                  <a:cubicBezTo>
                    <a:pt x="2888" y="23336"/>
                    <a:pt x="2762" y="33040"/>
                    <a:pt x="3053" y="36270"/>
                  </a:cubicBezTo>
                  <a:lnTo>
                    <a:pt x="6652" y="36270"/>
                  </a:lnTo>
                  <a:cubicBezTo>
                    <a:pt x="6652" y="36270"/>
                    <a:pt x="7445" y="27188"/>
                    <a:pt x="7736" y="21585"/>
                  </a:cubicBezTo>
                  <a:cubicBezTo>
                    <a:pt x="7800" y="20378"/>
                    <a:pt x="7845" y="19326"/>
                    <a:pt x="7845" y="18570"/>
                  </a:cubicBezTo>
                  <a:cubicBezTo>
                    <a:pt x="7851" y="17574"/>
                    <a:pt x="7794" y="16260"/>
                    <a:pt x="7692" y="14775"/>
                  </a:cubicBezTo>
                  <a:cubicBezTo>
                    <a:pt x="7349" y="9895"/>
                    <a:pt x="6538" y="3175"/>
                    <a:pt x="601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3"/>
            <p:cNvSpPr/>
            <p:nvPr/>
          </p:nvSpPr>
          <p:spPr>
            <a:xfrm>
              <a:off x="905663" y="2895165"/>
              <a:ext cx="591029" cy="1849474"/>
            </a:xfrm>
            <a:custGeom>
              <a:avLst/>
              <a:gdLst/>
              <a:ahLst/>
              <a:cxnLst/>
              <a:rect l="l" t="t" r="r" b="b"/>
              <a:pathLst>
                <a:path w="11753" h="36778" extrusionOk="0">
                  <a:moveTo>
                    <a:pt x="5642" y="0"/>
                  </a:moveTo>
                  <a:cubicBezTo>
                    <a:pt x="4638" y="3808"/>
                    <a:pt x="3008" y="13810"/>
                    <a:pt x="2925" y="18366"/>
                  </a:cubicBezTo>
                  <a:cubicBezTo>
                    <a:pt x="1249" y="23513"/>
                    <a:pt x="0" y="36777"/>
                    <a:pt x="0" y="36777"/>
                  </a:cubicBezTo>
                  <a:lnTo>
                    <a:pt x="3636" y="36777"/>
                  </a:lnTo>
                  <a:cubicBezTo>
                    <a:pt x="4874" y="31998"/>
                    <a:pt x="6131" y="26763"/>
                    <a:pt x="7045" y="22695"/>
                  </a:cubicBezTo>
                  <a:cubicBezTo>
                    <a:pt x="7304" y="21527"/>
                    <a:pt x="7540" y="20454"/>
                    <a:pt x="7736" y="19514"/>
                  </a:cubicBezTo>
                  <a:cubicBezTo>
                    <a:pt x="7895" y="18741"/>
                    <a:pt x="8135" y="17739"/>
                    <a:pt x="8416" y="16608"/>
                  </a:cubicBezTo>
                  <a:cubicBezTo>
                    <a:pt x="8923" y="14584"/>
                    <a:pt x="9570" y="12166"/>
                    <a:pt x="10159" y="10015"/>
                  </a:cubicBezTo>
                  <a:cubicBezTo>
                    <a:pt x="11017" y="6880"/>
                    <a:pt x="11753" y="4309"/>
                    <a:pt x="11753" y="4309"/>
                  </a:cubicBezTo>
                  <a:lnTo>
                    <a:pt x="11753" y="171"/>
                  </a:lnTo>
                  <a:lnTo>
                    <a:pt x="56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3"/>
            <p:cNvSpPr/>
            <p:nvPr/>
          </p:nvSpPr>
          <p:spPr>
            <a:xfrm>
              <a:off x="1661031" y="3663608"/>
              <a:ext cx="104045" cy="342508"/>
            </a:xfrm>
            <a:custGeom>
              <a:avLst/>
              <a:gdLst/>
              <a:ahLst/>
              <a:cxnLst/>
              <a:rect l="l" t="t" r="r" b="b"/>
              <a:pathLst>
                <a:path w="2069" h="6811" extrusionOk="0">
                  <a:moveTo>
                    <a:pt x="1910" y="1"/>
                  </a:moveTo>
                  <a:cubicBezTo>
                    <a:pt x="1391" y="159"/>
                    <a:pt x="870" y="311"/>
                    <a:pt x="343" y="464"/>
                  </a:cubicBezTo>
                  <a:cubicBezTo>
                    <a:pt x="337" y="1568"/>
                    <a:pt x="317" y="2692"/>
                    <a:pt x="489" y="3784"/>
                  </a:cubicBezTo>
                  <a:cubicBezTo>
                    <a:pt x="153" y="4774"/>
                    <a:pt x="165" y="5630"/>
                    <a:pt x="0" y="6532"/>
                  </a:cubicBezTo>
                  <a:cubicBezTo>
                    <a:pt x="654" y="6594"/>
                    <a:pt x="1307" y="6716"/>
                    <a:pt x="1954" y="6811"/>
                  </a:cubicBezTo>
                  <a:cubicBezTo>
                    <a:pt x="2018" y="5604"/>
                    <a:pt x="2063" y="4552"/>
                    <a:pt x="2063" y="3796"/>
                  </a:cubicBezTo>
                  <a:cubicBezTo>
                    <a:pt x="2069" y="2800"/>
                    <a:pt x="2012" y="1486"/>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3"/>
            <p:cNvSpPr/>
            <p:nvPr/>
          </p:nvSpPr>
          <p:spPr>
            <a:xfrm>
              <a:off x="1161878" y="3719830"/>
              <a:ext cx="167005" cy="316610"/>
            </a:xfrm>
            <a:custGeom>
              <a:avLst/>
              <a:gdLst/>
              <a:ahLst/>
              <a:cxnLst/>
              <a:rect l="l" t="t" r="r" b="b"/>
              <a:pathLst>
                <a:path w="3321" h="6296" extrusionOk="0">
                  <a:moveTo>
                    <a:pt x="1333" y="1"/>
                  </a:moveTo>
                  <a:cubicBezTo>
                    <a:pt x="914" y="1935"/>
                    <a:pt x="419" y="3885"/>
                    <a:pt x="0" y="5819"/>
                  </a:cubicBezTo>
                  <a:cubicBezTo>
                    <a:pt x="635" y="5979"/>
                    <a:pt x="1302" y="6143"/>
                    <a:pt x="1950" y="6296"/>
                  </a:cubicBezTo>
                  <a:cubicBezTo>
                    <a:pt x="2209" y="5128"/>
                    <a:pt x="2445" y="4055"/>
                    <a:pt x="2641" y="3115"/>
                  </a:cubicBezTo>
                  <a:cubicBezTo>
                    <a:pt x="2800" y="2342"/>
                    <a:pt x="3040" y="1340"/>
                    <a:pt x="3321" y="209"/>
                  </a:cubicBezTo>
                  <a:cubicBezTo>
                    <a:pt x="2666" y="95"/>
                    <a:pt x="2000" y="25"/>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3"/>
            <p:cNvSpPr/>
            <p:nvPr/>
          </p:nvSpPr>
          <p:spPr>
            <a:xfrm>
              <a:off x="1415930" y="2949023"/>
              <a:ext cx="133463" cy="455253"/>
            </a:xfrm>
            <a:custGeom>
              <a:avLst/>
              <a:gdLst/>
              <a:ahLst/>
              <a:cxnLst/>
              <a:rect l="l" t="t" r="r" b="b"/>
              <a:pathLst>
                <a:path w="2654" h="9053" extrusionOk="0">
                  <a:moveTo>
                    <a:pt x="2603" y="0"/>
                  </a:moveTo>
                  <a:cubicBezTo>
                    <a:pt x="2581" y="0"/>
                    <a:pt x="2562" y="13"/>
                    <a:pt x="2551" y="40"/>
                  </a:cubicBezTo>
                  <a:lnTo>
                    <a:pt x="6" y="8988"/>
                  </a:lnTo>
                  <a:cubicBezTo>
                    <a:pt x="0" y="9014"/>
                    <a:pt x="12" y="9038"/>
                    <a:pt x="38" y="9046"/>
                  </a:cubicBezTo>
                  <a:cubicBezTo>
                    <a:pt x="44" y="9052"/>
                    <a:pt x="51" y="9052"/>
                    <a:pt x="51" y="9052"/>
                  </a:cubicBezTo>
                  <a:cubicBezTo>
                    <a:pt x="76" y="9052"/>
                    <a:pt x="96" y="9032"/>
                    <a:pt x="102" y="9014"/>
                  </a:cubicBezTo>
                  <a:lnTo>
                    <a:pt x="2647" y="66"/>
                  </a:lnTo>
                  <a:cubicBezTo>
                    <a:pt x="2654" y="40"/>
                    <a:pt x="2640" y="8"/>
                    <a:pt x="2615" y="2"/>
                  </a:cubicBezTo>
                  <a:cubicBezTo>
                    <a:pt x="2611" y="1"/>
                    <a:pt x="2607" y="0"/>
                    <a:pt x="2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3"/>
            <p:cNvSpPr/>
            <p:nvPr/>
          </p:nvSpPr>
          <p:spPr>
            <a:xfrm>
              <a:off x="1611247" y="2944598"/>
              <a:ext cx="74426" cy="135072"/>
            </a:xfrm>
            <a:custGeom>
              <a:avLst/>
              <a:gdLst/>
              <a:ahLst/>
              <a:cxnLst/>
              <a:rect l="l" t="t" r="r" b="b"/>
              <a:pathLst>
                <a:path w="1480" h="2686" extrusionOk="0">
                  <a:moveTo>
                    <a:pt x="54" y="0"/>
                  </a:moveTo>
                  <a:cubicBezTo>
                    <a:pt x="51" y="0"/>
                    <a:pt x="48" y="1"/>
                    <a:pt x="44" y="1"/>
                  </a:cubicBezTo>
                  <a:cubicBezTo>
                    <a:pt x="20" y="1"/>
                    <a:pt x="0" y="26"/>
                    <a:pt x="0" y="52"/>
                  </a:cubicBezTo>
                  <a:cubicBezTo>
                    <a:pt x="127" y="1054"/>
                    <a:pt x="629" y="2006"/>
                    <a:pt x="1391" y="2673"/>
                  </a:cubicBezTo>
                  <a:cubicBezTo>
                    <a:pt x="1397" y="2679"/>
                    <a:pt x="1409" y="2685"/>
                    <a:pt x="1421" y="2685"/>
                  </a:cubicBezTo>
                  <a:cubicBezTo>
                    <a:pt x="1435" y="2685"/>
                    <a:pt x="1447" y="2679"/>
                    <a:pt x="1459" y="2667"/>
                  </a:cubicBezTo>
                  <a:cubicBezTo>
                    <a:pt x="1479" y="2647"/>
                    <a:pt x="1473" y="2615"/>
                    <a:pt x="1453" y="2603"/>
                  </a:cubicBezTo>
                  <a:cubicBezTo>
                    <a:pt x="711" y="1949"/>
                    <a:pt x="216" y="1016"/>
                    <a:pt x="96" y="39"/>
                  </a:cubicBezTo>
                  <a:cubicBezTo>
                    <a:pt x="96" y="17"/>
                    <a:pt x="77"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3"/>
            <p:cNvSpPr/>
            <p:nvPr/>
          </p:nvSpPr>
          <p:spPr>
            <a:xfrm>
              <a:off x="1158408" y="2951236"/>
              <a:ext cx="139146" cy="165496"/>
            </a:xfrm>
            <a:custGeom>
              <a:avLst/>
              <a:gdLst/>
              <a:ahLst/>
              <a:cxnLst/>
              <a:rect l="l" t="t" r="r" b="b"/>
              <a:pathLst>
                <a:path w="2767" h="3291" extrusionOk="0">
                  <a:moveTo>
                    <a:pt x="2713" y="1"/>
                  </a:moveTo>
                  <a:cubicBezTo>
                    <a:pt x="2691" y="1"/>
                    <a:pt x="2671" y="19"/>
                    <a:pt x="2666" y="40"/>
                  </a:cubicBezTo>
                  <a:cubicBezTo>
                    <a:pt x="2386" y="1431"/>
                    <a:pt x="1352" y="2667"/>
                    <a:pt x="39" y="3194"/>
                  </a:cubicBezTo>
                  <a:cubicBezTo>
                    <a:pt x="13" y="3207"/>
                    <a:pt x="1" y="3232"/>
                    <a:pt x="13" y="3258"/>
                  </a:cubicBezTo>
                  <a:cubicBezTo>
                    <a:pt x="19" y="3277"/>
                    <a:pt x="39" y="3290"/>
                    <a:pt x="57" y="3290"/>
                  </a:cubicBezTo>
                  <a:cubicBezTo>
                    <a:pt x="63" y="3290"/>
                    <a:pt x="69" y="3290"/>
                    <a:pt x="77" y="3283"/>
                  </a:cubicBezTo>
                  <a:cubicBezTo>
                    <a:pt x="1422" y="2743"/>
                    <a:pt x="2476" y="1481"/>
                    <a:pt x="2760" y="60"/>
                  </a:cubicBezTo>
                  <a:cubicBezTo>
                    <a:pt x="2767" y="34"/>
                    <a:pt x="2748" y="8"/>
                    <a:pt x="2722" y="2"/>
                  </a:cubicBezTo>
                  <a:cubicBezTo>
                    <a:pt x="2719" y="1"/>
                    <a:pt x="2716" y="1"/>
                    <a:pt x="2713" y="1"/>
                  </a:cubicBezTo>
                  <a:close/>
                </a:path>
              </a:pathLst>
            </a:custGeom>
            <a:solidFill>
              <a:srgbClr val="5C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3"/>
            <p:cNvSpPr/>
            <p:nvPr/>
          </p:nvSpPr>
          <p:spPr>
            <a:xfrm>
              <a:off x="942021" y="3112759"/>
              <a:ext cx="248621" cy="1616240"/>
            </a:xfrm>
            <a:custGeom>
              <a:avLst/>
              <a:gdLst/>
              <a:ahLst/>
              <a:cxnLst/>
              <a:rect l="l" t="t" r="r" b="b"/>
              <a:pathLst>
                <a:path w="4944" h="32140" extrusionOk="0">
                  <a:moveTo>
                    <a:pt x="4888" y="0"/>
                  </a:moveTo>
                  <a:cubicBezTo>
                    <a:pt x="4868" y="0"/>
                    <a:pt x="4848" y="18"/>
                    <a:pt x="4843" y="40"/>
                  </a:cubicBezTo>
                  <a:cubicBezTo>
                    <a:pt x="3777" y="4177"/>
                    <a:pt x="2913" y="9578"/>
                    <a:pt x="2780" y="12878"/>
                  </a:cubicBezTo>
                  <a:lnTo>
                    <a:pt x="2780" y="12897"/>
                  </a:lnTo>
                  <a:cubicBezTo>
                    <a:pt x="2933" y="13341"/>
                    <a:pt x="3186" y="13748"/>
                    <a:pt x="3516" y="14083"/>
                  </a:cubicBezTo>
                  <a:cubicBezTo>
                    <a:pt x="3382" y="14135"/>
                    <a:pt x="3237" y="14185"/>
                    <a:pt x="3097" y="14236"/>
                  </a:cubicBezTo>
                  <a:cubicBezTo>
                    <a:pt x="2925" y="14293"/>
                    <a:pt x="2755" y="14350"/>
                    <a:pt x="2602" y="14414"/>
                  </a:cubicBezTo>
                  <a:cubicBezTo>
                    <a:pt x="2582" y="14420"/>
                    <a:pt x="2576" y="14434"/>
                    <a:pt x="2570" y="14446"/>
                  </a:cubicBezTo>
                  <a:cubicBezTo>
                    <a:pt x="2564" y="14464"/>
                    <a:pt x="2570" y="14478"/>
                    <a:pt x="2582" y="14490"/>
                  </a:cubicBezTo>
                  <a:cubicBezTo>
                    <a:pt x="2704" y="14624"/>
                    <a:pt x="2819" y="14763"/>
                    <a:pt x="2925" y="14897"/>
                  </a:cubicBezTo>
                  <a:cubicBezTo>
                    <a:pt x="3021" y="15017"/>
                    <a:pt x="3123" y="15137"/>
                    <a:pt x="3230" y="15251"/>
                  </a:cubicBezTo>
                  <a:lnTo>
                    <a:pt x="2253" y="15638"/>
                  </a:lnTo>
                  <a:cubicBezTo>
                    <a:pt x="2240" y="15644"/>
                    <a:pt x="2228" y="15658"/>
                    <a:pt x="2228" y="15676"/>
                  </a:cubicBezTo>
                  <a:cubicBezTo>
                    <a:pt x="1238" y="21173"/>
                    <a:pt x="488" y="26695"/>
                    <a:pt x="1" y="32088"/>
                  </a:cubicBezTo>
                  <a:cubicBezTo>
                    <a:pt x="1" y="32114"/>
                    <a:pt x="19" y="32140"/>
                    <a:pt x="45" y="32140"/>
                  </a:cubicBezTo>
                  <a:lnTo>
                    <a:pt x="51" y="32140"/>
                  </a:lnTo>
                  <a:cubicBezTo>
                    <a:pt x="77" y="32140"/>
                    <a:pt x="95" y="32120"/>
                    <a:pt x="95" y="32102"/>
                  </a:cubicBezTo>
                  <a:cubicBezTo>
                    <a:pt x="584" y="26719"/>
                    <a:pt x="1334" y="21204"/>
                    <a:pt x="2316" y="15721"/>
                  </a:cubicBezTo>
                  <a:lnTo>
                    <a:pt x="3332" y="15322"/>
                  </a:lnTo>
                  <a:cubicBezTo>
                    <a:pt x="3344" y="15315"/>
                    <a:pt x="3358" y="15302"/>
                    <a:pt x="3358" y="15283"/>
                  </a:cubicBezTo>
                  <a:cubicBezTo>
                    <a:pt x="3364" y="15271"/>
                    <a:pt x="3358" y="15251"/>
                    <a:pt x="3352" y="15239"/>
                  </a:cubicBezTo>
                  <a:cubicBezTo>
                    <a:pt x="3224" y="15105"/>
                    <a:pt x="3109" y="14967"/>
                    <a:pt x="3001" y="14833"/>
                  </a:cubicBezTo>
                  <a:cubicBezTo>
                    <a:pt x="2907" y="14718"/>
                    <a:pt x="2805" y="14598"/>
                    <a:pt x="2704" y="14478"/>
                  </a:cubicBezTo>
                  <a:cubicBezTo>
                    <a:pt x="2837" y="14426"/>
                    <a:pt x="2983" y="14376"/>
                    <a:pt x="3129" y="14325"/>
                  </a:cubicBezTo>
                  <a:cubicBezTo>
                    <a:pt x="3294" y="14268"/>
                    <a:pt x="3472" y="14205"/>
                    <a:pt x="3624" y="14147"/>
                  </a:cubicBezTo>
                  <a:cubicBezTo>
                    <a:pt x="3636" y="14141"/>
                    <a:pt x="3649" y="14129"/>
                    <a:pt x="3656" y="14109"/>
                  </a:cubicBezTo>
                  <a:cubicBezTo>
                    <a:pt x="3656" y="14091"/>
                    <a:pt x="3649" y="14077"/>
                    <a:pt x="3636" y="14065"/>
                  </a:cubicBezTo>
                  <a:cubicBezTo>
                    <a:pt x="3294" y="13734"/>
                    <a:pt x="3033" y="13322"/>
                    <a:pt x="2875" y="12872"/>
                  </a:cubicBezTo>
                  <a:cubicBezTo>
                    <a:pt x="3009" y="9578"/>
                    <a:pt x="3877" y="4191"/>
                    <a:pt x="4937" y="65"/>
                  </a:cubicBezTo>
                  <a:cubicBezTo>
                    <a:pt x="4943" y="40"/>
                    <a:pt x="4925" y="14"/>
                    <a:pt x="4899" y="2"/>
                  </a:cubicBezTo>
                  <a:cubicBezTo>
                    <a:pt x="4896" y="1"/>
                    <a:pt x="4892" y="0"/>
                    <a:pt x="4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3"/>
            <p:cNvSpPr/>
            <p:nvPr/>
          </p:nvSpPr>
          <p:spPr>
            <a:xfrm>
              <a:off x="917128" y="4684897"/>
              <a:ext cx="173341" cy="18204"/>
            </a:xfrm>
            <a:custGeom>
              <a:avLst/>
              <a:gdLst/>
              <a:ahLst/>
              <a:cxnLst/>
              <a:rect l="l" t="t" r="r" b="b"/>
              <a:pathLst>
                <a:path w="3447" h="362" extrusionOk="0">
                  <a:moveTo>
                    <a:pt x="57" y="1"/>
                  </a:moveTo>
                  <a:cubicBezTo>
                    <a:pt x="31" y="1"/>
                    <a:pt x="7" y="19"/>
                    <a:pt x="7" y="45"/>
                  </a:cubicBezTo>
                  <a:cubicBezTo>
                    <a:pt x="1" y="77"/>
                    <a:pt x="25" y="95"/>
                    <a:pt x="51" y="101"/>
                  </a:cubicBezTo>
                  <a:lnTo>
                    <a:pt x="3396" y="362"/>
                  </a:lnTo>
                  <a:cubicBezTo>
                    <a:pt x="3420" y="362"/>
                    <a:pt x="3446" y="344"/>
                    <a:pt x="3446" y="318"/>
                  </a:cubicBezTo>
                  <a:cubicBezTo>
                    <a:pt x="3446" y="286"/>
                    <a:pt x="3428" y="267"/>
                    <a:pt x="3402" y="260"/>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3"/>
            <p:cNvSpPr/>
            <p:nvPr/>
          </p:nvSpPr>
          <p:spPr>
            <a:xfrm>
              <a:off x="1522238" y="4677555"/>
              <a:ext cx="181286" cy="17299"/>
            </a:xfrm>
            <a:custGeom>
              <a:avLst/>
              <a:gdLst/>
              <a:ahLst/>
              <a:cxnLst/>
              <a:rect l="l" t="t" r="r" b="b"/>
              <a:pathLst>
                <a:path w="3605" h="344" extrusionOk="0">
                  <a:moveTo>
                    <a:pt x="57" y="1"/>
                  </a:moveTo>
                  <a:cubicBezTo>
                    <a:pt x="31" y="1"/>
                    <a:pt x="6" y="19"/>
                    <a:pt x="6" y="45"/>
                  </a:cubicBezTo>
                  <a:cubicBezTo>
                    <a:pt x="0" y="77"/>
                    <a:pt x="19" y="95"/>
                    <a:pt x="51" y="101"/>
                  </a:cubicBezTo>
                  <a:lnTo>
                    <a:pt x="3548" y="343"/>
                  </a:lnTo>
                  <a:lnTo>
                    <a:pt x="3554" y="343"/>
                  </a:lnTo>
                  <a:cubicBezTo>
                    <a:pt x="3580" y="343"/>
                    <a:pt x="3598" y="324"/>
                    <a:pt x="3598" y="299"/>
                  </a:cubicBezTo>
                  <a:cubicBezTo>
                    <a:pt x="3604" y="273"/>
                    <a:pt x="3580" y="247"/>
                    <a:pt x="3554" y="247"/>
                  </a:cubicBezTo>
                  <a:lnTo>
                    <a:pt x="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3"/>
            <p:cNvSpPr/>
            <p:nvPr/>
          </p:nvSpPr>
          <p:spPr>
            <a:xfrm>
              <a:off x="1445248" y="3356553"/>
              <a:ext cx="157752" cy="1369831"/>
            </a:xfrm>
            <a:custGeom>
              <a:avLst/>
              <a:gdLst/>
              <a:ahLst/>
              <a:cxnLst/>
              <a:rect l="l" t="t" r="r" b="b"/>
              <a:pathLst>
                <a:path w="3137" h="27240" extrusionOk="0">
                  <a:moveTo>
                    <a:pt x="59" y="1"/>
                  </a:moveTo>
                  <a:cubicBezTo>
                    <a:pt x="55" y="1"/>
                    <a:pt x="50" y="1"/>
                    <a:pt x="46" y="2"/>
                  </a:cubicBezTo>
                  <a:cubicBezTo>
                    <a:pt x="14" y="8"/>
                    <a:pt x="1" y="34"/>
                    <a:pt x="8" y="59"/>
                  </a:cubicBezTo>
                  <a:cubicBezTo>
                    <a:pt x="668" y="2864"/>
                    <a:pt x="1493" y="6449"/>
                    <a:pt x="2000" y="8664"/>
                  </a:cubicBezTo>
                  <a:cubicBezTo>
                    <a:pt x="2007" y="8672"/>
                    <a:pt x="2007" y="8684"/>
                    <a:pt x="2013" y="8690"/>
                  </a:cubicBezTo>
                  <a:cubicBezTo>
                    <a:pt x="2285" y="9001"/>
                    <a:pt x="2628" y="9261"/>
                    <a:pt x="2997" y="9452"/>
                  </a:cubicBezTo>
                  <a:lnTo>
                    <a:pt x="2654" y="9738"/>
                  </a:lnTo>
                  <a:cubicBezTo>
                    <a:pt x="2521" y="9844"/>
                    <a:pt x="2387" y="9959"/>
                    <a:pt x="2255" y="10073"/>
                  </a:cubicBezTo>
                  <a:cubicBezTo>
                    <a:pt x="2241" y="10081"/>
                    <a:pt x="2235" y="10093"/>
                    <a:pt x="2235" y="10111"/>
                  </a:cubicBezTo>
                  <a:cubicBezTo>
                    <a:pt x="2235" y="10125"/>
                    <a:pt x="2241" y="10137"/>
                    <a:pt x="2255" y="10149"/>
                  </a:cubicBezTo>
                  <a:cubicBezTo>
                    <a:pt x="2387" y="10245"/>
                    <a:pt x="2521" y="10333"/>
                    <a:pt x="2654" y="10429"/>
                  </a:cubicBezTo>
                  <a:cubicBezTo>
                    <a:pt x="2768" y="10506"/>
                    <a:pt x="2882" y="10588"/>
                    <a:pt x="2997" y="10670"/>
                  </a:cubicBezTo>
                  <a:cubicBezTo>
                    <a:pt x="2888" y="10778"/>
                    <a:pt x="2780" y="10892"/>
                    <a:pt x="2674" y="11007"/>
                  </a:cubicBezTo>
                  <a:cubicBezTo>
                    <a:pt x="2552" y="11133"/>
                    <a:pt x="2432" y="11267"/>
                    <a:pt x="2317" y="11381"/>
                  </a:cubicBezTo>
                  <a:cubicBezTo>
                    <a:pt x="2305" y="11393"/>
                    <a:pt x="2299" y="11400"/>
                    <a:pt x="2299" y="11413"/>
                  </a:cubicBezTo>
                  <a:cubicBezTo>
                    <a:pt x="1936" y="16820"/>
                    <a:pt x="1930" y="22131"/>
                    <a:pt x="2293" y="27196"/>
                  </a:cubicBezTo>
                  <a:cubicBezTo>
                    <a:pt x="2293" y="27222"/>
                    <a:pt x="2311" y="27240"/>
                    <a:pt x="2337" y="27240"/>
                  </a:cubicBezTo>
                  <a:lnTo>
                    <a:pt x="2343" y="27240"/>
                  </a:lnTo>
                  <a:cubicBezTo>
                    <a:pt x="2369" y="27240"/>
                    <a:pt x="2387" y="27215"/>
                    <a:pt x="2387" y="27190"/>
                  </a:cubicBezTo>
                  <a:cubicBezTo>
                    <a:pt x="2032" y="22137"/>
                    <a:pt x="2032" y="16832"/>
                    <a:pt x="2393" y="11438"/>
                  </a:cubicBezTo>
                  <a:cubicBezTo>
                    <a:pt x="2508" y="11323"/>
                    <a:pt x="2628" y="11197"/>
                    <a:pt x="2750" y="11077"/>
                  </a:cubicBezTo>
                  <a:cubicBezTo>
                    <a:pt x="2864" y="10943"/>
                    <a:pt x="2990" y="10810"/>
                    <a:pt x="3105" y="10696"/>
                  </a:cubicBezTo>
                  <a:cubicBezTo>
                    <a:pt x="3117" y="10690"/>
                    <a:pt x="3123" y="10670"/>
                    <a:pt x="3123" y="10658"/>
                  </a:cubicBezTo>
                  <a:cubicBezTo>
                    <a:pt x="3117" y="10644"/>
                    <a:pt x="3111" y="10632"/>
                    <a:pt x="3099" y="10626"/>
                  </a:cubicBezTo>
                  <a:cubicBezTo>
                    <a:pt x="2971" y="10530"/>
                    <a:pt x="2838" y="10435"/>
                    <a:pt x="2704" y="10347"/>
                  </a:cubicBezTo>
                  <a:cubicBezTo>
                    <a:pt x="2590" y="10263"/>
                    <a:pt x="2476" y="10187"/>
                    <a:pt x="2361" y="10105"/>
                  </a:cubicBezTo>
                  <a:cubicBezTo>
                    <a:pt x="2476" y="10004"/>
                    <a:pt x="2598" y="9908"/>
                    <a:pt x="2718" y="9814"/>
                  </a:cubicBezTo>
                  <a:cubicBezTo>
                    <a:pt x="2850" y="9700"/>
                    <a:pt x="2984" y="9592"/>
                    <a:pt x="3117" y="9477"/>
                  </a:cubicBezTo>
                  <a:cubicBezTo>
                    <a:pt x="3131" y="9464"/>
                    <a:pt x="3137" y="9452"/>
                    <a:pt x="3131" y="9433"/>
                  </a:cubicBezTo>
                  <a:cubicBezTo>
                    <a:pt x="3131" y="9420"/>
                    <a:pt x="3117" y="9401"/>
                    <a:pt x="3105" y="9395"/>
                  </a:cubicBezTo>
                  <a:cubicBezTo>
                    <a:pt x="2724" y="9211"/>
                    <a:pt x="2375" y="8950"/>
                    <a:pt x="2095" y="8634"/>
                  </a:cubicBezTo>
                  <a:cubicBezTo>
                    <a:pt x="1588" y="6411"/>
                    <a:pt x="762" y="2838"/>
                    <a:pt x="103" y="34"/>
                  </a:cubicBezTo>
                  <a:cubicBezTo>
                    <a:pt x="98" y="13"/>
                    <a:pt x="79"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3"/>
            <p:cNvSpPr/>
            <p:nvPr/>
          </p:nvSpPr>
          <p:spPr>
            <a:xfrm>
              <a:off x="1668675" y="3849069"/>
              <a:ext cx="105051" cy="7392"/>
            </a:xfrm>
            <a:custGeom>
              <a:avLst/>
              <a:gdLst/>
              <a:ahLst/>
              <a:cxnLst/>
              <a:rect l="l" t="t" r="r" b="b"/>
              <a:pathLst>
                <a:path w="2089" h="147" extrusionOk="0">
                  <a:moveTo>
                    <a:pt x="2038" y="0"/>
                  </a:moveTo>
                  <a:lnTo>
                    <a:pt x="51" y="44"/>
                  </a:lnTo>
                  <a:cubicBezTo>
                    <a:pt x="26" y="44"/>
                    <a:pt x="1" y="70"/>
                    <a:pt x="1" y="96"/>
                  </a:cubicBezTo>
                  <a:cubicBezTo>
                    <a:pt x="7" y="121"/>
                    <a:pt x="26" y="146"/>
                    <a:pt x="51" y="146"/>
                  </a:cubicBezTo>
                  <a:lnTo>
                    <a:pt x="2038" y="102"/>
                  </a:lnTo>
                  <a:cubicBezTo>
                    <a:pt x="2069" y="102"/>
                    <a:pt x="2089" y="76"/>
                    <a:pt x="2089" y="50"/>
                  </a:cubicBezTo>
                  <a:cubicBezTo>
                    <a:pt x="2089" y="26"/>
                    <a:pt x="2069" y="6"/>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3"/>
            <p:cNvSpPr/>
            <p:nvPr/>
          </p:nvSpPr>
          <p:spPr>
            <a:xfrm>
              <a:off x="1192503" y="3857970"/>
              <a:ext cx="113398" cy="17349"/>
            </a:xfrm>
            <a:custGeom>
              <a:avLst/>
              <a:gdLst/>
              <a:ahLst/>
              <a:cxnLst/>
              <a:rect l="l" t="t" r="r" b="b"/>
              <a:pathLst>
                <a:path w="2255" h="345" extrusionOk="0">
                  <a:moveTo>
                    <a:pt x="54" y="0"/>
                  </a:moveTo>
                  <a:cubicBezTo>
                    <a:pt x="32" y="0"/>
                    <a:pt x="13" y="17"/>
                    <a:pt x="8" y="39"/>
                  </a:cubicBezTo>
                  <a:cubicBezTo>
                    <a:pt x="0" y="64"/>
                    <a:pt x="14" y="90"/>
                    <a:pt x="46" y="96"/>
                  </a:cubicBezTo>
                  <a:cubicBezTo>
                    <a:pt x="750" y="262"/>
                    <a:pt x="1473" y="344"/>
                    <a:pt x="2197" y="344"/>
                  </a:cubicBezTo>
                  <a:cubicBezTo>
                    <a:pt x="2229" y="344"/>
                    <a:pt x="2255" y="324"/>
                    <a:pt x="2255" y="292"/>
                  </a:cubicBezTo>
                  <a:cubicBezTo>
                    <a:pt x="2255" y="268"/>
                    <a:pt x="2229" y="248"/>
                    <a:pt x="2203" y="248"/>
                  </a:cubicBezTo>
                  <a:lnTo>
                    <a:pt x="2197" y="248"/>
                  </a:lnTo>
                  <a:cubicBezTo>
                    <a:pt x="1479" y="248"/>
                    <a:pt x="762" y="166"/>
                    <a:pt x="64" y="1"/>
                  </a:cubicBezTo>
                  <a:cubicBezTo>
                    <a:pt x="61" y="1"/>
                    <a:pt x="58"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3"/>
            <p:cNvSpPr/>
            <p:nvPr/>
          </p:nvSpPr>
          <p:spPr>
            <a:xfrm>
              <a:off x="1162230" y="2204215"/>
              <a:ext cx="555979" cy="730577"/>
            </a:xfrm>
            <a:custGeom>
              <a:avLst/>
              <a:gdLst/>
              <a:ahLst/>
              <a:cxnLst/>
              <a:rect l="l" t="t" r="r" b="b"/>
              <a:pathLst>
                <a:path w="11056" h="14528" extrusionOk="0">
                  <a:moveTo>
                    <a:pt x="6949" y="1"/>
                  </a:moveTo>
                  <a:cubicBezTo>
                    <a:pt x="6949" y="1"/>
                    <a:pt x="6372" y="636"/>
                    <a:pt x="5274" y="636"/>
                  </a:cubicBezTo>
                  <a:cubicBezTo>
                    <a:pt x="4354" y="636"/>
                    <a:pt x="3376" y="13"/>
                    <a:pt x="3376" y="13"/>
                  </a:cubicBezTo>
                  <a:lnTo>
                    <a:pt x="39" y="921"/>
                  </a:lnTo>
                  <a:cubicBezTo>
                    <a:pt x="1" y="3472"/>
                    <a:pt x="374" y="5928"/>
                    <a:pt x="1111" y="8372"/>
                  </a:cubicBezTo>
                  <a:cubicBezTo>
                    <a:pt x="432" y="10123"/>
                    <a:pt x="159" y="12129"/>
                    <a:pt x="51" y="14007"/>
                  </a:cubicBezTo>
                  <a:cubicBezTo>
                    <a:pt x="1988" y="14351"/>
                    <a:pt x="3951" y="14528"/>
                    <a:pt x="5914" y="14528"/>
                  </a:cubicBezTo>
                  <a:cubicBezTo>
                    <a:pt x="7393" y="14528"/>
                    <a:pt x="8871" y="14427"/>
                    <a:pt x="10338" y="14223"/>
                  </a:cubicBezTo>
                  <a:cubicBezTo>
                    <a:pt x="9963" y="11963"/>
                    <a:pt x="9596" y="9678"/>
                    <a:pt x="9222" y="7420"/>
                  </a:cubicBezTo>
                  <a:cubicBezTo>
                    <a:pt x="9977" y="7273"/>
                    <a:pt x="10631" y="6696"/>
                    <a:pt x="10871" y="5967"/>
                  </a:cubicBezTo>
                  <a:cubicBezTo>
                    <a:pt x="11055" y="5401"/>
                    <a:pt x="10998" y="4786"/>
                    <a:pt x="10827" y="4221"/>
                  </a:cubicBezTo>
                  <a:cubicBezTo>
                    <a:pt x="10649" y="3656"/>
                    <a:pt x="10382" y="3161"/>
                    <a:pt x="10097" y="2640"/>
                  </a:cubicBezTo>
                  <a:lnTo>
                    <a:pt x="9893" y="636"/>
                  </a:lnTo>
                  <a:lnTo>
                    <a:pt x="69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3"/>
            <p:cNvSpPr/>
            <p:nvPr/>
          </p:nvSpPr>
          <p:spPr>
            <a:xfrm>
              <a:off x="1669983" y="2345221"/>
              <a:ext cx="49131" cy="157148"/>
            </a:xfrm>
            <a:custGeom>
              <a:avLst/>
              <a:gdLst/>
              <a:ahLst/>
              <a:cxnLst/>
              <a:rect l="l" t="t" r="r" b="b"/>
              <a:pathLst>
                <a:path w="977" h="3125" extrusionOk="0">
                  <a:moveTo>
                    <a:pt x="51" y="1"/>
                  </a:moveTo>
                  <a:cubicBezTo>
                    <a:pt x="47" y="1"/>
                    <a:pt x="43" y="1"/>
                    <a:pt x="39" y="2"/>
                  </a:cubicBezTo>
                  <a:cubicBezTo>
                    <a:pt x="13" y="8"/>
                    <a:pt x="0" y="40"/>
                    <a:pt x="13" y="65"/>
                  </a:cubicBezTo>
                  <a:cubicBezTo>
                    <a:pt x="77" y="249"/>
                    <a:pt x="139" y="439"/>
                    <a:pt x="203" y="624"/>
                  </a:cubicBezTo>
                  <a:cubicBezTo>
                    <a:pt x="355" y="1068"/>
                    <a:pt x="514" y="1525"/>
                    <a:pt x="686" y="1968"/>
                  </a:cubicBezTo>
                  <a:cubicBezTo>
                    <a:pt x="756" y="2147"/>
                    <a:pt x="824" y="2331"/>
                    <a:pt x="850" y="2521"/>
                  </a:cubicBezTo>
                  <a:cubicBezTo>
                    <a:pt x="876" y="2661"/>
                    <a:pt x="876" y="2870"/>
                    <a:pt x="780" y="3054"/>
                  </a:cubicBezTo>
                  <a:cubicBezTo>
                    <a:pt x="768" y="3080"/>
                    <a:pt x="774" y="3105"/>
                    <a:pt x="800" y="3124"/>
                  </a:cubicBezTo>
                  <a:lnTo>
                    <a:pt x="818" y="3124"/>
                  </a:lnTo>
                  <a:cubicBezTo>
                    <a:pt x="838" y="3124"/>
                    <a:pt x="856" y="3118"/>
                    <a:pt x="863" y="3099"/>
                  </a:cubicBezTo>
                  <a:cubicBezTo>
                    <a:pt x="977" y="2896"/>
                    <a:pt x="971" y="2661"/>
                    <a:pt x="946" y="2502"/>
                  </a:cubicBezTo>
                  <a:cubicBezTo>
                    <a:pt x="920" y="2305"/>
                    <a:pt x="844" y="2121"/>
                    <a:pt x="780" y="1938"/>
                  </a:cubicBezTo>
                  <a:cubicBezTo>
                    <a:pt x="610" y="1487"/>
                    <a:pt x="451" y="1030"/>
                    <a:pt x="299" y="592"/>
                  </a:cubicBezTo>
                  <a:cubicBezTo>
                    <a:pt x="229" y="407"/>
                    <a:pt x="165" y="217"/>
                    <a:pt x="101" y="34"/>
                  </a:cubicBezTo>
                  <a:cubicBezTo>
                    <a:pt x="96" y="13"/>
                    <a:pt x="73" y="1"/>
                    <a:pt x="51" y="1"/>
                  </a:cubicBezTo>
                  <a:close/>
                </a:path>
              </a:pathLst>
            </a:custGeom>
            <a:solidFill>
              <a:srgbClr val="C6C3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3"/>
            <p:cNvSpPr/>
            <p:nvPr/>
          </p:nvSpPr>
          <p:spPr>
            <a:xfrm>
              <a:off x="944585" y="2247362"/>
              <a:ext cx="280202" cy="403054"/>
            </a:xfrm>
            <a:custGeom>
              <a:avLst/>
              <a:gdLst/>
              <a:ahLst/>
              <a:cxnLst/>
              <a:rect l="l" t="t" r="r" b="b"/>
              <a:pathLst>
                <a:path w="5572" h="8015" extrusionOk="0">
                  <a:moveTo>
                    <a:pt x="5299" y="0"/>
                  </a:moveTo>
                  <a:cubicBezTo>
                    <a:pt x="2798" y="1966"/>
                    <a:pt x="704" y="4874"/>
                    <a:pt x="0" y="7977"/>
                  </a:cubicBezTo>
                  <a:cubicBezTo>
                    <a:pt x="343" y="8002"/>
                    <a:pt x="698" y="7989"/>
                    <a:pt x="1034" y="8015"/>
                  </a:cubicBezTo>
                  <a:cubicBezTo>
                    <a:pt x="1884" y="5247"/>
                    <a:pt x="3509" y="2772"/>
                    <a:pt x="5572" y="748"/>
                  </a:cubicBezTo>
                  <a:cubicBezTo>
                    <a:pt x="5407" y="545"/>
                    <a:pt x="5457" y="203"/>
                    <a:pt x="52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3"/>
            <p:cNvSpPr/>
            <p:nvPr/>
          </p:nvSpPr>
          <p:spPr>
            <a:xfrm>
              <a:off x="838931" y="2605409"/>
              <a:ext cx="556280" cy="524096"/>
            </a:xfrm>
            <a:custGeom>
              <a:avLst/>
              <a:gdLst/>
              <a:ahLst/>
              <a:cxnLst/>
              <a:rect l="l" t="t" r="r" b="b"/>
              <a:pathLst>
                <a:path w="11062" h="10422" extrusionOk="0">
                  <a:moveTo>
                    <a:pt x="1167" y="1"/>
                  </a:moveTo>
                  <a:lnTo>
                    <a:pt x="432" y="4626"/>
                  </a:lnTo>
                  <a:cubicBezTo>
                    <a:pt x="1" y="7356"/>
                    <a:pt x="1860" y="9925"/>
                    <a:pt x="4594" y="10358"/>
                  </a:cubicBezTo>
                  <a:cubicBezTo>
                    <a:pt x="4862" y="10400"/>
                    <a:pt x="5127" y="10421"/>
                    <a:pt x="5390" y="10421"/>
                  </a:cubicBezTo>
                  <a:cubicBezTo>
                    <a:pt x="7807" y="10421"/>
                    <a:pt x="9937" y="8662"/>
                    <a:pt x="10326" y="6200"/>
                  </a:cubicBezTo>
                  <a:lnTo>
                    <a:pt x="11062" y="1580"/>
                  </a:lnTo>
                  <a:lnTo>
                    <a:pt x="1167"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3"/>
            <p:cNvSpPr/>
            <p:nvPr/>
          </p:nvSpPr>
          <p:spPr>
            <a:xfrm>
              <a:off x="1227654" y="2216787"/>
              <a:ext cx="107565" cy="476826"/>
            </a:xfrm>
            <a:custGeom>
              <a:avLst/>
              <a:gdLst/>
              <a:ahLst/>
              <a:cxnLst/>
              <a:rect l="l" t="t" r="r" b="b"/>
              <a:pathLst>
                <a:path w="2139" h="9482" extrusionOk="0">
                  <a:moveTo>
                    <a:pt x="699" y="0"/>
                  </a:moveTo>
                  <a:cubicBezTo>
                    <a:pt x="432" y="0"/>
                    <a:pt x="167" y="123"/>
                    <a:pt x="0" y="342"/>
                  </a:cubicBezTo>
                  <a:cubicBezTo>
                    <a:pt x="660" y="3312"/>
                    <a:pt x="698" y="6420"/>
                    <a:pt x="121" y="9410"/>
                  </a:cubicBezTo>
                  <a:cubicBezTo>
                    <a:pt x="340" y="9461"/>
                    <a:pt x="522" y="9481"/>
                    <a:pt x="697" y="9481"/>
                  </a:cubicBezTo>
                  <a:cubicBezTo>
                    <a:pt x="956" y="9481"/>
                    <a:pt x="1199" y="9437"/>
                    <a:pt x="1530" y="9384"/>
                  </a:cubicBezTo>
                  <a:cubicBezTo>
                    <a:pt x="2139" y="6294"/>
                    <a:pt x="1898" y="3051"/>
                    <a:pt x="965" y="43"/>
                  </a:cubicBezTo>
                  <a:cubicBezTo>
                    <a:pt x="878" y="14"/>
                    <a:pt x="788" y="0"/>
                    <a:pt x="699"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3"/>
            <p:cNvSpPr/>
            <p:nvPr/>
          </p:nvSpPr>
          <p:spPr>
            <a:xfrm>
              <a:off x="1001008" y="2512176"/>
              <a:ext cx="421711" cy="340849"/>
            </a:xfrm>
            <a:custGeom>
              <a:avLst/>
              <a:gdLst/>
              <a:ahLst/>
              <a:cxnLst/>
              <a:rect l="l" t="t" r="r" b="b"/>
              <a:pathLst>
                <a:path w="8386" h="6778" extrusionOk="0">
                  <a:moveTo>
                    <a:pt x="1169" y="1"/>
                  </a:moveTo>
                  <a:lnTo>
                    <a:pt x="90" y="4272"/>
                  </a:lnTo>
                  <a:cubicBezTo>
                    <a:pt x="1" y="4621"/>
                    <a:pt x="20" y="4989"/>
                    <a:pt x="135" y="5332"/>
                  </a:cubicBezTo>
                  <a:lnTo>
                    <a:pt x="211" y="5534"/>
                  </a:lnTo>
                  <a:cubicBezTo>
                    <a:pt x="427" y="6170"/>
                    <a:pt x="972" y="6633"/>
                    <a:pt x="1626" y="6747"/>
                  </a:cubicBezTo>
                  <a:cubicBezTo>
                    <a:pt x="1738" y="6768"/>
                    <a:pt x="1851" y="6778"/>
                    <a:pt x="1963" y="6778"/>
                  </a:cubicBezTo>
                  <a:cubicBezTo>
                    <a:pt x="2297" y="6778"/>
                    <a:pt x="2625" y="6688"/>
                    <a:pt x="2914" y="6512"/>
                  </a:cubicBezTo>
                  <a:cubicBezTo>
                    <a:pt x="4215" y="5725"/>
                    <a:pt x="7249" y="3847"/>
                    <a:pt x="7966" y="2945"/>
                  </a:cubicBezTo>
                  <a:lnTo>
                    <a:pt x="8385" y="1600"/>
                  </a:lnTo>
                  <a:lnTo>
                    <a:pt x="8385" y="1600"/>
                  </a:lnTo>
                  <a:cubicBezTo>
                    <a:pt x="7147" y="1931"/>
                    <a:pt x="4069" y="2228"/>
                    <a:pt x="3504" y="2622"/>
                  </a:cubicBezTo>
                  <a:lnTo>
                    <a:pt x="4012" y="1137"/>
                  </a:lnTo>
                  <a:lnTo>
                    <a:pt x="1169"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3"/>
            <p:cNvSpPr/>
            <p:nvPr/>
          </p:nvSpPr>
          <p:spPr>
            <a:xfrm>
              <a:off x="1085943" y="2641062"/>
              <a:ext cx="95094" cy="53104"/>
            </a:xfrm>
            <a:custGeom>
              <a:avLst/>
              <a:gdLst/>
              <a:ahLst/>
              <a:cxnLst/>
              <a:rect l="l" t="t" r="r" b="b"/>
              <a:pathLst>
                <a:path w="1891" h="1056" extrusionOk="0">
                  <a:moveTo>
                    <a:pt x="1838" y="0"/>
                  </a:moveTo>
                  <a:cubicBezTo>
                    <a:pt x="1835" y="0"/>
                    <a:pt x="1831" y="1"/>
                    <a:pt x="1828" y="1"/>
                  </a:cubicBezTo>
                  <a:cubicBezTo>
                    <a:pt x="1149" y="141"/>
                    <a:pt x="508" y="484"/>
                    <a:pt x="19" y="973"/>
                  </a:cubicBezTo>
                  <a:cubicBezTo>
                    <a:pt x="1" y="991"/>
                    <a:pt x="1" y="1023"/>
                    <a:pt x="19" y="1043"/>
                  </a:cubicBezTo>
                  <a:cubicBezTo>
                    <a:pt x="25" y="1049"/>
                    <a:pt x="39" y="1055"/>
                    <a:pt x="51" y="1055"/>
                  </a:cubicBezTo>
                  <a:cubicBezTo>
                    <a:pt x="63" y="1055"/>
                    <a:pt x="77" y="1049"/>
                    <a:pt x="89" y="1043"/>
                  </a:cubicBezTo>
                  <a:cubicBezTo>
                    <a:pt x="566" y="566"/>
                    <a:pt x="1187" y="230"/>
                    <a:pt x="1847" y="97"/>
                  </a:cubicBezTo>
                  <a:cubicBezTo>
                    <a:pt x="1873" y="91"/>
                    <a:pt x="1891" y="65"/>
                    <a:pt x="1885" y="39"/>
                  </a:cubicBezTo>
                  <a:cubicBezTo>
                    <a:pt x="1879" y="18"/>
                    <a:pt x="1859" y="0"/>
                    <a:pt x="183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3"/>
            <p:cNvSpPr/>
            <p:nvPr/>
          </p:nvSpPr>
          <p:spPr>
            <a:xfrm>
              <a:off x="1401598" y="2563670"/>
              <a:ext cx="210654" cy="146286"/>
            </a:xfrm>
            <a:custGeom>
              <a:avLst/>
              <a:gdLst/>
              <a:ahLst/>
              <a:cxnLst/>
              <a:rect l="l" t="t" r="r" b="b"/>
              <a:pathLst>
                <a:path w="4189" h="2909" extrusionOk="0">
                  <a:moveTo>
                    <a:pt x="2211" y="0"/>
                  </a:moveTo>
                  <a:cubicBezTo>
                    <a:pt x="1949" y="0"/>
                    <a:pt x="1687" y="52"/>
                    <a:pt x="1434" y="131"/>
                  </a:cubicBezTo>
                  <a:cubicBezTo>
                    <a:pt x="1079" y="246"/>
                    <a:pt x="863" y="316"/>
                    <a:pt x="419" y="576"/>
                  </a:cubicBezTo>
                  <a:lnTo>
                    <a:pt x="0" y="1921"/>
                  </a:lnTo>
                  <a:cubicBezTo>
                    <a:pt x="70" y="1921"/>
                    <a:pt x="140" y="1922"/>
                    <a:pt x="209" y="1922"/>
                  </a:cubicBezTo>
                  <a:cubicBezTo>
                    <a:pt x="635" y="1922"/>
                    <a:pt x="1058" y="1907"/>
                    <a:pt x="1434" y="1699"/>
                  </a:cubicBezTo>
                  <a:cubicBezTo>
                    <a:pt x="1562" y="1903"/>
                    <a:pt x="1776" y="2049"/>
                    <a:pt x="2019" y="2080"/>
                  </a:cubicBezTo>
                  <a:cubicBezTo>
                    <a:pt x="2005" y="2296"/>
                    <a:pt x="2037" y="2524"/>
                    <a:pt x="2113" y="2721"/>
                  </a:cubicBezTo>
                  <a:cubicBezTo>
                    <a:pt x="2133" y="2773"/>
                    <a:pt x="2157" y="2823"/>
                    <a:pt x="2195" y="2855"/>
                  </a:cubicBezTo>
                  <a:cubicBezTo>
                    <a:pt x="2222" y="2886"/>
                    <a:pt x="2266" y="2908"/>
                    <a:pt x="2308" y="2908"/>
                  </a:cubicBezTo>
                  <a:cubicBezTo>
                    <a:pt x="2317" y="2908"/>
                    <a:pt x="2327" y="2907"/>
                    <a:pt x="2335" y="2905"/>
                  </a:cubicBezTo>
                  <a:cubicBezTo>
                    <a:pt x="2380" y="2893"/>
                    <a:pt x="2418" y="2855"/>
                    <a:pt x="2437" y="2811"/>
                  </a:cubicBezTo>
                  <a:cubicBezTo>
                    <a:pt x="2456" y="2765"/>
                    <a:pt x="2462" y="2715"/>
                    <a:pt x="2462" y="2664"/>
                  </a:cubicBezTo>
                  <a:cubicBezTo>
                    <a:pt x="2482" y="2404"/>
                    <a:pt x="2482" y="2143"/>
                    <a:pt x="2462" y="1883"/>
                  </a:cubicBezTo>
                  <a:lnTo>
                    <a:pt x="2462" y="1883"/>
                  </a:lnTo>
                  <a:cubicBezTo>
                    <a:pt x="2506" y="1927"/>
                    <a:pt x="2564" y="1953"/>
                    <a:pt x="2628" y="1953"/>
                  </a:cubicBezTo>
                  <a:cubicBezTo>
                    <a:pt x="2602" y="2201"/>
                    <a:pt x="2696" y="2448"/>
                    <a:pt x="2875" y="2620"/>
                  </a:cubicBezTo>
                  <a:cubicBezTo>
                    <a:pt x="2910" y="2656"/>
                    <a:pt x="2955" y="2688"/>
                    <a:pt x="3001" y="2688"/>
                  </a:cubicBezTo>
                  <a:cubicBezTo>
                    <a:pt x="3012" y="2688"/>
                    <a:pt x="3022" y="2686"/>
                    <a:pt x="3033" y="2683"/>
                  </a:cubicBezTo>
                  <a:cubicBezTo>
                    <a:pt x="3091" y="2658"/>
                    <a:pt x="3109" y="2588"/>
                    <a:pt x="3115" y="2518"/>
                  </a:cubicBezTo>
                  <a:cubicBezTo>
                    <a:pt x="3141" y="2270"/>
                    <a:pt x="3123" y="2011"/>
                    <a:pt x="3059" y="1763"/>
                  </a:cubicBezTo>
                  <a:lnTo>
                    <a:pt x="3059" y="1763"/>
                  </a:lnTo>
                  <a:cubicBezTo>
                    <a:pt x="3110" y="1808"/>
                    <a:pt x="3162" y="1834"/>
                    <a:pt x="3223" y="1834"/>
                  </a:cubicBezTo>
                  <a:cubicBezTo>
                    <a:pt x="3230" y="1834"/>
                    <a:pt x="3236" y="1833"/>
                    <a:pt x="3243" y="1833"/>
                  </a:cubicBezTo>
                  <a:cubicBezTo>
                    <a:pt x="3281" y="2003"/>
                    <a:pt x="3363" y="2163"/>
                    <a:pt x="3496" y="2278"/>
                  </a:cubicBezTo>
                  <a:cubicBezTo>
                    <a:pt x="3523" y="2303"/>
                    <a:pt x="3565" y="2330"/>
                    <a:pt x="3604" y="2330"/>
                  </a:cubicBezTo>
                  <a:cubicBezTo>
                    <a:pt x="3611" y="2330"/>
                    <a:pt x="3617" y="2330"/>
                    <a:pt x="3624" y="2328"/>
                  </a:cubicBezTo>
                  <a:cubicBezTo>
                    <a:pt x="3680" y="2308"/>
                    <a:pt x="3694" y="2226"/>
                    <a:pt x="3694" y="2163"/>
                  </a:cubicBezTo>
                  <a:cubicBezTo>
                    <a:pt x="3668" y="1680"/>
                    <a:pt x="3452" y="1217"/>
                    <a:pt x="3103" y="887"/>
                  </a:cubicBezTo>
                  <a:lnTo>
                    <a:pt x="3103" y="887"/>
                  </a:lnTo>
                  <a:cubicBezTo>
                    <a:pt x="3229" y="907"/>
                    <a:pt x="3357" y="919"/>
                    <a:pt x="3484" y="937"/>
                  </a:cubicBezTo>
                  <a:cubicBezTo>
                    <a:pt x="3624" y="1071"/>
                    <a:pt x="3808" y="1160"/>
                    <a:pt x="4005" y="1160"/>
                  </a:cubicBezTo>
                  <a:cubicBezTo>
                    <a:pt x="4061" y="1160"/>
                    <a:pt x="4131" y="1147"/>
                    <a:pt x="4157" y="1089"/>
                  </a:cubicBezTo>
                  <a:cubicBezTo>
                    <a:pt x="4189" y="1021"/>
                    <a:pt x="4125" y="951"/>
                    <a:pt x="4061" y="899"/>
                  </a:cubicBezTo>
                  <a:cubicBezTo>
                    <a:pt x="3610" y="526"/>
                    <a:pt x="3129" y="131"/>
                    <a:pt x="2552" y="31"/>
                  </a:cubicBezTo>
                  <a:cubicBezTo>
                    <a:pt x="2439" y="10"/>
                    <a:pt x="2325" y="0"/>
                    <a:pt x="2211"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3"/>
            <p:cNvSpPr/>
            <p:nvPr/>
          </p:nvSpPr>
          <p:spPr>
            <a:xfrm>
              <a:off x="1392345" y="2613103"/>
              <a:ext cx="13427" cy="49785"/>
            </a:xfrm>
            <a:custGeom>
              <a:avLst/>
              <a:gdLst/>
              <a:ahLst/>
              <a:cxnLst/>
              <a:rect l="l" t="t" r="r" b="b"/>
              <a:pathLst>
                <a:path w="267" h="990" extrusionOk="0">
                  <a:moveTo>
                    <a:pt x="208" y="0"/>
                  </a:moveTo>
                  <a:cubicBezTo>
                    <a:pt x="193" y="0"/>
                    <a:pt x="179" y="7"/>
                    <a:pt x="171" y="18"/>
                  </a:cubicBezTo>
                  <a:cubicBezTo>
                    <a:pt x="70" y="158"/>
                    <a:pt x="6" y="323"/>
                    <a:pt x="6" y="487"/>
                  </a:cubicBezTo>
                  <a:cubicBezTo>
                    <a:pt x="0" y="659"/>
                    <a:pt x="50" y="830"/>
                    <a:pt x="146" y="970"/>
                  </a:cubicBezTo>
                  <a:cubicBezTo>
                    <a:pt x="159" y="982"/>
                    <a:pt x="171" y="990"/>
                    <a:pt x="184" y="990"/>
                  </a:cubicBezTo>
                  <a:cubicBezTo>
                    <a:pt x="197" y="990"/>
                    <a:pt x="203" y="990"/>
                    <a:pt x="215" y="982"/>
                  </a:cubicBezTo>
                  <a:cubicBezTo>
                    <a:pt x="235" y="964"/>
                    <a:pt x="241" y="938"/>
                    <a:pt x="229" y="914"/>
                  </a:cubicBezTo>
                  <a:cubicBezTo>
                    <a:pt x="139" y="792"/>
                    <a:pt x="95" y="640"/>
                    <a:pt x="101" y="495"/>
                  </a:cubicBezTo>
                  <a:cubicBezTo>
                    <a:pt x="108" y="343"/>
                    <a:pt x="159" y="196"/>
                    <a:pt x="247" y="82"/>
                  </a:cubicBezTo>
                  <a:cubicBezTo>
                    <a:pt x="267" y="56"/>
                    <a:pt x="261" y="30"/>
                    <a:pt x="241" y="12"/>
                  </a:cubicBezTo>
                  <a:cubicBezTo>
                    <a:pt x="230" y="4"/>
                    <a:pt x="219" y="0"/>
                    <a:pt x="20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3"/>
            <p:cNvSpPr/>
            <p:nvPr/>
          </p:nvSpPr>
          <p:spPr>
            <a:xfrm>
              <a:off x="1495032" y="2621350"/>
              <a:ext cx="34195" cy="40582"/>
            </a:xfrm>
            <a:custGeom>
              <a:avLst/>
              <a:gdLst/>
              <a:ahLst/>
              <a:cxnLst/>
              <a:rect l="l" t="t" r="r" b="b"/>
              <a:pathLst>
                <a:path w="680" h="807" extrusionOk="0">
                  <a:moveTo>
                    <a:pt x="57" y="0"/>
                  </a:moveTo>
                  <a:cubicBezTo>
                    <a:pt x="41" y="0"/>
                    <a:pt x="26" y="7"/>
                    <a:pt x="14" y="19"/>
                  </a:cubicBezTo>
                  <a:cubicBezTo>
                    <a:pt x="1" y="38"/>
                    <a:pt x="1" y="70"/>
                    <a:pt x="27" y="89"/>
                  </a:cubicBezTo>
                  <a:cubicBezTo>
                    <a:pt x="267" y="267"/>
                    <a:pt x="458" y="501"/>
                    <a:pt x="579" y="774"/>
                  </a:cubicBezTo>
                  <a:cubicBezTo>
                    <a:pt x="592" y="794"/>
                    <a:pt x="604" y="806"/>
                    <a:pt x="624" y="806"/>
                  </a:cubicBezTo>
                  <a:cubicBezTo>
                    <a:pt x="630" y="806"/>
                    <a:pt x="636" y="806"/>
                    <a:pt x="642" y="800"/>
                  </a:cubicBezTo>
                  <a:cubicBezTo>
                    <a:pt x="668" y="788"/>
                    <a:pt x="680" y="762"/>
                    <a:pt x="668" y="736"/>
                  </a:cubicBezTo>
                  <a:cubicBezTo>
                    <a:pt x="541" y="451"/>
                    <a:pt x="337" y="197"/>
                    <a:pt x="84" y="6"/>
                  </a:cubicBezTo>
                  <a:cubicBezTo>
                    <a:pt x="75" y="2"/>
                    <a:pt x="66" y="0"/>
                    <a:pt x="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3"/>
            <p:cNvSpPr/>
            <p:nvPr/>
          </p:nvSpPr>
          <p:spPr>
            <a:xfrm>
              <a:off x="1520327" y="2600832"/>
              <a:ext cx="38973" cy="57227"/>
            </a:xfrm>
            <a:custGeom>
              <a:avLst/>
              <a:gdLst/>
              <a:ahLst/>
              <a:cxnLst/>
              <a:rect l="l" t="t" r="r" b="b"/>
              <a:pathLst>
                <a:path w="775" h="1138" extrusionOk="0">
                  <a:moveTo>
                    <a:pt x="54" y="1"/>
                  </a:moveTo>
                  <a:cubicBezTo>
                    <a:pt x="41" y="1"/>
                    <a:pt x="28" y="6"/>
                    <a:pt x="19" y="15"/>
                  </a:cubicBezTo>
                  <a:cubicBezTo>
                    <a:pt x="0" y="34"/>
                    <a:pt x="0" y="66"/>
                    <a:pt x="19" y="84"/>
                  </a:cubicBezTo>
                  <a:lnTo>
                    <a:pt x="564" y="643"/>
                  </a:lnTo>
                  <a:lnTo>
                    <a:pt x="678" y="1106"/>
                  </a:lnTo>
                  <a:cubicBezTo>
                    <a:pt x="678" y="1126"/>
                    <a:pt x="704" y="1138"/>
                    <a:pt x="724" y="1138"/>
                  </a:cubicBezTo>
                  <a:lnTo>
                    <a:pt x="736" y="1138"/>
                  </a:lnTo>
                  <a:cubicBezTo>
                    <a:pt x="762" y="1132"/>
                    <a:pt x="774" y="1106"/>
                    <a:pt x="768" y="1082"/>
                  </a:cubicBezTo>
                  <a:lnTo>
                    <a:pt x="654" y="605"/>
                  </a:lnTo>
                  <a:cubicBezTo>
                    <a:pt x="654" y="599"/>
                    <a:pt x="648" y="593"/>
                    <a:pt x="640" y="587"/>
                  </a:cubicBezTo>
                  <a:lnTo>
                    <a:pt x="89" y="15"/>
                  </a:lnTo>
                  <a:cubicBezTo>
                    <a:pt x="79" y="6"/>
                    <a:pt x="66" y="1"/>
                    <a:pt x="5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3"/>
            <p:cNvSpPr/>
            <p:nvPr/>
          </p:nvSpPr>
          <p:spPr>
            <a:xfrm>
              <a:off x="1539084" y="2592233"/>
              <a:ext cx="21473" cy="18958"/>
            </a:xfrm>
            <a:custGeom>
              <a:avLst/>
              <a:gdLst/>
              <a:ahLst/>
              <a:cxnLst/>
              <a:rect l="l" t="t" r="r" b="b"/>
              <a:pathLst>
                <a:path w="427" h="377" extrusionOk="0">
                  <a:moveTo>
                    <a:pt x="49" y="1"/>
                  </a:moveTo>
                  <a:cubicBezTo>
                    <a:pt x="36" y="1"/>
                    <a:pt x="23" y="5"/>
                    <a:pt x="14" y="14"/>
                  </a:cubicBezTo>
                  <a:cubicBezTo>
                    <a:pt x="0" y="34"/>
                    <a:pt x="0" y="65"/>
                    <a:pt x="20" y="84"/>
                  </a:cubicBezTo>
                  <a:lnTo>
                    <a:pt x="337" y="363"/>
                  </a:lnTo>
                  <a:cubicBezTo>
                    <a:pt x="343" y="369"/>
                    <a:pt x="357" y="377"/>
                    <a:pt x="369" y="377"/>
                  </a:cubicBezTo>
                  <a:cubicBezTo>
                    <a:pt x="381" y="377"/>
                    <a:pt x="395" y="369"/>
                    <a:pt x="407" y="357"/>
                  </a:cubicBezTo>
                  <a:cubicBezTo>
                    <a:pt x="427" y="339"/>
                    <a:pt x="419" y="307"/>
                    <a:pt x="401" y="287"/>
                  </a:cubicBezTo>
                  <a:lnTo>
                    <a:pt x="84" y="14"/>
                  </a:lnTo>
                  <a:cubicBezTo>
                    <a:pt x="74" y="5"/>
                    <a:pt x="61" y="1"/>
                    <a:pt x="4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3"/>
            <p:cNvSpPr/>
            <p:nvPr/>
          </p:nvSpPr>
          <p:spPr>
            <a:xfrm>
              <a:off x="1021173" y="2233935"/>
              <a:ext cx="233636" cy="362573"/>
            </a:xfrm>
            <a:custGeom>
              <a:avLst/>
              <a:gdLst/>
              <a:ahLst/>
              <a:cxnLst/>
              <a:rect l="l" t="t" r="r" b="b"/>
              <a:pathLst>
                <a:path w="4646" h="7210" extrusionOk="0">
                  <a:moveTo>
                    <a:pt x="4106" y="1"/>
                  </a:moveTo>
                  <a:lnTo>
                    <a:pt x="2844" y="330"/>
                  </a:lnTo>
                  <a:lnTo>
                    <a:pt x="0" y="5737"/>
                  </a:lnTo>
                  <a:lnTo>
                    <a:pt x="4043" y="7209"/>
                  </a:lnTo>
                  <a:lnTo>
                    <a:pt x="4646" y="4494"/>
                  </a:lnTo>
                  <a:lnTo>
                    <a:pt x="41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3"/>
            <p:cNvSpPr/>
            <p:nvPr/>
          </p:nvSpPr>
          <p:spPr>
            <a:xfrm>
              <a:off x="1018257" y="2488842"/>
              <a:ext cx="232127" cy="110180"/>
            </a:xfrm>
            <a:custGeom>
              <a:avLst/>
              <a:gdLst/>
              <a:ahLst/>
              <a:cxnLst/>
              <a:rect l="l" t="t" r="r" b="b"/>
              <a:pathLst>
                <a:path w="4616" h="2191" extrusionOk="0">
                  <a:moveTo>
                    <a:pt x="4557" y="0"/>
                  </a:moveTo>
                  <a:cubicBezTo>
                    <a:pt x="4537" y="0"/>
                    <a:pt x="4518" y="13"/>
                    <a:pt x="4513" y="40"/>
                  </a:cubicBezTo>
                  <a:lnTo>
                    <a:pt x="4069" y="2076"/>
                  </a:lnTo>
                  <a:lnTo>
                    <a:pt x="70" y="623"/>
                  </a:lnTo>
                  <a:cubicBezTo>
                    <a:pt x="64" y="620"/>
                    <a:pt x="57" y="619"/>
                    <a:pt x="51" y="619"/>
                  </a:cubicBezTo>
                  <a:cubicBezTo>
                    <a:pt x="33" y="619"/>
                    <a:pt x="17" y="630"/>
                    <a:pt x="8" y="649"/>
                  </a:cubicBezTo>
                  <a:cubicBezTo>
                    <a:pt x="0" y="674"/>
                    <a:pt x="14" y="706"/>
                    <a:pt x="38" y="712"/>
                  </a:cubicBezTo>
                  <a:lnTo>
                    <a:pt x="4088" y="2185"/>
                  </a:lnTo>
                  <a:cubicBezTo>
                    <a:pt x="4088" y="2185"/>
                    <a:pt x="4094" y="2191"/>
                    <a:pt x="4101" y="2191"/>
                  </a:cubicBezTo>
                  <a:cubicBezTo>
                    <a:pt x="4107" y="2191"/>
                    <a:pt x="4120" y="2185"/>
                    <a:pt x="4126" y="2185"/>
                  </a:cubicBezTo>
                  <a:cubicBezTo>
                    <a:pt x="4139" y="2178"/>
                    <a:pt x="4145" y="2166"/>
                    <a:pt x="4151" y="2153"/>
                  </a:cubicBezTo>
                  <a:lnTo>
                    <a:pt x="4608" y="58"/>
                  </a:lnTo>
                  <a:cubicBezTo>
                    <a:pt x="4615" y="34"/>
                    <a:pt x="4602" y="8"/>
                    <a:pt x="4570" y="2"/>
                  </a:cubicBezTo>
                  <a:cubicBezTo>
                    <a:pt x="4566" y="1"/>
                    <a:pt x="4562" y="0"/>
                    <a:pt x="455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3"/>
            <p:cNvSpPr/>
            <p:nvPr/>
          </p:nvSpPr>
          <p:spPr>
            <a:xfrm>
              <a:off x="2225609" y="2053956"/>
              <a:ext cx="120640" cy="120992"/>
            </a:xfrm>
            <a:custGeom>
              <a:avLst/>
              <a:gdLst/>
              <a:ahLst/>
              <a:cxnLst/>
              <a:rect l="l" t="t" r="r" b="b"/>
              <a:pathLst>
                <a:path w="2399" h="2406" extrusionOk="0">
                  <a:moveTo>
                    <a:pt x="762" y="0"/>
                  </a:moveTo>
                  <a:cubicBezTo>
                    <a:pt x="407" y="520"/>
                    <a:pt x="108" y="1129"/>
                    <a:pt x="0" y="1744"/>
                  </a:cubicBezTo>
                  <a:cubicBezTo>
                    <a:pt x="369" y="2043"/>
                    <a:pt x="832" y="2253"/>
                    <a:pt x="1275" y="2405"/>
                  </a:cubicBezTo>
                  <a:cubicBezTo>
                    <a:pt x="1778" y="1980"/>
                    <a:pt x="2164" y="1421"/>
                    <a:pt x="2399" y="806"/>
                  </a:cubicBezTo>
                  <a:cubicBezTo>
                    <a:pt x="1930" y="399"/>
                    <a:pt x="1365" y="127"/>
                    <a:pt x="762"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3"/>
            <p:cNvSpPr/>
            <p:nvPr/>
          </p:nvSpPr>
          <p:spPr>
            <a:xfrm>
              <a:off x="2263878" y="1986420"/>
              <a:ext cx="147192" cy="108068"/>
            </a:xfrm>
            <a:custGeom>
              <a:avLst/>
              <a:gdLst/>
              <a:ahLst/>
              <a:cxnLst/>
              <a:rect l="l" t="t" r="r" b="b"/>
              <a:pathLst>
                <a:path w="2927" h="2149" extrusionOk="0">
                  <a:moveTo>
                    <a:pt x="1679" y="0"/>
                  </a:moveTo>
                  <a:cubicBezTo>
                    <a:pt x="1652" y="0"/>
                    <a:pt x="1625" y="4"/>
                    <a:pt x="1600" y="10"/>
                  </a:cubicBezTo>
                  <a:cubicBezTo>
                    <a:pt x="1237" y="61"/>
                    <a:pt x="882" y="207"/>
                    <a:pt x="598" y="435"/>
                  </a:cubicBezTo>
                  <a:cubicBezTo>
                    <a:pt x="305" y="664"/>
                    <a:pt x="141" y="1001"/>
                    <a:pt x="1" y="1343"/>
                  </a:cubicBezTo>
                  <a:lnTo>
                    <a:pt x="1638" y="2149"/>
                  </a:lnTo>
                  <a:cubicBezTo>
                    <a:pt x="1923" y="2009"/>
                    <a:pt x="2159" y="1768"/>
                    <a:pt x="2273" y="1470"/>
                  </a:cubicBezTo>
                  <a:cubicBezTo>
                    <a:pt x="2450" y="1425"/>
                    <a:pt x="2616" y="1336"/>
                    <a:pt x="2754" y="1221"/>
                  </a:cubicBezTo>
                  <a:cubicBezTo>
                    <a:pt x="2786" y="1197"/>
                    <a:pt x="2818" y="1171"/>
                    <a:pt x="2837" y="1133"/>
                  </a:cubicBezTo>
                  <a:cubicBezTo>
                    <a:pt x="2856" y="1101"/>
                    <a:pt x="2863" y="1063"/>
                    <a:pt x="2850" y="1025"/>
                  </a:cubicBezTo>
                  <a:cubicBezTo>
                    <a:pt x="2837" y="981"/>
                    <a:pt x="2792" y="949"/>
                    <a:pt x="2748" y="943"/>
                  </a:cubicBezTo>
                  <a:cubicBezTo>
                    <a:pt x="2727" y="937"/>
                    <a:pt x="2707" y="936"/>
                    <a:pt x="2687" y="936"/>
                  </a:cubicBezTo>
                  <a:cubicBezTo>
                    <a:pt x="2660" y="936"/>
                    <a:pt x="2635" y="939"/>
                    <a:pt x="2608" y="943"/>
                  </a:cubicBezTo>
                  <a:cubicBezTo>
                    <a:pt x="2736" y="892"/>
                    <a:pt x="2844" y="778"/>
                    <a:pt x="2894" y="644"/>
                  </a:cubicBezTo>
                  <a:cubicBezTo>
                    <a:pt x="2920" y="594"/>
                    <a:pt x="2926" y="530"/>
                    <a:pt x="2894" y="492"/>
                  </a:cubicBezTo>
                  <a:cubicBezTo>
                    <a:pt x="2863" y="448"/>
                    <a:pt x="2812" y="442"/>
                    <a:pt x="2760" y="442"/>
                  </a:cubicBezTo>
                  <a:cubicBezTo>
                    <a:pt x="2640" y="442"/>
                    <a:pt x="2526" y="467"/>
                    <a:pt x="2425" y="518"/>
                  </a:cubicBezTo>
                  <a:cubicBezTo>
                    <a:pt x="2476" y="492"/>
                    <a:pt x="2488" y="435"/>
                    <a:pt x="2488" y="371"/>
                  </a:cubicBezTo>
                  <a:cubicBezTo>
                    <a:pt x="2494" y="315"/>
                    <a:pt x="2463" y="251"/>
                    <a:pt x="2412" y="219"/>
                  </a:cubicBezTo>
                  <a:cubicBezTo>
                    <a:pt x="2372" y="197"/>
                    <a:pt x="2324" y="190"/>
                    <a:pt x="2276" y="190"/>
                  </a:cubicBezTo>
                  <a:cubicBezTo>
                    <a:pt x="2255" y="190"/>
                    <a:pt x="2235" y="191"/>
                    <a:pt x="2215" y="193"/>
                  </a:cubicBezTo>
                  <a:cubicBezTo>
                    <a:pt x="2051" y="207"/>
                    <a:pt x="1892" y="239"/>
                    <a:pt x="1732" y="283"/>
                  </a:cubicBezTo>
                  <a:cubicBezTo>
                    <a:pt x="1796" y="245"/>
                    <a:pt x="1860" y="193"/>
                    <a:pt x="1854" y="117"/>
                  </a:cubicBezTo>
                  <a:cubicBezTo>
                    <a:pt x="1854" y="67"/>
                    <a:pt x="1809" y="29"/>
                    <a:pt x="1758" y="10"/>
                  </a:cubicBezTo>
                  <a:cubicBezTo>
                    <a:pt x="1733" y="4"/>
                    <a:pt x="1706" y="0"/>
                    <a:pt x="167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3"/>
            <p:cNvSpPr/>
            <p:nvPr/>
          </p:nvSpPr>
          <p:spPr>
            <a:xfrm>
              <a:off x="2219223" y="2029969"/>
              <a:ext cx="86847" cy="120740"/>
            </a:xfrm>
            <a:custGeom>
              <a:avLst/>
              <a:gdLst/>
              <a:ahLst/>
              <a:cxnLst/>
              <a:rect l="l" t="t" r="r" b="b"/>
              <a:pathLst>
                <a:path w="1727" h="2401" extrusionOk="0">
                  <a:moveTo>
                    <a:pt x="1568" y="0"/>
                  </a:moveTo>
                  <a:cubicBezTo>
                    <a:pt x="1498" y="0"/>
                    <a:pt x="1434" y="20"/>
                    <a:pt x="1371" y="45"/>
                  </a:cubicBezTo>
                  <a:cubicBezTo>
                    <a:pt x="939" y="203"/>
                    <a:pt x="546" y="439"/>
                    <a:pt x="203" y="736"/>
                  </a:cubicBezTo>
                  <a:cubicBezTo>
                    <a:pt x="153" y="788"/>
                    <a:pt x="127" y="870"/>
                    <a:pt x="107" y="940"/>
                  </a:cubicBezTo>
                  <a:cubicBezTo>
                    <a:pt x="1" y="1359"/>
                    <a:pt x="51" y="1796"/>
                    <a:pt x="127" y="2221"/>
                  </a:cubicBezTo>
                  <a:cubicBezTo>
                    <a:pt x="259" y="2330"/>
                    <a:pt x="442" y="2401"/>
                    <a:pt x="617" y="2401"/>
                  </a:cubicBezTo>
                  <a:cubicBezTo>
                    <a:pt x="718" y="2401"/>
                    <a:pt x="817" y="2377"/>
                    <a:pt x="901" y="2323"/>
                  </a:cubicBezTo>
                  <a:cubicBezTo>
                    <a:pt x="1117" y="2177"/>
                    <a:pt x="1263" y="1930"/>
                    <a:pt x="1275" y="1670"/>
                  </a:cubicBezTo>
                  <a:cubicBezTo>
                    <a:pt x="1288" y="1409"/>
                    <a:pt x="1155" y="1163"/>
                    <a:pt x="953" y="997"/>
                  </a:cubicBezTo>
                  <a:cubicBezTo>
                    <a:pt x="1314" y="826"/>
                    <a:pt x="1606" y="495"/>
                    <a:pt x="1726" y="109"/>
                  </a:cubicBezTo>
                  <a:cubicBezTo>
                    <a:pt x="1706" y="45"/>
                    <a:pt x="1638" y="7"/>
                    <a:pt x="1568"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3"/>
            <p:cNvSpPr/>
            <p:nvPr/>
          </p:nvSpPr>
          <p:spPr>
            <a:xfrm>
              <a:off x="2261665" y="2027706"/>
              <a:ext cx="46918" cy="121344"/>
            </a:xfrm>
            <a:custGeom>
              <a:avLst/>
              <a:gdLst/>
              <a:ahLst/>
              <a:cxnLst/>
              <a:rect l="l" t="t" r="r" b="b"/>
              <a:pathLst>
                <a:path w="933" h="2413" extrusionOk="0">
                  <a:moveTo>
                    <a:pt x="704" y="0"/>
                  </a:moveTo>
                  <a:cubicBezTo>
                    <a:pt x="633" y="0"/>
                    <a:pt x="570" y="22"/>
                    <a:pt x="508" y="45"/>
                  </a:cubicBezTo>
                  <a:cubicBezTo>
                    <a:pt x="393" y="84"/>
                    <a:pt x="279" y="134"/>
                    <a:pt x="165" y="192"/>
                  </a:cubicBezTo>
                  <a:cubicBezTo>
                    <a:pt x="139" y="204"/>
                    <a:pt x="133" y="230"/>
                    <a:pt x="139" y="256"/>
                  </a:cubicBezTo>
                  <a:cubicBezTo>
                    <a:pt x="148" y="272"/>
                    <a:pt x="165" y="280"/>
                    <a:pt x="183" y="280"/>
                  </a:cubicBezTo>
                  <a:cubicBezTo>
                    <a:pt x="192" y="280"/>
                    <a:pt x="201" y="278"/>
                    <a:pt x="209" y="274"/>
                  </a:cubicBezTo>
                  <a:cubicBezTo>
                    <a:pt x="317" y="224"/>
                    <a:pt x="431" y="180"/>
                    <a:pt x="540" y="134"/>
                  </a:cubicBezTo>
                  <a:cubicBezTo>
                    <a:pt x="597" y="117"/>
                    <a:pt x="648" y="95"/>
                    <a:pt x="705" y="95"/>
                  </a:cubicBezTo>
                  <a:cubicBezTo>
                    <a:pt x="711" y="95"/>
                    <a:pt x="717" y="95"/>
                    <a:pt x="724" y="96"/>
                  </a:cubicBezTo>
                  <a:cubicBezTo>
                    <a:pt x="762" y="103"/>
                    <a:pt x="812" y="116"/>
                    <a:pt x="832" y="154"/>
                  </a:cubicBezTo>
                  <a:cubicBezTo>
                    <a:pt x="710" y="522"/>
                    <a:pt x="431" y="833"/>
                    <a:pt x="89" y="997"/>
                  </a:cubicBezTo>
                  <a:cubicBezTo>
                    <a:pt x="70" y="1010"/>
                    <a:pt x="57" y="1023"/>
                    <a:pt x="57" y="1036"/>
                  </a:cubicBezTo>
                  <a:cubicBezTo>
                    <a:pt x="57" y="1055"/>
                    <a:pt x="63" y="1074"/>
                    <a:pt x="77" y="1080"/>
                  </a:cubicBezTo>
                  <a:cubicBezTo>
                    <a:pt x="279" y="1238"/>
                    <a:pt x="393" y="1474"/>
                    <a:pt x="381" y="1709"/>
                  </a:cubicBezTo>
                  <a:cubicBezTo>
                    <a:pt x="375" y="1955"/>
                    <a:pt x="235" y="2190"/>
                    <a:pt x="32" y="2324"/>
                  </a:cubicBezTo>
                  <a:cubicBezTo>
                    <a:pt x="7" y="2342"/>
                    <a:pt x="0" y="2368"/>
                    <a:pt x="13" y="2394"/>
                  </a:cubicBezTo>
                  <a:cubicBezTo>
                    <a:pt x="25" y="2406"/>
                    <a:pt x="38" y="2412"/>
                    <a:pt x="57" y="2412"/>
                  </a:cubicBezTo>
                  <a:cubicBezTo>
                    <a:pt x="63" y="2412"/>
                    <a:pt x="77" y="2412"/>
                    <a:pt x="83" y="2406"/>
                  </a:cubicBezTo>
                  <a:cubicBezTo>
                    <a:pt x="317" y="2260"/>
                    <a:pt x="470" y="1994"/>
                    <a:pt x="482" y="1715"/>
                  </a:cubicBezTo>
                  <a:cubicBezTo>
                    <a:pt x="489" y="1474"/>
                    <a:pt x="387" y="1232"/>
                    <a:pt x="191" y="1055"/>
                  </a:cubicBezTo>
                  <a:cubicBezTo>
                    <a:pt x="540" y="865"/>
                    <a:pt x="812" y="540"/>
                    <a:pt x="933" y="166"/>
                  </a:cubicBezTo>
                  <a:lnTo>
                    <a:pt x="933" y="134"/>
                  </a:lnTo>
                  <a:cubicBezTo>
                    <a:pt x="901" y="58"/>
                    <a:pt x="824" y="7"/>
                    <a:pt x="730" y="1"/>
                  </a:cubicBezTo>
                  <a:cubicBezTo>
                    <a:pt x="721" y="1"/>
                    <a:pt x="713" y="0"/>
                    <a:pt x="70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3"/>
            <p:cNvSpPr/>
            <p:nvPr/>
          </p:nvSpPr>
          <p:spPr>
            <a:xfrm>
              <a:off x="2304108" y="1996226"/>
              <a:ext cx="52349" cy="42040"/>
            </a:xfrm>
            <a:custGeom>
              <a:avLst/>
              <a:gdLst/>
              <a:ahLst/>
              <a:cxnLst/>
              <a:rect l="l" t="t" r="r" b="b"/>
              <a:pathLst>
                <a:path w="1041" h="836" extrusionOk="0">
                  <a:moveTo>
                    <a:pt x="986" y="0"/>
                  </a:moveTo>
                  <a:cubicBezTo>
                    <a:pt x="979" y="0"/>
                    <a:pt x="972" y="2"/>
                    <a:pt x="964" y="6"/>
                  </a:cubicBezTo>
                  <a:cubicBezTo>
                    <a:pt x="794" y="100"/>
                    <a:pt x="616" y="170"/>
                    <a:pt x="425" y="208"/>
                  </a:cubicBezTo>
                  <a:cubicBezTo>
                    <a:pt x="413" y="215"/>
                    <a:pt x="393" y="227"/>
                    <a:pt x="393" y="247"/>
                  </a:cubicBezTo>
                  <a:cubicBezTo>
                    <a:pt x="349" y="449"/>
                    <a:pt x="209" y="639"/>
                    <a:pt x="26" y="748"/>
                  </a:cubicBezTo>
                  <a:cubicBezTo>
                    <a:pt x="6" y="760"/>
                    <a:pt x="0" y="792"/>
                    <a:pt x="12" y="812"/>
                  </a:cubicBezTo>
                  <a:cubicBezTo>
                    <a:pt x="18" y="830"/>
                    <a:pt x="38" y="836"/>
                    <a:pt x="50" y="836"/>
                  </a:cubicBezTo>
                  <a:cubicBezTo>
                    <a:pt x="64" y="836"/>
                    <a:pt x="70" y="836"/>
                    <a:pt x="76" y="830"/>
                  </a:cubicBezTo>
                  <a:cubicBezTo>
                    <a:pt x="273" y="716"/>
                    <a:pt x="425" y="513"/>
                    <a:pt x="475" y="297"/>
                  </a:cubicBezTo>
                  <a:cubicBezTo>
                    <a:pt x="666" y="253"/>
                    <a:pt x="844" y="183"/>
                    <a:pt x="1009" y="94"/>
                  </a:cubicBezTo>
                  <a:cubicBezTo>
                    <a:pt x="1034" y="82"/>
                    <a:pt x="1041" y="50"/>
                    <a:pt x="1028" y="24"/>
                  </a:cubicBezTo>
                  <a:cubicBezTo>
                    <a:pt x="1020" y="11"/>
                    <a:pt x="1004" y="0"/>
                    <a:pt x="9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3"/>
            <p:cNvSpPr/>
            <p:nvPr/>
          </p:nvSpPr>
          <p:spPr>
            <a:xfrm>
              <a:off x="2310444" y="2007540"/>
              <a:ext cx="80762" cy="64619"/>
            </a:xfrm>
            <a:custGeom>
              <a:avLst/>
              <a:gdLst/>
              <a:ahLst/>
              <a:cxnLst/>
              <a:rect l="l" t="t" r="r" b="b"/>
              <a:pathLst>
                <a:path w="1606" h="1285" extrusionOk="0">
                  <a:moveTo>
                    <a:pt x="1553" y="1"/>
                  </a:moveTo>
                  <a:cubicBezTo>
                    <a:pt x="1540" y="1"/>
                    <a:pt x="1528" y="6"/>
                    <a:pt x="1518" y="15"/>
                  </a:cubicBezTo>
                  <a:cubicBezTo>
                    <a:pt x="1295" y="224"/>
                    <a:pt x="997" y="352"/>
                    <a:pt x="692" y="370"/>
                  </a:cubicBezTo>
                  <a:cubicBezTo>
                    <a:pt x="668" y="370"/>
                    <a:pt x="654" y="383"/>
                    <a:pt x="648" y="402"/>
                  </a:cubicBezTo>
                  <a:cubicBezTo>
                    <a:pt x="554" y="739"/>
                    <a:pt x="331" y="1024"/>
                    <a:pt x="33" y="1190"/>
                  </a:cubicBezTo>
                  <a:cubicBezTo>
                    <a:pt x="14" y="1202"/>
                    <a:pt x="1" y="1234"/>
                    <a:pt x="14" y="1258"/>
                  </a:cubicBezTo>
                  <a:cubicBezTo>
                    <a:pt x="27" y="1272"/>
                    <a:pt x="39" y="1284"/>
                    <a:pt x="59" y="1284"/>
                  </a:cubicBezTo>
                  <a:cubicBezTo>
                    <a:pt x="65" y="1284"/>
                    <a:pt x="77" y="1278"/>
                    <a:pt x="83" y="1278"/>
                  </a:cubicBezTo>
                  <a:cubicBezTo>
                    <a:pt x="395" y="1100"/>
                    <a:pt x="630" y="809"/>
                    <a:pt x="730" y="466"/>
                  </a:cubicBezTo>
                  <a:cubicBezTo>
                    <a:pt x="1049" y="440"/>
                    <a:pt x="1353" y="300"/>
                    <a:pt x="1588" y="86"/>
                  </a:cubicBezTo>
                  <a:cubicBezTo>
                    <a:pt x="1606" y="66"/>
                    <a:pt x="1606" y="40"/>
                    <a:pt x="1588" y="15"/>
                  </a:cubicBezTo>
                  <a:cubicBezTo>
                    <a:pt x="1578" y="6"/>
                    <a:pt x="1565" y="1"/>
                    <a:pt x="155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3"/>
            <p:cNvSpPr/>
            <p:nvPr/>
          </p:nvSpPr>
          <p:spPr>
            <a:xfrm>
              <a:off x="2330609" y="2028611"/>
              <a:ext cx="72112" cy="58233"/>
            </a:xfrm>
            <a:custGeom>
              <a:avLst/>
              <a:gdLst/>
              <a:ahLst/>
              <a:cxnLst/>
              <a:rect l="l" t="t" r="r" b="b"/>
              <a:pathLst>
                <a:path w="1434" h="1158" extrusionOk="0">
                  <a:moveTo>
                    <a:pt x="1380" y="0"/>
                  </a:moveTo>
                  <a:cubicBezTo>
                    <a:pt x="1368" y="0"/>
                    <a:pt x="1355" y="5"/>
                    <a:pt x="1345" y="15"/>
                  </a:cubicBezTo>
                  <a:cubicBezTo>
                    <a:pt x="1172" y="181"/>
                    <a:pt x="935" y="276"/>
                    <a:pt x="694" y="276"/>
                  </a:cubicBezTo>
                  <a:cubicBezTo>
                    <a:pt x="687" y="276"/>
                    <a:pt x="679" y="276"/>
                    <a:pt x="672" y="276"/>
                  </a:cubicBezTo>
                  <a:cubicBezTo>
                    <a:pt x="648" y="276"/>
                    <a:pt x="628" y="294"/>
                    <a:pt x="622" y="314"/>
                  </a:cubicBezTo>
                  <a:cubicBezTo>
                    <a:pt x="552" y="631"/>
                    <a:pt x="323" y="923"/>
                    <a:pt x="32" y="1068"/>
                  </a:cubicBezTo>
                  <a:cubicBezTo>
                    <a:pt x="6" y="1075"/>
                    <a:pt x="0" y="1106"/>
                    <a:pt x="12" y="1132"/>
                  </a:cubicBezTo>
                  <a:cubicBezTo>
                    <a:pt x="18" y="1144"/>
                    <a:pt x="38" y="1158"/>
                    <a:pt x="50" y="1158"/>
                  </a:cubicBezTo>
                  <a:cubicBezTo>
                    <a:pt x="63" y="1158"/>
                    <a:pt x="70" y="1158"/>
                    <a:pt x="76" y="1152"/>
                  </a:cubicBezTo>
                  <a:cubicBezTo>
                    <a:pt x="381" y="999"/>
                    <a:pt x="622" y="707"/>
                    <a:pt x="704" y="370"/>
                  </a:cubicBezTo>
                  <a:cubicBezTo>
                    <a:pt x="970" y="370"/>
                    <a:pt x="1225" y="268"/>
                    <a:pt x="1415" y="85"/>
                  </a:cubicBezTo>
                  <a:cubicBezTo>
                    <a:pt x="1433" y="66"/>
                    <a:pt x="1433" y="34"/>
                    <a:pt x="1415" y="15"/>
                  </a:cubicBezTo>
                  <a:cubicBezTo>
                    <a:pt x="1405" y="5"/>
                    <a:pt x="1393" y="0"/>
                    <a:pt x="13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3"/>
            <p:cNvSpPr/>
            <p:nvPr/>
          </p:nvSpPr>
          <p:spPr>
            <a:xfrm>
              <a:off x="2289374" y="2060242"/>
              <a:ext cx="54009" cy="33944"/>
            </a:xfrm>
            <a:custGeom>
              <a:avLst/>
              <a:gdLst/>
              <a:ahLst/>
              <a:cxnLst/>
              <a:rect l="l" t="t" r="r" b="b"/>
              <a:pathLst>
                <a:path w="1074" h="675" extrusionOk="0">
                  <a:moveTo>
                    <a:pt x="52" y="0"/>
                  </a:moveTo>
                  <a:cubicBezTo>
                    <a:pt x="31" y="0"/>
                    <a:pt x="13" y="12"/>
                    <a:pt x="7" y="34"/>
                  </a:cubicBezTo>
                  <a:cubicBezTo>
                    <a:pt x="1" y="58"/>
                    <a:pt x="14" y="84"/>
                    <a:pt x="39" y="96"/>
                  </a:cubicBezTo>
                  <a:cubicBezTo>
                    <a:pt x="395" y="204"/>
                    <a:pt x="724" y="401"/>
                    <a:pt x="985" y="661"/>
                  </a:cubicBezTo>
                  <a:cubicBezTo>
                    <a:pt x="997" y="675"/>
                    <a:pt x="1011" y="675"/>
                    <a:pt x="1023" y="675"/>
                  </a:cubicBezTo>
                  <a:cubicBezTo>
                    <a:pt x="1035" y="675"/>
                    <a:pt x="1049" y="667"/>
                    <a:pt x="1055" y="661"/>
                  </a:cubicBezTo>
                  <a:cubicBezTo>
                    <a:pt x="1073" y="643"/>
                    <a:pt x="1073" y="611"/>
                    <a:pt x="1055" y="591"/>
                  </a:cubicBezTo>
                  <a:cubicBezTo>
                    <a:pt x="782" y="318"/>
                    <a:pt x="439" y="116"/>
                    <a:pt x="65" y="2"/>
                  </a:cubicBezTo>
                  <a:cubicBezTo>
                    <a:pt x="60" y="1"/>
                    <a:pt x="56" y="0"/>
                    <a:pt x="5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3"/>
            <p:cNvSpPr/>
            <p:nvPr/>
          </p:nvSpPr>
          <p:spPr>
            <a:xfrm>
              <a:off x="1801082" y="2141657"/>
              <a:ext cx="488644" cy="411955"/>
            </a:xfrm>
            <a:custGeom>
              <a:avLst/>
              <a:gdLst/>
              <a:ahLst/>
              <a:cxnLst/>
              <a:rect l="l" t="t" r="r" b="b"/>
              <a:pathLst>
                <a:path w="9717" h="8192" extrusionOk="0">
                  <a:moveTo>
                    <a:pt x="8442" y="0"/>
                  </a:moveTo>
                  <a:cubicBezTo>
                    <a:pt x="7033" y="1429"/>
                    <a:pt x="4292" y="3669"/>
                    <a:pt x="3961" y="4988"/>
                  </a:cubicBezTo>
                  <a:lnTo>
                    <a:pt x="1043" y="3682"/>
                  </a:lnTo>
                  <a:lnTo>
                    <a:pt x="1" y="7038"/>
                  </a:lnTo>
                  <a:lnTo>
                    <a:pt x="3137" y="8067"/>
                  </a:lnTo>
                  <a:cubicBezTo>
                    <a:pt x="3388" y="8150"/>
                    <a:pt x="3646" y="8191"/>
                    <a:pt x="3905" y="8191"/>
                  </a:cubicBezTo>
                  <a:cubicBezTo>
                    <a:pt x="4181" y="8191"/>
                    <a:pt x="4457" y="8144"/>
                    <a:pt x="4723" y="8048"/>
                  </a:cubicBezTo>
                  <a:cubicBezTo>
                    <a:pt x="5269" y="7858"/>
                    <a:pt x="5726" y="7477"/>
                    <a:pt x="6017" y="6976"/>
                  </a:cubicBezTo>
                  <a:lnTo>
                    <a:pt x="9717" y="661"/>
                  </a:lnTo>
                  <a:lnTo>
                    <a:pt x="8442"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3"/>
            <p:cNvSpPr/>
            <p:nvPr/>
          </p:nvSpPr>
          <p:spPr>
            <a:xfrm>
              <a:off x="1994488" y="2385451"/>
              <a:ext cx="15086" cy="80209"/>
            </a:xfrm>
            <a:custGeom>
              <a:avLst/>
              <a:gdLst/>
              <a:ahLst/>
              <a:cxnLst/>
              <a:rect l="l" t="t" r="r" b="b"/>
              <a:pathLst>
                <a:path w="300" h="1595" extrusionOk="0">
                  <a:moveTo>
                    <a:pt x="131" y="1"/>
                  </a:moveTo>
                  <a:cubicBezTo>
                    <a:pt x="109" y="1"/>
                    <a:pt x="91" y="17"/>
                    <a:pt x="91" y="40"/>
                  </a:cubicBezTo>
                  <a:cubicBezTo>
                    <a:pt x="1" y="547"/>
                    <a:pt x="39" y="1074"/>
                    <a:pt x="197" y="1563"/>
                  </a:cubicBezTo>
                  <a:cubicBezTo>
                    <a:pt x="205" y="1581"/>
                    <a:pt x="223" y="1595"/>
                    <a:pt x="243" y="1595"/>
                  </a:cubicBezTo>
                  <a:lnTo>
                    <a:pt x="261" y="1595"/>
                  </a:lnTo>
                  <a:cubicBezTo>
                    <a:pt x="287" y="1581"/>
                    <a:pt x="299" y="1557"/>
                    <a:pt x="293" y="1531"/>
                  </a:cubicBezTo>
                  <a:cubicBezTo>
                    <a:pt x="135" y="1054"/>
                    <a:pt x="97" y="547"/>
                    <a:pt x="185" y="52"/>
                  </a:cubicBezTo>
                  <a:cubicBezTo>
                    <a:pt x="185" y="26"/>
                    <a:pt x="173" y="2"/>
                    <a:pt x="141" y="2"/>
                  </a:cubicBezTo>
                  <a:cubicBezTo>
                    <a:pt x="138" y="1"/>
                    <a:pt x="134" y="1"/>
                    <a:pt x="1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3"/>
            <p:cNvSpPr/>
            <p:nvPr/>
          </p:nvSpPr>
          <p:spPr>
            <a:xfrm>
              <a:off x="1636139" y="2236147"/>
              <a:ext cx="257221" cy="292020"/>
            </a:xfrm>
            <a:custGeom>
              <a:avLst/>
              <a:gdLst/>
              <a:ahLst/>
              <a:cxnLst/>
              <a:rect l="l" t="t" r="r" b="b"/>
              <a:pathLst>
                <a:path w="5115" h="5807" extrusionOk="0">
                  <a:moveTo>
                    <a:pt x="469" y="1"/>
                  </a:moveTo>
                  <a:lnTo>
                    <a:pt x="0" y="1568"/>
                  </a:lnTo>
                  <a:lnTo>
                    <a:pt x="972" y="4869"/>
                  </a:lnTo>
                  <a:lnTo>
                    <a:pt x="3497" y="5807"/>
                  </a:lnTo>
                  <a:lnTo>
                    <a:pt x="5115" y="1580"/>
                  </a:lnTo>
                  <a:lnTo>
                    <a:pt x="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3"/>
            <p:cNvSpPr/>
            <p:nvPr/>
          </p:nvSpPr>
          <p:spPr>
            <a:xfrm>
              <a:off x="1592691" y="2214574"/>
              <a:ext cx="201804" cy="661482"/>
            </a:xfrm>
            <a:custGeom>
              <a:avLst/>
              <a:gdLst/>
              <a:ahLst/>
              <a:cxnLst/>
              <a:rect l="l" t="t" r="r" b="b"/>
              <a:pathLst>
                <a:path w="4013" h="13154" extrusionOk="0">
                  <a:moveTo>
                    <a:pt x="259" y="0"/>
                  </a:moveTo>
                  <a:cubicBezTo>
                    <a:pt x="175" y="0"/>
                    <a:pt x="89" y="6"/>
                    <a:pt x="1" y="17"/>
                  </a:cubicBezTo>
                  <a:cubicBezTo>
                    <a:pt x="1734" y="4117"/>
                    <a:pt x="2407" y="8654"/>
                    <a:pt x="1860" y="13065"/>
                  </a:cubicBezTo>
                  <a:cubicBezTo>
                    <a:pt x="2375" y="13090"/>
                    <a:pt x="2876" y="13122"/>
                    <a:pt x="3359" y="13154"/>
                  </a:cubicBezTo>
                  <a:cubicBezTo>
                    <a:pt x="4012" y="8749"/>
                    <a:pt x="3213" y="4135"/>
                    <a:pt x="1112" y="213"/>
                  </a:cubicBezTo>
                  <a:cubicBezTo>
                    <a:pt x="830" y="70"/>
                    <a:pt x="556" y="0"/>
                    <a:pt x="259"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3"/>
            <p:cNvSpPr/>
            <p:nvPr/>
          </p:nvSpPr>
          <p:spPr>
            <a:xfrm>
              <a:off x="1228861" y="1702547"/>
              <a:ext cx="403155" cy="456359"/>
            </a:xfrm>
            <a:custGeom>
              <a:avLst/>
              <a:gdLst/>
              <a:ahLst/>
              <a:cxnLst/>
              <a:rect l="l" t="t" r="r" b="b"/>
              <a:pathLst>
                <a:path w="8017" h="9075" extrusionOk="0">
                  <a:moveTo>
                    <a:pt x="5427" y="1"/>
                  </a:moveTo>
                  <a:cubicBezTo>
                    <a:pt x="4298" y="1"/>
                    <a:pt x="3166" y="421"/>
                    <a:pt x="2331" y="1181"/>
                  </a:cubicBezTo>
                  <a:cubicBezTo>
                    <a:pt x="1283" y="2133"/>
                    <a:pt x="718" y="3592"/>
                    <a:pt x="858" y="4994"/>
                  </a:cubicBezTo>
                  <a:cubicBezTo>
                    <a:pt x="458" y="5261"/>
                    <a:pt x="293" y="5762"/>
                    <a:pt x="420" y="6227"/>
                  </a:cubicBezTo>
                  <a:cubicBezTo>
                    <a:pt x="490" y="6479"/>
                    <a:pt x="648" y="6728"/>
                    <a:pt x="592" y="6988"/>
                  </a:cubicBezTo>
                  <a:cubicBezTo>
                    <a:pt x="548" y="7203"/>
                    <a:pt x="363" y="7355"/>
                    <a:pt x="229" y="7540"/>
                  </a:cubicBezTo>
                  <a:cubicBezTo>
                    <a:pt x="71" y="7774"/>
                    <a:pt x="1" y="8073"/>
                    <a:pt x="47" y="8359"/>
                  </a:cubicBezTo>
                  <a:cubicBezTo>
                    <a:pt x="91" y="8638"/>
                    <a:pt x="249" y="8904"/>
                    <a:pt x="478" y="9075"/>
                  </a:cubicBezTo>
                  <a:cubicBezTo>
                    <a:pt x="484" y="8860"/>
                    <a:pt x="776" y="8682"/>
                    <a:pt x="985" y="8638"/>
                  </a:cubicBezTo>
                  <a:cubicBezTo>
                    <a:pt x="1046" y="8625"/>
                    <a:pt x="1108" y="8619"/>
                    <a:pt x="1170" y="8619"/>
                  </a:cubicBezTo>
                  <a:cubicBezTo>
                    <a:pt x="1320" y="8619"/>
                    <a:pt x="1471" y="8651"/>
                    <a:pt x="1620" y="8682"/>
                  </a:cubicBezTo>
                  <a:cubicBezTo>
                    <a:pt x="1750" y="8709"/>
                    <a:pt x="1883" y="8735"/>
                    <a:pt x="2013" y="8735"/>
                  </a:cubicBezTo>
                  <a:cubicBezTo>
                    <a:pt x="2093" y="8735"/>
                    <a:pt x="2171" y="8725"/>
                    <a:pt x="2247" y="8702"/>
                  </a:cubicBezTo>
                  <a:cubicBezTo>
                    <a:pt x="2522" y="8618"/>
                    <a:pt x="2730" y="8371"/>
                    <a:pt x="3009" y="8333"/>
                  </a:cubicBezTo>
                  <a:cubicBezTo>
                    <a:pt x="3034" y="8330"/>
                    <a:pt x="3058" y="8329"/>
                    <a:pt x="3082" y="8329"/>
                  </a:cubicBezTo>
                  <a:cubicBezTo>
                    <a:pt x="3503" y="8329"/>
                    <a:pt x="3848" y="8778"/>
                    <a:pt x="4271" y="8778"/>
                  </a:cubicBezTo>
                  <a:cubicBezTo>
                    <a:pt x="4274" y="8778"/>
                    <a:pt x="4277" y="8778"/>
                    <a:pt x="4279" y="8778"/>
                  </a:cubicBezTo>
                  <a:cubicBezTo>
                    <a:pt x="4508" y="8778"/>
                    <a:pt x="4710" y="8650"/>
                    <a:pt x="4907" y="8542"/>
                  </a:cubicBezTo>
                  <a:cubicBezTo>
                    <a:pt x="5058" y="8451"/>
                    <a:pt x="5233" y="8373"/>
                    <a:pt x="5408" y="8373"/>
                  </a:cubicBezTo>
                  <a:cubicBezTo>
                    <a:pt x="5453" y="8373"/>
                    <a:pt x="5498" y="8378"/>
                    <a:pt x="5542" y="8389"/>
                  </a:cubicBezTo>
                  <a:cubicBezTo>
                    <a:pt x="5732" y="8435"/>
                    <a:pt x="5879" y="8594"/>
                    <a:pt x="6069" y="8638"/>
                  </a:cubicBezTo>
                  <a:cubicBezTo>
                    <a:pt x="6112" y="8649"/>
                    <a:pt x="6156" y="8654"/>
                    <a:pt x="6199" y="8654"/>
                  </a:cubicBezTo>
                  <a:cubicBezTo>
                    <a:pt x="6403" y="8654"/>
                    <a:pt x="6608" y="8550"/>
                    <a:pt x="6817" y="8524"/>
                  </a:cubicBezTo>
                  <a:cubicBezTo>
                    <a:pt x="6848" y="8520"/>
                    <a:pt x="6880" y="8518"/>
                    <a:pt x="6912" y="8518"/>
                  </a:cubicBezTo>
                  <a:cubicBezTo>
                    <a:pt x="7218" y="8518"/>
                    <a:pt x="7570" y="8677"/>
                    <a:pt x="7718" y="8936"/>
                  </a:cubicBezTo>
                  <a:cubicBezTo>
                    <a:pt x="8011" y="8530"/>
                    <a:pt x="8017" y="7946"/>
                    <a:pt x="7744" y="7527"/>
                  </a:cubicBezTo>
                  <a:cubicBezTo>
                    <a:pt x="7624" y="7349"/>
                    <a:pt x="7452" y="7185"/>
                    <a:pt x="7440" y="6968"/>
                  </a:cubicBezTo>
                  <a:cubicBezTo>
                    <a:pt x="7402" y="6594"/>
                    <a:pt x="7852" y="6289"/>
                    <a:pt x="7782" y="5922"/>
                  </a:cubicBezTo>
                  <a:cubicBezTo>
                    <a:pt x="7744" y="5680"/>
                    <a:pt x="7490" y="5515"/>
                    <a:pt x="7440" y="5275"/>
                  </a:cubicBezTo>
                  <a:cubicBezTo>
                    <a:pt x="7402" y="5097"/>
                    <a:pt x="7484" y="4912"/>
                    <a:pt x="7528" y="4734"/>
                  </a:cubicBezTo>
                  <a:cubicBezTo>
                    <a:pt x="7654" y="4239"/>
                    <a:pt x="7502" y="3650"/>
                    <a:pt x="7097" y="3339"/>
                  </a:cubicBezTo>
                  <a:cubicBezTo>
                    <a:pt x="7332" y="2926"/>
                    <a:pt x="7572" y="2513"/>
                    <a:pt x="7680" y="2056"/>
                  </a:cubicBezTo>
                  <a:cubicBezTo>
                    <a:pt x="7788" y="1593"/>
                    <a:pt x="7744" y="1079"/>
                    <a:pt x="7458" y="705"/>
                  </a:cubicBezTo>
                  <a:cubicBezTo>
                    <a:pt x="7179" y="343"/>
                    <a:pt x="6722" y="172"/>
                    <a:pt x="6278" y="82"/>
                  </a:cubicBezTo>
                  <a:cubicBezTo>
                    <a:pt x="5997" y="27"/>
                    <a:pt x="5712" y="1"/>
                    <a:pt x="5427"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3"/>
            <p:cNvSpPr/>
            <p:nvPr/>
          </p:nvSpPr>
          <p:spPr>
            <a:xfrm>
              <a:off x="1331950" y="2023632"/>
              <a:ext cx="179778" cy="212565"/>
            </a:xfrm>
            <a:custGeom>
              <a:avLst/>
              <a:gdLst/>
              <a:ahLst/>
              <a:cxnLst/>
              <a:rect l="l" t="t" r="r" b="b"/>
              <a:pathLst>
                <a:path w="3575" h="4227" extrusionOk="0">
                  <a:moveTo>
                    <a:pt x="560" y="0"/>
                  </a:moveTo>
                  <a:cubicBezTo>
                    <a:pt x="680" y="932"/>
                    <a:pt x="249" y="2634"/>
                    <a:pt x="1" y="3604"/>
                  </a:cubicBezTo>
                  <a:cubicBezTo>
                    <a:pt x="1" y="3604"/>
                    <a:pt x="979" y="4227"/>
                    <a:pt x="1899" y="4227"/>
                  </a:cubicBezTo>
                  <a:cubicBezTo>
                    <a:pt x="2997" y="4227"/>
                    <a:pt x="3574" y="3585"/>
                    <a:pt x="3574" y="3585"/>
                  </a:cubicBezTo>
                  <a:cubicBezTo>
                    <a:pt x="3466" y="3237"/>
                    <a:pt x="3327" y="2830"/>
                    <a:pt x="3276" y="2563"/>
                  </a:cubicBezTo>
                  <a:cubicBezTo>
                    <a:pt x="3244" y="2385"/>
                    <a:pt x="3225" y="2227"/>
                    <a:pt x="3219" y="2062"/>
                  </a:cubicBezTo>
                  <a:cubicBezTo>
                    <a:pt x="3213" y="2012"/>
                    <a:pt x="3213" y="1966"/>
                    <a:pt x="3213" y="1916"/>
                  </a:cubicBezTo>
                  <a:lnTo>
                    <a:pt x="1855" y="273"/>
                  </a:lnTo>
                  <a:lnTo>
                    <a:pt x="560"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3"/>
            <p:cNvSpPr/>
            <p:nvPr/>
          </p:nvSpPr>
          <p:spPr>
            <a:xfrm>
              <a:off x="1383998" y="2043999"/>
              <a:ext cx="112694" cy="108571"/>
            </a:xfrm>
            <a:custGeom>
              <a:avLst/>
              <a:gdLst/>
              <a:ahLst/>
              <a:cxnLst/>
              <a:rect l="l" t="t" r="r" b="b"/>
              <a:pathLst>
                <a:path w="2241" h="2159" extrusionOk="0">
                  <a:moveTo>
                    <a:pt x="0" y="0"/>
                  </a:moveTo>
                  <a:cubicBezTo>
                    <a:pt x="96" y="571"/>
                    <a:pt x="389" y="1112"/>
                    <a:pt x="820" y="1499"/>
                  </a:cubicBezTo>
                  <a:cubicBezTo>
                    <a:pt x="1213" y="1860"/>
                    <a:pt x="1714" y="2088"/>
                    <a:pt x="2241" y="2158"/>
                  </a:cubicBezTo>
                  <a:cubicBezTo>
                    <a:pt x="2209" y="1980"/>
                    <a:pt x="2190" y="1822"/>
                    <a:pt x="2184" y="1657"/>
                  </a:cubicBezTo>
                  <a:cubicBezTo>
                    <a:pt x="2108" y="1657"/>
                    <a:pt x="2032" y="1645"/>
                    <a:pt x="1956" y="1631"/>
                  </a:cubicBezTo>
                  <a:cubicBezTo>
                    <a:pt x="1473" y="1531"/>
                    <a:pt x="1042" y="1245"/>
                    <a:pt x="699" y="896"/>
                  </a:cubicBezTo>
                  <a:cubicBezTo>
                    <a:pt x="433" y="623"/>
                    <a:pt x="210" y="319"/>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3"/>
            <p:cNvSpPr/>
            <p:nvPr/>
          </p:nvSpPr>
          <p:spPr>
            <a:xfrm>
              <a:off x="1360061" y="1777224"/>
              <a:ext cx="220561" cy="350454"/>
            </a:xfrm>
            <a:custGeom>
              <a:avLst/>
              <a:gdLst/>
              <a:ahLst/>
              <a:cxnLst/>
              <a:rect l="l" t="t" r="r" b="b"/>
              <a:pathLst>
                <a:path w="4386" h="6969" extrusionOk="0">
                  <a:moveTo>
                    <a:pt x="2101" y="0"/>
                  </a:moveTo>
                  <a:lnTo>
                    <a:pt x="109" y="1092"/>
                  </a:lnTo>
                  <a:lnTo>
                    <a:pt x="1" y="3135"/>
                  </a:lnTo>
                  <a:lnTo>
                    <a:pt x="1" y="4900"/>
                  </a:lnTo>
                  <a:lnTo>
                    <a:pt x="286" y="5020"/>
                  </a:lnTo>
                  <a:cubicBezTo>
                    <a:pt x="560" y="5433"/>
                    <a:pt x="833" y="5852"/>
                    <a:pt x="1175" y="6201"/>
                  </a:cubicBezTo>
                  <a:cubicBezTo>
                    <a:pt x="1518" y="6550"/>
                    <a:pt x="1949" y="6836"/>
                    <a:pt x="2432" y="6936"/>
                  </a:cubicBezTo>
                  <a:cubicBezTo>
                    <a:pt x="2538" y="6958"/>
                    <a:pt x="2647" y="6968"/>
                    <a:pt x="2756" y="6968"/>
                  </a:cubicBezTo>
                  <a:cubicBezTo>
                    <a:pt x="3142" y="6968"/>
                    <a:pt x="3529" y="6835"/>
                    <a:pt x="3797" y="6562"/>
                  </a:cubicBezTo>
                  <a:cubicBezTo>
                    <a:pt x="4177" y="6181"/>
                    <a:pt x="4266" y="5604"/>
                    <a:pt x="4310" y="5071"/>
                  </a:cubicBezTo>
                  <a:cubicBezTo>
                    <a:pt x="4316" y="4976"/>
                    <a:pt x="4322" y="4886"/>
                    <a:pt x="4330" y="4798"/>
                  </a:cubicBezTo>
                  <a:cubicBezTo>
                    <a:pt x="4342" y="4576"/>
                    <a:pt x="4348" y="4353"/>
                    <a:pt x="4354" y="4132"/>
                  </a:cubicBezTo>
                  <a:cubicBezTo>
                    <a:pt x="4386" y="2856"/>
                    <a:pt x="4298" y="1574"/>
                    <a:pt x="4208" y="299"/>
                  </a:cubicBezTo>
                  <a:lnTo>
                    <a:pt x="2101"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3"/>
            <p:cNvSpPr/>
            <p:nvPr/>
          </p:nvSpPr>
          <p:spPr>
            <a:xfrm>
              <a:off x="1300420" y="1936736"/>
              <a:ext cx="92278" cy="92378"/>
            </a:xfrm>
            <a:custGeom>
              <a:avLst/>
              <a:gdLst/>
              <a:ahLst/>
              <a:cxnLst/>
              <a:rect l="l" t="t" r="r" b="b"/>
              <a:pathLst>
                <a:path w="1835" h="1837" extrusionOk="0">
                  <a:moveTo>
                    <a:pt x="914" y="1"/>
                  </a:moveTo>
                  <a:cubicBezTo>
                    <a:pt x="406" y="1"/>
                    <a:pt x="0" y="408"/>
                    <a:pt x="0" y="915"/>
                  </a:cubicBezTo>
                  <a:cubicBezTo>
                    <a:pt x="0" y="1423"/>
                    <a:pt x="406" y="1836"/>
                    <a:pt x="914" y="1836"/>
                  </a:cubicBezTo>
                  <a:cubicBezTo>
                    <a:pt x="1421" y="1836"/>
                    <a:pt x="1834" y="1423"/>
                    <a:pt x="1834" y="915"/>
                  </a:cubicBezTo>
                  <a:cubicBezTo>
                    <a:pt x="1834" y="408"/>
                    <a:pt x="1421" y="1"/>
                    <a:pt x="914"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3"/>
            <p:cNvSpPr/>
            <p:nvPr/>
          </p:nvSpPr>
          <p:spPr>
            <a:xfrm>
              <a:off x="1318573" y="1962081"/>
              <a:ext cx="56272" cy="48779"/>
            </a:xfrm>
            <a:custGeom>
              <a:avLst/>
              <a:gdLst/>
              <a:ahLst/>
              <a:cxnLst/>
              <a:rect l="l" t="t" r="r" b="b"/>
              <a:pathLst>
                <a:path w="1119" h="970" extrusionOk="0">
                  <a:moveTo>
                    <a:pt x="144" y="0"/>
                  </a:moveTo>
                  <a:cubicBezTo>
                    <a:pt x="111" y="0"/>
                    <a:pt x="78" y="2"/>
                    <a:pt x="45" y="6"/>
                  </a:cubicBezTo>
                  <a:cubicBezTo>
                    <a:pt x="20" y="6"/>
                    <a:pt x="0" y="30"/>
                    <a:pt x="0" y="56"/>
                  </a:cubicBezTo>
                  <a:cubicBezTo>
                    <a:pt x="7" y="82"/>
                    <a:pt x="32" y="100"/>
                    <a:pt x="58" y="100"/>
                  </a:cubicBezTo>
                  <a:cubicBezTo>
                    <a:pt x="87" y="97"/>
                    <a:pt x="116" y="96"/>
                    <a:pt x="144" y="96"/>
                  </a:cubicBezTo>
                  <a:cubicBezTo>
                    <a:pt x="499" y="96"/>
                    <a:pt x="824" y="311"/>
                    <a:pt x="952" y="647"/>
                  </a:cubicBezTo>
                  <a:cubicBezTo>
                    <a:pt x="990" y="735"/>
                    <a:pt x="1010" y="830"/>
                    <a:pt x="1016" y="926"/>
                  </a:cubicBezTo>
                  <a:cubicBezTo>
                    <a:pt x="1016" y="951"/>
                    <a:pt x="1042" y="970"/>
                    <a:pt x="1067" y="970"/>
                  </a:cubicBezTo>
                  <a:cubicBezTo>
                    <a:pt x="1092" y="970"/>
                    <a:pt x="1118" y="944"/>
                    <a:pt x="1111" y="919"/>
                  </a:cubicBezTo>
                  <a:cubicBezTo>
                    <a:pt x="1111" y="811"/>
                    <a:pt x="1086" y="709"/>
                    <a:pt x="1048" y="609"/>
                  </a:cubicBezTo>
                  <a:cubicBezTo>
                    <a:pt x="902" y="239"/>
                    <a:pt x="539" y="0"/>
                    <a:pt x="1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3"/>
            <p:cNvSpPr/>
            <p:nvPr/>
          </p:nvSpPr>
          <p:spPr>
            <a:xfrm>
              <a:off x="1324306" y="1971535"/>
              <a:ext cx="32586" cy="23082"/>
            </a:xfrm>
            <a:custGeom>
              <a:avLst/>
              <a:gdLst/>
              <a:ahLst/>
              <a:cxnLst/>
              <a:rect l="l" t="t" r="r" b="b"/>
              <a:pathLst>
                <a:path w="648" h="459" extrusionOk="0">
                  <a:moveTo>
                    <a:pt x="596" y="0"/>
                  </a:moveTo>
                  <a:cubicBezTo>
                    <a:pt x="593" y="0"/>
                    <a:pt x="589" y="1"/>
                    <a:pt x="586" y="2"/>
                  </a:cubicBezTo>
                  <a:cubicBezTo>
                    <a:pt x="534" y="14"/>
                    <a:pt x="490" y="32"/>
                    <a:pt x="439" y="46"/>
                  </a:cubicBezTo>
                  <a:cubicBezTo>
                    <a:pt x="273" y="116"/>
                    <a:pt x="121" y="230"/>
                    <a:pt x="14" y="383"/>
                  </a:cubicBezTo>
                  <a:cubicBezTo>
                    <a:pt x="1" y="401"/>
                    <a:pt x="7" y="433"/>
                    <a:pt x="27" y="445"/>
                  </a:cubicBezTo>
                  <a:cubicBezTo>
                    <a:pt x="39" y="451"/>
                    <a:pt x="45" y="459"/>
                    <a:pt x="59" y="459"/>
                  </a:cubicBezTo>
                  <a:cubicBezTo>
                    <a:pt x="71" y="459"/>
                    <a:pt x="83" y="451"/>
                    <a:pt x="97" y="433"/>
                  </a:cubicBezTo>
                  <a:cubicBezTo>
                    <a:pt x="191" y="299"/>
                    <a:pt x="325" y="198"/>
                    <a:pt x="477" y="140"/>
                  </a:cubicBezTo>
                  <a:cubicBezTo>
                    <a:pt x="522" y="122"/>
                    <a:pt x="566" y="108"/>
                    <a:pt x="610" y="96"/>
                  </a:cubicBezTo>
                  <a:cubicBezTo>
                    <a:pt x="636" y="90"/>
                    <a:pt x="648" y="64"/>
                    <a:pt x="642" y="40"/>
                  </a:cubicBezTo>
                  <a:cubicBezTo>
                    <a:pt x="637" y="18"/>
                    <a:pt x="617" y="0"/>
                    <a:pt x="59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3"/>
            <p:cNvSpPr/>
            <p:nvPr/>
          </p:nvSpPr>
          <p:spPr>
            <a:xfrm>
              <a:off x="1492518" y="1933014"/>
              <a:ext cx="30374" cy="88405"/>
            </a:xfrm>
            <a:custGeom>
              <a:avLst/>
              <a:gdLst/>
              <a:ahLst/>
              <a:cxnLst/>
              <a:rect l="l" t="t" r="r" b="b"/>
              <a:pathLst>
                <a:path w="604" h="1758" extrusionOk="0">
                  <a:moveTo>
                    <a:pt x="60" y="1"/>
                  </a:moveTo>
                  <a:cubicBezTo>
                    <a:pt x="53" y="1"/>
                    <a:pt x="46" y="3"/>
                    <a:pt x="38" y="6"/>
                  </a:cubicBezTo>
                  <a:cubicBezTo>
                    <a:pt x="13" y="19"/>
                    <a:pt x="0" y="44"/>
                    <a:pt x="13" y="69"/>
                  </a:cubicBezTo>
                  <a:lnTo>
                    <a:pt x="413" y="1047"/>
                  </a:lnTo>
                  <a:cubicBezTo>
                    <a:pt x="463" y="1167"/>
                    <a:pt x="501" y="1275"/>
                    <a:pt x="477" y="1377"/>
                  </a:cubicBezTo>
                  <a:cubicBezTo>
                    <a:pt x="457" y="1446"/>
                    <a:pt x="407" y="1510"/>
                    <a:pt x="331" y="1560"/>
                  </a:cubicBezTo>
                  <a:cubicBezTo>
                    <a:pt x="255" y="1606"/>
                    <a:pt x="172" y="1636"/>
                    <a:pt x="89" y="1662"/>
                  </a:cubicBezTo>
                  <a:cubicBezTo>
                    <a:pt x="64" y="1668"/>
                    <a:pt x="45" y="1694"/>
                    <a:pt x="58" y="1720"/>
                  </a:cubicBezTo>
                  <a:cubicBezTo>
                    <a:pt x="64" y="1738"/>
                    <a:pt x="83" y="1758"/>
                    <a:pt x="102" y="1758"/>
                  </a:cubicBezTo>
                  <a:cubicBezTo>
                    <a:pt x="109" y="1758"/>
                    <a:pt x="109" y="1758"/>
                    <a:pt x="115" y="1750"/>
                  </a:cubicBezTo>
                  <a:cubicBezTo>
                    <a:pt x="197" y="1726"/>
                    <a:pt x="299" y="1694"/>
                    <a:pt x="381" y="1644"/>
                  </a:cubicBezTo>
                  <a:cubicBezTo>
                    <a:pt x="477" y="1580"/>
                    <a:pt x="540" y="1491"/>
                    <a:pt x="565" y="1401"/>
                  </a:cubicBezTo>
                  <a:cubicBezTo>
                    <a:pt x="604" y="1255"/>
                    <a:pt x="546" y="1117"/>
                    <a:pt x="501" y="1009"/>
                  </a:cubicBezTo>
                  <a:lnTo>
                    <a:pt x="102" y="31"/>
                  </a:lnTo>
                  <a:cubicBezTo>
                    <a:pt x="98" y="13"/>
                    <a:pt x="80" y="1"/>
                    <a:pt x="6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3"/>
            <p:cNvSpPr/>
            <p:nvPr/>
          </p:nvSpPr>
          <p:spPr>
            <a:xfrm>
              <a:off x="1404113" y="1913402"/>
              <a:ext cx="68391" cy="39727"/>
            </a:xfrm>
            <a:custGeom>
              <a:avLst/>
              <a:gdLst/>
              <a:ahLst/>
              <a:cxnLst/>
              <a:rect l="l" t="t" r="r" b="b"/>
              <a:pathLst>
                <a:path w="1360" h="790" extrusionOk="0">
                  <a:moveTo>
                    <a:pt x="660" y="1"/>
                  </a:moveTo>
                  <a:cubicBezTo>
                    <a:pt x="582" y="1"/>
                    <a:pt x="504" y="19"/>
                    <a:pt x="432" y="46"/>
                  </a:cubicBezTo>
                  <a:cubicBezTo>
                    <a:pt x="247" y="110"/>
                    <a:pt x="83" y="256"/>
                    <a:pt x="1" y="440"/>
                  </a:cubicBezTo>
                  <a:cubicBezTo>
                    <a:pt x="159" y="649"/>
                    <a:pt x="407" y="783"/>
                    <a:pt x="666" y="789"/>
                  </a:cubicBezTo>
                  <a:cubicBezTo>
                    <a:pt x="673" y="789"/>
                    <a:pt x="679" y="790"/>
                    <a:pt x="686" y="790"/>
                  </a:cubicBezTo>
                  <a:cubicBezTo>
                    <a:pt x="945" y="790"/>
                    <a:pt x="1197" y="670"/>
                    <a:pt x="1359" y="472"/>
                  </a:cubicBezTo>
                  <a:cubicBezTo>
                    <a:pt x="1289" y="274"/>
                    <a:pt x="1123" y="130"/>
                    <a:pt x="940" y="54"/>
                  </a:cubicBezTo>
                  <a:cubicBezTo>
                    <a:pt x="857" y="22"/>
                    <a:pt x="774" y="2"/>
                    <a:pt x="692" y="2"/>
                  </a:cubicBezTo>
                  <a:cubicBezTo>
                    <a:pt x="681" y="1"/>
                    <a:pt x="671"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3"/>
            <p:cNvSpPr/>
            <p:nvPr/>
          </p:nvSpPr>
          <p:spPr>
            <a:xfrm>
              <a:off x="1400894" y="1911190"/>
              <a:ext cx="74425" cy="29116"/>
            </a:xfrm>
            <a:custGeom>
              <a:avLst/>
              <a:gdLst/>
              <a:ahLst/>
              <a:cxnLst/>
              <a:rect l="l" t="t" r="r" b="b"/>
              <a:pathLst>
                <a:path w="1480" h="579" extrusionOk="0">
                  <a:moveTo>
                    <a:pt x="736" y="0"/>
                  </a:moveTo>
                  <a:cubicBezTo>
                    <a:pt x="635" y="0"/>
                    <a:pt x="534" y="19"/>
                    <a:pt x="439" y="60"/>
                  </a:cubicBezTo>
                  <a:cubicBezTo>
                    <a:pt x="249" y="142"/>
                    <a:pt x="91" y="306"/>
                    <a:pt x="14" y="497"/>
                  </a:cubicBezTo>
                  <a:cubicBezTo>
                    <a:pt x="1" y="523"/>
                    <a:pt x="14" y="555"/>
                    <a:pt x="39" y="561"/>
                  </a:cubicBezTo>
                  <a:cubicBezTo>
                    <a:pt x="46" y="564"/>
                    <a:pt x="53" y="565"/>
                    <a:pt x="60" y="565"/>
                  </a:cubicBezTo>
                  <a:cubicBezTo>
                    <a:pt x="80" y="565"/>
                    <a:pt x="98" y="554"/>
                    <a:pt x="103" y="535"/>
                  </a:cubicBezTo>
                  <a:cubicBezTo>
                    <a:pt x="167" y="364"/>
                    <a:pt x="305" y="218"/>
                    <a:pt x="477" y="148"/>
                  </a:cubicBezTo>
                  <a:cubicBezTo>
                    <a:pt x="561" y="114"/>
                    <a:pt x="651" y="96"/>
                    <a:pt x="741" y="96"/>
                  </a:cubicBezTo>
                  <a:cubicBezTo>
                    <a:pt x="835" y="96"/>
                    <a:pt x="929" y="115"/>
                    <a:pt x="1017" y="154"/>
                  </a:cubicBezTo>
                  <a:cubicBezTo>
                    <a:pt x="1181" y="230"/>
                    <a:pt x="1321" y="376"/>
                    <a:pt x="1385" y="547"/>
                  </a:cubicBezTo>
                  <a:cubicBezTo>
                    <a:pt x="1391" y="567"/>
                    <a:pt x="1410" y="579"/>
                    <a:pt x="1429" y="579"/>
                  </a:cubicBezTo>
                  <a:lnTo>
                    <a:pt x="1442" y="579"/>
                  </a:lnTo>
                  <a:cubicBezTo>
                    <a:pt x="1468" y="567"/>
                    <a:pt x="1480" y="541"/>
                    <a:pt x="1474" y="516"/>
                  </a:cubicBezTo>
                  <a:cubicBezTo>
                    <a:pt x="1404" y="318"/>
                    <a:pt x="1245" y="148"/>
                    <a:pt x="1055" y="66"/>
                  </a:cubicBezTo>
                  <a:cubicBezTo>
                    <a:pt x="956" y="23"/>
                    <a:pt x="846" y="0"/>
                    <a:pt x="73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3"/>
            <p:cNvSpPr/>
            <p:nvPr/>
          </p:nvSpPr>
          <p:spPr>
            <a:xfrm>
              <a:off x="1422266" y="1913402"/>
              <a:ext cx="32285" cy="28513"/>
            </a:xfrm>
            <a:custGeom>
              <a:avLst/>
              <a:gdLst/>
              <a:ahLst/>
              <a:cxnLst/>
              <a:rect l="l" t="t" r="r" b="b"/>
              <a:pathLst>
                <a:path w="642" h="567" extrusionOk="0">
                  <a:moveTo>
                    <a:pt x="299" y="1"/>
                  </a:moveTo>
                  <a:cubicBezTo>
                    <a:pt x="221" y="1"/>
                    <a:pt x="143" y="19"/>
                    <a:pt x="71" y="46"/>
                  </a:cubicBezTo>
                  <a:cubicBezTo>
                    <a:pt x="27" y="98"/>
                    <a:pt x="1" y="168"/>
                    <a:pt x="1" y="244"/>
                  </a:cubicBezTo>
                  <a:cubicBezTo>
                    <a:pt x="1" y="421"/>
                    <a:pt x="141" y="567"/>
                    <a:pt x="319" y="567"/>
                  </a:cubicBezTo>
                  <a:cubicBezTo>
                    <a:pt x="496" y="567"/>
                    <a:pt x="642" y="421"/>
                    <a:pt x="642" y="244"/>
                  </a:cubicBezTo>
                  <a:cubicBezTo>
                    <a:pt x="642" y="174"/>
                    <a:pt x="618" y="104"/>
                    <a:pt x="579" y="54"/>
                  </a:cubicBezTo>
                  <a:cubicBezTo>
                    <a:pt x="496" y="22"/>
                    <a:pt x="413" y="2"/>
                    <a:pt x="331" y="2"/>
                  </a:cubicBezTo>
                  <a:cubicBezTo>
                    <a:pt x="320" y="1"/>
                    <a:pt x="310" y="1"/>
                    <a:pt x="299"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3"/>
            <p:cNvSpPr/>
            <p:nvPr/>
          </p:nvSpPr>
          <p:spPr>
            <a:xfrm>
              <a:off x="1511677" y="1913402"/>
              <a:ext cx="68341" cy="39727"/>
            </a:xfrm>
            <a:custGeom>
              <a:avLst/>
              <a:gdLst/>
              <a:ahLst/>
              <a:cxnLst/>
              <a:rect l="l" t="t" r="r" b="b"/>
              <a:pathLst>
                <a:path w="1359" h="790" extrusionOk="0">
                  <a:moveTo>
                    <a:pt x="659" y="1"/>
                  </a:moveTo>
                  <a:cubicBezTo>
                    <a:pt x="582" y="1"/>
                    <a:pt x="505" y="19"/>
                    <a:pt x="431" y="46"/>
                  </a:cubicBezTo>
                  <a:cubicBezTo>
                    <a:pt x="241" y="110"/>
                    <a:pt x="82" y="256"/>
                    <a:pt x="0" y="440"/>
                  </a:cubicBezTo>
                  <a:cubicBezTo>
                    <a:pt x="159" y="649"/>
                    <a:pt x="401" y="783"/>
                    <a:pt x="667" y="789"/>
                  </a:cubicBezTo>
                  <a:cubicBezTo>
                    <a:pt x="674" y="789"/>
                    <a:pt x="680" y="790"/>
                    <a:pt x="686" y="790"/>
                  </a:cubicBezTo>
                  <a:cubicBezTo>
                    <a:pt x="939" y="790"/>
                    <a:pt x="1197" y="670"/>
                    <a:pt x="1359" y="472"/>
                  </a:cubicBezTo>
                  <a:cubicBezTo>
                    <a:pt x="1283" y="274"/>
                    <a:pt x="1124" y="130"/>
                    <a:pt x="934" y="54"/>
                  </a:cubicBezTo>
                  <a:cubicBezTo>
                    <a:pt x="858" y="22"/>
                    <a:pt x="774" y="2"/>
                    <a:pt x="692" y="2"/>
                  </a:cubicBezTo>
                  <a:cubicBezTo>
                    <a:pt x="681" y="1"/>
                    <a:pt x="670"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3"/>
            <p:cNvSpPr/>
            <p:nvPr/>
          </p:nvSpPr>
          <p:spPr>
            <a:xfrm>
              <a:off x="1508459" y="1911190"/>
              <a:ext cx="74425" cy="29116"/>
            </a:xfrm>
            <a:custGeom>
              <a:avLst/>
              <a:gdLst/>
              <a:ahLst/>
              <a:cxnLst/>
              <a:rect l="l" t="t" r="r" b="b"/>
              <a:pathLst>
                <a:path w="1480" h="579" extrusionOk="0">
                  <a:moveTo>
                    <a:pt x="731" y="0"/>
                  </a:moveTo>
                  <a:cubicBezTo>
                    <a:pt x="630" y="0"/>
                    <a:pt x="530" y="19"/>
                    <a:pt x="439" y="60"/>
                  </a:cubicBezTo>
                  <a:cubicBezTo>
                    <a:pt x="242" y="142"/>
                    <a:pt x="84" y="306"/>
                    <a:pt x="8" y="497"/>
                  </a:cubicBezTo>
                  <a:cubicBezTo>
                    <a:pt x="0" y="523"/>
                    <a:pt x="14" y="555"/>
                    <a:pt x="38" y="561"/>
                  </a:cubicBezTo>
                  <a:cubicBezTo>
                    <a:pt x="45" y="564"/>
                    <a:pt x="52" y="565"/>
                    <a:pt x="59" y="565"/>
                  </a:cubicBezTo>
                  <a:cubicBezTo>
                    <a:pt x="77" y="565"/>
                    <a:pt x="93" y="554"/>
                    <a:pt x="102" y="535"/>
                  </a:cubicBezTo>
                  <a:cubicBezTo>
                    <a:pt x="166" y="364"/>
                    <a:pt x="305" y="218"/>
                    <a:pt x="477" y="148"/>
                  </a:cubicBezTo>
                  <a:cubicBezTo>
                    <a:pt x="557" y="114"/>
                    <a:pt x="647" y="96"/>
                    <a:pt x="738" y="96"/>
                  </a:cubicBezTo>
                  <a:cubicBezTo>
                    <a:pt x="832" y="96"/>
                    <a:pt x="926" y="115"/>
                    <a:pt x="1010" y="154"/>
                  </a:cubicBezTo>
                  <a:cubicBezTo>
                    <a:pt x="1181" y="230"/>
                    <a:pt x="1315" y="376"/>
                    <a:pt x="1379" y="547"/>
                  </a:cubicBezTo>
                  <a:cubicBezTo>
                    <a:pt x="1385" y="567"/>
                    <a:pt x="1403" y="579"/>
                    <a:pt x="1423" y="579"/>
                  </a:cubicBezTo>
                  <a:lnTo>
                    <a:pt x="1441" y="579"/>
                  </a:lnTo>
                  <a:cubicBezTo>
                    <a:pt x="1467" y="567"/>
                    <a:pt x="1479" y="541"/>
                    <a:pt x="1473" y="516"/>
                  </a:cubicBezTo>
                  <a:cubicBezTo>
                    <a:pt x="1397" y="318"/>
                    <a:pt x="1245" y="148"/>
                    <a:pt x="1054" y="66"/>
                  </a:cubicBezTo>
                  <a:cubicBezTo>
                    <a:pt x="952" y="23"/>
                    <a:pt x="841"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3"/>
            <p:cNvSpPr/>
            <p:nvPr/>
          </p:nvSpPr>
          <p:spPr>
            <a:xfrm>
              <a:off x="1529530" y="1913402"/>
              <a:ext cx="32586" cy="28513"/>
            </a:xfrm>
            <a:custGeom>
              <a:avLst/>
              <a:gdLst/>
              <a:ahLst/>
              <a:cxnLst/>
              <a:rect l="l" t="t" r="r" b="b"/>
              <a:pathLst>
                <a:path w="648" h="567" extrusionOk="0">
                  <a:moveTo>
                    <a:pt x="304" y="1"/>
                  </a:moveTo>
                  <a:cubicBezTo>
                    <a:pt x="227" y="1"/>
                    <a:pt x="150" y="19"/>
                    <a:pt x="76" y="46"/>
                  </a:cubicBezTo>
                  <a:cubicBezTo>
                    <a:pt x="32" y="98"/>
                    <a:pt x="0" y="168"/>
                    <a:pt x="0" y="244"/>
                  </a:cubicBezTo>
                  <a:cubicBezTo>
                    <a:pt x="0" y="421"/>
                    <a:pt x="146" y="567"/>
                    <a:pt x="324" y="567"/>
                  </a:cubicBezTo>
                  <a:cubicBezTo>
                    <a:pt x="503" y="567"/>
                    <a:pt x="647" y="421"/>
                    <a:pt x="647" y="244"/>
                  </a:cubicBezTo>
                  <a:cubicBezTo>
                    <a:pt x="647" y="174"/>
                    <a:pt x="623" y="104"/>
                    <a:pt x="579" y="54"/>
                  </a:cubicBezTo>
                  <a:cubicBezTo>
                    <a:pt x="503" y="22"/>
                    <a:pt x="419" y="2"/>
                    <a:pt x="337" y="2"/>
                  </a:cubicBezTo>
                  <a:cubicBezTo>
                    <a:pt x="326" y="1"/>
                    <a:pt x="315" y="1"/>
                    <a:pt x="30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3"/>
            <p:cNvSpPr/>
            <p:nvPr/>
          </p:nvSpPr>
          <p:spPr>
            <a:xfrm>
              <a:off x="1394256" y="1861757"/>
              <a:ext cx="71811" cy="51746"/>
            </a:xfrm>
            <a:custGeom>
              <a:avLst/>
              <a:gdLst/>
              <a:ahLst/>
              <a:cxnLst/>
              <a:rect l="l" t="t" r="r" b="b"/>
              <a:pathLst>
                <a:path w="1428" h="1029" extrusionOk="0">
                  <a:moveTo>
                    <a:pt x="1231" y="1"/>
                  </a:moveTo>
                  <a:cubicBezTo>
                    <a:pt x="756" y="173"/>
                    <a:pt x="317" y="496"/>
                    <a:pt x="19" y="909"/>
                  </a:cubicBezTo>
                  <a:cubicBezTo>
                    <a:pt x="0" y="934"/>
                    <a:pt x="70" y="1011"/>
                    <a:pt x="95" y="1029"/>
                  </a:cubicBezTo>
                  <a:cubicBezTo>
                    <a:pt x="507" y="756"/>
                    <a:pt x="958" y="534"/>
                    <a:pt x="1421" y="369"/>
                  </a:cubicBezTo>
                  <a:cubicBezTo>
                    <a:pt x="1427" y="229"/>
                    <a:pt x="1345" y="91"/>
                    <a:pt x="1231"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3"/>
            <p:cNvSpPr/>
            <p:nvPr/>
          </p:nvSpPr>
          <p:spPr>
            <a:xfrm>
              <a:off x="1519321" y="1850291"/>
              <a:ext cx="72515" cy="50841"/>
            </a:xfrm>
            <a:custGeom>
              <a:avLst/>
              <a:gdLst/>
              <a:ahLst/>
              <a:cxnLst/>
              <a:rect l="l" t="t" r="r" b="b"/>
              <a:pathLst>
                <a:path w="1442" h="1011" extrusionOk="0">
                  <a:moveTo>
                    <a:pt x="191" y="0"/>
                  </a:moveTo>
                  <a:cubicBezTo>
                    <a:pt x="83" y="90"/>
                    <a:pt x="0" y="235"/>
                    <a:pt x="7" y="375"/>
                  </a:cubicBezTo>
                  <a:cubicBezTo>
                    <a:pt x="477" y="533"/>
                    <a:pt x="927" y="744"/>
                    <a:pt x="1345" y="1010"/>
                  </a:cubicBezTo>
                  <a:cubicBezTo>
                    <a:pt x="1371" y="990"/>
                    <a:pt x="1441" y="914"/>
                    <a:pt x="1422" y="890"/>
                  </a:cubicBezTo>
                  <a:cubicBezTo>
                    <a:pt x="1111" y="483"/>
                    <a:pt x="674" y="166"/>
                    <a:pt x="19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3"/>
            <p:cNvSpPr/>
            <p:nvPr/>
          </p:nvSpPr>
          <p:spPr>
            <a:xfrm>
              <a:off x="1439213" y="2046815"/>
              <a:ext cx="59691" cy="32385"/>
            </a:xfrm>
            <a:custGeom>
              <a:avLst/>
              <a:gdLst/>
              <a:ahLst/>
              <a:cxnLst/>
              <a:rect l="l" t="t" r="r" b="b"/>
              <a:pathLst>
                <a:path w="1187" h="644" extrusionOk="0">
                  <a:moveTo>
                    <a:pt x="513" y="0"/>
                  </a:moveTo>
                  <a:cubicBezTo>
                    <a:pt x="362" y="0"/>
                    <a:pt x="199" y="38"/>
                    <a:pt x="38" y="116"/>
                  </a:cubicBezTo>
                  <a:cubicBezTo>
                    <a:pt x="14" y="129"/>
                    <a:pt x="0" y="154"/>
                    <a:pt x="14" y="180"/>
                  </a:cubicBezTo>
                  <a:cubicBezTo>
                    <a:pt x="23" y="199"/>
                    <a:pt x="44" y="207"/>
                    <a:pt x="62" y="207"/>
                  </a:cubicBezTo>
                  <a:cubicBezTo>
                    <a:pt x="67" y="207"/>
                    <a:pt x="72" y="206"/>
                    <a:pt x="76" y="205"/>
                  </a:cubicBezTo>
                  <a:cubicBezTo>
                    <a:pt x="226" y="134"/>
                    <a:pt x="375" y="96"/>
                    <a:pt x="512" y="96"/>
                  </a:cubicBezTo>
                  <a:cubicBezTo>
                    <a:pt x="585" y="96"/>
                    <a:pt x="654" y="107"/>
                    <a:pt x="718" y="129"/>
                  </a:cubicBezTo>
                  <a:cubicBezTo>
                    <a:pt x="934" y="192"/>
                    <a:pt x="1086" y="395"/>
                    <a:pt x="1073" y="592"/>
                  </a:cubicBezTo>
                  <a:cubicBezTo>
                    <a:pt x="1073" y="617"/>
                    <a:pt x="1092" y="643"/>
                    <a:pt x="1118" y="643"/>
                  </a:cubicBezTo>
                  <a:lnTo>
                    <a:pt x="1124" y="643"/>
                  </a:lnTo>
                  <a:cubicBezTo>
                    <a:pt x="1149" y="643"/>
                    <a:pt x="1169" y="624"/>
                    <a:pt x="1175" y="599"/>
                  </a:cubicBezTo>
                  <a:cubicBezTo>
                    <a:pt x="1187" y="357"/>
                    <a:pt x="1004" y="116"/>
                    <a:pt x="750" y="34"/>
                  </a:cubicBezTo>
                  <a:cubicBezTo>
                    <a:pt x="676" y="12"/>
                    <a:pt x="596" y="0"/>
                    <a:pt x="51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3"/>
            <p:cNvSpPr/>
            <p:nvPr/>
          </p:nvSpPr>
          <p:spPr>
            <a:xfrm>
              <a:off x="1341253" y="1763495"/>
              <a:ext cx="243542" cy="185511"/>
            </a:xfrm>
            <a:custGeom>
              <a:avLst/>
              <a:gdLst/>
              <a:ahLst/>
              <a:cxnLst/>
              <a:rect l="l" t="t" r="r" b="b"/>
              <a:pathLst>
                <a:path w="4843" h="3689" extrusionOk="0">
                  <a:moveTo>
                    <a:pt x="2373" y="1"/>
                  </a:moveTo>
                  <a:cubicBezTo>
                    <a:pt x="1631" y="369"/>
                    <a:pt x="914" y="794"/>
                    <a:pt x="229" y="1263"/>
                  </a:cubicBezTo>
                  <a:cubicBezTo>
                    <a:pt x="102" y="1975"/>
                    <a:pt x="0" y="2716"/>
                    <a:pt x="6" y="3446"/>
                  </a:cubicBezTo>
                  <a:cubicBezTo>
                    <a:pt x="38" y="3446"/>
                    <a:pt x="70" y="3440"/>
                    <a:pt x="102" y="3440"/>
                  </a:cubicBezTo>
                  <a:cubicBezTo>
                    <a:pt x="343" y="3440"/>
                    <a:pt x="559" y="3536"/>
                    <a:pt x="724" y="3688"/>
                  </a:cubicBezTo>
                  <a:cubicBezTo>
                    <a:pt x="774" y="3612"/>
                    <a:pt x="812" y="3522"/>
                    <a:pt x="832" y="3428"/>
                  </a:cubicBezTo>
                  <a:cubicBezTo>
                    <a:pt x="870" y="3243"/>
                    <a:pt x="858" y="3047"/>
                    <a:pt x="870" y="2850"/>
                  </a:cubicBezTo>
                  <a:cubicBezTo>
                    <a:pt x="876" y="2660"/>
                    <a:pt x="914" y="2456"/>
                    <a:pt x="1041" y="2304"/>
                  </a:cubicBezTo>
                  <a:cubicBezTo>
                    <a:pt x="1207" y="2107"/>
                    <a:pt x="1485" y="2051"/>
                    <a:pt x="1734" y="1955"/>
                  </a:cubicBezTo>
                  <a:cubicBezTo>
                    <a:pt x="2267" y="1752"/>
                    <a:pt x="2692" y="1283"/>
                    <a:pt x="2868" y="736"/>
                  </a:cubicBezTo>
                  <a:cubicBezTo>
                    <a:pt x="2908" y="734"/>
                    <a:pt x="2947" y="732"/>
                    <a:pt x="2987" y="732"/>
                  </a:cubicBezTo>
                  <a:cubicBezTo>
                    <a:pt x="3330" y="732"/>
                    <a:pt x="3677" y="827"/>
                    <a:pt x="3966" y="1003"/>
                  </a:cubicBezTo>
                  <a:cubicBezTo>
                    <a:pt x="4297" y="1193"/>
                    <a:pt x="4563" y="1492"/>
                    <a:pt x="4728" y="1834"/>
                  </a:cubicBezTo>
                  <a:cubicBezTo>
                    <a:pt x="4824" y="1359"/>
                    <a:pt x="4842" y="870"/>
                    <a:pt x="4772" y="394"/>
                  </a:cubicBezTo>
                  <a:cubicBezTo>
                    <a:pt x="3973" y="229"/>
                    <a:pt x="3180" y="103"/>
                    <a:pt x="237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53"/>
          <p:cNvGrpSpPr/>
          <p:nvPr/>
        </p:nvGrpSpPr>
        <p:grpSpPr>
          <a:xfrm>
            <a:off x="-96067" y="146005"/>
            <a:ext cx="9240317" cy="145001"/>
            <a:chOff x="238125" y="5110325"/>
            <a:chExt cx="3087000" cy="51775"/>
          </a:xfrm>
        </p:grpSpPr>
        <p:sp>
          <p:nvSpPr>
            <p:cNvPr id="2418" name="Google Shape;2418;p53"/>
            <p:cNvSpPr/>
            <p:nvPr/>
          </p:nvSpPr>
          <p:spPr>
            <a:xfrm>
              <a:off x="238125" y="5134125"/>
              <a:ext cx="3087000" cy="4175"/>
            </a:xfrm>
            <a:custGeom>
              <a:avLst/>
              <a:gdLst/>
              <a:ahLst/>
              <a:cxnLst/>
              <a:rect l="l" t="t" r="r" b="b"/>
              <a:pathLst>
                <a:path w="123480" h="167" extrusionOk="0">
                  <a:moveTo>
                    <a:pt x="0" y="1"/>
                  </a:moveTo>
                  <a:lnTo>
                    <a:pt x="0" y="167"/>
                  </a:lnTo>
                  <a:lnTo>
                    <a:pt x="123480" y="167"/>
                  </a:lnTo>
                  <a:lnTo>
                    <a:pt x="123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3"/>
            <p:cNvSpPr/>
            <p:nvPr/>
          </p:nvSpPr>
          <p:spPr>
            <a:xfrm>
              <a:off x="30745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3"/>
            <p:cNvSpPr/>
            <p:nvPr/>
          </p:nvSpPr>
          <p:spPr>
            <a:xfrm>
              <a:off x="30745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3"/>
            <p:cNvSpPr/>
            <p:nvPr/>
          </p:nvSpPr>
          <p:spPr>
            <a:xfrm>
              <a:off x="41090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3"/>
            <p:cNvSpPr/>
            <p:nvPr/>
          </p:nvSpPr>
          <p:spPr>
            <a:xfrm>
              <a:off x="41090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3"/>
            <p:cNvSpPr/>
            <p:nvPr/>
          </p:nvSpPr>
          <p:spPr>
            <a:xfrm>
              <a:off x="514325"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3"/>
            <p:cNvSpPr/>
            <p:nvPr/>
          </p:nvSpPr>
          <p:spPr>
            <a:xfrm>
              <a:off x="514325"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3"/>
            <p:cNvSpPr/>
            <p:nvPr/>
          </p:nvSpPr>
          <p:spPr>
            <a:xfrm>
              <a:off x="61777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3"/>
            <p:cNvSpPr/>
            <p:nvPr/>
          </p:nvSpPr>
          <p:spPr>
            <a:xfrm>
              <a:off x="61777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3"/>
            <p:cNvSpPr/>
            <p:nvPr/>
          </p:nvSpPr>
          <p:spPr>
            <a:xfrm>
              <a:off x="72125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3"/>
            <p:cNvSpPr/>
            <p:nvPr/>
          </p:nvSpPr>
          <p:spPr>
            <a:xfrm>
              <a:off x="72125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3"/>
            <p:cNvSpPr/>
            <p:nvPr/>
          </p:nvSpPr>
          <p:spPr>
            <a:xfrm>
              <a:off x="824650" y="5110325"/>
              <a:ext cx="51775" cy="51775"/>
            </a:xfrm>
            <a:custGeom>
              <a:avLst/>
              <a:gdLst/>
              <a:ahLst/>
              <a:cxnLst/>
              <a:rect l="l" t="t" r="r" b="b"/>
              <a:pathLst>
                <a:path w="2071" h="2071" extrusionOk="0">
                  <a:moveTo>
                    <a:pt x="115" y="1"/>
                  </a:moveTo>
                  <a:lnTo>
                    <a:pt x="1" y="115"/>
                  </a:lnTo>
                  <a:lnTo>
                    <a:pt x="1949"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3"/>
            <p:cNvSpPr/>
            <p:nvPr/>
          </p:nvSpPr>
          <p:spPr>
            <a:xfrm>
              <a:off x="824650" y="5110325"/>
              <a:ext cx="51775" cy="51775"/>
            </a:xfrm>
            <a:custGeom>
              <a:avLst/>
              <a:gdLst/>
              <a:ahLst/>
              <a:cxnLst/>
              <a:rect l="l" t="t" r="r" b="b"/>
              <a:pathLst>
                <a:path w="2071" h="2071" extrusionOk="0">
                  <a:moveTo>
                    <a:pt x="1949" y="1"/>
                  </a:moveTo>
                  <a:lnTo>
                    <a:pt x="1" y="1950"/>
                  </a:lnTo>
                  <a:lnTo>
                    <a:pt x="115" y="2071"/>
                  </a:lnTo>
                  <a:lnTo>
                    <a:pt x="2071"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3"/>
            <p:cNvSpPr/>
            <p:nvPr/>
          </p:nvSpPr>
          <p:spPr>
            <a:xfrm>
              <a:off x="92812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3"/>
            <p:cNvSpPr/>
            <p:nvPr/>
          </p:nvSpPr>
          <p:spPr>
            <a:xfrm>
              <a:off x="92812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3"/>
            <p:cNvSpPr/>
            <p:nvPr/>
          </p:nvSpPr>
          <p:spPr>
            <a:xfrm>
              <a:off x="1031575" y="5110325"/>
              <a:ext cx="51725" cy="51775"/>
            </a:xfrm>
            <a:custGeom>
              <a:avLst/>
              <a:gdLst/>
              <a:ahLst/>
              <a:cxnLst/>
              <a:rect l="l" t="t" r="r" b="b"/>
              <a:pathLst>
                <a:path w="2069" h="2071" extrusionOk="0">
                  <a:moveTo>
                    <a:pt x="115" y="1"/>
                  </a:moveTo>
                  <a:lnTo>
                    <a:pt x="0" y="115"/>
                  </a:lnTo>
                  <a:lnTo>
                    <a:pt x="1955"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3"/>
            <p:cNvSpPr/>
            <p:nvPr/>
          </p:nvSpPr>
          <p:spPr>
            <a:xfrm>
              <a:off x="1031575" y="5110325"/>
              <a:ext cx="51725" cy="51775"/>
            </a:xfrm>
            <a:custGeom>
              <a:avLst/>
              <a:gdLst/>
              <a:ahLst/>
              <a:cxnLst/>
              <a:rect l="l" t="t" r="r" b="b"/>
              <a:pathLst>
                <a:path w="2069" h="2071" extrusionOk="0">
                  <a:moveTo>
                    <a:pt x="1955" y="1"/>
                  </a:moveTo>
                  <a:lnTo>
                    <a:pt x="0" y="1950"/>
                  </a:lnTo>
                  <a:lnTo>
                    <a:pt x="115"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3"/>
            <p:cNvSpPr/>
            <p:nvPr/>
          </p:nvSpPr>
          <p:spPr>
            <a:xfrm>
              <a:off x="1135000" y="5110325"/>
              <a:ext cx="51775" cy="51775"/>
            </a:xfrm>
            <a:custGeom>
              <a:avLst/>
              <a:gdLst/>
              <a:ahLst/>
              <a:cxnLst/>
              <a:rect l="l" t="t" r="r" b="b"/>
              <a:pathLst>
                <a:path w="2071" h="2071" extrusionOk="0">
                  <a:moveTo>
                    <a:pt x="114" y="1"/>
                  </a:moveTo>
                  <a:lnTo>
                    <a:pt x="0" y="115"/>
                  </a:lnTo>
                  <a:lnTo>
                    <a:pt x="1956"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3"/>
            <p:cNvSpPr/>
            <p:nvPr/>
          </p:nvSpPr>
          <p:spPr>
            <a:xfrm>
              <a:off x="1135000" y="5110325"/>
              <a:ext cx="51775" cy="51775"/>
            </a:xfrm>
            <a:custGeom>
              <a:avLst/>
              <a:gdLst/>
              <a:ahLst/>
              <a:cxnLst/>
              <a:rect l="l" t="t" r="r" b="b"/>
              <a:pathLst>
                <a:path w="2071" h="2071" extrusionOk="0">
                  <a:moveTo>
                    <a:pt x="1956" y="1"/>
                  </a:moveTo>
                  <a:lnTo>
                    <a:pt x="0" y="1950"/>
                  </a:lnTo>
                  <a:lnTo>
                    <a:pt x="114"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3"/>
            <p:cNvSpPr/>
            <p:nvPr/>
          </p:nvSpPr>
          <p:spPr>
            <a:xfrm>
              <a:off x="1238450" y="5110325"/>
              <a:ext cx="51725" cy="51775"/>
            </a:xfrm>
            <a:custGeom>
              <a:avLst/>
              <a:gdLst/>
              <a:ahLst/>
              <a:cxnLst/>
              <a:rect l="l" t="t" r="r" b="b"/>
              <a:pathLst>
                <a:path w="2069"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3"/>
            <p:cNvSpPr/>
            <p:nvPr/>
          </p:nvSpPr>
          <p:spPr>
            <a:xfrm>
              <a:off x="1238450" y="5110325"/>
              <a:ext cx="51725" cy="51775"/>
            </a:xfrm>
            <a:custGeom>
              <a:avLst/>
              <a:gdLst/>
              <a:ahLst/>
              <a:cxnLst/>
              <a:rect l="l" t="t" r="r" b="b"/>
              <a:pathLst>
                <a:path w="2069"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3"/>
            <p:cNvSpPr/>
            <p:nvPr/>
          </p:nvSpPr>
          <p:spPr>
            <a:xfrm>
              <a:off x="1341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3"/>
            <p:cNvSpPr/>
            <p:nvPr/>
          </p:nvSpPr>
          <p:spPr>
            <a:xfrm>
              <a:off x="1341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3"/>
            <p:cNvSpPr/>
            <p:nvPr/>
          </p:nvSpPr>
          <p:spPr>
            <a:xfrm>
              <a:off x="1445325" y="5110325"/>
              <a:ext cx="51775" cy="51775"/>
            </a:xfrm>
            <a:custGeom>
              <a:avLst/>
              <a:gdLst/>
              <a:ahLst/>
              <a:cxnLst/>
              <a:rect l="l" t="t" r="r" b="b"/>
              <a:pathLst>
                <a:path w="2071" h="2071" extrusionOk="0">
                  <a:moveTo>
                    <a:pt x="121" y="1"/>
                  </a:moveTo>
                  <a:lnTo>
                    <a:pt x="1"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3"/>
            <p:cNvSpPr/>
            <p:nvPr/>
          </p:nvSpPr>
          <p:spPr>
            <a:xfrm>
              <a:off x="1445325" y="5110325"/>
              <a:ext cx="51775" cy="51775"/>
            </a:xfrm>
            <a:custGeom>
              <a:avLst/>
              <a:gdLst/>
              <a:ahLst/>
              <a:cxnLst/>
              <a:rect l="l" t="t" r="r" b="b"/>
              <a:pathLst>
                <a:path w="2071" h="2071" extrusionOk="0">
                  <a:moveTo>
                    <a:pt x="1956" y="1"/>
                  </a:moveTo>
                  <a:lnTo>
                    <a:pt x="1"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3"/>
            <p:cNvSpPr/>
            <p:nvPr/>
          </p:nvSpPr>
          <p:spPr>
            <a:xfrm>
              <a:off x="1548775"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3"/>
            <p:cNvSpPr/>
            <p:nvPr/>
          </p:nvSpPr>
          <p:spPr>
            <a:xfrm>
              <a:off x="1548775"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3"/>
            <p:cNvSpPr/>
            <p:nvPr/>
          </p:nvSpPr>
          <p:spPr>
            <a:xfrm>
              <a:off x="1652250"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3"/>
            <p:cNvSpPr/>
            <p:nvPr/>
          </p:nvSpPr>
          <p:spPr>
            <a:xfrm>
              <a:off x="1652250"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3"/>
            <p:cNvSpPr/>
            <p:nvPr/>
          </p:nvSpPr>
          <p:spPr>
            <a:xfrm>
              <a:off x="1755650" y="5110325"/>
              <a:ext cx="51775" cy="51775"/>
            </a:xfrm>
            <a:custGeom>
              <a:avLst/>
              <a:gdLst/>
              <a:ahLst/>
              <a:cxnLst/>
              <a:rect l="l" t="t" r="r" b="b"/>
              <a:pathLst>
                <a:path w="2071" h="2071" extrusionOk="0">
                  <a:moveTo>
                    <a:pt x="121" y="1"/>
                  </a:moveTo>
                  <a:lnTo>
                    <a:pt x="1" y="115"/>
                  </a:lnTo>
                  <a:lnTo>
                    <a:pt x="1957" y="2071"/>
                  </a:lnTo>
                  <a:lnTo>
                    <a:pt x="2071"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3"/>
            <p:cNvSpPr/>
            <p:nvPr/>
          </p:nvSpPr>
          <p:spPr>
            <a:xfrm>
              <a:off x="1755650" y="5110325"/>
              <a:ext cx="51775" cy="51775"/>
            </a:xfrm>
            <a:custGeom>
              <a:avLst/>
              <a:gdLst/>
              <a:ahLst/>
              <a:cxnLst/>
              <a:rect l="l" t="t" r="r" b="b"/>
              <a:pathLst>
                <a:path w="2071" h="2071" extrusionOk="0">
                  <a:moveTo>
                    <a:pt x="1957" y="1"/>
                  </a:moveTo>
                  <a:lnTo>
                    <a:pt x="1" y="1950"/>
                  </a:lnTo>
                  <a:lnTo>
                    <a:pt x="121" y="2071"/>
                  </a:lnTo>
                  <a:lnTo>
                    <a:pt x="2071" y="115"/>
                  </a:lnTo>
                  <a:lnTo>
                    <a:pt x="19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3"/>
            <p:cNvSpPr/>
            <p:nvPr/>
          </p:nvSpPr>
          <p:spPr>
            <a:xfrm>
              <a:off x="1859125" y="5110325"/>
              <a:ext cx="51725" cy="51775"/>
            </a:xfrm>
            <a:custGeom>
              <a:avLst/>
              <a:gdLst/>
              <a:ahLst/>
              <a:cxnLst/>
              <a:rect l="l" t="t" r="r" b="b"/>
              <a:pathLst>
                <a:path w="2069" h="2071" extrusionOk="0">
                  <a:moveTo>
                    <a:pt x="120" y="1"/>
                  </a:moveTo>
                  <a:lnTo>
                    <a:pt x="0" y="115"/>
                  </a:lnTo>
                  <a:lnTo>
                    <a:pt x="1954" y="2071"/>
                  </a:lnTo>
                  <a:lnTo>
                    <a:pt x="2069" y="1950"/>
                  </a:lnTo>
                  <a:lnTo>
                    <a:pt x="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3"/>
            <p:cNvSpPr/>
            <p:nvPr/>
          </p:nvSpPr>
          <p:spPr>
            <a:xfrm>
              <a:off x="1859125" y="5110325"/>
              <a:ext cx="51725" cy="51775"/>
            </a:xfrm>
            <a:custGeom>
              <a:avLst/>
              <a:gdLst/>
              <a:ahLst/>
              <a:cxnLst/>
              <a:rect l="l" t="t" r="r" b="b"/>
              <a:pathLst>
                <a:path w="2069" h="2071" extrusionOk="0">
                  <a:moveTo>
                    <a:pt x="1954" y="1"/>
                  </a:moveTo>
                  <a:lnTo>
                    <a:pt x="0" y="1950"/>
                  </a:lnTo>
                  <a:lnTo>
                    <a:pt x="120" y="2071"/>
                  </a:lnTo>
                  <a:lnTo>
                    <a:pt x="2069" y="115"/>
                  </a:lnTo>
                  <a:lnTo>
                    <a:pt x="1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3"/>
            <p:cNvSpPr/>
            <p:nvPr/>
          </p:nvSpPr>
          <p:spPr>
            <a:xfrm>
              <a:off x="1962575"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3"/>
            <p:cNvSpPr/>
            <p:nvPr/>
          </p:nvSpPr>
          <p:spPr>
            <a:xfrm>
              <a:off x="1962575"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3"/>
            <p:cNvSpPr/>
            <p:nvPr/>
          </p:nvSpPr>
          <p:spPr>
            <a:xfrm>
              <a:off x="2066000" y="5110325"/>
              <a:ext cx="51775" cy="51775"/>
            </a:xfrm>
            <a:custGeom>
              <a:avLst/>
              <a:gdLst/>
              <a:ahLst/>
              <a:cxnLst/>
              <a:rect l="l" t="t" r="r" b="b"/>
              <a:pathLst>
                <a:path w="2071" h="2071" extrusionOk="0">
                  <a:moveTo>
                    <a:pt x="121" y="1"/>
                  </a:moveTo>
                  <a:lnTo>
                    <a:pt x="0" y="115"/>
                  </a:lnTo>
                  <a:lnTo>
                    <a:pt x="1956" y="2071"/>
                  </a:lnTo>
                  <a:lnTo>
                    <a:pt x="2070"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3"/>
            <p:cNvSpPr/>
            <p:nvPr/>
          </p:nvSpPr>
          <p:spPr>
            <a:xfrm>
              <a:off x="2066000" y="5110325"/>
              <a:ext cx="51775" cy="51775"/>
            </a:xfrm>
            <a:custGeom>
              <a:avLst/>
              <a:gdLst/>
              <a:ahLst/>
              <a:cxnLst/>
              <a:rect l="l" t="t" r="r" b="b"/>
              <a:pathLst>
                <a:path w="2071" h="2071" extrusionOk="0">
                  <a:moveTo>
                    <a:pt x="1956" y="1"/>
                  </a:moveTo>
                  <a:lnTo>
                    <a:pt x="0" y="1950"/>
                  </a:lnTo>
                  <a:lnTo>
                    <a:pt x="121" y="2071"/>
                  </a:lnTo>
                  <a:lnTo>
                    <a:pt x="2070" y="115"/>
                  </a:lnTo>
                  <a:lnTo>
                    <a:pt x="1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3"/>
            <p:cNvSpPr/>
            <p:nvPr/>
          </p:nvSpPr>
          <p:spPr>
            <a:xfrm>
              <a:off x="2169450" y="5110325"/>
              <a:ext cx="51725" cy="51775"/>
            </a:xfrm>
            <a:custGeom>
              <a:avLst/>
              <a:gdLst/>
              <a:ahLst/>
              <a:cxnLst/>
              <a:rect l="l" t="t" r="r" b="b"/>
              <a:pathLst>
                <a:path w="2069" h="2071" extrusionOk="0">
                  <a:moveTo>
                    <a:pt x="121" y="1"/>
                  </a:moveTo>
                  <a:lnTo>
                    <a:pt x="0"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3"/>
            <p:cNvSpPr/>
            <p:nvPr/>
          </p:nvSpPr>
          <p:spPr>
            <a:xfrm>
              <a:off x="2169450" y="5110325"/>
              <a:ext cx="51725" cy="51775"/>
            </a:xfrm>
            <a:custGeom>
              <a:avLst/>
              <a:gdLst/>
              <a:ahLst/>
              <a:cxnLst/>
              <a:rect l="l" t="t" r="r" b="b"/>
              <a:pathLst>
                <a:path w="2069" h="2071" extrusionOk="0">
                  <a:moveTo>
                    <a:pt x="1955" y="1"/>
                  </a:moveTo>
                  <a:lnTo>
                    <a:pt x="0"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3"/>
            <p:cNvSpPr/>
            <p:nvPr/>
          </p:nvSpPr>
          <p:spPr>
            <a:xfrm>
              <a:off x="2272900" y="5110325"/>
              <a:ext cx="51750" cy="51775"/>
            </a:xfrm>
            <a:custGeom>
              <a:avLst/>
              <a:gdLst/>
              <a:ahLst/>
              <a:cxnLst/>
              <a:rect l="l" t="t" r="r" b="b"/>
              <a:pathLst>
                <a:path w="2070" h="2071" extrusionOk="0">
                  <a:moveTo>
                    <a:pt x="121" y="1"/>
                  </a:moveTo>
                  <a:lnTo>
                    <a:pt x="1" y="115"/>
                  </a:lnTo>
                  <a:lnTo>
                    <a:pt x="1955" y="2071"/>
                  </a:lnTo>
                  <a:lnTo>
                    <a:pt x="2069" y="1950"/>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3"/>
            <p:cNvSpPr/>
            <p:nvPr/>
          </p:nvSpPr>
          <p:spPr>
            <a:xfrm>
              <a:off x="2272900" y="5110325"/>
              <a:ext cx="51750" cy="51775"/>
            </a:xfrm>
            <a:custGeom>
              <a:avLst/>
              <a:gdLst/>
              <a:ahLst/>
              <a:cxnLst/>
              <a:rect l="l" t="t" r="r" b="b"/>
              <a:pathLst>
                <a:path w="2070" h="2071" extrusionOk="0">
                  <a:moveTo>
                    <a:pt x="1955" y="1"/>
                  </a:moveTo>
                  <a:lnTo>
                    <a:pt x="1" y="1950"/>
                  </a:lnTo>
                  <a:lnTo>
                    <a:pt x="121" y="2071"/>
                  </a:lnTo>
                  <a:lnTo>
                    <a:pt x="2069" y="115"/>
                  </a:lnTo>
                  <a:lnTo>
                    <a:pt x="19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3"/>
            <p:cNvSpPr/>
            <p:nvPr/>
          </p:nvSpPr>
          <p:spPr>
            <a:xfrm>
              <a:off x="2376475" y="5110325"/>
              <a:ext cx="51625" cy="51775"/>
            </a:xfrm>
            <a:custGeom>
              <a:avLst/>
              <a:gdLst/>
              <a:ahLst/>
              <a:cxnLst/>
              <a:rect l="l" t="t" r="r" b="b"/>
              <a:pathLst>
                <a:path w="2065" h="2071" extrusionOk="0">
                  <a:moveTo>
                    <a:pt x="115" y="1"/>
                  </a:moveTo>
                  <a:lnTo>
                    <a:pt x="1" y="115"/>
                  </a:lnTo>
                  <a:lnTo>
                    <a:pt x="1950" y="2071"/>
                  </a:lnTo>
                  <a:lnTo>
                    <a:pt x="2064"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3"/>
            <p:cNvSpPr/>
            <p:nvPr/>
          </p:nvSpPr>
          <p:spPr>
            <a:xfrm>
              <a:off x="2376475" y="5110325"/>
              <a:ext cx="51625" cy="51775"/>
            </a:xfrm>
            <a:custGeom>
              <a:avLst/>
              <a:gdLst/>
              <a:ahLst/>
              <a:cxnLst/>
              <a:rect l="l" t="t" r="r" b="b"/>
              <a:pathLst>
                <a:path w="2065" h="2071" extrusionOk="0">
                  <a:moveTo>
                    <a:pt x="1950" y="1"/>
                  </a:moveTo>
                  <a:lnTo>
                    <a:pt x="1" y="1950"/>
                  </a:lnTo>
                  <a:lnTo>
                    <a:pt x="115" y="2071"/>
                  </a:lnTo>
                  <a:lnTo>
                    <a:pt x="2064"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2479925"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2479925"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2583400"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2583400"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2686800" y="5110325"/>
              <a:ext cx="51775" cy="51775"/>
            </a:xfrm>
            <a:custGeom>
              <a:avLst/>
              <a:gdLst/>
              <a:ahLst/>
              <a:cxnLst/>
              <a:rect l="l" t="t" r="r" b="b"/>
              <a:pathLst>
                <a:path w="2071" h="2071" extrusionOk="0">
                  <a:moveTo>
                    <a:pt x="115" y="1"/>
                  </a:moveTo>
                  <a:lnTo>
                    <a:pt x="1" y="115"/>
                  </a:lnTo>
                  <a:lnTo>
                    <a:pt x="1951" y="2071"/>
                  </a:lnTo>
                  <a:lnTo>
                    <a:pt x="2071"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2686800" y="5110325"/>
              <a:ext cx="51775" cy="51775"/>
            </a:xfrm>
            <a:custGeom>
              <a:avLst/>
              <a:gdLst/>
              <a:ahLst/>
              <a:cxnLst/>
              <a:rect l="l" t="t" r="r" b="b"/>
              <a:pathLst>
                <a:path w="2071" h="2071" extrusionOk="0">
                  <a:moveTo>
                    <a:pt x="1951" y="1"/>
                  </a:moveTo>
                  <a:lnTo>
                    <a:pt x="1" y="1950"/>
                  </a:lnTo>
                  <a:lnTo>
                    <a:pt x="115" y="2071"/>
                  </a:lnTo>
                  <a:lnTo>
                    <a:pt x="2071" y="115"/>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2790275" y="5110325"/>
              <a:ext cx="51725" cy="51775"/>
            </a:xfrm>
            <a:custGeom>
              <a:avLst/>
              <a:gdLst/>
              <a:ahLst/>
              <a:cxnLst/>
              <a:rect l="l" t="t" r="r" b="b"/>
              <a:pathLst>
                <a:path w="2069" h="2071" extrusionOk="0">
                  <a:moveTo>
                    <a:pt x="114" y="1"/>
                  </a:moveTo>
                  <a:lnTo>
                    <a:pt x="0" y="115"/>
                  </a:lnTo>
                  <a:lnTo>
                    <a:pt x="1948" y="2071"/>
                  </a:lnTo>
                  <a:lnTo>
                    <a:pt x="2069"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2790275" y="5110325"/>
              <a:ext cx="51725" cy="51775"/>
            </a:xfrm>
            <a:custGeom>
              <a:avLst/>
              <a:gdLst/>
              <a:ahLst/>
              <a:cxnLst/>
              <a:rect l="l" t="t" r="r" b="b"/>
              <a:pathLst>
                <a:path w="2069" h="2071" extrusionOk="0">
                  <a:moveTo>
                    <a:pt x="1948" y="1"/>
                  </a:moveTo>
                  <a:lnTo>
                    <a:pt x="0" y="1950"/>
                  </a:lnTo>
                  <a:lnTo>
                    <a:pt x="114" y="2071"/>
                  </a:lnTo>
                  <a:lnTo>
                    <a:pt x="2069" y="115"/>
                  </a:lnTo>
                  <a:lnTo>
                    <a:pt x="19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3"/>
            <p:cNvSpPr/>
            <p:nvPr/>
          </p:nvSpPr>
          <p:spPr>
            <a:xfrm>
              <a:off x="2893725" y="5110325"/>
              <a:ext cx="51725" cy="51775"/>
            </a:xfrm>
            <a:custGeom>
              <a:avLst/>
              <a:gdLst/>
              <a:ahLst/>
              <a:cxnLst/>
              <a:rect l="l" t="t" r="r" b="b"/>
              <a:pathLst>
                <a:path w="2069" h="2071" extrusionOk="0">
                  <a:moveTo>
                    <a:pt x="115" y="1"/>
                  </a:moveTo>
                  <a:lnTo>
                    <a:pt x="0"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3"/>
            <p:cNvSpPr/>
            <p:nvPr/>
          </p:nvSpPr>
          <p:spPr>
            <a:xfrm>
              <a:off x="2893725" y="5110325"/>
              <a:ext cx="51725" cy="51775"/>
            </a:xfrm>
            <a:custGeom>
              <a:avLst/>
              <a:gdLst/>
              <a:ahLst/>
              <a:cxnLst/>
              <a:rect l="l" t="t" r="r" b="b"/>
              <a:pathLst>
                <a:path w="2069" h="2071" extrusionOk="0">
                  <a:moveTo>
                    <a:pt x="1949" y="1"/>
                  </a:moveTo>
                  <a:lnTo>
                    <a:pt x="0"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2997150" y="5110325"/>
              <a:ext cx="51775" cy="51775"/>
            </a:xfrm>
            <a:custGeom>
              <a:avLst/>
              <a:gdLst/>
              <a:ahLst/>
              <a:cxnLst/>
              <a:rect l="l" t="t" r="r" b="b"/>
              <a:pathLst>
                <a:path w="2071" h="2071" extrusionOk="0">
                  <a:moveTo>
                    <a:pt x="114" y="1"/>
                  </a:moveTo>
                  <a:lnTo>
                    <a:pt x="0" y="115"/>
                  </a:lnTo>
                  <a:lnTo>
                    <a:pt x="1950" y="2071"/>
                  </a:lnTo>
                  <a:lnTo>
                    <a:pt x="2070" y="1950"/>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2997150" y="5110325"/>
              <a:ext cx="51775" cy="51775"/>
            </a:xfrm>
            <a:custGeom>
              <a:avLst/>
              <a:gdLst/>
              <a:ahLst/>
              <a:cxnLst/>
              <a:rect l="l" t="t" r="r" b="b"/>
              <a:pathLst>
                <a:path w="2071" h="2071" extrusionOk="0">
                  <a:moveTo>
                    <a:pt x="1950" y="1"/>
                  </a:moveTo>
                  <a:lnTo>
                    <a:pt x="0" y="1950"/>
                  </a:lnTo>
                  <a:lnTo>
                    <a:pt x="114" y="2071"/>
                  </a:lnTo>
                  <a:lnTo>
                    <a:pt x="2070" y="115"/>
                  </a:lnTo>
                  <a:lnTo>
                    <a:pt x="1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3100600" y="5110325"/>
              <a:ext cx="51725" cy="51775"/>
            </a:xfrm>
            <a:custGeom>
              <a:avLst/>
              <a:gdLst/>
              <a:ahLst/>
              <a:cxnLst/>
              <a:rect l="l" t="t" r="r" b="b"/>
              <a:pathLst>
                <a:path w="2069"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3100600" y="5110325"/>
              <a:ext cx="51725" cy="51775"/>
            </a:xfrm>
            <a:custGeom>
              <a:avLst/>
              <a:gdLst/>
              <a:ahLst/>
              <a:cxnLst/>
              <a:rect l="l" t="t" r="r" b="b"/>
              <a:pathLst>
                <a:path w="2069"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3204050" y="5110325"/>
              <a:ext cx="51750" cy="51775"/>
            </a:xfrm>
            <a:custGeom>
              <a:avLst/>
              <a:gdLst/>
              <a:ahLst/>
              <a:cxnLst/>
              <a:rect l="l" t="t" r="r" b="b"/>
              <a:pathLst>
                <a:path w="2070" h="2071" extrusionOk="0">
                  <a:moveTo>
                    <a:pt x="115" y="1"/>
                  </a:moveTo>
                  <a:lnTo>
                    <a:pt x="1" y="115"/>
                  </a:lnTo>
                  <a:lnTo>
                    <a:pt x="1949" y="2071"/>
                  </a:lnTo>
                  <a:lnTo>
                    <a:pt x="2069" y="1950"/>
                  </a:lnTo>
                  <a:lnTo>
                    <a:pt x="1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3204050" y="5110325"/>
              <a:ext cx="51750" cy="51775"/>
            </a:xfrm>
            <a:custGeom>
              <a:avLst/>
              <a:gdLst/>
              <a:ahLst/>
              <a:cxnLst/>
              <a:rect l="l" t="t" r="r" b="b"/>
              <a:pathLst>
                <a:path w="2070" h="2071" extrusionOk="0">
                  <a:moveTo>
                    <a:pt x="1949" y="1"/>
                  </a:moveTo>
                  <a:lnTo>
                    <a:pt x="1" y="1950"/>
                  </a:lnTo>
                  <a:lnTo>
                    <a:pt x="115" y="2071"/>
                  </a:lnTo>
                  <a:lnTo>
                    <a:pt x="2069" y="115"/>
                  </a:lnTo>
                  <a:lnTo>
                    <a:pt x="1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2477;p53">
            <a:extLst>
              <a:ext uri="{FF2B5EF4-FFF2-40B4-BE49-F238E27FC236}">
                <a16:creationId xmlns:a16="http://schemas.microsoft.com/office/drawing/2014/main" id="{2EC77E38-AA79-4FF0-9747-9081723ABB4C}"/>
              </a:ext>
            </a:extLst>
          </p:cNvPr>
          <p:cNvGrpSpPr/>
          <p:nvPr/>
        </p:nvGrpSpPr>
        <p:grpSpPr>
          <a:xfrm>
            <a:off x="1799638" y="3909702"/>
            <a:ext cx="926510" cy="1121244"/>
            <a:chOff x="7893325" y="3719374"/>
            <a:chExt cx="990602" cy="1198807"/>
          </a:xfrm>
        </p:grpSpPr>
        <p:sp>
          <p:nvSpPr>
            <p:cNvPr id="146" name="Google Shape;2478;p53">
              <a:extLst>
                <a:ext uri="{FF2B5EF4-FFF2-40B4-BE49-F238E27FC236}">
                  <a16:creationId xmlns:a16="http://schemas.microsoft.com/office/drawing/2014/main" id="{43BC3131-9346-412E-A889-A14EDD29E6C8}"/>
                </a:ext>
              </a:extLst>
            </p:cNvPr>
            <p:cNvSpPr/>
            <p:nvPr/>
          </p:nvSpPr>
          <p:spPr>
            <a:xfrm>
              <a:off x="8404616" y="3719374"/>
              <a:ext cx="172687" cy="241730"/>
            </a:xfrm>
            <a:custGeom>
              <a:avLst/>
              <a:gdLst/>
              <a:ahLst/>
              <a:cxnLst/>
              <a:rect l="l" t="t" r="r" b="b"/>
              <a:pathLst>
                <a:path w="1123" h="1572" extrusionOk="0">
                  <a:moveTo>
                    <a:pt x="914" y="1"/>
                  </a:moveTo>
                  <a:cubicBezTo>
                    <a:pt x="583" y="279"/>
                    <a:pt x="0" y="1572"/>
                    <a:pt x="0" y="1572"/>
                  </a:cubicBezTo>
                  <a:lnTo>
                    <a:pt x="176" y="1572"/>
                  </a:lnTo>
                  <a:cubicBezTo>
                    <a:pt x="176" y="1572"/>
                    <a:pt x="856" y="1192"/>
                    <a:pt x="990" y="721"/>
                  </a:cubicBezTo>
                  <a:cubicBezTo>
                    <a:pt x="1123" y="247"/>
                    <a:pt x="914" y="1"/>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9;p53">
              <a:extLst>
                <a:ext uri="{FF2B5EF4-FFF2-40B4-BE49-F238E27FC236}">
                  <a16:creationId xmlns:a16="http://schemas.microsoft.com/office/drawing/2014/main" id="{8B33DF3E-3E62-4D29-8AD3-1E8AAB1543CE}"/>
                </a:ext>
              </a:extLst>
            </p:cNvPr>
            <p:cNvSpPr/>
            <p:nvPr/>
          </p:nvSpPr>
          <p:spPr>
            <a:xfrm>
              <a:off x="8228701" y="3738288"/>
              <a:ext cx="165459" cy="222816"/>
            </a:xfrm>
            <a:custGeom>
              <a:avLst/>
              <a:gdLst/>
              <a:ahLst/>
              <a:cxnLst/>
              <a:rect l="l" t="t" r="r" b="b"/>
              <a:pathLst>
                <a:path w="1076" h="1449" extrusionOk="0">
                  <a:moveTo>
                    <a:pt x="204" y="1"/>
                  </a:moveTo>
                  <a:cubicBezTo>
                    <a:pt x="204" y="1"/>
                    <a:pt x="0" y="300"/>
                    <a:pt x="204" y="631"/>
                  </a:cubicBezTo>
                  <a:cubicBezTo>
                    <a:pt x="407" y="968"/>
                    <a:pt x="930" y="1449"/>
                    <a:pt x="930" y="1449"/>
                  </a:cubicBezTo>
                  <a:lnTo>
                    <a:pt x="1075" y="1449"/>
                  </a:lnTo>
                  <a:cubicBezTo>
                    <a:pt x="1075" y="1449"/>
                    <a:pt x="957" y="246"/>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0;p53">
              <a:extLst>
                <a:ext uri="{FF2B5EF4-FFF2-40B4-BE49-F238E27FC236}">
                  <a16:creationId xmlns:a16="http://schemas.microsoft.com/office/drawing/2014/main" id="{41A0EE6D-12F9-4527-AC2A-31AEE72DFC32}"/>
                </a:ext>
              </a:extLst>
            </p:cNvPr>
            <p:cNvSpPr/>
            <p:nvPr/>
          </p:nvSpPr>
          <p:spPr>
            <a:xfrm>
              <a:off x="7893325" y="3945109"/>
              <a:ext cx="990602" cy="973072"/>
            </a:xfrm>
            <a:custGeom>
              <a:avLst/>
              <a:gdLst/>
              <a:ahLst/>
              <a:cxnLst/>
              <a:rect l="l" t="t" r="r" b="b"/>
              <a:pathLst>
                <a:path w="6442" h="6328" extrusionOk="0">
                  <a:moveTo>
                    <a:pt x="2957" y="0"/>
                  </a:moveTo>
                  <a:cubicBezTo>
                    <a:pt x="985" y="0"/>
                    <a:pt x="652" y="1034"/>
                    <a:pt x="471" y="1633"/>
                  </a:cubicBezTo>
                  <a:cubicBezTo>
                    <a:pt x="279" y="2263"/>
                    <a:pt x="1" y="5321"/>
                    <a:pt x="1423" y="5983"/>
                  </a:cubicBezTo>
                  <a:cubicBezTo>
                    <a:pt x="1994" y="6248"/>
                    <a:pt x="2688" y="6328"/>
                    <a:pt x="3316" y="6328"/>
                  </a:cubicBezTo>
                  <a:cubicBezTo>
                    <a:pt x="4259" y="6328"/>
                    <a:pt x="5052" y="6148"/>
                    <a:pt x="5052" y="6148"/>
                  </a:cubicBezTo>
                  <a:cubicBezTo>
                    <a:pt x="6441" y="5240"/>
                    <a:pt x="6195" y="2787"/>
                    <a:pt x="6014" y="2006"/>
                  </a:cubicBezTo>
                  <a:cubicBezTo>
                    <a:pt x="5832" y="1231"/>
                    <a:pt x="5667" y="151"/>
                    <a:pt x="3347" y="13"/>
                  </a:cubicBezTo>
                  <a:cubicBezTo>
                    <a:pt x="3211" y="4"/>
                    <a:pt x="3081" y="0"/>
                    <a:pt x="2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81;p53">
              <a:extLst>
                <a:ext uri="{FF2B5EF4-FFF2-40B4-BE49-F238E27FC236}">
                  <a16:creationId xmlns:a16="http://schemas.microsoft.com/office/drawing/2014/main" id="{90364545-F0EA-470D-9609-BECAD742E40F}"/>
                </a:ext>
              </a:extLst>
            </p:cNvPr>
            <p:cNvSpPr/>
            <p:nvPr/>
          </p:nvSpPr>
          <p:spPr>
            <a:xfrm>
              <a:off x="8192565" y="4277406"/>
              <a:ext cx="536051" cy="490842"/>
            </a:xfrm>
            <a:custGeom>
              <a:avLst/>
              <a:gdLst/>
              <a:ahLst/>
              <a:cxnLst/>
              <a:rect l="l" t="t" r="r" b="b"/>
              <a:pathLst>
                <a:path w="3486" h="3192" extrusionOk="0">
                  <a:moveTo>
                    <a:pt x="3250" y="0"/>
                  </a:moveTo>
                  <a:cubicBezTo>
                    <a:pt x="3229" y="6"/>
                    <a:pt x="3213" y="27"/>
                    <a:pt x="3218" y="49"/>
                  </a:cubicBezTo>
                  <a:cubicBezTo>
                    <a:pt x="3218" y="60"/>
                    <a:pt x="3400" y="1364"/>
                    <a:pt x="2598" y="2256"/>
                  </a:cubicBezTo>
                  <a:cubicBezTo>
                    <a:pt x="2090" y="2823"/>
                    <a:pt x="1305" y="3106"/>
                    <a:pt x="262" y="3106"/>
                  </a:cubicBezTo>
                  <a:cubicBezTo>
                    <a:pt x="188" y="3106"/>
                    <a:pt x="119" y="3106"/>
                    <a:pt x="43" y="3101"/>
                  </a:cubicBezTo>
                  <a:lnTo>
                    <a:pt x="38" y="3101"/>
                  </a:lnTo>
                  <a:cubicBezTo>
                    <a:pt x="16" y="3101"/>
                    <a:pt x="1" y="3121"/>
                    <a:pt x="1" y="3143"/>
                  </a:cubicBezTo>
                  <a:cubicBezTo>
                    <a:pt x="1" y="3165"/>
                    <a:pt x="16" y="3186"/>
                    <a:pt x="38" y="3186"/>
                  </a:cubicBezTo>
                  <a:cubicBezTo>
                    <a:pt x="112" y="3192"/>
                    <a:pt x="188" y="3192"/>
                    <a:pt x="262" y="3192"/>
                  </a:cubicBezTo>
                  <a:cubicBezTo>
                    <a:pt x="1331" y="3192"/>
                    <a:pt x="2139" y="2897"/>
                    <a:pt x="2662" y="2309"/>
                  </a:cubicBezTo>
                  <a:cubicBezTo>
                    <a:pt x="3486" y="1390"/>
                    <a:pt x="3304" y="49"/>
                    <a:pt x="3299" y="38"/>
                  </a:cubicBezTo>
                  <a:cubicBezTo>
                    <a:pt x="3299" y="17"/>
                    <a:pt x="3277" y="0"/>
                    <a:pt x="3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2339;p53">
            <a:extLst>
              <a:ext uri="{FF2B5EF4-FFF2-40B4-BE49-F238E27FC236}">
                <a16:creationId xmlns:a16="http://schemas.microsoft.com/office/drawing/2014/main" id="{927B808C-9068-48F6-90A5-2ED7431FB1F3}"/>
              </a:ext>
            </a:extLst>
          </p:cNvPr>
          <p:cNvSpPr txBox="1">
            <a:spLocks/>
          </p:cNvSpPr>
          <p:nvPr/>
        </p:nvSpPr>
        <p:spPr>
          <a:xfrm>
            <a:off x="5385938" y="1366863"/>
            <a:ext cx="2923920" cy="4390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sz="1600" b="0" dirty="0">
                <a:latin typeface="DFHeiHK-W9" panose="020B0900000000000000" pitchFamily="34" charset="-120"/>
                <a:ea typeface="DFHeiHK-W9" panose="020B0900000000000000" pitchFamily="34" charset="-120"/>
                <a:cs typeface="Arial"/>
                <a:sym typeface="Inter Black"/>
              </a:rPr>
              <a:t>狂風暴雨中保護難民孩子</a:t>
            </a:r>
          </a:p>
        </p:txBody>
      </p:sp>
      <p:sp>
        <p:nvSpPr>
          <p:cNvPr id="144" name="Google Shape;2339;p53">
            <a:extLst>
              <a:ext uri="{FF2B5EF4-FFF2-40B4-BE49-F238E27FC236}">
                <a16:creationId xmlns:a16="http://schemas.microsoft.com/office/drawing/2014/main" id="{A91EC6EF-9367-4F30-AC99-F0EFA6E54A12}"/>
              </a:ext>
            </a:extLst>
          </p:cNvPr>
          <p:cNvSpPr txBox="1">
            <a:spLocks/>
          </p:cNvSpPr>
          <p:nvPr/>
        </p:nvSpPr>
        <p:spPr>
          <a:xfrm>
            <a:off x="5548259" y="3013955"/>
            <a:ext cx="2923920" cy="4390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sz="1600" b="0" dirty="0">
                <a:latin typeface="DFHeiHK-W9" panose="020B0900000000000000" pitchFamily="34" charset="-120"/>
                <a:ea typeface="DFHeiHK-W9" panose="020B0900000000000000" pitchFamily="34" charset="-120"/>
                <a:cs typeface="Arial"/>
                <a:sym typeface="Inter Black"/>
              </a:rPr>
              <a:t>聯合國難民署 </a:t>
            </a:r>
            <a:r>
              <a:rPr lang="en-US" altLang="zh-TW" sz="1600" b="0" dirty="0">
                <a:latin typeface="DFHeiHK-W9" panose="020B0900000000000000" pitchFamily="34" charset="-120"/>
                <a:ea typeface="DFHeiHK-W9" panose="020B0900000000000000" pitchFamily="34" charset="-120"/>
                <a:cs typeface="Arial"/>
                <a:sym typeface="Inter Black"/>
              </a:rPr>
              <a:t>– </a:t>
            </a:r>
            <a:r>
              <a:rPr lang="zh-TW" altLang="en-US" sz="1600" b="0" dirty="0">
                <a:latin typeface="DFHeiHK-W9" panose="020B0900000000000000" pitchFamily="34" charset="-120"/>
                <a:ea typeface="DFHeiHK-W9" panose="020B0900000000000000" pitchFamily="34" charset="-120"/>
                <a:cs typeface="Arial"/>
                <a:sym typeface="Inter Black"/>
              </a:rPr>
              <a:t>我們的工作</a:t>
            </a:r>
          </a:p>
        </p:txBody>
      </p:sp>
      <p:sp>
        <p:nvSpPr>
          <p:cNvPr id="150" name="Google Shape;2339;p53">
            <a:extLst>
              <a:ext uri="{FF2B5EF4-FFF2-40B4-BE49-F238E27FC236}">
                <a16:creationId xmlns:a16="http://schemas.microsoft.com/office/drawing/2014/main" id="{7B85A45D-E59C-4D8F-96D0-5B7F5276CA8D}"/>
              </a:ext>
            </a:extLst>
          </p:cNvPr>
          <p:cNvSpPr txBox="1">
            <a:spLocks/>
          </p:cNvSpPr>
          <p:nvPr/>
        </p:nvSpPr>
        <p:spPr>
          <a:xfrm>
            <a:off x="2261665" y="3012134"/>
            <a:ext cx="2923920" cy="4390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a:buNone/>
              <a:defRPr sz="1800" b="1" i="0" u="none" strike="noStrike" cap="none">
                <a:solidFill>
                  <a:schemeClr val="accent2"/>
                </a:solidFill>
                <a:latin typeface="Inter"/>
                <a:ea typeface="Inter"/>
                <a:cs typeface="Inter"/>
                <a:sym typeface="Inter"/>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zh-TW" altLang="en-US" sz="1600" b="0" dirty="0">
                <a:latin typeface="DFHeiHK-W9" panose="020B0900000000000000" pitchFamily="34" charset="-120"/>
                <a:ea typeface="DFHeiHK-W9" panose="020B0900000000000000" pitchFamily="34" charset="-120"/>
                <a:cs typeface="Arial"/>
                <a:sym typeface="Inter Black"/>
              </a:rPr>
              <a:t>難民青年宣和平 </a:t>
            </a:r>
            <a:r>
              <a:rPr lang="en-US" altLang="zh-TW" sz="1600" b="0" dirty="0">
                <a:latin typeface="DFHeiHK-W9" panose="020B0900000000000000" pitchFamily="34" charset="-120"/>
                <a:ea typeface="DFHeiHK-W9" panose="020B0900000000000000" pitchFamily="34" charset="-120"/>
                <a:cs typeface="Arial"/>
                <a:sym typeface="Inter Black"/>
              </a:rPr>
              <a:t>(</a:t>
            </a:r>
            <a:r>
              <a:rPr lang="zh-TW" altLang="en-US" sz="1600" b="0" dirty="0">
                <a:latin typeface="DFHeiHK-W9" panose="020B0900000000000000" pitchFamily="34" charset="-120"/>
                <a:ea typeface="DFHeiHK-W9" panose="020B0900000000000000" pitchFamily="34" charset="-120"/>
                <a:cs typeface="Arial"/>
                <a:sym typeface="Inter Black"/>
              </a:rPr>
              <a:t>烏干達</a:t>
            </a:r>
            <a:r>
              <a:rPr lang="en-US" altLang="zh-TW" sz="1600" b="0" dirty="0">
                <a:latin typeface="DFHeiHK-W9" panose="020B0900000000000000" pitchFamily="34" charset="-120"/>
                <a:ea typeface="DFHeiHK-W9" panose="020B0900000000000000" pitchFamily="34" charset="-120"/>
                <a:cs typeface="Arial"/>
                <a:sym typeface="Inter Black"/>
              </a:rPr>
              <a:t>)</a:t>
            </a:r>
            <a:endParaRPr lang="zh-TW" altLang="en-US" sz="1600" b="0" dirty="0">
              <a:latin typeface="DFHeiHK-W9" panose="020B0900000000000000" pitchFamily="34" charset="-120"/>
              <a:ea typeface="DFHeiHK-W9" panose="020B0900000000000000" pitchFamily="34" charset="-120"/>
              <a:cs typeface="Arial"/>
              <a:sym typeface="Inter Black"/>
            </a:endParaRPr>
          </a:p>
        </p:txBody>
      </p:sp>
      <p:pic>
        <p:nvPicPr>
          <p:cNvPr id="2" name="圖片 1">
            <a:hlinkClick r:id="rId3"/>
            <a:extLst>
              <a:ext uri="{FF2B5EF4-FFF2-40B4-BE49-F238E27FC236}">
                <a16:creationId xmlns:a16="http://schemas.microsoft.com/office/drawing/2014/main" id="{AB976A4F-0540-4E68-BB7A-C41ACEEE2D77}"/>
              </a:ext>
            </a:extLst>
          </p:cNvPr>
          <p:cNvPicPr>
            <a:picLocks noChangeAspect="1"/>
          </p:cNvPicPr>
          <p:nvPr/>
        </p:nvPicPr>
        <p:blipFill>
          <a:blip r:embed="rId4"/>
          <a:stretch>
            <a:fillRect/>
          </a:stretch>
        </p:blipFill>
        <p:spPr>
          <a:xfrm>
            <a:off x="3376105" y="1800502"/>
            <a:ext cx="1099428" cy="1099428"/>
          </a:xfrm>
          <a:prstGeom prst="rect">
            <a:avLst/>
          </a:prstGeom>
        </p:spPr>
      </p:pic>
      <p:pic>
        <p:nvPicPr>
          <p:cNvPr id="4" name="圖片 3">
            <a:hlinkClick r:id="rId5"/>
            <a:extLst>
              <a:ext uri="{FF2B5EF4-FFF2-40B4-BE49-F238E27FC236}">
                <a16:creationId xmlns:a16="http://schemas.microsoft.com/office/drawing/2014/main" id="{DBF60BF4-8FDB-4A8A-8B66-B1621A1E9DB1}"/>
              </a:ext>
            </a:extLst>
          </p:cNvPr>
          <p:cNvPicPr>
            <a:picLocks noChangeAspect="1"/>
          </p:cNvPicPr>
          <p:nvPr/>
        </p:nvPicPr>
        <p:blipFill>
          <a:blip r:embed="rId6"/>
          <a:stretch>
            <a:fillRect/>
          </a:stretch>
        </p:blipFill>
        <p:spPr>
          <a:xfrm>
            <a:off x="6574478" y="1797977"/>
            <a:ext cx="1099428" cy="1099428"/>
          </a:xfrm>
          <a:prstGeom prst="rect">
            <a:avLst/>
          </a:prstGeom>
        </p:spPr>
      </p:pic>
      <p:pic>
        <p:nvPicPr>
          <p:cNvPr id="7" name="圖片 6">
            <a:hlinkClick r:id="rId7"/>
            <a:extLst>
              <a:ext uri="{FF2B5EF4-FFF2-40B4-BE49-F238E27FC236}">
                <a16:creationId xmlns:a16="http://schemas.microsoft.com/office/drawing/2014/main" id="{21981F22-291D-4F27-BCA9-0DB69DCA5D58}"/>
              </a:ext>
            </a:extLst>
          </p:cNvPr>
          <p:cNvPicPr>
            <a:picLocks noChangeAspect="1"/>
          </p:cNvPicPr>
          <p:nvPr/>
        </p:nvPicPr>
        <p:blipFill>
          <a:blip r:embed="rId8"/>
          <a:stretch>
            <a:fillRect/>
          </a:stretch>
        </p:blipFill>
        <p:spPr>
          <a:xfrm>
            <a:off x="3389873" y="3486726"/>
            <a:ext cx="1099428" cy="1099428"/>
          </a:xfrm>
          <a:prstGeom prst="rect">
            <a:avLst/>
          </a:prstGeom>
        </p:spPr>
      </p:pic>
      <p:pic>
        <p:nvPicPr>
          <p:cNvPr id="8" name="圖片 7">
            <a:hlinkClick r:id="rId9"/>
            <a:extLst>
              <a:ext uri="{FF2B5EF4-FFF2-40B4-BE49-F238E27FC236}">
                <a16:creationId xmlns:a16="http://schemas.microsoft.com/office/drawing/2014/main" id="{C107A6EF-A324-4898-8636-150A52EE7726}"/>
              </a:ext>
            </a:extLst>
          </p:cNvPr>
          <p:cNvPicPr>
            <a:picLocks noChangeAspect="1"/>
          </p:cNvPicPr>
          <p:nvPr/>
        </p:nvPicPr>
        <p:blipFill>
          <a:blip r:embed="rId10"/>
          <a:stretch>
            <a:fillRect/>
          </a:stretch>
        </p:blipFill>
        <p:spPr>
          <a:xfrm>
            <a:off x="6598684" y="3456402"/>
            <a:ext cx="1099428" cy="1099428"/>
          </a:xfrm>
          <a:prstGeom prst="rect">
            <a:avLst/>
          </a:prstGeom>
        </p:spPr>
      </p:pic>
      <p:pic>
        <p:nvPicPr>
          <p:cNvPr id="5" name="圖片 4">
            <a:extLst>
              <a:ext uri="{FF2B5EF4-FFF2-40B4-BE49-F238E27FC236}">
                <a16:creationId xmlns:a16="http://schemas.microsoft.com/office/drawing/2014/main" id="{0DDB679B-16BD-4AAF-91E5-987E0BE5E682}"/>
              </a:ext>
            </a:extLst>
          </p:cNvPr>
          <p:cNvPicPr>
            <a:picLocks noChangeAspect="1"/>
          </p:cNvPicPr>
          <p:nvPr/>
        </p:nvPicPr>
        <p:blipFill>
          <a:blip r:embed="rId11"/>
          <a:stretch>
            <a:fillRect/>
          </a:stretch>
        </p:blipFill>
        <p:spPr>
          <a:xfrm>
            <a:off x="0" y="0"/>
            <a:ext cx="9144000" cy="5143500"/>
          </a:xfrm>
          <a:prstGeom prst="rect">
            <a:avLst/>
          </a:prstGeom>
        </p:spPr>
      </p:pic>
    </p:spTree>
    <p:extLst>
      <p:ext uri="{BB962C8B-B14F-4D97-AF65-F5344CB8AC3E}">
        <p14:creationId xmlns:p14="http://schemas.microsoft.com/office/powerpoint/2010/main" val="192556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grpSp>
        <p:nvGrpSpPr>
          <p:cNvPr id="63" name="Google Shape;2855;p59">
            <a:extLst>
              <a:ext uri="{FF2B5EF4-FFF2-40B4-BE49-F238E27FC236}">
                <a16:creationId xmlns:a16="http://schemas.microsoft.com/office/drawing/2014/main" id="{19592735-73BF-473E-B011-B24DF719AF05}"/>
              </a:ext>
            </a:extLst>
          </p:cNvPr>
          <p:cNvGrpSpPr/>
          <p:nvPr/>
        </p:nvGrpSpPr>
        <p:grpSpPr>
          <a:xfrm>
            <a:off x="6059690" y="3149029"/>
            <a:ext cx="1759015" cy="1880290"/>
            <a:chOff x="5728850" y="3087975"/>
            <a:chExt cx="1680646" cy="1806697"/>
          </a:xfrm>
        </p:grpSpPr>
        <p:sp>
          <p:nvSpPr>
            <p:cNvPr id="64" name="Google Shape;2856;p59">
              <a:extLst>
                <a:ext uri="{FF2B5EF4-FFF2-40B4-BE49-F238E27FC236}">
                  <a16:creationId xmlns:a16="http://schemas.microsoft.com/office/drawing/2014/main" id="{7A50D883-94E5-48B6-8470-A47BBC060C82}"/>
                </a:ext>
              </a:extLst>
            </p:cNvPr>
            <p:cNvSpPr/>
            <p:nvPr/>
          </p:nvSpPr>
          <p:spPr>
            <a:xfrm>
              <a:off x="5728850" y="3851286"/>
              <a:ext cx="508023" cy="962383"/>
            </a:xfrm>
            <a:custGeom>
              <a:avLst/>
              <a:gdLst/>
              <a:ahLst/>
              <a:cxnLst/>
              <a:rect l="l" t="t" r="r" b="b"/>
              <a:pathLst>
                <a:path w="7602" h="14401" extrusionOk="0">
                  <a:moveTo>
                    <a:pt x="3042" y="0"/>
                  </a:moveTo>
                  <a:cubicBezTo>
                    <a:pt x="3042" y="0"/>
                    <a:pt x="3117" y="3288"/>
                    <a:pt x="2556" y="5495"/>
                  </a:cubicBezTo>
                  <a:cubicBezTo>
                    <a:pt x="2058" y="7472"/>
                    <a:pt x="1" y="13180"/>
                    <a:pt x="1" y="13180"/>
                  </a:cubicBezTo>
                  <a:cubicBezTo>
                    <a:pt x="1" y="13180"/>
                    <a:pt x="835" y="14401"/>
                    <a:pt x="2579" y="14401"/>
                  </a:cubicBezTo>
                  <a:cubicBezTo>
                    <a:pt x="3073" y="14401"/>
                    <a:pt x="3641" y="14303"/>
                    <a:pt x="4283" y="14051"/>
                  </a:cubicBezTo>
                  <a:cubicBezTo>
                    <a:pt x="4283" y="14051"/>
                    <a:pt x="5164" y="8552"/>
                    <a:pt x="5832" y="6088"/>
                  </a:cubicBezTo>
                  <a:cubicBezTo>
                    <a:pt x="6501" y="3624"/>
                    <a:pt x="7601" y="476"/>
                    <a:pt x="7601" y="476"/>
                  </a:cubicBezTo>
                  <a:lnTo>
                    <a:pt x="30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57;p59">
              <a:extLst>
                <a:ext uri="{FF2B5EF4-FFF2-40B4-BE49-F238E27FC236}">
                  <a16:creationId xmlns:a16="http://schemas.microsoft.com/office/drawing/2014/main" id="{ABC0D690-29DC-4630-9B7F-0081DBB7C13F}"/>
                </a:ext>
              </a:extLst>
            </p:cNvPr>
            <p:cNvSpPr/>
            <p:nvPr/>
          </p:nvSpPr>
          <p:spPr>
            <a:xfrm>
              <a:off x="5784250" y="4504198"/>
              <a:ext cx="274060" cy="113005"/>
            </a:xfrm>
            <a:custGeom>
              <a:avLst/>
              <a:gdLst/>
              <a:ahLst/>
              <a:cxnLst/>
              <a:rect l="l" t="t" r="r" b="b"/>
              <a:pathLst>
                <a:path w="4101" h="1691" extrusionOk="0">
                  <a:moveTo>
                    <a:pt x="417" y="1"/>
                  </a:moveTo>
                  <a:cubicBezTo>
                    <a:pt x="417" y="1"/>
                    <a:pt x="1" y="257"/>
                    <a:pt x="129" y="701"/>
                  </a:cubicBezTo>
                  <a:cubicBezTo>
                    <a:pt x="129" y="701"/>
                    <a:pt x="1984" y="1668"/>
                    <a:pt x="3896" y="1690"/>
                  </a:cubicBezTo>
                  <a:cubicBezTo>
                    <a:pt x="3896" y="1690"/>
                    <a:pt x="4100" y="1390"/>
                    <a:pt x="4019" y="985"/>
                  </a:cubicBezTo>
                  <a:lnTo>
                    <a:pt x="4019" y="985"/>
                  </a:lnTo>
                  <a:cubicBezTo>
                    <a:pt x="4019" y="985"/>
                    <a:pt x="3970" y="989"/>
                    <a:pt x="3876" y="989"/>
                  </a:cubicBezTo>
                  <a:cubicBezTo>
                    <a:pt x="3450" y="989"/>
                    <a:pt x="2117" y="907"/>
                    <a:pt x="417"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58;p59">
              <a:extLst>
                <a:ext uri="{FF2B5EF4-FFF2-40B4-BE49-F238E27FC236}">
                  <a16:creationId xmlns:a16="http://schemas.microsoft.com/office/drawing/2014/main" id="{9EEB1C3F-4CD2-4CE3-9BB0-247570175813}"/>
                </a:ext>
              </a:extLst>
            </p:cNvPr>
            <p:cNvSpPr/>
            <p:nvPr/>
          </p:nvSpPr>
          <p:spPr>
            <a:xfrm>
              <a:off x="5912826" y="4036668"/>
              <a:ext cx="260427" cy="113339"/>
            </a:xfrm>
            <a:custGeom>
              <a:avLst/>
              <a:gdLst/>
              <a:ahLst/>
              <a:cxnLst/>
              <a:rect l="l" t="t" r="r" b="b"/>
              <a:pathLst>
                <a:path w="3897" h="1696" extrusionOk="0">
                  <a:moveTo>
                    <a:pt x="215" y="1"/>
                  </a:moveTo>
                  <a:cubicBezTo>
                    <a:pt x="215" y="1"/>
                    <a:pt x="1" y="359"/>
                    <a:pt x="129" y="802"/>
                  </a:cubicBezTo>
                  <a:cubicBezTo>
                    <a:pt x="129" y="802"/>
                    <a:pt x="1775" y="1668"/>
                    <a:pt x="3689" y="1695"/>
                  </a:cubicBezTo>
                  <a:cubicBezTo>
                    <a:pt x="3689" y="1695"/>
                    <a:pt x="3896" y="1390"/>
                    <a:pt x="3817" y="990"/>
                  </a:cubicBezTo>
                  <a:lnTo>
                    <a:pt x="3817" y="990"/>
                  </a:lnTo>
                  <a:cubicBezTo>
                    <a:pt x="3817" y="990"/>
                    <a:pt x="3770" y="993"/>
                    <a:pt x="3683" y="993"/>
                  </a:cubicBezTo>
                  <a:cubicBezTo>
                    <a:pt x="3267" y="993"/>
                    <a:pt x="1926" y="914"/>
                    <a:pt x="215"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59;p59">
              <a:extLst>
                <a:ext uri="{FF2B5EF4-FFF2-40B4-BE49-F238E27FC236}">
                  <a16:creationId xmlns:a16="http://schemas.microsoft.com/office/drawing/2014/main" id="{D78117B3-EBE1-4567-9A1D-AA2C231FA5E2}"/>
                </a:ext>
              </a:extLst>
            </p:cNvPr>
            <p:cNvSpPr/>
            <p:nvPr/>
          </p:nvSpPr>
          <p:spPr>
            <a:xfrm>
              <a:off x="5905408" y="3803705"/>
              <a:ext cx="346768" cy="107993"/>
            </a:xfrm>
            <a:custGeom>
              <a:avLst/>
              <a:gdLst/>
              <a:ahLst/>
              <a:cxnLst/>
              <a:rect l="l" t="t" r="r" b="b"/>
              <a:pathLst>
                <a:path w="5189" h="1616" extrusionOk="0">
                  <a:moveTo>
                    <a:pt x="2073" y="1"/>
                  </a:moveTo>
                  <a:cubicBezTo>
                    <a:pt x="1410" y="1"/>
                    <a:pt x="765" y="124"/>
                    <a:pt x="486" y="541"/>
                  </a:cubicBezTo>
                  <a:cubicBezTo>
                    <a:pt x="0" y="1275"/>
                    <a:pt x="2173" y="1615"/>
                    <a:pt x="3599" y="1615"/>
                  </a:cubicBezTo>
                  <a:cubicBezTo>
                    <a:pt x="4148" y="1615"/>
                    <a:pt x="4587" y="1564"/>
                    <a:pt x="4719" y="1466"/>
                  </a:cubicBezTo>
                  <a:cubicBezTo>
                    <a:pt x="5189" y="1114"/>
                    <a:pt x="5136" y="579"/>
                    <a:pt x="4007" y="253"/>
                  </a:cubicBezTo>
                  <a:cubicBezTo>
                    <a:pt x="4007" y="253"/>
                    <a:pt x="3022" y="1"/>
                    <a:pt x="2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60;p59">
              <a:extLst>
                <a:ext uri="{FF2B5EF4-FFF2-40B4-BE49-F238E27FC236}">
                  <a16:creationId xmlns:a16="http://schemas.microsoft.com/office/drawing/2014/main" id="{3B525827-0207-4877-878A-8B06D524A77E}"/>
                </a:ext>
              </a:extLst>
            </p:cNvPr>
            <p:cNvSpPr/>
            <p:nvPr/>
          </p:nvSpPr>
          <p:spPr>
            <a:xfrm>
              <a:off x="5955729" y="3816736"/>
              <a:ext cx="248665" cy="71906"/>
            </a:xfrm>
            <a:custGeom>
              <a:avLst/>
              <a:gdLst/>
              <a:ahLst/>
              <a:cxnLst/>
              <a:rect l="l" t="t" r="r" b="b"/>
              <a:pathLst>
                <a:path w="3721" h="1076" extrusionOk="0">
                  <a:moveTo>
                    <a:pt x="1242" y="0"/>
                  </a:moveTo>
                  <a:cubicBezTo>
                    <a:pt x="784" y="0"/>
                    <a:pt x="373" y="49"/>
                    <a:pt x="150" y="191"/>
                  </a:cubicBezTo>
                  <a:cubicBezTo>
                    <a:pt x="0" y="287"/>
                    <a:pt x="10" y="389"/>
                    <a:pt x="32" y="438"/>
                  </a:cubicBezTo>
                  <a:cubicBezTo>
                    <a:pt x="144" y="704"/>
                    <a:pt x="1026" y="875"/>
                    <a:pt x="1539" y="956"/>
                  </a:cubicBezTo>
                  <a:cubicBezTo>
                    <a:pt x="2040" y="1033"/>
                    <a:pt x="2530" y="1075"/>
                    <a:pt x="2901" y="1075"/>
                  </a:cubicBezTo>
                  <a:cubicBezTo>
                    <a:pt x="2993" y="1075"/>
                    <a:pt x="3078" y="1073"/>
                    <a:pt x="3153" y="1067"/>
                  </a:cubicBezTo>
                  <a:cubicBezTo>
                    <a:pt x="3244" y="1062"/>
                    <a:pt x="3325" y="1052"/>
                    <a:pt x="3383" y="1042"/>
                  </a:cubicBezTo>
                  <a:cubicBezTo>
                    <a:pt x="3543" y="1003"/>
                    <a:pt x="3720" y="951"/>
                    <a:pt x="3715" y="817"/>
                  </a:cubicBezTo>
                  <a:cubicBezTo>
                    <a:pt x="3710" y="742"/>
                    <a:pt x="3656" y="640"/>
                    <a:pt x="3244" y="517"/>
                  </a:cubicBezTo>
                  <a:cubicBezTo>
                    <a:pt x="2988" y="438"/>
                    <a:pt x="2652" y="373"/>
                    <a:pt x="2292" y="330"/>
                  </a:cubicBezTo>
                  <a:cubicBezTo>
                    <a:pt x="1860" y="277"/>
                    <a:pt x="1513" y="250"/>
                    <a:pt x="1257" y="250"/>
                  </a:cubicBezTo>
                  <a:cubicBezTo>
                    <a:pt x="1234" y="250"/>
                    <a:pt x="1213" y="250"/>
                    <a:pt x="1192" y="250"/>
                  </a:cubicBezTo>
                  <a:cubicBezTo>
                    <a:pt x="893" y="255"/>
                    <a:pt x="753" y="309"/>
                    <a:pt x="732" y="416"/>
                  </a:cubicBezTo>
                  <a:cubicBezTo>
                    <a:pt x="727" y="443"/>
                    <a:pt x="738" y="470"/>
                    <a:pt x="753" y="490"/>
                  </a:cubicBezTo>
                  <a:cubicBezTo>
                    <a:pt x="780" y="522"/>
                    <a:pt x="844" y="598"/>
                    <a:pt x="1529" y="699"/>
                  </a:cubicBezTo>
                  <a:cubicBezTo>
                    <a:pt x="1850" y="743"/>
                    <a:pt x="2195" y="779"/>
                    <a:pt x="2363" y="779"/>
                  </a:cubicBezTo>
                  <a:cubicBezTo>
                    <a:pt x="2377" y="779"/>
                    <a:pt x="2389" y="779"/>
                    <a:pt x="2400" y="779"/>
                  </a:cubicBezTo>
                  <a:cubicBezTo>
                    <a:pt x="2437" y="779"/>
                    <a:pt x="2469" y="747"/>
                    <a:pt x="2469" y="709"/>
                  </a:cubicBezTo>
                  <a:cubicBezTo>
                    <a:pt x="2469" y="672"/>
                    <a:pt x="2437" y="640"/>
                    <a:pt x="2395" y="640"/>
                  </a:cubicBezTo>
                  <a:cubicBezTo>
                    <a:pt x="2389" y="640"/>
                    <a:pt x="2383" y="640"/>
                    <a:pt x="2377" y="640"/>
                  </a:cubicBezTo>
                  <a:cubicBezTo>
                    <a:pt x="2069" y="640"/>
                    <a:pt x="1140" y="515"/>
                    <a:pt x="908" y="426"/>
                  </a:cubicBezTo>
                  <a:cubicBezTo>
                    <a:pt x="954" y="410"/>
                    <a:pt x="1055" y="390"/>
                    <a:pt x="1270" y="390"/>
                  </a:cubicBezTo>
                  <a:cubicBezTo>
                    <a:pt x="1479" y="390"/>
                    <a:pt x="1797" y="409"/>
                    <a:pt x="2277" y="470"/>
                  </a:cubicBezTo>
                  <a:cubicBezTo>
                    <a:pt x="3079" y="566"/>
                    <a:pt x="3528" y="742"/>
                    <a:pt x="3575" y="822"/>
                  </a:cubicBezTo>
                  <a:cubicBezTo>
                    <a:pt x="3565" y="833"/>
                    <a:pt x="3517" y="865"/>
                    <a:pt x="3351" y="902"/>
                  </a:cubicBezTo>
                  <a:cubicBezTo>
                    <a:pt x="3253" y="923"/>
                    <a:pt x="3106" y="933"/>
                    <a:pt x="2925" y="933"/>
                  </a:cubicBezTo>
                  <a:cubicBezTo>
                    <a:pt x="2559" y="933"/>
                    <a:pt x="2058" y="892"/>
                    <a:pt x="1561" y="817"/>
                  </a:cubicBezTo>
                  <a:cubicBezTo>
                    <a:pt x="668" y="677"/>
                    <a:pt x="208" y="497"/>
                    <a:pt x="166" y="384"/>
                  </a:cubicBezTo>
                  <a:cubicBezTo>
                    <a:pt x="155" y="362"/>
                    <a:pt x="192" y="330"/>
                    <a:pt x="225" y="309"/>
                  </a:cubicBezTo>
                  <a:cubicBezTo>
                    <a:pt x="423" y="181"/>
                    <a:pt x="800" y="137"/>
                    <a:pt x="1228" y="137"/>
                  </a:cubicBezTo>
                  <a:cubicBezTo>
                    <a:pt x="2195" y="137"/>
                    <a:pt x="3423" y="364"/>
                    <a:pt x="3442" y="368"/>
                  </a:cubicBezTo>
                  <a:cubicBezTo>
                    <a:pt x="3447" y="370"/>
                    <a:pt x="3453" y="370"/>
                    <a:pt x="3458" y="370"/>
                  </a:cubicBezTo>
                  <a:cubicBezTo>
                    <a:pt x="3489" y="370"/>
                    <a:pt x="3518" y="346"/>
                    <a:pt x="3523" y="314"/>
                  </a:cubicBezTo>
                  <a:cubicBezTo>
                    <a:pt x="3528" y="277"/>
                    <a:pt x="3506" y="240"/>
                    <a:pt x="3469" y="228"/>
                  </a:cubicBezTo>
                  <a:cubicBezTo>
                    <a:pt x="3396" y="218"/>
                    <a:pt x="2212" y="0"/>
                    <a:pt x="124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61;p59">
              <a:extLst>
                <a:ext uri="{FF2B5EF4-FFF2-40B4-BE49-F238E27FC236}">
                  <a16:creationId xmlns:a16="http://schemas.microsoft.com/office/drawing/2014/main" id="{69534CB1-3C66-46BE-AC28-EC04CF722962}"/>
                </a:ext>
              </a:extLst>
            </p:cNvPr>
            <p:cNvSpPr/>
            <p:nvPr/>
          </p:nvSpPr>
          <p:spPr>
            <a:xfrm>
              <a:off x="6645122" y="3281509"/>
              <a:ext cx="312485" cy="253410"/>
            </a:xfrm>
            <a:custGeom>
              <a:avLst/>
              <a:gdLst/>
              <a:ahLst/>
              <a:cxnLst/>
              <a:rect l="l" t="t" r="r" b="b"/>
              <a:pathLst>
                <a:path w="4676" h="3792" extrusionOk="0">
                  <a:moveTo>
                    <a:pt x="1731" y="1"/>
                  </a:moveTo>
                  <a:cubicBezTo>
                    <a:pt x="808" y="1"/>
                    <a:pt x="0" y="328"/>
                    <a:pt x="0" y="328"/>
                  </a:cubicBezTo>
                  <a:cubicBezTo>
                    <a:pt x="0" y="328"/>
                    <a:pt x="561" y="1589"/>
                    <a:pt x="726" y="2631"/>
                  </a:cubicBezTo>
                  <a:cubicBezTo>
                    <a:pt x="898" y="3668"/>
                    <a:pt x="3735" y="3791"/>
                    <a:pt x="3735" y="3791"/>
                  </a:cubicBezTo>
                  <a:cubicBezTo>
                    <a:pt x="3735" y="3791"/>
                    <a:pt x="4676" y="2610"/>
                    <a:pt x="3997" y="1273"/>
                  </a:cubicBezTo>
                  <a:cubicBezTo>
                    <a:pt x="3486" y="266"/>
                    <a:pt x="2562" y="1"/>
                    <a:pt x="173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62;p59">
              <a:extLst>
                <a:ext uri="{FF2B5EF4-FFF2-40B4-BE49-F238E27FC236}">
                  <a16:creationId xmlns:a16="http://schemas.microsoft.com/office/drawing/2014/main" id="{E957A37C-2E1E-408C-AE9A-59698C3F3DD8}"/>
                </a:ext>
              </a:extLst>
            </p:cNvPr>
            <p:cNvSpPr/>
            <p:nvPr/>
          </p:nvSpPr>
          <p:spPr>
            <a:xfrm>
              <a:off x="6632559" y="3351679"/>
              <a:ext cx="172549" cy="148157"/>
            </a:xfrm>
            <a:custGeom>
              <a:avLst/>
              <a:gdLst/>
              <a:ahLst/>
              <a:cxnLst/>
              <a:rect l="l" t="t" r="r" b="b"/>
              <a:pathLst>
                <a:path w="2582" h="2217" extrusionOk="0">
                  <a:moveTo>
                    <a:pt x="1045" y="0"/>
                  </a:moveTo>
                  <a:cubicBezTo>
                    <a:pt x="954" y="0"/>
                    <a:pt x="899" y="4"/>
                    <a:pt x="899" y="4"/>
                  </a:cubicBezTo>
                  <a:cubicBezTo>
                    <a:pt x="1" y="373"/>
                    <a:pt x="1128" y="2217"/>
                    <a:pt x="1128" y="2217"/>
                  </a:cubicBezTo>
                  <a:cubicBezTo>
                    <a:pt x="1128" y="2217"/>
                    <a:pt x="2582" y="1950"/>
                    <a:pt x="2555" y="919"/>
                  </a:cubicBezTo>
                  <a:cubicBezTo>
                    <a:pt x="2534" y="78"/>
                    <a:pt x="1446" y="0"/>
                    <a:pt x="10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3;p59">
              <a:extLst>
                <a:ext uri="{FF2B5EF4-FFF2-40B4-BE49-F238E27FC236}">
                  <a16:creationId xmlns:a16="http://schemas.microsoft.com/office/drawing/2014/main" id="{D822470E-4803-477D-8F84-11123271F789}"/>
                </a:ext>
              </a:extLst>
            </p:cNvPr>
            <p:cNvSpPr/>
            <p:nvPr/>
          </p:nvSpPr>
          <p:spPr>
            <a:xfrm>
              <a:off x="6304703" y="3470566"/>
              <a:ext cx="719799" cy="1166808"/>
            </a:xfrm>
            <a:custGeom>
              <a:avLst/>
              <a:gdLst/>
              <a:ahLst/>
              <a:cxnLst/>
              <a:rect l="l" t="t" r="r" b="b"/>
              <a:pathLst>
                <a:path w="10771" h="17460" extrusionOk="0">
                  <a:moveTo>
                    <a:pt x="6718" y="0"/>
                  </a:moveTo>
                  <a:cubicBezTo>
                    <a:pt x="6718" y="0"/>
                    <a:pt x="6024" y="265"/>
                    <a:pt x="5278" y="265"/>
                  </a:cubicBezTo>
                  <a:cubicBezTo>
                    <a:pt x="5001" y="265"/>
                    <a:pt x="4717" y="228"/>
                    <a:pt x="4458" y="129"/>
                  </a:cubicBezTo>
                  <a:cubicBezTo>
                    <a:pt x="4458" y="129"/>
                    <a:pt x="2971" y="721"/>
                    <a:pt x="1999" y="1363"/>
                  </a:cubicBezTo>
                  <a:cubicBezTo>
                    <a:pt x="951" y="2046"/>
                    <a:pt x="1448" y="4693"/>
                    <a:pt x="1192" y="6371"/>
                  </a:cubicBezTo>
                  <a:cubicBezTo>
                    <a:pt x="940" y="8055"/>
                    <a:pt x="358" y="9397"/>
                    <a:pt x="53" y="12192"/>
                  </a:cubicBezTo>
                  <a:cubicBezTo>
                    <a:pt x="21" y="12507"/>
                    <a:pt x="5" y="12801"/>
                    <a:pt x="5" y="13073"/>
                  </a:cubicBezTo>
                  <a:cubicBezTo>
                    <a:pt x="0" y="13137"/>
                    <a:pt x="0" y="13196"/>
                    <a:pt x="5" y="13260"/>
                  </a:cubicBezTo>
                  <a:cubicBezTo>
                    <a:pt x="27" y="14746"/>
                    <a:pt x="449" y="15537"/>
                    <a:pt x="449" y="15537"/>
                  </a:cubicBezTo>
                  <a:cubicBezTo>
                    <a:pt x="601" y="16359"/>
                    <a:pt x="3149" y="17459"/>
                    <a:pt x="5573" y="17459"/>
                  </a:cubicBezTo>
                  <a:cubicBezTo>
                    <a:pt x="6981" y="17459"/>
                    <a:pt x="8346" y="17088"/>
                    <a:pt x="9177" y="16077"/>
                  </a:cubicBezTo>
                  <a:cubicBezTo>
                    <a:pt x="9177" y="16077"/>
                    <a:pt x="9797" y="16008"/>
                    <a:pt x="10021" y="14233"/>
                  </a:cubicBezTo>
                  <a:cubicBezTo>
                    <a:pt x="10033" y="14168"/>
                    <a:pt x="10038" y="14111"/>
                    <a:pt x="10043" y="14047"/>
                  </a:cubicBezTo>
                  <a:cubicBezTo>
                    <a:pt x="10129" y="13245"/>
                    <a:pt x="10134" y="12138"/>
                    <a:pt x="9984" y="10588"/>
                  </a:cubicBezTo>
                  <a:cubicBezTo>
                    <a:pt x="9808" y="8760"/>
                    <a:pt x="9936" y="7841"/>
                    <a:pt x="10001" y="6023"/>
                  </a:cubicBezTo>
                  <a:cubicBezTo>
                    <a:pt x="10001" y="5959"/>
                    <a:pt x="10006" y="5895"/>
                    <a:pt x="10006" y="5825"/>
                  </a:cubicBezTo>
                  <a:cubicBezTo>
                    <a:pt x="10011" y="5628"/>
                    <a:pt x="10016" y="5425"/>
                    <a:pt x="10021" y="5206"/>
                  </a:cubicBezTo>
                  <a:cubicBezTo>
                    <a:pt x="10065" y="2806"/>
                    <a:pt x="10770" y="1742"/>
                    <a:pt x="9540" y="1101"/>
                  </a:cubicBezTo>
                  <a:cubicBezTo>
                    <a:pt x="8311" y="454"/>
                    <a:pt x="6718" y="0"/>
                    <a:pt x="67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4;p59">
              <a:extLst>
                <a:ext uri="{FF2B5EF4-FFF2-40B4-BE49-F238E27FC236}">
                  <a16:creationId xmlns:a16="http://schemas.microsoft.com/office/drawing/2014/main" id="{34BB2ADD-AC32-4655-9C27-809024FC4362}"/>
                </a:ext>
              </a:extLst>
            </p:cNvPr>
            <p:cNvSpPr/>
            <p:nvPr/>
          </p:nvSpPr>
          <p:spPr>
            <a:xfrm>
              <a:off x="6517549" y="3593731"/>
              <a:ext cx="255081" cy="86608"/>
            </a:xfrm>
            <a:custGeom>
              <a:avLst/>
              <a:gdLst/>
              <a:ahLst/>
              <a:cxnLst/>
              <a:rect l="l" t="t" r="r" b="b"/>
              <a:pathLst>
                <a:path w="3817" h="1296" extrusionOk="0">
                  <a:moveTo>
                    <a:pt x="72" y="0"/>
                  </a:moveTo>
                  <a:cubicBezTo>
                    <a:pt x="70" y="0"/>
                    <a:pt x="67" y="0"/>
                    <a:pt x="64" y="1"/>
                  </a:cubicBezTo>
                  <a:cubicBezTo>
                    <a:pt x="27" y="6"/>
                    <a:pt x="0" y="38"/>
                    <a:pt x="5" y="75"/>
                  </a:cubicBezTo>
                  <a:cubicBezTo>
                    <a:pt x="5" y="81"/>
                    <a:pt x="129" y="1032"/>
                    <a:pt x="1118" y="1241"/>
                  </a:cubicBezTo>
                  <a:cubicBezTo>
                    <a:pt x="1155" y="1246"/>
                    <a:pt x="1192" y="1256"/>
                    <a:pt x="1229" y="1262"/>
                  </a:cubicBezTo>
                  <a:cubicBezTo>
                    <a:pt x="1398" y="1286"/>
                    <a:pt x="1576" y="1296"/>
                    <a:pt x="1757" y="1296"/>
                  </a:cubicBezTo>
                  <a:cubicBezTo>
                    <a:pt x="2699" y="1296"/>
                    <a:pt x="3708" y="1019"/>
                    <a:pt x="3758" y="1005"/>
                  </a:cubicBezTo>
                  <a:cubicBezTo>
                    <a:pt x="3795" y="995"/>
                    <a:pt x="3817" y="958"/>
                    <a:pt x="3806" y="926"/>
                  </a:cubicBezTo>
                  <a:cubicBezTo>
                    <a:pt x="3797" y="895"/>
                    <a:pt x="3769" y="874"/>
                    <a:pt x="3742" y="874"/>
                  </a:cubicBezTo>
                  <a:cubicBezTo>
                    <a:pt x="3736" y="874"/>
                    <a:pt x="3731" y="875"/>
                    <a:pt x="3725" y="877"/>
                  </a:cubicBezTo>
                  <a:cubicBezTo>
                    <a:pt x="3712" y="882"/>
                    <a:pt x="2694" y="1162"/>
                    <a:pt x="1761" y="1162"/>
                  </a:cubicBezTo>
                  <a:cubicBezTo>
                    <a:pt x="1583" y="1162"/>
                    <a:pt x="1409" y="1152"/>
                    <a:pt x="1246" y="1128"/>
                  </a:cubicBezTo>
                  <a:cubicBezTo>
                    <a:pt x="262" y="985"/>
                    <a:pt x="139" y="97"/>
                    <a:pt x="134" y="60"/>
                  </a:cubicBezTo>
                  <a:cubicBezTo>
                    <a:pt x="134" y="26"/>
                    <a:pt x="102" y="0"/>
                    <a:pt x="7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5;p59">
              <a:extLst>
                <a:ext uri="{FF2B5EF4-FFF2-40B4-BE49-F238E27FC236}">
                  <a16:creationId xmlns:a16="http://schemas.microsoft.com/office/drawing/2014/main" id="{473E75EB-B2AD-4057-BC7A-4BF8F7AEFAEF}"/>
                </a:ext>
              </a:extLst>
            </p:cNvPr>
            <p:cNvSpPr/>
            <p:nvPr/>
          </p:nvSpPr>
          <p:spPr>
            <a:xfrm>
              <a:off x="6548623" y="3547151"/>
              <a:ext cx="262231" cy="69367"/>
            </a:xfrm>
            <a:custGeom>
              <a:avLst/>
              <a:gdLst/>
              <a:ahLst/>
              <a:cxnLst/>
              <a:rect l="l" t="t" r="r" b="b"/>
              <a:pathLst>
                <a:path w="3924" h="1038" extrusionOk="0">
                  <a:moveTo>
                    <a:pt x="3846" y="1"/>
                  </a:moveTo>
                  <a:cubicBezTo>
                    <a:pt x="3835" y="1"/>
                    <a:pt x="3825" y="3"/>
                    <a:pt x="3817" y="9"/>
                  </a:cubicBezTo>
                  <a:cubicBezTo>
                    <a:pt x="3800" y="19"/>
                    <a:pt x="2513" y="772"/>
                    <a:pt x="1486" y="895"/>
                  </a:cubicBezTo>
                  <a:cubicBezTo>
                    <a:pt x="1421" y="903"/>
                    <a:pt x="1359" y="907"/>
                    <a:pt x="1299" y="907"/>
                  </a:cubicBezTo>
                  <a:cubicBezTo>
                    <a:pt x="453" y="907"/>
                    <a:pt x="149" y="177"/>
                    <a:pt x="134" y="147"/>
                  </a:cubicBezTo>
                  <a:cubicBezTo>
                    <a:pt x="126" y="120"/>
                    <a:pt x="103" y="104"/>
                    <a:pt x="77" y="104"/>
                  </a:cubicBezTo>
                  <a:cubicBezTo>
                    <a:pt x="68" y="104"/>
                    <a:pt x="58" y="106"/>
                    <a:pt x="48" y="110"/>
                  </a:cubicBezTo>
                  <a:cubicBezTo>
                    <a:pt x="16" y="120"/>
                    <a:pt x="1" y="163"/>
                    <a:pt x="11" y="195"/>
                  </a:cubicBezTo>
                  <a:cubicBezTo>
                    <a:pt x="16" y="206"/>
                    <a:pt x="363" y="1038"/>
                    <a:pt x="1297" y="1038"/>
                  </a:cubicBezTo>
                  <a:cubicBezTo>
                    <a:pt x="1327" y="1038"/>
                    <a:pt x="1358" y="1037"/>
                    <a:pt x="1390" y="1035"/>
                  </a:cubicBezTo>
                  <a:cubicBezTo>
                    <a:pt x="1427" y="1035"/>
                    <a:pt x="1465" y="1029"/>
                    <a:pt x="1502" y="1023"/>
                  </a:cubicBezTo>
                  <a:cubicBezTo>
                    <a:pt x="2555" y="900"/>
                    <a:pt x="3827" y="158"/>
                    <a:pt x="3881" y="126"/>
                  </a:cubicBezTo>
                  <a:cubicBezTo>
                    <a:pt x="3913" y="105"/>
                    <a:pt x="3924" y="67"/>
                    <a:pt x="3907" y="34"/>
                  </a:cubicBezTo>
                  <a:cubicBezTo>
                    <a:pt x="3893" y="13"/>
                    <a:pt x="3868" y="1"/>
                    <a:pt x="384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6;p59">
              <a:extLst>
                <a:ext uri="{FF2B5EF4-FFF2-40B4-BE49-F238E27FC236}">
                  <a16:creationId xmlns:a16="http://schemas.microsoft.com/office/drawing/2014/main" id="{77937B9C-B259-4FFB-9E58-5A09DBB45963}"/>
                </a:ext>
              </a:extLst>
            </p:cNvPr>
            <p:cNvSpPr/>
            <p:nvPr/>
          </p:nvSpPr>
          <p:spPr>
            <a:xfrm>
              <a:off x="6797623" y="3822350"/>
              <a:ext cx="145417" cy="263701"/>
            </a:xfrm>
            <a:custGeom>
              <a:avLst/>
              <a:gdLst/>
              <a:ahLst/>
              <a:cxnLst/>
              <a:rect l="l" t="t" r="r" b="b"/>
              <a:pathLst>
                <a:path w="2176" h="3946" extrusionOk="0">
                  <a:moveTo>
                    <a:pt x="1182" y="1"/>
                  </a:moveTo>
                  <a:lnTo>
                    <a:pt x="0" y="1957"/>
                  </a:lnTo>
                  <a:lnTo>
                    <a:pt x="999" y="3945"/>
                  </a:lnTo>
                  <a:lnTo>
                    <a:pt x="2176" y="2058"/>
                  </a:lnTo>
                  <a:lnTo>
                    <a:pt x="1182"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7;p59">
              <a:extLst>
                <a:ext uri="{FF2B5EF4-FFF2-40B4-BE49-F238E27FC236}">
                  <a16:creationId xmlns:a16="http://schemas.microsoft.com/office/drawing/2014/main" id="{2D0B27A7-9D92-44CD-B483-2A65C0C4DDB3}"/>
                </a:ext>
              </a:extLst>
            </p:cNvPr>
            <p:cNvSpPr/>
            <p:nvPr/>
          </p:nvSpPr>
          <p:spPr>
            <a:xfrm>
              <a:off x="6652206" y="3816603"/>
              <a:ext cx="145483" cy="264035"/>
            </a:xfrm>
            <a:custGeom>
              <a:avLst/>
              <a:gdLst/>
              <a:ahLst/>
              <a:cxnLst/>
              <a:rect l="l" t="t" r="r" b="b"/>
              <a:pathLst>
                <a:path w="2177" h="3951" extrusionOk="0">
                  <a:moveTo>
                    <a:pt x="1160" y="1"/>
                  </a:moveTo>
                  <a:lnTo>
                    <a:pt x="1" y="1974"/>
                  </a:lnTo>
                  <a:lnTo>
                    <a:pt x="1022" y="3950"/>
                  </a:lnTo>
                  <a:lnTo>
                    <a:pt x="2176" y="2048"/>
                  </a:lnTo>
                  <a:lnTo>
                    <a:pt x="1160"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8;p59">
              <a:extLst>
                <a:ext uri="{FF2B5EF4-FFF2-40B4-BE49-F238E27FC236}">
                  <a16:creationId xmlns:a16="http://schemas.microsoft.com/office/drawing/2014/main" id="{4A547227-1470-437D-9E31-35D470B69821}"/>
                </a:ext>
              </a:extLst>
            </p:cNvPr>
            <p:cNvSpPr/>
            <p:nvPr/>
          </p:nvSpPr>
          <p:spPr>
            <a:xfrm>
              <a:off x="6506455" y="3812325"/>
              <a:ext cx="145818" cy="264035"/>
            </a:xfrm>
            <a:custGeom>
              <a:avLst/>
              <a:gdLst/>
              <a:ahLst/>
              <a:cxnLst/>
              <a:rect l="l" t="t" r="r" b="b"/>
              <a:pathLst>
                <a:path w="2182" h="3951" extrusionOk="0">
                  <a:moveTo>
                    <a:pt x="1139" y="1"/>
                  </a:moveTo>
                  <a:lnTo>
                    <a:pt x="1" y="1984"/>
                  </a:lnTo>
                  <a:lnTo>
                    <a:pt x="1042" y="3950"/>
                  </a:lnTo>
                  <a:lnTo>
                    <a:pt x="2182" y="2038"/>
                  </a:lnTo>
                  <a:lnTo>
                    <a:pt x="11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9;p59">
              <a:extLst>
                <a:ext uri="{FF2B5EF4-FFF2-40B4-BE49-F238E27FC236}">
                  <a16:creationId xmlns:a16="http://schemas.microsoft.com/office/drawing/2014/main" id="{4F0DB655-5CF0-4F36-91CA-DBFE3A92BD9B}"/>
                </a:ext>
              </a:extLst>
            </p:cNvPr>
            <p:cNvSpPr/>
            <p:nvPr/>
          </p:nvSpPr>
          <p:spPr>
            <a:xfrm>
              <a:off x="6361105" y="3809853"/>
              <a:ext cx="145751" cy="264035"/>
            </a:xfrm>
            <a:custGeom>
              <a:avLst/>
              <a:gdLst/>
              <a:ahLst/>
              <a:cxnLst/>
              <a:rect l="l" t="t" r="r" b="b"/>
              <a:pathLst>
                <a:path w="2181" h="3951" extrusionOk="0">
                  <a:moveTo>
                    <a:pt x="1118" y="1"/>
                  </a:moveTo>
                  <a:lnTo>
                    <a:pt x="0" y="1994"/>
                  </a:lnTo>
                  <a:lnTo>
                    <a:pt x="1064" y="3950"/>
                  </a:lnTo>
                  <a:lnTo>
                    <a:pt x="2181" y="2021"/>
                  </a:lnTo>
                  <a:lnTo>
                    <a:pt x="1118"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70;p59">
              <a:extLst>
                <a:ext uri="{FF2B5EF4-FFF2-40B4-BE49-F238E27FC236}">
                  <a16:creationId xmlns:a16="http://schemas.microsoft.com/office/drawing/2014/main" id="{0CF5107B-6737-4173-ADA0-64775ABEA18C}"/>
                </a:ext>
              </a:extLst>
            </p:cNvPr>
            <p:cNvSpPr/>
            <p:nvPr/>
          </p:nvSpPr>
          <p:spPr>
            <a:xfrm>
              <a:off x="6640779" y="3549156"/>
              <a:ext cx="78589" cy="660456"/>
            </a:xfrm>
            <a:custGeom>
              <a:avLst/>
              <a:gdLst/>
              <a:ahLst/>
              <a:cxnLst/>
              <a:rect l="l" t="t" r="r" b="b"/>
              <a:pathLst>
                <a:path w="1176" h="9883" extrusionOk="0">
                  <a:moveTo>
                    <a:pt x="1066" y="0"/>
                  </a:moveTo>
                  <a:cubicBezTo>
                    <a:pt x="1024" y="0"/>
                    <a:pt x="986" y="26"/>
                    <a:pt x="973" y="69"/>
                  </a:cubicBezTo>
                  <a:cubicBezTo>
                    <a:pt x="968" y="80"/>
                    <a:pt x="604" y="1255"/>
                    <a:pt x="369" y="3031"/>
                  </a:cubicBezTo>
                  <a:cubicBezTo>
                    <a:pt x="150" y="4671"/>
                    <a:pt x="1" y="7178"/>
                    <a:pt x="524" y="9807"/>
                  </a:cubicBezTo>
                  <a:cubicBezTo>
                    <a:pt x="534" y="9847"/>
                    <a:pt x="572" y="9882"/>
                    <a:pt x="615" y="9882"/>
                  </a:cubicBezTo>
                  <a:cubicBezTo>
                    <a:pt x="619" y="9882"/>
                    <a:pt x="622" y="9882"/>
                    <a:pt x="626" y="9882"/>
                  </a:cubicBezTo>
                  <a:lnTo>
                    <a:pt x="642" y="9882"/>
                  </a:lnTo>
                  <a:cubicBezTo>
                    <a:pt x="690" y="9871"/>
                    <a:pt x="727" y="9818"/>
                    <a:pt x="717" y="9770"/>
                  </a:cubicBezTo>
                  <a:cubicBezTo>
                    <a:pt x="198" y="7167"/>
                    <a:pt x="342" y="4681"/>
                    <a:pt x="561" y="3063"/>
                  </a:cubicBezTo>
                  <a:cubicBezTo>
                    <a:pt x="791" y="1299"/>
                    <a:pt x="1155" y="139"/>
                    <a:pt x="1161" y="128"/>
                  </a:cubicBezTo>
                  <a:cubicBezTo>
                    <a:pt x="1176" y="75"/>
                    <a:pt x="1144" y="21"/>
                    <a:pt x="1096" y="4"/>
                  </a:cubicBezTo>
                  <a:cubicBezTo>
                    <a:pt x="1086" y="2"/>
                    <a:pt x="1076" y="0"/>
                    <a:pt x="1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71;p59">
              <a:extLst>
                <a:ext uri="{FF2B5EF4-FFF2-40B4-BE49-F238E27FC236}">
                  <a16:creationId xmlns:a16="http://schemas.microsoft.com/office/drawing/2014/main" id="{33B8D556-8F2C-4C2C-8C16-0AE77B56A633}"/>
                </a:ext>
              </a:extLst>
            </p:cNvPr>
            <p:cNvSpPr/>
            <p:nvPr/>
          </p:nvSpPr>
          <p:spPr>
            <a:xfrm>
              <a:off x="6760066" y="3463015"/>
              <a:ext cx="130113" cy="57605"/>
            </a:xfrm>
            <a:custGeom>
              <a:avLst/>
              <a:gdLst/>
              <a:ahLst/>
              <a:cxnLst/>
              <a:rect l="l" t="t" r="r" b="b"/>
              <a:pathLst>
                <a:path w="1947" h="862" extrusionOk="0">
                  <a:moveTo>
                    <a:pt x="0" y="0"/>
                  </a:moveTo>
                  <a:lnTo>
                    <a:pt x="32" y="198"/>
                  </a:lnTo>
                  <a:cubicBezTo>
                    <a:pt x="1053" y="540"/>
                    <a:pt x="1801" y="851"/>
                    <a:pt x="1813" y="856"/>
                  </a:cubicBezTo>
                  <a:cubicBezTo>
                    <a:pt x="1823" y="859"/>
                    <a:pt x="1834" y="861"/>
                    <a:pt x="1844" y="861"/>
                  </a:cubicBezTo>
                  <a:cubicBezTo>
                    <a:pt x="1881" y="861"/>
                    <a:pt x="1914" y="841"/>
                    <a:pt x="1930" y="807"/>
                  </a:cubicBezTo>
                  <a:cubicBezTo>
                    <a:pt x="1946" y="765"/>
                    <a:pt x="1924" y="711"/>
                    <a:pt x="1882" y="696"/>
                  </a:cubicBezTo>
                  <a:cubicBezTo>
                    <a:pt x="1865" y="691"/>
                    <a:pt x="1070" y="358"/>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72;p59">
              <a:extLst>
                <a:ext uri="{FF2B5EF4-FFF2-40B4-BE49-F238E27FC236}">
                  <a16:creationId xmlns:a16="http://schemas.microsoft.com/office/drawing/2014/main" id="{D8C66682-9F11-4E9B-94E9-DCF768ED03FD}"/>
                </a:ext>
              </a:extLst>
            </p:cNvPr>
            <p:cNvSpPr/>
            <p:nvPr/>
          </p:nvSpPr>
          <p:spPr>
            <a:xfrm>
              <a:off x="6512537" y="3570140"/>
              <a:ext cx="70503" cy="637334"/>
            </a:xfrm>
            <a:custGeom>
              <a:avLst/>
              <a:gdLst/>
              <a:ahLst/>
              <a:cxnLst/>
              <a:rect l="l" t="t" r="r" b="b"/>
              <a:pathLst>
                <a:path w="1055" h="9537" extrusionOk="0">
                  <a:moveTo>
                    <a:pt x="894" y="1"/>
                  </a:moveTo>
                  <a:cubicBezTo>
                    <a:pt x="776" y="450"/>
                    <a:pt x="541" y="1412"/>
                    <a:pt x="369" y="2684"/>
                  </a:cubicBezTo>
                  <a:cubicBezTo>
                    <a:pt x="150" y="4325"/>
                    <a:pt x="1" y="6832"/>
                    <a:pt x="524" y="9461"/>
                  </a:cubicBezTo>
                  <a:cubicBezTo>
                    <a:pt x="534" y="9506"/>
                    <a:pt x="571" y="9536"/>
                    <a:pt x="614" y="9536"/>
                  </a:cubicBezTo>
                  <a:cubicBezTo>
                    <a:pt x="618" y="9536"/>
                    <a:pt x="622" y="9536"/>
                    <a:pt x="626" y="9536"/>
                  </a:cubicBezTo>
                  <a:lnTo>
                    <a:pt x="642" y="9536"/>
                  </a:lnTo>
                  <a:cubicBezTo>
                    <a:pt x="690" y="9525"/>
                    <a:pt x="727" y="9478"/>
                    <a:pt x="717" y="9424"/>
                  </a:cubicBezTo>
                  <a:cubicBezTo>
                    <a:pt x="198" y="6821"/>
                    <a:pt x="349" y="4340"/>
                    <a:pt x="561" y="2717"/>
                  </a:cubicBezTo>
                  <a:cubicBezTo>
                    <a:pt x="717" y="1540"/>
                    <a:pt x="931" y="632"/>
                    <a:pt x="1054" y="151"/>
                  </a:cubicBezTo>
                  <a:cubicBezTo>
                    <a:pt x="1000" y="102"/>
                    <a:pt x="946" y="55"/>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3;p59">
              <a:extLst>
                <a:ext uri="{FF2B5EF4-FFF2-40B4-BE49-F238E27FC236}">
                  <a16:creationId xmlns:a16="http://schemas.microsoft.com/office/drawing/2014/main" id="{FBF9A23C-AC40-495D-B59E-9E0C208B84C2}"/>
                </a:ext>
              </a:extLst>
            </p:cNvPr>
            <p:cNvSpPr/>
            <p:nvPr/>
          </p:nvSpPr>
          <p:spPr>
            <a:xfrm>
              <a:off x="6403942" y="4169723"/>
              <a:ext cx="409719" cy="272055"/>
            </a:xfrm>
            <a:custGeom>
              <a:avLst/>
              <a:gdLst/>
              <a:ahLst/>
              <a:cxnLst/>
              <a:rect l="l" t="t" r="r" b="b"/>
              <a:pathLst>
                <a:path w="6131" h="4071" extrusionOk="0">
                  <a:moveTo>
                    <a:pt x="1669" y="1"/>
                  </a:moveTo>
                  <a:cubicBezTo>
                    <a:pt x="1422" y="1"/>
                    <a:pt x="1182" y="5"/>
                    <a:pt x="952" y="13"/>
                  </a:cubicBezTo>
                  <a:cubicBezTo>
                    <a:pt x="893" y="13"/>
                    <a:pt x="840" y="13"/>
                    <a:pt x="781" y="18"/>
                  </a:cubicBezTo>
                  <a:cubicBezTo>
                    <a:pt x="748" y="18"/>
                    <a:pt x="716" y="25"/>
                    <a:pt x="679" y="25"/>
                  </a:cubicBezTo>
                  <a:cubicBezTo>
                    <a:pt x="573" y="30"/>
                    <a:pt x="482" y="104"/>
                    <a:pt x="455" y="211"/>
                  </a:cubicBezTo>
                  <a:cubicBezTo>
                    <a:pt x="332" y="736"/>
                    <a:pt x="1" y="2290"/>
                    <a:pt x="215" y="3274"/>
                  </a:cubicBezTo>
                  <a:cubicBezTo>
                    <a:pt x="230" y="3349"/>
                    <a:pt x="279" y="3413"/>
                    <a:pt x="353" y="3445"/>
                  </a:cubicBezTo>
                  <a:cubicBezTo>
                    <a:pt x="423" y="3477"/>
                    <a:pt x="519" y="3520"/>
                    <a:pt x="647" y="3568"/>
                  </a:cubicBezTo>
                  <a:cubicBezTo>
                    <a:pt x="701" y="3585"/>
                    <a:pt x="760" y="3610"/>
                    <a:pt x="824" y="3632"/>
                  </a:cubicBezTo>
                  <a:cubicBezTo>
                    <a:pt x="1395" y="3826"/>
                    <a:pt x="2355" y="4071"/>
                    <a:pt x="3583" y="4071"/>
                  </a:cubicBezTo>
                  <a:cubicBezTo>
                    <a:pt x="4183" y="4071"/>
                    <a:pt x="4846" y="4013"/>
                    <a:pt x="5559" y="3862"/>
                  </a:cubicBezTo>
                  <a:cubicBezTo>
                    <a:pt x="5613" y="3851"/>
                    <a:pt x="5667" y="3841"/>
                    <a:pt x="5719" y="3830"/>
                  </a:cubicBezTo>
                  <a:cubicBezTo>
                    <a:pt x="5746" y="3824"/>
                    <a:pt x="5773" y="3819"/>
                    <a:pt x="5805" y="3809"/>
                  </a:cubicBezTo>
                  <a:cubicBezTo>
                    <a:pt x="5923" y="3782"/>
                    <a:pt x="6003" y="3669"/>
                    <a:pt x="5992" y="3546"/>
                  </a:cubicBezTo>
                  <a:cubicBezTo>
                    <a:pt x="5955" y="3114"/>
                    <a:pt x="5896" y="2023"/>
                    <a:pt x="6110" y="516"/>
                  </a:cubicBezTo>
                  <a:cubicBezTo>
                    <a:pt x="6131" y="371"/>
                    <a:pt x="6030" y="249"/>
                    <a:pt x="5891" y="233"/>
                  </a:cubicBezTo>
                  <a:cubicBezTo>
                    <a:pt x="5859" y="228"/>
                    <a:pt x="5822" y="228"/>
                    <a:pt x="5778" y="222"/>
                  </a:cubicBezTo>
                  <a:cubicBezTo>
                    <a:pt x="5731" y="217"/>
                    <a:pt x="5677" y="211"/>
                    <a:pt x="5618" y="206"/>
                  </a:cubicBezTo>
                  <a:cubicBezTo>
                    <a:pt x="4787" y="133"/>
                    <a:pt x="3123" y="1"/>
                    <a:pt x="166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4;p59">
              <a:extLst>
                <a:ext uri="{FF2B5EF4-FFF2-40B4-BE49-F238E27FC236}">
                  <a16:creationId xmlns:a16="http://schemas.microsoft.com/office/drawing/2014/main" id="{2E08222B-5170-4C1E-BBF0-325D6E43F220}"/>
                </a:ext>
              </a:extLst>
            </p:cNvPr>
            <p:cNvSpPr/>
            <p:nvPr/>
          </p:nvSpPr>
          <p:spPr>
            <a:xfrm>
              <a:off x="6760400" y="4183422"/>
              <a:ext cx="29738" cy="244388"/>
            </a:xfrm>
            <a:custGeom>
              <a:avLst/>
              <a:gdLst/>
              <a:ahLst/>
              <a:cxnLst/>
              <a:rect l="l" t="t" r="r" b="b"/>
              <a:pathLst>
                <a:path w="445" h="3657" extrusionOk="0">
                  <a:moveTo>
                    <a:pt x="284" y="1"/>
                  </a:moveTo>
                  <a:cubicBezTo>
                    <a:pt x="231" y="242"/>
                    <a:pt x="150" y="647"/>
                    <a:pt x="103" y="1135"/>
                  </a:cubicBezTo>
                  <a:cubicBezTo>
                    <a:pt x="32" y="1802"/>
                    <a:pt x="0" y="2764"/>
                    <a:pt x="225" y="3657"/>
                  </a:cubicBezTo>
                  <a:cubicBezTo>
                    <a:pt x="279" y="3646"/>
                    <a:pt x="333" y="3636"/>
                    <a:pt x="385" y="3625"/>
                  </a:cubicBezTo>
                  <a:cubicBezTo>
                    <a:pt x="27" y="2208"/>
                    <a:pt x="321" y="590"/>
                    <a:pt x="444" y="17"/>
                  </a:cubicBezTo>
                  <a:cubicBezTo>
                    <a:pt x="397" y="12"/>
                    <a:pt x="343" y="6"/>
                    <a:pt x="28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5;p59">
              <a:extLst>
                <a:ext uri="{FF2B5EF4-FFF2-40B4-BE49-F238E27FC236}">
                  <a16:creationId xmlns:a16="http://schemas.microsoft.com/office/drawing/2014/main" id="{3BEBF666-EF4C-4B56-8304-5759F01FEDAD}"/>
                </a:ext>
              </a:extLst>
            </p:cNvPr>
            <p:cNvSpPr/>
            <p:nvPr/>
          </p:nvSpPr>
          <p:spPr>
            <a:xfrm>
              <a:off x="6435083" y="4170591"/>
              <a:ext cx="32545" cy="241916"/>
            </a:xfrm>
            <a:custGeom>
              <a:avLst/>
              <a:gdLst/>
              <a:ahLst/>
              <a:cxnLst/>
              <a:rect l="l" t="t" r="r" b="b"/>
              <a:pathLst>
                <a:path w="487" h="3620" extrusionOk="0">
                  <a:moveTo>
                    <a:pt x="486" y="0"/>
                  </a:moveTo>
                  <a:cubicBezTo>
                    <a:pt x="427" y="0"/>
                    <a:pt x="374" y="0"/>
                    <a:pt x="315" y="5"/>
                  </a:cubicBezTo>
                  <a:cubicBezTo>
                    <a:pt x="262" y="242"/>
                    <a:pt x="176" y="658"/>
                    <a:pt x="117" y="1155"/>
                  </a:cubicBezTo>
                  <a:cubicBezTo>
                    <a:pt x="43" y="1791"/>
                    <a:pt x="0" y="2694"/>
                    <a:pt x="181" y="3555"/>
                  </a:cubicBezTo>
                  <a:cubicBezTo>
                    <a:pt x="235" y="3572"/>
                    <a:pt x="294" y="3597"/>
                    <a:pt x="358" y="3619"/>
                  </a:cubicBezTo>
                  <a:cubicBezTo>
                    <a:pt x="26" y="2166"/>
                    <a:pt x="363" y="519"/>
                    <a:pt x="4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6;p59">
              <a:extLst>
                <a:ext uri="{FF2B5EF4-FFF2-40B4-BE49-F238E27FC236}">
                  <a16:creationId xmlns:a16="http://schemas.microsoft.com/office/drawing/2014/main" id="{14A97957-4EEA-4DAD-9CC9-AAFC9131B408}"/>
                </a:ext>
              </a:extLst>
            </p:cNvPr>
            <p:cNvSpPr/>
            <p:nvPr/>
          </p:nvSpPr>
          <p:spPr>
            <a:xfrm>
              <a:off x="6582505" y="3382687"/>
              <a:ext cx="173685" cy="184778"/>
            </a:xfrm>
            <a:custGeom>
              <a:avLst/>
              <a:gdLst/>
              <a:ahLst/>
              <a:cxnLst/>
              <a:rect l="l" t="t" r="r" b="b"/>
              <a:pathLst>
                <a:path w="2599" h="2765" extrusionOk="0">
                  <a:moveTo>
                    <a:pt x="2193" y="1"/>
                  </a:moveTo>
                  <a:lnTo>
                    <a:pt x="264" y="1705"/>
                  </a:lnTo>
                  <a:lnTo>
                    <a:pt x="1" y="1935"/>
                  </a:lnTo>
                  <a:lnTo>
                    <a:pt x="65" y="2309"/>
                  </a:lnTo>
                  <a:cubicBezTo>
                    <a:pt x="92" y="2470"/>
                    <a:pt x="199" y="2608"/>
                    <a:pt x="348" y="2667"/>
                  </a:cubicBezTo>
                  <a:lnTo>
                    <a:pt x="353" y="2667"/>
                  </a:lnTo>
                  <a:cubicBezTo>
                    <a:pt x="528" y="2735"/>
                    <a:pt x="700" y="2764"/>
                    <a:pt x="866" y="2764"/>
                  </a:cubicBezTo>
                  <a:cubicBezTo>
                    <a:pt x="1823" y="2764"/>
                    <a:pt x="2598" y="1807"/>
                    <a:pt x="2598" y="1807"/>
                  </a:cubicBezTo>
                  <a:lnTo>
                    <a:pt x="219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7;p59">
              <a:extLst>
                <a:ext uri="{FF2B5EF4-FFF2-40B4-BE49-F238E27FC236}">
                  <a16:creationId xmlns:a16="http://schemas.microsoft.com/office/drawing/2014/main" id="{1B766DCC-085A-4E45-A994-CC0E2CF8F7B3}"/>
                </a:ext>
              </a:extLst>
            </p:cNvPr>
            <p:cNvSpPr/>
            <p:nvPr/>
          </p:nvSpPr>
          <p:spPr>
            <a:xfrm>
              <a:off x="6619394" y="3461544"/>
              <a:ext cx="170744" cy="118819"/>
            </a:xfrm>
            <a:custGeom>
              <a:avLst/>
              <a:gdLst/>
              <a:ahLst/>
              <a:cxnLst/>
              <a:rect l="l" t="t" r="r" b="b"/>
              <a:pathLst>
                <a:path w="2555" h="1778" extrusionOk="0">
                  <a:moveTo>
                    <a:pt x="1903" y="1"/>
                  </a:moveTo>
                  <a:cubicBezTo>
                    <a:pt x="1860" y="1038"/>
                    <a:pt x="0" y="1546"/>
                    <a:pt x="0" y="1546"/>
                  </a:cubicBezTo>
                  <a:cubicBezTo>
                    <a:pt x="0" y="1546"/>
                    <a:pt x="432" y="1695"/>
                    <a:pt x="978" y="1771"/>
                  </a:cubicBezTo>
                  <a:cubicBezTo>
                    <a:pt x="1013" y="1775"/>
                    <a:pt x="1049" y="1777"/>
                    <a:pt x="1086" y="1777"/>
                  </a:cubicBezTo>
                  <a:cubicBezTo>
                    <a:pt x="1637" y="1777"/>
                    <a:pt x="2415" y="1314"/>
                    <a:pt x="2480" y="824"/>
                  </a:cubicBezTo>
                  <a:cubicBezTo>
                    <a:pt x="2554" y="296"/>
                    <a:pt x="1903" y="1"/>
                    <a:pt x="19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78;p59">
              <a:extLst>
                <a:ext uri="{FF2B5EF4-FFF2-40B4-BE49-F238E27FC236}">
                  <a16:creationId xmlns:a16="http://schemas.microsoft.com/office/drawing/2014/main" id="{325289D7-6BA3-4E99-A4F2-9DA59C9999D4}"/>
                </a:ext>
              </a:extLst>
            </p:cNvPr>
            <p:cNvSpPr/>
            <p:nvPr/>
          </p:nvSpPr>
          <p:spPr>
            <a:xfrm>
              <a:off x="6582505" y="3455129"/>
              <a:ext cx="114075" cy="105855"/>
            </a:xfrm>
            <a:custGeom>
              <a:avLst/>
              <a:gdLst/>
              <a:ahLst/>
              <a:cxnLst/>
              <a:rect l="l" t="t" r="r" b="b"/>
              <a:pathLst>
                <a:path w="1707" h="1584" extrusionOk="0">
                  <a:moveTo>
                    <a:pt x="1707" y="0"/>
                  </a:moveTo>
                  <a:lnTo>
                    <a:pt x="264" y="621"/>
                  </a:lnTo>
                  <a:lnTo>
                    <a:pt x="1" y="829"/>
                  </a:lnTo>
                  <a:lnTo>
                    <a:pt x="65" y="1225"/>
                  </a:lnTo>
                  <a:cubicBezTo>
                    <a:pt x="92" y="1386"/>
                    <a:pt x="199" y="1524"/>
                    <a:pt x="348" y="1583"/>
                  </a:cubicBezTo>
                  <a:lnTo>
                    <a:pt x="353" y="1583"/>
                  </a:lnTo>
                  <a:cubicBezTo>
                    <a:pt x="1204" y="1065"/>
                    <a:pt x="1707" y="1"/>
                    <a:pt x="17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79;p59">
              <a:extLst>
                <a:ext uri="{FF2B5EF4-FFF2-40B4-BE49-F238E27FC236}">
                  <a16:creationId xmlns:a16="http://schemas.microsoft.com/office/drawing/2014/main" id="{FAEB7C24-E835-4912-9065-1577519FAB4D}"/>
                </a:ext>
              </a:extLst>
            </p:cNvPr>
            <p:cNvSpPr/>
            <p:nvPr/>
          </p:nvSpPr>
          <p:spPr>
            <a:xfrm>
              <a:off x="6709411" y="3237269"/>
              <a:ext cx="76117" cy="105387"/>
            </a:xfrm>
            <a:custGeom>
              <a:avLst/>
              <a:gdLst/>
              <a:ahLst/>
              <a:cxnLst/>
              <a:rect l="l" t="t" r="r" b="b"/>
              <a:pathLst>
                <a:path w="1139" h="1577" extrusionOk="0">
                  <a:moveTo>
                    <a:pt x="545" y="1"/>
                  </a:moveTo>
                  <a:lnTo>
                    <a:pt x="0" y="1059"/>
                  </a:lnTo>
                  <a:cubicBezTo>
                    <a:pt x="0" y="1059"/>
                    <a:pt x="539" y="1524"/>
                    <a:pt x="615" y="1572"/>
                  </a:cubicBezTo>
                  <a:cubicBezTo>
                    <a:pt x="619" y="1575"/>
                    <a:pt x="625" y="1576"/>
                    <a:pt x="632" y="1576"/>
                  </a:cubicBezTo>
                  <a:cubicBezTo>
                    <a:pt x="740" y="1576"/>
                    <a:pt x="1139" y="1292"/>
                    <a:pt x="1079" y="1010"/>
                  </a:cubicBezTo>
                  <a:cubicBezTo>
                    <a:pt x="1020" y="706"/>
                    <a:pt x="802" y="599"/>
                    <a:pt x="817" y="364"/>
                  </a:cubicBezTo>
                  <a:cubicBezTo>
                    <a:pt x="827" y="129"/>
                    <a:pt x="545" y="1"/>
                    <a:pt x="5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880;p59">
              <a:extLst>
                <a:ext uri="{FF2B5EF4-FFF2-40B4-BE49-F238E27FC236}">
                  <a16:creationId xmlns:a16="http://schemas.microsoft.com/office/drawing/2014/main" id="{6348EA5A-E6F7-44EF-A98C-A82E4B75ED6D}"/>
                </a:ext>
              </a:extLst>
            </p:cNvPr>
            <p:cNvSpPr/>
            <p:nvPr/>
          </p:nvSpPr>
          <p:spPr>
            <a:xfrm>
              <a:off x="6429002" y="3220495"/>
              <a:ext cx="61414" cy="146753"/>
            </a:xfrm>
            <a:custGeom>
              <a:avLst/>
              <a:gdLst/>
              <a:ahLst/>
              <a:cxnLst/>
              <a:rect l="l" t="t" r="r" b="b"/>
              <a:pathLst>
                <a:path w="919" h="2196" extrusionOk="0">
                  <a:moveTo>
                    <a:pt x="459" y="1"/>
                  </a:moveTo>
                  <a:cubicBezTo>
                    <a:pt x="459" y="1"/>
                    <a:pt x="0" y="294"/>
                    <a:pt x="240" y="797"/>
                  </a:cubicBezTo>
                  <a:cubicBezTo>
                    <a:pt x="407" y="1149"/>
                    <a:pt x="428" y="1203"/>
                    <a:pt x="425" y="1203"/>
                  </a:cubicBezTo>
                  <a:cubicBezTo>
                    <a:pt x="423" y="1203"/>
                    <a:pt x="417" y="1192"/>
                    <a:pt x="417" y="1192"/>
                  </a:cubicBezTo>
                  <a:cubicBezTo>
                    <a:pt x="417" y="1192"/>
                    <a:pt x="240" y="1433"/>
                    <a:pt x="373" y="1871"/>
                  </a:cubicBezTo>
                  <a:cubicBezTo>
                    <a:pt x="453" y="2144"/>
                    <a:pt x="645" y="2195"/>
                    <a:pt x="778" y="2195"/>
                  </a:cubicBezTo>
                  <a:cubicBezTo>
                    <a:pt x="859" y="2195"/>
                    <a:pt x="919" y="2176"/>
                    <a:pt x="919" y="2176"/>
                  </a:cubicBezTo>
                  <a:lnTo>
                    <a:pt x="4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81;p59">
              <a:extLst>
                <a:ext uri="{FF2B5EF4-FFF2-40B4-BE49-F238E27FC236}">
                  <a16:creationId xmlns:a16="http://schemas.microsoft.com/office/drawing/2014/main" id="{72DCC605-41F6-405B-AB86-90B1563F96DC}"/>
                </a:ext>
              </a:extLst>
            </p:cNvPr>
            <p:cNvSpPr/>
            <p:nvPr/>
          </p:nvSpPr>
          <p:spPr>
            <a:xfrm>
              <a:off x="6427866" y="3173716"/>
              <a:ext cx="83334" cy="94026"/>
            </a:xfrm>
            <a:custGeom>
              <a:avLst/>
              <a:gdLst/>
              <a:ahLst/>
              <a:cxnLst/>
              <a:rect l="l" t="t" r="r" b="b"/>
              <a:pathLst>
                <a:path w="1247" h="1407" extrusionOk="0">
                  <a:moveTo>
                    <a:pt x="1140" y="0"/>
                  </a:moveTo>
                  <a:cubicBezTo>
                    <a:pt x="1139" y="0"/>
                    <a:pt x="1" y="503"/>
                    <a:pt x="605" y="1406"/>
                  </a:cubicBezTo>
                  <a:cubicBezTo>
                    <a:pt x="605" y="1406"/>
                    <a:pt x="1246" y="402"/>
                    <a:pt x="11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882;p59">
              <a:extLst>
                <a:ext uri="{FF2B5EF4-FFF2-40B4-BE49-F238E27FC236}">
                  <a16:creationId xmlns:a16="http://schemas.microsoft.com/office/drawing/2014/main" id="{BE033D78-DF9C-4799-B3A5-3ECFE298C6C2}"/>
                </a:ext>
              </a:extLst>
            </p:cNvPr>
            <p:cNvSpPr/>
            <p:nvPr/>
          </p:nvSpPr>
          <p:spPr>
            <a:xfrm>
              <a:off x="6462149" y="3328089"/>
              <a:ext cx="52593" cy="86809"/>
            </a:xfrm>
            <a:custGeom>
              <a:avLst/>
              <a:gdLst/>
              <a:ahLst/>
              <a:cxnLst/>
              <a:rect l="l" t="t" r="r" b="b"/>
              <a:pathLst>
                <a:path w="787" h="1299" extrusionOk="0">
                  <a:moveTo>
                    <a:pt x="353" y="1"/>
                  </a:moveTo>
                  <a:cubicBezTo>
                    <a:pt x="257" y="1"/>
                    <a:pt x="163" y="54"/>
                    <a:pt x="113" y="229"/>
                  </a:cubicBezTo>
                  <a:cubicBezTo>
                    <a:pt x="0" y="620"/>
                    <a:pt x="216" y="1299"/>
                    <a:pt x="617" y="1299"/>
                  </a:cubicBezTo>
                  <a:cubicBezTo>
                    <a:pt x="670" y="1299"/>
                    <a:pt x="727" y="1286"/>
                    <a:pt x="787" y="1260"/>
                  </a:cubicBezTo>
                  <a:lnTo>
                    <a:pt x="659" y="133"/>
                  </a:lnTo>
                  <a:cubicBezTo>
                    <a:pt x="659" y="133"/>
                    <a:pt x="503" y="1"/>
                    <a:pt x="35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883;p59">
              <a:extLst>
                <a:ext uri="{FF2B5EF4-FFF2-40B4-BE49-F238E27FC236}">
                  <a16:creationId xmlns:a16="http://schemas.microsoft.com/office/drawing/2014/main" id="{227B22F3-F6FE-4566-B8EF-520BAF81AB84}"/>
                </a:ext>
              </a:extLst>
            </p:cNvPr>
            <p:cNvSpPr/>
            <p:nvPr/>
          </p:nvSpPr>
          <p:spPr>
            <a:xfrm>
              <a:off x="6465757" y="3155806"/>
              <a:ext cx="267978" cy="355255"/>
            </a:xfrm>
            <a:custGeom>
              <a:avLst/>
              <a:gdLst/>
              <a:ahLst/>
              <a:cxnLst/>
              <a:rect l="l" t="t" r="r" b="b"/>
              <a:pathLst>
                <a:path w="4010" h="5316" extrusionOk="0">
                  <a:moveTo>
                    <a:pt x="2265" y="0"/>
                  </a:moveTo>
                  <a:cubicBezTo>
                    <a:pt x="1344" y="0"/>
                    <a:pt x="544" y="298"/>
                    <a:pt x="198" y="840"/>
                  </a:cubicBezTo>
                  <a:cubicBezTo>
                    <a:pt x="65" y="1043"/>
                    <a:pt x="0" y="1289"/>
                    <a:pt x="22" y="1561"/>
                  </a:cubicBezTo>
                  <a:lnTo>
                    <a:pt x="203" y="2903"/>
                  </a:lnTo>
                  <a:lnTo>
                    <a:pt x="252" y="3229"/>
                  </a:lnTo>
                  <a:lnTo>
                    <a:pt x="390" y="4240"/>
                  </a:lnTo>
                  <a:cubicBezTo>
                    <a:pt x="390" y="4240"/>
                    <a:pt x="571" y="5315"/>
                    <a:pt x="1624" y="5315"/>
                  </a:cubicBezTo>
                  <a:cubicBezTo>
                    <a:pt x="1719" y="5315"/>
                    <a:pt x="1821" y="5307"/>
                    <a:pt x="1930" y="5288"/>
                  </a:cubicBezTo>
                  <a:cubicBezTo>
                    <a:pt x="3245" y="5063"/>
                    <a:pt x="3972" y="3877"/>
                    <a:pt x="4009" y="3823"/>
                  </a:cubicBezTo>
                  <a:lnTo>
                    <a:pt x="4009" y="3818"/>
                  </a:lnTo>
                  <a:lnTo>
                    <a:pt x="3977" y="3549"/>
                  </a:lnTo>
                  <a:lnTo>
                    <a:pt x="3817" y="2145"/>
                  </a:lnTo>
                  <a:lnTo>
                    <a:pt x="3731" y="1396"/>
                  </a:lnTo>
                  <a:cubicBezTo>
                    <a:pt x="3731" y="1396"/>
                    <a:pt x="3672" y="28"/>
                    <a:pt x="2363" y="1"/>
                  </a:cubicBezTo>
                  <a:cubicBezTo>
                    <a:pt x="2331" y="1"/>
                    <a:pt x="2298" y="0"/>
                    <a:pt x="226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884;p59">
              <a:extLst>
                <a:ext uri="{FF2B5EF4-FFF2-40B4-BE49-F238E27FC236}">
                  <a16:creationId xmlns:a16="http://schemas.microsoft.com/office/drawing/2014/main" id="{4F466707-AD9E-4FEA-842E-B03D97872B26}"/>
                </a:ext>
              </a:extLst>
            </p:cNvPr>
            <p:cNvSpPr/>
            <p:nvPr/>
          </p:nvSpPr>
          <p:spPr>
            <a:xfrm>
              <a:off x="6532184" y="3396855"/>
              <a:ext cx="81195" cy="20650"/>
            </a:xfrm>
            <a:custGeom>
              <a:avLst/>
              <a:gdLst/>
              <a:ahLst/>
              <a:cxnLst/>
              <a:rect l="l" t="t" r="r" b="b"/>
              <a:pathLst>
                <a:path w="1215" h="309" extrusionOk="0">
                  <a:moveTo>
                    <a:pt x="754" y="0"/>
                  </a:moveTo>
                  <a:cubicBezTo>
                    <a:pt x="492" y="0"/>
                    <a:pt x="172" y="39"/>
                    <a:pt x="22" y="211"/>
                  </a:cubicBezTo>
                  <a:cubicBezTo>
                    <a:pt x="1" y="231"/>
                    <a:pt x="6" y="270"/>
                    <a:pt x="28" y="290"/>
                  </a:cubicBezTo>
                  <a:cubicBezTo>
                    <a:pt x="38" y="302"/>
                    <a:pt x="43" y="302"/>
                    <a:pt x="55" y="307"/>
                  </a:cubicBezTo>
                  <a:cubicBezTo>
                    <a:pt x="59" y="308"/>
                    <a:pt x="64" y="309"/>
                    <a:pt x="69" y="309"/>
                  </a:cubicBezTo>
                  <a:cubicBezTo>
                    <a:pt x="85" y="309"/>
                    <a:pt x="100" y="302"/>
                    <a:pt x="112" y="285"/>
                  </a:cubicBezTo>
                  <a:cubicBezTo>
                    <a:pt x="230" y="154"/>
                    <a:pt x="504" y="120"/>
                    <a:pt x="751" y="120"/>
                  </a:cubicBezTo>
                  <a:cubicBezTo>
                    <a:pt x="910" y="120"/>
                    <a:pt x="1057" y="134"/>
                    <a:pt x="1145" y="146"/>
                  </a:cubicBezTo>
                  <a:cubicBezTo>
                    <a:pt x="1148" y="147"/>
                    <a:pt x="1151" y="147"/>
                    <a:pt x="1154" y="147"/>
                  </a:cubicBezTo>
                  <a:cubicBezTo>
                    <a:pt x="1182" y="147"/>
                    <a:pt x="1203" y="127"/>
                    <a:pt x="1209" y="98"/>
                  </a:cubicBezTo>
                  <a:cubicBezTo>
                    <a:pt x="1214" y="66"/>
                    <a:pt x="1192" y="34"/>
                    <a:pt x="1160" y="28"/>
                  </a:cubicBezTo>
                  <a:cubicBezTo>
                    <a:pt x="1144" y="26"/>
                    <a:pt x="968" y="0"/>
                    <a:pt x="7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85;p59">
              <a:extLst>
                <a:ext uri="{FF2B5EF4-FFF2-40B4-BE49-F238E27FC236}">
                  <a16:creationId xmlns:a16="http://schemas.microsoft.com/office/drawing/2014/main" id="{9EEA97D0-C84F-4384-9FA0-EA54E8C5C542}"/>
                </a:ext>
              </a:extLst>
            </p:cNvPr>
            <p:cNvSpPr/>
            <p:nvPr/>
          </p:nvSpPr>
          <p:spPr>
            <a:xfrm>
              <a:off x="6478989" y="3155806"/>
              <a:ext cx="268580" cy="182640"/>
            </a:xfrm>
            <a:custGeom>
              <a:avLst/>
              <a:gdLst/>
              <a:ahLst/>
              <a:cxnLst/>
              <a:rect l="l" t="t" r="r" b="b"/>
              <a:pathLst>
                <a:path w="4019" h="2733" extrusionOk="0">
                  <a:moveTo>
                    <a:pt x="2067" y="0"/>
                  </a:moveTo>
                  <a:cubicBezTo>
                    <a:pt x="1146" y="0"/>
                    <a:pt x="346" y="298"/>
                    <a:pt x="0" y="840"/>
                  </a:cubicBezTo>
                  <a:cubicBezTo>
                    <a:pt x="17" y="883"/>
                    <a:pt x="49" y="915"/>
                    <a:pt x="81" y="942"/>
                  </a:cubicBezTo>
                  <a:cubicBezTo>
                    <a:pt x="204" y="1059"/>
                    <a:pt x="356" y="1108"/>
                    <a:pt x="528" y="1108"/>
                  </a:cubicBezTo>
                  <a:cubicBezTo>
                    <a:pt x="794" y="1108"/>
                    <a:pt x="1108" y="990"/>
                    <a:pt x="1433" y="824"/>
                  </a:cubicBezTo>
                  <a:cubicBezTo>
                    <a:pt x="1606" y="738"/>
                    <a:pt x="1777" y="709"/>
                    <a:pt x="1931" y="709"/>
                  </a:cubicBezTo>
                  <a:cubicBezTo>
                    <a:pt x="2257" y="709"/>
                    <a:pt x="2501" y="840"/>
                    <a:pt x="2501" y="840"/>
                  </a:cubicBezTo>
                  <a:cubicBezTo>
                    <a:pt x="2491" y="969"/>
                    <a:pt x="2512" y="1001"/>
                    <a:pt x="2544" y="1080"/>
                  </a:cubicBezTo>
                  <a:cubicBezTo>
                    <a:pt x="2662" y="1343"/>
                    <a:pt x="2972" y="1396"/>
                    <a:pt x="2940" y="1722"/>
                  </a:cubicBezTo>
                  <a:cubicBezTo>
                    <a:pt x="2913" y="1995"/>
                    <a:pt x="2913" y="2321"/>
                    <a:pt x="2913" y="2535"/>
                  </a:cubicBezTo>
                  <a:cubicBezTo>
                    <a:pt x="2918" y="2643"/>
                    <a:pt x="3005" y="2733"/>
                    <a:pt x="3118" y="2733"/>
                  </a:cubicBezTo>
                  <a:cubicBezTo>
                    <a:pt x="3121" y="2733"/>
                    <a:pt x="3124" y="2732"/>
                    <a:pt x="3127" y="2732"/>
                  </a:cubicBezTo>
                  <a:lnTo>
                    <a:pt x="3133" y="2727"/>
                  </a:lnTo>
                  <a:cubicBezTo>
                    <a:pt x="3212" y="2727"/>
                    <a:pt x="3281" y="2673"/>
                    <a:pt x="3313" y="2599"/>
                  </a:cubicBezTo>
                  <a:cubicBezTo>
                    <a:pt x="3394" y="2395"/>
                    <a:pt x="3592" y="2123"/>
                    <a:pt x="3891" y="2000"/>
                  </a:cubicBezTo>
                  <a:cubicBezTo>
                    <a:pt x="3939" y="1888"/>
                    <a:pt x="4009" y="1722"/>
                    <a:pt x="3993" y="1439"/>
                  </a:cubicBezTo>
                  <a:cubicBezTo>
                    <a:pt x="3971" y="1166"/>
                    <a:pt x="4019" y="894"/>
                    <a:pt x="3870" y="594"/>
                  </a:cubicBezTo>
                  <a:cubicBezTo>
                    <a:pt x="3870" y="594"/>
                    <a:pt x="3474" y="28"/>
                    <a:pt x="2165" y="1"/>
                  </a:cubicBezTo>
                  <a:cubicBezTo>
                    <a:pt x="2133" y="1"/>
                    <a:pt x="2100" y="0"/>
                    <a:pt x="206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886;p59">
              <a:extLst>
                <a:ext uri="{FF2B5EF4-FFF2-40B4-BE49-F238E27FC236}">
                  <a16:creationId xmlns:a16="http://schemas.microsoft.com/office/drawing/2014/main" id="{FC6599B2-6A2C-4D73-B05B-0E9E555D1DA7}"/>
                </a:ext>
              </a:extLst>
            </p:cNvPr>
            <p:cNvSpPr/>
            <p:nvPr/>
          </p:nvSpPr>
          <p:spPr>
            <a:xfrm>
              <a:off x="6468564" y="3087975"/>
              <a:ext cx="281945" cy="103583"/>
            </a:xfrm>
            <a:custGeom>
              <a:avLst/>
              <a:gdLst/>
              <a:ahLst/>
              <a:cxnLst/>
              <a:rect l="l" t="t" r="r" b="b"/>
              <a:pathLst>
                <a:path w="4219" h="1550" extrusionOk="0">
                  <a:moveTo>
                    <a:pt x="2251" y="0"/>
                  </a:moveTo>
                  <a:cubicBezTo>
                    <a:pt x="2198" y="0"/>
                    <a:pt x="2144" y="0"/>
                    <a:pt x="2085" y="6"/>
                  </a:cubicBezTo>
                  <a:lnTo>
                    <a:pt x="2065" y="6"/>
                  </a:lnTo>
                  <a:cubicBezTo>
                    <a:pt x="1851" y="22"/>
                    <a:pt x="1658" y="54"/>
                    <a:pt x="1481" y="91"/>
                  </a:cubicBezTo>
                  <a:cubicBezTo>
                    <a:pt x="1348" y="124"/>
                    <a:pt x="1231" y="166"/>
                    <a:pt x="1118" y="209"/>
                  </a:cubicBezTo>
                  <a:cubicBezTo>
                    <a:pt x="151" y="599"/>
                    <a:pt x="1" y="1396"/>
                    <a:pt x="1" y="1396"/>
                  </a:cubicBezTo>
                  <a:cubicBezTo>
                    <a:pt x="129" y="1352"/>
                    <a:pt x="274" y="1320"/>
                    <a:pt x="423" y="1300"/>
                  </a:cubicBezTo>
                  <a:cubicBezTo>
                    <a:pt x="461" y="1288"/>
                    <a:pt x="499" y="1283"/>
                    <a:pt x="541" y="1278"/>
                  </a:cubicBezTo>
                  <a:cubicBezTo>
                    <a:pt x="797" y="1244"/>
                    <a:pt x="1076" y="1229"/>
                    <a:pt x="1361" y="1229"/>
                  </a:cubicBezTo>
                  <a:cubicBezTo>
                    <a:pt x="2715" y="1229"/>
                    <a:pt x="4219" y="1550"/>
                    <a:pt x="4219" y="1550"/>
                  </a:cubicBezTo>
                  <a:cubicBezTo>
                    <a:pt x="4219" y="1550"/>
                    <a:pt x="4197" y="920"/>
                    <a:pt x="3646" y="454"/>
                  </a:cubicBezTo>
                  <a:cubicBezTo>
                    <a:pt x="3598" y="412"/>
                    <a:pt x="3540" y="370"/>
                    <a:pt x="3481" y="331"/>
                  </a:cubicBezTo>
                  <a:cubicBezTo>
                    <a:pt x="3304" y="215"/>
                    <a:pt x="3085" y="113"/>
                    <a:pt x="2823" y="59"/>
                  </a:cubicBezTo>
                  <a:cubicBezTo>
                    <a:pt x="2786" y="49"/>
                    <a:pt x="2749" y="43"/>
                    <a:pt x="2711" y="38"/>
                  </a:cubicBezTo>
                  <a:cubicBezTo>
                    <a:pt x="2571" y="11"/>
                    <a:pt x="2418" y="0"/>
                    <a:pt x="2251"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887;p59">
              <a:extLst>
                <a:ext uri="{FF2B5EF4-FFF2-40B4-BE49-F238E27FC236}">
                  <a16:creationId xmlns:a16="http://schemas.microsoft.com/office/drawing/2014/main" id="{8EAB39F6-85A0-4B99-8358-96F3622D8805}"/>
                </a:ext>
              </a:extLst>
            </p:cNvPr>
            <p:cNvSpPr/>
            <p:nvPr/>
          </p:nvSpPr>
          <p:spPr>
            <a:xfrm>
              <a:off x="6495763" y="3094056"/>
              <a:ext cx="71840" cy="86809"/>
            </a:xfrm>
            <a:custGeom>
              <a:avLst/>
              <a:gdLst/>
              <a:ahLst/>
              <a:cxnLst/>
              <a:rect l="l" t="t" r="r" b="b"/>
              <a:pathLst>
                <a:path w="1075" h="1299" extrusionOk="0">
                  <a:moveTo>
                    <a:pt x="1074" y="0"/>
                  </a:moveTo>
                  <a:lnTo>
                    <a:pt x="1074" y="0"/>
                  </a:lnTo>
                  <a:cubicBezTo>
                    <a:pt x="941" y="33"/>
                    <a:pt x="824" y="75"/>
                    <a:pt x="711" y="118"/>
                  </a:cubicBezTo>
                  <a:cubicBezTo>
                    <a:pt x="455" y="326"/>
                    <a:pt x="151" y="674"/>
                    <a:pt x="16" y="1209"/>
                  </a:cubicBezTo>
                  <a:cubicBezTo>
                    <a:pt x="11" y="1229"/>
                    <a:pt x="6" y="1251"/>
                    <a:pt x="0" y="1278"/>
                  </a:cubicBezTo>
                  <a:lnTo>
                    <a:pt x="107" y="1299"/>
                  </a:lnTo>
                  <a:cubicBezTo>
                    <a:pt x="112" y="1261"/>
                    <a:pt x="124" y="1224"/>
                    <a:pt x="134" y="1187"/>
                  </a:cubicBezTo>
                  <a:cubicBezTo>
                    <a:pt x="311" y="540"/>
                    <a:pt x="765" y="176"/>
                    <a:pt x="1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888;p59">
              <a:extLst>
                <a:ext uri="{FF2B5EF4-FFF2-40B4-BE49-F238E27FC236}">
                  <a16:creationId xmlns:a16="http://schemas.microsoft.com/office/drawing/2014/main" id="{59D3FDCA-859D-4E3A-AAC0-D5AA324B611D}"/>
                </a:ext>
              </a:extLst>
            </p:cNvPr>
            <p:cNvSpPr/>
            <p:nvPr/>
          </p:nvSpPr>
          <p:spPr>
            <a:xfrm>
              <a:off x="6570409" y="3087975"/>
              <a:ext cx="48584" cy="63687"/>
            </a:xfrm>
            <a:custGeom>
              <a:avLst/>
              <a:gdLst/>
              <a:ahLst/>
              <a:cxnLst/>
              <a:rect l="l" t="t" r="r" b="b"/>
              <a:pathLst>
                <a:path w="727" h="953" extrusionOk="0">
                  <a:moveTo>
                    <a:pt x="727" y="0"/>
                  </a:moveTo>
                  <a:cubicBezTo>
                    <a:pt x="674" y="0"/>
                    <a:pt x="620" y="0"/>
                    <a:pt x="561" y="6"/>
                  </a:cubicBezTo>
                  <a:lnTo>
                    <a:pt x="541" y="6"/>
                  </a:lnTo>
                  <a:cubicBezTo>
                    <a:pt x="134" y="353"/>
                    <a:pt x="6" y="898"/>
                    <a:pt x="1" y="930"/>
                  </a:cubicBezTo>
                  <a:lnTo>
                    <a:pt x="107" y="952"/>
                  </a:lnTo>
                  <a:cubicBezTo>
                    <a:pt x="107" y="947"/>
                    <a:pt x="257" y="311"/>
                    <a:pt x="72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889;p59">
              <a:extLst>
                <a:ext uri="{FF2B5EF4-FFF2-40B4-BE49-F238E27FC236}">
                  <a16:creationId xmlns:a16="http://schemas.microsoft.com/office/drawing/2014/main" id="{738720CD-CFB6-401C-BABD-C57E156F920E}"/>
                </a:ext>
              </a:extLst>
            </p:cNvPr>
            <p:cNvSpPr/>
            <p:nvPr/>
          </p:nvSpPr>
          <p:spPr>
            <a:xfrm>
              <a:off x="6624005" y="3090448"/>
              <a:ext cx="33614" cy="80126"/>
            </a:xfrm>
            <a:custGeom>
              <a:avLst/>
              <a:gdLst/>
              <a:ahLst/>
              <a:cxnLst/>
              <a:rect l="l" t="t" r="r" b="b"/>
              <a:pathLst>
                <a:path w="503" h="1199" extrusionOk="0">
                  <a:moveTo>
                    <a:pt x="385" y="1"/>
                  </a:moveTo>
                  <a:lnTo>
                    <a:pt x="385" y="1"/>
                  </a:lnTo>
                  <a:cubicBezTo>
                    <a:pt x="396" y="237"/>
                    <a:pt x="374" y="792"/>
                    <a:pt x="0" y="1118"/>
                  </a:cubicBezTo>
                  <a:lnTo>
                    <a:pt x="70" y="1199"/>
                  </a:lnTo>
                  <a:cubicBezTo>
                    <a:pt x="465" y="846"/>
                    <a:pt x="502" y="289"/>
                    <a:pt x="497" y="22"/>
                  </a:cubicBezTo>
                  <a:cubicBezTo>
                    <a:pt x="460" y="12"/>
                    <a:pt x="423" y="6"/>
                    <a:pt x="3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890;p59">
              <a:extLst>
                <a:ext uri="{FF2B5EF4-FFF2-40B4-BE49-F238E27FC236}">
                  <a16:creationId xmlns:a16="http://schemas.microsoft.com/office/drawing/2014/main" id="{CE5ECB0A-CCE7-4993-A454-F7742D4D30F6}"/>
                </a:ext>
              </a:extLst>
            </p:cNvPr>
            <p:cNvSpPr/>
            <p:nvPr/>
          </p:nvSpPr>
          <p:spPr>
            <a:xfrm>
              <a:off x="6701124" y="3110095"/>
              <a:ext cx="22588" cy="74379"/>
            </a:xfrm>
            <a:custGeom>
              <a:avLst/>
              <a:gdLst/>
              <a:ahLst/>
              <a:cxnLst/>
              <a:rect l="l" t="t" r="r" b="b"/>
              <a:pathLst>
                <a:path w="338" h="1113" extrusionOk="0">
                  <a:moveTo>
                    <a:pt x="1" y="0"/>
                  </a:moveTo>
                  <a:lnTo>
                    <a:pt x="1" y="0"/>
                  </a:lnTo>
                  <a:cubicBezTo>
                    <a:pt x="129" y="289"/>
                    <a:pt x="252" y="717"/>
                    <a:pt x="113" y="1075"/>
                  </a:cubicBezTo>
                  <a:lnTo>
                    <a:pt x="214" y="1112"/>
                  </a:lnTo>
                  <a:cubicBezTo>
                    <a:pt x="337" y="782"/>
                    <a:pt x="268" y="412"/>
                    <a:pt x="166" y="123"/>
                  </a:cubicBezTo>
                  <a:cubicBezTo>
                    <a:pt x="118" y="81"/>
                    <a:pt x="60" y="39"/>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891;p59">
              <a:extLst>
                <a:ext uri="{FF2B5EF4-FFF2-40B4-BE49-F238E27FC236}">
                  <a16:creationId xmlns:a16="http://schemas.microsoft.com/office/drawing/2014/main" id="{93784CB4-A0DC-4924-B56B-6025847EFADD}"/>
                </a:ext>
              </a:extLst>
            </p:cNvPr>
            <p:cNvSpPr/>
            <p:nvPr/>
          </p:nvSpPr>
          <p:spPr>
            <a:xfrm>
              <a:off x="6453595" y="3144712"/>
              <a:ext cx="309745" cy="92623"/>
            </a:xfrm>
            <a:custGeom>
              <a:avLst/>
              <a:gdLst/>
              <a:ahLst/>
              <a:cxnLst/>
              <a:rect l="l" t="t" r="r" b="b"/>
              <a:pathLst>
                <a:path w="4635" h="1386" extrusionOk="0">
                  <a:moveTo>
                    <a:pt x="1997" y="1"/>
                  </a:moveTo>
                  <a:cubicBezTo>
                    <a:pt x="1435" y="1"/>
                    <a:pt x="820" y="113"/>
                    <a:pt x="204" y="429"/>
                  </a:cubicBezTo>
                  <a:cubicBezTo>
                    <a:pt x="204" y="429"/>
                    <a:pt x="0" y="664"/>
                    <a:pt x="145" y="974"/>
                  </a:cubicBezTo>
                  <a:cubicBezTo>
                    <a:pt x="145" y="974"/>
                    <a:pt x="804" y="726"/>
                    <a:pt x="1769" y="726"/>
                  </a:cubicBezTo>
                  <a:cubicBezTo>
                    <a:pt x="2507" y="726"/>
                    <a:pt x="3426" y="871"/>
                    <a:pt x="4367" y="1386"/>
                  </a:cubicBezTo>
                  <a:cubicBezTo>
                    <a:pt x="4367" y="1386"/>
                    <a:pt x="4635" y="1081"/>
                    <a:pt x="4437" y="675"/>
                  </a:cubicBezTo>
                  <a:cubicBezTo>
                    <a:pt x="4437" y="675"/>
                    <a:pt x="3375" y="1"/>
                    <a:pt x="1997"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892;p59">
              <a:extLst>
                <a:ext uri="{FF2B5EF4-FFF2-40B4-BE49-F238E27FC236}">
                  <a16:creationId xmlns:a16="http://schemas.microsoft.com/office/drawing/2014/main" id="{E48709E2-5849-485D-BFCD-510C718ED788}"/>
                </a:ext>
              </a:extLst>
            </p:cNvPr>
            <p:cNvSpPr/>
            <p:nvPr/>
          </p:nvSpPr>
          <p:spPr>
            <a:xfrm>
              <a:off x="6700055" y="3381217"/>
              <a:ext cx="33681" cy="30072"/>
            </a:xfrm>
            <a:custGeom>
              <a:avLst/>
              <a:gdLst/>
              <a:ahLst/>
              <a:cxnLst/>
              <a:rect l="l" t="t" r="r" b="b"/>
              <a:pathLst>
                <a:path w="504" h="450" extrusionOk="0">
                  <a:moveTo>
                    <a:pt x="0" y="1"/>
                  </a:moveTo>
                  <a:lnTo>
                    <a:pt x="0" y="1"/>
                  </a:lnTo>
                  <a:cubicBezTo>
                    <a:pt x="5" y="11"/>
                    <a:pt x="241" y="375"/>
                    <a:pt x="503" y="450"/>
                  </a:cubicBezTo>
                  <a:lnTo>
                    <a:pt x="503" y="445"/>
                  </a:lnTo>
                  <a:lnTo>
                    <a:pt x="471" y="176"/>
                  </a:lnTo>
                  <a:cubicBezTo>
                    <a:pt x="471" y="176"/>
                    <a:pt x="257" y="176"/>
                    <a:pt x="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893;p59">
              <a:extLst>
                <a:ext uri="{FF2B5EF4-FFF2-40B4-BE49-F238E27FC236}">
                  <a16:creationId xmlns:a16="http://schemas.microsoft.com/office/drawing/2014/main" id="{CB5877FA-279C-4B93-952F-4E6C5694DC22}"/>
                </a:ext>
              </a:extLst>
            </p:cNvPr>
            <p:cNvSpPr/>
            <p:nvPr/>
          </p:nvSpPr>
          <p:spPr>
            <a:xfrm>
              <a:off x="6705468" y="3289395"/>
              <a:ext cx="80661" cy="103649"/>
            </a:xfrm>
            <a:custGeom>
              <a:avLst/>
              <a:gdLst/>
              <a:ahLst/>
              <a:cxnLst/>
              <a:rect l="l" t="t" r="r" b="b"/>
              <a:pathLst>
                <a:path w="1207" h="1551" extrusionOk="0">
                  <a:moveTo>
                    <a:pt x="547" y="1"/>
                  </a:moveTo>
                  <a:cubicBezTo>
                    <a:pt x="231" y="1"/>
                    <a:pt x="0" y="450"/>
                    <a:pt x="0" y="450"/>
                  </a:cubicBezTo>
                  <a:lnTo>
                    <a:pt x="181" y="1508"/>
                  </a:lnTo>
                  <a:cubicBezTo>
                    <a:pt x="250" y="1537"/>
                    <a:pt x="315" y="1551"/>
                    <a:pt x="377" y="1551"/>
                  </a:cubicBezTo>
                  <a:cubicBezTo>
                    <a:pt x="926" y="1551"/>
                    <a:pt x="1206" y="506"/>
                    <a:pt x="861" y="156"/>
                  </a:cubicBezTo>
                  <a:cubicBezTo>
                    <a:pt x="751" y="44"/>
                    <a:pt x="645" y="1"/>
                    <a:pt x="54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894;p59">
              <a:extLst>
                <a:ext uri="{FF2B5EF4-FFF2-40B4-BE49-F238E27FC236}">
                  <a16:creationId xmlns:a16="http://schemas.microsoft.com/office/drawing/2014/main" id="{8D7FD60E-D0A4-4E66-AD4A-28B4E63AEEA9}"/>
                </a:ext>
              </a:extLst>
            </p:cNvPr>
            <p:cNvSpPr/>
            <p:nvPr/>
          </p:nvSpPr>
          <p:spPr>
            <a:xfrm>
              <a:off x="6713220" y="3312117"/>
              <a:ext cx="37958" cy="63419"/>
            </a:xfrm>
            <a:custGeom>
              <a:avLst/>
              <a:gdLst/>
              <a:ahLst/>
              <a:cxnLst/>
              <a:rect l="l" t="t" r="r" b="b"/>
              <a:pathLst>
                <a:path w="568" h="949" extrusionOk="0">
                  <a:moveTo>
                    <a:pt x="503" y="1"/>
                  </a:moveTo>
                  <a:cubicBezTo>
                    <a:pt x="494" y="1"/>
                    <a:pt x="485" y="3"/>
                    <a:pt x="477" y="8"/>
                  </a:cubicBezTo>
                  <a:cubicBezTo>
                    <a:pt x="456" y="19"/>
                    <a:pt x="1" y="307"/>
                    <a:pt x="39" y="901"/>
                  </a:cubicBezTo>
                  <a:cubicBezTo>
                    <a:pt x="39" y="928"/>
                    <a:pt x="65" y="949"/>
                    <a:pt x="92" y="949"/>
                  </a:cubicBezTo>
                  <a:lnTo>
                    <a:pt x="97" y="949"/>
                  </a:lnTo>
                  <a:cubicBezTo>
                    <a:pt x="124" y="944"/>
                    <a:pt x="146" y="922"/>
                    <a:pt x="146" y="890"/>
                  </a:cubicBezTo>
                  <a:cubicBezTo>
                    <a:pt x="114" y="366"/>
                    <a:pt x="514" y="110"/>
                    <a:pt x="531" y="100"/>
                  </a:cubicBezTo>
                  <a:cubicBezTo>
                    <a:pt x="558" y="83"/>
                    <a:pt x="568" y="51"/>
                    <a:pt x="552" y="30"/>
                  </a:cubicBezTo>
                  <a:cubicBezTo>
                    <a:pt x="541" y="12"/>
                    <a:pt x="523" y="1"/>
                    <a:pt x="5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895;p59">
              <a:extLst>
                <a:ext uri="{FF2B5EF4-FFF2-40B4-BE49-F238E27FC236}">
                  <a16:creationId xmlns:a16="http://schemas.microsoft.com/office/drawing/2014/main" id="{4EB72EF7-916A-4BE5-94AF-487EBDEF8576}"/>
                </a:ext>
              </a:extLst>
            </p:cNvPr>
            <p:cNvSpPr/>
            <p:nvPr/>
          </p:nvSpPr>
          <p:spPr>
            <a:xfrm>
              <a:off x="6721440" y="3336576"/>
              <a:ext cx="31208" cy="12229"/>
            </a:xfrm>
            <a:custGeom>
              <a:avLst/>
              <a:gdLst/>
              <a:ahLst/>
              <a:cxnLst/>
              <a:rect l="l" t="t" r="r" b="b"/>
              <a:pathLst>
                <a:path w="467" h="183" extrusionOk="0">
                  <a:moveTo>
                    <a:pt x="153" y="0"/>
                  </a:moveTo>
                  <a:cubicBezTo>
                    <a:pt x="115" y="0"/>
                    <a:pt x="78" y="7"/>
                    <a:pt x="45" y="22"/>
                  </a:cubicBezTo>
                  <a:cubicBezTo>
                    <a:pt x="18" y="32"/>
                    <a:pt x="1" y="65"/>
                    <a:pt x="18" y="91"/>
                  </a:cubicBezTo>
                  <a:cubicBezTo>
                    <a:pt x="25" y="111"/>
                    <a:pt x="45" y="122"/>
                    <a:pt x="66" y="122"/>
                  </a:cubicBezTo>
                  <a:cubicBezTo>
                    <a:pt x="73" y="122"/>
                    <a:pt x="80" y="121"/>
                    <a:pt x="87" y="118"/>
                  </a:cubicBezTo>
                  <a:cubicBezTo>
                    <a:pt x="105" y="110"/>
                    <a:pt x="127" y="107"/>
                    <a:pt x="150" y="107"/>
                  </a:cubicBezTo>
                  <a:cubicBezTo>
                    <a:pt x="234" y="107"/>
                    <a:pt x="337" y="152"/>
                    <a:pt x="376" y="177"/>
                  </a:cubicBezTo>
                  <a:cubicBezTo>
                    <a:pt x="386" y="183"/>
                    <a:pt x="402" y="183"/>
                    <a:pt x="413" y="183"/>
                  </a:cubicBezTo>
                  <a:cubicBezTo>
                    <a:pt x="429" y="177"/>
                    <a:pt x="440" y="171"/>
                    <a:pt x="450" y="156"/>
                  </a:cubicBezTo>
                  <a:cubicBezTo>
                    <a:pt x="467" y="129"/>
                    <a:pt x="455" y="97"/>
                    <a:pt x="429" y="81"/>
                  </a:cubicBezTo>
                  <a:cubicBezTo>
                    <a:pt x="413" y="72"/>
                    <a:pt x="280"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896;p59">
              <a:extLst>
                <a:ext uri="{FF2B5EF4-FFF2-40B4-BE49-F238E27FC236}">
                  <a16:creationId xmlns:a16="http://schemas.microsoft.com/office/drawing/2014/main" id="{DEDC7CD0-C078-41DE-A75A-3A23F52F95B9}"/>
                </a:ext>
              </a:extLst>
            </p:cNvPr>
            <p:cNvSpPr/>
            <p:nvPr/>
          </p:nvSpPr>
          <p:spPr>
            <a:xfrm>
              <a:off x="6849013" y="4642799"/>
              <a:ext cx="470131" cy="251873"/>
            </a:xfrm>
            <a:custGeom>
              <a:avLst/>
              <a:gdLst/>
              <a:ahLst/>
              <a:cxnLst/>
              <a:rect l="l" t="t" r="r" b="b"/>
              <a:pathLst>
                <a:path w="7035" h="3769" extrusionOk="0">
                  <a:moveTo>
                    <a:pt x="2180" y="1"/>
                  </a:moveTo>
                  <a:cubicBezTo>
                    <a:pt x="1903" y="1"/>
                    <a:pt x="1608" y="99"/>
                    <a:pt x="1326" y="236"/>
                  </a:cubicBezTo>
                  <a:cubicBezTo>
                    <a:pt x="1267" y="268"/>
                    <a:pt x="1214" y="295"/>
                    <a:pt x="1160" y="327"/>
                  </a:cubicBezTo>
                  <a:cubicBezTo>
                    <a:pt x="1074" y="369"/>
                    <a:pt x="1000" y="418"/>
                    <a:pt x="919" y="471"/>
                  </a:cubicBezTo>
                  <a:cubicBezTo>
                    <a:pt x="818" y="535"/>
                    <a:pt x="717" y="604"/>
                    <a:pt x="631" y="675"/>
                  </a:cubicBezTo>
                  <a:cubicBezTo>
                    <a:pt x="546" y="739"/>
                    <a:pt x="465" y="796"/>
                    <a:pt x="401" y="850"/>
                  </a:cubicBezTo>
                  <a:cubicBezTo>
                    <a:pt x="241" y="979"/>
                    <a:pt x="144" y="1075"/>
                    <a:pt x="144" y="1075"/>
                  </a:cubicBezTo>
                  <a:lnTo>
                    <a:pt x="1" y="2470"/>
                  </a:lnTo>
                  <a:cubicBezTo>
                    <a:pt x="1" y="2470"/>
                    <a:pt x="188" y="2464"/>
                    <a:pt x="497" y="2464"/>
                  </a:cubicBezTo>
                  <a:lnTo>
                    <a:pt x="786" y="2464"/>
                  </a:lnTo>
                  <a:cubicBezTo>
                    <a:pt x="931" y="2464"/>
                    <a:pt x="1080" y="2464"/>
                    <a:pt x="1246" y="2470"/>
                  </a:cubicBezTo>
                  <a:cubicBezTo>
                    <a:pt x="1343" y="2470"/>
                    <a:pt x="1439" y="2476"/>
                    <a:pt x="1540" y="2476"/>
                  </a:cubicBezTo>
                  <a:cubicBezTo>
                    <a:pt x="2779" y="2502"/>
                    <a:pt x="4442" y="2587"/>
                    <a:pt x="5159" y="2860"/>
                  </a:cubicBezTo>
                  <a:cubicBezTo>
                    <a:pt x="5206" y="2881"/>
                    <a:pt x="5255" y="2903"/>
                    <a:pt x="5302" y="2919"/>
                  </a:cubicBezTo>
                  <a:cubicBezTo>
                    <a:pt x="6271" y="3319"/>
                    <a:pt x="6627" y="3768"/>
                    <a:pt x="6805" y="3768"/>
                  </a:cubicBezTo>
                  <a:cubicBezTo>
                    <a:pt x="6829" y="3768"/>
                    <a:pt x="6850" y="3760"/>
                    <a:pt x="6869" y="3742"/>
                  </a:cubicBezTo>
                  <a:cubicBezTo>
                    <a:pt x="7034" y="3581"/>
                    <a:pt x="6975" y="3090"/>
                    <a:pt x="6607" y="2833"/>
                  </a:cubicBezTo>
                  <a:cubicBezTo>
                    <a:pt x="6350" y="2651"/>
                    <a:pt x="6136" y="2363"/>
                    <a:pt x="5778" y="2069"/>
                  </a:cubicBezTo>
                  <a:cubicBezTo>
                    <a:pt x="5682" y="1995"/>
                    <a:pt x="5576" y="1914"/>
                    <a:pt x="5458" y="1839"/>
                  </a:cubicBezTo>
                  <a:cubicBezTo>
                    <a:pt x="4923" y="1502"/>
                    <a:pt x="4121" y="1203"/>
                    <a:pt x="3657" y="946"/>
                  </a:cubicBezTo>
                  <a:cubicBezTo>
                    <a:pt x="3630" y="931"/>
                    <a:pt x="3598" y="914"/>
                    <a:pt x="3571" y="899"/>
                  </a:cubicBezTo>
                  <a:cubicBezTo>
                    <a:pt x="3186" y="663"/>
                    <a:pt x="2929" y="70"/>
                    <a:pt x="2293" y="6"/>
                  </a:cubicBezTo>
                  <a:cubicBezTo>
                    <a:pt x="2256" y="2"/>
                    <a:pt x="2218" y="1"/>
                    <a:pt x="218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897;p59">
              <a:extLst>
                <a:ext uri="{FF2B5EF4-FFF2-40B4-BE49-F238E27FC236}">
                  <a16:creationId xmlns:a16="http://schemas.microsoft.com/office/drawing/2014/main" id="{E30C7BE5-CFAB-4C98-9E3B-03C18A0D307F}"/>
                </a:ext>
              </a:extLst>
            </p:cNvPr>
            <p:cNvSpPr/>
            <p:nvPr/>
          </p:nvSpPr>
          <p:spPr>
            <a:xfrm>
              <a:off x="5861369" y="4178210"/>
              <a:ext cx="1071980" cy="624770"/>
            </a:xfrm>
            <a:custGeom>
              <a:avLst/>
              <a:gdLst/>
              <a:ahLst/>
              <a:cxnLst/>
              <a:rect l="l" t="t" r="r" b="b"/>
              <a:pathLst>
                <a:path w="16041" h="9349" extrusionOk="0">
                  <a:moveTo>
                    <a:pt x="2375" y="1"/>
                  </a:moveTo>
                  <a:cubicBezTo>
                    <a:pt x="2143" y="1"/>
                    <a:pt x="1910" y="29"/>
                    <a:pt x="1684" y="95"/>
                  </a:cubicBezTo>
                  <a:cubicBezTo>
                    <a:pt x="1466" y="154"/>
                    <a:pt x="1257" y="251"/>
                    <a:pt x="1070" y="389"/>
                  </a:cubicBezTo>
                  <a:cubicBezTo>
                    <a:pt x="1" y="1159"/>
                    <a:pt x="92" y="2217"/>
                    <a:pt x="921" y="3323"/>
                  </a:cubicBezTo>
                  <a:cubicBezTo>
                    <a:pt x="2155" y="4965"/>
                    <a:pt x="5004" y="6712"/>
                    <a:pt x="8082" y="7787"/>
                  </a:cubicBezTo>
                  <a:cubicBezTo>
                    <a:pt x="9151" y="8155"/>
                    <a:pt x="10076" y="8444"/>
                    <a:pt x="10862" y="8658"/>
                  </a:cubicBezTo>
                  <a:cubicBezTo>
                    <a:pt x="11380" y="8802"/>
                    <a:pt x="11840" y="8920"/>
                    <a:pt x="12251" y="9011"/>
                  </a:cubicBezTo>
                  <a:cubicBezTo>
                    <a:pt x="12326" y="9026"/>
                    <a:pt x="12401" y="9043"/>
                    <a:pt x="12476" y="9058"/>
                  </a:cubicBezTo>
                  <a:cubicBezTo>
                    <a:pt x="13636" y="9306"/>
                    <a:pt x="14322" y="9349"/>
                    <a:pt x="14658" y="9349"/>
                  </a:cubicBezTo>
                  <a:cubicBezTo>
                    <a:pt x="14838" y="9349"/>
                    <a:pt x="14918" y="9336"/>
                    <a:pt x="14918" y="9336"/>
                  </a:cubicBezTo>
                  <a:cubicBezTo>
                    <a:pt x="14918" y="9336"/>
                    <a:pt x="16041" y="9031"/>
                    <a:pt x="15646" y="7215"/>
                  </a:cubicBezTo>
                  <a:cubicBezTo>
                    <a:pt x="15646" y="7215"/>
                    <a:pt x="13566" y="6643"/>
                    <a:pt x="11978" y="5772"/>
                  </a:cubicBezTo>
                  <a:cubicBezTo>
                    <a:pt x="11701" y="5616"/>
                    <a:pt x="11439" y="5456"/>
                    <a:pt x="11209" y="5291"/>
                  </a:cubicBezTo>
                  <a:cubicBezTo>
                    <a:pt x="11166" y="5259"/>
                    <a:pt x="11124" y="5232"/>
                    <a:pt x="11087" y="5200"/>
                  </a:cubicBezTo>
                  <a:cubicBezTo>
                    <a:pt x="11028" y="5151"/>
                    <a:pt x="10964" y="5103"/>
                    <a:pt x="10905" y="5055"/>
                  </a:cubicBezTo>
                  <a:cubicBezTo>
                    <a:pt x="9440" y="3885"/>
                    <a:pt x="8211" y="2329"/>
                    <a:pt x="4870" y="828"/>
                  </a:cubicBezTo>
                  <a:cubicBezTo>
                    <a:pt x="4870" y="828"/>
                    <a:pt x="363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898;p59">
              <a:extLst>
                <a:ext uri="{FF2B5EF4-FFF2-40B4-BE49-F238E27FC236}">
                  <a16:creationId xmlns:a16="http://schemas.microsoft.com/office/drawing/2014/main" id="{4832FD08-A3BE-4304-A271-15461B8C23B4}"/>
                </a:ext>
              </a:extLst>
            </p:cNvPr>
            <p:cNvSpPr/>
            <p:nvPr/>
          </p:nvSpPr>
          <p:spPr>
            <a:xfrm>
              <a:off x="6793279" y="4617137"/>
              <a:ext cx="67563" cy="183241"/>
            </a:xfrm>
            <a:custGeom>
              <a:avLst/>
              <a:gdLst/>
              <a:ahLst/>
              <a:cxnLst/>
              <a:rect l="l" t="t" r="r" b="b"/>
              <a:pathLst>
                <a:path w="1011" h="2742" extrusionOk="0">
                  <a:moveTo>
                    <a:pt x="899" y="0"/>
                  </a:moveTo>
                  <a:cubicBezTo>
                    <a:pt x="855" y="5"/>
                    <a:pt x="818" y="37"/>
                    <a:pt x="823" y="80"/>
                  </a:cubicBezTo>
                  <a:cubicBezTo>
                    <a:pt x="855" y="1197"/>
                    <a:pt x="33" y="2608"/>
                    <a:pt x="21" y="2624"/>
                  </a:cubicBezTo>
                  <a:cubicBezTo>
                    <a:pt x="1" y="2662"/>
                    <a:pt x="16" y="2709"/>
                    <a:pt x="54" y="2731"/>
                  </a:cubicBezTo>
                  <a:cubicBezTo>
                    <a:pt x="64" y="2738"/>
                    <a:pt x="77" y="2742"/>
                    <a:pt x="90" y="2742"/>
                  </a:cubicBezTo>
                  <a:cubicBezTo>
                    <a:pt x="116" y="2742"/>
                    <a:pt x="142" y="2729"/>
                    <a:pt x="156" y="2704"/>
                  </a:cubicBezTo>
                  <a:cubicBezTo>
                    <a:pt x="193" y="2645"/>
                    <a:pt x="1010" y="1239"/>
                    <a:pt x="978" y="80"/>
                  </a:cubicBezTo>
                  <a:cubicBezTo>
                    <a:pt x="973" y="48"/>
                    <a:pt x="963" y="26"/>
                    <a:pt x="936" y="11"/>
                  </a:cubicBezTo>
                  <a:cubicBezTo>
                    <a:pt x="926" y="5"/>
                    <a:pt x="909" y="0"/>
                    <a:pt x="8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899;p59">
              <a:extLst>
                <a:ext uri="{FF2B5EF4-FFF2-40B4-BE49-F238E27FC236}">
                  <a16:creationId xmlns:a16="http://schemas.microsoft.com/office/drawing/2014/main" id="{FAF0DEB0-CDA7-401A-9ACF-2B6FF3B6CB35}"/>
                </a:ext>
              </a:extLst>
            </p:cNvPr>
            <p:cNvSpPr/>
            <p:nvPr/>
          </p:nvSpPr>
          <p:spPr>
            <a:xfrm>
              <a:off x="6587250" y="4669263"/>
              <a:ext cx="301459" cy="111134"/>
            </a:xfrm>
            <a:custGeom>
              <a:avLst/>
              <a:gdLst/>
              <a:ahLst/>
              <a:cxnLst/>
              <a:rect l="l" t="t" r="r" b="b"/>
              <a:pathLst>
                <a:path w="4511" h="1663" extrusionOk="0">
                  <a:moveTo>
                    <a:pt x="4463" y="0"/>
                  </a:moveTo>
                  <a:lnTo>
                    <a:pt x="0" y="1310"/>
                  </a:lnTo>
                  <a:cubicBezTo>
                    <a:pt x="518" y="1454"/>
                    <a:pt x="978" y="1572"/>
                    <a:pt x="1389" y="1663"/>
                  </a:cubicBezTo>
                  <a:cubicBezTo>
                    <a:pt x="2704" y="1330"/>
                    <a:pt x="4510" y="609"/>
                    <a:pt x="4510" y="609"/>
                  </a:cubicBezTo>
                  <a:lnTo>
                    <a:pt x="446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00;p59">
              <a:extLst>
                <a:ext uri="{FF2B5EF4-FFF2-40B4-BE49-F238E27FC236}">
                  <a16:creationId xmlns:a16="http://schemas.microsoft.com/office/drawing/2014/main" id="{42AF93D0-D899-41FB-ADA4-CDCB19B46235}"/>
                </a:ext>
              </a:extLst>
            </p:cNvPr>
            <p:cNvSpPr/>
            <p:nvPr/>
          </p:nvSpPr>
          <p:spPr>
            <a:xfrm>
              <a:off x="5861369" y="4184558"/>
              <a:ext cx="137264" cy="215719"/>
            </a:xfrm>
            <a:custGeom>
              <a:avLst/>
              <a:gdLst/>
              <a:ahLst/>
              <a:cxnLst/>
              <a:rect l="l" t="t" r="r" b="b"/>
              <a:pathLst>
                <a:path w="2054" h="3228" extrusionOk="0">
                  <a:moveTo>
                    <a:pt x="1684" y="0"/>
                  </a:moveTo>
                  <a:lnTo>
                    <a:pt x="1684" y="0"/>
                  </a:lnTo>
                  <a:cubicBezTo>
                    <a:pt x="1466" y="59"/>
                    <a:pt x="1257" y="156"/>
                    <a:pt x="1070" y="294"/>
                  </a:cubicBezTo>
                  <a:cubicBezTo>
                    <a:pt x="1" y="1064"/>
                    <a:pt x="92" y="2122"/>
                    <a:pt x="921" y="3228"/>
                  </a:cubicBezTo>
                  <a:cubicBezTo>
                    <a:pt x="2053" y="1834"/>
                    <a:pt x="1893" y="62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01;p59">
              <a:extLst>
                <a:ext uri="{FF2B5EF4-FFF2-40B4-BE49-F238E27FC236}">
                  <a16:creationId xmlns:a16="http://schemas.microsoft.com/office/drawing/2014/main" id="{0A97A87B-32AE-4C1F-9CE1-0B3CBAC3522F}"/>
                </a:ext>
              </a:extLst>
            </p:cNvPr>
            <p:cNvSpPr/>
            <p:nvPr/>
          </p:nvSpPr>
          <p:spPr>
            <a:xfrm>
              <a:off x="6181072" y="4260542"/>
              <a:ext cx="714854" cy="434847"/>
            </a:xfrm>
            <a:custGeom>
              <a:avLst/>
              <a:gdLst/>
              <a:ahLst/>
              <a:cxnLst/>
              <a:rect l="l" t="t" r="r" b="b"/>
              <a:pathLst>
                <a:path w="10697" h="6507" extrusionOk="0">
                  <a:moveTo>
                    <a:pt x="748" y="1"/>
                  </a:moveTo>
                  <a:cubicBezTo>
                    <a:pt x="558" y="1"/>
                    <a:pt x="211" y="39"/>
                    <a:pt x="86" y="258"/>
                  </a:cubicBezTo>
                  <a:cubicBezTo>
                    <a:pt x="0" y="418"/>
                    <a:pt x="43" y="627"/>
                    <a:pt x="220" y="884"/>
                  </a:cubicBezTo>
                  <a:cubicBezTo>
                    <a:pt x="551" y="1360"/>
                    <a:pt x="2807" y="2727"/>
                    <a:pt x="4757" y="3802"/>
                  </a:cubicBezTo>
                  <a:cubicBezTo>
                    <a:pt x="7371" y="5240"/>
                    <a:pt x="9579" y="6250"/>
                    <a:pt x="10658" y="6506"/>
                  </a:cubicBezTo>
                  <a:lnTo>
                    <a:pt x="10696" y="6356"/>
                  </a:lnTo>
                  <a:cubicBezTo>
                    <a:pt x="9434" y="6052"/>
                    <a:pt x="6841" y="4769"/>
                    <a:pt x="4833" y="3662"/>
                  </a:cubicBezTo>
                  <a:cubicBezTo>
                    <a:pt x="2502" y="2386"/>
                    <a:pt x="615" y="1178"/>
                    <a:pt x="348" y="793"/>
                  </a:cubicBezTo>
                  <a:cubicBezTo>
                    <a:pt x="252" y="654"/>
                    <a:pt x="156" y="462"/>
                    <a:pt x="225" y="339"/>
                  </a:cubicBezTo>
                  <a:cubicBezTo>
                    <a:pt x="311" y="183"/>
                    <a:pt x="610" y="156"/>
                    <a:pt x="787" y="156"/>
                  </a:cubicBezTo>
                  <a:cubicBezTo>
                    <a:pt x="829" y="156"/>
                    <a:pt x="861" y="124"/>
                    <a:pt x="861" y="87"/>
                  </a:cubicBezTo>
                  <a:cubicBezTo>
                    <a:pt x="866" y="38"/>
                    <a:pt x="829" y="1"/>
                    <a:pt x="787" y="1"/>
                  </a:cubicBezTo>
                  <a:cubicBezTo>
                    <a:pt x="775" y="1"/>
                    <a:pt x="762" y="1"/>
                    <a:pt x="7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02;p59">
              <a:extLst>
                <a:ext uri="{FF2B5EF4-FFF2-40B4-BE49-F238E27FC236}">
                  <a16:creationId xmlns:a16="http://schemas.microsoft.com/office/drawing/2014/main" id="{EC7ECEDB-078B-447B-91FB-A90914942361}"/>
                </a:ext>
              </a:extLst>
            </p:cNvPr>
            <p:cNvSpPr/>
            <p:nvPr/>
          </p:nvSpPr>
          <p:spPr>
            <a:xfrm>
              <a:off x="6819008" y="4641128"/>
              <a:ext cx="122227" cy="181303"/>
            </a:xfrm>
            <a:custGeom>
              <a:avLst/>
              <a:gdLst/>
              <a:ahLst/>
              <a:cxnLst/>
              <a:rect l="l" t="t" r="r" b="b"/>
              <a:pathLst>
                <a:path w="1829" h="2713" extrusionOk="0">
                  <a:moveTo>
                    <a:pt x="1101" y="0"/>
                  </a:moveTo>
                  <a:cubicBezTo>
                    <a:pt x="1032" y="0"/>
                    <a:pt x="968" y="14"/>
                    <a:pt x="909" y="41"/>
                  </a:cubicBezTo>
                  <a:cubicBezTo>
                    <a:pt x="786" y="998"/>
                    <a:pt x="541" y="1869"/>
                    <a:pt x="1" y="2533"/>
                  </a:cubicBezTo>
                  <a:cubicBezTo>
                    <a:pt x="1" y="2533"/>
                    <a:pt x="251" y="2713"/>
                    <a:pt x="552" y="2713"/>
                  </a:cubicBezTo>
                  <a:cubicBezTo>
                    <a:pt x="658" y="2713"/>
                    <a:pt x="772" y="2690"/>
                    <a:pt x="882" y="2629"/>
                  </a:cubicBezTo>
                  <a:cubicBezTo>
                    <a:pt x="1208" y="2447"/>
                    <a:pt x="1829" y="956"/>
                    <a:pt x="1593" y="159"/>
                  </a:cubicBezTo>
                  <a:cubicBezTo>
                    <a:pt x="1409" y="58"/>
                    <a:pt x="1244" y="0"/>
                    <a:pt x="11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03;p59">
              <a:extLst>
                <a:ext uri="{FF2B5EF4-FFF2-40B4-BE49-F238E27FC236}">
                  <a16:creationId xmlns:a16="http://schemas.microsoft.com/office/drawing/2014/main" id="{17151A0A-B46A-4743-922A-98B53A29BF8D}"/>
                </a:ext>
              </a:extLst>
            </p:cNvPr>
            <p:cNvSpPr/>
            <p:nvPr/>
          </p:nvSpPr>
          <p:spPr>
            <a:xfrm>
              <a:off x="5922850" y="4630570"/>
              <a:ext cx="472604" cy="239978"/>
            </a:xfrm>
            <a:custGeom>
              <a:avLst/>
              <a:gdLst/>
              <a:ahLst/>
              <a:cxnLst/>
              <a:rect l="l" t="t" r="r" b="b"/>
              <a:pathLst>
                <a:path w="7072" h="3591" extrusionOk="0">
                  <a:moveTo>
                    <a:pt x="4929" y="0"/>
                  </a:moveTo>
                  <a:cubicBezTo>
                    <a:pt x="4909" y="0"/>
                    <a:pt x="4889" y="1"/>
                    <a:pt x="4869" y="2"/>
                  </a:cubicBezTo>
                  <a:cubicBezTo>
                    <a:pt x="4234" y="44"/>
                    <a:pt x="3961" y="627"/>
                    <a:pt x="3560" y="846"/>
                  </a:cubicBezTo>
                  <a:cubicBezTo>
                    <a:pt x="3533" y="863"/>
                    <a:pt x="3507" y="878"/>
                    <a:pt x="3474" y="895"/>
                  </a:cubicBezTo>
                  <a:cubicBezTo>
                    <a:pt x="2999" y="1135"/>
                    <a:pt x="2187" y="1396"/>
                    <a:pt x="1641" y="1712"/>
                  </a:cubicBezTo>
                  <a:cubicBezTo>
                    <a:pt x="1518" y="1788"/>
                    <a:pt x="1412" y="1862"/>
                    <a:pt x="1309" y="1936"/>
                  </a:cubicBezTo>
                  <a:cubicBezTo>
                    <a:pt x="946" y="2215"/>
                    <a:pt x="722" y="2498"/>
                    <a:pt x="460" y="2664"/>
                  </a:cubicBezTo>
                  <a:cubicBezTo>
                    <a:pt x="75" y="2910"/>
                    <a:pt x="1" y="3401"/>
                    <a:pt x="155" y="3562"/>
                  </a:cubicBezTo>
                  <a:cubicBezTo>
                    <a:pt x="174" y="3581"/>
                    <a:pt x="196" y="3590"/>
                    <a:pt x="222" y="3590"/>
                  </a:cubicBezTo>
                  <a:cubicBezTo>
                    <a:pt x="402" y="3590"/>
                    <a:pt x="782" y="3158"/>
                    <a:pt x="1753" y="2802"/>
                  </a:cubicBezTo>
                  <a:cubicBezTo>
                    <a:pt x="1802" y="2787"/>
                    <a:pt x="1849" y="2765"/>
                    <a:pt x="1903" y="2750"/>
                  </a:cubicBezTo>
                  <a:cubicBezTo>
                    <a:pt x="2498" y="2548"/>
                    <a:pt x="3719" y="2497"/>
                    <a:pt x="4823" y="2497"/>
                  </a:cubicBezTo>
                  <a:cubicBezTo>
                    <a:pt x="5068" y="2497"/>
                    <a:pt x="5307" y="2499"/>
                    <a:pt x="5532" y="2503"/>
                  </a:cubicBezTo>
                  <a:cubicBezTo>
                    <a:pt x="5633" y="2503"/>
                    <a:pt x="5730" y="2503"/>
                    <a:pt x="5826" y="2508"/>
                  </a:cubicBezTo>
                  <a:cubicBezTo>
                    <a:pt x="5991" y="2514"/>
                    <a:pt x="6141" y="2514"/>
                    <a:pt x="6286" y="2519"/>
                  </a:cubicBezTo>
                  <a:cubicBezTo>
                    <a:pt x="6388" y="2525"/>
                    <a:pt x="6489" y="2530"/>
                    <a:pt x="6575" y="2530"/>
                  </a:cubicBezTo>
                  <a:cubicBezTo>
                    <a:pt x="6884" y="2541"/>
                    <a:pt x="7071" y="2551"/>
                    <a:pt x="7071" y="2551"/>
                  </a:cubicBezTo>
                  <a:lnTo>
                    <a:pt x="6980" y="1156"/>
                  </a:lnTo>
                  <a:cubicBezTo>
                    <a:pt x="6980" y="1156"/>
                    <a:pt x="6889" y="1060"/>
                    <a:pt x="6735" y="922"/>
                  </a:cubicBezTo>
                  <a:cubicBezTo>
                    <a:pt x="6671" y="868"/>
                    <a:pt x="6595" y="804"/>
                    <a:pt x="6511" y="734"/>
                  </a:cubicBezTo>
                  <a:cubicBezTo>
                    <a:pt x="6425" y="665"/>
                    <a:pt x="6329" y="595"/>
                    <a:pt x="6227" y="520"/>
                  </a:cubicBezTo>
                  <a:cubicBezTo>
                    <a:pt x="6152" y="466"/>
                    <a:pt x="6077" y="419"/>
                    <a:pt x="5998" y="370"/>
                  </a:cubicBezTo>
                  <a:cubicBezTo>
                    <a:pt x="5944" y="333"/>
                    <a:pt x="5885" y="306"/>
                    <a:pt x="5831" y="274"/>
                  </a:cubicBezTo>
                  <a:cubicBezTo>
                    <a:pt x="5541" y="114"/>
                    <a:pt x="5227" y="0"/>
                    <a:pt x="492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04;p59">
              <a:extLst>
                <a:ext uri="{FF2B5EF4-FFF2-40B4-BE49-F238E27FC236}">
                  <a16:creationId xmlns:a16="http://schemas.microsoft.com/office/drawing/2014/main" id="{4CF5C38D-8F0A-4322-81EC-3D3601F46A19}"/>
                </a:ext>
              </a:extLst>
            </p:cNvPr>
            <p:cNvSpPr/>
            <p:nvPr/>
          </p:nvSpPr>
          <p:spPr>
            <a:xfrm>
              <a:off x="6323615" y="4200464"/>
              <a:ext cx="1085880" cy="609600"/>
            </a:xfrm>
            <a:custGeom>
              <a:avLst/>
              <a:gdLst/>
              <a:ahLst/>
              <a:cxnLst/>
              <a:rect l="l" t="t" r="r" b="b"/>
              <a:pathLst>
                <a:path w="16249" h="9122" extrusionOk="0">
                  <a:moveTo>
                    <a:pt x="13691" y="0"/>
                  </a:moveTo>
                  <a:cubicBezTo>
                    <a:pt x="12439" y="0"/>
                    <a:pt x="11166" y="655"/>
                    <a:pt x="11166" y="655"/>
                  </a:cubicBezTo>
                  <a:cubicBezTo>
                    <a:pt x="7654" y="2151"/>
                    <a:pt x="8493" y="2755"/>
                    <a:pt x="5542" y="4460"/>
                  </a:cubicBezTo>
                  <a:cubicBezTo>
                    <a:pt x="3854" y="5439"/>
                    <a:pt x="433" y="6966"/>
                    <a:pt x="433" y="6966"/>
                  </a:cubicBezTo>
                  <a:cubicBezTo>
                    <a:pt x="1" y="8774"/>
                    <a:pt x="1112" y="9105"/>
                    <a:pt x="1112" y="9105"/>
                  </a:cubicBezTo>
                  <a:cubicBezTo>
                    <a:pt x="1112" y="9105"/>
                    <a:pt x="1213" y="9122"/>
                    <a:pt x="1445" y="9122"/>
                  </a:cubicBezTo>
                  <a:cubicBezTo>
                    <a:pt x="2151" y="9122"/>
                    <a:pt x="4066" y="8964"/>
                    <a:pt x="7979" y="7684"/>
                  </a:cubicBezTo>
                  <a:cubicBezTo>
                    <a:pt x="10973" y="6705"/>
                    <a:pt x="13769" y="5096"/>
                    <a:pt x="15094" y="3530"/>
                  </a:cubicBezTo>
                  <a:cubicBezTo>
                    <a:pt x="16067" y="2381"/>
                    <a:pt x="16248" y="1258"/>
                    <a:pt x="15137" y="424"/>
                  </a:cubicBezTo>
                  <a:cubicBezTo>
                    <a:pt x="14881" y="232"/>
                    <a:pt x="14592" y="120"/>
                    <a:pt x="14287" y="56"/>
                  </a:cubicBezTo>
                  <a:cubicBezTo>
                    <a:pt x="14092" y="17"/>
                    <a:pt x="13892" y="0"/>
                    <a:pt x="13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05;p59">
              <a:extLst>
                <a:ext uri="{FF2B5EF4-FFF2-40B4-BE49-F238E27FC236}">
                  <a16:creationId xmlns:a16="http://schemas.microsoft.com/office/drawing/2014/main" id="{4A382FB4-E747-4CCC-9749-067E44A41544}"/>
                </a:ext>
              </a:extLst>
            </p:cNvPr>
            <p:cNvSpPr/>
            <p:nvPr/>
          </p:nvSpPr>
          <p:spPr>
            <a:xfrm>
              <a:off x="6413231" y="4624889"/>
              <a:ext cx="62952" cy="183776"/>
            </a:xfrm>
            <a:custGeom>
              <a:avLst/>
              <a:gdLst/>
              <a:ahLst/>
              <a:cxnLst/>
              <a:rect l="l" t="t" r="r" b="b"/>
              <a:pathLst>
                <a:path w="942" h="2750" extrusionOk="0">
                  <a:moveTo>
                    <a:pt x="85" y="0"/>
                  </a:moveTo>
                  <a:cubicBezTo>
                    <a:pt x="82" y="0"/>
                    <a:pt x="79" y="1"/>
                    <a:pt x="76" y="1"/>
                  </a:cubicBezTo>
                  <a:cubicBezTo>
                    <a:pt x="32" y="1"/>
                    <a:pt x="0" y="38"/>
                    <a:pt x="7" y="82"/>
                  </a:cubicBezTo>
                  <a:cubicBezTo>
                    <a:pt x="12" y="151"/>
                    <a:pt x="113" y="1776"/>
                    <a:pt x="792" y="2717"/>
                  </a:cubicBezTo>
                  <a:cubicBezTo>
                    <a:pt x="806" y="2736"/>
                    <a:pt x="827" y="2750"/>
                    <a:pt x="847" y="2750"/>
                  </a:cubicBezTo>
                  <a:cubicBezTo>
                    <a:pt x="850" y="2750"/>
                    <a:pt x="853" y="2749"/>
                    <a:pt x="856" y="2749"/>
                  </a:cubicBezTo>
                  <a:cubicBezTo>
                    <a:pt x="872" y="2749"/>
                    <a:pt x="888" y="2744"/>
                    <a:pt x="898" y="2738"/>
                  </a:cubicBezTo>
                  <a:cubicBezTo>
                    <a:pt x="930" y="2711"/>
                    <a:pt x="942" y="2663"/>
                    <a:pt x="915" y="2626"/>
                  </a:cubicBezTo>
                  <a:cubicBezTo>
                    <a:pt x="263" y="1722"/>
                    <a:pt x="161" y="87"/>
                    <a:pt x="161" y="70"/>
                  </a:cubicBezTo>
                  <a:cubicBezTo>
                    <a:pt x="156" y="31"/>
                    <a:pt x="123" y="0"/>
                    <a:pt x="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06;p59">
              <a:extLst>
                <a:ext uri="{FF2B5EF4-FFF2-40B4-BE49-F238E27FC236}">
                  <a16:creationId xmlns:a16="http://schemas.microsoft.com/office/drawing/2014/main" id="{2F66F1FF-9097-40CA-A9B2-B4291D5D0A99}"/>
                </a:ext>
              </a:extLst>
            </p:cNvPr>
            <p:cNvSpPr/>
            <p:nvPr/>
          </p:nvSpPr>
          <p:spPr>
            <a:xfrm>
              <a:off x="7260537" y="4204206"/>
              <a:ext cx="148958" cy="232159"/>
            </a:xfrm>
            <a:custGeom>
              <a:avLst/>
              <a:gdLst/>
              <a:ahLst/>
              <a:cxnLst/>
              <a:rect l="l" t="t" r="r" b="b"/>
              <a:pathLst>
                <a:path w="2229" h="3474" extrusionOk="0">
                  <a:moveTo>
                    <a:pt x="267" y="0"/>
                  </a:moveTo>
                  <a:cubicBezTo>
                    <a:pt x="181" y="615"/>
                    <a:pt x="0" y="2672"/>
                    <a:pt x="1074" y="3474"/>
                  </a:cubicBezTo>
                  <a:cubicBezTo>
                    <a:pt x="2047" y="2325"/>
                    <a:pt x="2228" y="1202"/>
                    <a:pt x="1117" y="368"/>
                  </a:cubicBezTo>
                  <a:cubicBezTo>
                    <a:pt x="861" y="176"/>
                    <a:pt x="572" y="64"/>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07;p59">
              <a:extLst>
                <a:ext uri="{FF2B5EF4-FFF2-40B4-BE49-F238E27FC236}">
                  <a16:creationId xmlns:a16="http://schemas.microsoft.com/office/drawing/2014/main" id="{A7DD3C95-C862-475D-A09F-D0EA37DC0208}"/>
                </a:ext>
              </a:extLst>
            </p:cNvPr>
            <p:cNvSpPr/>
            <p:nvPr/>
          </p:nvSpPr>
          <p:spPr>
            <a:xfrm>
              <a:off x="6362910" y="4279521"/>
              <a:ext cx="722606" cy="421949"/>
            </a:xfrm>
            <a:custGeom>
              <a:avLst/>
              <a:gdLst/>
              <a:ahLst/>
              <a:cxnLst/>
              <a:rect l="l" t="t" r="r" b="b"/>
              <a:pathLst>
                <a:path w="10813" h="6314" extrusionOk="0">
                  <a:moveTo>
                    <a:pt x="10033" y="1"/>
                  </a:moveTo>
                  <a:cubicBezTo>
                    <a:pt x="9989" y="1"/>
                    <a:pt x="9952" y="38"/>
                    <a:pt x="9952" y="82"/>
                  </a:cubicBezTo>
                  <a:cubicBezTo>
                    <a:pt x="9957" y="124"/>
                    <a:pt x="9989" y="156"/>
                    <a:pt x="10033" y="156"/>
                  </a:cubicBezTo>
                  <a:cubicBezTo>
                    <a:pt x="10203" y="161"/>
                    <a:pt x="10509" y="193"/>
                    <a:pt x="10588" y="348"/>
                  </a:cubicBezTo>
                  <a:cubicBezTo>
                    <a:pt x="10657" y="472"/>
                    <a:pt x="10551" y="664"/>
                    <a:pt x="10455" y="802"/>
                  </a:cubicBezTo>
                  <a:cubicBezTo>
                    <a:pt x="10176" y="1182"/>
                    <a:pt x="8269" y="2352"/>
                    <a:pt x="5911" y="3587"/>
                  </a:cubicBezTo>
                  <a:cubicBezTo>
                    <a:pt x="3886" y="4646"/>
                    <a:pt x="1266" y="5880"/>
                    <a:pt x="0" y="6163"/>
                  </a:cubicBezTo>
                  <a:lnTo>
                    <a:pt x="32" y="6313"/>
                  </a:lnTo>
                  <a:cubicBezTo>
                    <a:pt x="1123" y="6072"/>
                    <a:pt x="3346" y="5105"/>
                    <a:pt x="5987" y="3726"/>
                  </a:cubicBezTo>
                  <a:cubicBezTo>
                    <a:pt x="7958" y="2689"/>
                    <a:pt x="10240" y="1364"/>
                    <a:pt x="10578" y="894"/>
                  </a:cubicBezTo>
                  <a:cubicBezTo>
                    <a:pt x="10765" y="642"/>
                    <a:pt x="10813" y="434"/>
                    <a:pt x="10727" y="274"/>
                  </a:cubicBezTo>
                  <a:cubicBezTo>
                    <a:pt x="10598" y="33"/>
                    <a:pt x="10208" y="1"/>
                    <a:pt x="100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08;p59">
              <a:extLst>
                <a:ext uri="{FF2B5EF4-FFF2-40B4-BE49-F238E27FC236}">
                  <a16:creationId xmlns:a16="http://schemas.microsoft.com/office/drawing/2014/main" id="{C4371F54-F0FA-41EC-9012-474202891453}"/>
                </a:ext>
              </a:extLst>
            </p:cNvPr>
            <p:cNvSpPr/>
            <p:nvPr/>
          </p:nvSpPr>
          <p:spPr>
            <a:xfrm>
              <a:off x="6317200" y="4647210"/>
              <a:ext cx="120089" cy="181904"/>
            </a:xfrm>
            <a:custGeom>
              <a:avLst/>
              <a:gdLst/>
              <a:ahLst/>
              <a:cxnLst/>
              <a:rect l="l" t="t" r="r" b="b"/>
              <a:pathLst>
                <a:path w="1797" h="2722" extrusionOk="0">
                  <a:moveTo>
                    <a:pt x="731" y="0"/>
                  </a:moveTo>
                  <a:cubicBezTo>
                    <a:pt x="591" y="0"/>
                    <a:pt x="429" y="52"/>
                    <a:pt x="251" y="143"/>
                  </a:cubicBezTo>
                  <a:cubicBezTo>
                    <a:pt x="0" y="939"/>
                    <a:pt x="593" y="2442"/>
                    <a:pt x="914" y="2629"/>
                  </a:cubicBezTo>
                  <a:cubicBezTo>
                    <a:pt x="1029" y="2697"/>
                    <a:pt x="1148" y="2721"/>
                    <a:pt x="1260" y="2721"/>
                  </a:cubicBezTo>
                  <a:cubicBezTo>
                    <a:pt x="1553" y="2721"/>
                    <a:pt x="1796" y="2553"/>
                    <a:pt x="1796" y="2553"/>
                  </a:cubicBezTo>
                  <a:cubicBezTo>
                    <a:pt x="1272" y="1875"/>
                    <a:pt x="1042" y="1004"/>
                    <a:pt x="936" y="47"/>
                  </a:cubicBezTo>
                  <a:cubicBezTo>
                    <a:pt x="874" y="15"/>
                    <a:pt x="806"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09;p59">
              <a:extLst>
                <a:ext uri="{FF2B5EF4-FFF2-40B4-BE49-F238E27FC236}">
                  <a16:creationId xmlns:a16="http://schemas.microsoft.com/office/drawing/2014/main" id="{5841A2AB-98E8-4AE2-B910-BAC478C32B56}"/>
                </a:ext>
              </a:extLst>
            </p:cNvPr>
            <p:cNvSpPr/>
            <p:nvPr/>
          </p:nvSpPr>
          <p:spPr>
            <a:xfrm>
              <a:off x="6805843" y="3559314"/>
              <a:ext cx="431505" cy="863879"/>
            </a:xfrm>
            <a:custGeom>
              <a:avLst/>
              <a:gdLst/>
              <a:ahLst/>
              <a:cxnLst/>
              <a:rect l="l" t="t" r="r" b="b"/>
              <a:pathLst>
                <a:path w="6457" h="12927" extrusionOk="0">
                  <a:moveTo>
                    <a:pt x="2039" y="1"/>
                  </a:moveTo>
                  <a:cubicBezTo>
                    <a:pt x="1317" y="1"/>
                    <a:pt x="738" y="593"/>
                    <a:pt x="1325" y="3664"/>
                  </a:cubicBezTo>
                  <a:cubicBezTo>
                    <a:pt x="1352" y="3792"/>
                    <a:pt x="1379" y="3925"/>
                    <a:pt x="1411" y="4065"/>
                  </a:cubicBezTo>
                  <a:cubicBezTo>
                    <a:pt x="1432" y="4188"/>
                    <a:pt x="1464" y="4310"/>
                    <a:pt x="1491" y="4445"/>
                  </a:cubicBezTo>
                  <a:cubicBezTo>
                    <a:pt x="1523" y="4578"/>
                    <a:pt x="1555" y="4712"/>
                    <a:pt x="1587" y="4855"/>
                  </a:cubicBezTo>
                  <a:cubicBezTo>
                    <a:pt x="1747" y="5524"/>
                    <a:pt x="1950" y="6288"/>
                    <a:pt x="2207" y="7154"/>
                  </a:cubicBezTo>
                  <a:cubicBezTo>
                    <a:pt x="2640" y="9063"/>
                    <a:pt x="1545" y="9864"/>
                    <a:pt x="775" y="10185"/>
                  </a:cubicBezTo>
                  <a:cubicBezTo>
                    <a:pt x="716" y="10206"/>
                    <a:pt x="657" y="10227"/>
                    <a:pt x="603" y="10249"/>
                  </a:cubicBezTo>
                  <a:cubicBezTo>
                    <a:pt x="309" y="10356"/>
                    <a:pt x="96" y="10383"/>
                    <a:pt x="96" y="10383"/>
                  </a:cubicBezTo>
                  <a:lnTo>
                    <a:pt x="0" y="12889"/>
                  </a:lnTo>
                  <a:cubicBezTo>
                    <a:pt x="0" y="12889"/>
                    <a:pt x="198" y="12911"/>
                    <a:pt x="518" y="12921"/>
                  </a:cubicBezTo>
                  <a:cubicBezTo>
                    <a:pt x="571" y="12926"/>
                    <a:pt x="635" y="12926"/>
                    <a:pt x="699" y="12926"/>
                  </a:cubicBezTo>
                  <a:cubicBezTo>
                    <a:pt x="736" y="12927"/>
                    <a:pt x="774" y="12927"/>
                    <a:pt x="812" y="12927"/>
                  </a:cubicBezTo>
                  <a:cubicBezTo>
                    <a:pt x="1783" y="12927"/>
                    <a:pt x="3432" y="12792"/>
                    <a:pt x="4661" y="11975"/>
                  </a:cubicBezTo>
                  <a:cubicBezTo>
                    <a:pt x="5714" y="11269"/>
                    <a:pt x="6456" y="10067"/>
                    <a:pt x="6200" y="8020"/>
                  </a:cubicBezTo>
                  <a:cubicBezTo>
                    <a:pt x="6200" y="7988"/>
                    <a:pt x="6195" y="7956"/>
                    <a:pt x="6190" y="7924"/>
                  </a:cubicBezTo>
                  <a:cubicBezTo>
                    <a:pt x="5997" y="6534"/>
                    <a:pt x="5665" y="5343"/>
                    <a:pt x="5270" y="4337"/>
                  </a:cubicBezTo>
                  <a:cubicBezTo>
                    <a:pt x="5233" y="4241"/>
                    <a:pt x="5195" y="4145"/>
                    <a:pt x="5157" y="4048"/>
                  </a:cubicBezTo>
                  <a:cubicBezTo>
                    <a:pt x="5061" y="3829"/>
                    <a:pt x="4971" y="3621"/>
                    <a:pt x="4875" y="3419"/>
                  </a:cubicBezTo>
                  <a:cubicBezTo>
                    <a:pt x="4804" y="3274"/>
                    <a:pt x="4735" y="3135"/>
                    <a:pt x="4661" y="3002"/>
                  </a:cubicBezTo>
                  <a:cubicBezTo>
                    <a:pt x="3597" y="960"/>
                    <a:pt x="2426" y="45"/>
                    <a:pt x="2426" y="45"/>
                  </a:cubicBezTo>
                  <a:cubicBezTo>
                    <a:pt x="2296" y="19"/>
                    <a:pt x="2166" y="1"/>
                    <a:pt x="2039"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10;p59">
              <a:extLst>
                <a:ext uri="{FF2B5EF4-FFF2-40B4-BE49-F238E27FC236}">
                  <a16:creationId xmlns:a16="http://schemas.microsoft.com/office/drawing/2014/main" id="{8267A960-40BD-4ABB-9F65-F4CF76F229FE}"/>
                </a:ext>
              </a:extLst>
            </p:cNvPr>
            <p:cNvSpPr/>
            <p:nvPr/>
          </p:nvSpPr>
          <p:spPr>
            <a:xfrm>
              <a:off x="6856498" y="3549089"/>
              <a:ext cx="107993" cy="129445"/>
            </a:xfrm>
            <a:custGeom>
              <a:avLst/>
              <a:gdLst/>
              <a:ahLst/>
              <a:cxnLst/>
              <a:rect l="l" t="t" r="r" b="b"/>
              <a:pathLst>
                <a:path w="1616" h="1937" extrusionOk="0">
                  <a:moveTo>
                    <a:pt x="1417" y="0"/>
                  </a:moveTo>
                  <a:cubicBezTo>
                    <a:pt x="1112" y="49"/>
                    <a:pt x="770" y="177"/>
                    <a:pt x="508" y="476"/>
                  </a:cubicBezTo>
                  <a:cubicBezTo>
                    <a:pt x="0" y="1043"/>
                    <a:pt x="91" y="1828"/>
                    <a:pt x="97" y="1860"/>
                  </a:cubicBezTo>
                  <a:cubicBezTo>
                    <a:pt x="102" y="1904"/>
                    <a:pt x="140" y="1936"/>
                    <a:pt x="182" y="1936"/>
                  </a:cubicBezTo>
                  <a:lnTo>
                    <a:pt x="188" y="1930"/>
                  </a:lnTo>
                  <a:cubicBezTo>
                    <a:pt x="230" y="1924"/>
                    <a:pt x="262" y="1887"/>
                    <a:pt x="257" y="1845"/>
                  </a:cubicBezTo>
                  <a:cubicBezTo>
                    <a:pt x="257" y="1833"/>
                    <a:pt x="172" y="1096"/>
                    <a:pt x="626" y="583"/>
                  </a:cubicBezTo>
                  <a:cubicBezTo>
                    <a:pt x="910" y="268"/>
                    <a:pt x="1295" y="166"/>
                    <a:pt x="1615" y="145"/>
                  </a:cubicBezTo>
                  <a:lnTo>
                    <a:pt x="141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11;p59">
              <a:extLst>
                <a:ext uri="{FF2B5EF4-FFF2-40B4-BE49-F238E27FC236}">
                  <a16:creationId xmlns:a16="http://schemas.microsoft.com/office/drawing/2014/main" id="{3BDEDA42-26DE-4182-9F3B-64F97772EC84}"/>
                </a:ext>
              </a:extLst>
            </p:cNvPr>
            <p:cNvSpPr/>
            <p:nvPr/>
          </p:nvSpPr>
          <p:spPr>
            <a:xfrm>
              <a:off x="6868661" y="3719501"/>
              <a:ext cx="108261" cy="360868"/>
            </a:xfrm>
            <a:custGeom>
              <a:avLst/>
              <a:gdLst/>
              <a:ahLst/>
              <a:cxnLst/>
              <a:rect l="l" t="t" r="r" b="b"/>
              <a:pathLst>
                <a:path w="1620" h="5400" extrusionOk="0">
                  <a:moveTo>
                    <a:pt x="80" y="0"/>
                  </a:moveTo>
                  <a:cubicBezTo>
                    <a:pt x="33" y="6"/>
                    <a:pt x="0" y="48"/>
                    <a:pt x="0" y="97"/>
                  </a:cubicBezTo>
                  <a:cubicBezTo>
                    <a:pt x="124" y="1925"/>
                    <a:pt x="1427" y="5307"/>
                    <a:pt x="1438" y="5344"/>
                  </a:cubicBezTo>
                  <a:cubicBezTo>
                    <a:pt x="1452" y="5379"/>
                    <a:pt x="1484" y="5399"/>
                    <a:pt x="1513" y="5399"/>
                  </a:cubicBezTo>
                  <a:cubicBezTo>
                    <a:pt x="1517" y="5399"/>
                    <a:pt x="1520" y="5399"/>
                    <a:pt x="1523" y="5398"/>
                  </a:cubicBezTo>
                  <a:cubicBezTo>
                    <a:pt x="1535" y="5398"/>
                    <a:pt x="1545" y="5398"/>
                    <a:pt x="1550" y="5393"/>
                  </a:cubicBezTo>
                  <a:cubicBezTo>
                    <a:pt x="1599" y="5377"/>
                    <a:pt x="1619" y="5324"/>
                    <a:pt x="1604" y="5280"/>
                  </a:cubicBezTo>
                  <a:cubicBezTo>
                    <a:pt x="1587" y="5248"/>
                    <a:pt x="294" y="1887"/>
                    <a:pt x="176" y="80"/>
                  </a:cubicBezTo>
                  <a:cubicBezTo>
                    <a:pt x="171" y="33"/>
                    <a:pt x="134" y="0"/>
                    <a:pt x="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12;p59">
              <a:extLst>
                <a:ext uri="{FF2B5EF4-FFF2-40B4-BE49-F238E27FC236}">
                  <a16:creationId xmlns:a16="http://schemas.microsoft.com/office/drawing/2014/main" id="{370FEB01-F27A-4B46-B4CF-E2A367F9C536}"/>
                </a:ext>
              </a:extLst>
            </p:cNvPr>
            <p:cNvSpPr/>
            <p:nvPr/>
          </p:nvSpPr>
          <p:spPr>
            <a:xfrm>
              <a:off x="6795819" y="4057585"/>
              <a:ext cx="195738" cy="170009"/>
            </a:xfrm>
            <a:custGeom>
              <a:avLst/>
              <a:gdLst/>
              <a:ahLst/>
              <a:cxnLst/>
              <a:rect l="l" t="t" r="r" b="b"/>
              <a:pathLst>
                <a:path w="2929" h="2544" extrusionOk="0">
                  <a:moveTo>
                    <a:pt x="2556" y="1"/>
                  </a:moveTo>
                  <a:cubicBezTo>
                    <a:pt x="2543" y="1"/>
                    <a:pt x="2529" y="3"/>
                    <a:pt x="2517" y="8"/>
                  </a:cubicBezTo>
                  <a:cubicBezTo>
                    <a:pt x="2459" y="29"/>
                    <a:pt x="2432" y="93"/>
                    <a:pt x="2453" y="147"/>
                  </a:cubicBezTo>
                  <a:lnTo>
                    <a:pt x="2699" y="783"/>
                  </a:lnTo>
                  <a:cubicBezTo>
                    <a:pt x="2603" y="938"/>
                    <a:pt x="2245" y="1499"/>
                    <a:pt x="1683" y="1900"/>
                  </a:cubicBezTo>
                  <a:cubicBezTo>
                    <a:pt x="1178" y="2261"/>
                    <a:pt x="688" y="2326"/>
                    <a:pt x="401" y="2326"/>
                  </a:cubicBezTo>
                  <a:cubicBezTo>
                    <a:pt x="243" y="2326"/>
                    <a:pt x="146" y="2306"/>
                    <a:pt x="144" y="2306"/>
                  </a:cubicBezTo>
                  <a:cubicBezTo>
                    <a:pt x="137" y="2305"/>
                    <a:pt x="131" y="2304"/>
                    <a:pt x="124" y="2304"/>
                  </a:cubicBezTo>
                  <a:cubicBezTo>
                    <a:pt x="73" y="2304"/>
                    <a:pt x="26" y="2339"/>
                    <a:pt x="16" y="2387"/>
                  </a:cubicBezTo>
                  <a:cubicBezTo>
                    <a:pt x="0" y="2446"/>
                    <a:pt x="37" y="2505"/>
                    <a:pt x="96" y="2515"/>
                  </a:cubicBezTo>
                  <a:cubicBezTo>
                    <a:pt x="110" y="2519"/>
                    <a:pt x="227" y="2544"/>
                    <a:pt x="411" y="2544"/>
                  </a:cubicBezTo>
                  <a:cubicBezTo>
                    <a:pt x="440" y="2544"/>
                    <a:pt x="471" y="2543"/>
                    <a:pt x="503" y="2542"/>
                  </a:cubicBezTo>
                  <a:cubicBezTo>
                    <a:pt x="829" y="2525"/>
                    <a:pt x="1310" y="2434"/>
                    <a:pt x="1811" y="2076"/>
                  </a:cubicBezTo>
                  <a:cubicBezTo>
                    <a:pt x="2507" y="1575"/>
                    <a:pt x="2897" y="874"/>
                    <a:pt x="2913" y="847"/>
                  </a:cubicBezTo>
                  <a:cubicBezTo>
                    <a:pt x="2924" y="820"/>
                    <a:pt x="2929" y="783"/>
                    <a:pt x="2918" y="756"/>
                  </a:cubicBezTo>
                  <a:lnTo>
                    <a:pt x="2657" y="73"/>
                  </a:lnTo>
                  <a:cubicBezTo>
                    <a:pt x="2640" y="27"/>
                    <a:pt x="2598" y="1"/>
                    <a:pt x="25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13;p59">
              <a:extLst>
                <a:ext uri="{FF2B5EF4-FFF2-40B4-BE49-F238E27FC236}">
                  <a16:creationId xmlns:a16="http://schemas.microsoft.com/office/drawing/2014/main" id="{630EF55D-0227-4445-A94A-23ED6BC15B35}"/>
                </a:ext>
              </a:extLst>
            </p:cNvPr>
            <p:cNvSpPr/>
            <p:nvPr/>
          </p:nvSpPr>
          <p:spPr>
            <a:xfrm>
              <a:off x="6981131" y="4039742"/>
              <a:ext cx="65491" cy="71639"/>
            </a:xfrm>
            <a:custGeom>
              <a:avLst/>
              <a:gdLst/>
              <a:ahLst/>
              <a:cxnLst/>
              <a:rect l="l" t="t" r="r" b="b"/>
              <a:pathLst>
                <a:path w="980" h="1072" extrusionOk="0">
                  <a:moveTo>
                    <a:pt x="870" y="1"/>
                  </a:moveTo>
                  <a:cubicBezTo>
                    <a:pt x="854" y="1"/>
                    <a:pt x="838" y="5"/>
                    <a:pt x="824" y="14"/>
                  </a:cubicBezTo>
                  <a:cubicBezTo>
                    <a:pt x="797" y="29"/>
                    <a:pt x="220" y="360"/>
                    <a:pt x="17" y="944"/>
                  </a:cubicBezTo>
                  <a:cubicBezTo>
                    <a:pt x="0" y="991"/>
                    <a:pt x="27" y="1050"/>
                    <a:pt x="76" y="1066"/>
                  </a:cubicBezTo>
                  <a:cubicBezTo>
                    <a:pt x="92" y="1072"/>
                    <a:pt x="103" y="1072"/>
                    <a:pt x="113" y="1072"/>
                  </a:cubicBezTo>
                  <a:cubicBezTo>
                    <a:pt x="151" y="1072"/>
                    <a:pt x="188" y="1045"/>
                    <a:pt x="199" y="1008"/>
                  </a:cubicBezTo>
                  <a:cubicBezTo>
                    <a:pt x="380" y="488"/>
                    <a:pt x="910" y="184"/>
                    <a:pt x="915" y="184"/>
                  </a:cubicBezTo>
                  <a:cubicBezTo>
                    <a:pt x="963" y="157"/>
                    <a:pt x="979" y="98"/>
                    <a:pt x="952" y="51"/>
                  </a:cubicBezTo>
                  <a:cubicBezTo>
                    <a:pt x="934" y="18"/>
                    <a:pt x="902" y="1"/>
                    <a:pt x="8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14;p59">
              <a:extLst>
                <a:ext uri="{FF2B5EF4-FFF2-40B4-BE49-F238E27FC236}">
                  <a16:creationId xmlns:a16="http://schemas.microsoft.com/office/drawing/2014/main" id="{6F2BB7E2-A080-46C4-B887-967491051A42}"/>
                </a:ext>
              </a:extLst>
            </p:cNvPr>
            <p:cNvSpPr/>
            <p:nvPr/>
          </p:nvSpPr>
          <p:spPr>
            <a:xfrm>
              <a:off x="6972978" y="4060458"/>
              <a:ext cx="118285" cy="63352"/>
            </a:xfrm>
            <a:custGeom>
              <a:avLst/>
              <a:gdLst/>
              <a:ahLst/>
              <a:cxnLst/>
              <a:rect l="l" t="t" r="r" b="b"/>
              <a:pathLst>
                <a:path w="1770" h="948" extrusionOk="0">
                  <a:moveTo>
                    <a:pt x="1666" y="1"/>
                  </a:moveTo>
                  <a:cubicBezTo>
                    <a:pt x="1660" y="1"/>
                    <a:pt x="1653" y="1"/>
                    <a:pt x="1646" y="3"/>
                  </a:cubicBezTo>
                  <a:cubicBezTo>
                    <a:pt x="1604" y="8"/>
                    <a:pt x="571" y="210"/>
                    <a:pt x="38" y="783"/>
                  </a:cubicBezTo>
                  <a:cubicBezTo>
                    <a:pt x="1" y="826"/>
                    <a:pt x="1" y="884"/>
                    <a:pt x="38" y="922"/>
                  </a:cubicBezTo>
                  <a:cubicBezTo>
                    <a:pt x="58" y="938"/>
                    <a:pt x="85" y="948"/>
                    <a:pt x="112" y="948"/>
                  </a:cubicBezTo>
                  <a:cubicBezTo>
                    <a:pt x="134" y="948"/>
                    <a:pt x="161" y="938"/>
                    <a:pt x="176" y="916"/>
                  </a:cubicBezTo>
                  <a:cubicBezTo>
                    <a:pt x="668" y="387"/>
                    <a:pt x="1673" y="190"/>
                    <a:pt x="1684" y="190"/>
                  </a:cubicBezTo>
                  <a:cubicBezTo>
                    <a:pt x="1732" y="178"/>
                    <a:pt x="1770" y="131"/>
                    <a:pt x="1758" y="77"/>
                  </a:cubicBezTo>
                  <a:cubicBezTo>
                    <a:pt x="1749" y="31"/>
                    <a:pt x="1712" y="1"/>
                    <a:pt x="16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15;p59">
              <a:extLst>
                <a:ext uri="{FF2B5EF4-FFF2-40B4-BE49-F238E27FC236}">
                  <a16:creationId xmlns:a16="http://schemas.microsoft.com/office/drawing/2014/main" id="{0B26A134-FC6A-4709-8557-57C849853EE9}"/>
                </a:ext>
              </a:extLst>
            </p:cNvPr>
            <p:cNvSpPr/>
            <p:nvPr/>
          </p:nvSpPr>
          <p:spPr>
            <a:xfrm>
              <a:off x="6851486" y="3792411"/>
              <a:ext cx="50388" cy="65023"/>
            </a:xfrm>
            <a:custGeom>
              <a:avLst/>
              <a:gdLst/>
              <a:ahLst/>
              <a:cxnLst/>
              <a:rect l="l" t="t" r="r" b="b"/>
              <a:pathLst>
                <a:path w="754" h="973" extrusionOk="0">
                  <a:moveTo>
                    <a:pt x="99" y="0"/>
                  </a:moveTo>
                  <a:cubicBezTo>
                    <a:pt x="82" y="0"/>
                    <a:pt x="65" y="5"/>
                    <a:pt x="48" y="15"/>
                  </a:cubicBezTo>
                  <a:cubicBezTo>
                    <a:pt x="11" y="42"/>
                    <a:pt x="1" y="96"/>
                    <a:pt x="28" y="138"/>
                  </a:cubicBezTo>
                  <a:lnTo>
                    <a:pt x="583" y="935"/>
                  </a:lnTo>
                  <a:cubicBezTo>
                    <a:pt x="600" y="962"/>
                    <a:pt x="632" y="972"/>
                    <a:pt x="658" y="972"/>
                  </a:cubicBezTo>
                  <a:cubicBezTo>
                    <a:pt x="674" y="972"/>
                    <a:pt x="690" y="967"/>
                    <a:pt x="706" y="957"/>
                  </a:cubicBezTo>
                  <a:cubicBezTo>
                    <a:pt x="744" y="930"/>
                    <a:pt x="754" y="876"/>
                    <a:pt x="728" y="834"/>
                  </a:cubicBezTo>
                  <a:lnTo>
                    <a:pt x="172" y="37"/>
                  </a:lnTo>
                  <a:cubicBezTo>
                    <a:pt x="155" y="14"/>
                    <a:pt x="128" y="0"/>
                    <a:pt x="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16;p59">
              <a:extLst>
                <a:ext uri="{FF2B5EF4-FFF2-40B4-BE49-F238E27FC236}">
                  <a16:creationId xmlns:a16="http://schemas.microsoft.com/office/drawing/2014/main" id="{C3C694D8-18E8-4734-83FB-EB5B5998EC91}"/>
                </a:ext>
              </a:extLst>
            </p:cNvPr>
            <p:cNvSpPr/>
            <p:nvPr/>
          </p:nvSpPr>
          <p:spPr>
            <a:xfrm>
              <a:off x="6840459" y="4223452"/>
              <a:ext cx="26130" cy="199747"/>
            </a:xfrm>
            <a:custGeom>
              <a:avLst/>
              <a:gdLst/>
              <a:ahLst/>
              <a:cxnLst/>
              <a:rect l="l" t="t" r="r" b="b"/>
              <a:pathLst>
                <a:path w="391" h="2989" extrusionOk="0">
                  <a:moveTo>
                    <a:pt x="153" y="0"/>
                  </a:moveTo>
                  <a:cubicBezTo>
                    <a:pt x="150" y="0"/>
                    <a:pt x="147" y="1"/>
                    <a:pt x="144" y="1"/>
                  </a:cubicBezTo>
                  <a:cubicBezTo>
                    <a:pt x="97" y="6"/>
                    <a:pt x="65" y="48"/>
                    <a:pt x="70" y="97"/>
                  </a:cubicBezTo>
                  <a:cubicBezTo>
                    <a:pt x="70" y="97"/>
                    <a:pt x="75" y="177"/>
                    <a:pt x="85" y="311"/>
                  </a:cubicBezTo>
                  <a:cubicBezTo>
                    <a:pt x="129" y="877"/>
                    <a:pt x="213" y="2389"/>
                    <a:pt x="0" y="2983"/>
                  </a:cubicBezTo>
                  <a:cubicBezTo>
                    <a:pt x="53" y="2988"/>
                    <a:pt x="117" y="2988"/>
                    <a:pt x="181" y="2988"/>
                  </a:cubicBezTo>
                  <a:cubicBezTo>
                    <a:pt x="390" y="2305"/>
                    <a:pt x="294" y="760"/>
                    <a:pt x="257" y="247"/>
                  </a:cubicBezTo>
                  <a:cubicBezTo>
                    <a:pt x="245" y="151"/>
                    <a:pt x="240" y="92"/>
                    <a:pt x="240" y="80"/>
                  </a:cubicBezTo>
                  <a:cubicBezTo>
                    <a:pt x="236" y="36"/>
                    <a:pt x="198"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17;p59">
              <a:extLst>
                <a:ext uri="{FF2B5EF4-FFF2-40B4-BE49-F238E27FC236}">
                  <a16:creationId xmlns:a16="http://schemas.microsoft.com/office/drawing/2014/main" id="{DCFE367F-0534-48FD-A719-76DC82A1FA57}"/>
                </a:ext>
              </a:extLst>
            </p:cNvPr>
            <p:cNvSpPr/>
            <p:nvPr/>
          </p:nvSpPr>
          <p:spPr>
            <a:xfrm>
              <a:off x="7096142" y="4095209"/>
              <a:ext cx="141207" cy="264370"/>
            </a:xfrm>
            <a:custGeom>
              <a:avLst/>
              <a:gdLst/>
              <a:ahLst/>
              <a:cxnLst/>
              <a:rect l="l" t="t" r="r" b="b"/>
              <a:pathLst>
                <a:path w="2113" h="3956" extrusionOk="0">
                  <a:moveTo>
                    <a:pt x="1856" y="1"/>
                  </a:moveTo>
                  <a:cubicBezTo>
                    <a:pt x="1140" y="888"/>
                    <a:pt x="1" y="2566"/>
                    <a:pt x="317" y="3956"/>
                  </a:cubicBezTo>
                  <a:cubicBezTo>
                    <a:pt x="1370" y="3250"/>
                    <a:pt x="2112" y="2048"/>
                    <a:pt x="1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18;p59">
              <a:extLst>
                <a:ext uri="{FF2B5EF4-FFF2-40B4-BE49-F238E27FC236}">
                  <a16:creationId xmlns:a16="http://schemas.microsoft.com/office/drawing/2014/main" id="{24A380FB-0C2C-4F5C-9F24-CB89C13C9962}"/>
                </a:ext>
              </a:extLst>
            </p:cNvPr>
            <p:cNvSpPr/>
            <p:nvPr/>
          </p:nvSpPr>
          <p:spPr>
            <a:xfrm>
              <a:off x="6125004" y="3567801"/>
              <a:ext cx="337947" cy="782617"/>
            </a:xfrm>
            <a:custGeom>
              <a:avLst/>
              <a:gdLst/>
              <a:ahLst/>
              <a:cxnLst/>
              <a:rect l="l" t="t" r="r" b="b"/>
              <a:pathLst>
                <a:path w="5057" h="11711" extrusionOk="0">
                  <a:moveTo>
                    <a:pt x="4592" y="0"/>
                  </a:moveTo>
                  <a:cubicBezTo>
                    <a:pt x="4583" y="0"/>
                    <a:pt x="4574" y="1"/>
                    <a:pt x="4565" y="4"/>
                  </a:cubicBezTo>
                  <a:cubicBezTo>
                    <a:pt x="4565" y="4"/>
                    <a:pt x="4458" y="73"/>
                    <a:pt x="4276" y="223"/>
                  </a:cubicBezTo>
                  <a:cubicBezTo>
                    <a:pt x="4239" y="255"/>
                    <a:pt x="4196" y="287"/>
                    <a:pt x="4153" y="325"/>
                  </a:cubicBezTo>
                  <a:cubicBezTo>
                    <a:pt x="3565" y="827"/>
                    <a:pt x="2465" y="1913"/>
                    <a:pt x="1545" y="3665"/>
                  </a:cubicBezTo>
                  <a:cubicBezTo>
                    <a:pt x="1471" y="3805"/>
                    <a:pt x="1395" y="3948"/>
                    <a:pt x="1326" y="4104"/>
                  </a:cubicBezTo>
                  <a:cubicBezTo>
                    <a:pt x="1219" y="4323"/>
                    <a:pt x="1118" y="4553"/>
                    <a:pt x="1022" y="4792"/>
                  </a:cubicBezTo>
                  <a:cubicBezTo>
                    <a:pt x="984" y="4883"/>
                    <a:pt x="946" y="4980"/>
                    <a:pt x="909" y="5076"/>
                  </a:cubicBezTo>
                  <a:cubicBezTo>
                    <a:pt x="610" y="5862"/>
                    <a:pt x="364" y="6743"/>
                    <a:pt x="203" y="7732"/>
                  </a:cubicBezTo>
                  <a:cubicBezTo>
                    <a:pt x="176" y="7903"/>
                    <a:pt x="151" y="8080"/>
                    <a:pt x="129" y="8262"/>
                  </a:cubicBezTo>
                  <a:cubicBezTo>
                    <a:pt x="1" y="9262"/>
                    <a:pt x="407" y="10020"/>
                    <a:pt x="1022" y="10597"/>
                  </a:cubicBezTo>
                  <a:cubicBezTo>
                    <a:pt x="2128" y="11639"/>
                    <a:pt x="3775" y="11711"/>
                    <a:pt x="4207" y="11711"/>
                  </a:cubicBezTo>
                  <a:cubicBezTo>
                    <a:pt x="4275" y="11711"/>
                    <a:pt x="4313" y="11709"/>
                    <a:pt x="4313" y="11709"/>
                  </a:cubicBezTo>
                  <a:cubicBezTo>
                    <a:pt x="4372" y="10661"/>
                    <a:pt x="4448" y="10271"/>
                    <a:pt x="4533" y="9673"/>
                  </a:cubicBezTo>
                  <a:cubicBezTo>
                    <a:pt x="4533" y="9673"/>
                    <a:pt x="3378" y="9513"/>
                    <a:pt x="3688" y="6706"/>
                  </a:cubicBezTo>
                  <a:cubicBezTo>
                    <a:pt x="5057" y="2091"/>
                    <a:pt x="4976" y="0"/>
                    <a:pt x="4592"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19;p59">
              <a:extLst>
                <a:ext uri="{FF2B5EF4-FFF2-40B4-BE49-F238E27FC236}">
                  <a16:creationId xmlns:a16="http://schemas.microsoft.com/office/drawing/2014/main" id="{31E15F78-E8A6-4866-BBBA-08E20CB75B0F}"/>
                </a:ext>
              </a:extLst>
            </p:cNvPr>
            <p:cNvSpPr/>
            <p:nvPr/>
          </p:nvSpPr>
          <p:spPr>
            <a:xfrm>
              <a:off x="6402472" y="3582704"/>
              <a:ext cx="20115" cy="32545"/>
            </a:xfrm>
            <a:custGeom>
              <a:avLst/>
              <a:gdLst/>
              <a:ahLst/>
              <a:cxnLst/>
              <a:rect l="l" t="t" r="r" b="b"/>
              <a:pathLst>
                <a:path w="301" h="487" extrusionOk="0">
                  <a:moveTo>
                    <a:pt x="124" y="0"/>
                  </a:moveTo>
                  <a:cubicBezTo>
                    <a:pt x="87" y="32"/>
                    <a:pt x="44" y="64"/>
                    <a:pt x="1" y="102"/>
                  </a:cubicBezTo>
                  <a:cubicBezTo>
                    <a:pt x="55" y="176"/>
                    <a:pt x="103" y="284"/>
                    <a:pt x="136" y="422"/>
                  </a:cubicBezTo>
                  <a:cubicBezTo>
                    <a:pt x="140" y="461"/>
                    <a:pt x="172" y="487"/>
                    <a:pt x="206" y="487"/>
                  </a:cubicBezTo>
                  <a:cubicBezTo>
                    <a:pt x="209" y="487"/>
                    <a:pt x="212" y="487"/>
                    <a:pt x="215" y="486"/>
                  </a:cubicBezTo>
                  <a:lnTo>
                    <a:pt x="225" y="486"/>
                  </a:lnTo>
                  <a:cubicBezTo>
                    <a:pt x="274" y="481"/>
                    <a:pt x="301" y="439"/>
                    <a:pt x="289" y="390"/>
                  </a:cubicBezTo>
                  <a:cubicBezTo>
                    <a:pt x="257" y="220"/>
                    <a:pt x="193" y="91"/>
                    <a:pt x="12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20;p59">
              <a:extLst>
                <a:ext uri="{FF2B5EF4-FFF2-40B4-BE49-F238E27FC236}">
                  <a16:creationId xmlns:a16="http://schemas.microsoft.com/office/drawing/2014/main" id="{BBAB78BC-6695-4829-A54D-8223CBB89273}"/>
                </a:ext>
              </a:extLst>
            </p:cNvPr>
            <p:cNvSpPr/>
            <p:nvPr/>
          </p:nvSpPr>
          <p:spPr>
            <a:xfrm>
              <a:off x="6125004" y="4084517"/>
              <a:ext cx="77186" cy="191461"/>
            </a:xfrm>
            <a:custGeom>
              <a:avLst/>
              <a:gdLst/>
              <a:ahLst/>
              <a:cxnLst/>
              <a:rect l="l" t="t" r="r" b="b"/>
              <a:pathLst>
                <a:path w="1155" h="2865" extrusionOk="0">
                  <a:moveTo>
                    <a:pt x="203" y="0"/>
                  </a:moveTo>
                  <a:cubicBezTo>
                    <a:pt x="176" y="171"/>
                    <a:pt x="151" y="348"/>
                    <a:pt x="129" y="530"/>
                  </a:cubicBezTo>
                  <a:cubicBezTo>
                    <a:pt x="1" y="1530"/>
                    <a:pt x="407" y="2288"/>
                    <a:pt x="1022" y="2865"/>
                  </a:cubicBezTo>
                  <a:cubicBezTo>
                    <a:pt x="1155" y="1786"/>
                    <a:pt x="519" y="541"/>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21;p59">
              <a:extLst>
                <a:ext uri="{FF2B5EF4-FFF2-40B4-BE49-F238E27FC236}">
                  <a16:creationId xmlns:a16="http://schemas.microsoft.com/office/drawing/2014/main" id="{3BA2DB02-8D53-4626-B321-B73FDB8C59D5}"/>
                </a:ext>
              </a:extLst>
            </p:cNvPr>
            <p:cNvSpPr/>
            <p:nvPr/>
          </p:nvSpPr>
          <p:spPr>
            <a:xfrm>
              <a:off x="6334709" y="3757927"/>
              <a:ext cx="76050" cy="364878"/>
            </a:xfrm>
            <a:custGeom>
              <a:avLst/>
              <a:gdLst/>
              <a:ahLst/>
              <a:cxnLst/>
              <a:rect l="l" t="t" r="r" b="b"/>
              <a:pathLst>
                <a:path w="1138" h="5460" extrusionOk="0">
                  <a:moveTo>
                    <a:pt x="1044" y="0"/>
                  </a:moveTo>
                  <a:cubicBezTo>
                    <a:pt x="1007" y="0"/>
                    <a:pt x="970" y="26"/>
                    <a:pt x="957" y="67"/>
                  </a:cubicBezTo>
                  <a:cubicBezTo>
                    <a:pt x="946" y="94"/>
                    <a:pt x="75" y="3156"/>
                    <a:pt x="0" y="5369"/>
                  </a:cubicBezTo>
                  <a:cubicBezTo>
                    <a:pt x="0" y="5417"/>
                    <a:pt x="37" y="5460"/>
                    <a:pt x="85" y="5460"/>
                  </a:cubicBezTo>
                  <a:lnTo>
                    <a:pt x="91" y="5460"/>
                  </a:lnTo>
                  <a:cubicBezTo>
                    <a:pt x="139" y="5460"/>
                    <a:pt x="171" y="5422"/>
                    <a:pt x="176" y="5374"/>
                  </a:cubicBezTo>
                  <a:cubicBezTo>
                    <a:pt x="252" y="3183"/>
                    <a:pt x="1117" y="141"/>
                    <a:pt x="1128" y="114"/>
                  </a:cubicBezTo>
                  <a:cubicBezTo>
                    <a:pt x="1138" y="67"/>
                    <a:pt x="1111" y="18"/>
                    <a:pt x="1064" y="3"/>
                  </a:cubicBezTo>
                  <a:cubicBezTo>
                    <a:pt x="1057" y="1"/>
                    <a:pt x="1050" y="0"/>
                    <a:pt x="10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22;p59">
              <a:extLst>
                <a:ext uri="{FF2B5EF4-FFF2-40B4-BE49-F238E27FC236}">
                  <a16:creationId xmlns:a16="http://schemas.microsoft.com/office/drawing/2014/main" id="{FC64EFCE-657D-43F4-92D2-0490532878BF}"/>
                </a:ext>
              </a:extLst>
            </p:cNvPr>
            <p:cNvSpPr/>
            <p:nvPr/>
          </p:nvSpPr>
          <p:spPr>
            <a:xfrm>
              <a:off x="6378213" y="3779580"/>
              <a:ext cx="49051" cy="64288"/>
            </a:xfrm>
            <a:custGeom>
              <a:avLst/>
              <a:gdLst/>
              <a:ahLst/>
              <a:cxnLst/>
              <a:rect l="l" t="t" r="r" b="b"/>
              <a:pathLst>
                <a:path w="734" h="962" extrusionOk="0">
                  <a:moveTo>
                    <a:pt x="633" y="0"/>
                  </a:moveTo>
                  <a:cubicBezTo>
                    <a:pt x="606" y="0"/>
                    <a:pt x="579" y="13"/>
                    <a:pt x="563" y="37"/>
                  </a:cubicBezTo>
                  <a:lnTo>
                    <a:pt x="28" y="822"/>
                  </a:lnTo>
                  <a:cubicBezTo>
                    <a:pt x="1" y="865"/>
                    <a:pt x="11" y="918"/>
                    <a:pt x="55" y="945"/>
                  </a:cubicBezTo>
                  <a:cubicBezTo>
                    <a:pt x="70" y="956"/>
                    <a:pt x="87" y="961"/>
                    <a:pt x="107" y="961"/>
                  </a:cubicBezTo>
                  <a:cubicBezTo>
                    <a:pt x="134" y="961"/>
                    <a:pt x="161" y="945"/>
                    <a:pt x="178" y="924"/>
                  </a:cubicBezTo>
                  <a:lnTo>
                    <a:pt x="706" y="133"/>
                  </a:lnTo>
                  <a:cubicBezTo>
                    <a:pt x="733" y="96"/>
                    <a:pt x="723" y="42"/>
                    <a:pt x="679" y="15"/>
                  </a:cubicBezTo>
                  <a:cubicBezTo>
                    <a:pt x="665" y="5"/>
                    <a:pt x="649" y="0"/>
                    <a:pt x="6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23;p59">
              <a:extLst>
                <a:ext uri="{FF2B5EF4-FFF2-40B4-BE49-F238E27FC236}">
                  <a16:creationId xmlns:a16="http://schemas.microsoft.com/office/drawing/2014/main" id="{1A66D779-5290-4607-AC1C-89351D69CD12}"/>
                </a:ext>
              </a:extLst>
            </p:cNvPr>
            <p:cNvSpPr/>
            <p:nvPr/>
          </p:nvSpPr>
          <p:spPr>
            <a:xfrm>
              <a:off x="6309982" y="4117463"/>
              <a:ext cx="132586" cy="65357"/>
            </a:xfrm>
            <a:custGeom>
              <a:avLst/>
              <a:gdLst/>
              <a:ahLst/>
              <a:cxnLst/>
              <a:rect l="l" t="t" r="r" b="b"/>
              <a:pathLst>
                <a:path w="1984" h="978" extrusionOk="0">
                  <a:moveTo>
                    <a:pt x="212" y="1"/>
                  </a:moveTo>
                  <a:cubicBezTo>
                    <a:pt x="160" y="1"/>
                    <a:pt x="113" y="7"/>
                    <a:pt x="70" y="21"/>
                  </a:cubicBezTo>
                  <a:cubicBezTo>
                    <a:pt x="23" y="37"/>
                    <a:pt x="1" y="85"/>
                    <a:pt x="12" y="133"/>
                  </a:cubicBezTo>
                  <a:cubicBezTo>
                    <a:pt x="24" y="167"/>
                    <a:pt x="58" y="191"/>
                    <a:pt x="95" y="191"/>
                  </a:cubicBezTo>
                  <a:cubicBezTo>
                    <a:pt x="104" y="191"/>
                    <a:pt x="114" y="189"/>
                    <a:pt x="124" y="186"/>
                  </a:cubicBezTo>
                  <a:cubicBezTo>
                    <a:pt x="153" y="177"/>
                    <a:pt x="185" y="173"/>
                    <a:pt x="222" y="173"/>
                  </a:cubicBezTo>
                  <a:cubicBezTo>
                    <a:pt x="638" y="173"/>
                    <a:pt x="1509" y="725"/>
                    <a:pt x="1834" y="961"/>
                  </a:cubicBezTo>
                  <a:cubicBezTo>
                    <a:pt x="1850" y="972"/>
                    <a:pt x="1872" y="978"/>
                    <a:pt x="1893" y="978"/>
                  </a:cubicBezTo>
                  <a:cubicBezTo>
                    <a:pt x="1920" y="978"/>
                    <a:pt x="1942" y="961"/>
                    <a:pt x="1957" y="940"/>
                  </a:cubicBezTo>
                  <a:cubicBezTo>
                    <a:pt x="1984" y="903"/>
                    <a:pt x="1979" y="849"/>
                    <a:pt x="1936" y="817"/>
                  </a:cubicBezTo>
                  <a:cubicBezTo>
                    <a:pt x="1813" y="729"/>
                    <a:pt x="773" y="1"/>
                    <a:pt x="2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24;p59">
              <a:extLst>
                <a:ext uri="{FF2B5EF4-FFF2-40B4-BE49-F238E27FC236}">
                  <a16:creationId xmlns:a16="http://schemas.microsoft.com/office/drawing/2014/main" id="{53C45979-F406-41E9-A173-C2C7F5F87690}"/>
                </a:ext>
              </a:extLst>
            </p:cNvPr>
            <p:cNvSpPr/>
            <p:nvPr/>
          </p:nvSpPr>
          <p:spPr>
            <a:xfrm>
              <a:off x="6265007" y="4115993"/>
              <a:ext cx="79324" cy="41233"/>
            </a:xfrm>
            <a:custGeom>
              <a:avLst/>
              <a:gdLst/>
              <a:ahLst/>
              <a:cxnLst/>
              <a:rect l="l" t="t" r="r" b="b"/>
              <a:pathLst>
                <a:path w="1187" h="617" extrusionOk="0">
                  <a:moveTo>
                    <a:pt x="1100" y="0"/>
                  </a:moveTo>
                  <a:cubicBezTo>
                    <a:pt x="1027" y="0"/>
                    <a:pt x="456" y="11"/>
                    <a:pt x="27" y="481"/>
                  </a:cubicBezTo>
                  <a:cubicBezTo>
                    <a:pt x="0" y="513"/>
                    <a:pt x="0" y="566"/>
                    <a:pt x="32" y="593"/>
                  </a:cubicBezTo>
                  <a:cubicBezTo>
                    <a:pt x="49" y="610"/>
                    <a:pt x="72" y="617"/>
                    <a:pt x="94" y="617"/>
                  </a:cubicBezTo>
                  <a:cubicBezTo>
                    <a:pt x="100" y="617"/>
                    <a:pt x="107" y="616"/>
                    <a:pt x="113" y="615"/>
                  </a:cubicBezTo>
                  <a:cubicBezTo>
                    <a:pt x="129" y="610"/>
                    <a:pt x="140" y="598"/>
                    <a:pt x="150" y="588"/>
                  </a:cubicBezTo>
                  <a:cubicBezTo>
                    <a:pt x="536" y="165"/>
                    <a:pt x="1076" y="161"/>
                    <a:pt x="1106" y="161"/>
                  </a:cubicBezTo>
                  <a:cubicBezTo>
                    <a:pt x="1107" y="161"/>
                    <a:pt x="1107" y="161"/>
                    <a:pt x="1107" y="161"/>
                  </a:cubicBezTo>
                  <a:cubicBezTo>
                    <a:pt x="1150" y="161"/>
                    <a:pt x="1187" y="129"/>
                    <a:pt x="1187" y="80"/>
                  </a:cubicBezTo>
                  <a:cubicBezTo>
                    <a:pt x="1187" y="37"/>
                    <a:pt x="1155" y="0"/>
                    <a:pt x="1107" y="0"/>
                  </a:cubicBezTo>
                  <a:cubicBezTo>
                    <a:pt x="1106" y="0"/>
                    <a:pt x="1104" y="0"/>
                    <a:pt x="110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25;p59">
              <a:extLst>
                <a:ext uri="{FF2B5EF4-FFF2-40B4-BE49-F238E27FC236}">
                  <a16:creationId xmlns:a16="http://schemas.microsoft.com/office/drawing/2014/main" id="{E373E389-9550-4B13-9A3F-6AE35A30CA3A}"/>
                </a:ext>
              </a:extLst>
            </p:cNvPr>
            <p:cNvSpPr/>
            <p:nvPr/>
          </p:nvSpPr>
          <p:spPr>
            <a:xfrm>
              <a:off x="6269284" y="4093405"/>
              <a:ext cx="78322" cy="35820"/>
            </a:xfrm>
            <a:custGeom>
              <a:avLst/>
              <a:gdLst/>
              <a:ahLst/>
              <a:cxnLst/>
              <a:rect l="l" t="t" r="r" b="b"/>
              <a:pathLst>
                <a:path w="1172" h="536" extrusionOk="0">
                  <a:moveTo>
                    <a:pt x="153" y="0"/>
                  </a:moveTo>
                  <a:cubicBezTo>
                    <a:pt x="135" y="0"/>
                    <a:pt x="116" y="0"/>
                    <a:pt x="97" y="1"/>
                  </a:cubicBezTo>
                  <a:cubicBezTo>
                    <a:pt x="44" y="1"/>
                    <a:pt x="0" y="44"/>
                    <a:pt x="6" y="97"/>
                  </a:cubicBezTo>
                  <a:cubicBezTo>
                    <a:pt x="6" y="151"/>
                    <a:pt x="49" y="193"/>
                    <a:pt x="102" y="193"/>
                  </a:cubicBezTo>
                  <a:cubicBezTo>
                    <a:pt x="122" y="193"/>
                    <a:pt x="141" y="192"/>
                    <a:pt x="160" y="192"/>
                  </a:cubicBezTo>
                  <a:cubicBezTo>
                    <a:pt x="758" y="192"/>
                    <a:pt x="984" y="494"/>
                    <a:pt x="984" y="499"/>
                  </a:cubicBezTo>
                  <a:cubicBezTo>
                    <a:pt x="1006" y="526"/>
                    <a:pt x="1038" y="536"/>
                    <a:pt x="1070" y="536"/>
                  </a:cubicBezTo>
                  <a:cubicBezTo>
                    <a:pt x="1086" y="536"/>
                    <a:pt x="1107" y="531"/>
                    <a:pt x="1123" y="519"/>
                  </a:cubicBezTo>
                  <a:cubicBezTo>
                    <a:pt x="1166" y="487"/>
                    <a:pt x="1172" y="423"/>
                    <a:pt x="1139" y="381"/>
                  </a:cubicBezTo>
                  <a:cubicBezTo>
                    <a:pt x="1128" y="366"/>
                    <a:pt x="849"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26;p59">
              <a:extLst>
                <a:ext uri="{FF2B5EF4-FFF2-40B4-BE49-F238E27FC236}">
                  <a16:creationId xmlns:a16="http://schemas.microsoft.com/office/drawing/2014/main" id="{E7B22A32-2257-484D-BA23-62A4DC6E1C9C}"/>
                </a:ext>
              </a:extLst>
            </p:cNvPr>
            <p:cNvSpPr/>
            <p:nvPr/>
          </p:nvSpPr>
          <p:spPr>
            <a:xfrm>
              <a:off x="6536795" y="3301959"/>
              <a:ext cx="28669" cy="81463"/>
            </a:xfrm>
            <a:custGeom>
              <a:avLst/>
              <a:gdLst/>
              <a:ahLst/>
              <a:cxnLst/>
              <a:rect l="l" t="t" r="r" b="b"/>
              <a:pathLst>
                <a:path w="429" h="1219" extrusionOk="0">
                  <a:moveTo>
                    <a:pt x="268" y="0"/>
                  </a:moveTo>
                  <a:cubicBezTo>
                    <a:pt x="252" y="0"/>
                    <a:pt x="236" y="10"/>
                    <a:pt x="231" y="27"/>
                  </a:cubicBezTo>
                  <a:lnTo>
                    <a:pt x="50" y="743"/>
                  </a:lnTo>
                  <a:cubicBezTo>
                    <a:pt x="28" y="817"/>
                    <a:pt x="1" y="925"/>
                    <a:pt x="38" y="1016"/>
                  </a:cubicBezTo>
                  <a:cubicBezTo>
                    <a:pt x="65" y="1080"/>
                    <a:pt x="119" y="1133"/>
                    <a:pt x="193" y="1165"/>
                  </a:cubicBezTo>
                  <a:cubicBezTo>
                    <a:pt x="257" y="1197"/>
                    <a:pt x="327" y="1209"/>
                    <a:pt x="386" y="1219"/>
                  </a:cubicBezTo>
                  <a:lnTo>
                    <a:pt x="396" y="1219"/>
                  </a:lnTo>
                  <a:cubicBezTo>
                    <a:pt x="413" y="1219"/>
                    <a:pt x="423" y="1202"/>
                    <a:pt x="423" y="1192"/>
                  </a:cubicBezTo>
                  <a:cubicBezTo>
                    <a:pt x="428" y="1170"/>
                    <a:pt x="413" y="1155"/>
                    <a:pt x="396" y="1150"/>
                  </a:cubicBezTo>
                  <a:cubicBezTo>
                    <a:pt x="338" y="1144"/>
                    <a:pt x="274" y="1133"/>
                    <a:pt x="220" y="1106"/>
                  </a:cubicBezTo>
                  <a:cubicBezTo>
                    <a:pt x="161" y="1080"/>
                    <a:pt x="124" y="1037"/>
                    <a:pt x="102" y="989"/>
                  </a:cubicBezTo>
                  <a:cubicBezTo>
                    <a:pt x="75" y="925"/>
                    <a:pt x="92" y="844"/>
                    <a:pt x="114" y="760"/>
                  </a:cubicBezTo>
                  <a:lnTo>
                    <a:pt x="295" y="42"/>
                  </a:lnTo>
                  <a:cubicBezTo>
                    <a:pt x="300" y="27"/>
                    <a:pt x="290" y="5"/>
                    <a:pt x="26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27;p59">
              <a:extLst>
                <a:ext uri="{FF2B5EF4-FFF2-40B4-BE49-F238E27FC236}">
                  <a16:creationId xmlns:a16="http://schemas.microsoft.com/office/drawing/2014/main" id="{4118E707-FB36-4299-9B50-D3264757488E}"/>
                </a:ext>
              </a:extLst>
            </p:cNvPr>
            <p:cNvSpPr/>
            <p:nvPr/>
          </p:nvSpPr>
          <p:spPr>
            <a:xfrm>
              <a:off x="6575421" y="3276364"/>
              <a:ext cx="62551" cy="37156"/>
            </a:xfrm>
            <a:custGeom>
              <a:avLst/>
              <a:gdLst/>
              <a:ahLst/>
              <a:cxnLst/>
              <a:rect l="l" t="t" r="r" b="b"/>
              <a:pathLst>
                <a:path w="936" h="556" extrusionOk="0">
                  <a:moveTo>
                    <a:pt x="495" y="0"/>
                  </a:moveTo>
                  <a:cubicBezTo>
                    <a:pt x="469" y="0"/>
                    <a:pt x="444" y="1"/>
                    <a:pt x="417" y="3"/>
                  </a:cubicBezTo>
                  <a:cubicBezTo>
                    <a:pt x="358" y="14"/>
                    <a:pt x="305" y="36"/>
                    <a:pt x="252" y="62"/>
                  </a:cubicBezTo>
                  <a:cubicBezTo>
                    <a:pt x="128" y="137"/>
                    <a:pt x="32" y="255"/>
                    <a:pt x="0" y="393"/>
                  </a:cubicBezTo>
                  <a:cubicBezTo>
                    <a:pt x="117" y="497"/>
                    <a:pt x="271" y="555"/>
                    <a:pt x="425" y="555"/>
                  </a:cubicBezTo>
                  <a:cubicBezTo>
                    <a:pt x="455" y="555"/>
                    <a:pt x="484" y="553"/>
                    <a:pt x="513" y="549"/>
                  </a:cubicBezTo>
                  <a:cubicBezTo>
                    <a:pt x="695" y="522"/>
                    <a:pt x="851" y="399"/>
                    <a:pt x="935" y="238"/>
                  </a:cubicBezTo>
                  <a:cubicBezTo>
                    <a:pt x="861" y="121"/>
                    <a:pt x="738" y="41"/>
                    <a:pt x="604" y="9"/>
                  </a:cubicBezTo>
                  <a:cubicBezTo>
                    <a:pt x="567" y="3"/>
                    <a:pt x="531"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28;p59">
              <a:extLst>
                <a:ext uri="{FF2B5EF4-FFF2-40B4-BE49-F238E27FC236}">
                  <a16:creationId xmlns:a16="http://schemas.microsoft.com/office/drawing/2014/main" id="{6F182AEA-EBE5-4F3F-AD4F-9CB9A5E528BB}"/>
                </a:ext>
              </a:extLst>
            </p:cNvPr>
            <p:cNvSpPr/>
            <p:nvPr/>
          </p:nvSpPr>
          <p:spPr>
            <a:xfrm>
              <a:off x="6572882" y="3274292"/>
              <a:ext cx="68365" cy="31676"/>
            </a:xfrm>
            <a:custGeom>
              <a:avLst/>
              <a:gdLst/>
              <a:ahLst/>
              <a:cxnLst/>
              <a:rect l="l" t="t" r="r" b="b"/>
              <a:pathLst>
                <a:path w="1023" h="474" extrusionOk="0">
                  <a:moveTo>
                    <a:pt x="534" y="0"/>
                  </a:moveTo>
                  <a:cubicBezTo>
                    <a:pt x="435" y="0"/>
                    <a:pt x="335" y="27"/>
                    <a:pt x="252" y="77"/>
                  </a:cubicBezTo>
                  <a:cubicBezTo>
                    <a:pt x="129" y="158"/>
                    <a:pt x="38" y="286"/>
                    <a:pt x="6" y="430"/>
                  </a:cubicBezTo>
                  <a:cubicBezTo>
                    <a:pt x="1" y="451"/>
                    <a:pt x="11" y="468"/>
                    <a:pt x="33" y="473"/>
                  </a:cubicBezTo>
                  <a:lnTo>
                    <a:pt x="43" y="473"/>
                  </a:lnTo>
                  <a:cubicBezTo>
                    <a:pt x="60" y="468"/>
                    <a:pt x="70" y="456"/>
                    <a:pt x="70" y="446"/>
                  </a:cubicBezTo>
                  <a:cubicBezTo>
                    <a:pt x="97" y="318"/>
                    <a:pt x="177" y="205"/>
                    <a:pt x="290" y="136"/>
                  </a:cubicBezTo>
                  <a:cubicBezTo>
                    <a:pt x="363" y="92"/>
                    <a:pt x="452" y="68"/>
                    <a:pt x="539" y="68"/>
                  </a:cubicBezTo>
                  <a:cubicBezTo>
                    <a:pt x="580" y="68"/>
                    <a:pt x="620" y="73"/>
                    <a:pt x="658" y="83"/>
                  </a:cubicBezTo>
                  <a:cubicBezTo>
                    <a:pt x="781" y="115"/>
                    <a:pt x="894" y="200"/>
                    <a:pt x="958" y="313"/>
                  </a:cubicBezTo>
                  <a:cubicBezTo>
                    <a:pt x="961" y="323"/>
                    <a:pt x="971" y="328"/>
                    <a:pt x="982" y="328"/>
                  </a:cubicBezTo>
                  <a:cubicBezTo>
                    <a:pt x="989" y="328"/>
                    <a:pt x="995" y="327"/>
                    <a:pt x="1000" y="323"/>
                  </a:cubicBezTo>
                  <a:cubicBezTo>
                    <a:pt x="1017" y="318"/>
                    <a:pt x="1022" y="296"/>
                    <a:pt x="1017" y="281"/>
                  </a:cubicBezTo>
                  <a:cubicBezTo>
                    <a:pt x="946" y="152"/>
                    <a:pt x="818" y="56"/>
                    <a:pt x="674" y="19"/>
                  </a:cubicBezTo>
                  <a:cubicBezTo>
                    <a:pt x="629" y="7"/>
                    <a:pt x="582" y="0"/>
                    <a:pt x="5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29;p59">
              <a:extLst>
                <a:ext uri="{FF2B5EF4-FFF2-40B4-BE49-F238E27FC236}">
                  <a16:creationId xmlns:a16="http://schemas.microsoft.com/office/drawing/2014/main" id="{F5685147-A8B4-4400-9B64-5C19EB335CD2}"/>
                </a:ext>
              </a:extLst>
            </p:cNvPr>
            <p:cNvSpPr/>
            <p:nvPr/>
          </p:nvSpPr>
          <p:spPr>
            <a:xfrm>
              <a:off x="6590057" y="3276364"/>
              <a:ext cx="31543" cy="26798"/>
            </a:xfrm>
            <a:custGeom>
              <a:avLst/>
              <a:gdLst/>
              <a:ahLst/>
              <a:cxnLst/>
              <a:rect l="l" t="t" r="r" b="b"/>
              <a:pathLst>
                <a:path w="472" h="401" extrusionOk="0">
                  <a:moveTo>
                    <a:pt x="276" y="0"/>
                  </a:moveTo>
                  <a:cubicBezTo>
                    <a:pt x="250" y="0"/>
                    <a:pt x="225" y="1"/>
                    <a:pt x="198" y="3"/>
                  </a:cubicBezTo>
                  <a:cubicBezTo>
                    <a:pt x="139" y="14"/>
                    <a:pt x="86" y="36"/>
                    <a:pt x="33" y="62"/>
                  </a:cubicBezTo>
                  <a:cubicBezTo>
                    <a:pt x="11" y="105"/>
                    <a:pt x="1" y="154"/>
                    <a:pt x="6" y="206"/>
                  </a:cubicBezTo>
                  <a:cubicBezTo>
                    <a:pt x="26" y="319"/>
                    <a:pt x="121" y="401"/>
                    <a:pt x="232" y="401"/>
                  </a:cubicBezTo>
                  <a:cubicBezTo>
                    <a:pt x="242" y="401"/>
                    <a:pt x="252" y="400"/>
                    <a:pt x="262" y="399"/>
                  </a:cubicBezTo>
                  <a:cubicBezTo>
                    <a:pt x="385" y="378"/>
                    <a:pt x="471" y="265"/>
                    <a:pt x="455" y="142"/>
                  </a:cubicBezTo>
                  <a:cubicBezTo>
                    <a:pt x="444" y="89"/>
                    <a:pt x="417" y="46"/>
                    <a:pt x="385" y="9"/>
                  </a:cubicBezTo>
                  <a:cubicBezTo>
                    <a:pt x="348" y="3"/>
                    <a:pt x="312" y="0"/>
                    <a:pt x="2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30;p59">
              <a:extLst>
                <a:ext uri="{FF2B5EF4-FFF2-40B4-BE49-F238E27FC236}">
                  <a16:creationId xmlns:a16="http://schemas.microsoft.com/office/drawing/2014/main" id="{8E5AFB61-B575-4D32-BCD5-E18551A19A60}"/>
                </a:ext>
              </a:extLst>
            </p:cNvPr>
            <p:cNvSpPr/>
            <p:nvPr/>
          </p:nvSpPr>
          <p:spPr>
            <a:xfrm>
              <a:off x="6476784" y="3289997"/>
              <a:ext cx="62617" cy="37423"/>
            </a:xfrm>
            <a:custGeom>
              <a:avLst/>
              <a:gdLst/>
              <a:ahLst/>
              <a:cxnLst/>
              <a:rect l="l" t="t" r="r" b="b"/>
              <a:pathLst>
                <a:path w="937" h="560" extrusionOk="0">
                  <a:moveTo>
                    <a:pt x="500" y="0"/>
                  </a:moveTo>
                  <a:cubicBezTo>
                    <a:pt x="473" y="0"/>
                    <a:pt x="445" y="3"/>
                    <a:pt x="418" y="9"/>
                  </a:cubicBezTo>
                  <a:cubicBezTo>
                    <a:pt x="359" y="19"/>
                    <a:pt x="306" y="34"/>
                    <a:pt x="252" y="66"/>
                  </a:cubicBezTo>
                  <a:cubicBezTo>
                    <a:pt x="129" y="137"/>
                    <a:pt x="33" y="259"/>
                    <a:pt x="1" y="398"/>
                  </a:cubicBezTo>
                  <a:cubicBezTo>
                    <a:pt x="114" y="502"/>
                    <a:pt x="268" y="560"/>
                    <a:pt x="423" y="560"/>
                  </a:cubicBezTo>
                  <a:cubicBezTo>
                    <a:pt x="452" y="560"/>
                    <a:pt x="480" y="558"/>
                    <a:pt x="509" y="554"/>
                  </a:cubicBezTo>
                  <a:cubicBezTo>
                    <a:pt x="691" y="522"/>
                    <a:pt x="845" y="404"/>
                    <a:pt x="936" y="243"/>
                  </a:cubicBezTo>
                  <a:cubicBezTo>
                    <a:pt x="862" y="125"/>
                    <a:pt x="739" y="41"/>
                    <a:pt x="600" y="14"/>
                  </a:cubicBezTo>
                  <a:cubicBezTo>
                    <a:pt x="568" y="5"/>
                    <a:pt x="5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31;p59">
              <a:extLst>
                <a:ext uri="{FF2B5EF4-FFF2-40B4-BE49-F238E27FC236}">
                  <a16:creationId xmlns:a16="http://schemas.microsoft.com/office/drawing/2014/main" id="{634C78BB-6DD4-4790-9BB4-2C46DCA92F74}"/>
                </a:ext>
              </a:extLst>
            </p:cNvPr>
            <p:cNvSpPr/>
            <p:nvPr/>
          </p:nvSpPr>
          <p:spPr>
            <a:xfrm>
              <a:off x="6474311" y="3287992"/>
              <a:ext cx="68298" cy="31476"/>
            </a:xfrm>
            <a:custGeom>
              <a:avLst/>
              <a:gdLst/>
              <a:ahLst/>
              <a:cxnLst/>
              <a:rect l="l" t="t" r="r" b="b"/>
              <a:pathLst>
                <a:path w="1022" h="471" extrusionOk="0">
                  <a:moveTo>
                    <a:pt x="544" y="0"/>
                  </a:moveTo>
                  <a:cubicBezTo>
                    <a:pt x="442" y="0"/>
                    <a:pt x="338" y="29"/>
                    <a:pt x="252" y="81"/>
                  </a:cubicBezTo>
                  <a:cubicBezTo>
                    <a:pt x="124" y="155"/>
                    <a:pt x="33" y="289"/>
                    <a:pt x="6" y="434"/>
                  </a:cubicBezTo>
                  <a:cubicBezTo>
                    <a:pt x="1" y="449"/>
                    <a:pt x="11" y="466"/>
                    <a:pt x="28" y="471"/>
                  </a:cubicBezTo>
                  <a:lnTo>
                    <a:pt x="43" y="471"/>
                  </a:lnTo>
                  <a:cubicBezTo>
                    <a:pt x="55" y="471"/>
                    <a:pt x="65" y="461"/>
                    <a:pt x="70" y="444"/>
                  </a:cubicBezTo>
                  <a:cubicBezTo>
                    <a:pt x="97" y="321"/>
                    <a:pt x="177" y="204"/>
                    <a:pt x="284" y="140"/>
                  </a:cubicBezTo>
                  <a:cubicBezTo>
                    <a:pt x="362" y="92"/>
                    <a:pt x="454" y="66"/>
                    <a:pt x="543" y="66"/>
                  </a:cubicBezTo>
                  <a:cubicBezTo>
                    <a:pt x="582" y="66"/>
                    <a:pt x="621" y="71"/>
                    <a:pt x="658" y="81"/>
                  </a:cubicBezTo>
                  <a:cubicBezTo>
                    <a:pt x="781" y="113"/>
                    <a:pt x="894" y="204"/>
                    <a:pt x="953" y="310"/>
                  </a:cubicBezTo>
                  <a:cubicBezTo>
                    <a:pt x="959" y="325"/>
                    <a:pt x="972" y="332"/>
                    <a:pt x="983" y="332"/>
                  </a:cubicBezTo>
                  <a:cubicBezTo>
                    <a:pt x="989" y="332"/>
                    <a:pt x="995" y="331"/>
                    <a:pt x="1000" y="327"/>
                  </a:cubicBezTo>
                  <a:cubicBezTo>
                    <a:pt x="1017" y="316"/>
                    <a:pt x="1022" y="295"/>
                    <a:pt x="1010" y="278"/>
                  </a:cubicBezTo>
                  <a:cubicBezTo>
                    <a:pt x="941" y="150"/>
                    <a:pt x="813" y="54"/>
                    <a:pt x="674" y="17"/>
                  </a:cubicBezTo>
                  <a:cubicBezTo>
                    <a:pt x="632" y="6"/>
                    <a:pt x="589" y="0"/>
                    <a:pt x="5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32;p59">
              <a:extLst>
                <a:ext uri="{FF2B5EF4-FFF2-40B4-BE49-F238E27FC236}">
                  <a16:creationId xmlns:a16="http://schemas.microsoft.com/office/drawing/2014/main" id="{A54F8FD2-6020-4286-B0A0-EE633E45F1BC}"/>
                </a:ext>
              </a:extLst>
            </p:cNvPr>
            <p:cNvSpPr/>
            <p:nvPr/>
          </p:nvSpPr>
          <p:spPr>
            <a:xfrm>
              <a:off x="6491486" y="3289997"/>
              <a:ext cx="31075" cy="26798"/>
            </a:xfrm>
            <a:custGeom>
              <a:avLst/>
              <a:gdLst/>
              <a:ahLst/>
              <a:cxnLst/>
              <a:rect l="l" t="t" r="r" b="b"/>
              <a:pathLst>
                <a:path w="465" h="401" extrusionOk="0">
                  <a:moveTo>
                    <a:pt x="280" y="0"/>
                  </a:moveTo>
                  <a:cubicBezTo>
                    <a:pt x="253" y="0"/>
                    <a:pt x="225" y="3"/>
                    <a:pt x="198" y="9"/>
                  </a:cubicBezTo>
                  <a:cubicBezTo>
                    <a:pt x="139" y="19"/>
                    <a:pt x="86" y="34"/>
                    <a:pt x="32" y="66"/>
                  </a:cubicBezTo>
                  <a:cubicBezTo>
                    <a:pt x="11" y="105"/>
                    <a:pt x="0" y="157"/>
                    <a:pt x="5" y="206"/>
                  </a:cubicBezTo>
                  <a:cubicBezTo>
                    <a:pt x="21" y="320"/>
                    <a:pt x="117" y="400"/>
                    <a:pt x="232" y="400"/>
                  </a:cubicBezTo>
                  <a:cubicBezTo>
                    <a:pt x="242" y="400"/>
                    <a:pt x="252" y="400"/>
                    <a:pt x="262" y="398"/>
                  </a:cubicBezTo>
                  <a:cubicBezTo>
                    <a:pt x="380" y="382"/>
                    <a:pt x="465" y="270"/>
                    <a:pt x="449" y="147"/>
                  </a:cubicBezTo>
                  <a:cubicBezTo>
                    <a:pt x="444" y="93"/>
                    <a:pt x="417" y="46"/>
                    <a:pt x="380" y="14"/>
                  </a:cubicBezTo>
                  <a:cubicBezTo>
                    <a:pt x="348" y="5"/>
                    <a:pt x="314" y="0"/>
                    <a:pt x="2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33;p59">
              <a:extLst>
                <a:ext uri="{FF2B5EF4-FFF2-40B4-BE49-F238E27FC236}">
                  <a16:creationId xmlns:a16="http://schemas.microsoft.com/office/drawing/2014/main" id="{F84A18D9-6376-4F6C-B75E-037B8C7CAC4C}"/>
                </a:ext>
              </a:extLst>
            </p:cNvPr>
            <p:cNvSpPr/>
            <p:nvPr/>
          </p:nvSpPr>
          <p:spPr>
            <a:xfrm>
              <a:off x="6587250" y="3229383"/>
              <a:ext cx="66493" cy="35084"/>
            </a:xfrm>
            <a:custGeom>
              <a:avLst/>
              <a:gdLst/>
              <a:ahLst/>
              <a:cxnLst/>
              <a:rect l="l" t="t" r="r" b="b"/>
              <a:pathLst>
                <a:path w="995" h="525" extrusionOk="0">
                  <a:moveTo>
                    <a:pt x="96" y="1"/>
                  </a:moveTo>
                  <a:cubicBezTo>
                    <a:pt x="37" y="70"/>
                    <a:pt x="0" y="172"/>
                    <a:pt x="16" y="263"/>
                  </a:cubicBezTo>
                  <a:cubicBezTo>
                    <a:pt x="336" y="311"/>
                    <a:pt x="647" y="402"/>
                    <a:pt x="940" y="524"/>
                  </a:cubicBezTo>
                  <a:cubicBezTo>
                    <a:pt x="956" y="509"/>
                    <a:pt x="994" y="455"/>
                    <a:pt x="978" y="440"/>
                  </a:cubicBezTo>
                  <a:cubicBezTo>
                    <a:pt x="738" y="215"/>
                    <a:pt x="422" y="55"/>
                    <a:pt x="9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34;p59">
              <a:extLst>
                <a:ext uri="{FF2B5EF4-FFF2-40B4-BE49-F238E27FC236}">
                  <a16:creationId xmlns:a16="http://schemas.microsoft.com/office/drawing/2014/main" id="{67388910-DD4C-4770-A0D0-723D08B7E78E}"/>
                </a:ext>
              </a:extLst>
            </p:cNvPr>
            <p:cNvSpPr/>
            <p:nvPr/>
          </p:nvSpPr>
          <p:spPr>
            <a:xfrm>
              <a:off x="6467896" y="3236200"/>
              <a:ext cx="56803" cy="51858"/>
            </a:xfrm>
            <a:custGeom>
              <a:avLst/>
              <a:gdLst/>
              <a:ahLst/>
              <a:cxnLst/>
              <a:rect l="l" t="t" r="r" b="b"/>
              <a:pathLst>
                <a:path w="850" h="776" extrusionOk="0">
                  <a:moveTo>
                    <a:pt x="689" y="0"/>
                  </a:moveTo>
                  <a:cubicBezTo>
                    <a:pt x="401" y="161"/>
                    <a:pt x="156" y="412"/>
                    <a:pt x="6" y="711"/>
                  </a:cubicBezTo>
                  <a:cubicBezTo>
                    <a:pt x="1" y="728"/>
                    <a:pt x="54" y="770"/>
                    <a:pt x="70" y="775"/>
                  </a:cubicBezTo>
                  <a:cubicBezTo>
                    <a:pt x="305" y="562"/>
                    <a:pt x="568" y="370"/>
                    <a:pt x="850" y="214"/>
                  </a:cubicBezTo>
                  <a:cubicBezTo>
                    <a:pt x="834" y="123"/>
                    <a:pt x="770" y="44"/>
                    <a:pt x="6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09;p49">
            <a:extLst>
              <a:ext uri="{FF2B5EF4-FFF2-40B4-BE49-F238E27FC236}">
                <a16:creationId xmlns:a16="http://schemas.microsoft.com/office/drawing/2014/main" id="{ABC4C1B6-345E-4994-8676-90E77B480F3D}"/>
              </a:ext>
            </a:extLst>
          </p:cNvPr>
          <p:cNvSpPr txBox="1">
            <a:spLocks noGrp="1"/>
          </p:cNvSpPr>
          <p:nvPr>
            <p:ph type="title"/>
          </p:nvPr>
        </p:nvSpPr>
        <p:spPr>
          <a:xfrm>
            <a:off x="708259" y="-129149"/>
            <a:ext cx="7527888" cy="1274700"/>
          </a:xfrm>
          <a:prstGeom prst="rect">
            <a:avLst/>
          </a:prstGeom>
        </p:spPr>
        <p:txBody>
          <a:bodyPr spcFirstLastPara="1" wrap="square" lIns="91425" tIns="91425" rIns="91425" bIns="91425" anchor="ctr" anchorCtr="0">
            <a:noAutofit/>
          </a:bodyPr>
          <a:lstStyle/>
          <a:p>
            <a:pPr marL="0" lvl="0" indent="0"/>
            <a:r>
              <a:rPr lang="zh-TW" altLang="en-US" sz="4400" dirty="0">
                <a:latin typeface="DFHeiHK-W9" panose="020B0900000000000000" pitchFamily="34" charset="-120"/>
                <a:ea typeface="DFHeiHK-W9" panose="020B0900000000000000" pitchFamily="34" charset="-120"/>
              </a:rPr>
              <a:t>難民 </a:t>
            </a:r>
            <a:r>
              <a:rPr lang="en-US" altLang="zh-TW" sz="4400" dirty="0">
                <a:latin typeface="DFHeiHK-W9" panose="020B0900000000000000" pitchFamily="34" charset="-120"/>
                <a:ea typeface="DFHeiHK-W9" panose="020B0900000000000000" pitchFamily="34" charset="-120"/>
              </a:rPr>
              <a:t>(Refugee)</a:t>
            </a:r>
            <a:endParaRPr lang="zh-TW" altLang="en-US" sz="4400" dirty="0">
              <a:latin typeface="DFHeiHK-W9" panose="020B0900000000000000" pitchFamily="34" charset="-120"/>
              <a:ea typeface="DFHeiHK-W9" panose="020B0900000000000000" pitchFamily="34" charset="-120"/>
            </a:endParaRPr>
          </a:p>
        </p:txBody>
      </p:sp>
      <p:sp>
        <p:nvSpPr>
          <p:cNvPr id="314" name="Google Shape;2209;p49">
            <a:extLst>
              <a:ext uri="{FF2B5EF4-FFF2-40B4-BE49-F238E27FC236}">
                <a16:creationId xmlns:a16="http://schemas.microsoft.com/office/drawing/2014/main" id="{6A403BEF-33D6-4B43-AD5F-25EB3684E786}"/>
              </a:ext>
            </a:extLst>
          </p:cNvPr>
          <p:cNvSpPr txBox="1">
            <a:spLocks/>
          </p:cNvSpPr>
          <p:nvPr/>
        </p:nvSpPr>
        <p:spPr>
          <a:xfrm>
            <a:off x="411661" y="764041"/>
            <a:ext cx="8121619" cy="3141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a:lnSpc>
                <a:spcPct val="150000"/>
              </a:lnSpc>
            </a:pPr>
            <a:r>
              <a:rPr lang="zh-TW" altLang="en-US" sz="2400" dirty="0">
                <a:latin typeface="DFHeiHK-W9" panose="020B0900000000000000" pitchFamily="34" charset="-120"/>
                <a:ea typeface="DFHeiHK-W9" panose="020B0900000000000000" pitchFamily="34" charset="-120"/>
              </a:rPr>
              <a:t>　</a:t>
            </a:r>
            <a:r>
              <a:rPr lang="zh-TW" altLang="en-US" sz="2400" dirty="0">
                <a:solidFill>
                  <a:schemeClr val="bg2">
                    <a:lumMod val="50000"/>
                  </a:schemeClr>
                </a:solidFill>
                <a:latin typeface="DFHeiHK-W9" panose="020B0900000000000000" pitchFamily="34" charset="-120"/>
                <a:ea typeface="DFHeiHK-W9" panose="020B0900000000000000" pitchFamily="34" charset="-120"/>
              </a:rPr>
              <a:t>一種具法律效用的身份</a:t>
            </a:r>
            <a:endParaRPr lang="en-US" altLang="zh-TW" sz="2400" dirty="0">
              <a:solidFill>
                <a:schemeClr val="bg2">
                  <a:lumMod val="50000"/>
                </a:schemeClr>
              </a:solidFill>
              <a:latin typeface="DFHeiHK-W9" panose="020B0900000000000000" pitchFamily="34" charset="-120"/>
              <a:ea typeface="DFHeiHK-W9" panose="020B0900000000000000" pitchFamily="34" charset="-120"/>
            </a:endParaRPr>
          </a:p>
          <a:p>
            <a:pPr marL="342900" lvl="8" indent="-342900">
              <a:lnSpc>
                <a:spcPct val="150000"/>
              </a:lnSpc>
              <a:buSzPct val="70000"/>
              <a:buFont typeface="Wingdings" panose="05000000000000000000" pitchFamily="2" charset="2"/>
              <a:buChar char="l"/>
            </a:pPr>
            <a:r>
              <a:rPr lang="zh-TW" altLang="en-US" sz="2400" dirty="0">
                <a:latin typeface="DFHeiHK-W9" panose="020B0900000000000000" pitchFamily="34" charset="-120"/>
                <a:ea typeface="DFHeiHK-W9" panose="020B0900000000000000" pitchFamily="34" charset="-120"/>
              </a:rPr>
              <a:t>需要由收容國及聯合國難民署確認才可成立</a:t>
            </a:r>
            <a:endParaRPr lang="en-US" altLang="zh-TW" sz="2400" dirty="0">
              <a:latin typeface="DFHeiHK-W9" panose="020B0900000000000000" pitchFamily="34" charset="-120"/>
              <a:ea typeface="DFHeiHK-W9" panose="020B0900000000000000" pitchFamily="34" charset="-120"/>
            </a:endParaRPr>
          </a:p>
          <a:p>
            <a:pPr lvl="8">
              <a:lnSpc>
                <a:spcPct val="150000"/>
              </a:lnSpc>
              <a:buSzPct val="70000"/>
            </a:pPr>
            <a:r>
              <a:rPr lang="zh-TW" altLang="en-US" sz="2400" dirty="0">
                <a:latin typeface="DFHeiHK-W9" panose="020B0900000000000000" pitchFamily="34" charset="-120"/>
                <a:ea typeface="DFHeiHK-W9" panose="020B0900000000000000" pitchFamily="34" charset="-120"/>
              </a:rPr>
              <a:t>　</a:t>
            </a:r>
            <a:r>
              <a:rPr lang="zh-TW" altLang="en-US" sz="2400" dirty="0">
                <a:solidFill>
                  <a:schemeClr val="bg2">
                    <a:lumMod val="50000"/>
                  </a:schemeClr>
                </a:solidFill>
                <a:latin typeface="DFHeiHK-W9" panose="020B0900000000000000" pitchFamily="34" charset="-120"/>
                <a:ea typeface="DFHeiHK-W9" panose="020B0900000000000000" pitchFamily="34" charset="-120"/>
              </a:rPr>
              <a:t>根據聯合國難民署</a:t>
            </a:r>
            <a:endParaRPr lang="en-US" altLang="zh-TW" sz="2400" dirty="0">
              <a:solidFill>
                <a:schemeClr val="bg2">
                  <a:lumMod val="50000"/>
                </a:schemeClr>
              </a:solidFill>
              <a:latin typeface="DFHeiHK-W9" panose="020B0900000000000000" pitchFamily="34" charset="-120"/>
              <a:ea typeface="DFHeiHK-W9" panose="020B0900000000000000" pitchFamily="34" charset="-120"/>
            </a:endParaRPr>
          </a:p>
          <a:p>
            <a:pPr marL="342900" indent="-342900">
              <a:lnSpc>
                <a:spcPct val="150000"/>
              </a:lnSpc>
              <a:buSzPct val="75000"/>
              <a:buFont typeface="Wingdings" panose="05000000000000000000" pitchFamily="2" charset="2"/>
              <a:buChar char="l"/>
            </a:pPr>
            <a:r>
              <a:rPr lang="zh-TW" altLang="en-US" sz="2400" dirty="0">
                <a:latin typeface="DFHeiHK-W9" panose="020B0900000000000000" pitchFamily="34" charset="-120"/>
                <a:ea typeface="DFHeiHK-W9" panose="020B0900000000000000" pitchFamily="34" charset="-120"/>
              </a:rPr>
              <a:t>難民是因為戰爭、暴力及迫害</a:t>
            </a:r>
            <a:br>
              <a:rPr lang="en-US" altLang="zh-TW" sz="2400" dirty="0">
                <a:latin typeface="DFHeiHK-W9" panose="020B0900000000000000" pitchFamily="34" charset="-120"/>
                <a:ea typeface="DFHeiHK-W9" panose="020B0900000000000000" pitchFamily="34" charset="-120"/>
              </a:rPr>
            </a:br>
            <a:r>
              <a:rPr lang="zh-TW" altLang="en-US" sz="2400" dirty="0">
                <a:latin typeface="DFHeiHK-W9" panose="020B0900000000000000" pitchFamily="34" charset="-120"/>
                <a:ea typeface="DFHeiHK-W9" panose="020B0900000000000000" pitchFamily="34" charset="-120"/>
              </a:rPr>
              <a:t>而被迫離開自己的國家，到別國尋求庇護</a:t>
            </a:r>
            <a:endParaRPr lang="en-US" altLang="zh-TW" sz="2400" dirty="0">
              <a:latin typeface="DFHeiHK-W9" panose="020B0900000000000000" pitchFamily="34" charset="-120"/>
              <a:ea typeface="DFHeiHK-W9" panose="020B0900000000000000" pitchFamily="34" charset="-120"/>
            </a:endParaRPr>
          </a:p>
        </p:txBody>
      </p:sp>
      <p:sp>
        <p:nvSpPr>
          <p:cNvPr id="146" name="Google Shape;2211;p49">
            <a:extLst>
              <a:ext uri="{FF2B5EF4-FFF2-40B4-BE49-F238E27FC236}">
                <a16:creationId xmlns:a16="http://schemas.microsoft.com/office/drawing/2014/main" id="{55174476-2DC2-43C4-988B-D56DCD2AB728}"/>
              </a:ext>
            </a:extLst>
          </p:cNvPr>
          <p:cNvSpPr txBox="1">
            <a:spLocks/>
          </p:cNvSpPr>
          <p:nvPr/>
        </p:nvSpPr>
        <p:spPr>
          <a:xfrm>
            <a:off x="7331347" y="438654"/>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147" name="矩形 146">
            <a:extLst>
              <a:ext uri="{FF2B5EF4-FFF2-40B4-BE49-F238E27FC236}">
                <a16:creationId xmlns:a16="http://schemas.microsoft.com/office/drawing/2014/main" id="{412A4049-7470-446C-AD21-31AEC5F01AF6}"/>
              </a:ext>
            </a:extLst>
          </p:cNvPr>
          <p:cNvSpPr/>
          <p:nvPr/>
        </p:nvSpPr>
        <p:spPr>
          <a:xfrm>
            <a:off x="5724627" y="58607"/>
            <a:ext cx="3416320" cy="307777"/>
          </a:xfrm>
          <a:prstGeom prst="rect">
            <a:avLst/>
          </a:prstGeom>
        </p:spPr>
        <p:txBody>
          <a:bodyPr wrap="none">
            <a:spAutoFit/>
          </a:bodyPr>
          <a:lstStyle/>
          <a:p>
            <a:pPr marL="0" lvl="0" indent="0"/>
            <a:r>
              <a:rPr lang="zh-TW" altLang="en-US" dirty="0">
                <a:latin typeface="DFHeiHK-W9" panose="020B0900000000000000" pitchFamily="34" charset="-120"/>
                <a:ea typeface="DFHeiHK-W9" panose="020B0900000000000000" pitchFamily="34" charset="-120"/>
                <a:sym typeface="Inter Black"/>
              </a:rPr>
              <a:t>移民者、難民及尋求庇護者有什麼分別</a:t>
            </a:r>
            <a:r>
              <a:rPr lang="en-US" altLang="zh-TW" dirty="0">
                <a:latin typeface="DFHeiHK-W9" panose="020B0900000000000000" pitchFamily="34" charset="-120"/>
                <a:ea typeface="DFHeiHK-W9" panose="020B0900000000000000" pitchFamily="34" charset="-120"/>
                <a:sym typeface="Inter Black"/>
              </a:rPr>
              <a:t>﹖</a:t>
            </a:r>
            <a:endParaRPr lang="zh-TW" altLang="en-US" dirty="0">
              <a:latin typeface="DFHeiHK-W9" panose="020B0900000000000000" pitchFamily="34" charset="-120"/>
              <a:ea typeface="DFHeiHK-W9" panose="020B0900000000000000" pitchFamily="34" charset="-120"/>
              <a:sym typeface="Inter Black"/>
            </a:endParaRPr>
          </a:p>
        </p:txBody>
      </p:sp>
      <p:pic>
        <p:nvPicPr>
          <p:cNvPr id="3" name="圖片 2">
            <a:extLst>
              <a:ext uri="{FF2B5EF4-FFF2-40B4-BE49-F238E27FC236}">
                <a16:creationId xmlns:a16="http://schemas.microsoft.com/office/drawing/2014/main" id="{1C5FAA23-AA33-4568-8EAF-798F9A6BA3B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898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grpSp>
        <p:nvGrpSpPr>
          <p:cNvPr id="63" name="Google Shape;2855;p59">
            <a:extLst>
              <a:ext uri="{FF2B5EF4-FFF2-40B4-BE49-F238E27FC236}">
                <a16:creationId xmlns:a16="http://schemas.microsoft.com/office/drawing/2014/main" id="{19592735-73BF-473E-B011-B24DF719AF05}"/>
              </a:ext>
            </a:extLst>
          </p:cNvPr>
          <p:cNvGrpSpPr/>
          <p:nvPr/>
        </p:nvGrpSpPr>
        <p:grpSpPr>
          <a:xfrm>
            <a:off x="5933701" y="3267481"/>
            <a:ext cx="1759015" cy="1880290"/>
            <a:chOff x="5728850" y="3087975"/>
            <a:chExt cx="1680646" cy="1806697"/>
          </a:xfrm>
        </p:grpSpPr>
        <p:sp>
          <p:nvSpPr>
            <p:cNvPr id="64" name="Google Shape;2856;p59">
              <a:extLst>
                <a:ext uri="{FF2B5EF4-FFF2-40B4-BE49-F238E27FC236}">
                  <a16:creationId xmlns:a16="http://schemas.microsoft.com/office/drawing/2014/main" id="{7A50D883-94E5-48B6-8470-A47BBC060C82}"/>
                </a:ext>
              </a:extLst>
            </p:cNvPr>
            <p:cNvSpPr/>
            <p:nvPr/>
          </p:nvSpPr>
          <p:spPr>
            <a:xfrm>
              <a:off x="5728850" y="3851286"/>
              <a:ext cx="508023" cy="962383"/>
            </a:xfrm>
            <a:custGeom>
              <a:avLst/>
              <a:gdLst/>
              <a:ahLst/>
              <a:cxnLst/>
              <a:rect l="l" t="t" r="r" b="b"/>
              <a:pathLst>
                <a:path w="7602" h="14401" extrusionOk="0">
                  <a:moveTo>
                    <a:pt x="3042" y="0"/>
                  </a:moveTo>
                  <a:cubicBezTo>
                    <a:pt x="3042" y="0"/>
                    <a:pt x="3117" y="3288"/>
                    <a:pt x="2556" y="5495"/>
                  </a:cubicBezTo>
                  <a:cubicBezTo>
                    <a:pt x="2058" y="7472"/>
                    <a:pt x="1" y="13180"/>
                    <a:pt x="1" y="13180"/>
                  </a:cubicBezTo>
                  <a:cubicBezTo>
                    <a:pt x="1" y="13180"/>
                    <a:pt x="835" y="14401"/>
                    <a:pt x="2579" y="14401"/>
                  </a:cubicBezTo>
                  <a:cubicBezTo>
                    <a:pt x="3073" y="14401"/>
                    <a:pt x="3641" y="14303"/>
                    <a:pt x="4283" y="14051"/>
                  </a:cubicBezTo>
                  <a:cubicBezTo>
                    <a:pt x="4283" y="14051"/>
                    <a:pt x="5164" y="8552"/>
                    <a:pt x="5832" y="6088"/>
                  </a:cubicBezTo>
                  <a:cubicBezTo>
                    <a:pt x="6501" y="3624"/>
                    <a:pt x="7601" y="476"/>
                    <a:pt x="7601" y="476"/>
                  </a:cubicBezTo>
                  <a:lnTo>
                    <a:pt x="30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57;p59">
              <a:extLst>
                <a:ext uri="{FF2B5EF4-FFF2-40B4-BE49-F238E27FC236}">
                  <a16:creationId xmlns:a16="http://schemas.microsoft.com/office/drawing/2014/main" id="{ABC0D690-29DC-4630-9B7F-0081DBB7C13F}"/>
                </a:ext>
              </a:extLst>
            </p:cNvPr>
            <p:cNvSpPr/>
            <p:nvPr/>
          </p:nvSpPr>
          <p:spPr>
            <a:xfrm>
              <a:off x="5784250" y="4504198"/>
              <a:ext cx="274060" cy="113005"/>
            </a:xfrm>
            <a:custGeom>
              <a:avLst/>
              <a:gdLst/>
              <a:ahLst/>
              <a:cxnLst/>
              <a:rect l="l" t="t" r="r" b="b"/>
              <a:pathLst>
                <a:path w="4101" h="1691" extrusionOk="0">
                  <a:moveTo>
                    <a:pt x="417" y="1"/>
                  </a:moveTo>
                  <a:cubicBezTo>
                    <a:pt x="417" y="1"/>
                    <a:pt x="1" y="257"/>
                    <a:pt x="129" y="701"/>
                  </a:cubicBezTo>
                  <a:cubicBezTo>
                    <a:pt x="129" y="701"/>
                    <a:pt x="1984" y="1668"/>
                    <a:pt x="3896" y="1690"/>
                  </a:cubicBezTo>
                  <a:cubicBezTo>
                    <a:pt x="3896" y="1690"/>
                    <a:pt x="4100" y="1390"/>
                    <a:pt x="4019" y="985"/>
                  </a:cubicBezTo>
                  <a:lnTo>
                    <a:pt x="4019" y="985"/>
                  </a:lnTo>
                  <a:cubicBezTo>
                    <a:pt x="4019" y="985"/>
                    <a:pt x="3970" y="989"/>
                    <a:pt x="3876" y="989"/>
                  </a:cubicBezTo>
                  <a:cubicBezTo>
                    <a:pt x="3450" y="989"/>
                    <a:pt x="2117" y="907"/>
                    <a:pt x="417"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58;p59">
              <a:extLst>
                <a:ext uri="{FF2B5EF4-FFF2-40B4-BE49-F238E27FC236}">
                  <a16:creationId xmlns:a16="http://schemas.microsoft.com/office/drawing/2014/main" id="{9EEB1C3F-4CD2-4CE3-9BB0-247570175813}"/>
                </a:ext>
              </a:extLst>
            </p:cNvPr>
            <p:cNvSpPr/>
            <p:nvPr/>
          </p:nvSpPr>
          <p:spPr>
            <a:xfrm>
              <a:off x="5912826" y="4036668"/>
              <a:ext cx="260427" cy="113339"/>
            </a:xfrm>
            <a:custGeom>
              <a:avLst/>
              <a:gdLst/>
              <a:ahLst/>
              <a:cxnLst/>
              <a:rect l="l" t="t" r="r" b="b"/>
              <a:pathLst>
                <a:path w="3897" h="1696" extrusionOk="0">
                  <a:moveTo>
                    <a:pt x="215" y="1"/>
                  </a:moveTo>
                  <a:cubicBezTo>
                    <a:pt x="215" y="1"/>
                    <a:pt x="1" y="359"/>
                    <a:pt x="129" y="802"/>
                  </a:cubicBezTo>
                  <a:cubicBezTo>
                    <a:pt x="129" y="802"/>
                    <a:pt x="1775" y="1668"/>
                    <a:pt x="3689" y="1695"/>
                  </a:cubicBezTo>
                  <a:cubicBezTo>
                    <a:pt x="3689" y="1695"/>
                    <a:pt x="3896" y="1390"/>
                    <a:pt x="3817" y="990"/>
                  </a:cubicBezTo>
                  <a:lnTo>
                    <a:pt x="3817" y="990"/>
                  </a:lnTo>
                  <a:cubicBezTo>
                    <a:pt x="3817" y="990"/>
                    <a:pt x="3770" y="993"/>
                    <a:pt x="3683" y="993"/>
                  </a:cubicBezTo>
                  <a:cubicBezTo>
                    <a:pt x="3267" y="993"/>
                    <a:pt x="1926" y="914"/>
                    <a:pt x="215"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59;p59">
              <a:extLst>
                <a:ext uri="{FF2B5EF4-FFF2-40B4-BE49-F238E27FC236}">
                  <a16:creationId xmlns:a16="http://schemas.microsoft.com/office/drawing/2014/main" id="{D78117B3-EBE1-4567-9A1D-AA2C231FA5E2}"/>
                </a:ext>
              </a:extLst>
            </p:cNvPr>
            <p:cNvSpPr/>
            <p:nvPr/>
          </p:nvSpPr>
          <p:spPr>
            <a:xfrm>
              <a:off x="5905408" y="3803705"/>
              <a:ext cx="346768" cy="107993"/>
            </a:xfrm>
            <a:custGeom>
              <a:avLst/>
              <a:gdLst/>
              <a:ahLst/>
              <a:cxnLst/>
              <a:rect l="l" t="t" r="r" b="b"/>
              <a:pathLst>
                <a:path w="5189" h="1616" extrusionOk="0">
                  <a:moveTo>
                    <a:pt x="2073" y="1"/>
                  </a:moveTo>
                  <a:cubicBezTo>
                    <a:pt x="1410" y="1"/>
                    <a:pt x="765" y="124"/>
                    <a:pt x="486" y="541"/>
                  </a:cubicBezTo>
                  <a:cubicBezTo>
                    <a:pt x="0" y="1275"/>
                    <a:pt x="2173" y="1615"/>
                    <a:pt x="3599" y="1615"/>
                  </a:cubicBezTo>
                  <a:cubicBezTo>
                    <a:pt x="4148" y="1615"/>
                    <a:pt x="4587" y="1564"/>
                    <a:pt x="4719" y="1466"/>
                  </a:cubicBezTo>
                  <a:cubicBezTo>
                    <a:pt x="5189" y="1114"/>
                    <a:pt x="5136" y="579"/>
                    <a:pt x="4007" y="253"/>
                  </a:cubicBezTo>
                  <a:cubicBezTo>
                    <a:pt x="4007" y="253"/>
                    <a:pt x="3022" y="1"/>
                    <a:pt x="2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60;p59">
              <a:extLst>
                <a:ext uri="{FF2B5EF4-FFF2-40B4-BE49-F238E27FC236}">
                  <a16:creationId xmlns:a16="http://schemas.microsoft.com/office/drawing/2014/main" id="{3B525827-0207-4877-878A-8B06D524A77E}"/>
                </a:ext>
              </a:extLst>
            </p:cNvPr>
            <p:cNvSpPr/>
            <p:nvPr/>
          </p:nvSpPr>
          <p:spPr>
            <a:xfrm>
              <a:off x="5955729" y="3816736"/>
              <a:ext cx="248665" cy="71906"/>
            </a:xfrm>
            <a:custGeom>
              <a:avLst/>
              <a:gdLst/>
              <a:ahLst/>
              <a:cxnLst/>
              <a:rect l="l" t="t" r="r" b="b"/>
              <a:pathLst>
                <a:path w="3721" h="1076" extrusionOk="0">
                  <a:moveTo>
                    <a:pt x="1242" y="0"/>
                  </a:moveTo>
                  <a:cubicBezTo>
                    <a:pt x="784" y="0"/>
                    <a:pt x="373" y="49"/>
                    <a:pt x="150" y="191"/>
                  </a:cubicBezTo>
                  <a:cubicBezTo>
                    <a:pt x="0" y="287"/>
                    <a:pt x="10" y="389"/>
                    <a:pt x="32" y="438"/>
                  </a:cubicBezTo>
                  <a:cubicBezTo>
                    <a:pt x="144" y="704"/>
                    <a:pt x="1026" y="875"/>
                    <a:pt x="1539" y="956"/>
                  </a:cubicBezTo>
                  <a:cubicBezTo>
                    <a:pt x="2040" y="1033"/>
                    <a:pt x="2530" y="1075"/>
                    <a:pt x="2901" y="1075"/>
                  </a:cubicBezTo>
                  <a:cubicBezTo>
                    <a:pt x="2993" y="1075"/>
                    <a:pt x="3078" y="1073"/>
                    <a:pt x="3153" y="1067"/>
                  </a:cubicBezTo>
                  <a:cubicBezTo>
                    <a:pt x="3244" y="1062"/>
                    <a:pt x="3325" y="1052"/>
                    <a:pt x="3383" y="1042"/>
                  </a:cubicBezTo>
                  <a:cubicBezTo>
                    <a:pt x="3543" y="1003"/>
                    <a:pt x="3720" y="951"/>
                    <a:pt x="3715" y="817"/>
                  </a:cubicBezTo>
                  <a:cubicBezTo>
                    <a:pt x="3710" y="742"/>
                    <a:pt x="3656" y="640"/>
                    <a:pt x="3244" y="517"/>
                  </a:cubicBezTo>
                  <a:cubicBezTo>
                    <a:pt x="2988" y="438"/>
                    <a:pt x="2652" y="373"/>
                    <a:pt x="2292" y="330"/>
                  </a:cubicBezTo>
                  <a:cubicBezTo>
                    <a:pt x="1860" y="277"/>
                    <a:pt x="1513" y="250"/>
                    <a:pt x="1257" y="250"/>
                  </a:cubicBezTo>
                  <a:cubicBezTo>
                    <a:pt x="1234" y="250"/>
                    <a:pt x="1213" y="250"/>
                    <a:pt x="1192" y="250"/>
                  </a:cubicBezTo>
                  <a:cubicBezTo>
                    <a:pt x="893" y="255"/>
                    <a:pt x="753" y="309"/>
                    <a:pt x="732" y="416"/>
                  </a:cubicBezTo>
                  <a:cubicBezTo>
                    <a:pt x="727" y="443"/>
                    <a:pt x="738" y="470"/>
                    <a:pt x="753" y="490"/>
                  </a:cubicBezTo>
                  <a:cubicBezTo>
                    <a:pt x="780" y="522"/>
                    <a:pt x="844" y="598"/>
                    <a:pt x="1529" y="699"/>
                  </a:cubicBezTo>
                  <a:cubicBezTo>
                    <a:pt x="1850" y="743"/>
                    <a:pt x="2195" y="779"/>
                    <a:pt x="2363" y="779"/>
                  </a:cubicBezTo>
                  <a:cubicBezTo>
                    <a:pt x="2377" y="779"/>
                    <a:pt x="2389" y="779"/>
                    <a:pt x="2400" y="779"/>
                  </a:cubicBezTo>
                  <a:cubicBezTo>
                    <a:pt x="2437" y="779"/>
                    <a:pt x="2469" y="747"/>
                    <a:pt x="2469" y="709"/>
                  </a:cubicBezTo>
                  <a:cubicBezTo>
                    <a:pt x="2469" y="672"/>
                    <a:pt x="2437" y="640"/>
                    <a:pt x="2395" y="640"/>
                  </a:cubicBezTo>
                  <a:cubicBezTo>
                    <a:pt x="2389" y="640"/>
                    <a:pt x="2383" y="640"/>
                    <a:pt x="2377" y="640"/>
                  </a:cubicBezTo>
                  <a:cubicBezTo>
                    <a:pt x="2069" y="640"/>
                    <a:pt x="1140" y="515"/>
                    <a:pt x="908" y="426"/>
                  </a:cubicBezTo>
                  <a:cubicBezTo>
                    <a:pt x="954" y="410"/>
                    <a:pt x="1055" y="390"/>
                    <a:pt x="1270" y="390"/>
                  </a:cubicBezTo>
                  <a:cubicBezTo>
                    <a:pt x="1479" y="390"/>
                    <a:pt x="1797" y="409"/>
                    <a:pt x="2277" y="470"/>
                  </a:cubicBezTo>
                  <a:cubicBezTo>
                    <a:pt x="3079" y="566"/>
                    <a:pt x="3528" y="742"/>
                    <a:pt x="3575" y="822"/>
                  </a:cubicBezTo>
                  <a:cubicBezTo>
                    <a:pt x="3565" y="833"/>
                    <a:pt x="3517" y="865"/>
                    <a:pt x="3351" y="902"/>
                  </a:cubicBezTo>
                  <a:cubicBezTo>
                    <a:pt x="3253" y="923"/>
                    <a:pt x="3106" y="933"/>
                    <a:pt x="2925" y="933"/>
                  </a:cubicBezTo>
                  <a:cubicBezTo>
                    <a:pt x="2559" y="933"/>
                    <a:pt x="2058" y="892"/>
                    <a:pt x="1561" y="817"/>
                  </a:cubicBezTo>
                  <a:cubicBezTo>
                    <a:pt x="668" y="677"/>
                    <a:pt x="208" y="497"/>
                    <a:pt x="166" y="384"/>
                  </a:cubicBezTo>
                  <a:cubicBezTo>
                    <a:pt x="155" y="362"/>
                    <a:pt x="192" y="330"/>
                    <a:pt x="225" y="309"/>
                  </a:cubicBezTo>
                  <a:cubicBezTo>
                    <a:pt x="423" y="181"/>
                    <a:pt x="800" y="137"/>
                    <a:pt x="1228" y="137"/>
                  </a:cubicBezTo>
                  <a:cubicBezTo>
                    <a:pt x="2195" y="137"/>
                    <a:pt x="3423" y="364"/>
                    <a:pt x="3442" y="368"/>
                  </a:cubicBezTo>
                  <a:cubicBezTo>
                    <a:pt x="3447" y="370"/>
                    <a:pt x="3453" y="370"/>
                    <a:pt x="3458" y="370"/>
                  </a:cubicBezTo>
                  <a:cubicBezTo>
                    <a:pt x="3489" y="370"/>
                    <a:pt x="3518" y="346"/>
                    <a:pt x="3523" y="314"/>
                  </a:cubicBezTo>
                  <a:cubicBezTo>
                    <a:pt x="3528" y="277"/>
                    <a:pt x="3506" y="240"/>
                    <a:pt x="3469" y="228"/>
                  </a:cubicBezTo>
                  <a:cubicBezTo>
                    <a:pt x="3396" y="218"/>
                    <a:pt x="2212" y="0"/>
                    <a:pt x="124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61;p59">
              <a:extLst>
                <a:ext uri="{FF2B5EF4-FFF2-40B4-BE49-F238E27FC236}">
                  <a16:creationId xmlns:a16="http://schemas.microsoft.com/office/drawing/2014/main" id="{69534CB1-3C66-46BE-AC28-EC04CF722962}"/>
                </a:ext>
              </a:extLst>
            </p:cNvPr>
            <p:cNvSpPr/>
            <p:nvPr/>
          </p:nvSpPr>
          <p:spPr>
            <a:xfrm>
              <a:off x="6645122" y="3281509"/>
              <a:ext cx="312485" cy="253410"/>
            </a:xfrm>
            <a:custGeom>
              <a:avLst/>
              <a:gdLst/>
              <a:ahLst/>
              <a:cxnLst/>
              <a:rect l="l" t="t" r="r" b="b"/>
              <a:pathLst>
                <a:path w="4676" h="3792" extrusionOk="0">
                  <a:moveTo>
                    <a:pt x="1731" y="1"/>
                  </a:moveTo>
                  <a:cubicBezTo>
                    <a:pt x="808" y="1"/>
                    <a:pt x="0" y="328"/>
                    <a:pt x="0" y="328"/>
                  </a:cubicBezTo>
                  <a:cubicBezTo>
                    <a:pt x="0" y="328"/>
                    <a:pt x="561" y="1589"/>
                    <a:pt x="726" y="2631"/>
                  </a:cubicBezTo>
                  <a:cubicBezTo>
                    <a:pt x="898" y="3668"/>
                    <a:pt x="3735" y="3791"/>
                    <a:pt x="3735" y="3791"/>
                  </a:cubicBezTo>
                  <a:cubicBezTo>
                    <a:pt x="3735" y="3791"/>
                    <a:pt x="4676" y="2610"/>
                    <a:pt x="3997" y="1273"/>
                  </a:cubicBezTo>
                  <a:cubicBezTo>
                    <a:pt x="3486" y="266"/>
                    <a:pt x="2562" y="1"/>
                    <a:pt x="173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62;p59">
              <a:extLst>
                <a:ext uri="{FF2B5EF4-FFF2-40B4-BE49-F238E27FC236}">
                  <a16:creationId xmlns:a16="http://schemas.microsoft.com/office/drawing/2014/main" id="{E957A37C-2E1E-408C-AE9A-59698C3F3DD8}"/>
                </a:ext>
              </a:extLst>
            </p:cNvPr>
            <p:cNvSpPr/>
            <p:nvPr/>
          </p:nvSpPr>
          <p:spPr>
            <a:xfrm>
              <a:off x="6632559" y="3351679"/>
              <a:ext cx="172549" cy="148157"/>
            </a:xfrm>
            <a:custGeom>
              <a:avLst/>
              <a:gdLst/>
              <a:ahLst/>
              <a:cxnLst/>
              <a:rect l="l" t="t" r="r" b="b"/>
              <a:pathLst>
                <a:path w="2582" h="2217" extrusionOk="0">
                  <a:moveTo>
                    <a:pt x="1045" y="0"/>
                  </a:moveTo>
                  <a:cubicBezTo>
                    <a:pt x="954" y="0"/>
                    <a:pt x="899" y="4"/>
                    <a:pt x="899" y="4"/>
                  </a:cubicBezTo>
                  <a:cubicBezTo>
                    <a:pt x="1" y="373"/>
                    <a:pt x="1128" y="2217"/>
                    <a:pt x="1128" y="2217"/>
                  </a:cubicBezTo>
                  <a:cubicBezTo>
                    <a:pt x="1128" y="2217"/>
                    <a:pt x="2582" y="1950"/>
                    <a:pt x="2555" y="919"/>
                  </a:cubicBezTo>
                  <a:cubicBezTo>
                    <a:pt x="2534" y="78"/>
                    <a:pt x="1446" y="0"/>
                    <a:pt x="10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3;p59">
              <a:extLst>
                <a:ext uri="{FF2B5EF4-FFF2-40B4-BE49-F238E27FC236}">
                  <a16:creationId xmlns:a16="http://schemas.microsoft.com/office/drawing/2014/main" id="{D822470E-4803-477D-8F84-11123271F789}"/>
                </a:ext>
              </a:extLst>
            </p:cNvPr>
            <p:cNvSpPr/>
            <p:nvPr/>
          </p:nvSpPr>
          <p:spPr>
            <a:xfrm>
              <a:off x="6304703" y="3470566"/>
              <a:ext cx="719799" cy="1166808"/>
            </a:xfrm>
            <a:custGeom>
              <a:avLst/>
              <a:gdLst/>
              <a:ahLst/>
              <a:cxnLst/>
              <a:rect l="l" t="t" r="r" b="b"/>
              <a:pathLst>
                <a:path w="10771" h="17460" extrusionOk="0">
                  <a:moveTo>
                    <a:pt x="6718" y="0"/>
                  </a:moveTo>
                  <a:cubicBezTo>
                    <a:pt x="6718" y="0"/>
                    <a:pt x="6024" y="265"/>
                    <a:pt x="5278" y="265"/>
                  </a:cubicBezTo>
                  <a:cubicBezTo>
                    <a:pt x="5001" y="265"/>
                    <a:pt x="4717" y="228"/>
                    <a:pt x="4458" y="129"/>
                  </a:cubicBezTo>
                  <a:cubicBezTo>
                    <a:pt x="4458" y="129"/>
                    <a:pt x="2971" y="721"/>
                    <a:pt x="1999" y="1363"/>
                  </a:cubicBezTo>
                  <a:cubicBezTo>
                    <a:pt x="951" y="2046"/>
                    <a:pt x="1448" y="4693"/>
                    <a:pt x="1192" y="6371"/>
                  </a:cubicBezTo>
                  <a:cubicBezTo>
                    <a:pt x="940" y="8055"/>
                    <a:pt x="358" y="9397"/>
                    <a:pt x="53" y="12192"/>
                  </a:cubicBezTo>
                  <a:cubicBezTo>
                    <a:pt x="21" y="12507"/>
                    <a:pt x="5" y="12801"/>
                    <a:pt x="5" y="13073"/>
                  </a:cubicBezTo>
                  <a:cubicBezTo>
                    <a:pt x="0" y="13137"/>
                    <a:pt x="0" y="13196"/>
                    <a:pt x="5" y="13260"/>
                  </a:cubicBezTo>
                  <a:cubicBezTo>
                    <a:pt x="27" y="14746"/>
                    <a:pt x="449" y="15537"/>
                    <a:pt x="449" y="15537"/>
                  </a:cubicBezTo>
                  <a:cubicBezTo>
                    <a:pt x="601" y="16359"/>
                    <a:pt x="3149" y="17459"/>
                    <a:pt x="5573" y="17459"/>
                  </a:cubicBezTo>
                  <a:cubicBezTo>
                    <a:pt x="6981" y="17459"/>
                    <a:pt x="8346" y="17088"/>
                    <a:pt x="9177" y="16077"/>
                  </a:cubicBezTo>
                  <a:cubicBezTo>
                    <a:pt x="9177" y="16077"/>
                    <a:pt x="9797" y="16008"/>
                    <a:pt x="10021" y="14233"/>
                  </a:cubicBezTo>
                  <a:cubicBezTo>
                    <a:pt x="10033" y="14168"/>
                    <a:pt x="10038" y="14111"/>
                    <a:pt x="10043" y="14047"/>
                  </a:cubicBezTo>
                  <a:cubicBezTo>
                    <a:pt x="10129" y="13245"/>
                    <a:pt x="10134" y="12138"/>
                    <a:pt x="9984" y="10588"/>
                  </a:cubicBezTo>
                  <a:cubicBezTo>
                    <a:pt x="9808" y="8760"/>
                    <a:pt x="9936" y="7841"/>
                    <a:pt x="10001" y="6023"/>
                  </a:cubicBezTo>
                  <a:cubicBezTo>
                    <a:pt x="10001" y="5959"/>
                    <a:pt x="10006" y="5895"/>
                    <a:pt x="10006" y="5825"/>
                  </a:cubicBezTo>
                  <a:cubicBezTo>
                    <a:pt x="10011" y="5628"/>
                    <a:pt x="10016" y="5425"/>
                    <a:pt x="10021" y="5206"/>
                  </a:cubicBezTo>
                  <a:cubicBezTo>
                    <a:pt x="10065" y="2806"/>
                    <a:pt x="10770" y="1742"/>
                    <a:pt x="9540" y="1101"/>
                  </a:cubicBezTo>
                  <a:cubicBezTo>
                    <a:pt x="8311" y="454"/>
                    <a:pt x="6718" y="0"/>
                    <a:pt x="67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4;p59">
              <a:extLst>
                <a:ext uri="{FF2B5EF4-FFF2-40B4-BE49-F238E27FC236}">
                  <a16:creationId xmlns:a16="http://schemas.microsoft.com/office/drawing/2014/main" id="{34BB2ADD-AC32-4655-9C27-809024FC4362}"/>
                </a:ext>
              </a:extLst>
            </p:cNvPr>
            <p:cNvSpPr/>
            <p:nvPr/>
          </p:nvSpPr>
          <p:spPr>
            <a:xfrm>
              <a:off x="6517549" y="3593731"/>
              <a:ext cx="255081" cy="86608"/>
            </a:xfrm>
            <a:custGeom>
              <a:avLst/>
              <a:gdLst/>
              <a:ahLst/>
              <a:cxnLst/>
              <a:rect l="l" t="t" r="r" b="b"/>
              <a:pathLst>
                <a:path w="3817" h="1296" extrusionOk="0">
                  <a:moveTo>
                    <a:pt x="72" y="0"/>
                  </a:moveTo>
                  <a:cubicBezTo>
                    <a:pt x="70" y="0"/>
                    <a:pt x="67" y="0"/>
                    <a:pt x="64" y="1"/>
                  </a:cubicBezTo>
                  <a:cubicBezTo>
                    <a:pt x="27" y="6"/>
                    <a:pt x="0" y="38"/>
                    <a:pt x="5" y="75"/>
                  </a:cubicBezTo>
                  <a:cubicBezTo>
                    <a:pt x="5" y="81"/>
                    <a:pt x="129" y="1032"/>
                    <a:pt x="1118" y="1241"/>
                  </a:cubicBezTo>
                  <a:cubicBezTo>
                    <a:pt x="1155" y="1246"/>
                    <a:pt x="1192" y="1256"/>
                    <a:pt x="1229" y="1262"/>
                  </a:cubicBezTo>
                  <a:cubicBezTo>
                    <a:pt x="1398" y="1286"/>
                    <a:pt x="1576" y="1296"/>
                    <a:pt x="1757" y="1296"/>
                  </a:cubicBezTo>
                  <a:cubicBezTo>
                    <a:pt x="2699" y="1296"/>
                    <a:pt x="3708" y="1019"/>
                    <a:pt x="3758" y="1005"/>
                  </a:cubicBezTo>
                  <a:cubicBezTo>
                    <a:pt x="3795" y="995"/>
                    <a:pt x="3817" y="958"/>
                    <a:pt x="3806" y="926"/>
                  </a:cubicBezTo>
                  <a:cubicBezTo>
                    <a:pt x="3797" y="895"/>
                    <a:pt x="3769" y="874"/>
                    <a:pt x="3742" y="874"/>
                  </a:cubicBezTo>
                  <a:cubicBezTo>
                    <a:pt x="3736" y="874"/>
                    <a:pt x="3731" y="875"/>
                    <a:pt x="3725" y="877"/>
                  </a:cubicBezTo>
                  <a:cubicBezTo>
                    <a:pt x="3712" y="882"/>
                    <a:pt x="2694" y="1162"/>
                    <a:pt x="1761" y="1162"/>
                  </a:cubicBezTo>
                  <a:cubicBezTo>
                    <a:pt x="1583" y="1162"/>
                    <a:pt x="1409" y="1152"/>
                    <a:pt x="1246" y="1128"/>
                  </a:cubicBezTo>
                  <a:cubicBezTo>
                    <a:pt x="262" y="985"/>
                    <a:pt x="139" y="97"/>
                    <a:pt x="134" y="60"/>
                  </a:cubicBezTo>
                  <a:cubicBezTo>
                    <a:pt x="134" y="26"/>
                    <a:pt x="102" y="0"/>
                    <a:pt x="7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5;p59">
              <a:extLst>
                <a:ext uri="{FF2B5EF4-FFF2-40B4-BE49-F238E27FC236}">
                  <a16:creationId xmlns:a16="http://schemas.microsoft.com/office/drawing/2014/main" id="{473E75EB-B2AD-4057-BC7A-4BF8F7AEFAEF}"/>
                </a:ext>
              </a:extLst>
            </p:cNvPr>
            <p:cNvSpPr/>
            <p:nvPr/>
          </p:nvSpPr>
          <p:spPr>
            <a:xfrm>
              <a:off x="6548623" y="3547151"/>
              <a:ext cx="262231" cy="69367"/>
            </a:xfrm>
            <a:custGeom>
              <a:avLst/>
              <a:gdLst/>
              <a:ahLst/>
              <a:cxnLst/>
              <a:rect l="l" t="t" r="r" b="b"/>
              <a:pathLst>
                <a:path w="3924" h="1038" extrusionOk="0">
                  <a:moveTo>
                    <a:pt x="3846" y="1"/>
                  </a:moveTo>
                  <a:cubicBezTo>
                    <a:pt x="3835" y="1"/>
                    <a:pt x="3825" y="3"/>
                    <a:pt x="3817" y="9"/>
                  </a:cubicBezTo>
                  <a:cubicBezTo>
                    <a:pt x="3800" y="19"/>
                    <a:pt x="2513" y="772"/>
                    <a:pt x="1486" y="895"/>
                  </a:cubicBezTo>
                  <a:cubicBezTo>
                    <a:pt x="1421" y="903"/>
                    <a:pt x="1359" y="907"/>
                    <a:pt x="1299" y="907"/>
                  </a:cubicBezTo>
                  <a:cubicBezTo>
                    <a:pt x="453" y="907"/>
                    <a:pt x="149" y="177"/>
                    <a:pt x="134" y="147"/>
                  </a:cubicBezTo>
                  <a:cubicBezTo>
                    <a:pt x="126" y="120"/>
                    <a:pt x="103" y="104"/>
                    <a:pt x="77" y="104"/>
                  </a:cubicBezTo>
                  <a:cubicBezTo>
                    <a:pt x="68" y="104"/>
                    <a:pt x="58" y="106"/>
                    <a:pt x="48" y="110"/>
                  </a:cubicBezTo>
                  <a:cubicBezTo>
                    <a:pt x="16" y="120"/>
                    <a:pt x="1" y="163"/>
                    <a:pt x="11" y="195"/>
                  </a:cubicBezTo>
                  <a:cubicBezTo>
                    <a:pt x="16" y="206"/>
                    <a:pt x="363" y="1038"/>
                    <a:pt x="1297" y="1038"/>
                  </a:cubicBezTo>
                  <a:cubicBezTo>
                    <a:pt x="1327" y="1038"/>
                    <a:pt x="1358" y="1037"/>
                    <a:pt x="1390" y="1035"/>
                  </a:cubicBezTo>
                  <a:cubicBezTo>
                    <a:pt x="1427" y="1035"/>
                    <a:pt x="1465" y="1029"/>
                    <a:pt x="1502" y="1023"/>
                  </a:cubicBezTo>
                  <a:cubicBezTo>
                    <a:pt x="2555" y="900"/>
                    <a:pt x="3827" y="158"/>
                    <a:pt x="3881" y="126"/>
                  </a:cubicBezTo>
                  <a:cubicBezTo>
                    <a:pt x="3913" y="105"/>
                    <a:pt x="3924" y="67"/>
                    <a:pt x="3907" y="34"/>
                  </a:cubicBezTo>
                  <a:cubicBezTo>
                    <a:pt x="3893" y="13"/>
                    <a:pt x="3868" y="1"/>
                    <a:pt x="384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6;p59">
              <a:extLst>
                <a:ext uri="{FF2B5EF4-FFF2-40B4-BE49-F238E27FC236}">
                  <a16:creationId xmlns:a16="http://schemas.microsoft.com/office/drawing/2014/main" id="{77937B9C-B259-4FFB-9E58-5A09DBB45963}"/>
                </a:ext>
              </a:extLst>
            </p:cNvPr>
            <p:cNvSpPr/>
            <p:nvPr/>
          </p:nvSpPr>
          <p:spPr>
            <a:xfrm>
              <a:off x="6797623" y="3822350"/>
              <a:ext cx="145417" cy="263701"/>
            </a:xfrm>
            <a:custGeom>
              <a:avLst/>
              <a:gdLst/>
              <a:ahLst/>
              <a:cxnLst/>
              <a:rect l="l" t="t" r="r" b="b"/>
              <a:pathLst>
                <a:path w="2176" h="3946" extrusionOk="0">
                  <a:moveTo>
                    <a:pt x="1182" y="1"/>
                  </a:moveTo>
                  <a:lnTo>
                    <a:pt x="0" y="1957"/>
                  </a:lnTo>
                  <a:lnTo>
                    <a:pt x="999" y="3945"/>
                  </a:lnTo>
                  <a:lnTo>
                    <a:pt x="2176" y="2058"/>
                  </a:lnTo>
                  <a:lnTo>
                    <a:pt x="1182"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7;p59">
              <a:extLst>
                <a:ext uri="{FF2B5EF4-FFF2-40B4-BE49-F238E27FC236}">
                  <a16:creationId xmlns:a16="http://schemas.microsoft.com/office/drawing/2014/main" id="{2D0B27A7-9D92-44CD-B483-2A65C0C4DDB3}"/>
                </a:ext>
              </a:extLst>
            </p:cNvPr>
            <p:cNvSpPr/>
            <p:nvPr/>
          </p:nvSpPr>
          <p:spPr>
            <a:xfrm>
              <a:off x="6652206" y="3816603"/>
              <a:ext cx="145483" cy="264035"/>
            </a:xfrm>
            <a:custGeom>
              <a:avLst/>
              <a:gdLst/>
              <a:ahLst/>
              <a:cxnLst/>
              <a:rect l="l" t="t" r="r" b="b"/>
              <a:pathLst>
                <a:path w="2177" h="3951" extrusionOk="0">
                  <a:moveTo>
                    <a:pt x="1160" y="1"/>
                  </a:moveTo>
                  <a:lnTo>
                    <a:pt x="1" y="1974"/>
                  </a:lnTo>
                  <a:lnTo>
                    <a:pt x="1022" y="3950"/>
                  </a:lnTo>
                  <a:lnTo>
                    <a:pt x="2176" y="2048"/>
                  </a:lnTo>
                  <a:lnTo>
                    <a:pt x="1160"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8;p59">
              <a:extLst>
                <a:ext uri="{FF2B5EF4-FFF2-40B4-BE49-F238E27FC236}">
                  <a16:creationId xmlns:a16="http://schemas.microsoft.com/office/drawing/2014/main" id="{4A547227-1470-437D-9E31-35D470B69821}"/>
                </a:ext>
              </a:extLst>
            </p:cNvPr>
            <p:cNvSpPr/>
            <p:nvPr/>
          </p:nvSpPr>
          <p:spPr>
            <a:xfrm>
              <a:off x="6506455" y="3812325"/>
              <a:ext cx="145818" cy="264035"/>
            </a:xfrm>
            <a:custGeom>
              <a:avLst/>
              <a:gdLst/>
              <a:ahLst/>
              <a:cxnLst/>
              <a:rect l="l" t="t" r="r" b="b"/>
              <a:pathLst>
                <a:path w="2182" h="3951" extrusionOk="0">
                  <a:moveTo>
                    <a:pt x="1139" y="1"/>
                  </a:moveTo>
                  <a:lnTo>
                    <a:pt x="1" y="1984"/>
                  </a:lnTo>
                  <a:lnTo>
                    <a:pt x="1042" y="3950"/>
                  </a:lnTo>
                  <a:lnTo>
                    <a:pt x="2182" y="2038"/>
                  </a:lnTo>
                  <a:lnTo>
                    <a:pt x="11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9;p59">
              <a:extLst>
                <a:ext uri="{FF2B5EF4-FFF2-40B4-BE49-F238E27FC236}">
                  <a16:creationId xmlns:a16="http://schemas.microsoft.com/office/drawing/2014/main" id="{4F0DB655-5CF0-4F36-91CA-DBFE3A92BD9B}"/>
                </a:ext>
              </a:extLst>
            </p:cNvPr>
            <p:cNvSpPr/>
            <p:nvPr/>
          </p:nvSpPr>
          <p:spPr>
            <a:xfrm>
              <a:off x="6361105" y="3809853"/>
              <a:ext cx="145751" cy="264035"/>
            </a:xfrm>
            <a:custGeom>
              <a:avLst/>
              <a:gdLst/>
              <a:ahLst/>
              <a:cxnLst/>
              <a:rect l="l" t="t" r="r" b="b"/>
              <a:pathLst>
                <a:path w="2181" h="3951" extrusionOk="0">
                  <a:moveTo>
                    <a:pt x="1118" y="1"/>
                  </a:moveTo>
                  <a:lnTo>
                    <a:pt x="0" y="1994"/>
                  </a:lnTo>
                  <a:lnTo>
                    <a:pt x="1064" y="3950"/>
                  </a:lnTo>
                  <a:lnTo>
                    <a:pt x="2181" y="2021"/>
                  </a:lnTo>
                  <a:lnTo>
                    <a:pt x="1118"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70;p59">
              <a:extLst>
                <a:ext uri="{FF2B5EF4-FFF2-40B4-BE49-F238E27FC236}">
                  <a16:creationId xmlns:a16="http://schemas.microsoft.com/office/drawing/2014/main" id="{0CF5107B-6737-4173-ADA0-64775ABEA18C}"/>
                </a:ext>
              </a:extLst>
            </p:cNvPr>
            <p:cNvSpPr/>
            <p:nvPr/>
          </p:nvSpPr>
          <p:spPr>
            <a:xfrm>
              <a:off x="6640779" y="3549156"/>
              <a:ext cx="78589" cy="660456"/>
            </a:xfrm>
            <a:custGeom>
              <a:avLst/>
              <a:gdLst/>
              <a:ahLst/>
              <a:cxnLst/>
              <a:rect l="l" t="t" r="r" b="b"/>
              <a:pathLst>
                <a:path w="1176" h="9883" extrusionOk="0">
                  <a:moveTo>
                    <a:pt x="1066" y="0"/>
                  </a:moveTo>
                  <a:cubicBezTo>
                    <a:pt x="1024" y="0"/>
                    <a:pt x="986" y="26"/>
                    <a:pt x="973" y="69"/>
                  </a:cubicBezTo>
                  <a:cubicBezTo>
                    <a:pt x="968" y="80"/>
                    <a:pt x="604" y="1255"/>
                    <a:pt x="369" y="3031"/>
                  </a:cubicBezTo>
                  <a:cubicBezTo>
                    <a:pt x="150" y="4671"/>
                    <a:pt x="1" y="7178"/>
                    <a:pt x="524" y="9807"/>
                  </a:cubicBezTo>
                  <a:cubicBezTo>
                    <a:pt x="534" y="9847"/>
                    <a:pt x="572" y="9882"/>
                    <a:pt x="615" y="9882"/>
                  </a:cubicBezTo>
                  <a:cubicBezTo>
                    <a:pt x="619" y="9882"/>
                    <a:pt x="622" y="9882"/>
                    <a:pt x="626" y="9882"/>
                  </a:cubicBezTo>
                  <a:lnTo>
                    <a:pt x="642" y="9882"/>
                  </a:lnTo>
                  <a:cubicBezTo>
                    <a:pt x="690" y="9871"/>
                    <a:pt x="727" y="9818"/>
                    <a:pt x="717" y="9770"/>
                  </a:cubicBezTo>
                  <a:cubicBezTo>
                    <a:pt x="198" y="7167"/>
                    <a:pt x="342" y="4681"/>
                    <a:pt x="561" y="3063"/>
                  </a:cubicBezTo>
                  <a:cubicBezTo>
                    <a:pt x="791" y="1299"/>
                    <a:pt x="1155" y="139"/>
                    <a:pt x="1161" y="128"/>
                  </a:cubicBezTo>
                  <a:cubicBezTo>
                    <a:pt x="1176" y="75"/>
                    <a:pt x="1144" y="21"/>
                    <a:pt x="1096" y="4"/>
                  </a:cubicBezTo>
                  <a:cubicBezTo>
                    <a:pt x="1086" y="2"/>
                    <a:pt x="1076" y="0"/>
                    <a:pt x="1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71;p59">
              <a:extLst>
                <a:ext uri="{FF2B5EF4-FFF2-40B4-BE49-F238E27FC236}">
                  <a16:creationId xmlns:a16="http://schemas.microsoft.com/office/drawing/2014/main" id="{33B8D556-8F2C-4C2C-8C16-0AE77B56A633}"/>
                </a:ext>
              </a:extLst>
            </p:cNvPr>
            <p:cNvSpPr/>
            <p:nvPr/>
          </p:nvSpPr>
          <p:spPr>
            <a:xfrm>
              <a:off x="6760066" y="3463015"/>
              <a:ext cx="130113" cy="57605"/>
            </a:xfrm>
            <a:custGeom>
              <a:avLst/>
              <a:gdLst/>
              <a:ahLst/>
              <a:cxnLst/>
              <a:rect l="l" t="t" r="r" b="b"/>
              <a:pathLst>
                <a:path w="1947" h="862" extrusionOk="0">
                  <a:moveTo>
                    <a:pt x="0" y="0"/>
                  </a:moveTo>
                  <a:lnTo>
                    <a:pt x="32" y="198"/>
                  </a:lnTo>
                  <a:cubicBezTo>
                    <a:pt x="1053" y="540"/>
                    <a:pt x="1801" y="851"/>
                    <a:pt x="1813" y="856"/>
                  </a:cubicBezTo>
                  <a:cubicBezTo>
                    <a:pt x="1823" y="859"/>
                    <a:pt x="1834" y="861"/>
                    <a:pt x="1844" y="861"/>
                  </a:cubicBezTo>
                  <a:cubicBezTo>
                    <a:pt x="1881" y="861"/>
                    <a:pt x="1914" y="841"/>
                    <a:pt x="1930" y="807"/>
                  </a:cubicBezTo>
                  <a:cubicBezTo>
                    <a:pt x="1946" y="765"/>
                    <a:pt x="1924" y="711"/>
                    <a:pt x="1882" y="696"/>
                  </a:cubicBezTo>
                  <a:cubicBezTo>
                    <a:pt x="1865" y="691"/>
                    <a:pt x="1070" y="358"/>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72;p59">
              <a:extLst>
                <a:ext uri="{FF2B5EF4-FFF2-40B4-BE49-F238E27FC236}">
                  <a16:creationId xmlns:a16="http://schemas.microsoft.com/office/drawing/2014/main" id="{D8C66682-9F11-4E9B-94E9-DCF768ED03FD}"/>
                </a:ext>
              </a:extLst>
            </p:cNvPr>
            <p:cNvSpPr/>
            <p:nvPr/>
          </p:nvSpPr>
          <p:spPr>
            <a:xfrm>
              <a:off x="6512537" y="3570140"/>
              <a:ext cx="70503" cy="637334"/>
            </a:xfrm>
            <a:custGeom>
              <a:avLst/>
              <a:gdLst/>
              <a:ahLst/>
              <a:cxnLst/>
              <a:rect l="l" t="t" r="r" b="b"/>
              <a:pathLst>
                <a:path w="1055" h="9537" extrusionOk="0">
                  <a:moveTo>
                    <a:pt x="894" y="1"/>
                  </a:moveTo>
                  <a:cubicBezTo>
                    <a:pt x="776" y="450"/>
                    <a:pt x="541" y="1412"/>
                    <a:pt x="369" y="2684"/>
                  </a:cubicBezTo>
                  <a:cubicBezTo>
                    <a:pt x="150" y="4325"/>
                    <a:pt x="1" y="6832"/>
                    <a:pt x="524" y="9461"/>
                  </a:cubicBezTo>
                  <a:cubicBezTo>
                    <a:pt x="534" y="9506"/>
                    <a:pt x="571" y="9536"/>
                    <a:pt x="614" y="9536"/>
                  </a:cubicBezTo>
                  <a:cubicBezTo>
                    <a:pt x="618" y="9536"/>
                    <a:pt x="622" y="9536"/>
                    <a:pt x="626" y="9536"/>
                  </a:cubicBezTo>
                  <a:lnTo>
                    <a:pt x="642" y="9536"/>
                  </a:lnTo>
                  <a:cubicBezTo>
                    <a:pt x="690" y="9525"/>
                    <a:pt x="727" y="9478"/>
                    <a:pt x="717" y="9424"/>
                  </a:cubicBezTo>
                  <a:cubicBezTo>
                    <a:pt x="198" y="6821"/>
                    <a:pt x="349" y="4340"/>
                    <a:pt x="561" y="2717"/>
                  </a:cubicBezTo>
                  <a:cubicBezTo>
                    <a:pt x="717" y="1540"/>
                    <a:pt x="931" y="632"/>
                    <a:pt x="1054" y="151"/>
                  </a:cubicBezTo>
                  <a:cubicBezTo>
                    <a:pt x="1000" y="102"/>
                    <a:pt x="946" y="55"/>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3;p59">
              <a:extLst>
                <a:ext uri="{FF2B5EF4-FFF2-40B4-BE49-F238E27FC236}">
                  <a16:creationId xmlns:a16="http://schemas.microsoft.com/office/drawing/2014/main" id="{FBF9A23C-AC40-495D-B59E-9E0C208B84C2}"/>
                </a:ext>
              </a:extLst>
            </p:cNvPr>
            <p:cNvSpPr/>
            <p:nvPr/>
          </p:nvSpPr>
          <p:spPr>
            <a:xfrm>
              <a:off x="6403942" y="4169723"/>
              <a:ext cx="409719" cy="272055"/>
            </a:xfrm>
            <a:custGeom>
              <a:avLst/>
              <a:gdLst/>
              <a:ahLst/>
              <a:cxnLst/>
              <a:rect l="l" t="t" r="r" b="b"/>
              <a:pathLst>
                <a:path w="6131" h="4071" extrusionOk="0">
                  <a:moveTo>
                    <a:pt x="1669" y="1"/>
                  </a:moveTo>
                  <a:cubicBezTo>
                    <a:pt x="1422" y="1"/>
                    <a:pt x="1182" y="5"/>
                    <a:pt x="952" y="13"/>
                  </a:cubicBezTo>
                  <a:cubicBezTo>
                    <a:pt x="893" y="13"/>
                    <a:pt x="840" y="13"/>
                    <a:pt x="781" y="18"/>
                  </a:cubicBezTo>
                  <a:cubicBezTo>
                    <a:pt x="748" y="18"/>
                    <a:pt x="716" y="25"/>
                    <a:pt x="679" y="25"/>
                  </a:cubicBezTo>
                  <a:cubicBezTo>
                    <a:pt x="573" y="30"/>
                    <a:pt x="482" y="104"/>
                    <a:pt x="455" y="211"/>
                  </a:cubicBezTo>
                  <a:cubicBezTo>
                    <a:pt x="332" y="736"/>
                    <a:pt x="1" y="2290"/>
                    <a:pt x="215" y="3274"/>
                  </a:cubicBezTo>
                  <a:cubicBezTo>
                    <a:pt x="230" y="3349"/>
                    <a:pt x="279" y="3413"/>
                    <a:pt x="353" y="3445"/>
                  </a:cubicBezTo>
                  <a:cubicBezTo>
                    <a:pt x="423" y="3477"/>
                    <a:pt x="519" y="3520"/>
                    <a:pt x="647" y="3568"/>
                  </a:cubicBezTo>
                  <a:cubicBezTo>
                    <a:pt x="701" y="3585"/>
                    <a:pt x="760" y="3610"/>
                    <a:pt x="824" y="3632"/>
                  </a:cubicBezTo>
                  <a:cubicBezTo>
                    <a:pt x="1395" y="3826"/>
                    <a:pt x="2355" y="4071"/>
                    <a:pt x="3583" y="4071"/>
                  </a:cubicBezTo>
                  <a:cubicBezTo>
                    <a:pt x="4183" y="4071"/>
                    <a:pt x="4846" y="4013"/>
                    <a:pt x="5559" y="3862"/>
                  </a:cubicBezTo>
                  <a:cubicBezTo>
                    <a:pt x="5613" y="3851"/>
                    <a:pt x="5667" y="3841"/>
                    <a:pt x="5719" y="3830"/>
                  </a:cubicBezTo>
                  <a:cubicBezTo>
                    <a:pt x="5746" y="3824"/>
                    <a:pt x="5773" y="3819"/>
                    <a:pt x="5805" y="3809"/>
                  </a:cubicBezTo>
                  <a:cubicBezTo>
                    <a:pt x="5923" y="3782"/>
                    <a:pt x="6003" y="3669"/>
                    <a:pt x="5992" y="3546"/>
                  </a:cubicBezTo>
                  <a:cubicBezTo>
                    <a:pt x="5955" y="3114"/>
                    <a:pt x="5896" y="2023"/>
                    <a:pt x="6110" y="516"/>
                  </a:cubicBezTo>
                  <a:cubicBezTo>
                    <a:pt x="6131" y="371"/>
                    <a:pt x="6030" y="249"/>
                    <a:pt x="5891" y="233"/>
                  </a:cubicBezTo>
                  <a:cubicBezTo>
                    <a:pt x="5859" y="228"/>
                    <a:pt x="5822" y="228"/>
                    <a:pt x="5778" y="222"/>
                  </a:cubicBezTo>
                  <a:cubicBezTo>
                    <a:pt x="5731" y="217"/>
                    <a:pt x="5677" y="211"/>
                    <a:pt x="5618" y="206"/>
                  </a:cubicBezTo>
                  <a:cubicBezTo>
                    <a:pt x="4787" y="133"/>
                    <a:pt x="3123" y="1"/>
                    <a:pt x="166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4;p59">
              <a:extLst>
                <a:ext uri="{FF2B5EF4-FFF2-40B4-BE49-F238E27FC236}">
                  <a16:creationId xmlns:a16="http://schemas.microsoft.com/office/drawing/2014/main" id="{2E08222B-5170-4C1E-BBF0-325D6E43F220}"/>
                </a:ext>
              </a:extLst>
            </p:cNvPr>
            <p:cNvSpPr/>
            <p:nvPr/>
          </p:nvSpPr>
          <p:spPr>
            <a:xfrm>
              <a:off x="6760400" y="4183422"/>
              <a:ext cx="29738" cy="244388"/>
            </a:xfrm>
            <a:custGeom>
              <a:avLst/>
              <a:gdLst/>
              <a:ahLst/>
              <a:cxnLst/>
              <a:rect l="l" t="t" r="r" b="b"/>
              <a:pathLst>
                <a:path w="445" h="3657" extrusionOk="0">
                  <a:moveTo>
                    <a:pt x="284" y="1"/>
                  </a:moveTo>
                  <a:cubicBezTo>
                    <a:pt x="231" y="242"/>
                    <a:pt x="150" y="647"/>
                    <a:pt x="103" y="1135"/>
                  </a:cubicBezTo>
                  <a:cubicBezTo>
                    <a:pt x="32" y="1802"/>
                    <a:pt x="0" y="2764"/>
                    <a:pt x="225" y="3657"/>
                  </a:cubicBezTo>
                  <a:cubicBezTo>
                    <a:pt x="279" y="3646"/>
                    <a:pt x="333" y="3636"/>
                    <a:pt x="385" y="3625"/>
                  </a:cubicBezTo>
                  <a:cubicBezTo>
                    <a:pt x="27" y="2208"/>
                    <a:pt x="321" y="590"/>
                    <a:pt x="444" y="17"/>
                  </a:cubicBezTo>
                  <a:cubicBezTo>
                    <a:pt x="397" y="12"/>
                    <a:pt x="343" y="6"/>
                    <a:pt x="28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5;p59">
              <a:extLst>
                <a:ext uri="{FF2B5EF4-FFF2-40B4-BE49-F238E27FC236}">
                  <a16:creationId xmlns:a16="http://schemas.microsoft.com/office/drawing/2014/main" id="{3BEBF666-EF4C-4B56-8304-5759F01FEDAD}"/>
                </a:ext>
              </a:extLst>
            </p:cNvPr>
            <p:cNvSpPr/>
            <p:nvPr/>
          </p:nvSpPr>
          <p:spPr>
            <a:xfrm>
              <a:off x="6435083" y="4170591"/>
              <a:ext cx="32545" cy="241916"/>
            </a:xfrm>
            <a:custGeom>
              <a:avLst/>
              <a:gdLst/>
              <a:ahLst/>
              <a:cxnLst/>
              <a:rect l="l" t="t" r="r" b="b"/>
              <a:pathLst>
                <a:path w="487" h="3620" extrusionOk="0">
                  <a:moveTo>
                    <a:pt x="486" y="0"/>
                  </a:moveTo>
                  <a:cubicBezTo>
                    <a:pt x="427" y="0"/>
                    <a:pt x="374" y="0"/>
                    <a:pt x="315" y="5"/>
                  </a:cubicBezTo>
                  <a:cubicBezTo>
                    <a:pt x="262" y="242"/>
                    <a:pt x="176" y="658"/>
                    <a:pt x="117" y="1155"/>
                  </a:cubicBezTo>
                  <a:cubicBezTo>
                    <a:pt x="43" y="1791"/>
                    <a:pt x="0" y="2694"/>
                    <a:pt x="181" y="3555"/>
                  </a:cubicBezTo>
                  <a:cubicBezTo>
                    <a:pt x="235" y="3572"/>
                    <a:pt x="294" y="3597"/>
                    <a:pt x="358" y="3619"/>
                  </a:cubicBezTo>
                  <a:cubicBezTo>
                    <a:pt x="26" y="2166"/>
                    <a:pt x="363" y="519"/>
                    <a:pt x="4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6;p59">
              <a:extLst>
                <a:ext uri="{FF2B5EF4-FFF2-40B4-BE49-F238E27FC236}">
                  <a16:creationId xmlns:a16="http://schemas.microsoft.com/office/drawing/2014/main" id="{14A97957-4EEA-4DAD-9CC9-AAFC9131B408}"/>
                </a:ext>
              </a:extLst>
            </p:cNvPr>
            <p:cNvSpPr/>
            <p:nvPr/>
          </p:nvSpPr>
          <p:spPr>
            <a:xfrm>
              <a:off x="6582505" y="3382687"/>
              <a:ext cx="173685" cy="184778"/>
            </a:xfrm>
            <a:custGeom>
              <a:avLst/>
              <a:gdLst/>
              <a:ahLst/>
              <a:cxnLst/>
              <a:rect l="l" t="t" r="r" b="b"/>
              <a:pathLst>
                <a:path w="2599" h="2765" extrusionOk="0">
                  <a:moveTo>
                    <a:pt x="2193" y="1"/>
                  </a:moveTo>
                  <a:lnTo>
                    <a:pt x="264" y="1705"/>
                  </a:lnTo>
                  <a:lnTo>
                    <a:pt x="1" y="1935"/>
                  </a:lnTo>
                  <a:lnTo>
                    <a:pt x="65" y="2309"/>
                  </a:lnTo>
                  <a:cubicBezTo>
                    <a:pt x="92" y="2470"/>
                    <a:pt x="199" y="2608"/>
                    <a:pt x="348" y="2667"/>
                  </a:cubicBezTo>
                  <a:lnTo>
                    <a:pt x="353" y="2667"/>
                  </a:lnTo>
                  <a:cubicBezTo>
                    <a:pt x="528" y="2735"/>
                    <a:pt x="700" y="2764"/>
                    <a:pt x="866" y="2764"/>
                  </a:cubicBezTo>
                  <a:cubicBezTo>
                    <a:pt x="1823" y="2764"/>
                    <a:pt x="2598" y="1807"/>
                    <a:pt x="2598" y="1807"/>
                  </a:cubicBezTo>
                  <a:lnTo>
                    <a:pt x="219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7;p59">
              <a:extLst>
                <a:ext uri="{FF2B5EF4-FFF2-40B4-BE49-F238E27FC236}">
                  <a16:creationId xmlns:a16="http://schemas.microsoft.com/office/drawing/2014/main" id="{1B766DCC-085A-4E45-A994-CC0E2CF8F7B3}"/>
                </a:ext>
              </a:extLst>
            </p:cNvPr>
            <p:cNvSpPr/>
            <p:nvPr/>
          </p:nvSpPr>
          <p:spPr>
            <a:xfrm>
              <a:off x="6619394" y="3461544"/>
              <a:ext cx="170744" cy="118819"/>
            </a:xfrm>
            <a:custGeom>
              <a:avLst/>
              <a:gdLst/>
              <a:ahLst/>
              <a:cxnLst/>
              <a:rect l="l" t="t" r="r" b="b"/>
              <a:pathLst>
                <a:path w="2555" h="1778" extrusionOk="0">
                  <a:moveTo>
                    <a:pt x="1903" y="1"/>
                  </a:moveTo>
                  <a:cubicBezTo>
                    <a:pt x="1860" y="1038"/>
                    <a:pt x="0" y="1546"/>
                    <a:pt x="0" y="1546"/>
                  </a:cubicBezTo>
                  <a:cubicBezTo>
                    <a:pt x="0" y="1546"/>
                    <a:pt x="432" y="1695"/>
                    <a:pt x="978" y="1771"/>
                  </a:cubicBezTo>
                  <a:cubicBezTo>
                    <a:pt x="1013" y="1775"/>
                    <a:pt x="1049" y="1777"/>
                    <a:pt x="1086" y="1777"/>
                  </a:cubicBezTo>
                  <a:cubicBezTo>
                    <a:pt x="1637" y="1777"/>
                    <a:pt x="2415" y="1314"/>
                    <a:pt x="2480" y="824"/>
                  </a:cubicBezTo>
                  <a:cubicBezTo>
                    <a:pt x="2554" y="296"/>
                    <a:pt x="1903" y="1"/>
                    <a:pt x="19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78;p59">
              <a:extLst>
                <a:ext uri="{FF2B5EF4-FFF2-40B4-BE49-F238E27FC236}">
                  <a16:creationId xmlns:a16="http://schemas.microsoft.com/office/drawing/2014/main" id="{325289D7-6BA3-4E99-A4F2-9DA59C9999D4}"/>
                </a:ext>
              </a:extLst>
            </p:cNvPr>
            <p:cNvSpPr/>
            <p:nvPr/>
          </p:nvSpPr>
          <p:spPr>
            <a:xfrm>
              <a:off x="6582505" y="3455129"/>
              <a:ext cx="114075" cy="105855"/>
            </a:xfrm>
            <a:custGeom>
              <a:avLst/>
              <a:gdLst/>
              <a:ahLst/>
              <a:cxnLst/>
              <a:rect l="l" t="t" r="r" b="b"/>
              <a:pathLst>
                <a:path w="1707" h="1584" extrusionOk="0">
                  <a:moveTo>
                    <a:pt x="1707" y="0"/>
                  </a:moveTo>
                  <a:lnTo>
                    <a:pt x="264" y="621"/>
                  </a:lnTo>
                  <a:lnTo>
                    <a:pt x="1" y="829"/>
                  </a:lnTo>
                  <a:lnTo>
                    <a:pt x="65" y="1225"/>
                  </a:lnTo>
                  <a:cubicBezTo>
                    <a:pt x="92" y="1386"/>
                    <a:pt x="199" y="1524"/>
                    <a:pt x="348" y="1583"/>
                  </a:cubicBezTo>
                  <a:lnTo>
                    <a:pt x="353" y="1583"/>
                  </a:lnTo>
                  <a:cubicBezTo>
                    <a:pt x="1204" y="1065"/>
                    <a:pt x="1707" y="1"/>
                    <a:pt x="17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79;p59">
              <a:extLst>
                <a:ext uri="{FF2B5EF4-FFF2-40B4-BE49-F238E27FC236}">
                  <a16:creationId xmlns:a16="http://schemas.microsoft.com/office/drawing/2014/main" id="{FAEB7C24-E835-4912-9065-1577519FAB4D}"/>
                </a:ext>
              </a:extLst>
            </p:cNvPr>
            <p:cNvSpPr/>
            <p:nvPr/>
          </p:nvSpPr>
          <p:spPr>
            <a:xfrm>
              <a:off x="6709411" y="3237269"/>
              <a:ext cx="76117" cy="105387"/>
            </a:xfrm>
            <a:custGeom>
              <a:avLst/>
              <a:gdLst/>
              <a:ahLst/>
              <a:cxnLst/>
              <a:rect l="l" t="t" r="r" b="b"/>
              <a:pathLst>
                <a:path w="1139" h="1577" extrusionOk="0">
                  <a:moveTo>
                    <a:pt x="545" y="1"/>
                  </a:moveTo>
                  <a:lnTo>
                    <a:pt x="0" y="1059"/>
                  </a:lnTo>
                  <a:cubicBezTo>
                    <a:pt x="0" y="1059"/>
                    <a:pt x="539" y="1524"/>
                    <a:pt x="615" y="1572"/>
                  </a:cubicBezTo>
                  <a:cubicBezTo>
                    <a:pt x="619" y="1575"/>
                    <a:pt x="625" y="1576"/>
                    <a:pt x="632" y="1576"/>
                  </a:cubicBezTo>
                  <a:cubicBezTo>
                    <a:pt x="740" y="1576"/>
                    <a:pt x="1139" y="1292"/>
                    <a:pt x="1079" y="1010"/>
                  </a:cubicBezTo>
                  <a:cubicBezTo>
                    <a:pt x="1020" y="706"/>
                    <a:pt x="802" y="599"/>
                    <a:pt x="817" y="364"/>
                  </a:cubicBezTo>
                  <a:cubicBezTo>
                    <a:pt x="827" y="129"/>
                    <a:pt x="545" y="1"/>
                    <a:pt x="5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880;p59">
              <a:extLst>
                <a:ext uri="{FF2B5EF4-FFF2-40B4-BE49-F238E27FC236}">
                  <a16:creationId xmlns:a16="http://schemas.microsoft.com/office/drawing/2014/main" id="{6348EA5A-E6F7-44EF-A98C-A82E4B75ED6D}"/>
                </a:ext>
              </a:extLst>
            </p:cNvPr>
            <p:cNvSpPr/>
            <p:nvPr/>
          </p:nvSpPr>
          <p:spPr>
            <a:xfrm>
              <a:off x="6429002" y="3220495"/>
              <a:ext cx="61414" cy="146753"/>
            </a:xfrm>
            <a:custGeom>
              <a:avLst/>
              <a:gdLst/>
              <a:ahLst/>
              <a:cxnLst/>
              <a:rect l="l" t="t" r="r" b="b"/>
              <a:pathLst>
                <a:path w="919" h="2196" extrusionOk="0">
                  <a:moveTo>
                    <a:pt x="459" y="1"/>
                  </a:moveTo>
                  <a:cubicBezTo>
                    <a:pt x="459" y="1"/>
                    <a:pt x="0" y="294"/>
                    <a:pt x="240" y="797"/>
                  </a:cubicBezTo>
                  <a:cubicBezTo>
                    <a:pt x="407" y="1149"/>
                    <a:pt x="428" y="1203"/>
                    <a:pt x="425" y="1203"/>
                  </a:cubicBezTo>
                  <a:cubicBezTo>
                    <a:pt x="423" y="1203"/>
                    <a:pt x="417" y="1192"/>
                    <a:pt x="417" y="1192"/>
                  </a:cubicBezTo>
                  <a:cubicBezTo>
                    <a:pt x="417" y="1192"/>
                    <a:pt x="240" y="1433"/>
                    <a:pt x="373" y="1871"/>
                  </a:cubicBezTo>
                  <a:cubicBezTo>
                    <a:pt x="453" y="2144"/>
                    <a:pt x="645" y="2195"/>
                    <a:pt x="778" y="2195"/>
                  </a:cubicBezTo>
                  <a:cubicBezTo>
                    <a:pt x="859" y="2195"/>
                    <a:pt x="919" y="2176"/>
                    <a:pt x="919" y="2176"/>
                  </a:cubicBezTo>
                  <a:lnTo>
                    <a:pt x="4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81;p59">
              <a:extLst>
                <a:ext uri="{FF2B5EF4-FFF2-40B4-BE49-F238E27FC236}">
                  <a16:creationId xmlns:a16="http://schemas.microsoft.com/office/drawing/2014/main" id="{72DCC605-41F6-405B-AB86-90B1563F96DC}"/>
                </a:ext>
              </a:extLst>
            </p:cNvPr>
            <p:cNvSpPr/>
            <p:nvPr/>
          </p:nvSpPr>
          <p:spPr>
            <a:xfrm>
              <a:off x="6427866" y="3173716"/>
              <a:ext cx="83334" cy="94026"/>
            </a:xfrm>
            <a:custGeom>
              <a:avLst/>
              <a:gdLst/>
              <a:ahLst/>
              <a:cxnLst/>
              <a:rect l="l" t="t" r="r" b="b"/>
              <a:pathLst>
                <a:path w="1247" h="1407" extrusionOk="0">
                  <a:moveTo>
                    <a:pt x="1140" y="0"/>
                  </a:moveTo>
                  <a:cubicBezTo>
                    <a:pt x="1139" y="0"/>
                    <a:pt x="1" y="503"/>
                    <a:pt x="605" y="1406"/>
                  </a:cubicBezTo>
                  <a:cubicBezTo>
                    <a:pt x="605" y="1406"/>
                    <a:pt x="1246" y="402"/>
                    <a:pt x="11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882;p59">
              <a:extLst>
                <a:ext uri="{FF2B5EF4-FFF2-40B4-BE49-F238E27FC236}">
                  <a16:creationId xmlns:a16="http://schemas.microsoft.com/office/drawing/2014/main" id="{BE033D78-DF9C-4799-B3A5-3ECFE298C6C2}"/>
                </a:ext>
              </a:extLst>
            </p:cNvPr>
            <p:cNvSpPr/>
            <p:nvPr/>
          </p:nvSpPr>
          <p:spPr>
            <a:xfrm>
              <a:off x="6462149" y="3328089"/>
              <a:ext cx="52593" cy="86809"/>
            </a:xfrm>
            <a:custGeom>
              <a:avLst/>
              <a:gdLst/>
              <a:ahLst/>
              <a:cxnLst/>
              <a:rect l="l" t="t" r="r" b="b"/>
              <a:pathLst>
                <a:path w="787" h="1299" extrusionOk="0">
                  <a:moveTo>
                    <a:pt x="353" y="1"/>
                  </a:moveTo>
                  <a:cubicBezTo>
                    <a:pt x="257" y="1"/>
                    <a:pt x="163" y="54"/>
                    <a:pt x="113" y="229"/>
                  </a:cubicBezTo>
                  <a:cubicBezTo>
                    <a:pt x="0" y="620"/>
                    <a:pt x="216" y="1299"/>
                    <a:pt x="617" y="1299"/>
                  </a:cubicBezTo>
                  <a:cubicBezTo>
                    <a:pt x="670" y="1299"/>
                    <a:pt x="727" y="1286"/>
                    <a:pt x="787" y="1260"/>
                  </a:cubicBezTo>
                  <a:lnTo>
                    <a:pt x="659" y="133"/>
                  </a:lnTo>
                  <a:cubicBezTo>
                    <a:pt x="659" y="133"/>
                    <a:pt x="503" y="1"/>
                    <a:pt x="35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883;p59">
              <a:extLst>
                <a:ext uri="{FF2B5EF4-FFF2-40B4-BE49-F238E27FC236}">
                  <a16:creationId xmlns:a16="http://schemas.microsoft.com/office/drawing/2014/main" id="{227B22F3-F6FE-4566-B8EF-520BAF81AB84}"/>
                </a:ext>
              </a:extLst>
            </p:cNvPr>
            <p:cNvSpPr/>
            <p:nvPr/>
          </p:nvSpPr>
          <p:spPr>
            <a:xfrm>
              <a:off x="6465757" y="3155806"/>
              <a:ext cx="267978" cy="355255"/>
            </a:xfrm>
            <a:custGeom>
              <a:avLst/>
              <a:gdLst/>
              <a:ahLst/>
              <a:cxnLst/>
              <a:rect l="l" t="t" r="r" b="b"/>
              <a:pathLst>
                <a:path w="4010" h="5316" extrusionOk="0">
                  <a:moveTo>
                    <a:pt x="2265" y="0"/>
                  </a:moveTo>
                  <a:cubicBezTo>
                    <a:pt x="1344" y="0"/>
                    <a:pt x="544" y="298"/>
                    <a:pt x="198" y="840"/>
                  </a:cubicBezTo>
                  <a:cubicBezTo>
                    <a:pt x="65" y="1043"/>
                    <a:pt x="0" y="1289"/>
                    <a:pt x="22" y="1561"/>
                  </a:cubicBezTo>
                  <a:lnTo>
                    <a:pt x="203" y="2903"/>
                  </a:lnTo>
                  <a:lnTo>
                    <a:pt x="252" y="3229"/>
                  </a:lnTo>
                  <a:lnTo>
                    <a:pt x="390" y="4240"/>
                  </a:lnTo>
                  <a:cubicBezTo>
                    <a:pt x="390" y="4240"/>
                    <a:pt x="571" y="5315"/>
                    <a:pt x="1624" y="5315"/>
                  </a:cubicBezTo>
                  <a:cubicBezTo>
                    <a:pt x="1719" y="5315"/>
                    <a:pt x="1821" y="5307"/>
                    <a:pt x="1930" y="5288"/>
                  </a:cubicBezTo>
                  <a:cubicBezTo>
                    <a:pt x="3245" y="5063"/>
                    <a:pt x="3972" y="3877"/>
                    <a:pt x="4009" y="3823"/>
                  </a:cubicBezTo>
                  <a:lnTo>
                    <a:pt x="4009" y="3818"/>
                  </a:lnTo>
                  <a:lnTo>
                    <a:pt x="3977" y="3549"/>
                  </a:lnTo>
                  <a:lnTo>
                    <a:pt x="3817" y="2145"/>
                  </a:lnTo>
                  <a:lnTo>
                    <a:pt x="3731" y="1396"/>
                  </a:lnTo>
                  <a:cubicBezTo>
                    <a:pt x="3731" y="1396"/>
                    <a:pt x="3672" y="28"/>
                    <a:pt x="2363" y="1"/>
                  </a:cubicBezTo>
                  <a:cubicBezTo>
                    <a:pt x="2331" y="1"/>
                    <a:pt x="2298" y="0"/>
                    <a:pt x="226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884;p59">
              <a:extLst>
                <a:ext uri="{FF2B5EF4-FFF2-40B4-BE49-F238E27FC236}">
                  <a16:creationId xmlns:a16="http://schemas.microsoft.com/office/drawing/2014/main" id="{4F466707-AD9E-4FEA-842E-B03D97872B26}"/>
                </a:ext>
              </a:extLst>
            </p:cNvPr>
            <p:cNvSpPr/>
            <p:nvPr/>
          </p:nvSpPr>
          <p:spPr>
            <a:xfrm>
              <a:off x="6532184" y="3396855"/>
              <a:ext cx="81195" cy="20650"/>
            </a:xfrm>
            <a:custGeom>
              <a:avLst/>
              <a:gdLst/>
              <a:ahLst/>
              <a:cxnLst/>
              <a:rect l="l" t="t" r="r" b="b"/>
              <a:pathLst>
                <a:path w="1215" h="309" extrusionOk="0">
                  <a:moveTo>
                    <a:pt x="754" y="0"/>
                  </a:moveTo>
                  <a:cubicBezTo>
                    <a:pt x="492" y="0"/>
                    <a:pt x="172" y="39"/>
                    <a:pt x="22" y="211"/>
                  </a:cubicBezTo>
                  <a:cubicBezTo>
                    <a:pt x="1" y="231"/>
                    <a:pt x="6" y="270"/>
                    <a:pt x="28" y="290"/>
                  </a:cubicBezTo>
                  <a:cubicBezTo>
                    <a:pt x="38" y="302"/>
                    <a:pt x="43" y="302"/>
                    <a:pt x="55" y="307"/>
                  </a:cubicBezTo>
                  <a:cubicBezTo>
                    <a:pt x="59" y="308"/>
                    <a:pt x="64" y="309"/>
                    <a:pt x="69" y="309"/>
                  </a:cubicBezTo>
                  <a:cubicBezTo>
                    <a:pt x="85" y="309"/>
                    <a:pt x="100" y="302"/>
                    <a:pt x="112" y="285"/>
                  </a:cubicBezTo>
                  <a:cubicBezTo>
                    <a:pt x="230" y="154"/>
                    <a:pt x="504" y="120"/>
                    <a:pt x="751" y="120"/>
                  </a:cubicBezTo>
                  <a:cubicBezTo>
                    <a:pt x="910" y="120"/>
                    <a:pt x="1057" y="134"/>
                    <a:pt x="1145" y="146"/>
                  </a:cubicBezTo>
                  <a:cubicBezTo>
                    <a:pt x="1148" y="147"/>
                    <a:pt x="1151" y="147"/>
                    <a:pt x="1154" y="147"/>
                  </a:cubicBezTo>
                  <a:cubicBezTo>
                    <a:pt x="1182" y="147"/>
                    <a:pt x="1203" y="127"/>
                    <a:pt x="1209" y="98"/>
                  </a:cubicBezTo>
                  <a:cubicBezTo>
                    <a:pt x="1214" y="66"/>
                    <a:pt x="1192" y="34"/>
                    <a:pt x="1160" y="28"/>
                  </a:cubicBezTo>
                  <a:cubicBezTo>
                    <a:pt x="1144" y="26"/>
                    <a:pt x="968" y="0"/>
                    <a:pt x="7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85;p59">
              <a:extLst>
                <a:ext uri="{FF2B5EF4-FFF2-40B4-BE49-F238E27FC236}">
                  <a16:creationId xmlns:a16="http://schemas.microsoft.com/office/drawing/2014/main" id="{9EEA97D0-C84F-4384-9FA0-EA54E8C5C542}"/>
                </a:ext>
              </a:extLst>
            </p:cNvPr>
            <p:cNvSpPr/>
            <p:nvPr/>
          </p:nvSpPr>
          <p:spPr>
            <a:xfrm>
              <a:off x="6478989" y="3155806"/>
              <a:ext cx="268580" cy="182640"/>
            </a:xfrm>
            <a:custGeom>
              <a:avLst/>
              <a:gdLst/>
              <a:ahLst/>
              <a:cxnLst/>
              <a:rect l="l" t="t" r="r" b="b"/>
              <a:pathLst>
                <a:path w="4019" h="2733" extrusionOk="0">
                  <a:moveTo>
                    <a:pt x="2067" y="0"/>
                  </a:moveTo>
                  <a:cubicBezTo>
                    <a:pt x="1146" y="0"/>
                    <a:pt x="346" y="298"/>
                    <a:pt x="0" y="840"/>
                  </a:cubicBezTo>
                  <a:cubicBezTo>
                    <a:pt x="17" y="883"/>
                    <a:pt x="49" y="915"/>
                    <a:pt x="81" y="942"/>
                  </a:cubicBezTo>
                  <a:cubicBezTo>
                    <a:pt x="204" y="1059"/>
                    <a:pt x="356" y="1108"/>
                    <a:pt x="528" y="1108"/>
                  </a:cubicBezTo>
                  <a:cubicBezTo>
                    <a:pt x="794" y="1108"/>
                    <a:pt x="1108" y="990"/>
                    <a:pt x="1433" y="824"/>
                  </a:cubicBezTo>
                  <a:cubicBezTo>
                    <a:pt x="1606" y="738"/>
                    <a:pt x="1777" y="709"/>
                    <a:pt x="1931" y="709"/>
                  </a:cubicBezTo>
                  <a:cubicBezTo>
                    <a:pt x="2257" y="709"/>
                    <a:pt x="2501" y="840"/>
                    <a:pt x="2501" y="840"/>
                  </a:cubicBezTo>
                  <a:cubicBezTo>
                    <a:pt x="2491" y="969"/>
                    <a:pt x="2512" y="1001"/>
                    <a:pt x="2544" y="1080"/>
                  </a:cubicBezTo>
                  <a:cubicBezTo>
                    <a:pt x="2662" y="1343"/>
                    <a:pt x="2972" y="1396"/>
                    <a:pt x="2940" y="1722"/>
                  </a:cubicBezTo>
                  <a:cubicBezTo>
                    <a:pt x="2913" y="1995"/>
                    <a:pt x="2913" y="2321"/>
                    <a:pt x="2913" y="2535"/>
                  </a:cubicBezTo>
                  <a:cubicBezTo>
                    <a:pt x="2918" y="2643"/>
                    <a:pt x="3005" y="2733"/>
                    <a:pt x="3118" y="2733"/>
                  </a:cubicBezTo>
                  <a:cubicBezTo>
                    <a:pt x="3121" y="2733"/>
                    <a:pt x="3124" y="2732"/>
                    <a:pt x="3127" y="2732"/>
                  </a:cubicBezTo>
                  <a:lnTo>
                    <a:pt x="3133" y="2727"/>
                  </a:lnTo>
                  <a:cubicBezTo>
                    <a:pt x="3212" y="2727"/>
                    <a:pt x="3281" y="2673"/>
                    <a:pt x="3313" y="2599"/>
                  </a:cubicBezTo>
                  <a:cubicBezTo>
                    <a:pt x="3394" y="2395"/>
                    <a:pt x="3592" y="2123"/>
                    <a:pt x="3891" y="2000"/>
                  </a:cubicBezTo>
                  <a:cubicBezTo>
                    <a:pt x="3939" y="1888"/>
                    <a:pt x="4009" y="1722"/>
                    <a:pt x="3993" y="1439"/>
                  </a:cubicBezTo>
                  <a:cubicBezTo>
                    <a:pt x="3971" y="1166"/>
                    <a:pt x="4019" y="894"/>
                    <a:pt x="3870" y="594"/>
                  </a:cubicBezTo>
                  <a:cubicBezTo>
                    <a:pt x="3870" y="594"/>
                    <a:pt x="3474" y="28"/>
                    <a:pt x="2165" y="1"/>
                  </a:cubicBezTo>
                  <a:cubicBezTo>
                    <a:pt x="2133" y="1"/>
                    <a:pt x="2100" y="0"/>
                    <a:pt x="206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886;p59">
              <a:extLst>
                <a:ext uri="{FF2B5EF4-FFF2-40B4-BE49-F238E27FC236}">
                  <a16:creationId xmlns:a16="http://schemas.microsoft.com/office/drawing/2014/main" id="{FC6599B2-6A2C-4D73-B05B-0E9E555D1DA7}"/>
                </a:ext>
              </a:extLst>
            </p:cNvPr>
            <p:cNvSpPr/>
            <p:nvPr/>
          </p:nvSpPr>
          <p:spPr>
            <a:xfrm>
              <a:off x="6468564" y="3087975"/>
              <a:ext cx="281945" cy="103583"/>
            </a:xfrm>
            <a:custGeom>
              <a:avLst/>
              <a:gdLst/>
              <a:ahLst/>
              <a:cxnLst/>
              <a:rect l="l" t="t" r="r" b="b"/>
              <a:pathLst>
                <a:path w="4219" h="1550" extrusionOk="0">
                  <a:moveTo>
                    <a:pt x="2251" y="0"/>
                  </a:moveTo>
                  <a:cubicBezTo>
                    <a:pt x="2198" y="0"/>
                    <a:pt x="2144" y="0"/>
                    <a:pt x="2085" y="6"/>
                  </a:cubicBezTo>
                  <a:lnTo>
                    <a:pt x="2065" y="6"/>
                  </a:lnTo>
                  <a:cubicBezTo>
                    <a:pt x="1851" y="22"/>
                    <a:pt x="1658" y="54"/>
                    <a:pt x="1481" y="91"/>
                  </a:cubicBezTo>
                  <a:cubicBezTo>
                    <a:pt x="1348" y="124"/>
                    <a:pt x="1231" y="166"/>
                    <a:pt x="1118" y="209"/>
                  </a:cubicBezTo>
                  <a:cubicBezTo>
                    <a:pt x="151" y="599"/>
                    <a:pt x="1" y="1396"/>
                    <a:pt x="1" y="1396"/>
                  </a:cubicBezTo>
                  <a:cubicBezTo>
                    <a:pt x="129" y="1352"/>
                    <a:pt x="274" y="1320"/>
                    <a:pt x="423" y="1300"/>
                  </a:cubicBezTo>
                  <a:cubicBezTo>
                    <a:pt x="461" y="1288"/>
                    <a:pt x="499" y="1283"/>
                    <a:pt x="541" y="1278"/>
                  </a:cubicBezTo>
                  <a:cubicBezTo>
                    <a:pt x="797" y="1244"/>
                    <a:pt x="1076" y="1229"/>
                    <a:pt x="1361" y="1229"/>
                  </a:cubicBezTo>
                  <a:cubicBezTo>
                    <a:pt x="2715" y="1229"/>
                    <a:pt x="4219" y="1550"/>
                    <a:pt x="4219" y="1550"/>
                  </a:cubicBezTo>
                  <a:cubicBezTo>
                    <a:pt x="4219" y="1550"/>
                    <a:pt x="4197" y="920"/>
                    <a:pt x="3646" y="454"/>
                  </a:cubicBezTo>
                  <a:cubicBezTo>
                    <a:pt x="3598" y="412"/>
                    <a:pt x="3540" y="370"/>
                    <a:pt x="3481" y="331"/>
                  </a:cubicBezTo>
                  <a:cubicBezTo>
                    <a:pt x="3304" y="215"/>
                    <a:pt x="3085" y="113"/>
                    <a:pt x="2823" y="59"/>
                  </a:cubicBezTo>
                  <a:cubicBezTo>
                    <a:pt x="2786" y="49"/>
                    <a:pt x="2749" y="43"/>
                    <a:pt x="2711" y="38"/>
                  </a:cubicBezTo>
                  <a:cubicBezTo>
                    <a:pt x="2571" y="11"/>
                    <a:pt x="2418" y="0"/>
                    <a:pt x="2251"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887;p59">
              <a:extLst>
                <a:ext uri="{FF2B5EF4-FFF2-40B4-BE49-F238E27FC236}">
                  <a16:creationId xmlns:a16="http://schemas.microsoft.com/office/drawing/2014/main" id="{8EAB39F6-85A0-4B99-8358-96F3622D8805}"/>
                </a:ext>
              </a:extLst>
            </p:cNvPr>
            <p:cNvSpPr/>
            <p:nvPr/>
          </p:nvSpPr>
          <p:spPr>
            <a:xfrm>
              <a:off x="6495763" y="3094056"/>
              <a:ext cx="71840" cy="86809"/>
            </a:xfrm>
            <a:custGeom>
              <a:avLst/>
              <a:gdLst/>
              <a:ahLst/>
              <a:cxnLst/>
              <a:rect l="l" t="t" r="r" b="b"/>
              <a:pathLst>
                <a:path w="1075" h="1299" extrusionOk="0">
                  <a:moveTo>
                    <a:pt x="1074" y="0"/>
                  </a:moveTo>
                  <a:lnTo>
                    <a:pt x="1074" y="0"/>
                  </a:lnTo>
                  <a:cubicBezTo>
                    <a:pt x="941" y="33"/>
                    <a:pt x="824" y="75"/>
                    <a:pt x="711" y="118"/>
                  </a:cubicBezTo>
                  <a:cubicBezTo>
                    <a:pt x="455" y="326"/>
                    <a:pt x="151" y="674"/>
                    <a:pt x="16" y="1209"/>
                  </a:cubicBezTo>
                  <a:cubicBezTo>
                    <a:pt x="11" y="1229"/>
                    <a:pt x="6" y="1251"/>
                    <a:pt x="0" y="1278"/>
                  </a:cubicBezTo>
                  <a:lnTo>
                    <a:pt x="107" y="1299"/>
                  </a:lnTo>
                  <a:cubicBezTo>
                    <a:pt x="112" y="1261"/>
                    <a:pt x="124" y="1224"/>
                    <a:pt x="134" y="1187"/>
                  </a:cubicBezTo>
                  <a:cubicBezTo>
                    <a:pt x="311" y="540"/>
                    <a:pt x="765" y="176"/>
                    <a:pt x="1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888;p59">
              <a:extLst>
                <a:ext uri="{FF2B5EF4-FFF2-40B4-BE49-F238E27FC236}">
                  <a16:creationId xmlns:a16="http://schemas.microsoft.com/office/drawing/2014/main" id="{59D3FDCA-859D-4E3A-AAC0-D5AA324B611D}"/>
                </a:ext>
              </a:extLst>
            </p:cNvPr>
            <p:cNvSpPr/>
            <p:nvPr/>
          </p:nvSpPr>
          <p:spPr>
            <a:xfrm>
              <a:off x="6570409" y="3087975"/>
              <a:ext cx="48584" cy="63687"/>
            </a:xfrm>
            <a:custGeom>
              <a:avLst/>
              <a:gdLst/>
              <a:ahLst/>
              <a:cxnLst/>
              <a:rect l="l" t="t" r="r" b="b"/>
              <a:pathLst>
                <a:path w="727" h="953" extrusionOk="0">
                  <a:moveTo>
                    <a:pt x="727" y="0"/>
                  </a:moveTo>
                  <a:cubicBezTo>
                    <a:pt x="674" y="0"/>
                    <a:pt x="620" y="0"/>
                    <a:pt x="561" y="6"/>
                  </a:cubicBezTo>
                  <a:lnTo>
                    <a:pt x="541" y="6"/>
                  </a:lnTo>
                  <a:cubicBezTo>
                    <a:pt x="134" y="353"/>
                    <a:pt x="6" y="898"/>
                    <a:pt x="1" y="930"/>
                  </a:cubicBezTo>
                  <a:lnTo>
                    <a:pt x="107" y="952"/>
                  </a:lnTo>
                  <a:cubicBezTo>
                    <a:pt x="107" y="947"/>
                    <a:pt x="257" y="311"/>
                    <a:pt x="72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889;p59">
              <a:extLst>
                <a:ext uri="{FF2B5EF4-FFF2-40B4-BE49-F238E27FC236}">
                  <a16:creationId xmlns:a16="http://schemas.microsoft.com/office/drawing/2014/main" id="{738720CD-CFB6-401C-BABD-C57E156F920E}"/>
                </a:ext>
              </a:extLst>
            </p:cNvPr>
            <p:cNvSpPr/>
            <p:nvPr/>
          </p:nvSpPr>
          <p:spPr>
            <a:xfrm>
              <a:off x="6624005" y="3090448"/>
              <a:ext cx="33614" cy="80126"/>
            </a:xfrm>
            <a:custGeom>
              <a:avLst/>
              <a:gdLst/>
              <a:ahLst/>
              <a:cxnLst/>
              <a:rect l="l" t="t" r="r" b="b"/>
              <a:pathLst>
                <a:path w="503" h="1199" extrusionOk="0">
                  <a:moveTo>
                    <a:pt x="385" y="1"/>
                  </a:moveTo>
                  <a:lnTo>
                    <a:pt x="385" y="1"/>
                  </a:lnTo>
                  <a:cubicBezTo>
                    <a:pt x="396" y="237"/>
                    <a:pt x="374" y="792"/>
                    <a:pt x="0" y="1118"/>
                  </a:cubicBezTo>
                  <a:lnTo>
                    <a:pt x="70" y="1199"/>
                  </a:lnTo>
                  <a:cubicBezTo>
                    <a:pt x="465" y="846"/>
                    <a:pt x="502" y="289"/>
                    <a:pt x="497" y="22"/>
                  </a:cubicBezTo>
                  <a:cubicBezTo>
                    <a:pt x="460" y="12"/>
                    <a:pt x="423" y="6"/>
                    <a:pt x="3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890;p59">
              <a:extLst>
                <a:ext uri="{FF2B5EF4-FFF2-40B4-BE49-F238E27FC236}">
                  <a16:creationId xmlns:a16="http://schemas.microsoft.com/office/drawing/2014/main" id="{CE5ECB0A-CCE7-4993-A454-F7742D4D30F6}"/>
                </a:ext>
              </a:extLst>
            </p:cNvPr>
            <p:cNvSpPr/>
            <p:nvPr/>
          </p:nvSpPr>
          <p:spPr>
            <a:xfrm>
              <a:off x="6701124" y="3110095"/>
              <a:ext cx="22588" cy="74379"/>
            </a:xfrm>
            <a:custGeom>
              <a:avLst/>
              <a:gdLst/>
              <a:ahLst/>
              <a:cxnLst/>
              <a:rect l="l" t="t" r="r" b="b"/>
              <a:pathLst>
                <a:path w="338" h="1113" extrusionOk="0">
                  <a:moveTo>
                    <a:pt x="1" y="0"/>
                  </a:moveTo>
                  <a:lnTo>
                    <a:pt x="1" y="0"/>
                  </a:lnTo>
                  <a:cubicBezTo>
                    <a:pt x="129" y="289"/>
                    <a:pt x="252" y="717"/>
                    <a:pt x="113" y="1075"/>
                  </a:cubicBezTo>
                  <a:lnTo>
                    <a:pt x="214" y="1112"/>
                  </a:lnTo>
                  <a:cubicBezTo>
                    <a:pt x="337" y="782"/>
                    <a:pt x="268" y="412"/>
                    <a:pt x="166" y="123"/>
                  </a:cubicBezTo>
                  <a:cubicBezTo>
                    <a:pt x="118" y="81"/>
                    <a:pt x="60" y="39"/>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891;p59">
              <a:extLst>
                <a:ext uri="{FF2B5EF4-FFF2-40B4-BE49-F238E27FC236}">
                  <a16:creationId xmlns:a16="http://schemas.microsoft.com/office/drawing/2014/main" id="{93784CB4-A0DC-4924-B56B-6025847EFADD}"/>
                </a:ext>
              </a:extLst>
            </p:cNvPr>
            <p:cNvSpPr/>
            <p:nvPr/>
          </p:nvSpPr>
          <p:spPr>
            <a:xfrm>
              <a:off x="6453595" y="3144712"/>
              <a:ext cx="309745" cy="92623"/>
            </a:xfrm>
            <a:custGeom>
              <a:avLst/>
              <a:gdLst/>
              <a:ahLst/>
              <a:cxnLst/>
              <a:rect l="l" t="t" r="r" b="b"/>
              <a:pathLst>
                <a:path w="4635" h="1386" extrusionOk="0">
                  <a:moveTo>
                    <a:pt x="1997" y="1"/>
                  </a:moveTo>
                  <a:cubicBezTo>
                    <a:pt x="1435" y="1"/>
                    <a:pt x="820" y="113"/>
                    <a:pt x="204" y="429"/>
                  </a:cubicBezTo>
                  <a:cubicBezTo>
                    <a:pt x="204" y="429"/>
                    <a:pt x="0" y="664"/>
                    <a:pt x="145" y="974"/>
                  </a:cubicBezTo>
                  <a:cubicBezTo>
                    <a:pt x="145" y="974"/>
                    <a:pt x="804" y="726"/>
                    <a:pt x="1769" y="726"/>
                  </a:cubicBezTo>
                  <a:cubicBezTo>
                    <a:pt x="2507" y="726"/>
                    <a:pt x="3426" y="871"/>
                    <a:pt x="4367" y="1386"/>
                  </a:cubicBezTo>
                  <a:cubicBezTo>
                    <a:pt x="4367" y="1386"/>
                    <a:pt x="4635" y="1081"/>
                    <a:pt x="4437" y="675"/>
                  </a:cubicBezTo>
                  <a:cubicBezTo>
                    <a:pt x="4437" y="675"/>
                    <a:pt x="3375" y="1"/>
                    <a:pt x="1997"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892;p59">
              <a:extLst>
                <a:ext uri="{FF2B5EF4-FFF2-40B4-BE49-F238E27FC236}">
                  <a16:creationId xmlns:a16="http://schemas.microsoft.com/office/drawing/2014/main" id="{E48709E2-5849-485D-BFCD-510C718ED788}"/>
                </a:ext>
              </a:extLst>
            </p:cNvPr>
            <p:cNvSpPr/>
            <p:nvPr/>
          </p:nvSpPr>
          <p:spPr>
            <a:xfrm>
              <a:off x="6700055" y="3381217"/>
              <a:ext cx="33681" cy="30072"/>
            </a:xfrm>
            <a:custGeom>
              <a:avLst/>
              <a:gdLst/>
              <a:ahLst/>
              <a:cxnLst/>
              <a:rect l="l" t="t" r="r" b="b"/>
              <a:pathLst>
                <a:path w="504" h="450" extrusionOk="0">
                  <a:moveTo>
                    <a:pt x="0" y="1"/>
                  </a:moveTo>
                  <a:lnTo>
                    <a:pt x="0" y="1"/>
                  </a:lnTo>
                  <a:cubicBezTo>
                    <a:pt x="5" y="11"/>
                    <a:pt x="241" y="375"/>
                    <a:pt x="503" y="450"/>
                  </a:cubicBezTo>
                  <a:lnTo>
                    <a:pt x="503" y="445"/>
                  </a:lnTo>
                  <a:lnTo>
                    <a:pt x="471" y="176"/>
                  </a:lnTo>
                  <a:cubicBezTo>
                    <a:pt x="471" y="176"/>
                    <a:pt x="257" y="176"/>
                    <a:pt x="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893;p59">
              <a:extLst>
                <a:ext uri="{FF2B5EF4-FFF2-40B4-BE49-F238E27FC236}">
                  <a16:creationId xmlns:a16="http://schemas.microsoft.com/office/drawing/2014/main" id="{CB5877FA-279C-4B93-952F-4E6C5694DC22}"/>
                </a:ext>
              </a:extLst>
            </p:cNvPr>
            <p:cNvSpPr/>
            <p:nvPr/>
          </p:nvSpPr>
          <p:spPr>
            <a:xfrm>
              <a:off x="6705468" y="3289395"/>
              <a:ext cx="80661" cy="103649"/>
            </a:xfrm>
            <a:custGeom>
              <a:avLst/>
              <a:gdLst/>
              <a:ahLst/>
              <a:cxnLst/>
              <a:rect l="l" t="t" r="r" b="b"/>
              <a:pathLst>
                <a:path w="1207" h="1551" extrusionOk="0">
                  <a:moveTo>
                    <a:pt x="547" y="1"/>
                  </a:moveTo>
                  <a:cubicBezTo>
                    <a:pt x="231" y="1"/>
                    <a:pt x="0" y="450"/>
                    <a:pt x="0" y="450"/>
                  </a:cubicBezTo>
                  <a:lnTo>
                    <a:pt x="181" y="1508"/>
                  </a:lnTo>
                  <a:cubicBezTo>
                    <a:pt x="250" y="1537"/>
                    <a:pt x="315" y="1551"/>
                    <a:pt x="377" y="1551"/>
                  </a:cubicBezTo>
                  <a:cubicBezTo>
                    <a:pt x="926" y="1551"/>
                    <a:pt x="1206" y="506"/>
                    <a:pt x="861" y="156"/>
                  </a:cubicBezTo>
                  <a:cubicBezTo>
                    <a:pt x="751" y="44"/>
                    <a:pt x="645" y="1"/>
                    <a:pt x="54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894;p59">
              <a:extLst>
                <a:ext uri="{FF2B5EF4-FFF2-40B4-BE49-F238E27FC236}">
                  <a16:creationId xmlns:a16="http://schemas.microsoft.com/office/drawing/2014/main" id="{8D7FD60E-D0A4-4E66-AD4A-28B4E63AEEA9}"/>
                </a:ext>
              </a:extLst>
            </p:cNvPr>
            <p:cNvSpPr/>
            <p:nvPr/>
          </p:nvSpPr>
          <p:spPr>
            <a:xfrm>
              <a:off x="6713220" y="3312117"/>
              <a:ext cx="37958" cy="63419"/>
            </a:xfrm>
            <a:custGeom>
              <a:avLst/>
              <a:gdLst/>
              <a:ahLst/>
              <a:cxnLst/>
              <a:rect l="l" t="t" r="r" b="b"/>
              <a:pathLst>
                <a:path w="568" h="949" extrusionOk="0">
                  <a:moveTo>
                    <a:pt x="503" y="1"/>
                  </a:moveTo>
                  <a:cubicBezTo>
                    <a:pt x="494" y="1"/>
                    <a:pt x="485" y="3"/>
                    <a:pt x="477" y="8"/>
                  </a:cubicBezTo>
                  <a:cubicBezTo>
                    <a:pt x="456" y="19"/>
                    <a:pt x="1" y="307"/>
                    <a:pt x="39" y="901"/>
                  </a:cubicBezTo>
                  <a:cubicBezTo>
                    <a:pt x="39" y="928"/>
                    <a:pt x="65" y="949"/>
                    <a:pt x="92" y="949"/>
                  </a:cubicBezTo>
                  <a:lnTo>
                    <a:pt x="97" y="949"/>
                  </a:lnTo>
                  <a:cubicBezTo>
                    <a:pt x="124" y="944"/>
                    <a:pt x="146" y="922"/>
                    <a:pt x="146" y="890"/>
                  </a:cubicBezTo>
                  <a:cubicBezTo>
                    <a:pt x="114" y="366"/>
                    <a:pt x="514" y="110"/>
                    <a:pt x="531" y="100"/>
                  </a:cubicBezTo>
                  <a:cubicBezTo>
                    <a:pt x="558" y="83"/>
                    <a:pt x="568" y="51"/>
                    <a:pt x="552" y="30"/>
                  </a:cubicBezTo>
                  <a:cubicBezTo>
                    <a:pt x="541" y="12"/>
                    <a:pt x="523" y="1"/>
                    <a:pt x="5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895;p59">
              <a:extLst>
                <a:ext uri="{FF2B5EF4-FFF2-40B4-BE49-F238E27FC236}">
                  <a16:creationId xmlns:a16="http://schemas.microsoft.com/office/drawing/2014/main" id="{4EB72EF7-916A-4BE5-94AF-487EBDEF8576}"/>
                </a:ext>
              </a:extLst>
            </p:cNvPr>
            <p:cNvSpPr/>
            <p:nvPr/>
          </p:nvSpPr>
          <p:spPr>
            <a:xfrm>
              <a:off x="6721440" y="3336576"/>
              <a:ext cx="31208" cy="12229"/>
            </a:xfrm>
            <a:custGeom>
              <a:avLst/>
              <a:gdLst/>
              <a:ahLst/>
              <a:cxnLst/>
              <a:rect l="l" t="t" r="r" b="b"/>
              <a:pathLst>
                <a:path w="467" h="183" extrusionOk="0">
                  <a:moveTo>
                    <a:pt x="153" y="0"/>
                  </a:moveTo>
                  <a:cubicBezTo>
                    <a:pt x="115" y="0"/>
                    <a:pt x="78" y="7"/>
                    <a:pt x="45" y="22"/>
                  </a:cubicBezTo>
                  <a:cubicBezTo>
                    <a:pt x="18" y="32"/>
                    <a:pt x="1" y="65"/>
                    <a:pt x="18" y="91"/>
                  </a:cubicBezTo>
                  <a:cubicBezTo>
                    <a:pt x="25" y="111"/>
                    <a:pt x="45" y="122"/>
                    <a:pt x="66" y="122"/>
                  </a:cubicBezTo>
                  <a:cubicBezTo>
                    <a:pt x="73" y="122"/>
                    <a:pt x="80" y="121"/>
                    <a:pt x="87" y="118"/>
                  </a:cubicBezTo>
                  <a:cubicBezTo>
                    <a:pt x="105" y="110"/>
                    <a:pt x="127" y="107"/>
                    <a:pt x="150" y="107"/>
                  </a:cubicBezTo>
                  <a:cubicBezTo>
                    <a:pt x="234" y="107"/>
                    <a:pt x="337" y="152"/>
                    <a:pt x="376" y="177"/>
                  </a:cubicBezTo>
                  <a:cubicBezTo>
                    <a:pt x="386" y="183"/>
                    <a:pt x="402" y="183"/>
                    <a:pt x="413" y="183"/>
                  </a:cubicBezTo>
                  <a:cubicBezTo>
                    <a:pt x="429" y="177"/>
                    <a:pt x="440" y="171"/>
                    <a:pt x="450" y="156"/>
                  </a:cubicBezTo>
                  <a:cubicBezTo>
                    <a:pt x="467" y="129"/>
                    <a:pt x="455" y="97"/>
                    <a:pt x="429" y="81"/>
                  </a:cubicBezTo>
                  <a:cubicBezTo>
                    <a:pt x="413" y="72"/>
                    <a:pt x="280"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896;p59">
              <a:extLst>
                <a:ext uri="{FF2B5EF4-FFF2-40B4-BE49-F238E27FC236}">
                  <a16:creationId xmlns:a16="http://schemas.microsoft.com/office/drawing/2014/main" id="{DEDC7CD0-C078-41DE-A75A-3A23F52F95B9}"/>
                </a:ext>
              </a:extLst>
            </p:cNvPr>
            <p:cNvSpPr/>
            <p:nvPr/>
          </p:nvSpPr>
          <p:spPr>
            <a:xfrm>
              <a:off x="6849013" y="4642799"/>
              <a:ext cx="470131" cy="251873"/>
            </a:xfrm>
            <a:custGeom>
              <a:avLst/>
              <a:gdLst/>
              <a:ahLst/>
              <a:cxnLst/>
              <a:rect l="l" t="t" r="r" b="b"/>
              <a:pathLst>
                <a:path w="7035" h="3769" extrusionOk="0">
                  <a:moveTo>
                    <a:pt x="2180" y="1"/>
                  </a:moveTo>
                  <a:cubicBezTo>
                    <a:pt x="1903" y="1"/>
                    <a:pt x="1608" y="99"/>
                    <a:pt x="1326" y="236"/>
                  </a:cubicBezTo>
                  <a:cubicBezTo>
                    <a:pt x="1267" y="268"/>
                    <a:pt x="1214" y="295"/>
                    <a:pt x="1160" y="327"/>
                  </a:cubicBezTo>
                  <a:cubicBezTo>
                    <a:pt x="1074" y="369"/>
                    <a:pt x="1000" y="418"/>
                    <a:pt x="919" y="471"/>
                  </a:cubicBezTo>
                  <a:cubicBezTo>
                    <a:pt x="818" y="535"/>
                    <a:pt x="717" y="604"/>
                    <a:pt x="631" y="675"/>
                  </a:cubicBezTo>
                  <a:cubicBezTo>
                    <a:pt x="546" y="739"/>
                    <a:pt x="465" y="796"/>
                    <a:pt x="401" y="850"/>
                  </a:cubicBezTo>
                  <a:cubicBezTo>
                    <a:pt x="241" y="979"/>
                    <a:pt x="144" y="1075"/>
                    <a:pt x="144" y="1075"/>
                  </a:cubicBezTo>
                  <a:lnTo>
                    <a:pt x="1" y="2470"/>
                  </a:lnTo>
                  <a:cubicBezTo>
                    <a:pt x="1" y="2470"/>
                    <a:pt x="188" y="2464"/>
                    <a:pt x="497" y="2464"/>
                  </a:cubicBezTo>
                  <a:lnTo>
                    <a:pt x="786" y="2464"/>
                  </a:lnTo>
                  <a:cubicBezTo>
                    <a:pt x="931" y="2464"/>
                    <a:pt x="1080" y="2464"/>
                    <a:pt x="1246" y="2470"/>
                  </a:cubicBezTo>
                  <a:cubicBezTo>
                    <a:pt x="1343" y="2470"/>
                    <a:pt x="1439" y="2476"/>
                    <a:pt x="1540" y="2476"/>
                  </a:cubicBezTo>
                  <a:cubicBezTo>
                    <a:pt x="2779" y="2502"/>
                    <a:pt x="4442" y="2587"/>
                    <a:pt x="5159" y="2860"/>
                  </a:cubicBezTo>
                  <a:cubicBezTo>
                    <a:pt x="5206" y="2881"/>
                    <a:pt x="5255" y="2903"/>
                    <a:pt x="5302" y="2919"/>
                  </a:cubicBezTo>
                  <a:cubicBezTo>
                    <a:pt x="6271" y="3319"/>
                    <a:pt x="6627" y="3768"/>
                    <a:pt x="6805" y="3768"/>
                  </a:cubicBezTo>
                  <a:cubicBezTo>
                    <a:pt x="6829" y="3768"/>
                    <a:pt x="6850" y="3760"/>
                    <a:pt x="6869" y="3742"/>
                  </a:cubicBezTo>
                  <a:cubicBezTo>
                    <a:pt x="7034" y="3581"/>
                    <a:pt x="6975" y="3090"/>
                    <a:pt x="6607" y="2833"/>
                  </a:cubicBezTo>
                  <a:cubicBezTo>
                    <a:pt x="6350" y="2651"/>
                    <a:pt x="6136" y="2363"/>
                    <a:pt x="5778" y="2069"/>
                  </a:cubicBezTo>
                  <a:cubicBezTo>
                    <a:pt x="5682" y="1995"/>
                    <a:pt x="5576" y="1914"/>
                    <a:pt x="5458" y="1839"/>
                  </a:cubicBezTo>
                  <a:cubicBezTo>
                    <a:pt x="4923" y="1502"/>
                    <a:pt x="4121" y="1203"/>
                    <a:pt x="3657" y="946"/>
                  </a:cubicBezTo>
                  <a:cubicBezTo>
                    <a:pt x="3630" y="931"/>
                    <a:pt x="3598" y="914"/>
                    <a:pt x="3571" y="899"/>
                  </a:cubicBezTo>
                  <a:cubicBezTo>
                    <a:pt x="3186" y="663"/>
                    <a:pt x="2929" y="70"/>
                    <a:pt x="2293" y="6"/>
                  </a:cubicBezTo>
                  <a:cubicBezTo>
                    <a:pt x="2256" y="2"/>
                    <a:pt x="2218" y="1"/>
                    <a:pt x="218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897;p59">
              <a:extLst>
                <a:ext uri="{FF2B5EF4-FFF2-40B4-BE49-F238E27FC236}">
                  <a16:creationId xmlns:a16="http://schemas.microsoft.com/office/drawing/2014/main" id="{E30C7BE5-CFAB-4C98-9E3B-03C18A0D307F}"/>
                </a:ext>
              </a:extLst>
            </p:cNvPr>
            <p:cNvSpPr/>
            <p:nvPr/>
          </p:nvSpPr>
          <p:spPr>
            <a:xfrm>
              <a:off x="5861369" y="4178210"/>
              <a:ext cx="1071980" cy="624770"/>
            </a:xfrm>
            <a:custGeom>
              <a:avLst/>
              <a:gdLst/>
              <a:ahLst/>
              <a:cxnLst/>
              <a:rect l="l" t="t" r="r" b="b"/>
              <a:pathLst>
                <a:path w="16041" h="9349" extrusionOk="0">
                  <a:moveTo>
                    <a:pt x="2375" y="1"/>
                  </a:moveTo>
                  <a:cubicBezTo>
                    <a:pt x="2143" y="1"/>
                    <a:pt x="1910" y="29"/>
                    <a:pt x="1684" y="95"/>
                  </a:cubicBezTo>
                  <a:cubicBezTo>
                    <a:pt x="1466" y="154"/>
                    <a:pt x="1257" y="251"/>
                    <a:pt x="1070" y="389"/>
                  </a:cubicBezTo>
                  <a:cubicBezTo>
                    <a:pt x="1" y="1159"/>
                    <a:pt x="92" y="2217"/>
                    <a:pt x="921" y="3323"/>
                  </a:cubicBezTo>
                  <a:cubicBezTo>
                    <a:pt x="2155" y="4965"/>
                    <a:pt x="5004" y="6712"/>
                    <a:pt x="8082" y="7787"/>
                  </a:cubicBezTo>
                  <a:cubicBezTo>
                    <a:pt x="9151" y="8155"/>
                    <a:pt x="10076" y="8444"/>
                    <a:pt x="10862" y="8658"/>
                  </a:cubicBezTo>
                  <a:cubicBezTo>
                    <a:pt x="11380" y="8802"/>
                    <a:pt x="11840" y="8920"/>
                    <a:pt x="12251" y="9011"/>
                  </a:cubicBezTo>
                  <a:cubicBezTo>
                    <a:pt x="12326" y="9026"/>
                    <a:pt x="12401" y="9043"/>
                    <a:pt x="12476" y="9058"/>
                  </a:cubicBezTo>
                  <a:cubicBezTo>
                    <a:pt x="13636" y="9306"/>
                    <a:pt x="14322" y="9349"/>
                    <a:pt x="14658" y="9349"/>
                  </a:cubicBezTo>
                  <a:cubicBezTo>
                    <a:pt x="14838" y="9349"/>
                    <a:pt x="14918" y="9336"/>
                    <a:pt x="14918" y="9336"/>
                  </a:cubicBezTo>
                  <a:cubicBezTo>
                    <a:pt x="14918" y="9336"/>
                    <a:pt x="16041" y="9031"/>
                    <a:pt x="15646" y="7215"/>
                  </a:cubicBezTo>
                  <a:cubicBezTo>
                    <a:pt x="15646" y="7215"/>
                    <a:pt x="13566" y="6643"/>
                    <a:pt x="11978" y="5772"/>
                  </a:cubicBezTo>
                  <a:cubicBezTo>
                    <a:pt x="11701" y="5616"/>
                    <a:pt x="11439" y="5456"/>
                    <a:pt x="11209" y="5291"/>
                  </a:cubicBezTo>
                  <a:cubicBezTo>
                    <a:pt x="11166" y="5259"/>
                    <a:pt x="11124" y="5232"/>
                    <a:pt x="11087" y="5200"/>
                  </a:cubicBezTo>
                  <a:cubicBezTo>
                    <a:pt x="11028" y="5151"/>
                    <a:pt x="10964" y="5103"/>
                    <a:pt x="10905" y="5055"/>
                  </a:cubicBezTo>
                  <a:cubicBezTo>
                    <a:pt x="9440" y="3885"/>
                    <a:pt x="8211" y="2329"/>
                    <a:pt x="4870" y="828"/>
                  </a:cubicBezTo>
                  <a:cubicBezTo>
                    <a:pt x="4870" y="828"/>
                    <a:pt x="363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898;p59">
              <a:extLst>
                <a:ext uri="{FF2B5EF4-FFF2-40B4-BE49-F238E27FC236}">
                  <a16:creationId xmlns:a16="http://schemas.microsoft.com/office/drawing/2014/main" id="{4832FD08-A3BE-4304-A271-15461B8C23B4}"/>
                </a:ext>
              </a:extLst>
            </p:cNvPr>
            <p:cNvSpPr/>
            <p:nvPr/>
          </p:nvSpPr>
          <p:spPr>
            <a:xfrm>
              <a:off x="6793279" y="4617137"/>
              <a:ext cx="67563" cy="183241"/>
            </a:xfrm>
            <a:custGeom>
              <a:avLst/>
              <a:gdLst/>
              <a:ahLst/>
              <a:cxnLst/>
              <a:rect l="l" t="t" r="r" b="b"/>
              <a:pathLst>
                <a:path w="1011" h="2742" extrusionOk="0">
                  <a:moveTo>
                    <a:pt x="899" y="0"/>
                  </a:moveTo>
                  <a:cubicBezTo>
                    <a:pt x="855" y="5"/>
                    <a:pt x="818" y="37"/>
                    <a:pt x="823" y="80"/>
                  </a:cubicBezTo>
                  <a:cubicBezTo>
                    <a:pt x="855" y="1197"/>
                    <a:pt x="33" y="2608"/>
                    <a:pt x="21" y="2624"/>
                  </a:cubicBezTo>
                  <a:cubicBezTo>
                    <a:pt x="1" y="2662"/>
                    <a:pt x="16" y="2709"/>
                    <a:pt x="54" y="2731"/>
                  </a:cubicBezTo>
                  <a:cubicBezTo>
                    <a:pt x="64" y="2738"/>
                    <a:pt x="77" y="2742"/>
                    <a:pt x="90" y="2742"/>
                  </a:cubicBezTo>
                  <a:cubicBezTo>
                    <a:pt x="116" y="2742"/>
                    <a:pt x="142" y="2729"/>
                    <a:pt x="156" y="2704"/>
                  </a:cubicBezTo>
                  <a:cubicBezTo>
                    <a:pt x="193" y="2645"/>
                    <a:pt x="1010" y="1239"/>
                    <a:pt x="978" y="80"/>
                  </a:cubicBezTo>
                  <a:cubicBezTo>
                    <a:pt x="973" y="48"/>
                    <a:pt x="963" y="26"/>
                    <a:pt x="936" y="11"/>
                  </a:cubicBezTo>
                  <a:cubicBezTo>
                    <a:pt x="926" y="5"/>
                    <a:pt x="909" y="0"/>
                    <a:pt x="8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899;p59">
              <a:extLst>
                <a:ext uri="{FF2B5EF4-FFF2-40B4-BE49-F238E27FC236}">
                  <a16:creationId xmlns:a16="http://schemas.microsoft.com/office/drawing/2014/main" id="{FAF0DEB0-CDA7-401A-9ACF-2B6FF3B6CB35}"/>
                </a:ext>
              </a:extLst>
            </p:cNvPr>
            <p:cNvSpPr/>
            <p:nvPr/>
          </p:nvSpPr>
          <p:spPr>
            <a:xfrm>
              <a:off x="6587250" y="4669263"/>
              <a:ext cx="301459" cy="111134"/>
            </a:xfrm>
            <a:custGeom>
              <a:avLst/>
              <a:gdLst/>
              <a:ahLst/>
              <a:cxnLst/>
              <a:rect l="l" t="t" r="r" b="b"/>
              <a:pathLst>
                <a:path w="4511" h="1663" extrusionOk="0">
                  <a:moveTo>
                    <a:pt x="4463" y="0"/>
                  </a:moveTo>
                  <a:lnTo>
                    <a:pt x="0" y="1310"/>
                  </a:lnTo>
                  <a:cubicBezTo>
                    <a:pt x="518" y="1454"/>
                    <a:pt x="978" y="1572"/>
                    <a:pt x="1389" y="1663"/>
                  </a:cubicBezTo>
                  <a:cubicBezTo>
                    <a:pt x="2704" y="1330"/>
                    <a:pt x="4510" y="609"/>
                    <a:pt x="4510" y="609"/>
                  </a:cubicBezTo>
                  <a:lnTo>
                    <a:pt x="446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00;p59">
              <a:extLst>
                <a:ext uri="{FF2B5EF4-FFF2-40B4-BE49-F238E27FC236}">
                  <a16:creationId xmlns:a16="http://schemas.microsoft.com/office/drawing/2014/main" id="{42AF93D0-D899-41FB-ADA4-CDCB19B46235}"/>
                </a:ext>
              </a:extLst>
            </p:cNvPr>
            <p:cNvSpPr/>
            <p:nvPr/>
          </p:nvSpPr>
          <p:spPr>
            <a:xfrm>
              <a:off x="5861369" y="4184558"/>
              <a:ext cx="137264" cy="215719"/>
            </a:xfrm>
            <a:custGeom>
              <a:avLst/>
              <a:gdLst/>
              <a:ahLst/>
              <a:cxnLst/>
              <a:rect l="l" t="t" r="r" b="b"/>
              <a:pathLst>
                <a:path w="2054" h="3228" extrusionOk="0">
                  <a:moveTo>
                    <a:pt x="1684" y="0"/>
                  </a:moveTo>
                  <a:lnTo>
                    <a:pt x="1684" y="0"/>
                  </a:lnTo>
                  <a:cubicBezTo>
                    <a:pt x="1466" y="59"/>
                    <a:pt x="1257" y="156"/>
                    <a:pt x="1070" y="294"/>
                  </a:cubicBezTo>
                  <a:cubicBezTo>
                    <a:pt x="1" y="1064"/>
                    <a:pt x="92" y="2122"/>
                    <a:pt x="921" y="3228"/>
                  </a:cubicBezTo>
                  <a:cubicBezTo>
                    <a:pt x="2053" y="1834"/>
                    <a:pt x="1893" y="62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01;p59">
              <a:extLst>
                <a:ext uri="{FF2B5EF4-FFF2-40B4-BE49-F238E27FC236}">
                  <a16:creationId xmlns:a16="http://schemas.microsoft.com/office/drawing/2014/main" id="{0A97A87B-32AE-4C1F-9CE1-0B3CBAC3522F}"/>
                </a:ext>
              </a:extLst>
            </p:cNvPr>
            <p:cNvSpPr/>
            <p:nvPr/>
          </p:nvSpPr>
          <p:spPr>
            <a:xfrm>
              <a:off x="6181072" y="4260542"/>
              <a:ext cx="714854" cy="434847"/>
            </a:xfrm>
            <a:custGeom>
              <a:avLst/>
              <a:gdLst/>
              <a:ahLst/>
              <a:cxnLst/>
              <a:rect l="l" t="t" r="r" b="b"/>
              <a:pathLst>
                <a:path w="10697" h="6507" extrusionOk="0">
                  <a:moveTo>
                    <a:pt x="748" y="1"/>
                  </a:moveTo>
                  <a:cubicBezTo>
                    <a:pt x="558" y="1"/>
                    <a:pt x="211" y="39"/>
                    <a:pt x="86" y="258"/>
                  </a:cubicBezTo>
                  <a:cubicBezTo>
                    <a:pt x="0" y="418"/>
                    <a:pt x="43" y="627"/>
                    <a:pt x="220" y="884"/>
                  </a:cubicBezTo>
                  <a:cubicBezTo>
                    <a:pt x="551" y="1360"/>
                    <a:pt x="2807" y="2727"/>
                    <a:pt x="4757" y="3802"/>
                  </a:cubicBezTo>
                  <a:cubicBezTo>
                    <a:pt x="7371" y="5240"/>
                    <a:pt x="9579" y="6250"/>
                    <a:pt x="10658" y="6506"/>
                  </a:cubicBezTo>
                  <a:lnTo>
                    <a:pt x="10696" y="6356"/>
                  </a:lnTo>
                  <a:cubicBezTo>
                    <a:pt x="9434" y="6052"/>
                    <a:pt x="6841" y="4769"/>
                    <a:pt x="4833" y="3662"/>
                  </a:cubicBezTo>
                  <a:cubicBezTo>
                    <a:pt x="2502" y="2386"/>
                    <a:pt x="615" y="1178"/>
                    <a:pt x="348" y="793"/>
                  </a:cubicBezTo>
                  <a:cubicBezTo>
                    <a:pt x="252" y="654"/>
                    <a:pt x="156" y="462"/>
                    <a:pt x="225" y="339"/>
                  </a:cubicBezTo>
                  <a:cubicBezTo>
                    <a:pt x="311" y="183"/>
                    <a:pt x="610" y="156"/>
                    <a:pt x="787" y="156"/>
                  </a:cubicBezTo>
                  <a:cubicBezTo>
                    <a:pt x="829" y="156"/>
                    <a:pt x="861" y="124"/>
                    <a:pt x="861" y="87"/>
                  </a:cubicBezTo>
                  <a:cubicBezTo>
                    <a:pt x="866" y="38"/>
                    <a:pt x="829" y="1"/>
                    <a:pt x="787" y="1"/>
                  </a:cubicBezTo>
                  <a:cubicBezTo>
                    <a:pt x="775" y="1"/>
                    <a:pt x="762" y="1"/>
                    <a:pt x="7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02;p59">
              <a:extLst>
                <a:ext uri="{FF2B5EF4-FFF2-40B4-BE49-F238E27FC236}">
                  <a16:creationId xmlns:a16="http://schemas.microsoft.com/office/drawing/2014/main" id="{EC7ECEDB-078B-447B-91FB-A90914942361}"/>
                </a:ext>
              </a:extLst>
            </p:cNvPr>
            <p:cNvSpPr/>
            <p:nvPr/>
          </p:nvSpPr>
          <p:spPr>
            <a:xfrm>
              <a:off x="6819008" y="4641128"/>
              <a:ext cx="122227" cy="181303"/>
            </a:xfrm>
            <a:custGeom>
              <a:avLst/>
              <a:gdLst/>
              <a:ahLst/>
              <a:cxnLst/>
              <a:rect l="l" t="t" r="r" b="b"/>
              <a:pathLst>
                <a:path w="1829" h="2713" extrusionOk="0">
                  <a:moveTo>
                    <a:pt x="1101" y="0"/>
                  </a:moveTo>
                  <a:cubicBezTo>
                    <a:pt x="1032" y="0"/>
                    <a:pt x="968" y="14"/>
                    <a:pt x="909" y="41"/>
                  </a:cubicBezTo>
                  <a:cubicBezTo>
                    <a:pt x="786" y="998"/>
                    <a:pt x="541" y="1869"/>
                    <a:pt x="1" y="2533"/>
                  </a:cubicBezTo>
                  <a:cubicBezTo>
                    <a:pt x="1" y="2533"/>
                    <a:pt x="251" y="2713"/>
                    <a:pt x="552" y="2713"/>
                  </a:cubicBezTo>
                  <a:cubicBezTo>
                    <a:pt x="658" y="2713"/>
                    <a:pt x="772" y="2690"/>
                    <a:pt x="882" y="2629"/>
                  </a:cubicBezTo>
                  <a:cubicBezTo>
                    <a:pt x="1208" y="2447"/>
                    <a:pt x="1829" y="956"/>
                    <a:pt x="1593" y="159"/>
                  </a:cubicBezTo>
                  <a:cubicBezTo>
                    <a:pt x="1409" y="58"/>
                    <a:pt x="1244" y="0"/>
                    <a:pt x="11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03;p59">
              <a:extLst>
                <a:ext uri="{FF2B5EF4-FFF2-40B4-BE49-F238E27FC236}">
                  <a16:creationId xmlns:a16="http://schemas.microsoft.com/office/drawing/2014/main" id="{17151A0A-B46A-4743-922A-98B53A29BF8D}"/>
                </a:ext>
              </a:extLst>
            </p:cNvPr>
            <p:cNvSpPr/>
            <p:nvPr/>
          </p:nvSpPr>
          <p:spPr>
            <a:xfrm>
              <a:off x="5922850" y="4630570"/>
              <a:ext cx="472604" cy="239978"/>
            </a:xfrm>
            <a:custGeom>
              <a:avLst/>
              <a:gdLst/>
              <a:ahLst/>
              <a:cxnLst/>
              <a:rect l="l" t="t" r="r" b="b"/>
              <a:pathLst>
                <a:path w="7072" h="3591" extrusionOk="0">
                  <a:moveTo>
                    <a:pt x="4929" y="0"/>
                  </a:moveTo>
                  <a:cubicBezTo>
                    <a:pt x="4909" y="0"/>
                    <a:pt x="4889" y="1"/>
                    <a:pt x="4869" y="2"/>
                  </a:cubicBezTo>
                  <a:cubicBezTo>
                    <a:pt x="4234" y="44"/>
                    <a:pt x="3961" y="627"/>
                    <a:pt x="3560" y="846"/>
                  </a:cubicBezTo>
                  <a:cubicBezTo>
                    <a:pt x="3533" y="863"/>
                    <a:pt x="3507" y="878"/>
                    <a:pt x="3474" y="895"/>
                  </a:cubicBezTo>
                  <a:cubicBezTo>
                    <a:pt x="2999" y="1135"/>
                    <a:pt x="2187" y="1396"/>
                    <a:pt x="1641" y="1712"/>
                  </a:cubicBezTo>
                  <a:cubicBezTo>
                    <a:pt x="1518" y="1788"/>
                    <a:pt x="1412" y="1862"/>
                    <a:pt x="1309" y="1936"/>
                  </a:cubicBezTo>
                  <a:cubicBezTo>
                    <a:pt x="946" y="2215"/>
                    <a:pt x="722" y="2498"/>
                    <a:pt x="460" y="2664"/>
                  </a:cubicBezTo>
                  <a:cubicBezTo>
                    <a:pt x="75" y="2910"/>
                    <a:pt x="1" y="3401"/>
                    <a:pt x="155" y="3562"/>
                  </a:cubicBezTo>
                  <a:cubicBezTo>
                    <a:pt x="174" y="3581"/>
                    <a:pt x="196" y="3590"/>
                    <a:pt x="222" y="3590"/>
                  </a:cubicBezTo>
                  <a:cubicBezTo>
                    <a:pt x="402" y="3590"/>
                    <a:pt x="782" y="3158"/>
                    <a:pt x="1753" y="2802"/>
                  </a:cubicBezTo>
                  <a:cubicBezTo>
                    <a:pt x="1802" y="2787"/>
                    <a:pt x="1849" y="2765"/>
                    <a:pt x="1903" y="2750"/>
                  </a:cubicBezTo>
                  <a:cubicBezTo>
                    <a:pt x="2498" y="2548"/>
                    <a:pt x="3719" y="2497"/>
                    <a:pt x="4823" y="2497"/>
                  </a:cubicBezTo>
                  <a:cubicBezTo>
                    <a:pt x="5068" y="2497"/>
                    <a:pt x="5307" y="2499"/>
                    <a:pt x="5532" y="2503"/>
                  </a:cubicBezTo>
                  <a:cubicBezTo>
                    <a:pt x="5633" y="2503"/>
                    <a:pt x="5730" y="2503"/>
                    <a:pt x="5826" y="2508"/>
                  </a:cubicBezTo>
                  <a:cubicBezTo>
                    <a:pt x="5991" y="2514"/>
                    <a:pt x="6141" y="2514"/>
                    <a:pt x="6286" y="2519"/>
                  </a:cubicBezTo>
                  <a:cubicBezTo>
                    <a:pt x="6388" y="2525"/>
                    <a:pt x="6489" y="2530"/>
                    <a:pt x="6575" y="2530"/>
                  </a:cubicBezTo>
                  <a:cubicBezTo>
                    <a:pt x="6884" y="2541"/>
                    <a:pt x="7071" y="2551"/>
                    <a:pt x="7071" y="2551"/>
                  </a:cubicBezTo>
                  <a:lnTo>
                    <a:pt x="6980" y="1156"/>
                  </a:lnTo>
                  <a:cubicBezTo>
                    <a:pt x="6980" y="1156"/>
                    <a:pt x="6889" y="1060"/>
                    <a:pt x="6735" y="922"/>
                  </a:cubicBezTo>
                  <a:cubicBezTo>
                    <a:pt x="6671" y="868"/>
                    <a:pt x="6595" y="804"/>
                    <a:pt x="6511" y="734"/>
                  </a:cubicBezTo>
                  <a:cubicBezTo>
                    <a:pt x="6425" y="665"/>
                    <a:pt x="6329" y="595"/>
                    <a:pt x="6227" y="520"/>
                  </a:cubicBezTo>
                  <a:cubicBezTo>
                    <a:pt x="6152" y="466"/>
                    <a:pt x="6077" y="419"/>
                    <a:pt x="5998" y="370"/>
                  </a:cubicBezTo>
                  <a:cubicBezTo>
                    <a:pt x="5944" y="333"/>
                    <a:pt x="5885" y="306"/>
                    <a:pt x="5831" y="274"/>
                  </a:cubicBezTo>
                  <a:cubicBezTo>
                    <a:pt x="5541" y="114"/>
                    <a:pt x="5227" y="0"/>
                    <a:pt x="492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04;p59">
              <a:extLst>
                <a:ext uri="{FF2B5EF4-FFF2-40B4-BE49-F238E27FC236}">
                  <a16:creationId xmlns:a16="http://schemas.microsoft.com/office/drawing/2014/main" id="{4CF5C38D-8F0A-4322-81EC-3D3601F46A19}"/>
                </a:ext>
              </a:extLst>
            </p:cNvPr>
            <p:cNvSpPr/>
            <p:nvPr/>
          </p:nvSpPr>
          <p:spPr>
            <a:xfrm>
              <a:off x="6323615" y="4200464"/>
              <a:ext cx="1085880" cy="609600"/>
            </a:xfrm>
            <a:custGeom>
              <a:avLst/>
              <a:gdLst/>
              <a:ahLst/>
              <a:cxnLst/>
              <a:rect l="l" t="t" r="r" b="b"/>
              <a:pathLst>
                <a:path w="16249" h="9122" extrusionOk="0">
                  <a:moveTo>
                    <a:pt x="13691" y="0"/>
                  </a:moveTo>
                  <a:cubicBezTo>
                    <a:pt x="12439" y="0"/>
                    <a:pt x="11166" y="655"/>
                    <a:pt x="11166" y="655"/>
                  </a:cubicBezTo>
                  <a:cubicBezTo>
                    <a:pt x="7654" y="2151"/>
                    <a:pt x="8493" y="2755"/>
                    <a:pt x="5542" y="4460"/>
                  </a:cubicBezTo>
                  <a:cubicBezTo>
                    <a:pt x="3854" y="5439"/>
                    <a:pt x="433" y="6966"/>
                    <a:pt x="433" y="6966"/>
                  </a:cubicBezTo>
                  <a:cubicBezTo>
                    <a:pt x="1" y="8774"/>
                    <a:pt x="1112" y="9105"/>
                    <a:pt x="1112" y="9105"/>
                  </a:cubicBezTo>
                  <a:cubicBezTo>
                    <a:pt x="1112" y="9105"/>
                    <a:pt x="1213" y="9122"/>
                    <a:pt x="1445" y="9122"/>
                  </a:cubicBezTo>
                  <a:cubicBezTo>
                    <a:pt x="2151" y="9122"/>
                    <a:pt x="4066" y="8964"/>
                    <a:pt x="7979" y="7684"/>
                  </a:cubicBezTo>
                  <a:cubicBezTo>
                    <a:pt x="10973" y="6705"/>
                    <a:pt x="13769" y="5096"/>
                    <a:pt x="15094" y="3530"/>
                  </a:cubicBezTo>
                  <a:cubicBezTo>
                    <a:pt x="16067" y="2381"/>
                    <a:pt x="16248" y="1258"/>
                    <a:pt x="15137" y="424"/>
                  </a:cubicBezTo>
                  <a:cubicBezTo>
                    <a:pt x="14881" y="232"/>
                    <a:pt x="14592" y="120"/>
                    <a:pt x="14287" y="56"/>
                  </a:cubicBezTo>
                  <a:cubicBezTo>
                    <a:pt x="14092" y="17"/>
                    <a:pt x="13892" y="0"/>
                    <a:pt x="13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05;p59">
              <a:extLst>
                <a:ext uri="{FF2B5EF4-FFF2-40B4-BE49-F238E27FC236}">
                  <a16:creationId xmlns:a16="http://schemas.microsoft.com/office/drawing/2014/main" id="{4A382FB4-E747-4CCC-9749-067E44A41544}"/>
                </a:ext>
              </a:extLst>
            </p:cNvPr>
            <p:cNvSpPr/>
            <p:nvPr/>
          </p:nvSpPr>
          <p:spPr>
            <a:xfrm>
              <a:off x="6413231" y="4624889"/>
              <a:ext cx="62952" cy="183776"/>
            </a:xfrm>
            <a:custGeom>
              <a:avLst/>
              <a:gdLst/>
              <a:ahLst/>
              <a:cxnLst/>
              <a:rect l="l" t="t" r="r" b="b"/>
              <a:pathLst>
                <a:path w="942" h="2750" extrusionOk="0">
                  <a:moveTo>
                    <a:pt x="85" y="0"/>
                  </a:moveTo>
                  <a:cubicBezTo>
                    <a:pt x="82" y="0"/>
                    <a:pt x="79" y="1"/>
                    <a:pt x="76" y="1"/>
                  </a:cubicBezTo>
                  <a:cubicBezTo>
                    <a:pt x="32" y="1"/>
                    <a:pt x="0" y="38"/>
                    <a:pt x="7" y="82"/>
                  </a:cubicBezTo>
                  <a:cubicBezTo>
                    <a:pt x="12" y="151"/>
                    <a:pt x="113" y="1776"/>
                    <a:pt x="792" y="2717"/>
                  </a:cubicBezTo>
                  <a:cubicBezTo>
                    <a:pt x="806" y="2736"/>
                    <a:pt x="827" y="2750"/>
                    <a:pt x="847" y="2750"/>
                  </a:cubicBezTo>
                  <a:cubicBezTo>
                    <a:pt x="850" y="2750"/>
                    <a:pt x="853" y="2749"/>
                    <a:pt x="856" y="2749"/>
                  </a:cubicBezTo>
                  <a:cubicBezTo>
                    <a:pt x="872" y="2749"/>
                    <a:pt x="888" y="2744"/>
                    <a:pt x="898" y="2738"/>
                  </a:cubicBezTo>
                  <a:cubicBezTo>
                    <a:pt x="930" y="2711"/>
                    <a:pt x="942" y="2663"/>
                    <a:pt x="915" y="2626"/>
                  </a:cubicBezTo>
                  <a:cubicBezTo>
                    <a:pt x="263" y="1722"/>
                    <a:pt x="161" y="87"/>
                    <a:pt x="161" y="70"/>
                  </a:cubicBezTo>
                  <a:cubicBezTo>
                    <a:pt x="156" y="31"/>
                    <a:pt x="123" y="0"/>
                    <a:pt x="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06;p59">
              <a:extLst>
                <a:ext uri="{FF2B5EF4-FFF2-40B4-BE49-F238E27FC236}">
                  <a16:creationId xmlns:a16="http://schemas.microsoft.com/office/drawing/2014/main" id="{2F66F1FF-9097-40CA-A9B2-B4291D5D0A99}"/>
                </a:ext>
              </a:extLst>
            </p:cNvPr>
            <p:cNvSpPr/>
            <p:nvPr/>
          </p:nvSpPr>
          <p:spPr>
            <a:xfrm>
              <a:off x="7260537" y="4204206"/>
              <a:ext cx="148958" cy="232159"/>
            </a:xfrm>
            <a:custGeom>
              <a:avLst/>
              <a:gdLst/>
              <a:ahLst/>
              <a:cxnLst/>
              <a:rect l="l" t="t" r="r" b="b"/>
              <a:pathLst>
                <a:path w="2229" h="3474" extrusionOk="0">
                  <a:moveTo>
                    <a:pt x="267" y="0"/>
                  </a:moveTo>
                  <a:cubicBezTo>
                    <a:pt x="181" y="615"/>
                    <a:pt x="0" y="2672"/>
                    <a:pt x="1074" y="3474"/>
                  </a:cubicBezTo>
                  <a:cubicBezTo>
                    <a:pt x="2047" y="2325"/>
                    <a:pt x="2228" y="1202"/>
                    <a:pt x="1117" y="368"/>
                  </a:cubicBezTo>
                  <a:cubicBezTo>
                    <a:pt x="861" y="176"/>
                    <a:pt x="572" y="64"/>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07;p59">
              <a:extLst>
                <a:ext uri="{FF2B5EF4-FFF2-40B4-BE49-F238E27FC236}">
                  <a16:creationId xmlns:a16="http://schemas.microsoft.com/office/drawing/2014/main" id="{A7DD3C95-C862-475D-A09F-D0EA37DC0208}"/>
                </a:ext>
              </a:extLst>
            </p:cNvPr>
            <p:cNvSpPr/>
            <p:nvPr/>
          </p:nvSpPr>
          <p:spPr>
            <a:xfrm>
              <a:off x="6362910" y="4279521"/>
              <a:ext cx="722606" cy="421949"/>
            </a:xfrm>
            <a:custGeom>
              <a:avLst/>
              <a:gdLst/>
              <a:ahLst/>
              <a:cxnLst/>
              <a:rect l="l" t="t" r="r" b="b"/>
              <a:pathLst>
                <a:path w="10813" h="6314" extrusionOk="0">
                  <a:moveTo>
                    <a:pt x="10033" y="1"/>
                  </a:moveTo>
                  <a:cubicBezTo>
                    <a:pt x="9989" y="1"/>
                    <a:pt x="9952" y="38"/>
                    <a:pt x="9952" y="82"/>
                  </a:cubicBezTo>
                  <a:cubicBezTo>
                    <a:pt x="9957" y="124"/>
                    <a:pt x="9989" y="156"/>
                    <a:pt x="10033" y="156"/>
                  </a:cubicBezTo>
                  <a:cubicBezTo>
                    <a:pt x="10203" y="161"/>
                    <a:pt x="10509" y="193"/>
                    <a:pt x="10588" y="348"/>
                  </a:cubicBezTo>
                  <a:cubicBezTo>
                    <a:pt x="10657" y="472"/>
                    <a:pt x="10551" y="664"/>
                    <a:pt x="10455" y="802"/>
                  </a:cubicBezTo>
                  <a:cubicBezTo>
                    <a:pt x="10176" y="1182"/>
                    <a:pt x="8269" y="2352"/>
                    <a:pt x="5911" y="3587"/>
                  </a:cubicBezTo>
                  <a:cubicBezTo>
                    <a:pt x="3886" y="4646"/>
                    <a:pt x="1266" y="5880"/>
                    <a:pt x="0" y="6163"/>
                  </a:cubicBezTo>
                  <a:lnTo>
                    <a:pt x="32" y="6313"/>
                  </a:lnTo>
                  <a:cubicBezTo>
                    <a:pt x="1123" y="6072"/>
                    <a:pt x="3346" y="5105"/>
                    <a:pt x="5987" y="3726"/>
                  </a:cubicBezTo>
                  <a:cubicBezTo>
                    <a:pt x="7958" y="2689"/>
                    <a:pt x="10240" y="1364"/>
                    <a:pt x="10578" y="894"/>
                  </a:cubicBezTo>
                  <a:cubicBezTo>
                    <a:pt x="10765" y="642"/>
                    <a:pt x="10813" y="434"/>
                    <a:pt x="10727" y="274"/>
                  </a:cubicBezTo>
                  <a:cubicBezTo>
                    <a:pt x="10598" y="33"/>
                    <a:pt x="10208" y="1"/>
                    <a:pt x="100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08;p59">
              <a:extLst>
                <a:ext uri="{FF2B5EF4-FFF2-40B4-BE49-F238E27FC236}">
                  <a16:creationId xmlns:a16="http://schemas.microsoft.com/office/drawing/2014/main" id="{C4371F54-F0FA-41EC-9012-474202891453}"/>
                </a:ext>
              </a:extLst>
            </p:cNvPr>
            <p:cNvSpPr/>
            <p:nvPr/>
          </p:nvSpPr>
          <p:spPr>
            <a:xfrm>
              <a:off x="6317200" y="4647210"/>
              <a:ext cx="120089" cy="181904"/>
            </a:xfrm>
            <a:custGeom>
              <a:avLst/>
              <a:gdLst/>
              <a:ahLst/>
              <a:cxnLst/>
              <a:rect l="l" t="t" r="r" b="b"/>
              <a:pathLst>
                <a:path w="1797" h="2722" extrusionOk="0">
                  <a:moveTo>
                    <a:pt x="731" y="0"/>
                  </a:moveTo>
                  <a:cubicBezTo>
                    <a:pt x="591" y="0"/>
                    <a:pt x="429" y="52"/>
                    <a:pt x="251" y="143"/>
                  </a:cubicBezTo>
                  <a:cubicBezTo>
                    <a:pt x="0" y="939"/>
                    <a:pt x="593" y="2442"/>
                    <a:pt x="914" y="2629"/>
                  </a:cubicBezTo>
                  <a:cubicBezTo>
                    <a:pt x="1029" y="2697"/>
                    <a:pt x="1148" y="2721"/>
                    <a:pt x="1260" y="2721"/>
                  </a:cubicBezTo>
                  <a:cubicBezTo>
                    <a:pt x="1553" y="2721"/>
                    <a:pt x="1796" y="2553"/>
                    <a:pt x="1796" y="2553"/>
                  </a:cubicBezTo>
                  <a:cubicBezTo>
                    <a:pt x="1272" y="1875"/>
                    <a:pt x="1042" y="1004"/>
                    <a:pt x="936" y="47"/>
                  </a:cubicBezTo>
                  <a:cubicBezTo>
                    <a:pt x="874" y="15"/>
                    <a:pt x="806"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09;p59">
              <a:extLst>
                <a:ext uri="{FF2B5EF4-FFF2-40B4-BE49-F238E27FC236}">
                  <a16:creationId xmlns:a16="http://schemas.microsoft.com/office/drawing/2014/main" id="{5841A2AB-98E8-4AE2-B910-BAC478C32B56}"/>
                </a:ext>
              </a:extLst>
            </p:cNvPr>
            <p:cNvSpPr/>
            <p:nvPr/>
          </p:nvSpPr>
          <p:spPr>
            <a:xfrm>
              <a:off x="6805843" y="3559314"/>
              <a:ext cx="431505" cy="863879"/>
            </a:xfrm>
            <a:custGeom>
              <a:avLst/>
              <a:gdLst/>
              <a:ahLst/>
              <a:cxnLst/>
              <a:rect l="l" t="t" r="r" b="b"/>
              <a:pathLst>
                <a:path w="6457" h="12927" extrusionOk="0">
                  <a:moveTo>
                    <a:pt x="2039" y="1"/>
                  </a:moveTo>
                  <a:cubicBezTo>
                    <a:pt x="1317" y="1"/>
                    <a:pt x="738" y="593"/>
                    <a:pt x="1325" y="3664"/>
                  </a:cubicBezTo>
                  <a:cubicBezTo>
                    <a:pt x="1352" y="3792"/>
                    <a:pt x="1379" y="3925"/>
                    <a:pt x="1411" y="4065"/>
                  </a:cubicBezTo>
                  <a:cubicBezTo>
                    <a:pt x="1432" y="4188"/>
                    <a:pt x="1464" y="4310"/>
                    <a:pt x="1491" y="4445"/>
                  </a:cubicBezTo>
                  <a:cubicBezTo>
                    <a:pt x="1523" y="4578"/>
                    <a:pt x="1555" y="4712"/>
                    <a:pt x="1587" y="4855"/>
                  </a:cubicBezTo>
                  <a:cubicBezTo>
                    <a:pt x="1747" y="5524"/>
                    <a:pt x="1950" y="6288"/>
                    <a:pt x="2207" y="7154"/>
                  </a:cubicBezTo>
                  <a:cubicBezTo>
                    <a:pt x="2640" y="9063"/>
                    <a:pt x="1545" y="9864"/>
                    <a:pt x="775" y="10185"/>
                  </a:cubicBezTo>
                  <a:cubicBezTo>
                    <a:pt x="716" y="10206"/>
                    <a:pt x="657" y="10227"/>
                    <a:pt x="603" y="10249"/>
                  </a:cubicBezTo>
                  <a:cubicBezTo>
                    <a:pt x="309" y="10356"/>
                    <a:pt x="96" y="10383"/>
                    <a:pt x="96" y="10383"/>
                  </a:cubicBezTo>
                  <a:lnTo>
                    <a:pt x="0" y="12889"/>
                  </a:lnTo>
                  <a:cubicBezTo>
                    <a:pt x="0" y="12889"/>
                    <a:pt x="198" y="12911"/>
                    <a:pt x="518" y="12921"/>
                  </a:cubicBezTo>
                  <a:cubicBezTo>
                    <a:pt x="571" y="12926"/>
                    <a:pt x="635" y="12926"/>
                    <a:pt x="699" y="12926"/>
                  </a:cubicBezTo>
                  <a:cubicBezTo>
                    <a:pt x="736" y="12927"/>
                    <a:pt x="774" y="12927"/>
                    <a:pt x="812" y="12927"/>
                  </a:cubicBezTo>
                  <a:cubicBezTo>
                    <a:pt x="1783" y="12927"/>
                    <a:pt x="3432" y="12792"/>
                    <a:pt x="4661" y="11975"/>
                  </a:cubicBezTo>
                  <a:cubicBezTo>
                    <a:pt x="5714" y="11269"/>
                    <a:pt x="6456" y="10067"/>
                    <a:pt x="6200" y="8020"/>
                  </a:cubicBezTo>
                  <a:cubicBezTo>
                    <a:pt x="6200" y="7988"/>
                    <a:pt x="6195" y="7956"/>
                    <a:pt x="6190" y="7924"/>
                  </a:cubicBezTo>
                  <a:cubicBezTo>
                    <a:pt x="5997" y="6534"/>
                    <a:pt x="5665" y="5343"/>
                    <a:pt x="5270" y="4337"/>
                  </a:cubicBezTo>
                  <a:cubicBezTo>
                    <a:pt x="5233" y="4241"/>
                    <a:pt x="5195" y="4145"/>
                    <a:pt x="5157" y="4048"/>
                  </a:cubicBezTo>
                  <a:cubicBezTo>
                    <a:pt x="5061" y="3829"/>
                    <a:pt x="4971" y="3621"/>
                    <a:pt x="4875" y="3419"/>
                  </a:cubicBezTo>
                  <a:cubicBezTo>
                    <a:pt x="4804" y="3274"/>
                    <a:pt x="4735" y="3135"/>
                    <a:pt x="4661" y="3002"/>
                  </a:cubicBezTo>
                  <a:cubicBezTo>
                    <a:pt x="3597" y="960"/>
                    <a:pt x="2426" y="45"/>
                    <a:pt x="2426" y="45"/>
                  </a:cubicBezTo>
                  <a:cubicBezTo>
                    <a:pt x="2296" y="19"/>
                    <a:pt x="2166" y="1"/>
                    <a:pt x="2039"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10;p59">
              <a:extLst>
                <a:ext uri="{FF2B5EF4-FFF2-40B4-BE49-F238E27FC236}">
                  <a16:creationId xmlns:a16="http://schemas.microsoft.com/office/drawing/2014/main" id="{8267A960-40BD-4ABB-9F65-F4CF76F229FE}"/>
                </a:ext>
              </a:extLst>
            </p:cNvPr>
            <p:cNvSpPr/>
            <p:nvPr/>
          </p:nvSpPr>
          <p:spPr>
            <a:xfrm>
              <a:off x="6856498" y="3549089"/>
              <a:ext cx="107993" cy="129445"/>
            </a:xfrm>
            <a:custGeom>
              <a:avLst/>
              <a:gdLst/>
              <a:ahLst/>
              <a:cxnLst/>
              <a:rect l="l" t="t" r="r" b="b"/>
              <a:pathLst>
                <a:path w="1616" h="1937" extrusionOk="0">
                  <a:moveTo>
                    <a:pt x="1417" y="0"/>
                  </a:moveTo>
                  <a:cubicBezTo>
                    <a:pt x="1112" y="49"/>
                    <a:pt x="770" y="177"/>
                    <a:pt x="508" y="476"/>
                  </a:cubicBezTo>
                  <a:cubicBezTo>
                    <a:pt x="0" y="1043"/>
                    <a:pt x="91" y="1828"/>
                    <a:pt x="97" y="1860"/>
                  </a:cubicBezTo>
                  <a:cubicBezTo>
                    <a:pt x="102" y="1904"/>
                    <a:pt x="140" y="1936"/>
                    <a:pt x="182" y="1936"/>
                  </a:cubicBezTo>
                  <a:lnTo>
                    <a:pt x="188" y="1930"/>
                  </a:lnTo>
                  <a:cubicBezTo>
                    <a:pt x="230" y="1924"/>
                    <a:pt x="262" y="1887"/>
                    <a:pt x="257" y="1845"/>
                  </a:cubicBezTo>
                  <a:cubicBezTo>
                    <a:pt x="257" y="1833"/>
                    <a:pt x="172" y="1096"/>
                    <a:pt x="626" y="583"/>
                  </a:cubicBezTo>
                  <a:cubicBezTo>
                    <a:pt x="910" y="268"/>
                    <a:pt x="1295" y="166"/>
                    <a:pt x="1615" y="145"/>
                  </a:cubicBezTo>
                  <a:lnTo>
                    <a:pt x="141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11;p59">
              <a:extLst>
                <a:ext uri="{FF2B5EF4-FFF2-40B4-BE49-F238E27FC236}">
                  <a16:creationId xmlns:a16="http://schemas.microsoft.com/office/drawing/2014/main" id="{3BDEDA42-26DE-4182-9F3B-64F97772EC84}"/>
                </a:ext>
              </a:extLst>
            </p:cNvPr>
            <p:cNvSpPr/>
            <p:nvPr/>
          </p:nvSpPr>
          <p:spPr>
            <a:xfrm>
              <a:off x="6868661" y="3719501"/>
              <a:ext cx="108261" cy="360868"/>
            </a:xfrm>
            <a:custGeom>
              <a:avLst/>
              <a:gdLst/>
              <a:ahLst/>
              <a:cxnLst/>
              <a:rect l="l" t="t" r="r" b="b"/>
              <a:pathLst>
                <a:path w="1620" h="5400" extrusionOk="0">
                  <a:moveTo>
                    <a:pt x="80" y="0"/>
                  </a:moveTo>
                  <a:cubicBezTo>
                    <a:pt x="33" y="6"/>
                    <a:pt x="0" y="48"/>
                    <a:pt x="0" y="97"/>
                  </a:cubicBezTo>
                  <a:cubicBezTo>
                    <a:pt x="124" y="1925"/>
                    <a:pt x="1427" y="5307"/>
                    <a:pt x="1438" y="5344"/>
                  </a:cubicBezTo>
                  <a:cubicBezTo>
                    <a:pt x="1452" y="5379"/>
                    <a:pt x="1484" y="5399"/>
                    <a:pt x="1513" y="5399"/>
                  </a:cubicBezTo>
                  <a:cubicBezTo>
                    <a:pt x="1517" y="5399"/>
                    <a:pt x="1520" y="5399"/>
                    <a:pt x="1523" y="5398"/>
                  </a:cubicBezTo>
                  <a:cubicBezTo>
                    <a:pt x="1535" y="5398"/>
                    <a:pt x="1545" y="5398"/>
                    <a:pt x="1550" y="5393"/>
                  </a:cubicBezTo>
                  <a:cubicBezTo>
                    <a:pt x="1599" y="5377"/>
                    <a:pt x="1619" y="5324"/>
                    <a:pt x="1604" y="5280"/>
                  </a:cubicBezTo>
                  <a:cubicBezTo>
                    <a:pt x="1587" y="5248"/>
                    <a:pt x="294" y="1887"/>
                    <a:pt x="176" y="80"/>
                  </a:cubicBezTo>
                  <a:cubicBezTo>
                    <a:pt x="171" y="33"/>
                    <a:pt x="134" y="0"/>
                    <a:pt x="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12;p59">
              <a:extLst>
                <a:ext uri="{FF2B5EF4-FFF2-40B4-BE49-F238E27FC236}">
                  <a16:creationId xmlns:a16="http://schemas.microsoft.com/office/drawing/2014/main" id="{370FEB01-F27A-4B46-B4CF-E2A367F9C536}"/>
                </a:ext>
              </a:extLst>
            </p:cNvPr>
            <p:cNvSpPr/>
            <p:nvPr/>
          </p:nvSpPr>
          <p:spPr>
            <a:xfrm>
              <a:off x="6795819" y="4057585"/>
              <a:ext cx="195738" cy="170009"/>
            </a:xfrm>
            <a:custGeom>
              <a:avLst/>
              <a:gdLst/>
              <a:ahLst/>
              <a:cxnLst/>
              <a:rect l="l" t="t" r="r" b="b"/>
              <a:pathLst>
                <a:path w="2929" h="2544" extrusionOk="0">
                  <a:moveTo>
                    <a:pt x="2556" y="1"/>
                  </a:moveTo>
                  <a:cubicBezTo>
                    <a:pt x="2543" y="1"/>
                    <a:pt x="2529" y="3"/>
                    <a:pt x="2517" y="8"/>
                  </a:cubicBezTo>
                  <a:cubicBezTo>
                    <a:pt x="2459" y="29"/>
                    <a:pt x="2432" y="93"/>
                    <a:pt x="2453" y="147"/>
                  </a:cubicBezTo>
                  <a:lnTo>
                    <a:pt x="2699" y="783"/>
                  </a:lnTo>
                  <a:cubicBezTo>
                    <a:pt x="2603" y="938"/>
                    <a:pt x="2245" y="1499"/>
                    <a:pt x="1683" y="1900"/>
                  </a:cubicBezTo>
                  <a:cubicBezTo>
                    <a:pt x="1178" y="2261"/>
                    <a:pt x="688" y="2326"/>
                    <a:pt x="401" y="2326"/>
                  </a:cubicBezTo>
                  <a:cubicBezTo>
                    <a:pt x="243" y="2326"/>
                    <a:pt x="146" y="2306"/>
                    <a:pt x="144" y="2306"/>
                  </a:cubicBezTo>
                  <a:cubicBezTo>
                    <a:pt x="137" y="2305"/>
                    <a:pt x="131" y="2304"/>
                    <a:pt x="124" y="2304"/>
                  </a:cubicBezTo>
                  <a:cubicBezTo>
                    <a:pt x="73" y="2304"/>
                    <a:pt x="26" y="2339"/>
                    <a:pt x="16" y="2387"/>
                  </a:cubicBezTo>
                  <a:cubicBezTo>
                    <a:pt x="0" y="2446"/>
                    <a:pt x="37" y="2505"/>
                    <a:pt x="96" y="2515"/>
                  </a:cubicBezTo>
                  <a:cubicBezTo>
                    <a:pt x="110" y="2519"/>
                    <a:pt x="227" y="2544"/>
                    <a:pt x="411" y="2544"/>
                  </a:cubicBezTo>
                  <a:cubicBezTo>
                    <a:pt x="440" y="2544"/>
                    <a:pt x="471" y="2543"/>
                    <a:pt x="503" y="2542"/>
                  </a:cubicBezTo>
                  <a:cubicBezTo>
                    <a:pt x="829" y="2525"/>
                    <a:pt x="1310" y="2434"/>
                    <a:pt x="1811" y="2076"/>
                  </a:cubicBezTo>
                  <a:cubicBezTo>
                    <a:pt x="2507" y="1575"/>
                    <a:pt x="2897" y="874"/>
                    <a:pt x="2913" y="847"/>
                  </a:cubicBezTo>
                  <a:cubicBezTo>
                    <a:pt x="2924" y="820"/>
                    <a:pt x="2929" y="783"/>
                    <a:pt x="2918" y="756"/>
                  </a:cubicBezTo>
                  <a:lnTo>
                    <a:pt x="2657" y="73"/>
                  </a:lnTo>
                  <a:cubicBezTo>
                    <a:pt x="2640" y="27"/>
                    <a:pt x="2598" y="1"/>
                    <a:pt x="25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13;p59">
              <a:extLst>
                <a:ext uri="{FF2B5EF4-FFF2-40B4-BE49-F238E27FC236}">
                  <a16:creationId xmlns:a16="http://schemas.microsoft.com/office/drawing/2014/main" id="{630EF55D-0227-4445-A94A-23ED6BC15B35}"/>
                </a:ext>
              </a:extLst>
            </p:cNvPr>
            <p:cNvSpPr/>
            <p:nvPr/>
          </p:nvSpPr>
          <p:spPr>
            <a:xfrm>
              <a:off x="6981131" y="4039742"/>
              <a:ext cx="65491" cy="71639"/>
            </a:xfrm>
            <a:custGeom>
              <a:avLst/>
              <a:gdLst/>
              <a:ahLst/>
              <a:cxnLst/>
              <a:rect l="l" t="t" r="r" b="b"/>
              <a:pathLst>
                <a:path w="980" h="1072" extrusionOk="0">
                  <a:moveTo>
                    <a:pt x="870" y="1"/>
                  </a:moveTo>
                  <a:cubicBezTo>
                    <a:pt x="854" y="1"/>
                    <a:pt x="838" y="5"/>
                    <a:pt x="824" y="14"/>
                  </a:cubicBezTo>
                  <a:cubicBezTo>
                    <a:pt x="797" y="29"/>
                    <a:pt x="220" y="360"/>
                    <a:pt x="17" y="944"/>
                  </a:cubicBezTo>
                  <a:cubicBezTo>
                    <a:pt x="0" y="991"/>
                    <a:pt x="27" y="1050"/>
                    <a:pt x="76" y="1066"/>
                  </a:cubicBezTo>
                  <a:cubicBezTo>
                    <a:pt x="92" y="1072"/>
                    <a:pt x="103" y="1072"/>
                    <a:pt x="113" y="1072"/>
                  </a:cubicBezTo>
                  <a:cubicBezTo>
                    <a:pt x="151" y="1072"/>
                    <a:pt x="188" y="1045"/>
                    <a:pt x="199" y="1008"/>
                  </a:cubicBezTo>
                  <a:cubicBezTo>
                    <a:pt x="380" y="488"/>
                    <a:pt x="910" y="184"/>
                    <a:pt x="915" y="184"/>
                  </a:cubicBezTo>
                  <a:cubicBezTo>
                    <a:pt x="963" y="157"/>
                    <a:pt x="979" y="98"/>
                    <a:pt x="952" y="51"/>
                  </a:cubicBezTo>
                  <a:cubicBezTo>
                    <a:pt x="934" y="18"/>
                    <a:pt x="902" y="1"/>
                    <a:pt x="8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14;p59">
              <a:extLst>
                <a:ext uri="{FF2B5EF4-FFF2-40B4-BE49-F238E27FC236}">
                  <a16:creationId xmlns:a16="http://schemas.microsoft.com/office/drawing/2014/main" id="{6F2BB7E2-A080-46C4-B887-967491051A42}"/>
                </a:ext>
              </a:extLst>
            </p:cNvPr>
            <p:cNvSpPr/>
            <p:nvPr/>
          </p:nvSpPr>
          <p:spPr>
            <a:xfrm>
              <a:off x="6972978" y="4060458"/>
              <a:ext cx="118285" cy="63352"/>
            </a:xfrm>
            <a:custGeom>
              <a:avLst/>
              <a:gdLst/>
              <a:ahLst/>
              <a:cxnLst/>
              <a:rect l="l" t="t" r="r" b="b"/>
              <a:pathLst>
                <a:path w="1770" h="948" extrusionOk="0">
                  <a:moveTo>
                    <a:pt x="1666" y="1"/>
                  </a:moveTo>
                  <a:cubicBezTo>
                    <a:pt x="1660" y="1"/>
                    <a:pt x="1653" y="1"/>
                    <a:pt x="1646" y="3"/>
                  </a:cubicBezTo>
                  <a:cubicBezTo>
                    <a:pt x="1604" y="8"/>
                    <a:pt x="571" y="210"/>
                    <a:pt x="38" y="783"/>
                  </a:cubicBezTo>
                  <a:cubicBezTo>
                    <a:pt x="1" y="826"/>
                    <a:pt x="1" y="884"/>
                    <a:pt x="38" y="922"/>
                  </a:cubicBezTo>
                  <a:cubicBezTo>
                    <a:pt x="58" y="938"/>
                    <a:pt x="85" y="948"/>
                    <a:pt x="112" y="948"/>
                  </a:cubicBezTo>
                  <a:cubicBezTo>
                    <a:pt x="134" y="948"/>
                    <a:pt x="161" y="938"/>
                    <a:pt x="176" y="916"/>
                  </a:cubicBezTo>
                  <a:cubicBezTo>
                    <a:pt x="668" y="387"/>
                    <a:pt x="1673" y="190"/>
                    <a:pt x="1684" y="190"/>
                  </a:cubicBezTo>
                  <a:cubicBezTo>
                    <a:pt x="1732" y="178"/>
                    <a:pt x="1770" y="131"/>
                    <a:pt x="1758" y="77"/>
                  </a:cubicBezTo>
                  <a:cubicBezTo>
                    <a:pt x="1749" y="31"/>
                    <a:pt x="1712" y="1"/>
                    <a:pt x="16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15;p59">
              <a:extLst>
                <a:ext uri="{FF2B5EF4-FFF2-40B4-BE49-F238E27FC236}">
                  <a16:creationId xmlns:a16="http://schemas.microsoft.com/office/drawing/2014/main" id="{0B26A134-FC6A-4709-8557-57C849853EE9}"/>
                </a:ext>
              </a:extLst>
            </p:cNvPr>
            <p:cNvSpPr/>
            <p:nvPr/>
          </p:nvSpPr>
          <p:spPr>
            <a:xfrm>
              <a:off x="6851486" y="3792411"/>
              <a:ext cx="50388" cy="65023"/>
            </a:xfrm>
            <a:custGeom>
              <a:avLst/>
              <a:gdLst/>
              <a:ahLst/>
              <a:cxnLst/>
              <a:rect l="l" t="t" r="r" b="b"/>
              <a:pathLst>
                <a:path w="754" h="973" extrusionOk="0">
                  <a:moveTo>
                    <a:pt x="99" y="0"/>
                  </a:moveTo>
                  <a:cubicBezTo>
                    <a:pt x="82" y="0"/>
                    <a:pt x="65" y="5"/>
                    <a:pt x="48" y="15"/>
                  </a:cubicBezTo>
                  <a:cubicBezTo>
                    <a:pt x="11" y="42"/>
                    <a:pt x="1" y="96"/>
                    <a:pt x="28" y="138"/>
                  </a:cubicBezTo>
                  <a:lnTo>
                    <a:pt x="583" y="935"/>
                  </a:lnTo>
                  <a:cubicBezTo>
                    <a:pt x="600" y="962"/>
                    <a:pt x="632" y="972"/>
                    <a:pt x="658" y="972"/>
                  </a:cubicBezTo>
                  <a:cubicBezTo>
                    <a:pt x="674" y="972"/>
                    <a:pt x="690" y="967"/>
                    <a:pt x="706" y="957"/>
                  </a:cubicBezTo>
                  <a:cubicBezTo>
                    <a:pt x="744" y="930"/>
                    <a:pt x="754" y="876"/>
                    <a:pt x="728" y="834"/>
                  </a:cubicBezTo>
                  <a:lnTo>
                    <a:pt x="172" y="37"/>
                  </a:lnTo>
                  <a:cubicBezTo>
                    <a:pt x="155" y="14"/>
                    <a:pt x="128" y="0"/>
                    <a:pt x="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16;p59">
              <a:extLst>
                <a:ext uri="{FF2B5EF4-FFF2-40B4-BE49-F238E27FC236}">
                  <a16:creationId xmlns:a16="http://schemas.microsoft.com/office/drawing/2014/main" id="{C3C694D8-18E8-4734-83FB-EB5B5998EC91}"/>
                </a:ext>
              </a:extLst>
            </p:cNvPr>
            <p:cNvSpPr/>
            <p:nvPr/>
          </p:nvSpPr>
          <p:spPr>
            <a:xfrm>
              <a:off x="6840459" y="4223452"/>
              <a:ext cx="26130" cy="199747"/>
            </a:xfrm>
            <a:custGeom>
              <a:avLst/>
              <a:gdLst/>
              <a:ahLst/>
              <a:cxnLst/>
              <a:rect l="l" t="t" r="r" b="b"/>
              <a:pathLst>
                <a:path w="391" h="2989" extrusionOk="0">
                  <a:moveTo>
                    <a:pt x="153" y="0"/>
                  </a:moveTo>
                  <a:cubicBezTo>
                    <a:pt x="150" y="0"/>
                    <a:pt x="147" y="1"/>
                    <a:pt x="144" y="1"/>
                  </a:cubicBezTo>
                  <a:cubicBezTo>
                    <a:pt x="97" y="6"/>
                    <a:pt x="65" y="48"/>
                    <a:pt x="70" y="97"/>
                  </a:cubicBezTo>
                  <a:cubicBezTo>
                    <a:pt x="70" y="97"/>
                    <a:pt x="75" y="177"/>
                    <a:pt x="85" y="311"/>
                  </a:cubicBezTo>
                  <a:cubicBezTo>
                    <a:pt x="129" y="877"/>
                    <a:pt x="213" y="2389"/>
                    <a:pt x="0" y="2983"/>
                  </a:cubicBezTo>
                  <a:cubicBezTo>
                    <a:pt x="53" y="2988"/>
                    <a:pt x="117" y="2988"/>
                    <a:pt x="181" y="2988"/>
                  </a:cubicBezTo>
                  <a:cubicBezTo>
                    <a:pt x="390" y="2305"/>
                    <a:pt x="294" y="760"/>
                    <a:pt x="257" y="247"/>
                  </a:cubicBezTo>
                  <a:cubicBezTo>
                    <a:pt x="245" y="151"/>
                    <a:pt x="240" y="92"/>
                    <a:pt x="240" y="80"/>
                  </a:cubicBezTo>
                  <a:cubicBezTo>
                    <a:pt x="236" y="36"/>
                    <a:pt x="198"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17;p59">
              <a:extLst>
                <a:ext uri="{FF2B5EF4-FFF2-40B4-BE49-F238E27FC236}">
                  <a16:creationId xmlns:a16="http://schemas.microsoft.com/office/drawing/2014/main" id="{DCFE367F-0534-48FD-A719-76DC82A1FA57}"/>
                </a:ext>
              </a:extLst>
            </p:cNvPr>
            <p:cNvSpPr/>
            <p:nvPr/>
          </p:nvSpPr>
          <p:spPr>
            <a:xfrm>
              <a:off x="7096142" y="4095209"/>
              <a:ext cx="141207" cy="264370"/>
            </a:xfrm>
            <a:custGeom>
              <a:avLst/>
              <a:gdLst/>
              <a:ahLst/>
              <a:cxnLst/>
              <a:rect l="l" t="t" r="r" b="b"/>
              <a:pathLst>
                <a:path w="2113" h="3956" extrusionOk="0">
                  <a:moveTo>
                    <a:pt x="1856" y="1"/>
                  </a:moveTo>
                  <a:cubicBezTo>
                    <a:pt x="1140" y="888"/>
                    <a:pt x="1" y="2566"/>
                    <a:pt x="317" y="3956"/>
                  </a:cubicBezTo>
                  <a:cubicBezTo>
                    <a:pt x="1370" y="3250"/>
                    <a:pt x="2112" y="2048"/>
                    <a:pt x="1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18;p59">
              <a:extLst>
                <a:ext uri="{FF2B5EF4-FFF2-40B4-BE49-F238E27FC236}">
                  <a16:creationId xmlns:a16="http://schemas.microsoft.com/office/drawing/2014/main" id="{24A380FB-0C2C-4F5C-9F24-CB89C13C9962}"/>
                </a:ext>
              </a:extLst>
            </p:cNvPr>
            <p:cNvSpPr/>
            <p:nvPr/>
          </p:nvSpPr>
          <p:spPr>
            <a:xfrm>
              <a:off x="6125004" y="3567801"/>
              <a:ext cx="337947" cy="782617"/>
            </a:xfrm>
            <a:custGeom>
              <a:avLst/>
              <a:gdLst/>
              <a:ahLst/>
              <a:cxnLst/>
              <a:rect l="l" t="t" r="r" b="b"/>
              <a:pathLst>
                <a:path w="5057" h="11711" extrusionOk="0">
                  <a:moveTo>
                    <a:pt x="4592" y="0"/>
                  </a:moveTo>
                  <a:cubicBezTo>
                    <a:pt x="4583" y="0"/>
                    <a:pt x="4574" y="1"/>
                    <a:pt x="4565" y="4"/>
                  </a:cubicBezTo>
                  <a:cubicBezTo>
                    <a:pt x="4565" y="4"/>
                    <a:pt x="4458" y="73"/>
                    <a:pt x="4276" y="223"/>
                  </a:cubicBezTo>
                  <a:cubicBezTo>
                    <a:pt x="4239" y="255"/>
                    <a:pt x="4196" y="287"/>
                    <a:pt x="4153" y="325"/>
                  </a:cubicBezTo>
                  <a:cubicBezTo>
                    <a:pt x="3565" y="827"/>
                    <a:pt x="2465" y="1913"/>
                    <a:pt x="1545" y="3665"/>
                  </a:cubicBezTo>
                  <a:cubicBezTo>
                    <a:pt x="1471" y="3805"/>
                    <a:pt x="1395" y="3948"/>
                    <a:pt x="1326" y="4104"/>
                  </a:cubicBezTo>
                  <a:cubicBezTo>
                    <a:pt x="1219" y="4323"/>
                    <a:pt x="1118" y="4553"/>
                    <a:pt x="1022" y="4792"/>
                  </a:cubicBezTo>
                  <a:cubicBezTo>
                    <a:pt x="984" y="4883"/>
                    <a:pt x="946" y="4980"/>
                    <a:pt x="909" y="5076"/>
                  </a:cubicBezTo>
                  <a:cubicBezTo>
                    <a:pt x="610" y="5862"/>
                    <a:pt x="364" y="6743"/>
                    <a:pt x="203" y="7732"/>
                  </a:cubicBezTo>
                  <a:cubicBezTo>
                    <a:pt x="176" y="7903"/>
                    <a:pt x="151" y="8080"/>
                    <a:pt x="129" y="8262"/>
                  </a:cubicBezTo>
                  <a:cubicBezTo>
                    <a:pt x="1" y="9262"/>
                    <a:pt x="407" y="10020"/>
                    <a:pt x="1022" y="10597"/>
                  </a:cubicBezTo>
                  <a:cubicBezTo>
                    <a:pt x="2128" y="11639"/>
                    <a:pt x="3775" y="11711"/>
                    <a:pt x="4207" y="11711"/>
                  </a:cubicBezTo>
                  <a:cubicBezTo>
                    <a:pt x="4275" y="11711"/>
                    <a:pt x="4313" y="11709"/>
                    <a:pt x="4313" y="11709"/>
                  </a:cubicBezTo>
                  <a:cubicBezTo>
                    <a:pt x="4372" y="10661"/>
                    <a:pt x="4448" y="10271"/>
                    <a:pt x="4533" y="9673"/>
                  </a:cubicBezTo>
                  <a:cubicBezTo>
                    <a:pt x="4533" y="9673"/>
                    <a:pt x="3378" y="9513"/>
                    <a:pt x="3688" y="6706"/>
                  </a:cubicBezTo>
                  <a:cubicBezTo>
                    <a:pt x="5057" y="2091"/>
                    <a:pt x="4976" y="0"/>
                    <a:pt x="4592"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19;p59">
              <a:extLst>
                <a:ext uri="{FF2B5EF4-FFF2-40B4-BE49-F238E27FC236}">
                  <a16:creationId xmlns:a16="http://schemas.microsoft.com/office/drawing/2014/main" id="{31E15F78-E8A6-4866-BBBA-08E20CB75B0F}"/>
                </a:ext>
              </a:extLst>
            </p:cNvPr>
            <p:cNvSpPr/>
            <p:nvPr/>
          </p:nvSpPr>
          <p:spPr>
            <a:xfrm>
              <a:off x="6402472" y="3582704"/>
              <a:ext cx="20115" cy="32545"/>
            </a:xfrm>
            <a:custGeom>
              <a:avLst/>
              <a:gdLst/>
              <a:ahLst/>
              <a:cxnLst/>
              <a:rect l="l" t="t" r="r" b="b"/>
              <a:pathLst>
                <a:path w="301" h="487" extrusionOk="0">
                  <a:moveTo>
                    <a:pt x="124" y="0"/>
                  </a:moveTo>
                  <a:cubicBezTo>
                    <a:pt x="87" y="32"/>
                    <a:pt x="44" y="64"/>
                    <a:pt x="1" y="102"/>
                  </a:cubicBezTo>
                  <a:cubicBezTo>
                    <a:pt x="55" y="176"/>
                    <a:pt x="103" y="284"/>
                    <a:pt x="136" y="422"/>
                  </a:cubicBezTo>
                  <a:cubicBezTo>
                    <a:pt x="140" y="461"/>
                    <a:pt x="172" y="487"/>
                    <a:pt x="206" y="487"/>
                  </a:cubicBezTo>
                  <a:cubicBezTo>
                    <a:pt x="209" y="487"/>
                    <a:pt x="212" y="487"/>
                    <a:pt x="215" y="486"/>
                  </a:cubicBezTo>
                  <a:lnTo>
                    <a:pt x="225" y="486"/>
                  </a:lnTo>
                  <a:cubicBezTo>
                    <a:pt x="274" y="481"/>
                    <a:pt x="301" y="439"/>
                    <a:pt x="289" y="390"/>
                  </a:cubicBezTo>
                  <a:cubicBezTo>
                    <a:pt x="257" y="220"/>
                    <a:pt x="193" y="91"/>
                    <a:pt x="12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20;p59">
              <a:extLst>
                <a:ext uri="{FF2B5EF4-FFF2-40B4-BE49-F238E27FC236}">
                  <a16:creationId xmlns:a16="http://schemas.microsoft.com/office/drawing/2014/main" id="{BBAB78BC-6695-4829-A54D-8223CBB89273}"/>
                </a:ext>
              </a:extLst>
            </p:cNvPr>
            <p:cNvSpPr/>
            <p:nvPr/>
          </p:nvSpPr>
          <p:spPr>
            <a:xfrm>
              <a:off x="6125004" y="4084517"/>
              <a:ext cx="77186" cy="191461"/>
            </a:xfrm>
            <a:custGeom>
              <a:avLst/>
              <a:gdLst/>
              <a:ahLst/>
              <a:cxnLst/>
              <a:rect l="l" t="t" r="r" b="b"/>
              <a:pathLst>
                <a:path w="1155" h="2865" extrusionOk="0">
                  <a:moveTo>
                    <a:pt x="203" y="0"/>
                  </a:moveTo>
                  <a:cubicBezTo>
                    <a:pt x="176" y="171"/>
                    <a:pt x="151" y="348"/>
                    <a:pt x="129" y="530"/>
                  </a:cubicBezTo>
                  <a:cubicBezTo>
                    <a:pt x="1" y="1530"/>
                    <a:pt x="407" y="2288"/>
                    <a:pt x="1022" y="2865"/>
                  </a:cubicBezTo>
                  <a:cubicBezTo>
                    <a:pt x="1155" y="1786"/>
                    <a:pt x="519" y="541"/>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21;p59">
              <a:extLst>
                <a:ext uri="{FF2B5EF4-FFF2-40B4-BE49-F238E27FC236}">
                  <a16:creationId xmlns:a16="http://schemas.microsoft.com/office/drawing/2014/main" id="{3BA2DB02-8D53-4626-B321-B73FDB8C59D5}"/>
                </a:ext>
              </a:extLst>
            </p:cNvPr>
            <p:cNvSpPr/>
            <p:nvPr/>
          </p:nvSpPr>
          <p:spPr>
            <a:xfrm>
              <a:off x="6334709" y="3757927"/>
              <a:ext cx="76050" cy="364878"/>
            </a:xfrm>
            <a:custGeom>
              <a:avLst/>
              <a:gdLst/>
              <a:ahLst/>
              <a:cxnLst/>
              <a:rect l="l" t="t" r="r" b="b"/>
              <a:pathLst>
                <a:path w="1138" h="5460" extrusionOk="0">
                  <a:moveTo>
                    <a:pt x="1044" y="0"/>
                  </a:moveTo>
                  <a:cubicBezTo>
                    <a:pt x="1007" y="0"/>
                    <a:pt x="970" y="26"/>
                    <a:pt x="957" y="67"/>
                  </a:cubicBezTo>
                  <a:cubicBezTo>
                    <a:pt x="946" y="94"/>
                    <a:pt x="75" y="3156"/>
                    <a:pt x="0" y="5369"/>
                  </a:cubicBezTo>
                  <a:cubicBezTo>
                    <a:pt x="0" y="5417"/>
                    <a:pt x="37" y="5460"/>
                    <a:pt x="85" y="5460"/>
                  </a:cubicBezTo>
                  <a:lnTo>
                    <a:pt x="91" y="5460"/>
                  </a:lnTo>
                  <a:cubicBezTo>
                    <a:pt x="139" y="5460"/>
                    <a:pt x="171" y="5422"/>
                    <a:pt x="176" y="5374"/>
                  </a:cubicBezTo>
                  <a:cubicBezTo>
                    <a:pt x="252" y="3183"/>
                    <a:pt x="1117" y="141"/>
                    <a:pt x="1128" y="114"/>
                  </a:cubicBezTo>
                  <a:cubicBezTo>
                    <a:pt x="1138" y="67"/>
                    <a:pt x="1111" y="18"/>
                    <a:pt x="1064" y="3"/>
                  </a:cubicBezTo>
                  <a:cubicBezTo>
                    <a:pt x="1057" y="1"/>
                    <a:pt x="1050" y="0"/>
                    <a:pt x="10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22;p59">
              <a:extLst>
                <a:ext uri="{FF2B5EF4-FFF2-40B4-BE49-F238E27FC236}">
                  <a16:creationId xmlns:a16="http://schemas.microsoft.com/office/drawing/2014/main" id="{FC64EFCE-657D-43F4-92D2-0490532878BF}"/>
                </a:ext>
              </a:extLst>
            </p:cNvPr>
            <p:cNvSpPr/>
            <p:nvPr/>
          </p:nvSpPr>
          <p:spPr>
            <a:xfrm>
              <a:off x="6378213" y="3779580"/>
              <a:ext cx="49051" cy="64288"/>
            </a:xfrm>
            <a:custGeom>
              <a:avLst/>
              <a:gdLst/>
              <a:ahLst/>
              <a:cxnLst/>
              <a:rect l="l" t="t" r="r" b="b"/>
              <a:pathLst>
                <a:path w="734" h="962" extrusionOk="0">
                  <a:moveTo>
                    <a:pt x="633" y="0"/>
                  </a:moveTo>
                  <a:cubicBezTo>
                    <a:pt x="606" y="0"/>
                    <a:pt x="579" y="13"/>
                    <a:pt x="563" y="37"/>
                  </a:cubicBezTo>
                  <a:lnTo>
                    <a:pt x="28" y="822"/>
                  </a:lnTo>
                  <a:cubicBezTo>
                    <a:pt x="1" y="865"/>
                    <a:pt x="11" y="918"/>
                    <a:pt x="55" y="945"/>
                  </a:cubicBezTo>
                  <a:cubicBezTo>
                    <a:pt x="70" y="956"/>
                    <a:pt x="87" y="961"/>
                    <a:pt x="107" y="961"/>
                  </a:cubicBezTo>
                  <a:cubicBezTo>
                    <a:pt x="134" y="961"/>
                    <a:pt x="161" y="945"/>
                    <a:pt x="178" y="924"/>
                  </a:cubicBezTo>
                  <a:lnTo>
                    <a:pt x="706" y="133"/>
                  </a:lnTo>
                  <a:cubicBezTo>
                    <a:pt x="733" y="96"/>
                    <a:pt x="723" y="42"/>
                    <a:pt x="679" y="15"/>
                  </a:cubicBezTo>
                  <a:cubicBezTo>
                    <a:pt x="665" y="5"/>
                    <a:pt x="649" y="0"/>
                    <a:pt x="6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23;p59">
              <a:extLst>
                <a:ext uri="{FF2B5EF4-FFF2-40B4-BE49-F238E27FC236}">
                  <a16:creationId xmlns:a16="http://schemas.microsoft.com/office/drawing/2014/main" id="{1A66D779-5290-4607-AC1C-89351D69CD12}"/>
                </a:ext>
              </a:extLst>
            </p:cNvPr>
            <p:cNvSpPr/>
            <p:nvPr/>
          </p:nvSpPr>
          <p:spPr>
            <a:xfrm>
              <a:off x="6309982" y="4117463"/>
              <a:ext cx="132586" cy="65357"/>
            </a:xfrm>
            <a:custGeom>
              <a:avLst/>
              <a:gdLst/>
              <a:ahLst/>
              <a:cxnLst/>
              <a:rect l="l" t="t" r="r" b="b"/>
              <a:pathLst>
                <a:path w="1984" h="978" extrusionOk="0">
                  <a:moveTo>
                    <a:pt x="212" y="1"/>
                  </a:moveTo>
                  <a:cubicBezTo>
                    <a:pt x="160" y="1"/>
                    <a:pt x="113" y="7"/>
                    <a:pt x="70" y="21"/>
                  </a:cubicBezTo>
                  <a:cubicBezTo>
                    <a:pt x="23" y="37"/>
                    <a:pt x="1" y="85"/>
                    <a:pt x="12" y="133"/>
                  </a:cubicBezTo>
                  <a:cubicBezTo>
                    <a:pt x="24" y="167"/>
                    <a:pt x="58" y="191"/>
                    <a:pt x="95" y="191"/>
                  </a:cubicBezTo>
                  <a:cubicBezTo>
                    <a:pt x="104" y="191"/>
                    <a:pt x="114" y="189"/>
                    <a:pt x="124" y="186"/>
                  </a:cubicBezTo>
                  <a:cubicBezTo>
                    <a:pt x="153" y="177"/>
                    <a:pt x="185" y="173"/>
                    <a:pt x="222" y="173"/>
                  </a:cubicBezTo>
                  <a:cubicBezTo>
                    <a:pt x="638" y="173"/>
                    <a:pt x="1509" y="725"/>
                    <a:pt x="1834" y="961"/>
                  </a:cubicBezTo>
                  <a:cubicBezTo>
                    <a:pt x="1850" y="972"/>
                    <a:pt x="1872" y="978"/>
                    <a:pt x="1893" y="978"/>
                  </a:cubicBezTo>
                  <a:cubicBezTo>
                    <a:pt x="1920" y="978"/>
                    <a:pt x="1942" y="961"/>
                    <a:pt x="1957" y="940"/>
                  </a:cubicBezTo>
                  <a:cubicBezTo>
                    <a:pt x="1984" y="903"/>
                    <a:pt x="1979" y="849"/>
                    <a:pt x="1936" y="817"/>
                  </a:cubicBezTo>
                  <a:cubicBezTo>
                    <a:pt x="1813" y="729"/>
                    <a:pt x="773" y="1"/>
                    <a:pt x="2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24;p59">
              <a:extLst>
                <a:ext uri="{FF2B5EF4-FFF2-40B4-BE49-F238E27FC236}">
                  <a16:creationId xmlns:a16="http://schemas.microsoft.com/office/drawing/2014/main" id="{53C45979-F406-41E9-A173-C2C7F5F87690}"/>
                </a:ext>
              </a:extLst>
            </p:cNvPr>
            <p:cNvSpPr/>
            <p:nvPr/>
          </p:nvSpPr>
          <p:spPr>
            <a:xfrm>
              <a:off x="6265007" y="4115993"/>
              <a:ext cx="79324" cy="41233"/>
            </a:xfrm>
            <a:custGeom>
              <a:avLst/>
              <a:gdLst/>
              <a:ahLst/>
              <a:cxnLst/>
              <a:rect l="l" t="t" r="r" b="b"/>
              <a:pathLst>
                <a:path w="1187" h="617" extrusionOk="0">
                  <a:moveTo>
                    <a:pt x="1100" y="0"/>
                  </a:moveTo>
                  <a:cubicBezTo>
                    <a:pt x="1027" y="0"/>
                    <a:pt x="456" y="11"/>
                    <a:pt x="27" y="481"/>
                  </a:cubicBezTo>
                  <a:cubicBezTo>
                    <a:pt x="0" y="513"/>
                    <a:pt x="0" y="566"/>
                    <a:pt x="32" y="593"/>
                  </a:cubicBezTo>
                  <a:cubicBezTo>
                    <a:pt x="49" y="610"/>
                    <a:pt x="72" y="617"/>
                    <a:pt x="94" y="617"/>
                  </a:cubicBezTo>
                  <a:cubicBezTo>
                    <a:pt x="100" y="617"/>
                    <a:pt x="107" y="616"/>
                    <a:pt x="113" y="615"/>
                  </a:cubicBezTo>
                  <a:cubicBezTo>
                    <a:pt x="129" y="610"/>
                    <a:pt x="140" y="598"/>
                    <a:pt x="150" y="588"/>
                  </a:cubicBezTo>
                  <a:cubicBezTo>
                    <a:pt x="536" y="165"/>
                    <a:pt x="1076" y="161"/>
                    <a:pt x="1106" y="161"/>
                  </a:cubicBezTo>
                  <a:cubicBezTo>
                    <a:pt x="1107" y="161"/>
                    <a:pt x="1107" y="161"/>
                    <a:pt x="1107" y="161"/>
                  </a:cubicBezTo>
                  <a:cubicBezTo>
                    <a:pt x="1150" y="161"/>
                    <a:pt x="1187" y="129"/>
                    <a:pt x="1187" y="80"/>
                  </a:cubicBezTo>
                  <a:cubicBezTo>
                    <a:pt x="1187" y="37"/>
                    <a:pt x="1155" y="0"/>
                    <a:pt x="1107" y="0"/>
                  </a:cubicBezTo>
                  <a:cubicBezTo>
                    <a:pt x="1106" y="0"/>
                    <a:pt x="1104" y="0"/>
                    <a:pt x="110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25;p59">
              <a:extLst>
                <a:ext uri="{FF2B5EF4-FFF2-40B4-BE49-F238E27FC236}">
                  <a16:creationId xmlns:a16="http://schemas.microsoft.com/office/drawing/2014/main" id="{E373E389-9550-4B13-9A3F-6AE35A30CA3A}"/>
                </a:ext>
              </a:extLst>
            </p:cNvPr>
            <p:cNvSpPr/>
            <p:nvPr/>
          </p:nvSpPr>
          <p:spPr>
            <a:xfrm>
              <a:off x="6269284" y="4093405"/>
              <a:ext cx="78322" cy="35820"/>
            </a:xfrm>
            <a:custGeom>
              <a:avLst/>
              <a:gdLst/>
              <a:ahLst/>
              <a:cxnLst/>
              <a:rect l="l" t="t" r="r" b="b"/>
              <a:pathLst>
                <a:path w="1172" h="536" extrusionOk="0">
                  <a:moveTo>
                    <a:pt x="153" y="0"/>
                  </a:moveTo>
                  <a:cubicBezTo>
                    <a:pt x="135" y="0"/>
                    <a:pt x="116" y="0"/>
                    <a:pt x="97" y="1"/>
                  </a:cubicBezTo>
                  <a:cubicBezTo>
                    <a:pt x="44" y="1"/>
                    <a:pt x="0" y="44"/>
                    <a:pt x="6" y="97"/>
                  </a:cubicBezTo>
                  <a:cubicBezTo>
                    <a:pt x="6" y="151"/>
                    <a:pt x="49" y="193"/>
                    <a:pt x="102" y="193"/>
                  </a:cubicBezTo>
                  <a:cubicBezTo>
                    <a:pt x="122" y="193"/>
                    <a:pt x="141" y="192"/>
                    <a:pt x="160" y="192"/>
                  </a:cubicBezTo>
                  <a:cubicBezTo>
                    <a:pt x="758" y="192"/>
                    <a:pt x="984" y="494"/>
                    <a:pt x="984" y="499"/>
                  </a:cubicBezTo>
                  <a:cubicBezTo>
                    <a:pt x="1006" y="526"/>
                    <a:pt x="1038" y="536"/>
                    <a:pt x="1070" y="536"/>
                  </a:cubicBezTo>
                  <a:cubicBezTo>
                    <a:pt x="1086" y="536"/>
                    <a:pt x="1107" y="531"/>
                    <a:pt x="1123" y="519"/>
                  </a:cubicBezTo>
                  <a:cubicBezTo>
                    <a:pt x="1166" y="487"/>
                    <a:pt x="1172" y="423"/>
                    <a:pt x="1139" y="381"/>
                  </a:cubicBezTo>
                  <a:cubicBezTo>
                    <a:pt x="1128" y="366"/>
                    <a:pt x="849"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26;p59">
              <a:extLst>
                <a:ext uri="{FF2B5EF4-FFF2-40B4-BE49-F238E27FC236}">
                  <a16:creationId xmlns:a16="http://schemas.microsoft.com/office/drawing/2014/main" id="{E7B22A32-2257-484D-BA23-62A4DC6E1C9C}"/>
                </a:ext>
              </a:extLst>
            </p:cNvPr>
            <p:cNvSpPr/>
            <p:nvPr/>
          </p:nvSpPr>
          <p:spPr>
            <a:xfrm>
              <a:off x="6536795" y="3301959"/>
              <a:ext cx="28669" cy="81463"/>
            </a:xfrm>
            <a:custGeom>
              <a:avLst/>
              <a:gdLst/>
              <a:ahLst/>
              <a:cxnLst/>
              <a:rect l="l" t="t" r="r" b="b"/>
              <a:pathLst>
                <a:path w="429" h="1219" extrusionOk="0">
                  <a:moveTo>
                    <a:pt x="268" y="0"/>
                  </a:moveTo>
                  <a:cubicBezTo>
                    <a:pt x="252" y="0"/>
                    <a:pt x="236" y="10"/>
                    <a:pt x="231" y="27"/>
                  </a:cubicBezTo>
                  <a:lnTo>
                    <a:pt x="50" y="743"/>
                  </a:lnTo>
                  <a:cubicBezTo>
                    <a:pt x="28" y="817"/>
                    <a:pt x="1" y="925"/>
                    <a:pt x="38" y="1016"/>
                  </a:cubicBezTo>
                  <a:cubicBezTo>
                    <a:pt x="65" y="1080"/>
                    <a:pt x="119" y="1133"/>
                    <a:pt x="193" y="1165"/>
                  </a:cubicBezTo>
                  <a:cubicBezTo>
                    <a:pt x="257" y="1197"/>
                    <a:pt x="327" y="1209"/>
                    <a:pt x="386" y="1219"/>
                  </a:cubicBezTo>
                  <a:lnTo>
                    <a:pt x="396" y="1219"/>
                  </a:lnTo>
                  <a:cubicBezTo>
                    <a:pt x="413" y="1219"/>
                    <a:pt x="423" y="1202"/>
                    <a:pt x="423" y="1192"/>
                  </a:cubicBezTo>
                  <a:cubicBezTo>
                    <a:pt x="428" y="1170"/>
                    <a:pt x="413" y="1155"/>
                    <a:pt x="396" y="1150"/>
                  </a:cubicBezTo>
                  <a:cubicBezTo>
                    <a:pt x="338" y="1144"/>
                    <a:pt x="274" y="1133"/>
                    <a:pt x="220" y="1106"/>
                  </a:cubicBezTo>
                  <a:cubicBezTo>
                    <a:pt x="161" y="1080"/>
                    <a:pt x="124" y="1037"/>
                    <a:pt x="102" y="989"/>
                  </a:cubicBezTo>
                  <a:cubicBezTo>
                    <a:pt x="75" y="925"/>
                    <a:pt x="92" y="844"/>
                    <a:pt x="114" y="760"/>
                  </a:cubicBezTo>
                  <a:lnTo>
                    <a:pt x="295" y="42"/>
                  </a:lnTo>
                  <a:cubicBezTo>
                    <a:pt x="300" y="27"/>
                    <a:pt x="290" y="5"/>
                    <a:pt x="26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27;p59">
              <a:extLst>
                <a:ext uri="{FF2B5EF4-FFF2-40B4-BE49-F238E27FC236}">
                  <a16:creationId xmlns:a16="http://schemas.microsoft.com/office/drawing/2014/main" id="{4118E707-FB36-4299-9B50-D3264757488E}"/>
                </a:ext>
              </a:extLst>
            </p:cNvPr>
            <p:cNvSpPr/>
            <p:nvPr/>
          </p:nvSpPr>
          <p:spPr>
            <a:xfrm>
              <a:off x="6575421" y="3276364"/>
              <a:ext cx="62551" cy="37156"/>
            </a:xfrm>
            <a:custGeom>
              <a:avLst/>
              <a:gdLst/>
              <a:ahLst/>
              <a:cxnLst/>
              <a:rect l="l" t="t" r="r" b="b"/>
              <a:pathLst>
                <a:path w="936" h="556" extrusionOk="0">
                  <a:moveTo>
                    <a:pt x="495" y="0"/>
                  </a:moveTo>
                  <a:cubicBezTo>
                    <a:pt x="469" y="0"/>
                    <a:pt x="444" y="1"/>
                    <a:pt x="417" y="3"/>
                  </a:cubicBezTo>
                  <a:cubicBezTo>
                    <a:pt x="358" y="14"/>
                    <a:pt x="305" y="36"/>
                    <a:pt x="252" y="62"/>
                  </a:cubicBezTo>
                  <a:cubicBezTo>
                    <a:pt x="128" y="137"/>
                    <a:pt x="32" y="255"/>
                    <a:pt x="0" y="393"/>
                  </a:cubicBezTo>
                  <a:cubicBezTo>
                    <a:pt x="117" y="497"/>
                    <a:pt x="271" y="555"/>
                    <a:pt x="425" y="555"/>
                  </a:cubicBezTo>
                  <a:cubicBezTo>
                    <a:pt x="455" y="555"/>
                    <a:pt x="484" y="553"/>
                    <a:pt x="513" y="549"/>
                  </a:cubicBezTo>
                  <a:cubicBezTo>
                    <a:pt x="695" y="522"/>
                    <a:pt x="851" y="399"/>
                    <a:pt x="935" y="238"/>
                  </a:cubicBezTo>
                  <a:cubicBezTo>
                    <a:pt x="861" y="121"/>
                    <a:pt x="738" y="41"/>
                    <a:pt x="604" y="9"/>
                  </a:cubicBezTo>
                  <a:cubicBezTo>
                    <a:pt x="567" y="3"/>
                    <a:pt x="531"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28;p59">
              <a:extLst>
                <a:ext uri="{FF2B5EF4-FFF2-40B4-BE49-F238E27FC236}">
                  <a16:creationId xmlns:a16="http://schemas.microsoft.com/office/drawing/2014/main" id="{6F182AEA-EBE5-4F3F-AD4F-9CB9A5E528BB}"/>
                </a:ext>
              </a:extLst>
            </p:cNvPr>
            <p:cNvSpPr/>
            <p:nvPr/>
          </p:nvSpPr>
          <p:spPr>
            <a:xfrm>
              <a:off x="6572882" y="3274292"/>
              <a:ext cx="68365" cy="31676"/>
            </a:xfrm>
            <a:custGeom>
              <a:avLst/>
              <a:gdLst/>
              <a:ahLst/>
              <a:cxnLst/>
              <a:rect l="l" t="t" r="r" b="b"/>
              <a:pathLst>
                <a:path w="1023" h="474" extrusionOk="0">
                  <a:moveTo>
                    <a:pt x="534" y="0"/>
                  </a:moveTo>
                  <a:cubicBezTo>
                    <a:pt x="435" y="0"/>
                    <a:pt x="335" y="27"/>
                    <a:pt x="252" y="77"/>
                  </a:cubicBezTo>
                  <a:cubicBezTo>
                    <a:pt x="129" y="158"/>
                    <a:pt x="38" y="286"/>
                    <a:pt x="6" y="430"/>
                  </a:cubicBezTo>
                  <a:cubicBezTo>
                    <a:pt x="1" y="451"/>
                    <a:pt x="11" y="468"/>
                    <a:pt x="33" y="473"/>
                  </a:cubicBezTo>
                  <a:lnTo>
                    <a:pt x="43" y="473"/>
                  </a:lnTo>
                  <a:cubicBezTo>
                    <a:pt x="60" y="468"/>
                    <a:pt x="70" y="456"/>
                    <a:pt x="70" y="446"/>
                  </a:cubicBezTo>
                  <a:cubicBezTo>
                    <a:pt x="97" y="318"/>
                    <a:pt x="177" y="205"/>
                    <a:pt x="290" y="136"/>
                  </a:cubicBezTo>
                  <a:cubicBezTo>
                    <a:pt x="363" y="92"/>
                    <a:pt x="452" y="68"/>
                    <a:pt x="539" y="68"/>
                  </a:cubicBezTo>
                  <a:cubicBezTo>
                    <a:pt x="580" y="68"/>
                    <a:pt x="620" y="73"/>
                    <a:pt x="658" y="83"/>
                  </a:cubicBezTo>
                  <a:cubicBezTo>
                    <a:pt x="781" y="115"/>
                    <a:pt x="894" y="200"/>
                    <a:pt x="958" y="313"/>
                  </a:cubicBezTo>
                  <a:cubicBezTo>
                    <a:pt x="961" y="323"/>
                    <a:pt x="971" y="328"/>
                    <a:pt x="982" y="328"/>
                  </a:cubicBezTo>
                  <a:cubicBezTo>
                    <a:pt x="989" y="328"/>
                    <a:pt x="995" y="327"/>
                    <a:pt x="1000" y="323"/>
                  </a:cubicBezTo>
                  <a:cubicBezTo>
                    <a:pt x="1017" y="318"/>
                    <a:pt x="1022" y="296"/>
                    <a:pt x="1017" y="281"/>
                  </a:cubicBezTo>
                  <a:cubicBezTo>
                    <a:pt x="946" y="152"/>
                    <a:pt x="818" y="56"/>
                    <a:pt x="674" y="19"/>
                  </a:cubicBezTo>
                  <a:cubicBezTo>
                    <a:pt x="629" y="7"/>
                    <a:pt x="582" y="0"/>
                    <a:pt x="5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29;p59">
              <a:extLst>
                <a:ext uri="{FF2B5EF4-FFF2-40B4-BE49-F238E27FC236}">
                  <a16:creationId xmlns:a16="http://schemas.microsoft.com/office/drawing/2014/main" id="{F5685147-A8B4-4400-9B64-5C19EB335CD2}"/>
                </a:ext>
              </a:extLst>
            </p:cNvPr>
            <p:cNvSpPr/>
            <p:nvPr/>
          </p:nvSpPr>
          <p:spPr>
            <a:xfrm>
              <a:off x="6590057" y="3276364"/>
              <a:ext cx="31543" cy="26798"/>
            </a:xfrm>
            <a:custGeom>
              <a:avLst/>
              <a:gdLst/>
              <a:ahLst/>
              <a:cxnLst/>
              <a:rect l="l" t="t" r="r" b="b"/>
              <a:pathLst>
                <a:path w="472" h="401" extrusionOk="0">
                  <a:moveTo>
                    <a:pt x="276" y="0"/>
                  </a:moveTo>
                  <a:cubicBezTo>
                    <a:pt x="250" y="0"/>
                    <a:pt x="225" y="1"/>
                    <a:pt x="198" y="3"/>
                  </a:cubicBezTo>
                  <a:cubicBezTo>
                    <a:pt x="139" y="14"/>
                    <a:pt x="86" y="36"/>
                    <a:pt x="33" y="62"/>
                  </a:cubicBezTo>
                  <a:cubicBezTo>
                    <a:pt x="11" y="105"/>
                    <a:pt x="1" y="154"/>
                    <a:pt x="6" y="206"/>
                  </a:cubicBezTo>
                  <a:cubicBezTo>
                    <a:pt x="26" y="319"/>
                    <a:pt x="121" y="401"/>
                    <a:pt x="232" y="401"/>
                  </a:cubicBezTo>
                  <a:cubicBezTo>
                    <a:pt x="242" y="401"/>
                    <a:pt x="252" y="400"/>
                    <a:pt x="262" y="399"/>
                  </a:cubicBezTo>
                  <a:cubicBezTo>
                    <a:pt x="385" y="378"/>
                    <a:pt x="471" y="265"/>
                    <a:pt x="455" y="142"/>
                  </a:cubicBezTo>
                  <a:cubicBezTo>
                    <a:pt x="444" y="89"/>
                    <a:pt x="417" y="46"/>
                    <a:pt x="385" y="9"/>
                  </a:cubicBezTo>
                  <a:cubicBezTo>
                    <a:pt x="348" y="3"/>
                    <a:pt x="312" y="0"/>
                    <a:pt x="2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30;p59">
              <a:extLst>
                <a:ext uri="{FF2B5EF4-FFF2-40B4-BE49-F238E27FC236}">
                  <a16:creationId xmlns:a16="http://schemas.microsoft.com/office/drawing/2014/main" id="{8E5AFB61-B575-4D32-BCD5-E18551A19A60}"/>
                </a:ext>
              </a:extLst>
            </p:cNvPr>
            <p:cNvSpPr/>
            <p:nvPr/>
          </p:nvSpPr>
          <p:spPr>
            <a:xfrm>
              <a:off x="6476784" y="3289997"/>
              <a:ext cx="62617" cy="37423"/>
            </a:xfrm>
            <a:custGeom>
              <a:avLst/>
              <a:gdLst/>
              <a:ahLst/>
              <a:cxnLst/>
              <a:rect l="l" t="t" r="r" b="b"/>
              <a:pathLst>
                <a:path w="937" h="560" extrusionOk="0">
                  <a:moveTo>
                    <a:pt x="500" y="0"/>
                  </a:moveTo>
                  <a:cubicBezTo>
                    <a:pt x="473" y="0"/>
                    <a:pt x="445" y="3"/>
                    <a:pt x="418" y="9"/>
                  </a:cubicBezTo>
                  <a:cubicBezTo>
                    <a:pt x="359" y="19"/>
                    <a:pt x="306" y="34"/>
                    <a:pt x="252" y="66"/>
                  </a:cubicBezTo>
                  <a:cubicBezTo>
                    <a:pt x="129" y="137"/>
                    <a:pt x="33" y="259"/>
                    <a:pt x="1" y="398"/>
                  </a:cubicBezTo>
                  <a:cubicBezTo>
                    <a:pt x="114" y="502"/>
                    <a:pt x="268" y="560"/>
                    <a:pt x="423" y="560"/>
                  </a:cubicBezTo>
                  <a:cubicBezTo>
                    <a:pt x="452" y="560"/>
                    <a:pt x="480" y="558"/>
                    <a:pt x="509" y="554"/>
                  </a:cubicBezTo>
                  <a:cubicBezTo>
                    <a:pt x="691" y="522"/>
                    <a:pt x="845" y="404"/>
                    <a:pt x="936" y="243"/>
                  </a:cubicBezTo>
                  <a:cubicBezTo>
                    <a:pt x="862" y="125"/>
                    <a:pt x="739" y="41"/>
                    <a:pt x="600" y="14"/>
                  </a:cubicBezTo>
                  <a:cubicBezTo>
                    <a:pt x="568" y="5"/>
                    <a:pt x="5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31;p59">
              <a:extLst>
                <a:ext uri="{FF2B5EF4-FFF2-40B4-BE49-F238E27FC236}">
                  <a16:creationId xmlns:a16="http://schemas.microsoft.com/office/drawing/2014/main" id="{634C78BB-6DD4-4790-9BB4-2C46DCA92F74}"/>
                </a:ext>
              </a:extLst>
            </p:cNvPr>
            <p:cNvSpPr/>
            <p:nvPr/>
          </p:nvSpPr>
          <p:spPr>
            <a:xfrm>
              <a:off x="6474311" y="3287992"/>
              <a:ext cx="68298" cy="31476"/>
            </a:xfrm>
            <a:custGeom>
              <a:avLst/>
              <a:gdLst/>
              <a:ahLst/>
              <a:cxnLst/>
              <a:rect l="l" t="t" r="r" b="b"/>
              <a:pathLst>
                <a:path w="1022" h="471" extrusionOk="0">
                  <a:moveTo>
                    <a:pt x="544" y="0"/>
                  </a:moveTo>
                  <a:cubicBezTo>
                    <a:pt x="442" y="0"/>
                    <a:pt x="338" y="29"/>
                    <a:pt x="252" y="81"/>
                  </a:cubicBezTo>
                  <a:cubicBezTo>
                    <a:pt x="124" y="155"/>
                    <a:pt x="33" y="289"/>
                    <a:pt x="6" y="434"/>
                  </a:cubicBezTo>
                  <a:cubicBezTo>
                    <a:pt x="1" y="449"/>
                    <a:pt x="11" y="466"/>
                    <a:pt x="28" y="471"/>
                  </a:cubicBezTo>
                  <a:lnTo>
                    <a:pt x="43" y="471"/>
                  </a:lnTo>
                  <a:cubicBezTo>
                    <a:pt x="55" y="471"/>
                    <a:pt x="65" y="461"/>
                    <a:pt x="70" y="444"/>
                  </a:cubicBezTo>
                  <a:cubicBezTo>
                    <a:pt x="97" y="321"/>
                    <a:pt x="177" y="204"/>
                    <a:pt x="284" y="140"/>
                  </a:cubicBezTo>
                  <a:cubicBezTo>
                    <a:pt x="362" y="92"/>
                    <a:pt x="454" y="66"/>
                    <a:pt x="543" y="66"/>
                  </a:cubicBezTo>
                  <a:cubicBezTo>
                    <a:pt x="582" y="66"/>
                    <a:pt x="621" y="71"/>
                    <a:pt x="658" y="81"/>
                  </a:cubicBezTo>
                  <a:cubicBezTo>
                    <a:pt x="781" y="113"/>
                    <a:pt x="894" y="204"/>
                    <a:pt x="953" y="310"/>
                  </a:cubicBezTo>
                  <a:cubicBezTo>
                    <a:pt x="959" y="325"/>
                    <a:pt x="972" y="332"/>
                    <a:pt x="983" y="332"/>
                  </a:cubicBezTo>
                  <a:cubicBezTo>
                    <a:pt x="989" y="332"/>
                    <a:pt x="995" y="331"/>
                    <a:pt x="1000" y="327"/>
                  </a:cubicBezTo>
                  <a:cubicBezTo>
                    <a:pt x="1017" y="316"/>
                    <a:pt x="1022" y="295"/>
                    <a:pt x="1010" y="278"/>
                  </a:cubicBezTo>
                  <a:cubicBezTo>
                    <a:pt x="941" y="150"/>
                    <a:pt x="813" y="54"/>
                    <a:pt x="674" y="17"/>
                  </a:cubicBezTo>
                  <a:cubicBezTo>
                    <a:pt x="632" y="6"/>
                    <a:pt x="589" y="0"/>
                    <a:pt x="5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32;p59">
              <a:extLst>
                <a:ext uri="{FF2B5EF4-FFF2-40B4-BE49-F238E27FC236}">
                  <a16:creationId xmlns:a16="http://schemas.microsoft.com/office/drawing/2014/main" id="{A54F8FD2-6020-4286-B0A0-EE633E45F1BC}"/>
                </a:ext>
              </a:extLst>
            </p:cNvPr>
            <p:cNvSpPr/>
            <p:nvPr/>
          </p:nvSpPr>
          <p:spPr>
            <a:xfrm>
              <a:off x="6491486" y="3289997"/>
              <a:ext cx="31075" cy="26798"/>
            </a:xfrm>
            <a:custGeom>
              <a:avLst/>
              <a:gdLst/>
              <a:ahLst/>
              <a:cxnLst/>
              <a:rect l="l" t="t" r="r" b="b"/>
              <a:pathLst>
                <a:path w="465" h="401" extrusionOk="0">
                  <a:moveTo>
                    <a:pt x="280" y="0"/>
                  </a:moveTo>
                  <a:cubicBezTo>
                    <a:pt x="253" y="0"/>
                    <a:pt x="225" y="3"/>
                    <a:pt x="198" y="9"/>
                  </a:cubicBezTo>
                  <a:cubicBezTo>
                    <a:pt x="139" y="19"/>
                    <a:pt x="86" y="34"/>
                    <a:pt x="32" y="66"/>
                  </a:cubicBezTo>
                  <a:cubicBezTo>
                    <a:pt x="11" y="105"/>
                    <a:pt x="0" y="157"/>
                    <a:pt x="5" y="206"/>
                  </a:cubicBezTo>
                  <a:cubicBezTo>
                    <a:pt x="21" y="320"/>
                    <a:pt x="117" y="400"/>
                    <a:pt x="232" y="400"/>
                  </a:cubicBezTo>
                  <a:cubicBezTo>
                    <a:pt x="242" y="400"/>
                    <a:pt x="252" y="400"/>
                    <a:pt x="262" y="398"/>
                  </a:cubicBezTo>
                  <a:cubicBezTo>
                    <a:pt x="380" y="382"/>
                    <a:pt x="465" y="270"/>
                    <a:pt x="449" y="147"/>
                  </a:cubicBezTo>
                  <a:cubicBezTo>
                    <a:pt x="444" y="93"/>
                    <a:pt x="417" y="46"/>
                    <a:pt x="380" y="14"/>
                  </a:cubicBezTo>
                  <a:cubicBezTo>
                    <a:pt x="348" y="5"/>
                    <a:pt x="314" y="0"/>
                    <a:pt x="2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33;p59">
              <a:extLst>
                <a:ext uri="{FF2B5EF4-FFF2-40B4-BE49-F238E27FC236}">
                  <a16:creationId xmlns:a16="http://schemas.microsoft.com/office/drawing/2014/main" id="{F84A18D9-6376-4F6C-B75E-037B8C7CAC4C}"/>
                </a:ext>
              </a:extLst>
            </p:cNvPr>
            <p:cNvSpPr/>
            <p:nvPr/>
          </p:nvSpPr>
          <p:spPr>
            <a:xfrm>
              <a:off x="6587250" y="3229383"/>
              <a:ext cx="66493" cy="35084"/>
            </a:xfrm>
            <a:custGeom>
              <a:avLst/>
              <a:gdLst/>
              <a:ahLst/>
              <a:cxnLst/>
              <a:rect l="l" t="t" r="r" b="b"/>
              <a:pathLst>
                <a:path w="995" h="525" extrusionOk="0">
                  <a:moveTo>
                    <a:pt x="96" y="1"/>
                  </a:moveTo>
                  <a:cubicBezTo>
                    <a:pt x="37" y="70"/>
                    <a:pt x="0" y="172"/>
                    <a:pt x="16" y="263"/>
                  </a:cubicBezTo>
                  <a:cubicBezTo>
                    <a:pt x="336" y="311"/>
                    <a:pt x="647" y="402"/>
                    <a:pt x="940" y="524"/>
                  </a:cubicBezTo>
                  <a:cubicBezTo>
                    <a:pt x="956" y="509"/>
                    <a:pt x="994" y="455"/>
                    <a:pt x="978" y="440"/>
                  </a:cubicBezTo>
                  <a:cubicBezTo>
                    <a:pt x="738" y="215"/>
                    <a:pt x="422" y="55"/>
                    <a:pt x="9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34;p59">
              <a:extLst>
                <a:ext uri="{FF2B5EF4-FFF2-40B4-BE49-F238E27FC236}">
                  <a16:creationId xmlns:a16="http://schemas.microsoft.com/office/drawing/2014/main" id="{67388910-DD4C-4770-A0D0-723D08B7E78E}"/>
                </a:ext>
              </a:extLst>
            </p:cNvPr>
            <p:cNvSpPr/>
            <p:nvPr/>
          </p:nvSpPr>
          <p:spPr>
            <a:xfrm>
              <a:off x="6467896" y="3236200"/>
              <a:ext cx="56803" cy="51858"/>
            </a:xfrm>
            <a:custGeom>
              <a:avLst/>
              <a:gdLst/>
              <a:ahLst/>
              <a:cxnLst/>
              <a:rect l="l" t="t" r="r" b="b"/>
              <a:pathLst>
                <a:path w="850" h="776" extrusionOk="0">
                  <a:moveTo>
                    <a:pt x="689" y="0"/>
                  </a:moveTo>
                  <a:cubicBezTo>
                    <a:pt x="401" y="161"/>
                    <a:pt x="156" y="412"/>
                    <a:pt x="6" y="711"/>
                  </a:cubicBezTo>
                  <a:cubicBezTo>
                    <a:pt x="1" y="728"/>
                    <a:pt x="54" y="770"/>
                    <a:pt x="70" y="775"/>
                  </a:cubicBezTo>
                  <a:cubicBezTo>
                    <a:pt x="305" y="562"/>
                    <a:pt x="568" y="370"/>
                    <a:pt x="850" y="214"/>
                  </a:cubicBezTo>
                  <a:cubicBezTo>
                    <a:pt x="834" y="123"/>
                    <a:pt x="770" y="44"/>
                    <a:pt x="6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09;p49">
            <a:extLst>
              <a:ext uri="{FF2B5EF4-FFF2-40B4-BE49-F238E27FC236}">
                <a16:creationId xmlns:a16="http://schemas.microsoft.com/office/drawing/2014/main" id="{ABC4C1B6-345E-4994-8676-90E77B480F3D}"/>
              </a:ext>
            </a:extLst>
          </p:cNvPr>
          <p:cNvSpPr txBox="1">
            <a:spLocks noGrp="1"/>
          </p:cNvSpPr>
          <p:nvPr>
            <p:ph type="title"/>
          </p:nvPr>
        </p:nvSpPr>
        <p:spPr>
          <a:xfrm>
            <a:off x="289748" y="62857"/>
            <a:ext cx="7527888" cy="1274700"/>
          </a:xfrm>
          <a:prstGeom prst="rect">
            <a:avLst/>
          </a:prstGeom>
        </p:spPr>
        <p:txBody>
          <a:bodyPr spcFirstLastPara="1" wrap="square" lIns="91425" tIns="91425" rIns="91425" bIns="91425" anchor="ctr" anchorCtr="0">
            <a:noAutofit/>
          </a:bodyPr>
          <a:lstStyle/>
          <a:p>
            <a:pPr marL="0" lvl="0" indent="0"/>
            <a:r>
              <a:rPr lang="zh-TW" altLang="en-US" sz="4400" dirty="0">
                <a:latin typeface="DFHeiHK-W9" panose="020B0900000000000000" pitchFamily="34" charset="-120"/>
                <a:ea typeface="DFHeiHK-W9" panose="020B0900000000000000" pitchFamily="34" charset="-120"/>
              </a:rPr>
              <a:t>難民 </a:t>
            </a:r>
            <a:r>
              <a:rPr lang="en-US" altLang="zh-TW" sz="4400" dirty="0">
                <a:latin typeface="DFHeiHK-W9" panose="020B0900000000000000" pitchFamily="34" charset="-120"/>
                <a:ea typeface="DFHeiHK-W9" panose="020B0900000000000000" pitchFamily="34" charset="-120"/>
              </a:rPr>
              <a:t>(Refugee)</a:t>
            </a:r>
            <a:endParaRPr lang="zh-TW" altLang="en-US" sz="4400" dirty="0">
              <a:latin typeface="DFHeiHK-W9" panose="020B0900000000000000" pitchFamily="34" charset="-120"/>
              <a:ea typeface="DFHeiHK-W9" panose="020B0900000000000000" pitchFamily="34" charset="-120"/>
            </a:endParaRPr>
          </a:p>
        </p:txBody>
      </p:sp>
      <p:sp>
        <p:nvSpPr>
          <p:cNvPr id="314" name="Google Shape;2209;p49">
            <a:extLst>
              <a:ext uri="{FF2B5EF4-FFF2-40B4-BE49-F238E27FC236}">
                <a16:creationId xmlns:a16="http://schemas.microsoft.com/office/drawing/2014/main" id="{6A403BEF-33D6-4B43-AD5F-25EB3684E786}"/>
              </a:ext>
            </a:extLst>
          </p:cNvPr>
          <p:cNvSpPr txBox="1">
            <a:spLocks/>
          </p:cNvSpPr>
          <p:nvPr/>
        </p:nvSpPr>
        <p:spPr>
          <a:xfrm>
            <a:off x="394919" y="1133692"/>
            <a:ext cx="6740022" cy="3141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marL="342900" indent="-34290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難民都是</a:t>
            </a:r>
            <a:r>
              <a:rPr lang="zh-TW" altLang="en-US" sz="2400" dirty="0">
                <a:solidFill>
                  <a:schemeClr val="bg2">
                    <a:lumMod val="50000"/>
                  </a:schemeClr>
                </a:solidFill>
                <a:latin typeface="DFHeiHK-W9" panose="020B0900000000000000" pitchFamily="34" charset="-120"/>
                <a:ea typeface="DFHeiHK-W9" panose="020B0900000000000000" pitchFamily="34" charset="-120"/>
              </a:rPr>
              <a:t>有充分理由證明</a:t>
            </a:r>
            <a:r>
              <a:rPr lang="zh-TW" altLang="en-US" sz="2400" dirty="0">
                <a:latin typeface="DFHeiHK-W9" panose="020B0900000000000000" pitchFamily="34" charset="-120"/>
                <a:ea typeface="DFHeiHK-W9" panose="020B0900000000000000" pitchFamily="34" charset="-120"/>
              </a:rPr>
              <a:t>因為</a:t>
            </a:r>
            <a:r>
              <a:rPr lang="zh-TW" altLang="en-US" sz="2400" dirty="0">
                <a:solidFill>
                  <a:schemeClr val="bg2">
                    <a:lumMod val="50000"/>
                  </a:schemeClr>
                </a:solidFill>
                <a:latin typeface="DFHeiHK-W9" panose="020B0900000000000000" pitchFamily="34" charset="-120"/>
                <a:ea typeface="DFHeiHK-W9" panose="020B0900000000000000" pitchFamily="34" charset="-120"/>
              </a:rPr>
              <a:t>恐懼而離開</a:t>
            </a:r>
            <a:r>
              <a:rPr lang="zh-TW" altLang="en-US" sz="2400" dirty="0">
                <a:latin typeface="DFHeiHK-W9" panose="020B0900000000000000" pitchFamily="34" charset="-120"/>
                <a:ea typeface="DFHeiHK-W9" panose="020B0900000000000000" pitchFamily="34" charset="-120"/>
              </a:rPr>
              <a:t>母國</a:t>
            </a:r>
            <a:endParaRPr lang="en-US" altLang="zh-TW" sz="2400" dirty="0">
              <a:latin typeface="DFHeiHK-W9" panose="020B0900000000000000" pitchFamily="34" charset="-120"/>
              <a:ea typeface="DFHeiHK-W9" panose="020B0900000000000000" pitchFamily="34" charset="-120"/>
            </a:endParaRPr>
          </a:p>
          <a:p>
            <a:pPr marL="627063" indent="-627063">
              <a:lnSpc>
                <a:spcPct val="150000"/>
              </a:lnSpc>
            </a:pPr>
            <a:r>
              <a:rPr lang="zh-TW" altLang="en-US" sz="2400" dirty="0">
                <a:latin typeface="DFHeiHK-W9" panose="020B0900000000000000" pitchFamily="34" charset="-120"/>
                <a:ea typeface="DFHeiHK-W9" panose="020B0900000000000000" pitchFamily="34" charset="-120"/>
              </a:rPr>
              <a:t>　（例如 </a:t>
            </a:r>
            <a:r>
              <a:rPr lang="en-US" altLang="zh-TW" sz="2400" dirty="0">
                <a:latin typeface="DFHeiHK-W9" panose="020B0900000000000000" pitchFamily="34" charset="-120"/>
                <a:ea typeface="DFHeiHK-W9" panose="020B0900000000000000" pitchFamily="34" charset="-120"/>
              </a:rPr>
              <a:t>: </a:t>
            </a:r>
            <a:r>
              <a:rPr lang="zh-TW" altLang="en-US" sz="2400" dirty="0">
                <a:latin typeface="DFHeiHK-W9" panose="020B0900000000000000" pitchFamily="34" charset="-120"/>
                <a:ea typeface="DFHeiHK-W9" panose="020B0900000000000000" pitchFamily="34" charset="-120"/>
              </a:rPr>
              <a:t>種族、宗教、國籍、政見或於某一特殊團體而遭受迫害）</a:t>
            </a:r>
            <a:endParaRPr lang="en-US" altLang="zh-TW" sz="2400" dirty="0">
              <a:latin typeface="DFHeiHK-W9" panose="020B0900000000000000" pitchFamily="34" charset="-120"/>
              <a:ea typeface="DFHeiHK-W9" panose="020B0900000000000000" pitchFamily="34" charset="-120"/>
            </a:endParaRPr>
          </a:p>
          <a:p>
            <a:pPr marL="285750" indent="-28575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難民</a:t>
            </a:r>
            <a:r>
              <a:rPr lang="zh-TW" altLang="en-US" sz="2400" dirty="0">
                <a:solidFill>
                  <a:schemeClr val="bg2">
                    <a:lumMod val="50000"/>
                  </a:schemeClr>
                </a:solidFill>
                <a:latin typeface="DFHeiHK-W9" panose="020B0900000000000000" pitchFamily="34" charset="-120"/>
                <a:ea typeface="DFHeiHK-W9" panose="020B0900000000000000" pitchFamily="34" charset="-120"/>
              </a:rPr>
              <a:t>在自己的國家</a:t>
            </a:r>
            <a:r>
              <a:rPr lang="zh-TW" altLang="en-US" sz="2400" dirty="0">
                <a:latin typeface="DFHeiHK-W9" panose="020B0900000000000000" pitchFamily="34" charset="-120"/>
                <a:ea typeface="DFHeiHK-W9" panose="020B0900000000000000" pitchFamily="34" charset="-120"/>
              </a:rPr>
              <a:t>性命或自由</a:t>
            </a:r>
            <a:r>
              <a:rPr lang="zh-TW" altLang="en-US" sz="2400" dirty="0">
                <a:solidFill>
                  <a:schemeClr val="bg2">
                    <a:lumMod val="50000"/>
                  </a:schemeClr>
                </a:solidFill>
                <a:latin typeface="DFHeiHK-W9" panose="020B0900000000000000" pitchFamily="34" charset="-120"/>
                <a:ea typeface="DFHeiHK-W9" panose="020B0900000000000000" pitchFamily="34" charset="-120"/>
              </a:rPr>
              <a:t>受到威脅</a:t>
            </a:r>
            <a:endParaRPr lang="en-US" altLang="zh-TW" sz="2400" dirty="0">
              <a:solidFill>
                <a:schemeClr val="bg2">
                  <a:lumMod val="50000"/>
                </a:schemeClr>
              </a:solidFill>
              <a:latin typeface="DFHeiHK-W9" panose="020B0900000000000000" pitchFamily="34" charset="-120"/>
              <a:ea typeface="DFHeiHK-W9" panose="020B0900000000000000" pitchFamily="34" charset="-120"/>
            </a:endParaRPr>
          </a:p>
          <a:p>
            <a:pPr>
              <a:lnSpc>
                <a:spcPct val="150000"/>
              </a:lnSpc>
            </a:pPr>
            <a:r>
              <a:rPr lang="zh-TW" altLang="en-US" sz="2400" dirty="0">
                <a:latin typeface="DFHeiHK-W9" panose="020B0900000000000000" pitchFamily="34" charset="-120"/>
                <a:ea typeface="DFHeiHK-W9" panose="020B0900000000000000" pitchFamily="34" charset="-120"/>
              </a:rPr>
              <a:t>　所以大多不願，甚至</a:t>
            </a:r>
            <a:r>
              <a:rPr lang="zh-TW" altLang="en-US" sz="2400" dirty="0">
                <a:solidFill>
                  <a:schemeClr val="bg2">
                    <a:lumMod val="50000"/>
                  </a:schemeClr>
                </a:solidFill>
                <a:latin typeface="DFHeiHK-W9" panose="020B0900000000000000" pitchFamily="34" charset="-120"/>
                <a:ea typeface="DFHeiHK-W9" panose="020B0900000000000000" pitchFamily="34" charset="-120"/>
              </a:rPr>
              <a:t>不能返回</a:t>
            </a:r>
            <a:r>
              <a:rPr lang="zh-TW" altLang="en-US" sz="2400" dirty="0">
                <a:latin typeface="DFHeiHK-W9" panose="020B0900000000000000" pitchFamily="34" charset="-120"/>
                <a:ea typeface="DFHeiHK-W9" panose="020B0900000000000000" pitchFamily="34" charset="-120"/>
              </a:rPr>
              <a:t>自己的國家。</a:t>
            </a:r>
          </a:p>
        </p:txBody>
      </p:sp>
      <p:sp>
        <p:nvSpPr>
          <p:cNvPr id="146" name="Google Shape;2211;p49">
            <a:extLst>
              <a:ext uri="{FF2B5EF4-FFF2-40B4-BE49-F238E27FC236}">
                <a16:creationId xmlns:a16="http://schemas.microsoft.com/office/drawing/2014/main" id="{5B4CF7D3-DF54-497B-85A1-7E89A9C136AC}"/>
              </a:ext>
            </a:extLst>
          </p:cNvPr>
          <p:cNvSpPr txBox="1">
            <a:spLocks/>
          </p:cNvSpPr>
          <p:nvPr/>
        </p:nvSpPr>
        <p:spPr>
          <a:xfrm>
            <a:off x="7331347" y="438654"/>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147" name="矩形 146">
            <a:extLst>
              <a:ext uri="{FF2B5EF4-FFF2-40B4-BE49-F238E27FC236}">
                <a16:creationId xmlns:a16="http://schemas.microsoft.com/office/drawing/2014/main" id="{D8C2D7AB-FE2A-43D1-B1E4-034CE4D2D4AD}"/>
              </a:ext>
            </a:extLst>
          </p:cNvPr>
          <p:cNvSpPr/>
          <p:nvPr/>
        </p:nvSpPr>
        <p:spPr>
          <a:xfrm>
            <a:off x="5724627" y="58607"/>
            <a:ext cx="3416320" cy="307777"/>
          </a:xfrm>
          <a:prstGeom prst="rect">
            <a:avLst/>
          </a:prstGeom>
        </p:spPr>
        <p:txBody>
          <a:bodyPr wrap="none">
            <a:spAutoFit/>
          </a:bodyPr>
          <a:lstStyle/>
          <a:p>
            <a:pPr marL="0" lvl="0" indent="0"/>
            <a:r>
              <a:rPr lang="zh-TW" altLang="en-US" dirty="0">
                <a:latin typeface="DFHeiHK-W9" panose="020B0900000000000000" pitchFamily="34" charset="-120"/>
                <a:ea typeface="DFHeiHK-W9" panose="020B0900000000000000" pitchFamily="34" charset="-120"/>
                <a:sym typeface="Inter Black"/>
              </a:rPr>
              <a:t>移民者、難民及尋求庇護者有什麼分別</a:t>
            </a:r>
            <a:r>
              <a:rPr lang="en-US" altLang="zh-TW" dirty="0">
                <a:latin typeface="DFHeiHK-W9" panose="020B0900000000000000" pitchFamily="34" charset="-120"/>
                <a:ea typeface="DFHeiHK-W9" panose="020B0900000000000000" pitchFamily="34" charset="-120"/>
                <a:sym typeface="Inter Black"/>
              </a:rPr>
              <a:t>﹖</a:t>
            </a:r>
            <a:endParaRPr lang="zh-TW" altLang="en-US" dirty="0">
              <a:latin typeface="DFHeiHK-W9" panose="020B0900000000000000" pitchFamily="34" charset="-120"/>
              <a:ea typeface="DFHeiHK-W9" panose="020B0900000000000000" pitchFamily="34" charset="-120"/>
              <a:sym typeface="Inter Black"/>
            </a:endParaRPr>
          </a:p>
        </p:txBody>
      </p:sp>
      <p:pic>
        <p:nvPicPr>
          <p:cNvPr id="3" name="圖片 2">
            <a:extLst>
              <a:ext uri="{FF2B5EF4-FFF2-40B4-BE49-F238E27FC236}">
                <a16:creationId xmlns:a16="http://schemas.microsoft.com/office/drawing/2014/main" id="{32DD592A-0661-492E-A4FF-33AC4950334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52676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grpSp>
        <p:nvGrpSpPr>
          <p:cNvPr id="63" name="Google Shape;2855;p59">
            <a:extLst>
              <a:ext uri="{FF2B5EF4-FFF2-40B4-BE49-F238E27FC236}">
                <a16:creationId xmlns:a16="http://schemas.microsoft.com/office/drawing/2014/main" id="{19592735-73BF-473E-B011-B24DF719AF05}"/>
              </a:ext>
            </a:extLst>
          </p:cNvPr>
          <p:cNvGrpSpPr/>
          <p:nvPr/>
        </p:nvGrpSpPr>
        <p:grpSpPr>
          <a:xfrm>
            <a:off x="5295951" y="3048972"/>
            <a:ext cx="1759015" cy="1880290"/>
            <a:chOff x="5728850" y="3087975"/>
            <a:chExt cx="1680646" cy="1806697"/>
          </a:xfrm>
        </p:grpSpPr>
        <p:sp>
          <p:nvSpPr>
            <p:cNvPr id="64" name="Google Shape;2856;p59">
              <a:extLst>
                <a:ext uri="{FF2B5EF4-FFF2-40B4-BE49-F238E27FC236}">
                  <a16:creationId xmlns:a16="http://schemas.microsoft.com/office/drawing/2014/main" id="{7A50D883-94E5-48B6-8470-A47BBC060C82}"/>
                </a:ext>
              </a:extLst>
            </p:cNvPr>
            <p:cNvSpPr/>
            <p:nvPr/>
          </p:nvSpPr>
          <p:spPr>
            <a:xfrm>
              <a:off x="5728850" y="3851286"/>
              <a:ext cx="508023" cy="962383"/>
            </a:xfrm>
            <a:custGeom>
              <a:avLst/>
              <a:gdLst/>
              <a:ahLst/>
              <a:cxnLst/>
              <a:rect l="l" t="t" r="r" b="b"/>
              <a:pathLst>
                <a:path w="7602" h="14401" extrusionOk="0">
                  <a:moveTo>
                    <a:pt x="3042" y="0"/>
                  </a:moveTo>
                  <a:cubicBezTo>
                    <a:pt x="3042" y="0"/>
                    <a:pt x="3117" y="3288"/>
                    <a:pt x="2556" y="5495"/>
                  </a:cubicBezTo>
                  <a:cubicBezTo>
                    <a:pt x="2058" y="7472"/>
                    <a:pt x="1" y="13180"/>
                    <a:pt x="1" y="13180"/>
                  </a:cubicBezTo>
                  <a:cubicBezTo>
                    <a:pt x="1" y="13180"/>
                    <a:pt x="835" y="14401"/>
                    <a:pt x="2579" y="14401"/>
                  </a:cubicBezTo>
                  <a:cubicBezTo>
                    <a:pt x="3073" y="14401"/>
                    <a:pt x="3641" y="14303"/>
                    <a:pt x="4283" y="14051"/>
                  </a:cubicBezTo>
                  <a:cubicBezTo>
                    <a:pt x="4283" y="14051"/>
                    <a:pt x="5164" y="8552"/>
                    <a:pt x="5832" y="6088"/>
                  </a:cubicBezTo>
                  <a:cubicBezTo>
                    <a:pt x="6501" y="3624"/>
                    <a:pt x="7601" y="476"/>
                    <a:pt x="7601" y="476"/>
                  </a:cubicBezTo>
                  <a:lnTo>
                    <a:pt x="3042"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57;p59">
              <a:extLst>
                <a:ext uri="{FF2B5EF4-FFF2-40B4-BE49-F238E27FC236}">
                  <a16:creationId xmlns:a16="http://schemas.microsoft.com/office/drawing/2014/main" id="{ABC0D690-29DC-4630-9B7F-0081DBB7C13F}"/>
                </a:ext>
              </a:extLst>
            </p:cNvPr>
            <p:cNvSpPr/>
            <p:nvPr/>
          </p:nvSpPr>
          <p:spPr>
            <a:xfrm>
              <a:off x="5784250" y="4504198"/>
              <a:ext cx="274060" cy="113005"/>
            </a:xfrm>
            <a:custGeom>
              <a:avLst/>
              <a:gdLst/>
              <a:ahLst/>
              <a:cxnLst/>
              <a:rect l="l" t="t" r="r" b="b"/>
              <a:pathLst>
                <a:path w="4101" h="1691" extrusionOk="0">
                  <a:moveTo>
                    <a:pt x="417" y="1"/>
                  </a:moveTo>
                  <a:cubicBezTo>
                    <a:pt x="417" y="1"/>
                    <a:pt x="1" y="257"/>
                    <a:pt x="129" y="701"/>
                  </a:cubicBezTo>
                  <a:cubicBezTo>
                    <a:pt x="129" y="701"/>
                    <a:pt x="1984" y="1668"/>
                    <a:pt x="3896" y="1690"/>
                  </a:cubicBezTo>
                  <a:cubicBezTo>
                    <a:pt x="3896" y="1690"/>
                    <a:pt x="4100" y="1390"/>
                    <a:pt x="4019" y="985"/>
                  </a:cubicBezTo>
                  <a:lnTo>
                    <a:pt x="4019" y="985"/>
                  </a:lnTo>
                  <a:cubicBezTo>
                    <a:pt x="4019" y="985"/>
                    <a:pt x="3970" y="989"/>
                    <a:pt x="3876" y="989"/>
                  </a:cubicBezTo>
                  <a:cubicBezTo>
                    <a:pt x="3450" y="989"/>
                    <a:pt x="2117" y="907"/>
                    <a:pt x="417"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58;p59">
              <a:extLst>
                <a:ext uri="{FF2B5EF4-FFF2-40B4-BE49-F238E27FC236}">
                  <a16:creationId xmlns:a16="http://schemas.microsoft.com/office/drawing/2014/main" id="{9EEB1C3F-4CD2-4CE3-9BB0-247570175813}"/>
                </a:ext>
              </a:extLst>
            </p:cNvPr>
            <p:cNvSpPr/>
            <p:nvPr/>
          </p:nvSpPr>
          <p:spPr>
            <a:xfrm>
              <a:off x="5912826" y="4036668"/>
              <a:ext cx="260427" cy="113339"/>
            </a:xfrm>
            <a:custGeom>
              <a:avLst/>
              <a:gdLst/>
              <a:ahLst/>
              <a:cxnLst/>
              <a:rect l="l" t="t" r="r" b="b"/>
              <a:pathLst>
                <a:path w="3897" h="1696" extrusionOk="0">
                  <a:moveTo>
                    <a:pt x="215" y="1"/>
                  </a:moveTo>
                  <a:cubicBezTo>
                    <a:pt x="215" y="1"/>
                    <a:pt x="1" y="359"/>
                    <a:pt x="129" y="802"/>
                  </a:cubicBezTo>
                  <a:cubicBezTo>
                    <a:pt x="129" y="802"/>
                    <a:pt x="1775" y="1668"/>
                    <a:pt x="3689" y="1695"/>
                  </a:cubicBezTo>
                  <a:cubicBezTo>
                    <a:pt x="3689" y="1695"/>
                    <a:pt x="3896" y="1390"/>
                    <a:pt x="3817" y="990"/>
                  </a:cubicBezTo>
                  <a:lnTo>
                    <a:pt x="3817" y="990"/>
                  </a:lnTo>
                  <a:cubicBezTo>
                    <a:pt x="3817" y="990"/>
                    <a:pt x="3770" y="993"/>
                    <a:pt x="3683" y="993"/>
                  </a:cubicBezTo>
                  <a:cubicBezTo>
                    <a:pt x="3267" y="993"/>
                    <a:pt x="1926" y="914"/>
                    <a:pt x="215"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59;p59">
              <a:extLst>
                <a:ext uri="{FF2B5EF4-FFF2-40B4-BE49-F238E27FC236}">
                  <a16:creationId xmlns:a16="http://schemas.microsoft.com/office/drawing/2014/main" id="{D78117B3-EBE1-4567-9A1D-AA2C231FA5E2}"/>
                </a:ext>
              </a:extLst>
            </p:cNvPr>
            <p:cNvSpPr/>
            <p:nvPr/>
          </p:nvSpPr>
          <p:spPr>
            <a:xfrm>
              <a:off x="5905408" y="3803705"/>
              <a:ext cx="346768" cy="107993"/>
            </a:xfrm>
            <a:custGeom>
              <a:avLst/>
              <a:gdLst/>
              <a:ahLst/>
              <a:cxnLst/>
              <a:rect l="l" t="t" r="r" b="b"/>
              <a:pathLst>
                <a:path w="5189" h="1616" extrusionOk="0">
                  <a:moveTo>
                    <a:pt x="2073" y="1"/>
                  </a:moveTo>
                  <a:cubicBezTo>
                    <a:pt x="1410" y="1"/>
                    <a:pt x="765" y="124"/>
                    <a:pt x="486" y="541"/>
                  </a:cubicBezTo>
                  <a:cubicBezTo>
                    <a:pt x="0" y="1275"/>
                    <a:pt x="2173" y="1615"/>
                    <a:pt x="3599" y="1615"/>
                  </a:cubicBezTo>
                  <a:cubicBezTo>
                    <a:pt x="4148" y="1615"/>
                    <a:pt x="4587" y="1564"/>
                    <a:pt x="4719" y="1466"/>
                  </a:cubicBezTo>
                  <a:cubicBezTo>
                    <a:pt x="5189" y="1114"/>
                    <a:pt x="5136" y="579"/>
                    <a:pt x="4007" y="253"/>
                  </a:cubicBezTo>
                  <a:cubicBezTo>
                    <a:pt x="4007" y="253"/>
                    <a:pt x="3022" y="1"/>
                    <a:pt x="2073"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60;p59">
              <a:extLst>
                <a:ext uri="{FF2B5EF4-FFF2-40B4-BE49-F238E27FC236}">
                  <a16:creationId xmlns:a16="http://schemas.microsoft.com/office/drawing/2014/main" id="{3B525827-0207-4877-878A-8B06D524A77E}"/>
                </a:ext>
              </a:extLst>
            </p:cNvPr>
            <p:cNvSpPr/>
            <p:nvPr/>
          </p:nvSpPr>
          <p:spPr>
            <a:xfrm>
              <a:off x="5955729" y="3816736"/>
              <a:ext cx="248665" cy="71906"/>
            </a:xfrm>
            <a:custGeom>
              <a:avLst/>
              <a:gdLst/>
              <a:ahLst/>
              <a:cxnLst/>
              <a:rect l="l" t="t" r="r" b="b"/>
              <a:pathLst>
                <a:path w="3721" h="1076" extrusionOk="0">
                  <a:moveTo>
                    <a:pt x="1242" y="0"/>
                  </a:moveTo>
                  <a:cubicBezTo>
                    <a:pt x="784" y="0"/>
                    <a:pt x="373" y="49"/>
                    <a:pt x="150" y="191"/>
                  </a:cubicBezTo>
                  <a:cubicBezTo>
                    <a:pt x="0" y="287"/>
                    <a:pt x="10" y="389"/>
                    <a:pt x="32" y="438"/>
                  </a:cubicBezTo>
                  <a:cubicBezTo>
                    <a:pt x="144" y="704"/>
                    <a:pt x="1026" y="875"/>
                    <a:pt x="1539" y="956"/>
                  </a:cubicBezTo>
                  <a:cubicBezTo>
                    <a:pt x="2040" y="1033"/>
                    <a:pt x="2530" y="1075"/>
                    <a:pt x="2901" y="1075"/>
                  </a:cubicBezTo>
                  <a:cubicBezTo>
                    <a:pt x="2993" y="1075"/>
                    <a:pt x="3078" y="1073"/>
                    <a:pt x="3153" y="1067"/>
                  </a:cubicBezTo>
                  <a:cubicBezTo>
                    <a:pt x="3244" y="1062"/>
                    <a:pt x="3325" y="1052"/>
                    <a:pt x="3383" y="1042"/>
                  </a:cubicBezTo>
                  <a:cubicBezTo>
                    <a:pt x="3543" y="1003"/>
                    <a:pt x="3720" y="951"/>
                    <a:pt x="3715" y="817"/>
                  </a:cubicBezTo>
                  <a:cubicBezTo>
                    <a:pt x="3710" y="742"/>
                    <a:pt x="3656" y="640"/>
                    <a:pt x="3244" y="517"/>
                  </a:cubicBezTo>
                  <a:cubicBezTo>
                    <a:pt x="2988" y="438"/>
                    <a:pt x="2652" y="373"/>
                    <a:pt x="2292" y="330"/>
                  </a:cubicBezTo>
                  <a:cubicBezTo>
                    <a:pt x="1860" y="277"/>
                    <a:pt x="1513" y="250"/>
                    <a:pt x="1257" y="250"/>
                  </a:cubicBezTo>
                  <a:cubicBezTo>
                    <a:pt x="1234" y="250"/>
                    <a:pt x="1213" y="250"/>
                    <a:pt x="1192" y="250"/>
                  </a:cubicBezTo>
                  <a:cubicBezTo>
                    <a:pt x="893" y="255"/>
                    <a:pt x="753" y="309"/>
                    <a:pt x="732" y="416"/>
                  </a:cubicBezTo>
                  <a:cubicBezTo>
                    <a:pt x="727" y="443"/>
                    <a:pt x="738" y="470"/>
                    <a:pt x="753" y="490"/>
                  </a:cubicBezTo>
                  <a:cubicBezTo>
                    <a:pt x="780" y="522"/>
                    <a:pt x="844" y="598"/>
                    <a:pt x="1529" y="699"/>
                  </a:cubicBezTo>
                  <a:cubicBezTo>
                    <a:pt x="1850" y="743"/>
                    <a:pt x="2195" y="779"/>
                    <a:pt x="2363" y="779"/>
                  </a:cubicBezTo>
                  <a:cubicBezTo>
                    <a:pt x="2377" y="779"/>
                    <a:pt x="2389" y="779"/>
                    <a:pt x="2400" y="779"/>
                  </a:cubicBezTo>
                  <a:cubicBezTo>
                    <a:pt x="2437" y="779"/>
                    <a:pt x="2469" y="747"/>
                    <a:pt x="2469" y="709"/>
                  </a:cubicBezTo>
                  <a:cubicBezTo>
                    <a:pt x="2469" y="672"/>
                    <a:pt x="2437" y="640"/>
                    <a:pt x="2395" y="640"/>
                  </a:cubicBezTo>
                  <a:cubicBezTo>
                    <a:pt x="2389" y="640"/>
                    <a:pt x="2383" y="640"/>
                    <a:pt x="2377" y="640"/>
                  </a:cubicBezTo>
                  <a:cubicBezTo>
                    <a:pt x="2069" y="640"/>
                    <a:pt x="1140" y="515"/>
                    <a:pt x="908" y="426"/>
                  </a:cubicBezTo>
                  <a:cubicBezTo>
                    <a:pt x="954" y="410"/>
                    <a:pt x="1055" y="390"/>
                    <a:pt x="1270" y="390"/>
                  </a:cubicBezTo>
                  <a:cubicBezTo>
                    <a:pt x="1479" y="390"/>
                    <a:pt x="1797" y="409"/>
                    <a:pt x="2277" y="470"/>
                  </a:cubicBezTo>
                  <a:cubicBezTo>
                    <a:pt x="3079" y="566"/>
                    <a:pt x="3528" y="742"/>
                    <a:pt x="3575" y="822"/>
                  </a:cubicBezTo>
                  <a:cubicBezTo>
                    <a:pt x="3565" y="833"/>
                    <a:pt x="3517" y="865"/>
                    <a:pt x="3351" y="902"/>
                  </a:cubicBezTo>
                  <a:cubicBezTo>
                    <a:pt x="3253" y="923"/>
                    <a:pt x="3106" y="933"/>
                    <a:pt x="2925" y="933"/>
                  </a:cubicBezTo>
                  <a:cubicBezTo>
                    <a:pt x="2559" y="933"/>
                    <a:pt x="2058" y="892"/>
                    <a:pt x="1561" y="817"/>
                  </a:cubicBezTo>
                  <a:cubicBezTo>
                    <a:pt x="668" y="677"/>
                    <a:pt x="208" y="497"/>
                    <a:pt x="166" y="384"/>
                  </a:cubicBezTo>
                  <a:cubicBezTo>
                    <a:pt x="155" y="362"/>
                    <a:pt x="192" y="330"/>
                    <a:pt x="225" y="309"/>
                  </a:cubicBezTo>
                  <a:cubicBezTo>
                    <a:pt x="423" y="181"/>
                    <a:pt x="800" y="137"/>
                    <a:pt x="1228" y="137"/>
                  </a:cubicBezTo>
                  <a:cubicBezTo>
                    <a:pt x="2195" y="137"/>
                    <a:pt x="3423" y="364"/>
                    <a:pt x="3442" y="368"/>
                  </a:cubicBezTo>
                  <a:cubicBezTo>
                    <a:pt x="3447" y="370"/>
                    <a:pt x="3453" y="370"/>
                    <a:pt x="3458" y="370"/>
                  </a:cubicBezTo>
                  <a:cubicBezTo>
                    <a:pt x="3489" y="370"/>
                    <a:pt x="3518" y="346"/>
                    <a:pt x="3523" y="314"/>
                  </a:cubicBezTo>
                  <a:cubicBezTo>
                    <a:pt x="3528" y="277"/>
                    <a:pt x="3506" y="240"/>
                    <a:pt x="3469" y="228"/>
                  </a:cubicBezTo>
                  <a:cubicBezTo>
                    <a:pt x="3396" y="218"/>
                    <a:pt x="2212" y="0"/>
                    <a:pt x="124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61;p59">
              <a:extLst>
                <a:ext uri="{FF2B5EF4-FFF2-40B4-BE49-F238E27FC236}">
                  <a16:creationId xmlns:a16="http://schemas.microsoft.com/office/drawing/2014/main" id="{69534CB1-3C66-46BE-AC28-EC04CF722962}"/>
                </a:ext>
              </a:extLst>
            </p:cNvPr>
            <p:cNvSpPr/>
            <p:nvPr/>
          </p:nvSpPr>
          <p:spPr>
            <a:xfrm>
              <a:off x="6645122" y="3281509"/>
              <a:ext cx="312485" cy="253410"/>
            </a:xfrm>
            <a:custGeom>
              <a:avLst/>
              <a:gdLst/>
              <a:ahLst/>
              <a:cxnLst/>
              <a:rect l="l" t="t" r="r" b="b"/>
              <a:pathLst>
                <a:path w="4676" h="3792" extrusionOk="0">
                  <a:moveTo>
                    <a:pt x="1731" y="1"/>
                  </a:moveTo>
                  <a:cubicBezTo>
                    <a:pt x="808" y="1"/>
                    <a:pt x="0" y="328"/>
                    <a:pt x="0" y="328"/>
                  </a:cubicBezTo>
                  <a:cubicBezTo>
                    <a:pt x="0" y="328"/>
                    <a:pt x="561" y="1589"/>
                    <a:pt x="726" y="2631"/>
                  </a:cubicBezTo>
                  <a:cubicBezTo>
                    <a:pt x="898" y="3668"/>
                    <a:pt x="3735" y="3791"/>
                    <a:pt x="3735" y="3791"/>
                  </a:cubicBezTo>
                  <a:cubicBezTo>
                    <a:pt x="3735" y="3791"/>
                    <a:pt x="4676" y="2610"/>
                    <a:pt x="3997" y="1273"/>
                  </a:cubicBezTo>
                  <a:cubicBezTo>
                    <a:pt x="3486" y="266"/>
                    <a:pt x="2562" y="1"/>
                    <a:pt x="1731"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62;p59">
              <a:extLst>
                <a:ext uri="{FF2B5EF4-FFF2-40B4-BE49-F238E27FC236}">
                  <a16:creationId xmlns:a16="http://schemas.microsoft.com/office/drawing/2014/main" id="{E957A37C-2E1E-408C-AE9A-59698C3F3DD8}"/>
                </a:ext>
              </a:extLst>
            </p:cNvPr>
            <p:cNvSpPr/>
            <p:nvPr/>
          </p:nvSpPr>
          <p:spPr>
            <a:xfrm>
              <a:off x="6632559" y="3351679"/>
              <a:ext cx="172549" cy="148157"/>
            </a:xfrm>
            <a:custGeom>
              <a:avLst/>
              <a:gdLst/>
              <a:ahLst/>
              <a:cxnLst/>
              <a:rect l="l" t="t" r="r" b="b"/>
              <a:pathLst>
                <a:path w="2582" h="2217" extrusionOk="0">
                  <a:moveTo>
                    <a:pt x="1045" y="0"/>
                  </a:moveTo>
                  <a:cubicBezTo>
                    <a:pt x="954" y="0"/>
                    <a:pt x="899" y="4"/>
                    <a:pt x="899" y="4"/>
                  </a:cubicBezTo>
                  <a:cubicBezTo>
                    <a:pt x="1" y="373"/>
                    <a:pt x="1128" y="2217"/>
                    <a:pt x="1128" y="2217"/>
                  </a:cubicBezTo>
                  <a:cubicBezTo>
                    <a:pt x="1128" y="2217"/>
                    <a:pt x="2582" y="1950"/>
                    <a:pt x="2555" y="919"/>
                  </a:cubicBezTo>
                  <a:cubicBezTo>
                    <a:pt x="2534" y="78"/>
                    <a:pt x="1446" y="0"/>
                    <a:pt x="104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3;p59">
              <a:extLst>
                <a:ext uri="{FF2B5EF4-FFF2-40B4-BE49-F238E27FC236}">
                  <a16:creationId xmlns:a16="http://schemas.microsoft.com/office/drawing/2014/main" id="{D822470E-4803-477D-8F84-11123271F789}"/>
                </a:ext>
              </a:extLst>
            </p:cNvPr>
            <p:cNvSpPr/>
            <p:nvPr/>
          </p:nvSpPr>
          <p:spPr>
            <a:xfrm>
              <a:off x="6304703" y="3470566"/>
              <a:ext cx="719799" cy="1166808"/>
            </a:xfrm>
            <a:custGeom>
              <a:avLst/>
              <a:gdLst/>
              <a:ahLst/>
              <a:cxnLst/>
              <a:rect l="l" t="t" r="r" b="b"/>
              <a:pathLst>
                <a:path w="10771" h="17460" extrusionOk="0">
                  <a:moveTo>
                    <a:pt x="6718" y="0"/>
                  </a:moveTo>
                  <a:cubicBezTo>
                    <a:pt x="6718" y="0"/>
                    <a:pt x="6024" y="265"/>
                    <a:pt x="5278" y="265"/>
                  </a:cubicBezTo>
                  <a:cubicBezTo>
                    <a:pt x="5001" y="265"/>
                    <a:pt x="4717" y="228"/>
                    <a:pt x="4458" y="129"/>
                  </a:cubicBezTo>
                  <a:cubicBezTo>
                    <a:pt x="4458" y="129"/>
                    <a:pt x="2971" y="721"/>
                    <a:pt x="1999" y="1363"/>
                  </a:cubicBezTo>
                  <a:cubicBezTo>
                    <a:pt x="951" y="2046"/>
                    <a:pt x="1448" y="4693"/>
                    <a:pt x="1192" y="6371"/>
                  </a:cubicBezTo>
                  <a:cubicBezTo>
                    <a:pt x="940" y="8055"/>
                    <a:pt x="358" y="9397"/>
                    <a:pt x="53" y="12192"/>
                  </a:cubicBezTo>
                  <a:cubicBezTo>
                    <a:pt x="21" y="12507"/>
                    <a:pt x="5" y="12801"/>
                    <a:pt x="5" y="13073"/>
                  </a:cubicBezTo>
                  <a:cubicBezTo>
                    <a:pt x="0" y="13137"/>
                    <a:pt x="0" y="13196"/>
                    <a:pt x="5" y="13260"/>
                  </a:cubicBezTo>
                  <a:cubicBezTo>
                    <a:pt x="27" y="14746"/>
                    <a:pt x="449" y="15537"/>
                    <a:pt x="449" y="15537"/>
                  </a:cubicBezTo>
                  <a:cubicBezTo>
                    <a:pt x="601" y="16359"/>
                    <a:pt x="3149" y="17459"/>
                    <a:pt x="5573" y="17459"/>
                  </a:cubicBezTo>
                  <a:cubicBezTo>
                    <a:pt x="6981" y="17459"/>
                    <a:pt x="8346" y="17088"/>
                    <a:pt x="9177" y="16077"/>
                  </a:cubicBezTo>
                  <a:cubicBezTo>
                    <a:pt x="9177" y="16077"/>
                    <a:pt x="9797" y="16008"/>
                    <a:pt x="10021" y="14233"/>
                  </a:cubicBezTo>
                  <a:cubicBezTo>
                    <a:pt x="10033" y="14168"/>
                    <a:pt x="10038" y="14111"/>
                    <a:pt x="10043" y="14047"/>
                  </a:cubicBezTo>
                  <a:cubicBezTo>
                    <a:pt x="10129" y="13245"/>
                    <a:pt x="10134" y="12138"/>
                    <a:pt x="9984" y="10588"/>
                  </a:cubicBezTo>
                  <a:cubicBezTo>
                    <a:pt x="9808" y="8760"/>
                    <a:pt x="9936" y="7841"/>
                    <a:pt x="10001" y="6023"/>
                  </a:cubicBezTo>
                  <a:cubicBezTo>
                    <a:pt x="10001" y="5959"/>
                    <a:pt x="10006" y="5895"/>
                    <a:pt x="10006" y="5825"/>
                  </a:cubicBezTo>
                  <a:cubicBezTo>
                    <a:pt x="10011" y="5628"/>
                    <a:pt x="10016" y="5425"/>
                    <a:pt x="10021" y="5206"/>
                  </a:cubicBezTo>
                  <a:cubicBezTo>
                    <a:pt x="10065" y="2806"/>
                    <a:pt x="10770" y="1742"/>
                    <a:pt x="9540" y="1101"/>
                  </a:cubicBezTo>
                  <a:cubicBezTo>
                    <a:pt x="8311" y="454"/>
                    <a:pt x="6718" y="0"/>
                    <a:pt x="6718"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4;p59">
              <a:extLst>
                <a:ext uri="{FF2B5EF4-FFF2-40B4-BE49-F238E27FC236}">
                  <a16:creationId xmlns:a16="http://schemas.microsoft.com/office/drawing/2014/main" id="{34BB2ADD-AC32-4655-9C27-809024FC4362}"/>
                </a:ext>
              </a:extLst>
            </p:cNvPr>
            <p:cNvSpPr/>
            <p:nvPr/>
          </p:nvSpPr>
          <p:spPr>
            <a:xfrm>
              <a:off x="6517549" y="3593731"/>
              <a:ext cx="255081" cy="86608"/>
            </a:xfrm>
            <a:custGeom>
              <a:avLst/>
              <a:gdLst/>
              <a:ahLst/>
              <a:cxnLst/>
              <a:rect l="l" t="t" r="r" b="b"/>
              <a:pathLst>
                <a:path w="3817" h="1296" extrusionOk="0">
                  <a:moveTo>
                    <a:pt x="72" y="0"/>
                  </a:moveTo>
                  <a:cubicBezTo>
                    <a:pt x="70" y="0"/>
                    <a:pt x="67" y="0"/>
                    <a:pt x="64" y="1"/>
                  </a:cubicBezTo>
                  <a:cubicBezTo>
                    <a:pt x="27" y="6"/>
                    <a:pt x="0" y="38"/>
                    <a:pt x="5" y="75"/>
                  </a:cubicBezTo>
                  <a:cubicBezTo>
                    <a:pt x="5" y="81"/>
                    <a:pt x="129" y="1032"/>
                    <a:pt x="1118" y="1241"/>
                  </a:cubicBezTo>
                  <a:cubicBezTo>
                    <a:pt x="1155" y="1246"/>
                    <a:pt x="1192" y="1256"/>
                    <a:pt x="1229" y="1262"/>
                  </a:cubicBezTo>
                  <a:cubicBezTo>
                    <a:pt x="1398" y="1286"/>
                    <a:pt x="1576" y="1296"/>
                    <a:pt x="1757" y="1296"/>
                  </a:cubicBezTo>
                  <a:cubicBezTo>
                    <a:pt x="2699" y="1296"/>
                    <a:pt x="3708" y="1019"/>
                    <a:pt x="3758" y="1005"/>
                  </a:cubicBezTo>
                  <a:cubicBezTo>
                    <a:pt x="3795" y="995"/>
                    <a:pt x="3817" y="958"/>
                    <a:pt x="3806" y="926"/>
                  </a:cubicBezTo>
                  <a:cubicBezTo>
                    <a:pt x="3797" y="895"/>
                    <a:pt x="3769" y="874"/>
                    <a:pt x="3742" y="874"/>
                  </a:cubicBezTo>
                  <a:cubicBezTo>
                    <a:pt x="3736" y="874"/>
                    <a:pt x="3731" y="875"/>
                    <a:pt x="3725" y="877"/>
                  </a:cubicBezTo>
                  <a:cubicBezTo>
                    <a:pt x="3712" y="882"/>
                    <a:pt x="2694" y="1162"/>
                    <a:pt x="1761" y="1162"/>
                  </a:cubicBezTo>
                  <a:cubicBezTo>
                    <a:pt x="1583" y="1162"/>
                    <a:pt x="1409" y="1152"/>
                    <a:pt x="1246" y="1128"/>
                  </a:cubicBezTo>
                  <a:cubicBezTo>
                    <a:pt x="262" y="985"/>
                    <a:pt x="139" y="97"/>
                    <a:pt x="134" y="60"/>
                  </a:cubicBezTo>
                  <a:cubicBezTo>
                    <a:pt x="134" y="26"/>
                    <a:pt x="102" y="0"/>
                    <a:pt x="72"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5;p59">
              <a:extLst>
                <a:ext uri="{FF2B5EF4-FFF2-40B4-BE49-F238E27FC236}">
                  <a16:creationId xmlns:a16="http://schemas.microsoft.com/office/drawing/2014/main" id="{473E75EB-B2AD-4057-BC7A-4BF8F7AEFAEF}"/>
                </a:ext>
              </a:extLst>
            </p:cNvPr>
            <p:cNvSpPr/>
            <p:nvPr/>
          </p:nvSpPr>
          <p:spPr>
            <a:xfrm>
              <a:off x="6548623" y="3547151"/>
              <a:ext cx="262231" cy="69367"/>
            </a:xfrm>
            <a:custGeom>
              <a:avLst/>
              <a:gdLst/>
              <a:ahLst/>
              <a:cxnLst/>
              <a:rect l="l" t="t" r="r" b="b"/>
              <a:pathLst>
                <a:path w="3924" h="1038" extrusionOk="0">
                  <a:moveTo>
                    <a:pt x="3846" y="1"/>
                  </a:moveTo>
                  <a:cubicBezTo>
                    <a:pt x="3835" y="1"/>
                    <a:pt x="3825" y="3"/>
                    <a:pt x="3817" y="9"/>
                  </a:cubicBezTo>
                  <a:cubicBezTo>
                    <a:pt x="3800" y="19"/>
                    <a:pt x="2513" y="772"/>
                    <a:pt x="1486" y="895"/>
                  </a:cubicBezTo>
                  <a:cubicBezTo>
                    <a:pt x="1421" y="903"/>
                    <a:pt x="1359" y="907"/>
                    <a:pt x="1299" y="907"/>
                  </a:cubicBezTo>
                  <a:cubicBezTo>
                    <a:pt x="453" y="907"/>
                    <a:pt x="149" y="177"/>
                    <a:pt x="134" y="147"/>
                  </a:cubicBezTo>
                  <a:cubicBezTo>
                    <a:pt x="126" y="120"/>
                    <a:pt x="103" y="104"/>
                    <a:pt x="77" y="104"/>
                  </a:cubicBezTo>
                  <a:cubicBezTo>
                    <a:pt x="68" y="104"/>
                    <a:pt x="58" y="106"/>
                    <a:pt x="48" y="110"/>
                  </a:cubicBezTo>
                  <a:cubicBezTo>
                    <a:pt x="16" y="120"/>
                    <a:pt x="1" y="163"/>
                    <a:pt x="11" y="195"/>
                  </a:cubicBezTo>
                  <a:cubicBezTo>
                    <a:pt x="16" y="206"/>
                    <a:pt x="363" y="1038"/>
                    <a:pt x="1297" y="1038"/>
                  </a:cubicBezTo>
                  <a:cubicBezTo>
                    <a:pt x="1327" y="1038"/>
                    <a:pt x="1358" y="1037"/>
                    <a:pt x="1390" y="1035"/>
                  </a:cubicBezTo>
                  <a:cubicBezTo>
                    <a:pt x="1427" y="1035"/>
                    <a:pt x="1465" y="1029"/>
                    <a:pt x="1502" y="1023"/>
                  </a:cubicBezTo>
                  <a:cubicBezTo>
                    <a:pt x="2555" y="900"/>
                    <a:pt x="3827" y="158"/>
                    <a:pt x="3881" y="126"/>
                  </a:cubicBezTo>
                  <a:cubicBezTo>
                    <a:pt x="3913" y="105"/>
                    <a:pt x="3924" y="67"/>
                    <a:pt x="3907" y="34"/>
                  </a:cubicBezTo>
                  <a:cubicBezTo>
                    <a:pt x="3893" y="13"/>
                    <a:pt x="3868" y="1"/>
                    <a:pt x="384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6;p59">
              <a:extLst>
                <a:ext uri="{FF2B5EF4-FFF2-40B4-BE49-F238E27FC236}">
                  <a16:creationId xmlns:a16="http://schemas.microsoft.com/office/drawing/2014/main" id="{77937B9C-B259-4FFB-9E58-5A09DBB45963}"/>
                </a:ext>
              </a:extLst>
            </p:cNvPr>
            <p:cNvSpPr/>
            <p:nvPr/>
          </p:nvSpPr>
          <p:spPr>
            <a:xfrm>
              <a:off x="6797623" y="3822350"/>
              <a:ext cx="145417" cy="263701"/>
            </a:xfrm>
            <a:custGeom>
              <a:avLst/>
              <a:gdLst/>
              <a:ahLst/>
              <a:cxnLst/>
              <a:rect l="l" t="t" r="r" b="b"/>
              <a:pathLst>
                <a:path w="2176" h="3946" extrusionOk="0">
                  <a:moveTo>
                    <a:pt x="1182" y="1"/>
                  </a:moveTo>
                  <a:lnTo>
                    <a:pt x="0" y="1957"/>
                  </a:lnTo>
                  <a:lnTo>
                    <a:pt x="999" y="3945"/>
                  </a:lnTo>
                  <a:lnTo>
                    <a:pt x="2176" y="2058"/>
                  </a:lnTo>
                  <a:lnTo>
                    <a:pt x="1182"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7;p59">
              <a:extLst>
                <a:ext uri="{FF2B5EF4-FFF2-40B4-BE49-F238E27FC236}">
                  <a16:creationId xmlns:a16="http://schemas.microsoft.com/office/drawing/2014/main" id="{2D0B27A7-9D92-44CD-B483-2A65C0C4DDB3}"/>
                </a:ext>
              </a:extLst>
            </p:cNvPr>
            <p:cNvSpPr/>
            <p:nvPr/>
          </p:nvSpPr>
          <p:spPr>
            <a:xfrm>
              <a:off x="6652206" y="3816603"/>
              <a:ext cx="145483" cy="264035"/>
            </a:xfrm>
            <a:custGeom>
              <a:avLst/>
              <a:gdLst/>
              <a:ahLst/>
              <a:cxnLst/>
              <a:rect l="l" t="t" r="r" b="b"/>
              <a:pathLst>
                <a:path w="2177" h="3951" extrusionOk="0">
                  <a:moveTo>
                    <a:pt x="1160" y="1"/>
                  </a:moveTo>
                  <a:lnTo>
                    <a:pt x="1" y="1974"/>
                  </a:lnTo>
                  <a:lnTo>
                    <a:pt x="1022" y="3950"/>
                  </a:lnTo>
                  <a:lnTo>
                    <a:pt x="2176" y="2048"/>
                  </a:lnTo>
                  <a:lnTo>
                    <a:pt x="1160"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8;p59">
              <a:extLst>
                <a:ext uri="{FF2B5EF4-FFF2-40B4-BE49-F238E27FC236}">
                  <a16:creationId xmlns:a16="http://schemas.microsoft.com/office/drawing/2014/main" id="{4A547227-1470-437D-9E31-35D470B69821}"/>
                </a:ext>
              </a:extLst>
            </p:cNvPr>
            <p:cNvSpPr/>
            <p:nvPr/>
          </p:nvSpPr>
          <p:spPr>
            <a:xfrm>
              <a:off x="6506455" y="3812325"/>
              <a:ext cx="145818" cy="264035"/>
            </a:xfrm>
            <a:custGeom>
              <a:avLst/>
              <a:gdLst/>
              <a:ahLst/>
              <a:cxnLst/>
              <a:rect l="l" t="t" r="r" b="b"/>
              <a:pathLst>
                <a:path w="2182" h="3951" extrusionOk="0">
                  <a:moveTo>
                    <a:pt x="1139" y="1"/>
                  </a:moveTo>
                  <a:lnTo>
                    <a:pt x="1" y="1984"/>
                  </a:lnTo>
                  <a:lnTo>
                    <a:pt x="1042" y="3950"/>
                  </a:lnTo>
                  <a:lnTo>
                    <a:pt x="2182" y="2038"/>
                  </a:lnTo>
                  <a:lnTo>
                    <a:pt x="1139"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9;p59">
              <a:extLst>
                <a:ext uri="{FF2B5EF4-FFF2-40B4-BE49-F238E27FC236}">
                  <a16:creationId xmlns:a16="http://schemas.microsoft.com/office/drawing/2014/main" id="{4F0DB655-5CF0-4F36-91CA-DBFE3A92BD9B}"/>
                </a:ext>
              </a:extLst>
            </p:cNvPr>
            <p:cNvSpPr/>
            <p:nvPr/>
          </p:nvSpPr>
          <p:spPr>
            <a:xfrm>
              <a:off x="6361105" y="3809853"/>
              <a:ext cx="145751" cy="264035"/>
            </a:xfrm>
            <a:custGeom>
              <a:avLst/>
              <a:gdLst/>
              <a:ahLst/>
              <a:cxnLst/>
              <a:rect l="l" t="t" r="r" b="b"/>
              <a:pathLst>
                <a:path w="2181" h="3951" extrusionOk="0">
                  <a:moveTo>
                    <a:pt x="1118" y="1"/>
                  </a:moveTo>
                  <a:lnTo>
                    <a:pt x="0" y="1994"/>
                  </a:lnTo>
                  <a:lnTo>
                    <a:pt x="1064" y="3950"/>
                  </a:lnTo>
                  <a:lnTo>
                    <a:pt x="2181" y="2021"/>
                  </a:lnTo>
                  <a:lnTo>
                    <a:pt x="1118"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70;p59">
              <a:extLst>
                <a:ext uri="{FF2B5EF4-FFF2-40B4-BE49-F238E27FC236}">
                  <a16:creationId xmlns:a16="http://schemas.microsoft.com/office/drawing/2014/main" id="{0CF5107B-6737-4173-ADA0-64775ABEA18C}"/>
                </a:ext>
              </a:extLst>
            </p:cNvPr>
            <p:cNvSpPr/>
            <p:nvPr/>
          </p:nvSpPr>
          <p:spPr>
            <a:xfrm>
              <a:off x="6640779" y="3549156"/>
              <a:ext cx="78589" cy="660456"/>
            </a:xfrm>
            <a:custGeom>
              <a:avLst/>
              <a:gdLst/>
              <a:ahLst/>
              <a:cxnLst/>
              <a:rect l="l" t="t" r="r" b="b"/>
              <a:pathLst>
                <a:path w="1176" h="9883" extrusionOk="0">
                  <a:moveTo>
                    <a:pt x="1066" y="0"/>
                  </a:moveTo>
                  <a:cubicBezTo>
                    <a:pt x="1024" y="0"/>
                    <a:pt x="986" y="26"/>
                    <a:pt x="973" y="69"/>
                  </a:cubicBezTo>
                  <a:cubicBezTo>
                    <a:pt x="968" y="80"/>
                    <a:pt x="604" y="1255"/>
                    <a:pt x="369" y="3031"/>
                  </a:cubicBezTo>
                  <a:cubicBezTo>
                    <a:pt x="150" y="4671"/>
                    <a:pt x="1" y="7178"/>
                    <a:pt x="524" y="9807"/>
                  </a:cubicBezTo>
                  <a:cubicBezTo>
                    <a:pt x="534" y="9847"/>
                    <a:pt x="572" y="9882"/>
                    <a:pt x="615" y="9882"/>
                  </a:cubicBezTo>
                  <a:cubicBezTo>
                    <a:pt x="619" y="9882"/>
                    <a:pt x="622" y="9882"/>
                    <a:pt x="626" y="9882"/>
                  </a:cubicBezTo>
                  <a:lnTo>
                    <a:pt x="642" y="9882"/>
                  </a:lnTo>
                  <a:cubicBezTo>
                    <a:pt x="690" y="9871"/>
                    <a:pt x="727" y="9818"/>
                    <a:pt x="717" y="9770"/>
                  </a:cubicBezTo>
                  <a:cubicBezTo>
                    <a:pt x="198" y="7167"/>
                    <a:pt x="342" y="4681"/>
                    <a:pt x="561" y="3063"/>
                  </a:cubicBezTo>
                  <a:cubicBezTo>
                    <a:pt x="791" y="1299"/>
                    <a:pt x="1155" y="139"/>
                    <a:pt x="1161" y="128"/>
                  </a:cubicBezTo>
                  <a:cubicBezTo>
                    <a:pt x="1176" y="75"/>
                    <a:pt x="1144" y="21"/>
                    <a:pt x="1096" y="4"/>
                  </a:cubicBezTo>
                  <a:cubicBezTo>
                    <a:pt x="1086" y="2"/>
                    <a:pt x="1076" y="0"/>
                    <a:pt x="1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71;p59">
              <a:extLst>
                <a:ext uri="{FF2B5EF4-FFF2-40B4-BE49-F238E27FC236}">
                  <a16:creationId xmlns:a16="http://schemas.microsoft.com/office/drawing/2014/main" id="{33B8D556-8F2C-4C2C-8C16-0AE77B56A633}"/>
                </a:ext>
              </a:extLst>
            </p:cNvPr>
            <p:cNvSpPr/>
            <p:nvPr/>
          </p:nvSpPr>
          <p:spPr>
            <a:xfrm>
              <a:off x="6760066" y="3463015"/>
              <a:ext cx="130113" cy="57605"/>
            </a:xfrm>
            <a:custGeom>
              <a:avLst/>
              <a:gdLst/>
              <a:ahLst/>
              <a:cxnLst/>
              <a:rect l="l" t="t" r="r" b="b"/>
              <a:pathLst>
                <a:path w="1947" h="862" extrusionOk="0">
                  <a:moveTo>
                    <a:pt x="0" y="0"/>
                  </a:moveTo>
                  <a:lnTo>
                    <a:pt x="32" y="198"/>
                  </a:lnTo>
                  <a:cubicBezTo>
                    <a:pt x="1053" y="540"/>
                    <a:pt x="1801" y="851"/>
                    <a:pt x="1813" y="856"/>
                  </a:cubicBezTo>
                  <a:cubicBezTo>
                    <a:pt x="1823" y="859"/>
                    <a:pt x="1834" y="861"/>
                    <a:pt x="1844" y="861"/>
                  </a:cubicBezTo>
                  <a:cubicBezTo>
                    <a:pt x="1881" y="861"/>
                    <a:pt x="1914" y="841"/>
                    <a:pt x="1930" y="807"/>
                  </a:cubicBezTo>
                  <a:cubicBezTo>
                    <a:pt x="1946" y="765"/>
                    <a:pt x="1924" y="711"/>
                    <a:pt x="1882" y="696"/>
                  </a:cubicBezTo>
                  <a:cubicBezTo>
                    <a:pt x="1865" y="691"/>
                    <a:pt x="1070" y="358"/>
                    <a:pt x="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72;p59">
              <a:extLst>
                <a:ext uri="{FF2B5EF4-FFF2-40B4-BE49-F238E27FC236}">
                  <a16:creationId xmlns:a16="http://schemas.microsoft.com/office/drawing/2014/main" id="{D8C66682-9F11-4E9B-94E9-DCF768ED03FD}"/>
                </a:ext>
              </a:extLst>
            </p:cNvPr>
            <p:cNvSpPr/>
            <p:nvPr/>
          </p:nvSpPr>
          <p:spPr>
            <a:xfrm>
              <a:off x="6512537" y="3570140"/>
              <a:ext cx="70503" cy="637334"/>
            </a:xfrm>
            <a:custGeom>
              <a:avLst/>
              <a:gdLst/>
              <a:ahLst/>
              <a:cxnLst/>
              <a:rect l="l" t="t" r="r" b="b"/>
              <a:pathLst>
                <a:path w="1055" h="9537" extrusionOk="0">
                  <a:moveTo>
                    <a:pt x="894" y="1"/>
                  </a:moveTo>
                  <a:cubicBezTo>
                    <a:pt x="776" y="450"/>
                    <a:pt x="541" y="1412"/>
                    <a:pt x="369" y="2684"/>
                  </a:cubicBezTo>
                  <a:cubicBezTo>
                    <a:pt x="150" y="4325"/>
                    <a:pt x="1" y="6832"/>
                    <a:pt x="524" y="9461"/>
                  </a:cubicBezTo>
                  <a:cubicBezTo>
                    <a:pt x="534" y="9506"/>
                    <a:pt x="571" y="9536"/>
                    <a:pt x="614" y="9536"/>
                  </a:cubicBezTo>
                  <a:cubicBezTo>
                    <a:pt x="618" y="9536"/>
                    <a:pt x="622" y="9536"/>
                    <a:pt x="626" y="9536"/>
                  </a:cubicBezTo>
                  <a:lnTo>
                    <a:pt x="642" y="9536"/>
                  </a:lnTo>
                  <a:cubicBezTo>
                    <a:pt x="690" y="9525"/>
                    <a:pt x="727" y="9478"/>
                    <a:pt x="717" y="9424"/>
                  </a:cubicBezTo>
                  <a:cubicBezTo>
                    <a:pt x="198" y="6821"/>
                    <a:pt x="349" y="4340"/>
                    <a:pt x="561" y="2717"/>
                  </a:cubicBezTo>
                  <a:cubicBezTo>
                    <a:pt x="717" y="1540"/>
                    <a:pt x="931" y="632"/>
                    <a:pt x="1054" y="151"/>
                  </a:cubicBezTo>
                  <a:cubicBezTo>
                    <a:pt x="1000" y="102"/>
                    <a:pt x="946" y="55"/>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3;p59">
              <a:extLst>
                <a:ext uri="{FF2B5EF4-FFF2-40B4-BE49-F238E27FC236}">
                  <a16:creationId xmlns:a16="http://schemas.microsoft.com/office/drawing/2014/main" id="{FBF9A23C-AC40-495D-B59E-9E0C208B84C2}"/>
                </a:ext>
              </a:extLst>
            </p:cNvPr>
            <p:cNvSpPr/>
            <p:nvPr/>
          </p:nvSpPr>
          <p:spPr>
            <a:xfrm>
              <a:off x="6403942" y="4169723"/>
              <a:ext cx="409719" cy="272055"/>
            </a:xfrm>
            <a:custGeom>
              <a:avLst/>
              <a:gdLst/>
              <a:ahLst/>
              <a:cxnLst/>
              <a:rect l="l" t="t" r="r" b="b"/>
              <a:pathLst>
                <a:path w="6131" h="4071" extrusionOk="0">
                  <a:moveTo>
                    <a:pt x="1669" y="1"/>
                  </a:moveTo>
                  <a:cubicBezTo>
                    <a:pt x="1422" y="1"/>
                    <a:pt x="1182" y="5"/>
                    <a:pt x="952" y="13"/>
                  </a:cubicBezTo>
                  <a:cubicBezTo>
                    <a:pt x="893" y="13"/>
                    <a:pt x="840" y="13"/>
                    <a:pt x="781" y="18"/>
                  </a:cubicBezTo>
                  <a:cubicBezTo>
                    <a:pt x="748" y="18"/>
                    <a:pt x="716" y="25"/>
                    <a:pt x="679" y="25"/>
                  </a:cubicBezTo>
                  <a:cubicBezTo>
                    <a:pt x="573" y="30"/>
                    <a:pt x="482" y="104"/>
                    <a:pt x="455" y="211"/>
                  </a:cubicBezTo>
                  <a:cubicBezTo>
                    <a:pt x="332" y="736"/>
                    <a:pt x="1" y="2290"/>
                    <a:pt x="215" y="3274"/>
                  </a:cubicBezTo>
                  <a:cubicBezTo>
                    <a:pt x="230" y="3349"/>
                    <a:pt x="279" y="3413"/>
                    <a:pt x="353" y="3445"/>
                  </a:cubicBezTo>
                  <a:cubicBezTo>
                    <a:pt x="423" y="3477"/>
                    <a:pt x="519" y="3520"/>
                    <a:pt x="647" y="3568"/>
                  </a:cubicBezTo>
                  <a:cubicBezTo>
                    <a:pt x="701" y="3585"/>
                    <a:pt x="760" y="3610"/>
                    <a:pt x="824" y="3632"/>
                  </a:cubicBezTo>
                  <a:cubicBezTo>
                    <a:pt x="1395" y="3826"/>
                    <a:pt x="2355" y="4071"/>
                    <a:pt x="3583" y="4071"/>
                  </a:cubicBezTo>
                  <a:cubicBezTo>
                    <a:pt x="4183" y="4071"/>
                    <a:pt x="4846" y="4013"/>
                    <a:pt x="5559" y="3862"/>
                  </a:cubicBezTo>
                  <a:cubicBezTo>
                    <a:pt x="5613" y="3851"/>
                    <a:pt x="5667" y="3841"/>
                    <a:pt x="5719" y="3830"/>
                  </a:cubicBezTo>
                  <a:cubicBezTo>
                    <a:pt x="5746" y="3824"/>
                    <a:pt x="5773" y="3819"/>
                    <a:pt x="5805" y="3809"/>
                  </a:cubicBezTo>
                  <a:cubicBezTo>
                    <a:pt x="5923" y="3782"/>
                    <a:pt x="6003" y="3669"/>
                    <a:pt x="5992" y="3546"/>
                  </a:cubicBezTo>
                  <a:cubicBezTo>
                    <a:pt x="5955" y="3114"/>
                    <a:pt x="5896" y="2023"/>
                    <a:pt x="6110" y="516"/>
                  </a:cubicBezTo>
                  <a:cubicBezTo>
                    <a:pt x="6131" y="371"/>
                    <a:pt x="6030" y="249"/>
                    <a:pt x="5891" y="233"/>
                  </a:cubicBezTo>
                  <a:cubicBezTo>
                    <a:pt x="5859" y="228"/>
                    <a:pt x="5822" y="228"/>
                    <a:pt x="5778" y="222"/>
                  </a:cubicBezTo>
                  <a:cubicBezTo>
                    <a:pt x="5731" y="217"/>
                    <a:pt x="5677" y="211"/>
                    <a:pt x="5618" y="206"/>
                  </a:cubicBezTo>
                  <a:cubicBezTo>
                    <a:pt x="4787" y="133"/>
                    <a:pt x="3123" y="1"/>
                    <a:pt x="1669" y="1"/>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4;p59">
              <a:extLst>
                <a:ext uri="{FF2B5EF4-FFF2-40B4-BE49-F238E27FC236}">
                  <a16:creationId xmlns:a16="http://schemas.microsoft.com/office/drawing/2014/main" id="{2E08222B-5170-4C1E-BBF0-325D6E43F220}"/>
                </a:ext>
              </a:extLst>
            </p:cNvPr>
            <p:cNvSpPr/>
            <p:nvPr/>
          </p:nvSpPr>
          <p:spPr>
            <a:xfrm>
              <a:off x="6760400" y="4183422"/>
              <a:ext cx="29738" cy="244388"/>
            </a:xfrm>
            <a:custGeom>
              <a:avLst/>
              <a:gdLst/>
              <a:ahLst/>
              <a:cxnLst/>
              <a:rect l="l" t="t" r="r" b="b"/>
              <a:pathLst>
                <a:path w="445" h="3657" extrusionOk="0">
                  <a:moveTo>
                    <a:pt x="284" y="1"/>
                  </a:moveTo>
                  <a:cubicBezTo>
                    <a:pt x="231" y="242"/>
                    <a:pt x="150" y="647"/>
                    <a:pt x="103" y="1135"/>
                  </a:cubicBezTo>
                  <a:cubicBezTo>
                    <a:pt x="32" y="1802"/>
                    <a:pt x="0" y="2764"/>
                    <a:pt x="225" y="3657"/>
                  </a:cubicBezTo>
                  <a:cubicBezTo>
                    <a:pt x="279" y="3646"/>
                    <a:pt x="333" y="3636"/>
                    <a:pt x="385" y="3625"/>
                  </a:cubicBezTo>
                  <a:cubicBezTo>
                    <a:pt x="27" y="2208"/>
                    <a:pt x="321" y="590"/>
                    <a:pt x="444" y="17"/>
                  </a:cubicBezTo>
                  <a:cubicBezTo>
                    <a:pt x="397" y="12"/>
                    <a:pt x="343" y="6"/>
                    <a:pt x="284"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5;p59">
              <a:extLst>
                <a:ext uri="{FF2B5EF4-FFF2-40B4-BE49-F238E27FC236}">
                  <a16:creationId xmlns:a16="http://schemas.microsoft.com/office/drawing/2014/main" id="{3BEBF666-EF4C-4B56-8304-5759F01FEDAD}"/>
                </a:ext>
              </a:extLst>
            </p:cNvPr>
            <p:cNvSpPr/>
            <p:nvPr/>
          </p:nvSpPr>
          <p:spPr>
            <a:xfrm>
              <a:off x="6435083" y="4170591"/>
              <a:ext cx="32545" cy="241916"/>
            </a:xfrm>
            <a:custGeom>
              <a:avLst/>
              <a:gdLst/>
              <a:ahLst/>
              <a:cxnLst/>
              <a:rect l="l" t="t" r="r" b="b"/>
              <a:pathLst>
                <a:path w="487" h="3620" extrusionOk="0">
                  <a:moveTo>
                    <a:pt x="486" y="0"/>
                  </a:moveTo>
                  <a:cubicBezTo>
                    <a:pt x="427" y="0"/>
                    <a:pt x="374" y="0"/>
                    <a:pt x="315" y="5"/>
                  </a:cubicBezTo>
                  <a:cubicBezTo>
                    <a:pt x="262" y="242"/>
                    <a:pt x="176" y="658"/>
                    <a:pt x="117" y="1155"/>
                  </a:cubicBezTo>
                  <a:cubicBezTo>
                    <a:pt x="43" y="1791"/>
                    <a:pt x="0" y="2694"/>
                    <a:pt x="181" y="3555"/>
                  </a:cubicBezTo>
                  <a:cubicBezTo>
                    <a:pt x="235" y="3572"/>
                    <a:pt x="294" y="3597"/>
                    <a:pt x="358" y="3619"/>
                  </a:cubicBezTo>
                  <a:cubicBezTo>
                    <a:pt x="26" y="2166"/>
                    <a:pt x="363" y="519"/>
                    <a:pt x="4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6;p59">
              <a:extLst>
                <a:ext uri="{FF2B5EF4-FFF2-40B4-BE49-F238E27FC236}">
                  <a16:creationId xmlns:a16="http://schemas.microsoft.com/office/drawing/2014/main" id="{14A97957-4EEA-4DAD-9CC9-AAFC9131B408}"/>
                </a:ext>
              </a:extLst>
            </p:cNvPr>
            <p:cNvSpPr/>
            <p:nvPr/>
          </p:nvSpPr>
          <p:spPr>
            <a:xfrm>
              <a:off x="6582505" y="3382687"/>
              <a:ext cx="173685" cy="184778"/>
            </a:xfrm>
            <a:custGeom>
              <a:avLst/>
              <a:gdLst/>
              <a:ahLst/>
              <a:cxnLst/>
              <a:rect l="l" t="t" r="r" b="b"/>
              <a:pathLst>
                <a:path w="2599" h="2765" extrusionOk="0">
                  <a:moveTo>
                    <a:pt x="2193" y="1"/>
                  </a:moveTo>
                  <a:lnTo>
                    <a:pt x="264" y="1705"/>
                  </a:lnTo>
                  <a:lnTo>
                    <a:pt x="1" y="1935"/>
                  </a:lnTo>
                  <a:lnTo>
                    <a:pt x="65" y="2309"/>
                  </a:lnTo>
                  <a:cubicBezTo>
                    <a:pt x="92" y="2470"/>
                    <a:pt x="199" y="2608"/>
                    <a:pt x="348" y="2667"/>
                  </a:cubicBezTo>
                  <a:lnTo>
                    <a:pt x="353" y="2667"/>
                  </a:lnTo>
                  <a:cubicBezTo>
                    <a:pt x="528" y="2735"/>
                    <a:pt x="700" y="2764"/>
                    <a:pt x="866" y="2764"/>
                  </a:cubicBezTo>
                  <a:cubicBezTo>
                    <a:pt x="1823" y="2764"/>
                    <a:pt x="2598" y="1807"/>
                    <a:pt x="2598" y="1807"/>
                  </a:cubicBezTo>
                  <a:lnTo>
                    <a:pt x="2193"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7;p59">
              <a:extLst>
                <a:ext uri="{FF2B5EF4-FFF2-40B4-BE49-F238E27FC236}">
                  <a16:creationId xmlns:a16="http://schemas.microsoft.com/office/drawing/2014/main" id="{1B766DCC-085A-4E45-A994-CC0E2CF8F7B3}"/>
                </a:ext>
              </a:extLst>
            </p:cNvPr>
            <p:cNvSpPr/>
            <p:nvPr/>
          </p:nvSpPr>
          <p:spPr>
            <a:xfrm>
              <a:off x="6619394" y="3461544"/>
              <a:ext cx="170744" cy="118819"/>
            </a:xfrm>
            <a:custGeom>
              <a:avLst/>
              <a:gdLst/>
              <a:ahLst/>
              <a:cxnLst/>
              <a:rect l="l" t="t" r="r" b="b"/>
              <a:pathLst>
                <a:path w="2555" h="1778" extrusionOk="0">
                  <a:moveTo>
                    <a:pt x="1903" y="1"/>
                  </a:moveTo>
                  <a:cubicBezTo>
                    <a:pt x="1860" y="1038"/>
                    <a:pt x="0" y="1546"/>
                    <a:pt x="0" y="1546"/>
                  </a:cubicBezTo>
                  <a:cubicBezTo>
                    <a:pt x="0" y="1546"/>
                    <a:pt x="432" y="1695"/>
                    <a:pt x="978" y="1771"/>
                  </a:cubicBezTo>
                  <a:cubicBezTo>
                    <a:pt x="1013" y="1775"/>
                    <a:pt x="1049" y="1777"/>
                    <a:pt x="1086" y="1777"/>
                  </a:cubicBezTo>
                  <a:cubicBezTo>
                    <a:pt x="1637" y="1777"/>
                    <a:pt x="2415" y="1314"/>
                    <a:pt x="2480" y="824"/>
                  </a:cubicBezTo>
                  <a:cubicBezTo>
                    <a:pt x="2554" y="296"/>
                    <a:pt x="1903" y="1"/>
                    <a:pt x="190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78;p59">
              <a:extLst>
                <a:ext uri="{FF2B5EF4-FFF2-40B4-BE49-F238E27FC236}">
                  <a16:creationId xmlns:a16="http://schemas.microsoft.com/office/drawing/2014/main" id="{325289D7-6BA3-4E99-A4F2-9DA59C9999D4}"/>
                </a:ext>
              </a:extLst>
            </p:cNvPr>
            <p:cNvSpPr/>
            <p:nvPr/>
          </p:nvSpPr>
          <p:spPr>
            <a:xfrm>
              <a:off x="6582505" y="3455129"/>
              <a:ext cx="114075" cy="105855"/>
            </a:xfrm>
            <a:custGeom>
              <a:avLst/>
              <a:gdLst/>
              <a:ahLst/>
              <a:cxnLst/>
              <a:rect l="l" t="t" r="r" b="b"/>
              <a:pathLst>
                <a:path w="1707" h="1584" extrusionOk="0">
                  <a:moveTo>
                    <a:pt x="1707" y="0"/>
                  </a:moveTo>
                  <a:lnTo>
                    <a:pt x="264" y="621"/>
                  </a:lnTo>
                  <a:lnTo>
                    <a:pt x="1" y="829"/>
                  </a:lnTo>
                  <a:lnTo>
                    <a:pt x="65" y="1225"/>
                  </a:lnTo>
                  <a:cubicBezTo>
                    <a:pt x="92" y="1386"/>
                    <a:pt x="199" y="1524"/>
                    <a:pt x="348" y="1583"/>
                  </a:cubicBezTo>
                  <a:lnTo>
                    <a:pt x="353" y="1583"/>
                  </a:lnTo>
                  <a:cubicBezTo>
                    <a:pt x="1204" y="1065"/>
                    <a:pt x="1707" y="1"/>
                    <a:pt x="170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79;p59">
              <a:extLst>
                <a:ext uri="{FF2B5EF4-FFF2-40B4-BE49-F238E27FC236}">
                  <a16:creationId xmlns:a16="http://schemas.microsoft.com/office/drawing/2014/main" id="{FAEB7C24-E835-4912-9065-1577519FAB4D}"/>
                </a:ext>
              </a:extLst>
            </p:cNvPr>
            <p:cNvSpPr/>
            <p:nvPr/>
          </p:nvSpPr>
          <p:spPr>
            <a:xfrm>
              <a:off x="6709411" y="3237269"/>
              <a:ext cx="76117" cy="105387"/>
            </a:xfrm>
            <a:custGeom>
              <a:avLst/>
              <a:gdLst/>
              <a:ahLst/>
              <a:cxnLst/>
              <a:rect l="l" t="t" r="r" b="b"/>
              <a:pathLst>
                <a:path w="1139" h="1577" extrusionOk="0">
                  <a:moveTo>
                    <a:pt x="545" y="1"/>
                  </a:moveTo>
                  <a:lnTo>
                    <a:pt x="0" y="1059"/>
                  </a:lnTo>
                  <a:cubicBezTo>
                    <a:pt x="0" y="1059"/>
                    <a:pt x="539" y="1524"/>
                    <a:pt x="615" y="1572"/>
                  </a:cubicBezTo>
                  <a:cubicBezTo>
                    <a:pt x="619" y="1575"/>
                    <a:pt x="625" y="1576"/>
                    <a:pt x="632" y="1576"/>
                  </a:cubicBezTo>
                  <a:cubicBezTo>
                    <a:pt x="740" y="1576"/>
                    <a:pt x="1139" y="1292"/>
                    <a:pt x="1079" y="1010"/>
                  </a:cubicBezTo>
                  <a:cubicBezTo>
                    <a:pt x="1020" y="706"/>
                    <a:pt x="802" y="599"/>
                    <a:pt x="817" y="364"/>
                  </a:cubicBezTo>
                  <a:cubicBezTo>
                    <a:pt x="827" y="129"/>
                    <a:pt x="545" y="1"/>
                    <a:pt x="54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880;p59">
              <a:extLst>
                <a:ext uri="{FF2B5EF4-FFF2-40B4-BE49-F238E27FC236}">
                  <a16:creationId xmlns:a16="http://schemas.microsoft.com/office/drawing/2014/main" id="{6348EA5A-E6F7-44EF-A98C-A82E4B75ED6D}"/>
                </a:ext>
              </a:extLst>
            </p:cNvPr>
            <p:cNvSpPr/>
            <p:nvPr/>
          </p:nvSpPr>
          <p:spPr>
            <a:xfrm>
              <a:off x="6429002" y="3220495"/>
              <a:ext cx="61414" cy="146753"/>
            </a:xfrm>
            <a:custGeom>
              <a:avLst/>
              <a:gdLst/>
              <a:ahLst/>
              <a:cxnLst/>
              <a:rect l="l" t="t" r="r" b="b"/>
              <a:pathLst>
                <a:path w="919" h="2196" extrusionOk="0">
                  <a:moveTo>
                    <a:pt x="459" y="1"/>
                  </a:moveTo>
                  <a:cubicBezTo>
                    <a:pt x="459" y="1"/>
                    <a:pt x="0" y="294"/>
                    <a:pt x="240" y="797"/>
                  </a:cubicBezTo>
                  <a:cubicBezTo>
                    <a:pt x="407" y="1149"/>
                    <a:pt x="428" y="1203"/>
                    <a:pt x="425" y="1203"/>
                  </a:cubicBezTo>
                  <a:cubicBezTo>
                    <a:pt x="423" y="1203"/>
                    <a:pt x="417" y="1192"/>
                    <a:pt x="417" y="1192"/>
                  </a:cubicBezTo>
                  <a:cubicBezTo>
                    <a:pt x="417" y="1192"/>
                    <a:pt x="240" y="1433"/>
                    <a:pt x="373" y="1871"/>
                  </a:cubicBezTo>
                  <a:cubicBezTo>
                    <a:pt x="453" y="2144"/>
                    <a:pt x="645" y="2195"/>
                    <a:pt x="778" y="2195"/>
                  </a:cubicBezTo>
                  <a:cubicBezTo>
                    <a:pt x="859" y="2195"/>
                    <a:pt x="919" y="2176"/>
                    <a:pt x="919" y="2176"/>
                  </a:cubicBezTo>
                  <a:lnTo>
                    <a:pt x="459"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81;p59">
              <a:extLst>
                <a:ext uri="{FF2B5EF4-FFF2-40B4-BE49-F238E27FC236}">
                  <a16:creationId xmlns:a16="http://schemas.microsoft.com/office/drawing/2014/main" id="{72DCC605-41F6-405B-AB86-90B1563F96DC}"/>
                </a:ext>
              </a:extLst>
            </p:cNvPr>
            <p:cNvSpPr/>
            <p:nvPr/>
          </p:nvSpPr>
          <p:spPr>
            <a:xfrm>
              <a:off x="6427866" y="3173716"/>
              <a:ext cx="83334" cy="94026"/>
            </a:xfrm>
            <a:custGeom>
              <a:avLst/>
              <a:gdLst/>
              <a:ahLst/>
              <a:cxnLst/>
              <a:rect l="l" t="t" r="r" b="b"/>
              <a:pathLst>
                <a:path w="1247" h="1407" extrusionOk="0">
                  <a:moveTo>
                    <a:pt x="1140" y="0"/>
                  </a:moveTo>
                  <a:cubicBezTo>
                    <a:pt x="1139" y="0"/>
                    <a:pt x="1" y="503"/>
                    <a:pt x="605" y="1406"/>
                  </a:cubicBezTo>
                  <a:cubicBezTo>
                    <a:pt x="605" y="1406"/>
                    <a:pt x="1246" y="402"/>
                    <a:pt x="114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882;p59">
              <a:extLst>
                <a:ext uri="{FF2B5EF4-FFF2-40B4-BE49-F238E27FC236}">
                  <a16:creationId xmlns:a16="http://schemas.microsoft.com/office/drawing/2014/main" id="{BE033D78-DF9C-4799-B3A5-3ECFE298C6C2}"/>
                </a:ext>
              </a:extLst>
            </p:cNvPr>
            <p:cNvSpPr/>
            <p:nvPr/>
          </p:nvSpPr>
          <p:spPr>
            <a:xfrm>
              <a:off x="6462149" y="3328089"/>
              <a:ext cx="52593" cy="86809"/>
            </a:xfrm>
            <a:custGeom>
              <a:avLst/>
              <a:gdLst/>
              <a:ahLst/>
              <a:cxnLst/>
              <a:rect l="l" t="t" r="r" b="b"/>
              <a:pathLst>
                <a:path w="787" h="1299" extrusionOk="0">
                  <a:moveTo>
                    <a:pt x="353" y="1"/>
                  </a:moveTo>
                  <a:cubicBezTo>
                    <a:pt x="257" y="1"/>
                    <a:pt x="163" y="54"/>
                    <a:pt x="113" y="229"/>
                  </a:cubicBezTo>
                  <a:cubicBezTo>
                    <a:pt x="0" y="620"/>
                    <a:pt x="216" y="1299"/>
                    <a:pt x="617" y="1299"/>
                  </a:cubicBezTo>
                  <a:cubicBezTo>
                    <a:pt x="670" y="1299"/>
                    <a:pt x="727" y="1286"/>
                    <a:pt x="787" y="1260"/>
                  </a:cubicBezTo>
                  <a:lnTo>
                    <a:pt x="659" y="133"/>
                  </a:lnTo>
                  <a:cubicBezTo>
                    <a:pt x="659" y="133"/>
                    <a:pt x="503" y="1"/>
                    <a:pt x="353"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883;p59">
              <a:extLst>
                <a:ext uri="{FF2B5EF4-FFF2-40B4-BE49-F238E27FC236}">
                  <a16:creationId xmlns:a16="http://schemas.microsoft.com/office/drawing/2014/main" id="{227B22F3-F6FE-4566-B8EF-520BAF81AB84}"/>
                </a:ext>
              </a:extLst>
            </p:cNvPr>
            <p:cNvSpPr/>
            <p:nvPr/>
          </p:nvSpPr>
          <p:spPr>
            <a:xfrm>
              <a:off x="6465757" y="3155806"/>
              <a:ext cx="267978" cy="355255"/>
            </a:xfrm>
            <a:custGeom>
              <a:avLst/>
              <a:gdLst/>
              <a:ahLst/>
              <a:cxnLst/>
              <a:rect l="l" t="t" r="r" b="b"/>
              <a:pathLst>
                <a:path w="4010" h="5316" extrusionOk="0">
                  <a:moveTo>
                    <a:pt x="2265" y="0"/>
                  </a:moveTo>
                  <a:cubicBezTo>
                    <a:pt x="1344" y="0"/>
                    <a:pt x="544" y="298"/>
                    <a:pt x="198" y="840"/>
                  </a:cubicBezTo>
                  <a:cubicBezTo>
                    <a:pt x="65" y="1043"/>
                    <a:pt x="0" y="1289"/>
                    <a:pt x="22" y="1561"/>
                  </a:cubicBezTo>
                  <a:lnTo>
                    <a:pt x="203" y="2903"/>
                  </a:lnTo>
                  <a:lnTo>
                    <a:pt x="252" y="3229"/>
                  </a:lnTo>
                  <a:lnTo>
                    <a:pt x="390" y="4240"/>
                  </a:lnTo>
                  <a:cubicBezTo>
                    <a:pt x="390" y="4240"/>
                    <a:pt x="571" y="5315"/>
                    <a:pt x="1624" y="5315"/>
                  </a:cubicBezTo>
                  <a:cubicBezTo>
                    <a:pt x="1719" y="5315"/>
                    <a:pt x="1821" y="5307"/>
                    <a:pt x="1930" y="5288"/>
                  </a:cubicBezTo>
                  <a:cubicBezTo>
                    <a:pt x="3245" y="5063"/>
                    <a:pt x="3972" y="3877"/>
                    <a:pt x="4009" y="3823"/>
                  </a:cubicBezTo>
                  <a:lnTo>
                    <a:pt x="4009" y="3818"/>
                  </a:lnTo>
                  <a:lnTo>
                    <a:pt x="3977" y="3549"/>
                  </a:lnTo>
                  <a:lnTo>
                    <a:pt x="3817" y="2145"/>
                  </a:lnTo>
                  <a:lnTo>
                    <a:pt x="3731" y="1396"/>
                  </a:lnTo>
                  <a:cubicBezTo>
                    <a:pt x="3731" y="1396"/>
                    <a:pt x="3672" y="28"/>
                    <a:pt x="2363" y="1"/>
                  </a:cubicBezTo>
                  <a:cubicBezTo>
                    <a:pt x="2331" y="1"/>
                    <a:pt x="2298" y="0"/>
                    <a:pt x="2265"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884;p59">
              <a:extLst>
                <a:ext uri="{FF2B5EF4-FFF2-40B4-BE49-F238E27FC236}">
                  <a16:creationId xmlns:a16="http://schemas.microsoft.com/office/drawing/2014/main" id="{4F466707-AD9E-4FEA-842E-B03D97872B26}"/>
                </a:ext>
              </a:extLst>
            </p:cNvPr>
            <p:cNvSpPr/>
            <p:nvPr/>
          </p:nvSpPr>
          <p:spPr>
            <a:xfrm>
              <a:off x="6532184" y="3396855"/>
              <a:ext cx="81195" cy="20650"/>
            </a:xfrm>
            <a:custGeom>
              <a:avLst/>
              <a:gdLst/>
              <a:ahLst/>
              <a:cxnLst/>
              <a:rect l="l" t="t" r="r" b="b"/>
              <a:pathLst>
                <a:path w="1215" h="309" extrusionOk="0">
                  <a:moveTo>
                    <a:pt x="754" y="0"/>
                  </a:moveTo>
                  <a:cubicBezTo>
                    <a:pt x="492" y="0"/>
                    <a:pt x="172" y="39"/>
                    <a:pt x="22" y="211"/>
                  </a:cubicBezTo>
                  <a:cubicBezTo>
                    <a:pt x="1" y="231"/>
                    <a:pt x="6" y="270"/>
                    <a:pt x="28" y="290"/>
                  </a:cubicBezTo>
                  <a:cubicBezTo>
                    <a:pt x="38" y="302"/>
                    <a:pt x="43" y="302"/>
                    <a:pt x="55" y="307"/>
                  </a:cubicBezTo>
                  <a:cubicBezTo>
                    <a:pt x="59" y="308"/>
                    <a:pt x="64" y="309"/>
                    <a:pt x="69" y="309"/>
                  </a:cubicBezTo>
                  <a:cubicBezTo>
                    <a:pt x="85" y="309"/>
                    <a:pt x="100" y="302"/>
                    <a:pt x="112" y="285"/>
                  </a:cubicBezTo>
                  <a:cubicBezTo>
                    <a:pt x="230" y="154"/>
                    <a:pt x="504" y="120"/>
                    <a:pt x="751" y="120"/>
                  </a:cubicBezTo>
                  <a:cubicBezTo>
                    <a:pt x="910" y="120"/>
                    <a:pt x="1057" y="134"/>
                    <a:pt x="1145" y="146"/>
                  </a:cubicBezTo>
                  <a:cubicBezTo>
                    <a:pt x="1148" y="147"/>
                    <a:pt x="1151" y="147"/>
                    <a:pt x="1154" y="147"/>
                  </a:cubicBezTo>
                  <a:cubicBezTo>
                    <a:pt x="1182" y="147"/>
                    <a:pt x="1203" y="127"/>
                    <a:pt x="1209" y="98"/>
                  </a:cubicBezTo>
                  <a:cubicBezTo>
                    <a:pt x="1214" y="66"/>
                    <a:pt x="1192" y="34"/>
                    <a:pt x="1160" y="28"/>
                  </a:cubicBezTo>
                  <a:cubicBezTo>
                    <a:pt x="1144" y="26"/>
                    <a:pt x="968" y="0"/>
                    <a:pt x="75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85;p59">
              <a:extLst>
                <a:ext uri="{FF2B5EF4-FFF2-40B4-BE49-F238E27FC236}">
                  <a16:creationId xmlns:a16="http://schemas.microsoft.com/office/drawing/2014/main" id="{9EEA97D0-C84F-4384-9FA0-EA54E8C5C542}"/>
                </a:ext>
              </a:extLst>
            </p:cNvPr>
            <p:cNvSpPr/>
            <p:nvPr/>
          </p:nvSpPr>
          <p:spPr>
            <a:xfrm>
              <a:off x="6478989" y="3155806"/>
              <a:ext cx="268580" cy="182640"/>
            </a:xfrm>
            <a:custGeom>
              <a:avLst/>
              <a:gdLst/>
              <a:ahLst/>
              <a:cxnLst/>
              <a:rect l="l" t="t" r="r" b="b"/>
              <a:pathLst>
                <a:path w="4019" h="2733" extrusionOk="0">
                  <a:moveTo>
                    <a:pt x="2067" y="0"/>
                  </a:moveTo>
                  <a:cubicBezTo>
                    <a:pt x="1146" y="0"/>
                    <a:pt x="346" y="298"/>
                    <a:pt x="0" y="840"/>
                  </a:cubicBezTo>
                  <a:cubicBezTo>
                    <a:pt x="17" y="883"/>
                    <a:pt x="49" y="915"/>
                    <a:pt x="81" y="942"/>
                  </a:cubicBezTo>
                  <a:cubicBezTo>
                    <a:pt x="204" y="1059"/>
                    <a:pt x="356" y="1108"/>
                    <a:pt x="528" y="1108"/>
                  </a:cubicBezTo>
                  <a:cubicBezTo>
                    <a:pt x="794" y="1108"/>
                    <a:pt x="1108" y="990"/>
                    <a:pt x="1433" y="824"/>
                  </a:cubicBezTo>
                  <a:cubicBezTo>
                    <a:pt x="1606" y="738"/>
                    <a:pt x="1777" y="709"/>
                    <a:pt x="1931" y="709"/>
                  </a:cubicBezTo>
                  <a:cubicBezTo>
                    <a:pt x="2257" y="709"/>
                    <a:pt x="2501" y="840"/>
                    <a:pt x="2501" y="840"/>
                  </a:cubicBezTo>
                  <a:cubicBezTo>
                    <a:pt x="2491" y="969"/>
                    <a:pt x="2512" y="1001"/>
                    <a:pt x="2544" y="1080"/>
                  </a:cubicBezTo>
                  <a:cubicBezTo>
                    <a:pt x="2662" y="1343"/>
                    <a:pt x="2972" y="1396"/>
                    <a:pt x="2940" y="1722"/>
                  </a:cubicBezTo>
                  <a:cubicBezTo>
                    <a:pt x="2913" y="1995"/>
                    <a:pt x="2913" y="2321"/>
                    <a:pt x="2913" y="2535"/>
                  </a:cubicBezTo>
                  <a:cubicBezTo>
                    <a:pt x="2918" y="2643"/>
                    <a:pt x="3005" y="2733"/>
                    <a:pt x="3118" y="2733"/>
                  </a:cubicBezTo>
                  <a:cubicBezTo>
                    <a:pt x="3121" y="2733"/>
                    <a:pt x="3124" y="2732"/>
                    <a:pt x="3127" y="2732"/>
                  </a:cubicBezTo>
                  <a:lnTo>
                    <a:pt x="3133" y="2727"/>
                  </a:lnTo>
                  <a:cubicBezTo>
                    <a:pt x="3212" y="2727"/>
                    <a:pt x="3281" y="2673"/>
                    <a:pt x="3313" y="2599"/>
                  </a:cubicBezTo>
                  <a:cubicBezTo>
                    <a:pt x="3394" y="2395"/>
                    <a:pt x="3592" y="2123"/>
                    <a:pt x="3891" y="2000"/>
                  </a:cubicBezTo>
                  <a:cubicBezTo>
                    <a:pt x="3939" y="1888"/>
                    <a:pt x="4009" y="1722"/>
                    <a:pt x="3993" y="1439"/>
                  </a:cubicBezTo>
                  <a:cubicBezTo>
                    <a:pt x="3971" y="1166"/>
                    <a:pt x="4019" y="894"/>
                    <a:pt x="3870" y="594"/>
                  </a:cubicBezTo>
                  <a:cubicBezTo>
                    <a:pt x="3870" y="594"/>
                    <a:pt x="3474" y="28"/>
                    <a:pt x="2165" y="1"/>
                  </a:cubicBezTo>
                  <a:cubicBezTo>
                    <a:pt x="2133" y="1"/>
                    <a:pt x="2100" y="0"/>
                    <a:pt x="206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886;p59">
              <a:extLst>
                <a:ext uri="{FF2B5EF4-FFF2-40B4-BE49-F238E27FC236}">
                  <a16:creationId xmlns:a16="http://schemas.microsoft.com/office/drawing/2014/main" id="{FC6599B2-6A2C-4D73-B05B-0E9E555D1DA7}"/>
                </a:ext>
              </a:extLst>
            </p:cNvPr>
            <p:cNvSpPr/>
            <p:nvPr/>
          </p:nvSpPr>
          <p:spPr>
            <a:xfrm>
              <a:off x="6468564" y="3087975"/>
              <a:ext cx="281945" cy="103583"/>
            </a:xfrm>
            <a:custGeom>
              <a:avLst/>
              <a:gdLst/>
              <a:ahLst/>
              <a:cxnLst/>
              <a:rect l="l" t="t" r="r" b="b"/>
              <a:pathLst>
                <a:path w="4219" h="1550" extrusionOk="0">
                  <a:moveTo>
                    <a:pt x="2251" y="0"/>
                  </a:moveTo>
                  <a:cubicBezTo>
                    <a:pt x="2198" y="0"/>
                    <a:pt x="2144" y="0"/>
                    <a:pt x="2085" y="6"/>
                  </a:cubicBezTo>
                  <a:lnTo>
                    <a:pt x="2065" y="6"/>
                  </a:lnTo>
                  <a:cubicBezTo>
                    <a:pt x="1851" y="22"/>
                    <a:pt x="1658" y="54"/>
                    <a:pt x="1481" y="91"/>
                  </a:cubicBezTo>
                  <a:cubicBezTo>
                    <a:pt x="1348" y="124"/>
                    <a:pt x="1231" y="166"/>
                    <a:pt x="1118" y="209"/>
                  </a:cubicBezTo>
                  <a:cubicBezTo>
                    <a:pt x="151" y="599"/>
                    <a:pt x="1" y="1396"/>
                    <a:pt x="1" y="1396"/>
                  </a:cubicBezTo>
                  <a:cubicBezTo>
                    <a:pt x="129" y="1352"/>
                    <a:pt x="274" y="1320"/>
                    <a:pt x="423" y="1300"/>
                  </a:cubicBezTo>
                  <a:cubicBezTo>
                    <a:pt x="461" y="1288"/>
                    <a:pt x="499" y="1283"/>
                    <a:pt x="541" y="1278"/>
                  </a:cubicBezTo>
                  <a:cubicBezTo>
                    <a:pt x="797" y="1244"/>
                    <a:pt x="1076" y="1229"/>
                    <a:pt x="1361" y="1229"/>
                  </a:cubicBezTo>
                  <a:cubicBezTo>
                    <a:pt x="2715" y="1229"/>
                    <a:pt x="4219" y="1550"/>
                    <a:pt x="4219" y="1550"/>
                  </a:cubicBezTo>
                  <a:cubicBezTo>
                    <a:pt x="4219" y="1550"/>
                    <a:pt x="4197" y="920"/>
                    <a:pt x="3646" y="454"/>
                  </a:cubicBezTo>
                  <a:cubicBezTo>
                    <a:pt x="3598" y="412"/>
                    <a:pt x="3540" y="370"/>
                    <a:pt x="3481" y="331"/>
                  </a:cubicBezTo>
                  <a:cubicBezTo>
                    <a:pt x="3304" y="215"/>
                    <a:pt x="3085" y="113"/>
                    <a:pt x="2823" y="59"/>
                  </a:cubicBezTo>
                  <a:cubicBezTo>
                    <a:pt x="2786" y="49"/>
                    <a:pt x="2749" y="43"/>
                    <a:pt x="2711" y="38"/>
                  </a:cubicBezTo>
                  <a:cubicBezTo>
                    <a:pt x="2571" y="11"/>
                    <a:pt x="2418" y="0"/>
                    <a:pt x="2251" y="0"/>
                  </a:cubicBez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887;p59">
              <a:extLst>
                <a:ext uri="{FF2B5EF4-FFF2-40B4-BE49-F238E27FC236}">
                  <a16:creationId xmlns:a16="http://schemas.microsoft.com/office/drawing/2014/main" id="{8EAB39F6-85A0-4B99-8358-96F3622D8805}"/>
                </a:ext>
              </a:extLst>
            </p:cNvPr>
            <p:cNvSpPr/>
            <p:nvPr/>
          </p:nvSpPr>
          <p:spPr>
            <a:xfrm>
              <a:off x="6495763" y="3094056"/>
              <a:ext cx="71840" cy="86809"/>
            </a:xfrm>
            <a:custGeom>
              <a:avLst/>
              <a:gdLst/>
              <a:ahLst/>
              <a:cxnLst/>
              <a:rect l="l" t="t" r="r" b="b"/>
              <a:pathLst>
                <a:path w="1075" h="1299" extrusionOk="0">
                  <a:moveTo>
                    <a:pt x="1074" y="0"/>
                  </a:moveTo>
                  <a:lnTo>
                    <a:pt x="1074" y="0"/>
                  </a:lnTo>
                  <a:cubicBezTo>
                    <a:pt x="941" y="33"/>
                    <a:pt x="824" y="75"/>
                    <a:pt x="711" y="118"/>
                  </a:cubicBezTo>
                  <a:cubicBezTo>
                    <a:pt x="455" y="326"/>
                    <a:pt x="151" y="674"/>
                    <a:pt x="16" y="1209"/>
                  </a:cubicBezTo>
                  <a:cubicBezTo>
                    <a:pt x="11" y="1229"/>
                    <a:pt x="6" y="1251"/>
                    <a:pt x="0" y="1278"/>
                  </a:cubicBezTo>
                  <a:lnTo>
                    <a:pt x="107" y="1299"/>
                  </a:lnTo>
                  <a:cubicBezTo>
                    <a:pt x="112" y="1261"/>
                    <a:pt x="124" y="1224"/>
                    <a:pt x="134" y="1187"/>
                  </a:cubicBezTo>
                  <a:cubicBezTo>
                    <a:pt x="311" y="540"/>
                    <a:pt x="765" y="176"/>
                    <a:pt x="1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888;p59">
              <a:extLst>
                <a:ext uri="{FF2B5EF4-FFF2-40B4-BE49-F238E27FC236}">
                  <a16:creationId xmlns:a16="http://schemas.microsoft.com/office/drawing/2014/main" id="{59D3FDCA-859D-4E3A-AAC0-D5AA324B611D}"/>
                </a:ext>
              </a:extLst>
            </p:cNvPr>
            <p:cNvSpPr/>
            <p:nvPr/>
          </p:nvSpPr>
          <p:spPr>
            <a:xfrm>
              <a:off x="6570409" y="3087975"/>
              <a:ext cx="48584" cy="63687"/>
            </a:xfrm>
            <a:custGeom>
              <a:avLst/>
              <a:gdLst/>
              <a:ahLst/>
              <a:cxnLst/>
              <a:rect l="l" t="t" r="r" b="b"/>
              <a:pathLst>
                <a:path w="727" h="953" extrusionOk="0">
                  <a:moveTo>
                    <a:pt x="727" y="0"/>
                  </a:moveTo>
                  <a:cubicBezTo>
                    <a:pt x="674" y="0"/>
                    <a:pt x="620" y="0"/>
                    <a:pt x="561" y="6"/>
                  </a:cubicBezTo>
                  <a:lnTo>
                    <a:pt x="541" y="6"/>
                  </a:lnTo>
                  <a:cubicBezTo>
                    <a:pt x="134" y="353"/>
                    <a:pt x="6" y="898"/>
                    <a:pt x="1" y="930"/>
                  </a:cubicBezTo>
                  <a:lnTo>
                    <a:pt x="107" y="952"/>
                  </a:lnTo>
                  <a:cubicBezTo>
                    <a:pt x="107" y="947"/>
                    <a:pt x="257" y="311"/>
                    <a:pt x="727"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889;p59">
              <a:extLst>
                <a:ext uri="{FF2B5EF4-FFF2-40B4-BE49-F238E27FC236}">
                  <a16:creationId xmlns:a16="http://schemas.microsoft.com/office/drawing/2014/main" id="{738720CD-CFB6-401C-BABD-C57E156F920E}"/>
                </a:ext>
              </a:extLst>
            </p:cNvPr>
            <p:cNvSpPr/>
            <p:nvPr/>
          </p:nvSpPr>
          <p:spPr>
            <a:xfrm>
              <a:off x="6624005" y="3090448"/>
              <a:ext cx="33614" cy="80126"/>
            </a:xfrm>
            <a:custGeom>
              <a:avLst/>
              <a:gdLst/>
              <a:ahLst/>
              <a:cxnLst/>
              <a:rect l="l" t="t" r="r" b="b"/>
              <a:pathLst>
                <a:path w="503" h="1199" extrusionOk="0">
                  <a:moveTo>
                    <a:pt x="385" y="1"/>
                  </a:moveTo>
                  <a:lnTo>
                    <a:pt x="385" y="1"/>
                  </a:lnTo>
                  <a:cubicBezTo>
                    <a:pt x="396" y="237"/>
                    <a:pt x="374" y="792"/>
                    <a:pt x="0" y="1118"/>
                  </a:cubicBezTo>
                  <a:lnTo>
                    <a:pt x="70" y="1199"/>
                  </a:lnTo>
                  <a:cubicBezTo>
                    <a:pt x="465" y="846"/>
                    <a:pt x="502" y="289"/>
                    <a:pt x="497" y="22"/>
                  </a:cubicBezTo>
                  <a:cubicBezTo>
                    <a:pt x="460" y="12"/>
                    <a:pt x="423" y="6"/>
                    <a:pt x="385"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890;p59">
              <a:extLst>
                <a:ext uri="{FF2B5EF4-FFF2-40B4-BE49-F238E27FC236}">
                  <a16:creationId xmlns:a16="http://schemas.microsoft.com/office/drawing/2014/main" id="{CE5ECB0A-CCE7-4993-A454-F7742D4D30F6}"/>
                </a:ext>
              </a:extLst>
            </p:cNvPr>
            <p:cNvSpPr/>
            <p:nvPr/>
          </p:nvSpPr>
          <p:spPr>
            <a:xfrm>
              <a:off x="6701124" y="3110095"/>
              <a:ext cx="22588" cy="74379"/>
            </a:xfrm>
            <a:custGeom>
              <a:avLst/>
              <a:gdLst/>
              <a:ahLst/>
              <a:cxnLst/>
              <a:rect l="l" t="t" r="r" b="b"/>
              <a:pathLst>
                <a:path w="338" h="1113" extrusionOk="0">
                  <a:moveTo>
                    <a:pt x="1" y="0"/>
                  </a:moveTo>
                  <a:lnTo>
                    <a:pt x="1" y="0"/>
                  </a:lnTo>
                  <a:cubicBezTo>
                    <a:pt x="129" y="289"/>
                    <a:pt x="252" y="717"/>
                    <a:pt x="113" y="1075"/>
                  </a:cubicBezTo>
                  <a:lnTo>
                    <a:pt x="214" y="1112"/>
                  </a:lnTo>
                  <a:cubicBezTo>
                    <a:pt x="337" y="782"/>
                    <a:pt x="268" y="412"/>
                    <a:pt x="166" y="123"/>
                  </a:cubicBezTo>
                  <a:cubicBezTo>
                    <a:pt x="118" y="81"/>
                    <a:pt x="60" y="39"/>
                    <a:pt x="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891;p59">
              <a:extLst>
                <a:ext uri="{FF2B5EF4-FFF2-40B4-BE49-F238E27FC236}">
                  <a16:creationId xmlns:a16="http://schemas.microsoft.com/office/drawing/2014/main" id="{93784CB4-A0DC-4924-B56B-6025847EFADD}"/>
                </a:ext>
              </a:extLst>
            </p:cNvPr>
            <p:cNvSpPr/>
            <p:nvPr/>
          </p:nvSpPr>
          <p:spPr>
            <a:xfrm>
              <a:off x="6453595" y="3144712"/>
              <a:ext cx="309745" cy="92623"/>
            </a:xfrm>
            <a:custGeom>
              <a:avLst/>
              <a:gdLst/>
              <a:ahLst/>
              <a:cxnLst/>
              <a:rect l="l" t="t" r="r" b="b"/>
              <a:pathLst>
                <a:path w="4635" h="1386" extrusionOk="0">
                  <a:moveTo>
                    <a:pt x="1997" y="1"/>
                  </a:moveTo>
                  <a:cubicBezTo>
                    <a:pt x="1435" y="1"/>
                    <a:pt x="820" y="113"/>
                    <a:pt x="204" y="429"/>
                  </a:cubicBezTo>
                  <a:cubicBezTo>
                    <a:pt x="204" y="429"/>
                    <a:pt x="0" y="664"/>
                    <a:pt x="145" y="974"/>
                  </a:cubicBezTo>
                  <a:cubicBezTo>
                    <a:pt x="145" y="974"/>
                    <a:pt x="804" y="726"/>
                    <a:pt x="1769" y="726"/>
                  </a:cubicBezTo>
                  <a:cubicBezTo>
                    <a:pt x="2507" y="726"/>
                    <a:pt x="3426" y="871"/>
                    <a:pt x="4367" y="1386"/>
                  </a:cubicBezTo>
                  <a:cubicBezTo>
                    <a:pt x="4367" y="1386"/>
                    <a:pt x="4635" y="1081"/>
                    <a:pt x="4437" y="675"/>
                  </a:cubicBezTo>
                  <a:cubicBezTo>
                    <a:pt x="4437" y="675"/>
                    <a:pt x="3375" y="1"/>
                    <a:pt x="1997" y="1"/>
                  </a:cubicBez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892;p59">
              <a:extLst>
                <a:ext uri="{FF2B5EF4-FFF2-40B4-BE49-F238E27FC236}">
                  <a16:creationId xmlns:a16="http://schemas.microsoft.com/office/drawing/2014/main" id="{E48709E2-5849-485D-BFCD-510C718ED788}"/>
                </a:ext>
              </a:extLst>
            </p:cNvPr>
            <p:cNvSpPr/>
            <p:nvPr/>
          </p:nvSpPr>
          <p:spPr>
            <a:xfrm>
              <a:off x="6700055" y="3381217"/>
              <a:ext cx="33681" cy="30072"/>
            </a:xfrm>
            <a:custGeom>
              <a:avLst/>
              <a:gdLst/>
              <a:ahLst/>
              <a:cxnLst/>
              <a:rect l="l" t="t" r="r" b="b"/>
              <a:pathLst>
                <a:path w="504" h="450" extrusionOk="0">
                  <a:moveTo>
                    <a:pt x="0" y="1"/>
                  </a:moveTo>
                  <a:lnTo>
                    <a:pt x="0" y="1"/>
                  </a:lnTo>
                  <a:cubicBezTo>
                    <a:pt x="5" y="11"/>
                    <a:pt x="241" y="375"/>
                    <a:pt x="503" y="450"/>
                  </a:cubicBezTo>
                  <a:lnTo>
                    <a:pt x="503" y="445"/>
                  </a:lnTo>
                  <a:lnTo>
                    <a:pt x="471" y="176"/>
                  </a:lnTo>
                  <a:cubicBezTo>
                    <a:pt x="471" y="176"/>
                    <a:pt x="257" y="176"/>
                    <a:pt x="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893;p59">
              <a:extLst>
                <a:ext uri="{FF2B5EF4-FFF2-40B4-BE49-F238E27FC236}">
                  <a16:creationId xmlns:a16="http://schemas.microsoft.com/office/drawing/2014/main" id="{CB5877FA-279C-4B93-952F-4E6C5694DC22}"/>
                </a:ext>
              </a:extLst>
            </p:cNvPr>
            <p:cNvSpPr/>
            <p:nvPr/>
          </p:nvSpPr>
          <p:spPr>
            <a:xfrm>
              <a:off x="6705468" y="3289395"/>
              <a:ext cx="80661" cy="103649"/>
            </a:xfrm>
            <a:custGeom>
              <a:avLst/>
              <a:gdLst/>
              <a:ahLst/>
              <a:cxnLst/>
              <a:rect l="l" t="t" r="r" b="b"/>
              <a:pathLst>
                <a:path w="1207" h="1551" extrusionOk="0">
                  <a:moveTo>
                    <a:pt x="547" y="1"/>
                  </a:moveTo>
                  <a:cubicBezTo>
                    <a:pt x="231" y="1"/>
                    <a:pt x="0" y="450"/>
                    <a:pt x="0" y="450"/>
                  </a:cubicBezTo>
                  <a:lnTo>
                    <a:pt x="181" y="1508"/>
                  </a:lnTo>
                  <a:cubicBezTo>
                    <a:pt x="250" y="1537"/>
                    <a:pt x="315" y="1551"/>
                    <a:pt x="377" y="1551"/>
                  </a:cubicBezTo>
                  <a:cubicBezTo>
                    <a:pt x="926" y="1551"/>
                    <a:pt x="1206" y="506"/>
                    <a:pt x="861" y="156"/>
                  </a:cubicBezTo>
                  <a:cubicBezTo>
                    <a:pt x="751" y="44"/>
                    <a:pt x="645" y="1"/>
                    <a:pt x="547"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894;p59">
              <a:extLst>
                <a:ext uri="{FF2B5EF4-FFF2-40B4-BE49-F238E27FC236}">
                  <a16:creationId xmlns:a16="http://schemas.microsoft.com/office/drawing/2014/main" id="{8D7FD60E-D0A4-4E66-AD4A-28B4E63AEEA9}"/>
                </a:ext>
              </a:extLst>
            </p:cNvPr>
            <p:cNvSpPr/>
            <p:nvPr/>
          </p:nvSpPr>
          <p:spPr>
            <a:xfrm>
              <a:off x="6713220" y="3312117"/>
              <a:ext cx="37958" cy="63419"/>
            </a:xfrm>
            <a:custGeom>
              <a:avLst/>
              <a:gdLst/>
              <a:ahLst/>
              <a:cxnLst/>
              <a:rect l="l" t="t" r="r" b="b"/>
              <a:pathLst>
                <a:path w="568" h="949" extrusionOk="0">
                  <a:moveTo>
                    <a:pt x="503" y="1"/>
                  </a:moveTo>
                  <a:cubicBezTo>
                    <a:pt x="494" y="1"/>
                    <a:pt x="485" y="3"/>
                    <a:pt x="477" y="8"/>
                  </a:cubicBezTo>
                  <a:cubicBezTo>
                    <a:pt x="456" y="19"/>
                    <a:pt x="1" y="307"/>
                    <a:pt x="39" y="901"/>
                  </a:cubicBezTo>
                  <a:cubicBezTo>
                    <a:pt x="39" y="928"/>
                    <a:pt x="65" y="949"/>
                    <a:pt x="92" y="949"/>
                  </a:cubicBezTo>
                  <a:lnTo>
                    <a:pt x="97" y="949"/>
                  </a:lnTo>
                  <a:cubicBezTo>
                    <a:pt x="124" y="944"/>
                    <a:pt x="146" y="922"/>
                    <a:pt x="146" y="890"/>
                  </a:cubicBezTo>
                  <a:cubicBezTo>
                    <a:pt x="114" y="366"/>
                    <a:pt x="514" y="110"/>
                    <a:pt x="531" y="100"/>
                  </a:cubicBezTo>
                  <a:cubicBezTo>
                    <a:pt x="558" y="83"/>
                    <a:pt x="568" y="51"/>
                    <a:pt x="552" y="30"/>
                  </a:cubicBezTo>
                  <a:cubicBezTo>
                    <a:pt x="541" y="12"/>
                    <a:pt x="523" y="1"/>
                    <a:pt x="50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895;p59">
              <a:extLst>
                <a:ext uri="{FF2B5EF4-FFF2-40B4-BE49-F238E27FC236}">
                  <a16:creationId xmlns:a16="http://schemas.microsoft.com/office/drawing/2014/main" id="{4EB72EF7-916A-4BE5-94AF-487EBDEF8576}"/>
                </a:ext>
              </a:extLst>
            </p:cNvPr>
            <p:cNvSpPr/>
            <p:nvPr/>
          </p:nvSpPr>
          <p:spPr>
            <a:xfrm>
              <a:off x="6721440" y="3336576"/>
              <a:ext cx="31208" cy="12229"/>
            </a:xfrm>
            <a:custGeom>
              <a:avLst/>
              <a:gdLst/>
              <a:ahLst/>
              <a:cxnLst/>
              <a:rect l="l" t="t" r="r" b="b"/>
              <a:pathLst>
                <a:path w="467" h="183" extrusionOk="0">
                  <a:moveTo>
                    <a:pt x="153" y="0"/>
                  </a:moveTo>
                  <a:cubicBezTo>
                    <a:pt x="115" y="0"/>
                    <a:pt x="78" y="7"/>
                    <a:pt x="45" y="22"/>
                  </a:cubicBezTo>
                  <a:cubicBezTo>
                    <a:pt x="18" y="32"/>
                    <a:pt x="1" y="65"/>
                    <a:pt x="18" y="91"/>
                  </a:cubicBezTo>
                  <a:cubicBezTo>
                    <a:pt x="25" y="111"/>
                    <a:pt x="45" y="122"/>
                    <a:pt x="66" y="122"/>
                  </a:cubicBezTo>
                  <a:cubicBezTo>
                    <a:pt x="73" y="122"/>
                    <a:pt x="80" y="121"/>
                    <a:pt x="87" y="118"/>
                  </a:cubicBezTo>
                  <a:cubicBezTo>
                    <a:pt x="105" y="110"/>
                    <a:pt x="127" y="107"/>
                    <a:pt x="150" y="107"/>
                  </a:cubicBezTo>
                  <a:cubicBezTo>
                    <a:pt x="234" y="107"/>
                    <a:pt x="337" y="152"/>
                    <a:pt x="376" y="177"/>
                  </a:cubicBezTo>
                  <a:cubicBezTo>
                    <a:pt x="386" y="183"/>
                    <a:pt x="402" y="183"/>
                    <a:pt x="413" y="183"/>
                  </a:cubicBezTo>
                  <a:cubicBezTo>
                    <a:pt x="429" y="177"/>
                    <a:pt x="440" y="171"/>
                    <a:pt x="450" y="156"/>
                  </a:cubicBezTo>
                  <a:cubicBezTo>
                    <a:pt x="467" y="129"/>
                    <a:pt x="455" y="97"/>
                    <a:pt x="429" y="81"/>
                  </a:cubicBezTo>
                  <a:cubicBezTo>
                    <a:pt x="413" y="72"/>
                    <a:pt x="280"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896;p59">
              <a:extLst>
                <a:ext uri="{FF2B5EF4-FFF2-40B4-BE49-F238E27FC236}">
                  <a16:creationId xmlns:a16="http://schemas.microsoft.com/office/drawing/2014/main" id="{DEDC7CD0-C078-41DE-A75A-3A23F52F95B9}"/>
                </a:ext>
              </a:extLst>
            </p:cNvPr>
            <p:cNvSpPr/>
            <p:nvPr/>
          </p:nvSpPr>
          <p:spPr>
            <a:xfrm>
              <a:off x="6849013" y="4642799"/>
              <a:ext cx="470131" cy="251873"/>
            </a:xfrm>
            <a:custGeom>
              <a:avLst/>
              <a:gdLst/>
              <a:ahLst/>
              <a:cxnLst/>
              <a:rect l="l" t="t" r="r" b="b"/>
              <a:pathLst>
                <a:path w="7035" h="3769" extrusionOk="0">
                  <a:moveTo>
                    <a:pt x="2180" y="1"/>
                  </a:moveTo>
                  <a:cubicBezTo>
                    <a:pt x="1903" y="1"/>
                    <a:pt x="1608" y="99"/>
                    <a:pt x="1326" y="236"/>
                  </a:cubicBezTo>
                  <a:cubicBezTo>
                    <a:pt x="1267" y="268"/>
                    <a:pt x="1214" y="295"/>
                    <a:pt x="1160" y="327"/>
                  </a:cubicBezTo>
                  <a:cubicBezTo>
                    <a:pt x="1074" y="369"/>
                    <a:pt x="1000" y="418"/>
                    <a:pt x="919" y="471"/>
                  </a:cubicBezTo>
                  <a:cubicBezTo>
                    <a:pt x="818" y="535"/>
                    <a:pt x="717" y="604"/>
                    <a:pt x="631" y="675"/>
                  </a:cubicBezTo>
                  <a:cubicBezTo>
                    <a:pt x="546" y="739"/>
                    <a:pt x="465" y="796"/>
                    <a:pt x="401" y="850"/>
                  </a:cubicBezTo>
                  <a:cubicBezTo>
                    <a:pt x="241" y="979"/>
                    <a:pt x="144" y="1075"/>
                    <a:pt x="144" y="1075"/>
                  </a:cubicBezTo>
                  <a:lnTo>
                    <a:pt x="1" y="2470"/>
                  </a:lnTo>
                  <a:cubicBezTo>
                    <a:pt x="1" y="2470"/>
                    <a:pt x="188" y="2464"/>
                    <a:pt x="497" y="2464"/>
                  </a:cubicBezTo>
                  <a:lnTo>
                    <a:pt x="786" y="2464"/>
                  </a:lnTo>
                  <a:cubicBezTo>
                    <a:pt x="931" y="2464"/>
                    <a:pt x="1080" y="2464"/>
                    <a:pt x="1246" y="2470"/>
                  </a:cubicBezTo>
                  <a:cubicBezTo>
                    <a:pt x="1343" y="2470"/>
                    <a:pt x="1439" y="2476"/>
                    <a:pt x="1540" y="2476"/>
                  </a:cubicBezTo>
                  <a:cubicBezTo>
                    <a:pt x="2779" y="2502"/>
                    <a:pt x="4442" y="2587"/>
                    <a:pt x="5159" y="2860"/>
                  </a:cubicBezTo>
                  <a:cubicBezTo>
                    <a:pt x="5206" y="2881"/>
                    <a:pt x="5255" y="2903"/>
                    <a:pt x="5302" y="2919"/>
                  </a:cubicBezTo>
                  <a:cubicBezTo>
                    <a:pt x="6271" y="3319"/>
                    <a:pt x="6627" y="3768"/>
                    <a:pt x="6805" y="3768"/>
                  </a:cubicBezTo>
                  <a:cubicBezTo>
                    <a:pt x="6829" y="3768"/>
                    <a:pt x="6850" y="3760"/>
                    <a:pt x="6869" y="3742"/>
                  </a:cubicBezTo>
                  <a:cubicBezTo>
                    <a:pt x="7034" y="3581"/>
                    <a:pt x="6975" y="3090"/>
                    <a:pt x="6607" y="2833"/>
                  </a:cubicBezTo>
                  <a:cubicBezTo>
                    <a:pt x="6350" y="2651"/>
                    <a:pt x="6136" y="2363"/>
                    <a:pt x="5778" y="2069"/>
                  </a:cubicBezTo>
                  <a:cubicBezTo>
                    <a:pt x="5682" y="1995"/>
                    <a:pt x="5576" y="1914"/>
                    <a:pt x="5458" y="1839"/>
                  </a:cubicBezTo>
                  <a:cubicBezTo>
                    <a:pt x="4923" y="1502"/>
                    <a:pt x="4121" y="1203"/>
                    <a:pt x="3657" y="946"/>
                  </a:cubicBezTo>
                  <a:cubicBezTo>
                    <a:pt x="3630" y="931"/>
                    <a:pt x="3598" y="914"/>
                    <a:pt x="3571" y="899"/>
                  </a:cubicBezTo>
                  <a:cubicBezTo>
                    <a:pt x="3186" y="663"/>
                    <a:pt x="2929" y="70"/>
                    <a:pt x="2293" y="6"/>
                  </a:cubicBezTo>
                  <a:cubicBezTo>
                    <a:pt x="2256" y="2"/>
                    <a:pt x="2218" y="1"/>
                    <a:pt x="2180" y="1"/>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897;p59">
              <a:extLst>
                <a:ext uri="{FF2B5EF4-FFF2-40B4-BE49-F238E27FC236}">
                  <a16:creationId xmlns:a16="http://schemas.microsoft.com/office/drawing/2014/main" id="{E30C7BE5-CFAB-4C98-9E3B-03C18A0D307F}"/>
                </a:ext>
              </a:extLst>
            </p:cNvPr>
            <p:cNvSpPr/>
            <p:nvPr/>
          </p:nvSpPr>
          <p:spPr>
            <a:xfrm>
              <a:off x="5861369" y="4178210"/>
              <a:ext cx="1071980" cy="624770"/>
            </a:xfrm>
            <a:custGeom>
              <a:avLst/>
              <a:gdLst/>
              <a:ahLst/>
              <a:cxnLst/>
              <a:rect l="l" t="t" r="r" b="b"/>
              <a:pathLst>
                <a:path w="16041" h="9349" extrusionOk="0">
                  <a:moveTo>
                    <a:pt x="2375" y="1"/>
                  </a:moveTo>
                  <a:cubicBezTo>
                    <a:pt x="2143" y="1"/>
                    <a:pt x="1910" y="29"/>
                    <a:pt x="1684" y="95"/>
                  </a:cubicBezTo>
                  <a:cubicBezTo>
                    <a:pt x="1466" y="154"/>
                    <a:pt x="1257" y="251"/>
                    <a:pt x="1070" y="389"/>
                  </a:cubicBezTo>
                  <a:cubicBezTo>
                    <a:pt x="1" y="1159"/>
                    <a:pt x="92" y="2217"/>
                    <a:pt x="921" y="3323"/>
                  </a:cubicBezTo>
                  <a:cubicBezTo>
                    <a:pt x="2155" y="4965"/>
                    <a:pt x="5004" y="6712"/>
                    <a:pt x="8082" y="7787"/>
                  </a:cubicBezTo>
                  <a:cubicBezTo>
                    <a:pt x="9151" y="8155"/>
                    <a:pt x="10076" y="8444"/>
                    <a:pt x="10862" y="8658"/>
                  </a:cubicBezTo>
                  <a:cubicBezTo>
                    <a:pt x="11380" y="8802"/>
                    <a:pt x="11840" y="8920"/>
                    <a:pt x="12251" y="9011"/>
                  </a:cubicBezTo>
                  <a:cubicBezTo>
                    <a:pt x="12326" y="9026"/>
                    <a:pt x="12401" y="9043"/>
                    <a:pt x="12476" y="9058"/>
                  </a:cubicBezTo>
                  <a:cubicBezTo>
                    <a:pt x="13636" y="9306"/>
                    <a:pt x="14322" y="9349"/>
                    <a:pt x="14658" y="9349"/>
                  </a:cubicBezTo>
                  <a:cubicBezTo>
                    <a:pt x="14838" y="9349"/>
                    <a:pt x="14918" y="9336"/>
                    <a:pt x="14918" y="9336"/>
                  </a:cubicBezTo>
                  <a:cubicBezTo>
                    <a:pt x="14918" y="9336"/>
                    <a:pt x="16041" y="9031"/>
                    <a:pt x="15646" y="7215"/>
                  </a:cubicBezTo>
                  <a:cubicBezTo>
                    <a:pt x="15646" y="7215"/>
                    <a:pt x="13566" y="6643"/>
                    <a:pt x="11978" y="5772"/>
                  </a:cubicBezTo>
                  <a:cubicBezTo>
                    <a:pt x="11701" y="5616"/>
                    <a:pt x="11439" y="5456"/>
                    <a:pt x="11209" y="5291"/>
                  </a:cubicBezTo>
                  <a:cubicBezTo>
                    <a:pt x="11166" y="5259"/>
                    <a:pt x="11124" y="5232"/>
                    <a:pt x="11087" y="5200"/>
                  </a:cubicBezTo>
                  <a:cubicBezTo>
                    <a:pt x="11028" y="5151"/>
                    <a:pt x="10964" y="5103"/>
                    <a:pt x="10905" y="5055"/>
                  </a:cubicBezTo>
                  <a:cubicBezTo>
                    <a:pt x="9440" y="3885"/>
                    <a:pt x="8211" y="2329"/>
                    <a:pt x="4870" y="828"/>
                  </a:cubicBezTo>
                  <a:cubicBezTo>
                    <a:pt x="4870" y="828"/>
                    <a:pt x="363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898;p59">
              <a:extLst>
                <a:ext uri="{FF2B5EF4-FFF2-40B4-BE49-F238E27FC236}">
                  <a16:creationId xmlns:a16="http://schemas.microsoft.com/office/drawing/2014/main" id="{4832FD08-A3BE-4304-A271-15461B8C23B4}"/>
                </a:ext>
              </a:extLst>
            </p:cNvPr>
            <p:cNvSpPr/>
            <p:nvPr/>
          </p:nvSpPr>
          <p:spPr>
            <a:xfrm>
              <a:off x="6793279" y="4617137"/>
              <a:ext cx="67563" cy="183241"/>
            </a:xfrm>
            <a:custGeom>
              <a:avLst/>
              <a:gdLst/>
              <a:ahLst/>
              <a:cxnLst/>
              <a:rect l="l" t="t" r="r" b="b"/>
              <a:pathLst>
                <a:path w="1011" h="2742" extrusionOk="0">
                  <a:moveTo>
                    <a:pt x="899" y="0"/>
                  </a:moveTo>
                  <a:cubicBezTo>
                    <a:pt x="855" y="5"/>
                    <a:pt x="818" y="37"/>
                    <a:pt x="823" y="80"/>
                  </a:cubicBezTo>
                  <a:cubicBezTo>
                    <a:pt x="855" y="1197"/>
                    <a:pt x="33" y="2608"/>
                    <a:pt x="21" y="2624"/>
                  </a:cubicBezTo>
                  <a:cubicBezTo>
                    <a:pt x="1" y="2662"/>
                    <a:pt x="16" y="2709"/>
                    <a:pt x="54" y="2731"/>
                  </a:cubicBezTo>
                  <a:cubicBezTo>
                    <a:pt x="64" y="2738"/>
                    <a:pt x="77" y="2742"/>
                    <a:pt x="90" y="2742"/>
                  </a:cubicBezTo>
                  <a:cubicBezTo>
                    <a:pt x="116" y="2742"/>
                    <a:pt x="142" y="2729"/>
                    <a:pt x="156" y="2704"/>
                  </a:cubicBezTo>
                  <a:cubicBezTo>
                    <a:pt x="193" y="2645"/>
                    <a:pt x="1010" y="1239"/>
                    <a:pt x="978" y="80"/>
                  </a:cubicBezTo>
                  <a:cubicBezTo>
                    <a:pt x="973" y="48"/>
                    <a:pt x="963" y="26"/>
                    <a:pt x="936" y="11"/>
                  </a:cubicBezTo>
                  <a:cubicBezTo>
                    <a:pt x="926" y="5"/>
                    <a:pt x="909" y="0"/>
                    <a:pt x="8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899;p59">
              <a:extLst>
                <a:ext uri="{FF2B5EF4-FFF2-40B4-BE49-F238E27FC236}">
                  <a16:creationId xmlns:a16="http://schemas.microsoft.com/office/drawing/2014/main" id="{FAF0DEB0-CDA7-401A-9ACF-2B6FF3B6CB35}"/>
                </a:ext>
              </a:extLst>
            </p:cNvPr>
            <p:cNvSpPr/>
            <p:nvPr/>
          </p:nvSpPr>
          <p:spPr>
            <a:xfrm>
              <a:off x="6587250" y="4669263"/>
              <a:ext cx="301459" cy="111134"/>
            </a:xfrm>
            <a:custGeom>
              <a:avLst/>
              <a:gdLst/>
              <a:ahLst/>
              <a:cxnLst/>
              <a:rect l="l" t="t" r="r" b="b"/>
              <a:pathLst>
                <a:path w="4511" h="1663" extrusionOk="0">
                  <a:moveTo>
                    <a:pt x="4463" y="0"/>
                  </a:moveTo>
                  <a:lnTo>
                    <a:pt x="0" y="1310"/>
                  </a:lnTo>
                  <a:cubicBezTo>
                    <a:pt x="518" y="1454"/>
                    <a:pt x="978" y="1572"/>
                    <a:pt x="1389" y="1663"/>
                  </a:cubicBezTo>
                  <a:cubicBezTo>
                    <a:pt x="2704" y="1330"/>
                    <a:pt x="4510" y="609"/>
                    <a:pt x="4510" y="609"/>
                  </a:cubicBezTo>
                  <a:lnTo>
                    <a:pt x="4463"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00;p59">
              <a:extLst>
                <a:ext uri="{FF2B5EF4-FFF2-40B4-BE49-F238E27FC236}">
                  <a16:creationId xmlns:a16="http://schemas.microsoft.com/office/drawing/2014/main" id="{42AF93D0-D899-41FB-ADA4-CDCB19B46235}"/>
                </a:ext>
              </a:extLst>
            </p:cNvPr>
            <p:cNvSpPr/>
            <p:nvPr/>
          </p:nvSpPr>
          <p:spPr>
            <a:xfrm>
              <a:off x="5861369" y="4184558"/>
              <a:ext cx="137264" cy="215719"/>
            </a:xfrm>
            <a:custGeom>
              <a:avLst/>
              <a:gdLst/>
              <a:ahLst/>
              <a:cxnLst/>
              <a:rect l="l" t="t" r="r" b="b"/>
              <a:pathLst>
                <a:path w="2054" h="3228" extrusionOk="0">
                  <a:moveTo>
                    <a:pt x="1684" y="0"/>
                  </a:moveTo>
                  <a:lnTo>
                    <a:pt x="1684" y="0"/>
                  </a:lnTo>
                  <a:cubicBezTo>
                    <a:pt x="1466" y="59"/>
                    <a:pt x="1257" y="156"/>
                    <a:pt x="1070" y="294"/>
                  </a:cubicBezTo>
                  <a:cubicBezTo>
                    <a:pt x="1" y="1064"/>
                    <a:pt x="92" y="2122"/>
                    <a:pt x="921" y="3228"/>
                  </a:cubicBezTo>
                  <a:cubicBezTo>
                    <a:pt x="2053" y="1834"/>
                    <a:pt x="1893" y="62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01;p59">
              <a:extLst>
                <a:ext uri="{FF2B5EF4-FFF2-40B4-BE49-F238E27FC236}">
                  <a16:creationId xmlns:a16="http://schemas.microsoft.com/office/drawing/2014/main" id="{0A97A87B-32AE-4C1F-9CE1-0B3CBAC3522F}"/>
                </a:ext>
              </a:extLst>
            </p:cNvPr>
            <p:cNvSpPr/>
            <p:nvPr/>
          </p:nvSpPr>
          <p:spPr>
            <a:xfrm>
              <a:off x="6181072" y="4260542"/>
              <a:ext cx="714854" cy="434847"/>
            </a:xfrm>
            <a:custGeom>
              <a:avLst/>
              <a:gdLst/>
              <a:ahLst/>
              <a:cxnLst/>
              <a:rect l="l" t="t" r="r" b="b"/>
              <a:pathLst>
                <a:path w="10697" h="6507" extrusionOk="0">
                  <a:moveTo>
                    <a:pt x="748" y="1"/>
                  </a:moveTo>
                  <a:cubicBezTo>
                    <a:pt x="558" y="1"/>
                    <a:pt x="211" y="39"/>
                    <a:pt x="86" y="258"/>
                  </a:cubicBezTo>
                  <a:cubicBezTo>
                    <a:pt x="0" y="418"/>
                    <a:pt x="43" y="627"/>
                    <a:pt x="220" y="884"/>
                  </a:cubicBezTo>
                  <a:cubicBezTo>
                    <a:pt x="551" y="1360"/>
                    <a:pt x="2807" y="2727"/>
                    <a:pt x="4757" y="3802"/>
                  </a:cubicBezTo>
                  <a:cubicBezTo>
                    <a:pt x="7371" y="5240"/>
                    <a:pt x="9579" y="6250"/>
                    <a:pt x="10658" y="6506"/>
                  </a:cubicBezTo>
                  <a:lnTo>
                    <a:pt x="10696" y="6356"/>
                  </a:lnTo>
                  <a:cubicBezTo>
                    <a:pt x="9434" y="6052"/>
                    <a:pt x="6841" y="4769"/>
                    <a:pt x="4833" y="3662"/>
                  </a:cubicBezTo>
                  <a:cubicBezTo>
                    <a:pt x="2502" y="2386"/>
                    <a:pt x="615" y="1178"/>
                    <a:pt x="348" y="793"/>
                  </a:cubicBezTo>
                  <a:cubicBezTo>
                    <a:pt x="252" y="654"/>
                    <a:pt x="156" y="462"/>
                    <a:pt x="225" y="339"/>
                  </a:cubicBezTo>
                  <a:cubicBezTo>
                    <a:pt x="311" y="183"/>
                    <a:pt x="610" y="156"/>
                    <a:pt x="787" y="156"/>
                  </a:cubicBezTo>
                  <a:cubicBezTo>
                    <a:pt x="829" y="156"/>
                    <a:pt x="861" y="124"/>
                    <a:pt x="861" y="87"/>
                  </a:cubicBezTo>
                  <a:cubicBezTo>
                    <a:pt x="866" y="38"/>
                    <a:pt x="829" y="1"/>
                    <a:pt x="787" y="1"/>
                  </a:cubicBezTo>
                  <a:cubicBezTo>
                    <a:pt x="775" y="1"/>
                    <a:pt x="762" y="1"/>
                    <a:pt x="74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02;p59">
              <a:extLst>
                <a:ext uri="{FF2B5EF4-FFF2-40B4-BE49-F238E27FC236}">
                  <a16:creationId xmlns:a16="http://schemas.microsoft.com/office/drawing/2014/main" id="{EC7ECEDB-078B-447B-91FB-A90914942361}"/>
                </a:ext>
              </a:extLst>
            </p:cNvPr>
            <p:cNvSpPr/>
            <p:nvPr/>
          </p:nvSpPr>
          <p:spPr>
            <a:xfrm>
              <a:off x="6819008" y="4641128"/>
              <a:ext cx="122227" cy="181303"/>
            </a:xfrm>
            <a:custGeom>
              <a:avLst/>
              <a:gdLst/>
              <a:ahLst/>
              <a:cxnLst/>
              <a:rect l="l" t="t" r="r" b="b"/>
              <a:pathLst>
                <a:path w="1829" h="2713" extrusionOk="0">
                  <a:moveTo>
                    <a:pt x="1101" y="0"/>
                  </a:moveTo>
                  <a:cubicBezTo>
                    <a:pt x="1032" y="0"/>
                    <a:pt x="968" y="14"/>
                    <a:pt x="909" y="41"/>
                  </a:cubicBezTo>
                  <a:cubicBezTo>
                    <a:pt x="786" y="998"/>
                    <a:pt x="541" y="1869"/>
                    <a:pt x="1" y="2533"/>
                  </a:cubicBezTo>
                  <a:cubicBezTo>
                    <a:pt x="1" y="2533"/>
                    <a:pt x="251" y="2713"/>
                    <a:pt x="552" y="2713"/>
                  </a:cubicBezTo>
                  <a:cubicBezTo>
                    <a:pt x="658" y="2713"/>
                    <a:pt x="772" y="2690"/>
                    <a:pt x="882" y="2629"/>
                  </a:cubicBezTo>
                  <a:cubicBezTo>
                    <a:pt x="1208" y="2447"/>
                    <a:pt x="1829" y="956"/>
                    <a:pt x="1593" y="159"/>
                  </a:cubicBezTo>
                  <a:cubicBezTo>
                    <a:pt x="1409" y="58"/>
                    <a:pt x="1244" y="0"/>
                    <a:pt x="110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03;p59">
              <a:extLst>
                <a:ext uri="{FF2B5EF4-FFF2-40B4-BE49-F238E27FC236}">
                  <a16:creationId xmlns:a16="http://schemas.microsoft.com/office/drawing/2014/main" id="{17151A0A-B46A-4743-922A-98B53A29BF8D}"/>
                </a:ext>
              </a:extLst>
            </p:cNvPr>
            <p:cNvSpPr/>
            <p:nvPr/>
          </p:nvSpPr>
          <p:spPr>
            <a:xfrm>
              <a:off x="5922850" y="4630570"/>
              <a:ext cx="472604" cy="239978"/>
            </a:xfrm>
            <a:custGeom>
              <a:avLst/>
              <a:gdLst/>
              <a:ahLst/>
              <a:cxnLst/>
              <a:rect l="l" t="t" r="r" b="b"/>
              <a:pathLst>
                <a:path w="7072" h="3591" extrusionOk="0">
                  <a:moveTo>
                    <a:pt x="4929" y="0"/>
                  </a:moveTo>
                  <a:cubicBezTo>
                    <a:pt x="4909" y="0"/>
                    <a:pt x="4889" y="1"/>
                    <a:pt x="4869" y="2"/>
                  </a:cubicBezTo>
                  <a:cubicBezTo>
                    <a:pt x="4234" y="44"/>
                    <a:pt x="3961" y="627"/>
                    <a:pt x="3560" y="846"/>
                  </a:cubicBezTo>
                  <a:cubicBezTo>
                    <a:pt x="3533" y="863"/>
                    <a:pt x="3507" y="878"/>
                    <a:pt x="3474" y="895"/>
                  </a:cubicBezTo>
                  <a:cubicBezTo>
                    <a:pt x="2999" y="1135"/>
                    <a:pt x="2187" y="1396"/>
                    <a:pt x="1641" y="1712"/>
                  </a:cubicBezTo>
                  <a:cubicBezTo>
                    <a:pt x="1518" y="1788"/>
                    <a:pt x="1412" y="1862"/>
                    <a:pt x="1309" y="1936"/>
                  </a:cubicBezTo>
                  <a:cubicBezTo>
                    <a:pt x="946" y="2215"/>
                    <a:pt x="722" y="2498"/>
                    <a:pt x="460" y="2664"/>
                  </a:cubicBezTo>
                  <a:cubicBezTo>
                    <a:pt x="75" y="2910"/>
                    <a:pt x="1" y="3401"/>
                    <a:pt x="155" y="3562"/>
                  </a:cubicBezTo>
                  <a:cubicBezTo>
                    <a:pt x="174" y="3581"/>
                    <a:pt x="196" y="3590"/>
                    <a:pt x="222" y="3590"/>
                  </a:cubicBezTo>
                  <a:cubicBezTo>
                    <a:pt x="402" y="3590"/>
                    <a:pt x="782" y="3158"/>
                    <a:pt x="1753" y="2802"/>
                  </a:cubicBezTo>
                  <a:cubicBezTo>
                    <a:pt x="1802" y="2787"/>
                    <a:pt x="1849" y="2765"/>
                    <a:pt x="1903" y="2750"/>
                  </a:cubicBezTo>
                  <a:cubicBezTo>
                    <a:pt x="2498" y="2548"/>
                    <a:pt x="3719" y="2497"/>
                    <a:pt x="4823" y="2497"/>
                  </a:cubicBezTo>
                  <a:cubicBezTo>
                    <a:pt x="5068" y="2497"/>
                    <a:pt x="5307" y="2499"/>
                    <a:pt x="5532" y="2503"/>
                  </a:cubicBezTo>
                  <a:cubicBezTo>
                    <a:pt x="5633" y="2503"/>
                    <a:pt x="5730" y="2503"/>
                    <a:pt x="5826" y="2508"/>
                  </a:cubicBezTo>
                  <a:cubicBezTo>
                    <a:pt x="5991" y="2514"/>
                    <a:pt x="6141" y="2514"/>
                    <a:pt x="6286" y="2519"/>
                  </a:cubicBezTo>
                  <a:cubicBezTo>
                    <a:pt x="6388" y="2525"/>
                    <a:pt x="6489" y="2530"/>
                    <a:pt x="6575" y="2530"/>
                  </a:cubicBezTo>
                  <a:cubicBezTo>
                    <a:pt x="6884" y="2541"/>
                    <a:pt x="7071" y="2551"/>
                    <a:pt x="7071" y="2551"/>
                  </a:cubicBezTo>
                  <a:lnTo>
                    <a:pt x="6980" y="1156"/>
                  </a:lnTo>
                  <a:cubicBezTo>
                    <a:pt x="6980" y="1156"/>
                    <a:pt x="6889" y="1060"/>
                    <a:pt x="6735" y="922"/>
                  </a:cubicBezTo>
                  <a:cubicBezTo>
                    <a:pt x="6671" y="868"/>
                    <a:pt x="6595" y="804"/>
                    <a:pt x="6511" y="734"/>
                  </a:cubicBezTo>
                  <a:cubicBezTo>
                    <a:pt x="6425" y="665"/>
                    <a:pt x="6329" y="595"/>
                    <a:pt x="6227" y="520"/>
                  </a:cubicBezTo>
                  <a:cubicBezTo>
                    <a:pt x="6152" y="466"/>
                    <a:pt x="6077" y="419"/>
                    <a:pt x="5998" y="370"/>
                  </a:cubicBezTo>
                  <a:cubicBezTo>
                    <a:pt x="5944" y="333"/>
                    <a:pt x="5885" y="306"/>
                    <a:pt x="5831" y="274"/>
                  </a:cubicBezTo>
                  <a:cubicBezTo>
                    <a:pt x="5541" y="114"/>
                    <a:pt x="5227" y="0"/>
                    <a:pt x="4929"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04;p59">
              <a:extLst>
                <a:ext uri="{FF2B5EF4-FFF2-40B4-BE49-F238E27FC236}">
                  <a16:creationId xmlns:a16="http://schemas.microsoft.com/office/drawing/2014/main" id="{4CF5C38D-8F0A-4322-81EC-3D3601F46A19}"/>
                </a:ext>
              </a:extLst>
            </p:cNvPr>
            <p:cNvSpPr/>
            <p:nvPr/>
          </p:nvSpPr>
          <p:spPr>
            <a:xfrm>
              <a:off x="6323615" y="4200464"/>
              <a:ext cx="1085880" cy="609600"/>
            </a:xfrm>
            <a:custGeom>
              <a:avLst/>
              <a:gdLst/>
              <a:ahLst/>
              <a:cxnLst/>
              <a:rect l="l" t="t" r="r" b="b"/>
              <a:pathLst>
                <a:path w="16249" h="9122" extrusionOk="0">
                  <a:moveTo>
                    <a:pt x="13691" y="0"/>
                  </a:moveTo>
                  <a:cubicBezTo>
                    <a:pt x="12439" y="0"/>
                    <a:pt x="11166" y="655"/>
                    <a:pt x="11166" y="655"/>
                  </a:cubicBezTo>
                  <a:cubicBezTo>
                    <a:pt x="7654" y="2151"/>
                    <a:pt x="8493" y="2755"/>
                    <a:pt x="5542" y="4460"/>
                  </a:cubicBezTo>
                  <a:cubicBezTo>
                    <a:pt x="3854" y="5439"/>
                    <a:pt x="433" y="6966"/>
                    <a:pt x="433" y="6966"/>
                  </a:cubicBezTo>
                  <a:cubicBezTo>
                    <a:pt x="1" y="8774"/>
                    <a:pt x="1112" y="9105"/>
                    <a:pt x="1112" y="9105"/>
                  </a:cubicBezTo>
                  <a:cubicBezTo>
                    <a:pt x="1112" y="9105"/>
                    <a:pt x="1213" y="9122"/>
                    <a:pt x="1445" y="9122"/>
                  </a:cubicBezTo>
                  <a:cubicBezTo>
                    <a:pt x="2151" y="9122"/>
                    <a:pt x="4066" y="8964"/>
                    <a:pt x="7979" y="7684"/>
                  </a:cubicBezTo>
                  <a:cubicBezTo>
                    <a:pt x="10973" y="6705"/>
                    <a:pt x="13769" y="5096"/>
                    <a:pt x="15094" y="3530"/>
                  </a:cubicBezTo>
                  <a:cubicBezTo>
                    <a:pt x="16067" y="2381"/>
                    <a:pt x="16248" y="1258"/>
                    <a:pt x="15137" y="424"/>
                  </a:cubicBezTo>
                  <a:cubicBezTo>
                    <a:pt x="14881" y="232"/>
                    <a:pt x="14592" y="120"/>
                    <a:pt x="14287" y="56"/>
                  </a:cubicBezTo>
                  <a:cubicBezTo>
                    <a:pt x="14092" y="17"/>
                    <a:pt x="13892" y="0"/>
                    <a:pt x="13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05;p59">
              <a:extLst>
                <a:ext uri="{FF2B5EF4-FFF2-40B4-BE49-F238E27FC236}">
                  <a16:creationId xmlns:a16="http://schemas.microsoft.com/office/drawing/2014/main" id="{4A382FB4-E747-4CCC-9749-067E44A41544}"/>
                </a:ext>
              </a:extLst>
            </p:cNvPr>
            <p:cNvSpPr/>
            <p:nvPr/>
          </p:nvSpPr>
          <p:spPr>
            <a:xfrm>
              <a:off x="6413231" y="4624889"/>
              <a:ext cx="62952" cy="183776"/>
            </a:xfrm>
            <a:custGeom>
              <a:avLst/>
              <a:gdLst/>
              <a:ahLst/>
              <a:cxnLst/>
              <a:rect l="l" t="t" r="r" b="b"/>
              <a:pathLst>
                <a:path w="942" h="2750" extrusionOk="0">
                  <a:moveTo>
                    <a:pt x="85" y="0"/>
                  </a:moveTo>
                  <a:cubicBezTo>
                    <a:pt x="82" y="0"/>
                    <a:pt x="79" y="1"/>
                    <a:pt x="76" y="1"/>
                  </a:cubicBezTo>
                  <a:cubicBezTo>
                    <a:pt x="32" y="1"/>
                    <a:pt x="0" y="38"/>
                    <a:pt x="7" y="82"/>
                  </a:cubicBezTo>
                  <a:cubicBezTo>
                    <a:pt x="12" y="151"/>
                    <a:pt x="113" y="1776"/>
                    <a:pt x="792" y="2717"/>
                  </a:cubicBezTo>
                  <a:cubicBezTo>
                    <a:pt x="806" y="2736"/>
                    <a:pt x="827" y="2750"/>
                    <a:pt x="847" y="2750"/>
                  </a:cubicBezTo>
                  <a:cubicBezTo>
                    <a:pt x="850" y="2750"/>
                    <a:pt x="853" y="2749"/>
                    <a:pt x="856" y="2749"/>
                  </a:cubicBezTo>
                  <a:cubicBezTo>
                    <a:pt x="872" y="2749"/>
                    <a:pt x="888" y="2744"/>
                    <a:pt x="898" y="2738"/>
                  </a:cubicBezTo>
                  <a:cubicBezTo>
                    <a:pt x="930" y="2711"/>
                    <a:pt x="942" y="2663"/>
                    <a:pt x="915" y="2626"/>
                  </a:cubicBezTo>
                  <a:cubicBezTo>
                    <a:pt x="263" y="1722"/>
                    <a:pt x="161" y="87"/>
                    <a:pt x="161" y="70"/>
                  </a:cubicBezTo>
                  <a:cubicBezTo>
                    <a:pt x="156" y="31"/>
                    <a:pt x="123" y="0"/>
                    <a:pt x="85"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06;p59">
              <a:extLst>
                <a:ext uri="{FF2B5EF4-FFF2-40B4-BE49-F238E27FC236}">
                  <a16:creationId xmlns:a16="http://schemas.microsoft.com/office/drawing/2014/main" id="{2F66F1FF-9097-40CA-A9B2-B4291D5D0A99}"/>
                </a:ext>
              </a:extLst>
            </p:cNvPr>
            <p:cNvSpPr/>
            <p:nvPr/>
          </p:nvSpPr>
          <p:spPr>
            <a:xfrm>
              <a:off x="7260537" y="4204206"/>
              <a:ext cx="148958" cy="232159"/>
            </a:xfrm>
            <a:custGeom>
              <a:avLst/>
              <a:gdLst/>
              <a:ahLst/>
              <a:cxnLst/>
              <a:rect l="l" t="t" r="r" b="b"/>
              <a:pathLst>
                <a:path w="2229" h="3474" extrusionOk="0">
                  <a:moveTo>
                    <a:pt x="267" y="0"/>
                  </a:moveTo>
                  <a:cubicBezTo>
                    <a:pt x="181" y="615"/>
                    <a:pt x="0" y="2672"/>
                    <a:pt x="1074" y="3474"/>
                  </a:cubicBezTo>
                  <a:cubicBezTo>
                    <a:pt x="2047" y="2325"/>
                    <a:pt x="2228" y="1202"/>
                    <a:pt x="1117" y="368"/>
                  </a:cubicBezTo>
                  <a:cubicBezTo>
                    <a:pt x="861" y="176"/>
                    <a:pt x="572" y="64"/>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07;p59">
              <a:extLst>
                <a:ext uri="{FF2B5EF4-FFF2-40B4-BE49-F238E27FC236}">
                  <a16:creationId xmlns:a16="http://schemas.microsoft.com/office/drawing/2014/main" id="{A7DD3C95-C862-475D-A09F-D0EA37DC0208}"/>
                </a:ext>
              </a:extLst>
            </p:cNvPr>
            <p:cNvSpPr/>
            <p:nvPr/>
          </p:nvSpPr>
          <p:spPr>
            <a:xfrm>
              <a:off x="6362910" y="4279521"/>
              <a:ext cx="722606" cy="421949"/>
            </a:xfrm>
            <a:custGeom>
              <a:avLst/>
              <a:gdLst/>
              <a:ahLst/>
              <a:cxnLst/>
              <a:rect l="l" t="t" r="r" b="b"/>
              <a:pathLst>
                <a:path w="10813" h="6314" extrusionOk="0">
                  <a:moveTo>
                    <a:pt x="10033" y="1"/>
                  </a:moveTo>
                  <a:cubicBezTo>
                    <a:pt x="9989" y="1"/>
                    <a:pt x="9952" y="38"/>
                    <a:pt x="9952" y="82"/>
                  </a:cubicBezTo>
                  <a:cubicBezTo>
                    <a:pt x="9957" y="124"/>
                    <a:pt x="9989" y="156"/>
                    <a:pt x="10033" y="156"/>
                  </a:cubicBezTo>
                  <a:cubicBezTo>
                    <a:pt x="10203" y="161"/>
                    <a:pt x="10509" y="193"/>
                    <a:pt x="10588" y="348"/>
                  </a:cubicBezTo>
                  <a:cubicBezTo>
                    <a:pt x="10657" y="472"/>
                    <a:pt x="10551" y="664"/>
                    <a:pt x="10455" y="802"/>
                  </a:cubicBezTo>
                  <a:cubicBezTo>
                    <a:pt x="10176" y="1182"/>
                    <a:pt x="8269" y="2352"/>
                    <a:pt x="5911" y="3587"/>
                  </a:cubicBezTo>
                  <a:cubicBezTo>
                    <a:pt x="3886" y="4646"/>
                    <a:pt x="1266" y="5880"/>
                    <a:pt x="0" y="6163"/>
                  </a:cubicBezTo>
                  <a:lnTo>
                    <a:pt x="32" y="6313"/>
                  </a:lnTo>
                  <a:cubicBezTo>
                    <a:pt x="1123" y="6072"/>
                    <a:pt x="3346" y="5105"/>
                    <a:pt x="5987" y="3726"/>
                  </a:cubicBezTo>
                  <a:cubicBezTo>
                    <a:pt x="7958" y="2689"/>
                    <a:pt x="10240" y="1364"/>
                    <a:pt x="10578" y="894"/>
                  </a:cubicBezTo>
                  <a:cubicBezTo>
                    <a:pt x="10765" y="642"/>
                    <a:pt x="10813" y="434"/>
                    <a:pt x="10727" y="274"/>
                  </a:cubicBezTo>
                  <a:cubicBezTo>
                    <a:pt x="10598" y="33"/>
                    <a:pt x="10208" y="1"/>
                    <a:pt x="10033"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08;p59">
              <a:extLst>
                <a:ext uri="{FF2B5EF4-FFF2-40B4-BE49-F238E27FC236}">
                  <a16:creationId xmlns:a16="http://schemas.microsoft.com/office/drawing/2014/main" id="{C4371F54-F0FA-41EC-9012-474202891453}"/>
                </a:ext>
              </a:extLst>
            </p:cNvPr>
            <p:cNvSpPr/>
            <p:nvPr/>
          </p:nvSpPr>
          <p:spPr>
            <a:xfrm>
              <a:off x="6317200" y="4647210"/>
              <a:ext cx="120089" cy="181904"/>
            </a:xfrm>
            <a:custGeom>
              <a:avLst/>
              <a:gdLst/>
              <a:ahLst/>
              <a:cxnLst/>
              <a:rect l="l" t="t" r="r" b="b"/>
              <a:pathLst>
                <a:path w="1797" h="2722" extrusionOk="0">
                  <a:moveTo>
                    <a:pt x="731" y="0"/>
                  </a:moveTo>
                  <a:cubicBezTo>
                    <a:pt x="591" y="0"/>
                    <a:pt x="429" y="52"/>
                    <a:pt x="251" y="143"/>
                  </a:cubicBezTo>
                  <a:cubicBezTo>
                    <a:pt x="0" y="939"/>
                    <a:pt x="593" y="2442"/>
                    <a:pt x="914" y="2629"/>
                  </a:cubicBezTo>
                  <a:cubicBezTo>
                    <a:pt x="1029" y="2697"/>
                    <a:pt x="1148" y="2721"/>
                    <a:pt x="1260" y="2721"/>
                  </a:cubicBezTo>
                  <a:cubicBezTo>
                    <a:pt x="1553" y="2721"/>
                    <a:pt x="1796" y="2553"/>
                    <a:pt x="1796" y="2553"/>
                  </a:cubicBezTo>
                  <a:cubicBezTo>
                    <a:pt x="1272" y="1875"/>
                    <a:pt x="1042" y="1004"/>
                    <a:pt x="936" y="47"/>
                  </a:cubicBezTo>
                  <a:cubicBezTo>
                    <a:pt x="874" y="15"/>
                    <a:pt x="806" y="0"/>
                    <a:pt x="73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09;p59">
              <a:extLst>
                <a:ext uri="{FF2B5EF4-FFF2-40B4-BE49-F238E27FC236}">
                  <a16:creationId xmlns:a16="http://schemas.microsoft.com/office/drawing/2014/main" id="{5841A2AB-98E8-4AE2-B910-BAC478C32B56}"/>
                </a:ext>
              </a:extLst>
            </p:cNvPr>
            <p:cNvSpPr/>
            <p:nvPr/>
          </p:nvSpPr>
          <p:spPr>
            <a:xfrm>
              <a:off x="6805843" y="3559314"/>
              <a:ext cx="431505" cy="863879"/>
            </a:xfrm>
            <a:custGeom>
              <a:avLst/>
              <a:gdLst/>
              <a:ahLst/>
              <a:cxnLst/>
              <a:rect l="l" t="t" r="r" b="b"/>
              <a:pathLst>
                <a:path w="6457" h="12927" extrusionOk="0">
                  <a:moveTo>
                    <a:pt x="2039" y="1"/>
                  </a:moveTo>
                  <a:cubicBezTo>
                    <a:pt x="1317" y="1"/>
                    <a:pt x="738" y="593"/>
                    <a:pt x="1325" y="3664"/>
                  </a:cubicBezTo>
                  <a:cubicBezTo>
                    <a:pt x="1352" y="3792"/>
                    <a:pt x="1379" y="3925"/>
                    <a:pt x="1411" y="4065"/>
                  </a:cubicBezTo>
                  <a:cubicBezTo>
                    <a:pt x="1432" y="4188"/>
                    <a:pt x="1464" y="4310"/>
                    <a:pt x="1491" y="4445"/>
                  </a:cubicBezTo>
                  <a:cubicBezTo>
                    <a:pt x="1523" y="4578"/>
                    <a:pt x="1555" y="4712"/>
                    <a:pt x="1587" y="4855"/>
                  </a:cubicBezTo>
                  <a:cubicBezTo>
                    <a:pt x="1747" y="5524"/>
                    <a:pt x="1950" y="6288"/>
                    <a:pt x="2207" y="7154"/>
                  </a:cubicBezTo>
                  <a:cubicBezTo>
                    <a:pt x="2640" y="9063"/>
                    <a:pt x="1545" y="9864"/>
                    <a:pt x="775" y="10185"/>
                  </a:cubicBezTo>
                  <a:cubicBezTo>
                    <a:pt x="716" y="10206"/>
                    <a:pt x="657" y="10227"/>
                    <a:pt x="603" y="10249"/>
                  </a:cubicBezTo>
                  <a:cubicBezTo>
                    <a:pt x="309" y="10356"/>
                    <a:pt x="96" y="10383"/>
                    <a:pt x="96" y="10383"/>
                  </a:cubicBezTo>
                  <a:lnTo>
                    <a:pt x="0" y="12889"/>
                  </a:lnTo>
                  <a:cubicBezTo>
                    <a:pt x="0" y="12889"/>
                    <a:pt x="198" y="12911"/>
                    <a:pt x="518" y="12921"/>
                  </a:cubicBezTo>
                  <a:cubicBezTo>
                    <a:pt x="571" y="12926"/>
                    <a:pt x="635" y="12926"/>
                    <a:pt x="699" y="12926"/>
                  </a:cubicBezTo>
                  <a:cubicBezTo>
                    <a:pt x="736" y="12927"/>
                    <a:pt x="774" y="12927"/>
                    <a:pt x="812" y="12927"/>
                  </a:cubicBezTo>
                  <a:cubicBezTo>
                    <a:pt x="1783" y="12927"/>
                    <a:pt x="3432" y="12792"/>
                    <a:pt x="4661" y="11975"/>
                  </a:cubicBezTo>
                  <a:cubicBezTo>
                    <a:pt x="5714" y="11269"/>
                    <a:pt x="6456" y="10067"/>
                    <a:pt x="6200" y="8020"/>
                  </a:cubicBezTo>
                  <a:cubicBezTo>
                    <a:pt x="6200" y="7988"/>
                    <a:pt x="6195" y="7956"/>
                    <a:pt x="6190" y="7924"/>
                  </a:cubicBezTo>
                  <a:cubicBezTo>
                    <a:pt x="5997" y="6534"/>
                    <a:pt x="5665" y="5343"/>
                    <a:pt x="5270" y="4337"/>
                  </a:cubicBezTo>
                  <a:cubicBezTo>
                    <a:pt x="5233" y="4241"/>
                    <a:pt x="5195" y="4145"/>
                    <a:pt x="5157" y="4048"/>
                  </a:cubicBezTo>
                  <a:cubicBezTo>
                    <a:pt x="5061" y="3829"/>
                    <a:pt x="4971" y="3621"/>
                    <a:pt x="4875" y="3419"/>
                  </a:cubicBezTo>
                  <a:cubicBezTo>
                    <a:pt x="4804" y="3274"/>
                    <a:pt x="4735" y="3135"/>
                    <a:pt x="4661" y="3002"/>
                  </a:cubicBezTo>
                  <a:cubicBezTo>
                    <a:pt x="3597" y="960"/>
                    <a:pt x="2426" y="45"/>
                    <a:pt x="2426" y="45"/>
                  </a:cubicBezTo>
                  <a:cubicBezTo>
                    <a:pt x="2296" y="19"/>
                    <a:pt x="2166" y="1"/>
                    <a:pt x="2039"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10;p59">
              <a:extLst>
                <a:ext uri="{FF2B5EF4-FFF2-40B4-BE49-F238E27FC236}">
                  <a16:creationId xmlns:a16="http://schemas.microsoft.com/office/drawing/2014/main" id="{8267A960-40BD-4ABB-9F65-F4CF76F229FE}"/>
                </a:ext>
              </a:extLst>
            </p:cNvPr>
            <p:cNvSpPr/>
            <p:nvPr/>
          </p:nvSpPr>
          <p:spPr>
            <a:xfrm>
              <a:off x="6856498" y="3549089"/>
              <a:ext cx="107993" cy="129445"/>
            </a:xfrm>
            <a:custGeom>
              <a:avLst/>
              <a:gdLst/>
              <a:ahLst/>
              <a:cxnLst/>
              <a:rect l="l" t="t" r="r" b="b"/>
              <a:pathLst>
                <a:path w="1616" h="1937" extrusionOk="0">
                  <a:moveTo>
                    <a:pt x="1417" y="0"/>
                  </a:moveTo>
                  <a:cubicBezTo>
                    <a:pt x="1112" y="49"/>
                    <a:pt x="770" y="177"/>
                    <a:pt x="508" y="476"/>
                  </a:cubicBezTo>
                  <a:cubicBezTo>
                    <a:pt x="0" y="1043"/>
                    <a:pt x="91" y="1828"/>
                    <a:pt x="97" y="1860"/>
                  </a:cubicBezTo>
                  <a:cubicBezTo>
                    <a:pt x="102" y="1904"/>
                    <a:pt x="140" y="1936"/>
                    <a:pt x="182" y="1936"/>
                  </a:cubicBezTo>
                  <a:lnTo>
                    <a:pt x="188" y="1930"/>
                  </a:lnTo>
                  <a:cubicBezTo>
                    <a:pt x="230" y="1924"/>
                    <a:pt x="262" y="1887"/>
                    <a:pt x="257" y="1845"/>
                  </a:cubicBezTo>
                  <a:cubicBezTo>
                    <a:pt x="257" y="1833"/>
                    <a:pt x="172" y="1096"/>
                    <a:pt x="626" y="583"/>
                  </a:cubicBezTo>
                  <a:cubicBezTo>
                    <a:pt x="910" y="268"/>
                    <a:pt x="1295" y="166"/>
                    <a:pt x="1615" y="145"/>
                  </a:cubicBezTo>
                  <a:lnTo>
                    <a:pt x="1417" y="0"/>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11;p59">
              <a:extLst>
                <a:ext uri="{FF2B5EF4-FFF2-40B4-BE49-F238E27FC236}">
                  <a16:creationId xmlns:a16="http://schemas.microsoft.com/office/drawing/2014/main" id="{3BDEDA42-26DE-4182-9F3B-64F97772EC84}"/>
                </a:ext>
              </a:extLst>
            </p:cNvPr>
            <p:cNvSpPr/>
            <p:nvPr/>
          </p:nvSpPr>
          <p:spPr>
            <a:xfrm>
              <a:off x="6868661" y="3719501"/>
              <a:ext cx="108261" cy="360868"/>
            </a:xfrm>
            <a:custGeom>
              <a:avLst/>
              <a:gdLst/>
              <a:ahLst/>
              <a:cxnLst/>
              <a:rect l="l" t="t" r="r" b="b"/>
              <a:pathLst>
                <a:path w="1620" h="5400" extrusionOk="0">
                  <a:moveTo>
                    <a:pt x="80" y="0"/>
                  </a:moveTo>
                  <a:cubicBezTo>
                    <a:pt x="33" y="6"/>
                    <a:pt x="0" y="48"/>
                    <a:pt x="0" y="97"/>
                  </a:cubicBezTo>
                  <a:cubicBezTo>
                    <a:pt x="124" y="1925"/>
                    <a:pt x="1427" y="5307"/>
                    <a:pt x="1438" y="5344"/>
                  </a:cubicBezTo>
                  <a:cubicBezTo>
                    <a:pt x="1452" y="5379"/>
                    <a:pt x="1484" y="5399"/>
                    <a:pt x="1513" y="5399"/>
                  </a:cubicBezTo>
                  <a:cubicBezTo>
                    <a:pt x="1517" y="5399"/>
                    <a:pt x="1520" y="5399"/>
                    <a:pt x="1523" y="5398"/>
                  </a:cubicBezTo>
                  <a:cubicBezTo>
                    <a:pt x="1535" y="5398"/>
                    <a:pt x="1545" y="5398"/>
                    <a:pt x="1550" y="5393"/>
                  </a:cubicBezTo>
                  <a:cubicBezTo>
                    <a:pt x="1599" y="5377"/>
                    <a:pt x="1619" y="5324"/>
                    <a:pt x="1604" y="5280"/>
                  </a:cubicBezTo>
                  <a:cubicBezTo>
                    <a:pt x="1587" y="5248"/>
                    <a:pt x="294" y="1887"/>
                    <a:pt x="176" y="80"/>
                  </a:cubicBezTo>
                  <a:cubicBezTo>
                    <a:pt x="171" y="33"/>
                    <a:pt x="134" y="0"/>
                    <a:pt x="8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12;p59">
              <a:extLst>
                <a:ext uri="{FF2B5EF4-FFF2-40B4-BE49-F238E27FC236}">
                  <a16:creationId xmlns:a16="http://schemas.microsoft.com/office/drawing/2014/main" id="{370FEB01-F27A-4B46-B4CF-E2A367F9C536}"/>
                </a:ext>
              </a:extLst>
            </p:cNvPr>
            <p:cNvSpPr/>
            <p:nvPr/>
          </p:nvSpPr>
          <p:spPr>
            <a:xfrm>
              <a:off x="6795819" y="4057585"/>
              <a:ext cx="195738" cy="170009"/>
            </a:xfrm>
            <a:custGeom>
              <a:avLst/>
              <a:gdLst/>
              <a:ahLst/>
              <a:cxnLst/>
              <a:rect l="l" t="t" r="r" b="b"/>
              <a:pathLst>
                <a:path w="2929" h="2544" extrusionOk="0">
                  <a:moveTo>
                    <a:pt x="2556" y="1"/>
                  </a:moveTo>
                  <a:cubicBezTo>
                    <a:pt x="2543" y="1"/>
                    <a:pt x="2529" y="3"/>
                    <a:pt x="2517" y="8"/>
                  </a:cubicBezTo>
                  <a:cubicBezTo>
                    <a:pt x="2459" y="29"/>
                    <a:pt x="2432" y="93"/>
                    <a:pt x="2453" y="147"/>
                  </a:cubicBezTo>
                  <a:lnTo>
                    <a:pt x="2699" y="783"/>
                  </a:lnTo>
                  <a:cubicBezTo>
                    <a:pt x="2603" y="938"/>
                    <a:pt x="2245" y="1499"/>
                    <a:pt x="1683" y="1900"/>
                  </a:cubicBezTo>
                  <a:cubicBezTo>
                    <a:pt x="1178" y="2261"/>
                    <a:pt x="688" y="2326"/>
                    <a:pt x="401" y="2326"/>
                  </a:cubicBezTo>
                  <a:cubicBezTo>
                    <a:pt x="243" y="2326"/>
                    <a:pt x="146" y="2306"/>
                    <a:pt x="144" y="2306"/>
                  </a:cubicBezTo>
                  <a:cubicBezTo>
                    <a:pt x="137" y="2305"/>
                    <a:pt x="131" y="2304"/>
                    <a:pt x="124" y="2304"/>
                  </a:cubicBezTo>
                  <a:cubicBezTo>
                    <a:pt x="73" y="2304"/>
                    <a:pt x="26" y="2339"/>
                    <a:pt x="16" y="2387"/>
                  </a:cubicBezTo>
                  <a:cubicBezTo>
                    <a:pt x="0" y="2446"/>
                    <a:pt x="37" y="2505"/>
                    <a:pt x="96" y="2515"/>
                  </a:cubicBezTo>
                  <a:cubicBezTo>
                    <a:pt x="110" y="2519"/>
                    <a:pt x="227" y="2544"/>
                    <a:pt x="411" y="2544"/>
                  </a:cubicBezTo>
                  <a:cubicBezTo>
                    <a:pt x="440" y="2544"/>
                    <a:pt x="471" y="2543"/>
                    <a:pt x="503" y="2542"/>
                  </a:cubicBezTo>
                  <a:cubicBezTo>
                    <a:pt x="829" y="2525"/>
                    <a:pt x="1310" y="2434"/>
                    <a:pt x="1811" y="2076"/>
                  </a:cubicBezTo>
                  <a:cubicBezTo>
                    <a:pt x="2507" y="1575"/>
                    <a:pt x="2897" y="874"/>
                    <a:pt x="2913" y="847"/>
                  </a:cubicBezTo>
                  <a:cubicBezTo>
                    <a:pt x="2924" y="820"/>
                    <a:pt x="2929" y="783"/>
                    <a:pt x="2918" y="756"/>
                  </a:cubicBezTo>
                  <a:lnTo>
                    <a:pt x="2657" y="73"/>
                  </a:lnTo>
                  <a:cubicBezTo>
                    <a:pt x="2640" y="27"/>
                    <a:pt x="2598" y="1"/>
                    <a:pt x="255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13;p59">
              <a:extLst>
                <a:ext uri="{FF2B5EF4-FFF2-40B4-BE49-F238E27FC236}">
                  <a16:creationId xmlns:a16="http://schemas.microsoft.com/office/drawing/2014/main" id="{630EF55D-0227-4445-A94A-23ED6BC15B35}"/>
                </a:ext>
              </a:extLst>
            </p:cNvPr>
            <p:cNvSpPr/>
            <p:nvPr/>
          </p:nvSpPr>
          <p:spPr>
            <a:xfrm>
              <a:off x="6981131" y="4039742"/>
              <a:ext cx="65491" cy="71639"/>
            </a:xfrm>
            <a:custGeom>
              <a:avLst/>
              <a:gdLst/>
              <a:ahLst/>
              <a:cxnLst/>
              <a:rect l="l" t="t" r="r" b="b"/>
              <a:pathLst>
                <a:path w="980" h="1072" extrusionOk="0">
                  <a:moveTo>
                    <a:pt x="870" y="1"/>
                  </a:moveTo>
                  <a:cubicBezTo>
                    <a:pt x="854" y="1"/>
                    <a:pt x="838" y="5"/>
                    <a:pt x="824" y="14"/>
                  </a:cubicBezTo>
                  <a:cubicBezTo>
                    <a:pt x="797" y="29"/>
                    <a:pt x="220" y="360"/>
                    <a:pt x="17" y="944"/>
                  </a:cubicBezTo>
                  <a:cubicBezTo>
                    <a:pt x="0" y="991"/>
                    <a:pt x="27" y="1050"/>
                    <a:pt x="76" y="1066"/>
                  </a:cubicBezTo>
                  <a:cubicBezTo>
                    <a:pt x="92" y="1072"/>
                    <a:pt x="103" y="1072"/>
                    <a:pt x="113" y="1072"/>
                  </a:cubicBezTo>
                  <a:cubicBezTo>
                    <a:pt x="151" y="1072"/>
                    <a:pt x="188" y="1045"/>
                    <a:pt x="199" y="1008"/>
                  </a:cubicBezTo>
                  <a:cubicBezTo>
                    <a:pt x="380" y="488"/>
                    <a:pt x="910" y="184"/>
                    <a:pt x="915" y="184"/>
                  </a:cubicBezTo>
                  <a:cubicBezTo>
                    <a:pt x="963" y="157"/>
                    <a:pt x="979" y="98"/>
                    <a:pt x="952" y="51"/>
                  </a:cubicBezTo>
                  <a:cubicBezTo>
                    <a:pt x="934" y="18"/>
                    <a:pt x="902" y="1"/>
                    <a:pt x="87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14;p59">
              <a:extLst>
                <a:ext uri="{FF2B5EF4-FFF2-40B4-BE49-F238E27FC236}">
                  <a16:creationId xmlns:a16="http://schemas.microsoft.com/office/drawing/2014/main" id="{6F2BB7E2-A080-46C4-B887-967491051A42}"/>
                </a:ext>
              </a:extLst>
            </p:cNvPr>
            <p:cNvSpPr/>
            <p:nvPr/>
          </p:nvSpPr>
          <p:spPr>
            <a:xfrm>
              <a:off x="6972978" y="4060458"/>
              <a:ext cx="118285" cy="63352"/>
            </a:xfrm>
            <a:custGeom>
              <a:avLst/>
              <a:gdLst/>
              <a:ahLst/>
              <a:cxnLst/>
              <a:rect l="l" t="t" r="r" b="b"/>
              <a:pathLst>
                <a:path w="1770" h="948" extrusionOk="0">
                  <a:moveTo>
                    <a:pt x="1666" y="1"/>
                  </a:moveTo>
                  <a:cubicBezTo>
                    <a:pt x="1660" y="1"/>
                    <a:pt x="1653" y="1"/>
                    <a:pt x="1646" y="3"/>
                  </a:cubicBezTo>
                  <a:cubicBezTo>
                    <a:pt x="1604" y="8"/>
                    <a:pt x="571" y="210"/>
                    <a:pt x="38" y="783"/>
                  </a:cubicBezTo>
                  <a:cubicBezTo>
                    <a:pt x="1" y="826"/>
                    <a:pt x="1" y="884"/>
                    <a:pt x="38" y="922"/>
                  </a:cubicBezTo>
                  <a:cubicBezTo>
                    <a:pt x="58" y="938"/>
                    <a:pt x="85" y="948"/>
                    <a:pt x="112" y="948"/>
                  </a:cubicBezTo>
                  <a:cubicBezTo>
                    <a:pt x="134" y="948"/>
                    <a:pt x="161" y="938"/>
                    <a:pt x="176" y="916"/>
                  </a:cubicBezTo>
                  <a:cubicBezTo>
                    <a:pt x="668" y="387"/>
                    <a:pt x="1673" y="190"/>
                    <a:pt x="1684" y="190"/>
                  </a:cubicBezTo>
                  <a:cubicBezTo>
                    <a:pt x="1732" y="178"/>
                    <a:pt x="1770" y="131"/>
                    <a:pt x="1758" y="77"/>
                  </a:cubicBezTo>
                  <a:cubicBezTo>
                    <a:pt x="1749" y="31"/>
                    <a:pt x="1712" y="1"/>
                    <a:pt x="166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15;p59">
              <a:extLst>
                <a:ext uri="{FF2B5EF4-FFF2-40B4-BE49-F238E27FC236}">
                  <a16:creationId xmlns:a16="http://schemas.microsoft.com/office/drawing/2014/main" id="{0B26A134-FC6A-4709-8557-57C849853EE9}"/>
                </a:ext>
              </a:extLst>
            </p:cNvPr>
            <p:cNvSpPr/>
            <p:nvPr/>
          </p:nvSpPr>
          <p:spPr>
            <a:xfrm>
              <a:off x="6851486" y="3792411"/>
              <a:ext cx="50388" cy="65023"/>
            </a:xfrm>
            <a:custGeom>
              <a:avLst/>
              <a:gdLst/>
              <a:ahLst/>
              <a:cxnLst/>
              <a:rect l="l" t="t" r="r" b="b"/>
              <a:pathLst>
                <a:path w="754" h="973" extrusionOk="0">
                  <a:moveTo>
                    <a:pt x="99" y="0"/>
                  </a:moveTo>
                  <a:cubicBezTo>
                    <a:pt x="82" y="0"/>
                    <a:pt x="65" y="5"/>
                    <a:pt x="48" y="15"/>
                  </a:cubicBezTo>
                  <a:cubicBezTo>
                    <a:pt x="11" y="42"/>
                    <a:pt x="1" y="96"/>
                    <a:pt x="28" y="138"/>
                  </a:cubicBezTo>
                  <a:lnTo>
                    <a:pt x="583" y="935"/>
                  </a:lnTo>
                  <a:cubicBezTo>
                    <a:pt x="600" y="962"/>
                    <a:pt x="632" y="972"/>
                    <a:pt x="658" y="972"/>
                  </a:cubicBezTo>
                  <a:cubicBezTo>
                    <a:pt x="674" y="972"/>
                    <a:pt x="690" y="967"/>
                    <a:pt x="706" y="957"/>
                  </a:cubicBezTo>
                  <a:cubicBezTo>
                    <a:pt x="744" y="930"/>
                    <a:pt x="754" y="876"/>
                    <a:pt x="728" y="834"/>
                  </a:cubicBezTo>
                  <a:lnTo>
                    <a:pt x="172" y="37"/>
                  </a:lnTo>
                  <a:cubicBezTo>
                    <a:pt x="155" y="14"/>
                    <a:pt x="128" y="0"/>
                    <a:pt x="9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16;p59">
              <a:extLst>
                <a:ext uri="{FF2B5EF4-FFF2-40B4-BE49-F238E27FC236}">
                  <a16:creationId xmlns:a16="http://schemas.microsoft.com/office/drawing/2014/main" id="{C3C694D8-18E8-4734-83FB-EB5B5998EC91}"/>
                </a:ext>
              </a:extLst>
            </p:cNvPr>
            <p:cNvSpPr/>
            <p:nvPr/>
          </p:nvSpPr>
          <p:spPr>
            <a:xfrm>
              <a:off x="6840459" y="4223452"/>
              <a:ext cx="26130" cy="199747"/>
            </a:xfrm>
            <a:custGeom>
              <a:avLst/>
              <a:gdLst/>
              <a:ahLst/>
              <a:cxnLst/>
              <a:rect l="l" t="t" r="r" b="b"/>
              <a:pathLst>
                <a:path w="391" h="2989" extrusionOk="0">
                  <a:moveTo>
                    <a:pt x="153" y="0"/>
                  </a:moveTo>
                  <a:cubicBezTo>
                    <a:pt x="150" y="0"/>
                    <a:pt x="147" y="1"/>
                    <a:pt x="144" y="1"/>
                  </a:cubicBezTo>
                  <a:cubicBezTo>
                    <a:pt x="97" y="6"/>
                    <a:pt x="65" y="48"/>
                    <a:pt x="70" y="97"/>
                  </a:cubicBezTo>
                  <a:cubicBezTo>
                    <a:pt x="70" y="97"/>
                    <a:pt x="75" y="177"/>
                    <a:pt x="85" y="311"/>
                  </a:cubicBezTo>
                  <a:cubicBezTo>
                    <a:pt x="129" y="877"/>
                    <a:pt x="213" y="2389"/>
                    <a:pt x="0" y="2983"/>
                  </a:cubicBezTo>
                  <a:cubicBezTo>
                    <a:pt x="53" y="2988"/>
                    <a:pt x="117" y="2988"/>
                    <a:pt x="181" y="2988"/>
                  </a:cubicBezTo>
                  <a:cubicBezTo>
                    <a:pt x="390" y="2305"/>
                    <a:pt x="294" y="760"/>
                    <a:pt x="257" y="247"/>
                  </a:cubicBezTo>
                  <a:cubicBezTo>
                    <a:pt x="245" y="151"/>
                    <a:pt x="240" y="92"/>
                    <a:pt x="240" y="80"/>
                  </a:cubicBezTo>
                  <a:cubicBezTo>
                    <a:pt x="236" y="36"/>
                    <a:pt x="198"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17;p59">
              <a:extLst>
                <a:ext uri="{FF2B5EF4-FFF2-40B4-BE49-F238E27FC236}">
                  <a16:creationId xmlns:a16="http://schemas.microsoft.com/office/drawing/2014/main" id="{DCFE367F-0534-48FD-A719-76DC82A1FA57}"/>
                </a:ext>
              </a:extLst>
            </p:cNvPr>
            <p:cNvSpPr/>
            <p:nvPr/>
          </p:nvSpPr>
          <p:spPr>
            <a:xfrm>
              <a:off x="7096142" y="4095209"/>
              <a:ext cx="141207" cy="264370"/>
            </a:xfrm>
            <a:custGeom>
              <a:avLst/>
              <a:gdLst/>
              <a:ahLst/>
              <a:cxnLst/>
              <a:rect l="l" t="t" r="r" b="b"/>
              <a:pathLst>
                <a:path w="2113" h="3956" extrusionOk="0">
                  <a:moveTo>
                    <a:pt x="1856" y="1"/>
                  </a:moveTo>
                  <a:cubicBezTo>
                    <a:pt x="1140" y="888"/>
                    <a:pt x="1" y="2566"/>
                    <a:pt x="317" y="3956"/>
                  </a:cubicBezTo>
                  <a:cubicBezTo>
                    <a:pt x="1370" y="3250"/>
                    <a:pt x="2112" y="2048"/>
                    <a:pt x="1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18;p59">
              <a:extLst>
                <a:ext uri="{FF2B5EF4-FFF2-40B4-BE49-F238E27FC236}">
                  <a16:creationId xmlns:a16="http://schemas.microsoft.com/office/drawing/2014/main" id="{24A380FB-0C2C-4F5C-9F24-CB89C13C9962}"/>
                </a:ext>
              </a:extLst>
            </p:cNvPr>
            <p:cNvSpPr/>
            <p:nvPr/>
          </p:nvSpPr>
          <p:spPr>
            <a:xfrm>
              <a:off x="6125004" y="3567801"/>
              <a:ext cx="337947" cy="782617"/>
            </a:xfrm>
            <a:custGeom>
              <a:avLst/>
              <a:gdLst/>
              <a:ahLst/>
              <a:cxnLst/>
              <a:rect l="l" t="t" r="r" b="b"/>
              <a:pathLst>
                <a:path w="5057" h="11711" extrusionOk="0">
                  <a:moveTo>
                    <a:pt x="4592" y="0"/>
                  </a:moveTo>
                  <a:cubicBezTo>
                    <a:pt x="4583" y="0"/>
                    <a:pt x="4574" y="1"/>
                    <a:pt x="4565" y="4"/>
                  </a:cubicBezTo>
                  <a:cubicBezTo>
                    <a:pt x="4565" y="4"/>
                    <a:pt x="4458" y="73"/>
                    <a:pt x="4276" y="223"/>
                  </a:cubicBezTo>
                  <a:cubicBezTo>
                    <a:pt x="4239" y="255"/>
                    <a:pt x="4196" y="287"/>
                    <a:pt x="4153" y="325"/>
                  </a:cubicBezTo>
                  <a:cubicBezTo>
                    <a:pt x="3565" y="827"/>
                    <a:pt x="2465" y="1913"/>
                    <a:pt x="1545" y="3665"/>
                  </a:cubicBezTo>
                  <a:cubicBezTo>
                    <a:pt x="1471" y="3805"/>
                    <a:pt x="1395" y="3948"/>
                    <a:pt x="1326" y="4104"/>
                  </a:cubicBezTo>
                  <a:cubicBezTo>
                    <a:pt x="1219" y="4323"/>
                    <a:pt x="1118" y="4553"/>
                    <a:pt x="1022" y="4792"/>
                  </a:cubicBezTo>
                  <a:cubicBezTo>
                    <a:pt x="984" y="4883"/>
                    <a:pt x="946" y="4980"/>
                    <a:pt x="909" y="5076"/>
                  </a:cubicBezTo>
                  <a:cubicBezTo>
                    <a:pt x="610" y="5862"/>
                    <a:pt x="364" y="6743"/>
                    <a:pt x="203" y="7732"/>
                  </a:cubicBezTo>
                  <a:cubicBezTo>
                    <a:pt x="176" y="7903"/>
                    <a:pt x="151" y="8080"/>
                    <a:pt x="129" y="8262"/>
                  </a:cubicBezTo>
                  <a:cubicBezTo>
                    <a:pt x="1" y="9262"/>
                    <a:pt x="407" y="10020"/>
                    <a:pt x="1022" y="10597"/>
                  </a:cubicBezTo>
                  <a:cubicBezTo>
                    <a:pt x="2128" y="11639"/>
                    <a:pt x="3775" y="11711"/>
                    <a:pt x="4207" y="11711"/>
                  </a:cubicBezTo>
                  <a:cubicBezTo>
                    <a:pt x="4275" y="11711"/>
                    <a:pt x="4313" y="11709"/>
                    <a:pt x="4313" y="11709"/>
                  </a:cubicBezTo>
                  <a:cubicBezTo>
                    <a:pt x="4372" y="10661"/>
                    <a:pt x="4448" y="10271"/>
                    <a:pt x="4533" y="9673"/>
                  </a:cubicBezTo>
                  <a:cubicBezTo>
                    <a:pt x="4533" y="9673"/>
                    <a:pt x="3378" y="9513"/>
                    <a:pt x="3688" y="6706"/>
                  </a:cubicBezTo>
                  <a:cubicBezTo>
                    <a:pt x="5057" y="2091"/>
                    <a:pt x="4976" y="0"/>
                    <a:pt x="4592"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19;p59">
              <a:extLst>
                <a:ext uri="{FF2B5EF4-FFF2-40B4-BE49-F238E27FC236}">
                  <a16:creationId xmlns:a16="http://schemas.microsoft.com/office/drawing/2014/main" id="{31E15F78-E8A6-4866-BBBA-08E20CB75B0F}"/>
                </a:ext>
              </a:extLst>
            </p:cNvPr>
            <p:cNvSpPr/>
            <p:nvPr/>
          </p:nvSpPr>
          <p:spPr>
            <a:xfrm>
              <a:off x="6402472" y="3582704"/>
              <a:ext cx="20115" cy="32545"/>
            </a:xfrm>
            <a:custGeom>
              <a:avLst/>
              <a:gdLst/>
              <a:ahLst/>
              <a:cxnLst/>
              <a:rect l="l" t="t" r="r" b="b"/>
              <a:pathLst>
                <a:path w="301" h="487" extrusionOk="0">
                  <a:moveTo>
                    <a:pt x="124" y="0"/>
                  </a:moveTo>
                  <a:cubicBezTo>
                    <a:pt x="87" y="32"/>
                    <a:pt x="44" y="64"/>
                    <a:pt x="1" y="102"/>
                  </a:cubicBezTo>
                  <a:cubicBezTo>
                    <a:pt x="55" y="176"/>
                    <a:pt x="103" y="284"/>
                    <a:pt x="136" y="422"/>
                  </a:cubicBezTo>
                  <a:cubicBezTo>
                    <a:pt x="140" y="461"/>
                    <a:pt x="172" y="487"/>
                    <a:pt x="206" y="487"/>
                  </a:cubicBezTo>
                  <a:cubicBezTo>
                    <a:pt x="209" y="487"/>
                    <a:pt x="212" y="487"/>
                    <a:pt x="215" y="486"/>
                  </a:cubicBezTo>
                  <a:lnTo>
                    <a:pt x="225" y="486"/>
                  </a:lnTo>
                  <a:cubicBezTo>
                    <a:pt x="274" y="481"/>
                    <a:pt x="301" y="439"/>
                    <a:pt x="289" y="390"/>
                  </a:cubicBezTo>
                  <a:cubicBezTo>
                    <a:pt x="257" y="220"/>
                    <a:pt x="193" y="91"/>
                    <a:pt x="12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20;p59">
              <a:extLst>
                <a:ext uri="{FF2B5EF4-FFF2-40B4-BE49-F238E27FC236}">
                  <a16:creationId xmlns:a16="http://schemas.microsoft.com/office/drawing/2014/main" id="{BBAB78BC-6695-4829-A54D-8223CBB89273}"/>
                </a:ext>
              </a:extLst>
            </p:cNvPr>
            <p:cNvSpPr/>
            <p:nvPr/>
          </p:nvSpPr>
          <p:spPr>
            <a:xfrm>
              <a:off x="6125004" y="4084517"/>
              <a:ext cx="77186" cy="191461"/>
            </a:xfrm>
            <a:custGeom>
              <a:avLst/>
              <a:gdLst/>
              <a:ahLst/>
              <a:cxnLst/>
              <a:rect l="l" t="t" r="r" b="b"/>
              <a:pathLst>
                <a:path w="1155" h="2865" extrusionOk="0">
                  <a:moveTo>
                    <a:pt x="203" y="0"/>
                  </a:moveTo>
                  <a:cubicBezTo>
                    <a:pt x="176" y="171"/>
                    <a:pt x="151" y="348"/>
                    <a:pt x="129" y="530"/>
                  </a:cubicBezTo>
                  <a:cubicBezTo>
                    <a:pt x="1" y="1530"/>
                    <a:pt x="407" y="2288"/>
                    <a:pt x="1022" y="2865"/>
                  </a:cubicBezTo>
                  <a:cubicBezTo>
                    <a:pt x="1155" y="1786"/>
                    <a:pt x="519" y="541"/>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21;p59">
              <a:extLst>
                <a:ext uri="{FF2B5EF4-FFF2-40B4-BE49-F238E27FC236}">
                  <a16:creationId xmlns:a16="http://schemas.microsoft.com/office/drawing/2014/main" id="{3BA2DB02-8D53-4626-B321-B73FDB8C59D5}"/>
                </a:ext>
              </a:extLst>
            </p:cNvPr>
            <p:cNvSpPr/>
            <p:nvPr/>
          </p:nvSpPr>
          <p:spPr>
            <a:xfrm>
              <a:off x="6334709" y="3757927"/>
              <a:ext cx="76050" cy="364878"/>
            </a:xfrm>
            <a:custGeom>
              <a:avLst/>
              <a:gdLst/>
              <a:ahLst/>
              <a:cxnLst/>
              <a:rect l="l" t="t" r="r" b="b"/>
              <a:pathLst>
                <a:path w="1138" h="5460" extrusionOk="0">
                  <a:moveTo>
                    <a:pt x="1044" y="0"/>
                  </a:moveTo>
                  <a:cubicBezTo>
                    <a:pt x="1007" y="0"/>
                    <a:pt x="970" y="26"/>
                    <a:pt x="957" y="67"/>
                  </a:cubicBezTo>
                  <a:cubicBezTo>
                    <a:pt x="946" y="94"/>
                    <a:pt x="75" y="3156"/>
                    <a:pt x="0" y="5369"/>
                  </a:cubicBezTo>
                  <a:cubicBezTo>
                    <a:pt x="0" y="5417"/>
                    <a:pt x="37" y="5460"/>
                    <a:pt x="85" y="5460"/>
                  </a:cubicBezTo>
                  <a:lnTo>
                    <a:pt x="91" y="5460"/>
                  </a:lnTo>
                  <a:cubicBezTo>
                    <a:pt x="139" y="5460"/>
                    <a:pt x="171" y="5422"/>
                    <a:pt x="176" y="5374"/>
                  </a:cubicBezTo>
                  <a:cubicBezTo>
                    <a:pt x="252" y="3183"/>
                    <a:pt x="1117" y="141"/>
                    <a:pt x="1128" y="114"/>
                  </a:cubicBezTo>
                  <a:cubicBezTo>
                    <a:pt x="1138" y="67"/>
                    <a:pt x="1111" y="18"/>
                    <a:pt x="1064" y="3"/>
                  </a:cubicBezTo>
                  <a:cubicBezTo>
                    <a:pt x="1057" y="1"/>
                    <a:pt x="1050" y="0"/>
                    <a:pt x="10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22;p59">
              <a:extLst>
                <a:ext uri="{FF2B5EF4-FFF2-40B4-BE49-F238E27FC236}">
                  <a16:creationId xmlns:a16="http://schemas.microsoft.com/office/drawing/2014/main" id="{FC64EFCE-657D-43F4-92D2-0490532878BF}"/>
                </a:ext>
              </a:extLst>
            </p:cNvPr>
            <p:cNvSpPr/>
            <p:nvPr/>
          </p:nvSpPr>
          <p:spPr>
            <a:xfrm>
              <a:off x="6378213" y="3779580"/>
              <a:ext cx="49051" cy="64288"/>
            </a:xfrm>
            <a:custGeom>
              <a:avLst/>
              <a:gdLst/>
              <a:ahLst/>
              <a:cxnLst/>
              <a:rect l="l" t="t" r="r" b="b"/>
              <a:pathLst>
                <a:path w="734" h="962" extrusionOk="0">
                  <a:moveTo>
                    <a:pt x="633" y="0"/>
                  </a:moveTo>
                  <a:cubicBezTo>
                    <a:pt x="606" y="0"/>
                    <a:pt x="579" y="13"/>
                    <a:pt x="563" y="37"/>
                  </a:cubicBezTo>
                  <a:lnTo>
                    <a:pt x="28" y="822"/>
                  </a:lnTo>
                  <a:cubicBezTo>
                    <a:pt x="1" y="865"/>
                    <a:pt x="11" y="918"/>
                    <a:pt x="55" y="945"/>
                  </a:cubicBezTo>
                  <a:cubicBezTo>
                    <a:pt x="70" y="956"/>
                    <a:pt x="87" y="961"/>
                    <a:pt x="107" y="961"/>
                  </a:cubicBezTo>
                  <a:cubicBezTo>
                    <a:pt x="134" y="961"/>
                    <a:pt x="161" y="945"/>
                    <a:pt x="178" y="924"/>
                  </a:cubicBezTo>
                  <a:lnTo>
                    <a:pt x="706" y="133"/>
                  </a:lnTo>
                  <a:cubicBezTo>
                    <a:pt x="733" y="96"/>
                    <a:pt x="723" y="42"/>
                    <a:pt x="679" y="15"/>
                  </a:cubicBezTo>
                  <a:cubicBezTo>
                    <a:pt x="665" y="5"/>
                    <a:pt x="649" y="0"/>
                    <a:pt x="6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23;p59">
              <a:extLst>
                <a:ext uri="{FF2B5EF4-FFF2-40B4-BE49-F238E27FC236}">
                  <a16:creationId xmlns:a16="http://schemas.microsoft.com/office/drawing/2014/main" id="{1A66D779-5290-4607-AC1C-89351D69CD12}"/>
                </a:ext>
              </a:extLst>
            </p:cNvPr>
            <p:cNvSpPr/>
            <p:nvPr/>
          </p:nvSpPr>
          <p:spPr>
            <a:xfrm>
              <a:off x="6309982" y="4117463"/>
              <a:ext cx="132586" cy="65357"/>
            </a:xfrm>
            <a:custGeom>
              <a:avLst/>
              <a:gdLst/>
              <a:ahLst/>
              <a:cxnLst/>
              <a:rect l="l" t="t" r="r" b="b"/>
              <a:pathLst>
                <a:path w="1984" h="978" extrusionOk="0">
                  <a:moveTo>
                    <a:pt x="212" y="1"/>
                  </a:moveTo>
                  <a:cubicBezTo>
                    <a:pt x="160" y="1"/>
                    <a:pt x="113" y="7"/>
                    <a:pt x="70" y="21"/>
                  </a:cubicBezTo>
                  <a:cubicBezTo>
                    <a:pt x="23" y="37"/>
                    <a:pt x="1" y="85"/>
                    <a:pt x="12" y="133"/>
                  </a:cubicBezTo>
                  <a:cubicBezTo>
                    <a:pt x="24" y="167"/>
                    <a:pt x="58" y="191"/>
                    <a:pt x="95" y="191"/>
                  </a:cubicBezTo>
                  <a:cubicBezTo>
                    <a:pt x="104" y="191"/>
                    <a:pt x="114" y="189"/>
                    <a:pt x="124" y="186"/>
                  </a:cubicBezTo>
                  <a:cubicBezTo>
                    <a:pt x="153" y="177"/>
                    <a:pt x="185" y="173"/>
                    <a:pt x="222" y="173"/>
                  </a:cubicBezTo>
                  <a:cubicBezTo>
                    <a:pt x="638" y="173"/>
                    <a:pt x="1509" y="725"/>
                    <a:pt x="1834" y="961"/>
                  </a:cubicBezTo>
                  <a:cubicBezTo>
                    <a:pt x="1850" y="972"/>
                    <a:pt x="1872" y="978"/>
                    <a:pt x="1893" y="978"/>
                  </a:cubicBezTo>
                  <a:cubicBezTo>
                    <a:pt x="1920" y="978"/>
                    <a:pt x="1942" y="961"/>
                    <a:pt x="1957" y="940"/>
                  </a:cubicBezTo>
                  <a:cubicBezTo>
                    <a:pt x="1984" y="903"/>
                    <a:pt x="1979" y="849"/>
                    <a:pt x="1936" y="817"/>
                  </a:cubicBezTo>
                  <a:cubicBezTo>
                    <a:pt x="1813" y="729"/>
                    <a:pt x="773" y="1"/>
                    <a:pt x="212"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24;p59">
              <a:extLst>
                <a:ext uri="{FF2B5EF4-FFF2-40B4-BE49-F238E27FC236}">
                  <a16:creationId xmlns:a16="http://schemas.microsoft.com/office/drawing/2014/main" id="{53C45979-F406-41E9-A173-C2C7F5F87690}"/>
                </a:ext>
              </a:extLst>
            </p:cNvPr>
            <p:cNvSpPr/>
            <p:nvPr/>
          </p:nvSpPr>
          <p:spPr>
            <a:xfrm>
              <a:off x="6265007" y="4115993"/>
              <a:ext cx="79324" cy="41233"/>
            </a:xfrm>
            <a:custGeom>
              <a:avLst/>
              <a:gdLst/>
              <a:ahLst/>
              <a:cxnLst/>
              <a:rect l="l" t="t" r="r" b="b"/>
              <a:pathLst>
                <a:path w="1187" h="617" extrusionOk="0">
                  <a:moveTo>
                    <a:pt x="1100" y="0"/>
                  </a:moveTo>
                  <a:cubicBezTo>
                    <a:pt x="1027" y="0"/>
                    <a:pt x="456" y="11"/>
                    <a:pt x="27" y="481"/>
                  </a:cubicBezTo>
                  <a:cubicBezTo>
                    <a:pt x="0" y="513"/>
                    <a:pt x="0" y="566"/>
                    <a:pt x="32" y="593"/>
                  </a:cubicBezTo>
                  <a:cubicBezTo>
                    <a:pt x="49" y="610"/>
                    <a:pt x="72" y="617"/>
                    <a:pt x="94" y="617"/>
                  </a:cubicBezTo>
                  <a:cubicBezTo>
                    <a:pt x="100" y="617"/>
                    <a:pt x="107" y="616"/>
                    <a:pt x="113" y="615"/>
                  </a:cubicBezTo>
                  <a:cubicBezTo>
                    <a:pt x="129" y="610"/>
                    <a:pt x="140" y="598"/>
                    <a:pt x="150" y="588"/>
                  </a:cubicBezTo>
                  <a:cubicBezTo>
                    <a:pt x="536" y="165"/>
                    <a:pt x="1076" y="161"/>
                    <a:pt x="1106" y="161"/>
                  </a:cubicBezTo>
                  <a:cubicBezTo>
                    <a:pt x="1107" y="161"/>
                    <a:pt x="1107" y="161"/>
                    <a:pt x="1107" y="161"/>
                  </a:cubicBezTo>
                  <a:cubicBezTo>
                    <a:pt x="1150" y="161"/>
                    <a:pt x="1187" y="129"/>
                    <a:pt x="1187" y="80"/>
                  </a:cubicBezTo>
                  <a:cubicBezTo>
                    <a:pt x="1187" y="37"/>
                    <a:pt x="1155" y="0"/>
                    <a:pt x="1107" y="0"/>
                  </a:cubicBezTo>
                  <a:cubicBezTo>
                    <a:pt x="1106" y="0"/>
                    <a:pt x="1104" y="0"/>
                    <a:pt x="110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25;p59">
              <a:extLst>
                <a:ext uri="{FF2B5EF4-FFF2-40B4-BE49-F238E27FC236}">
                  <a16:creationId xmlns:a16="http://schemas.microsoft.com/office/drawing/2014/main" id="{E373E389-9550-4B13-9A3F-6AE35A30CA3A}"/>
                </a:ext>
              </a:extLst>
            </p:cNvPr>
            <p:cNvSpPr/>
            <p:nvPr/>
          </p:nvSpPr>
          <p:spPr>
            <a:xfrm>
              <a:off x="6269284" y="4093405"/>
              <a:ext cx="78322" cy="35820"/>
            </a:xfrm>
            <a:custGeom>
              <a:avLst/>
              <a:gdLst/>
              <a:ahLst/>
              <a:cxnLst/>
              <a:rect l="l" t="t" r="r" b="b"/>
              <a:pathLst>
                <a:path w="1172" h="536" extrusionOk="0">
                  <a:moveTo>
                    <a:pt x="153" y="0"/>
                  </a:moveTo>
                  <a:cubicBezTo>
                    <a:pt x="135" y="0"/>
                    <a:pt x="116" y="0"/>
                    <a:pt x="97" y="1"/>
                  </a:cubicBezTo>
                  <a:cubicBezTo>
                    <a:pt x="44" y="1"/>
                    <a:pt x="0" y="44"/>
                    <a:pt x="6" y="97"/>
                  </a:cubicBezTo>
                  <a:cubicBezTo>
                    <a:pt x="6" y="151"/>
                    <a:pt x="49" y="193"/>
                    <a:pt x="102" y="193"/>
                  </a:cubicBezTo>
                  <a:cubicBezTo>
                    <a:pt x="122" y="193"/>
                    <a:pt x="141" y="192"/>
                    <a:pt x="160" y="192"/>
                  </a:cubicBezTo>
                  <a:cubicBezTo>
                    <a:pt x="758" y="192"/>
                    <a:pt x="984" y="494"/>
                    <a:pt x="984" y="499"/>
                  </a:cubicBezTo>
                  <a:cubicBezTo>
                    <a:pt x="1006" y="526"/>
                    <a:pt x="1038" y="536"/>
                    <a:pt x="1070" y="536"/>
                  </a:cubicBezTo>
                  <a:cubicBezTo>
                    <a:pt x="1086" y="536"/>
                    <a:pt x="1107" y="531"/>
                    <a:pt x="1123" y="519"/>
                  </a:cubicBezTo>
                  <a:cubicBezTo>
                    <a:pt x="1166" y="487"/>
                    <a:pt x="1172" y="423"/>
                    <a:pt x="1139" y="381"/>
                  </a:cubicBezTo>
                  <a:cubicBezTo>
                    <a:pt x="1128" y="366"/>
                    <a:pt x="849" y="0"/>
                    <a:pt x="15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26;p59">
              <a:extLst>
                <a:ext uri="{FF2B5EF4-FFF2-40B4-BE49-F238E27FC236}">
                  <a16:creationId xmlns:a16="http://schemas.microsoft.com/office/drawing/2014/main" id="{E7B22A32-2257-484D-BA23-62A4DC6E1C9C}"/>
                </a:ext>
              </a:extLst>
            </p:cNvPr>
            <p:cNvSpPr/>
            <p:nvPr/>
          </p:nvSpPr>
          <p:spPr>
            <a:xfrm>
              <a:off x="6536795" y="3301959"/>
              <a:ext cx="28669" cy="81463"/>
            </a:xfrm>
            <a:custGeom>
              <a:avLst/>
              <a:gdLst/>
              <a:ahLst/>
              <a:cxnLst/>
              <a:rect l="l" t="t" r="r" b="b"/>
              <a:pathLst>
                <a:path w="429" h="1219" extrusionOk="0">
                  <a:moveTo>
                    <a:pt x="268" y="0"/>
                  </a:moveTo>
                  <a:cubicBezTo>
                    <a:pt x="252" y="0"/>
                    <a:pt x="236" y="10"/>
                    <a:pt x="231" y="27"/>
                  </a:cubicBezTo>
                  <a:lnTo>
                    <a:pt x="50" y="743"/>
                  </a:lnTo>
                  <a:cubicBezTo>
                    <a:pt x="28" y="817"/>
                    <a:pt x="1" y="925"/>
                    <a:pt x="38" y="1016"/>
                  </a:cubicBezTo>
                  <a:cubicBezTo>
                    <a:pt x="65" y="1080"/>
                    <a:pt x="119" y="1133"/>
                    <a:pt x="193" y="1165"/>
                  </a:cubicBezTo>
                  <a:cubicBezTo>
                    <a:pt x="257" y="1197"/>
                    <a:pt x="327" y="1209"/>
                    <a:pt x="386" y="1219"/>
                  </a:cubicBezTo>
                  <a:lnTo>
                    <a:pt x="396" y="1219"/>
                  </a:lnTo>
                  <a:cubicBezTo>
                    <a:pt x="413" y="1219"/>
                    <a:pt x="423" y="1202"/>
                    <a:pt x="423" y="1192"/>
                  </a:cubicBezTo>
                  <a:cubicBezTo>
                    <a:pt x="428" y="1170"/>
                    <a:pt x="413" y="1155"/>
                    <a:pt x="396" y="1150"/>
                  </a:cubicBezTo>
                  <a:cubicBezTo>
                    <a:pt x="338" y="1144"/>
                    <a:pt x="274" y="1133"/>
                    <a:pt x="220" y="1106"/>
                  </a:cubicBezTo>
                  <a:cubicBezTo>
                    <a:pt x="161" y="1080"/>
                    <a:pt x="124" y="1037"/>
                    <a:pt x="102" y="989"/>
                  </a:cubicBezTo>
                  <a:cubicBezTo>
                    <a:pt x="75" y="925"/>
                    <a:pt x="92" y="844"/>
                    <a:pt x="114" y="760"/>
                  </a:cubicBezTo>
                  <a:lnTo>
                    <a:pt x="295" y="42"/>
                  </a:lnTo>
                  <a:cubicBezTo>
                    <a:pt x="300" y="27"/>
                    <a:pt x="290" y="5"/>
                    <a:pt x="268"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27;p59">
              <a:extLst>
                <a:ext uri="{FF2B5EF4-FFF2-40B4-BE49-F238E27FC236}">
                  <a16:creationId xmlns:a16="http://schemas.microsoft.com/office/drawing/2014/main" id="{4118E707-FB36-4299-9B50-D3264757488E}"/>
                </a:ext>
              </a:extLst>
            </p:cNvPr>
            <p:cNvSpPr/>
            <p:nvPr/>
          </p:nvSpPr>
          <p:spPr>
            <a:xfrm>
              <a:off x="6575421" y="3276364"/>
              <a:ext cx="62551" cy="37156"/>
            </a:xfrm>
            <a:custGeom>
              <a:avLst/>
              <a:gdLst/>
              <a:ahLst/>
              <a:cxnLst/>
              <a:rect l="l" t="t" r="r" b="b"/>
              <a:pathLst>
                <a:path w="936" h="556" extrusionOk="0">
                  <a:moveTo>
                    <a:pt x="495" y="0"/>
                  </a:moveTo>
                  <a:cubicBezTo>
                    <a:pt x="469" y="0"/>
                    <a:pt x="444" y="1"/>
                    <a:pt x="417" y="3"/>
                  </a:cubicBezTo>
                  <a:cubicBezTo>
                    <a:pt x="358" y="14"/>
                    <a:pt x="305" y="36"/>
                    <a:pt x="252" y="62"/>
                  </a:cubicBezTo>
                  <a:cubicBezTo>
                    <a:pt x="128" y="137"/>
                    <a:pt x="32" y="255"/>
                    <a:pt x="0" y="393"/>
                  </a:cubicBezTo>
                  <a:cubicBezTo>
                    <a:pt x="117" y="497"/>
                    <a:pt x="271" y="555"/>
                    <a:pt x="425" y="555"/>
                  </a:cubicBezTo>
                  <a:cubicBezTo>
                    <a:pt x="455" y="555"/>
                    <a:pt x="484" y="553"/>
                    <a:pt x="513" y="549"/>
                  </a:cubicBezTo>
                  <a:cubicBezTo>
                    <a:pt x="695" y="522"/>
                    <a:pt x="851" y="399"/>
                    <a:pt x="935" y="238"/>
                  </a:cubicBezTo>
                  <a:cubicBezTo>
                    <a:pt x="861" y="121"/>
                    <a:pt x="738" y="41"/>
                    <a:pt x="604" y="9"/>
                  </a:cubicBezTo>
                  <a:cubicBezTo>
                    <a:pt x="567" y="3"/>
                    <a:pt x="531"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28;p59">
              <a:extLst>
                <a:ext uri="{FF2B5EF4-FFF2-40B4-BE49-F238E27FC236}">
                  <a16:creationId xmlns:a16="http://schemas.microsoft.com/office/drawing/2014/main" id="{6F182AEA-EBE5-4F3F-AD4F-9CB9A5E528BB}"/>
                </a:ext>
              </a:extLst>
            </p:cNvPr>
            <p:cNvSpPr/>
            <p:nvPr/>
          </p:nvSpPr>
          <p:spPr>
            <a:xfrm>
              <a:off x="6572882" y="3274292"/>
              <a:ext cx="68365" cy="31676"/>
            </a:xfrm>
            <a:custGeom>
              <a:avLst/>
              <a:gdLst/>
              <a:ahLst/>
              <a:cxnLst/>
              <a:rect l="l" t="t" r="r" b="b"/>
              <a:pathLst>
                <a:path w="1023" h="474" extrusionOk="0">
                  <a:moveTo>
                    <a:pt x="534" y="0"/>
                  </a:moveTo>
                  <a:cubicBezTo>
                    <a:pt x="435" y="0"/>
                    <a:pt x="335" y="27"/>
                    <a:pt x="252" y="77"/>
                  </a:cubicBezTo>
                  <a:cubicBezTo>
                    <a:pt x="129" y="158"/>
                    <a:pt x="38" y="286"/>
                    <a:pt x="6" y="430"/>
                  </a:cubicBezTo>
                  <a:cubicBezTo>
                    <a:pt x="1" y="451"/>
                    <a:pt x="11" y="468"/>
                    <a:pt x="33" y="473"/>
                  </a:cubicBezTo>
                  <a:lnTo>
                    <a:pt x="43" y="473"/>
                  </a:lnTo>
                  <a:cubicBezTo>
                    <a:pt x="60" y="468"/>
                    <a:pt x="70" y="456"/>
                    <a:pt x="70" y="446"/>
                  </a:cubicBezTo>
                  <a:cubicBezTo>
                    <a:pt x="97" y="318"/>
                    <a:pt x="177" y="205"/>
                    <a:pt x="290" y="136"/>
                  </a:cubicBezTo>
                  <a:cubicBezTo>
                    <a:pt x="363" y="92"/>
                    <a:pt x="452" y="68"/>
                    <a:pt x="539" y="68"/>
                  </a:cubicBezTo>
                  <a:cubicBezTo>
                    <a:pt x="580" y="68"/>
                    <a:pt x="620" y="73"/>
                    <a:pt x="658" y="83"/>
                  </a:cubicBezTo>
                  <a:cubicBezTo>
                    <a:pt x="781" y="115"/>
                    <a:pt x="894" y="200"/>
                    <a:pt x="958" y="313"/>
                  </a:cubicBezTo>
                  <a:cubicBezTo>
                    <a:pt x="961" y="323"/>
                    <a:pt x="971" y="328"/>
                    <a:pt x="982" y="328"/>
                  </a:cubicBezTo>
                  <a:cubicBezTo>
                    <a:pt x="989" y="328"/>
                    <a:pt x="995" y="327"/>
                    <a:pt x="1000" y="323"/>
                  </a:cubicBezTo>
                  <a:cubicBezTo>
                    <a:pt x="1017" y="318"/>
                    <a:pt x="1022" y="296"/>
                    <a:pt x="1017" y="281"/>
                  </a:cubicBezTo>
                  <a:cubicBezTo>
                    <a:pt x="946" y="152"/>
                    <a:pt x="818" y="56"/>
                    <a:pt x="674" y="19"/>
                  </a:cubicBezTo>
                  <a:cubicBezTo>
                    <a:pt x="629" y="7"/>
                    <a:pt x="582" y="0"/>
                    <a:pt x="53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29;p59">
              <a:extLst>
                <a:ext uri="{FF2B5EF4-FFF2-40B4-BE49-F238E27FC236}">
                  <a16:creationId xmlns:a16="http://schemas.microsoft.com/office/drawing/2014/main" id="{F5685147-A8B4-4400-9B64-5C19EB335CD2}"/>
                </a:ext>
              </a:extLst>
            </p:cNvPr>
            <p:cNvSpPr/>
            <p:nvPr/>
          </p:nvSpPr>
          <p:spPr>
            <a:xfrm>
              <a:off x="6590057" y="3276364"/>
              <a:ext cx="31543" cy="26798"/>
            </a:xfrm>
            <a:custGeom>
              <a:avLst/>
              <a:gdLst/>
              <a:ahLst/>
              <a:cxnLst/>
              <a:rect l="l" t="t" r="r" b="b"/>
              <a:pathLst>
                <a:path w="472" h="401" extrusionOk="0">
                  <a:moveTo>
                    <a:pt x="276" y="0"/>
                  </a:moveTo>
                  <a:cubicBezTo>
                    <a:pt x="250" y="0"/>
                    <a:pt x="225" y="1"/>
                    <a:pt x="198" y="3"/>
                  </a:cubicBezTo>
                  <a:cubicBezTo>
                    <a:pt x="139" y="14"/>
                    <a:pt x="86" y="36"/>
                    <a:pt x="33" y="62"/>
                  </a:cubicBezTo>
                  <a:cubicBezTo>
                    <a:pt x="11" y="105"/>
                    <a:pt x="1" y="154"/>
                    <a:pt x="6" y="206"/>
                  </a:cubicBezTo>
                  <a:cubicBezTo>
                    <a:pt x="26" y="319"/>
                    <a:pt x="121" y="401"/>
                    <a:pt x="232" y="401"/>
                  </a:cubicBezTo>
                  <a:cubicBezTo>
                    <a:pt x="242" y="401"/>
                    <a:pt x="252" y="400"/>
                    <a:pt x="262" y="399"/>
                  </a:cubicBezTo>
                  <a:cubicBezTo>
                    <a:pt x="385" y="378"/>
                    <a:pt x="471" y="265"/>
                    <a:pt x="455" y="142"/>
                  </a:cubicBezTo>
                  <a:cubicBezTo>
                    <a:pt x="444" y="89"/>
                    <a:pt x="417" y="46"/>
                    <a:pt x="385" y="9"/>
                  </a:cubicBezTo>
                  <a:cubicBezTo>
                    <a:pt x="348" y="3"/>
                    <a:pt x="312" y="0"/>
                    <a:pt x="276"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30;p59">
              <a:extLst>
                <a:ext uri="{FF2B5EF4-FFF2-40B4-BE49-F238E27FC236}">
                  <a16:creationId xmlns:a16="http://schemas.microsoft.com/office/drawing/2014/main" id="{8E5AFB61-B575-4D32-BCD5-E18551A19A60}"/>
                </a:ext>
              </a:extLst>
            </p:cNvPr>
            <p:cNvSpPr/>
            <p:nvPr/>
          </p:nvSpPr>
          <p:spPr>
            <a:xfrm>
              <a:off x="6476784" y="3289997"/>
              <a:ext cx="62617" cy="37423"/>
            </a:xfrm>
            <a:custGeom>
              <a:avLst/>
              <a:gdLst/>
              <a:ahLst/>
              <a:cxnLst/>
              <a:rect l="l" t="t" r="r" b="b"/>
              <a:pathLst>
                <a:path w="937" h="560" extrusionOk="0">
                  <a:moveTo>
                    <a:pt x="500" y="0"/>
                  </a:moveTo>
                  <a:cubicBezTo>
                    <a:pt x="473" y="0"/>
                    <a:pt x="445" y="3"/>
                    <a:pt x="418" y="9"/>
                  </a:cubicBezTo>
                  <a:cubicBezTo>
                    <a:pt x="359" y="19"/>
                    <a:pt x="306" y="34"/>
                    <a:pt x="252" y="66"/>
                  </a:cubicBezTo>
                  <a:cubicBezTo>
                    <a:pt x="129" y="137"/>
                    <a:pt x="33" y="259"/>
                    <a:pt x="1" y="398"/>
                  </a:cubicBezTo>
                  <a:cubicBezTo>
                    <a:pt x="114" y="502"/>
                    <a:pt x="268" y="560"/>
                    <a:pt x="423" y="560"/>
                  </a:cubicBezTo>
                  <a:cubicBezTo>
                    <a:pt x="452" y="560"/>
                    <a:pt x="480" y="558"/>
                    <a:pt x="509" y="554"/>
                  </a:cubicBezTo>
                  <a:cubicBezTo>
                    <a:pt x="691" y="522"/>
                    <a:pt x="845" y="404"/>
                    <a:pt x="936" y="243"/>
                  </a:cubicBezTo>
                  <a:cubicBezTo>
                    <a:pt x="862" y="125"/>
                    <a:pt x="739" y="41"/>
                    <a:pt x="600" y="14"/>
                  </a:cubicBezTo>
                  <a:cubicBezTo>
                    <a:pt x="568" y="5"/>
                    <a:pt x="5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31;p59">
              <a:extLst>
                <a:ext uri="{FF2B5EF4-FFF2-40B4-BE49-F238E27FC236}">
                  <a16:creationId xmlns:a16="http://schemas.microsoft.com/office/drawing/2014/main" id="{634C78BB-6DD4-4790-9BB4-2C46DCA92F74}"/>
                </a:ext>
              </a:extLst>
            </p:cNvPr>
            <p:cNvSpPr/>
            <p:nvPr/>
          </p:nvSpPr>
          <p:spPr>
            <a:xfrm>
              <a:off x="6474311" y="3287992"/>
              <a:ext cx="68298" cy="31476"/>
            </a:xfrm>
            <a:custGeom>
              <a:avLst/>
              <a:gdLst/>
              <a:ahLst/>
              <a:cxnLst/>
              <a:rect l="l" t="t" r="r" b="b"/>
              <a:pathLst>
                <a:path w="1022" h="471" extrusionOk="0">
                  <a:moveTo>
                    <a:pt x="544" y="0"/>
                  </a:moveTo>
                  <a:cubicBezTo>
                    <a:pt x="442" y="0"/>
                    <a:pt x="338" y="29"/>
                    <a:pt x="252" y="81"/>
                  </a:cubicBezTo>
                  <a:cubicBezTo>
                    <a:pt x="124" y="155"/>
                    <a:pt x="33" y="289"/>
                    <a:pt x="6" y="434"/>
                  </a:cubicBezTo>
                  <a:cubicBezTo>
                    <a:pt x="1" y="449"/>
                    <a:pt x="11" y="466"/>
                    <a:pt x="28" y="471"/>
                  </a:cubicBezTo>
                  <a:lnTo>
                    <a:pt x="43" y="471"/>
                  </a:lnTo>
                  <a:cubicBezTo>
                    <a:pt x="55" y="471"/>
                    <a:pt x="65" y="461"/>
                    <a:pt x="70" y="444"/>
                  </a:cubicBezTo>
                  <a:cubicBezTo>
                    <a:pt x="97" y="321"/>
                    <a:pt x="177" y="204"/>
                    <a:pt x="284" y="140"/>
                  </a:cubicBezTo>
                  <a:cubicBezTo>
                    <a:pt x="362" y="92"/>
                    <a:pt x="454" y="66"/>
                    <a:pt x="543" y="66"/>
                  </a:cubicBezTo>
                  <a:cubicBezTo>
                    <a:pt x="582" y="66"/>
                    <a:pt x="621" y="71"/>
                    <a:pt x="658" y="81"/>
                  </a:cubicBezTo>
                  <a:cubicBezTo>
                    <a:pt x="781" y="113"/>
                    <a:pt x="894" y="204"/>
                    <a:pt x="953" y="310"/>
                  </a:cubicBezTo>
                  <a:cubicBezTo>
                    <a:pt x="959" y="325"/>
                    <a:pt x="972" y="332"/>
                    <a:pt x="983" y="332"/>
                  </a:cubicBezTo>
                  <a:cubicBezTo>
                    <a:pt x="989" y="332"/>
                    <a:pt x="995" y="331"/>
                    <a:pt x="1000" y="327"/>
                  </a:cubicBezTo>
                  <a:cubicBezTo>
                    <a:pt x="1017" y="316"/>
                    <a:pt x="1022" y="295"/>
                    <a:pt x="1010" y="278"/>
                  </a:cubicBezTo>
                  <a:cubicBezTo>
                    <a:pt x="941" y="150"/>
                    <a:pt x="813" y="54"/>
                    <a:pt x="674" y="17"/>
                  </a:cubicBezTo>
                  <a:cubicBezTo>
                    <a:pt x="632" y="6"/>
                    <a:pt x="589" y="0"/>
                    <a:pt x="54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32;p59">
              <a:extLst>
                <a:ext uri="{FF2B5EF4-FFF2-40B4-BE49-F238E27FC236}">
                  <a16:creationId xmlns:a16="http://schemas.microsoft.com/office/drawing/2014/main" id="{A54F8FD2-6020-4286-B0A0-EE633E45F1BC}"/>
                </a:ext>
              </a:extLst>
            </p:cNvPr>
            <p:cNvSpPr/>
            <p:nvPr/>
          </p:nvSpPr>
          <p:spPr>
            <a:xfrm>
              <a:off x="6491486" y="3289997"/>
              <a:ext cx="31075" cy="26798"/>
            </a:xfrm>
            <a:custGeom>
              <a:avLst/>
              <a:gdLst/>
              <a:ahLst/>
              <a:cxnLst/>
              <a:rect l="l" t="t" r="r" b="b"/>
              <a:pathLst>
                <a:path w="465" h="401" extrusionOk="0">
                  <a:moveTo>
                    <a:pt x="280" y="0"/>
                  </a:moveTo>
                  <a:cubicBezTo>
                    <a:pt x="253" y="0"/>
                    <a:pt x="225" y="3"/>
                    <a:pt x="198" y="9"/>
                  </a:cubicBezTo>
                  <a:cubicBezTo>
                    <a:pt x="139" y="19"/>
                    <a:pt x="86" y="34"/>
                    <a:pt x="32" y="66"/>
                  </a:cubicBezTo>
                  <a:cubicBezTo>
                    <a:pt x="11" y="105"/>
                    <a:pt x="0" y="157"/>
                    <a:pt x="5" y="206"/>
                  </a:cubicBezTo>
                  <a:cubicBezTo>
                    <a:pt x="21" y="320"/>
                    <a:pt x="117" y="400"/>
                    <a:pt x="232" y="400"/>
                  </a:cubicBezTo>
                  <a:cubicBezTo>
                    <a:pt x="242" y="400"/>
                    <a:pt x="252" y="400"/>
                    <a:pt x="262" y="398"/>
                  </a:cubicBezTo>
                  <a:cubicBezTo>
                    <a:pt x="380" y="382"/>
                    <a:pt x="465" y="270"/>
                    <a:pt x="449" y="147"/>
                  </a:cubicBezTo>
                  <a:cubicBezTo>
                    <a:pt x="444" y="93"/>
                    <a:pt x="417" y="46"/>
                    <a:pt x="380" y="14"/>
                  </a:cubicBezTo>
                  <a:cubicBezTo>
                    <a:pt x="348" y="5"/>
                    <a:pt x="314" y="0"/>
                    <a:pt x="280"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33;p59">
              <a:extLst>
                <a:ext uri="{FF2B5EF4-FFF2-40B4-BE49-F238E27FC236}">
                  <a16:creationId xmlns:a16="http://schemas.microsoft.com/office/drawing/2014/main" id="{F84A18D9-6376-4F6C-B75E-037B8C7CAC4C}"/>
                </a:ext>
              </a:extLst>
            </p:cNvPr>
            <p:cNvSpPr/>
            <p:nvPr/>
          </p:nvSpPr>
          <p:spPr>
            <a:xfrm>
              <a:off x="6587250" y="3229383"/>
              <a:ext cx="66493" cy="35084"/>
            </a:xfrm>
            <a:custGeom>
              <a:avLst/>
              <a:gdLst/>
              <a:ahLst/>
              <a:cxnLst/>
              <a:rect l="l" t="t" r="r" b="b"/>
              <a:pathLst>
                <a:path w="995" h="525" extrusionOk="0">
                  <a:moveTo>
                    <a:pt x="96" y="1"/>
                  </a:moveTo>
                  <a:cubicBezTo>
                    <a:pt x="37" y="70"/>
                    <a:pt x="0" y="172"/>
                    <a:pt x="16" y="263"/>
                  </a:cubicBezTo>
                  <a:cubicBezTo>
                    <a:pt x="336" y="311"/>
                    <a:pt x="647" y="402"/>
                    <a:pt x="940" y="524"/>
                  </a:cubicBezTo>
                  <a:cubicBezTo>
                    <a:pt x="956" y="509"/>
                    <a:pt x="994" y="455"/>
                    <a:pt x="978" y="440"/>
                  </a:cubicBezTo>
                  <a:cubicBezTo>
                    <a:pt x="738" y="215"/>
                    <a:pt x="422" y="55"/>
                    <a:pt x="96"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34;p59">
              <a:extLst>
                <a:ext uri="{FF2B5EF4-FFF2-40B4-BE49-F238E27FC236}">
                  <a16:creationId xmlns:a16="http://schemas.microsoft.com/office/drawing/2014/main" id="{67388910-DD4C-4770-A0D0-723D08B7E78E}"/>
                </a:ext>
              </a:extLst>
            </p:cNvPr>
            <p:cNvSpPr/>
            <p:nvPr/>
          </p:nvSpPr>
          <p:spPr>
            <a:xfrm>
              <a:off x="6467896" y="3236200"/>
              <a:ext cx="56803" cy="51858"/>
            </a:xfrm>
            <a:custGeom>
              <a:avLst/>
              <a:gdLst/>
              <a:ahLst/>
              <a:cxnLst/>
              <a:rect l="l" t="t" r="r" b="b"/>
              <a:pathLst>
                <a:path w="850" h="776" extrusionOk="0">
                  <a:moveTo>
                    <a:pt x="689" y="0"/>
                  </a:moveTo>
                  <a:cubicBezTo>
                    <a:pt x="401" y="161"/>
                    <a:pt x="156" y="412"/>
                    <a:pt x="6" y="711"/>
                  </a:cubicBezTo>
                  <a:cubicBezTo>
                    <a:pt x="1" y="728"/>
                    <a:pt x="54" y="770"/>
                    <a:pt x="70" y="775"/>
                  </a:cubicBezTo>
                  <a:cubicBezTo>
                    <a:pt x="305" y="562"/>
                    <a:pt x="568" y="370"/>
                    <a:pt x="850" y="214"/>
                  </a:cubicBezTo>
                  <a:cubicBezTo>
                    <a:pt x="834" y="123"/>
                    <a:pt x="770" y="44"/>
                    <a:pt x="68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09;p49">
            <a:extLst>
              <a:ext uri="{FF2B5EF4-FFF2-40B4-BE49-F238E27FC236}">
                <a16:creationId xmlns:a16="http://schemas.microsoft.com/office/drawing/2014/main" id="{ABC4C1B6-345E-4994-8676-90E77B480F3D}"/>
              </a:ext>
            </a:extLst>
          </p:cNvPr>
          <p:cNvSpPr txBox="1">
            <a:spLocks noGrp="1"/>
          </p:cNvSpPr>
          <p:nvPr>
            <p:ph type="title"/>
          </p:nvPr>
        </p:nvSpPr>
        <p:spPr>
          <a:xfrm>
            <a:off x="908506" y="491964"/>
            <a:ext cx="7527888" cy="1274700"/>
          </a:xfrm>
          <a:prstGeom prst="rect">
            <a:avLst/>
          </a:prstGeom>
        </p:spPr>
        <p:txBody>
          <a:bodyPr spcFirstLastPara="1" wrap="square" lIns="91425" tIns="91425" rIns="91425" bIns="91425" anchor="ctr" anchorCtr="0">
            <a:noAutofit/>
          </a:bodyPr>
          <a:lstStyle/>
          <a:p>
            <a:pPr marL="0" lvl="0" indent="0"/>
            <a:r>
              <a:rPr lang="zh-TW" altLang="en-US" sz="4400" dirty="0">
                <a:latin typeface="DFHeiHK-W9" panose="020B0900000000000000" pitchFamily="34" charset="-120"/>
                <a:ea typeface="DFHeiHK-W9" panose="020B0900000000000000" pitchFamily="34" charset="-120"/>
              </a:rPr>
              <a:t>難民 </a:t>
            </a:r>
            <a:r>
              <a:rPr lang="en-US" altLang="zh-TW" sz="4400" dirty="0">
                <a:latin typeface="DFHeiHK-W9" panose="020B0900000000000000" pitchFamily="34" charset="-120"/>
                <a:ea typeface="DFHeiHK-W9" panose="020B0900000000000000" pitchFamily="34" charset="-120"/>
              </a:rPr>
              <a:t>(Refugee)</a:t>
            </a:r>
            <a:endParaRPr lang="zh-TW" altLang="en-US" sz="4400" dirty="0">
              <a:latin typeface="DFHeiHK-W9" panose="020B0900000000000000" pitchFamily="34" charset="-120"/>
              <a:ea typeface="DFHeiHK-W9" panose="020B0900000000000000" pitchFamily="34" charset="-120"/>
            </a:endParaRPr>
          </a:p>
        </p:txBody>
      </p:sp>
      <p:sp>
        <p:nvSpPr>
          <p:cNvPr id="314" name="Google Shape;2209;p49">
            <a:extLst>
              <a:ext uri="{FF2B5EF4-FFF2-40B4-BE49-F238E27FC236}">
                <a16:creationId xmlns:a16="http://schemas.microsoft.com/office/drawing/2014/main" id="{6A403BEF-33D6-4B43-AD5F-25EB3684E786}"/>
              </a:ext>
            </a:extLst>
          </p:cNvPr>
          <p:cNvSpPr txBox="1">
            <a:spLocks/>
          </p:cNvSpPr>
          <p:nvPr/>
        </p:nvSpPr>
        <p:spPr>
          <a:xfrm>
            <a:off x="893447" y="1227191"/>
            <a:ext cx="8145890" cy="26463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marL="342900" indent="-342900">
              <a:lnSpc>
                <a:spcPct val="150000"/>
              </a:lnSpc>
              <a:buFont typeface="Arial" panose="020B0604020202020204" pitchFamily="34" charset="0"/>
              <a:buChar char="•"/>
            </a:pPr>
            <a:r>
              <a:rPr lang="zh-TW" altLang="en-US" sz="2400" dirty="0">
                <a:solidFill>
                  <a:schemeClr val="bg2">
                    <a:lumMod val="50000"/>
                  </a:schemeClr>
                </a:solidFill>
                <a:latin typeface="DFHeiHK-W9" panose="020B0900000000000000" pitchFamily="34" charset="-120"/>
                <a:ea typeface="DFHeiHK-W9" panose="020B0900000000000000" pitchFamily="34" charset="-120"/>
              </a:rPr>
              <a:t>法律上被承認的難民</a:t>
            </a:r>
            <a:endParaRPr lang="en-US" altLang="zh-TW" sz="2400" dirty="0">
              <a:solidFill>
                <a:schemeClr val="bg2">
                  <a:lumMod val="50000"/>
                </a:schemeClr>
              </a:solidFill>
              <a:latin typeface="DFHeiHK-W9" panose="020B0900000000000000" pitchFamily="34" charset="-120"/>
              <a:ea typeface="DFHeiHK-W9" panose="020B0900000000000000" pitchFamily="34" charset="-120"/>
            </a:endParaRPr>
          </a:p>
          <a:p>
            <a:pPr marL="342900" indent="-34290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是受到</a:t>
            </a:r>
            <a:r>
              <a:rPr lang="zh-TW" altLang="en-US" sz="2400" dirty="0">
                <a:solidFill>
                  <a:schemeClr val="bg2">
                    <a:lumMod val="50000"/>
                  </a:schemeClr>
                </a:solidFill>
                <a:latin typeface="DFHeiHK-W9" panose="020B0900000000000000" pitchFamily="34" charset="-120"/>
                <a:ea typeface="DFHeiHK-W9" panose="020B0900000000000000" pitchFamily="34" charset="-120"/>
              </a:rPr>
              <a:t>國際法例</a:t>
            </a:r>
            <a:r>
              <a:rPr lang="zh-TW" altLang="en-US" sz="2400" dirty="0">
                <a:latin typeface="DFHeiHK-W9" panose="020B0900000000000000" pitchFamily="34" charset="-120"/>
                <a:ea typeface="DFHeiHK-W9" panose="020B0900000000000000" pitchFamily="34" charset="-120"/>
              </a:rPr>
              <a:t>保護</a:t>
            </a:r>
            <a:endParaRPr lang="en-US" altLang="zh-TW" sz="2400" dirty="0">
              <a:latin typeface="DFHeiHK-W9" panose="020B0900000000000000" pitchFamily="34" charset="-120"/>
              <a:ea typeface="DFHeiHK-W9" panose="020B0900000000000000" pitchFamily="34" charset="-120"/>
            </a:endParaRPr>
          </a:p>
          <a:p>
            <a:pPr marL="342900" indent="-34290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特別是</a:t>
            </a:r>
            <a:r>
              <a:rPr lang="en-US" altLang="zh-TW" sz="2400" dirty="0">
                <a:latin typeface="DFHeiHK-W9" panose="020B0900000000000000" pitchFamily="34" charset="-120"/>
                <a:ea typeface="DFHeiHK-W9" panose="020B0900000000000000" pitchFamily="34" charset="-120"/>
              </a:rPr>
              <a:t>《</a:t>
            </a:r>
            <a:r>
              <a:rPr lang="zh-TW" altLang="en-US" sz="2400" dirty="0">
                <a:latin typeface="DFHeiHK-W9" panose="020B0900000000000000" pitchFamily="34" charset="-120"/>
                <a:ea typeface="DFHeiHK-W9" panose="020B0900000000000000" pitchFamily="34" charset="-120"/>
              </a:rPr>
              <a:t>難民地位公約</a:t>
            </a:r>
            <a:r>
              <a:rPr lang="en-US" altLang="zh-TW" sz="2400" dirty="0">
                <a:latin typeface="DFHeiHK-W9" panose="020B0900000000000000" pitchFamily="34" charset="-120"/>
                <a:ea typeface="DFHeiHK-W9" panose="020B0900000000000000" pitchFamily="34" charset="-120"/>
              </a:rPr>
              <a:t>》</a:t>
            </a:r>
          </a:p>
          <a:p>
            <a:pPr>
              <a:lnSpc>
                <a:spcPct val="150000"/>
              </a:lnSpc>
            </a:pPr>
            <a:r>
              <a:rPr lang="zh-TW" altLang="en-US" sz="2400" dirty="0">
                <a:latin typeface="DFHeiHK-W9" panose="020B0900000000000000" pitchFamily="34" charset="-120"/>
                <a:ea typeface="DFHeiHK-W9" panose="020B0900000000000000" pitchFamily="34" charset="-120"/>
              </a:rPr>
              <a:t>　　　　</a:t>
            </a:r>
            <a:r>
              <a:rPr lang="en-US" altLang="zh-TW" sz="2400" dirty="0">
                <a:latin typeface="DFHeiHK-W9" panose="020B0900000000000000" pitchFamily="34" charset="-120"/>
                <a:ea typeface="DFHeiHK-W9" panose="020B0900000000000000" pitchFamily="34" charset="-120"/>
              </a:rPr>
              <a:t>《</a:t>
            </a:r>
            <a:r>
              <a:rPr lang="zh-TW" altLang="en-US" sz="2400" dirty="0">
                <a:latin typeface="DFHeiHK-W9" panose="020B0900000000000000" pitchFamily="34" charset="-120"/>
                <a:ea typeface="DFHeiHK-W9" panose="020B0900000000000000" pitchFamily="34" charset="-120"/>
              </a:rPr>
              <a:t>有關難民地位的議定書</a:t>
            </a:r>
            <a:r>
              <a:rPr lang="en-US" altLang="zh-TW" sz="2400" dirty="0">
                <a:latin typeface="DFHeiHK-W9" panose="020B0900000000000000" pitchFamily="34" charset="-120"/>
                <a:ea typeface="DFHeiHK-W9" panose="020B0900000000000000" pitchFamily="34" charset="-120"/>
              </a:rPr>
              <a:t>》</a:t>
            </a:r>
            <a:r>
              <a:rPr lang="zh-TW" altLang="en-US" sz="2400" dirty="0">
                <a:latin typeface="DFHeiHK-W9" panose="020B0900000000000000" pitchFamily="34" charset="-120"/>
                <a:ea typeface="DFHeiHK-W9" panose="020B0900000000000000" pitchFamily="34" charset="-120"/>
              </a:rPr>
              <a:t> </a:t>
            </a:r>
          </a:p>
        </p:txBody>
      </p:sp>
      <p:sp>
        <p:nvSpPr>
          <p:cNvPr id="146" name="Google Shape;2211;p49">
            <a:extLst>
              <a:ext uri="{FF2B5EF4-FFF2-40B4-BE49-F238E27FC236}">
                <a16:creationId xmlns:a16="http://schemas.microsoft.com/office/drawing/2014/main" id="{532FC0AB-D150-4EDE-B70D-6D2518EDAE3E}"/>
              </a:ext>
            </a:extLst>
          </p:cNvPr>
          <p:cNvSpPr txBox="1">
            <a:spLocks/>
          </p:cNvSpPr>
          <p:nvPr/>
        </p:nvSpPr>
        <p:spPr>
          <a:xfrm>
            <a:off x="7331347" y="438654"/>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147" name="矩形 146">
            <a:extLst>
              <a:ext uri="{FF2B5EF4-FFF2-40B4-BE49-F238E27FC236}">
                <a16:creationId xmlns:a16="http://schemas.microsoft.com/office/drawing/2014/main" id="{8D17CC90-013E-4DB3-A97F-2EE672F3B6CA}"/>
              </a:ext>
            </a:extLst>
          </p:cNvPr>
          <p:cNvSpPr/>
          <p:nvPr/>
        </p:nvSpPr>
        <p:spPr>
          <a:xfrm>
            <a:off x="5724627" y="58607"/>
            <a:ext cx="3416320" cy="307777"/>
          </a:xfrm>
          <a:prstGeom prst="rect">
            <a:avLst/>
          </a:prstGeom>
        </p:spPr>
        <p:txBody>
          <a:bodyPr wrap="none">
            <a:spAutoFit/>
          </a:bodyPr>
          <a:lstStyle/>
          <a:p>
            <a:pPr marL="0" lvl="0" indent="0"/>
            <a:r>
              <a:rPr lang="zh-TW" altLang="en-US" dirty="0">
                <a:latin typeface="DFHeiHK-W9" panose="020B0900000000000000" pitchFamily="34" charset="-120"/>
                <a:ea typeface="DFHeiHK-W9" panose="020B0900000000000000" pitchFamily="34" charset="-120"/>
                <a:sym typeface="Inter Black"/>
              </a:rPr>
              <a:t>移民者、難民及尋求庇護者有什麼分別</a:t>
            </a:r>
            <a:r>
              <a:rPr lang="en-US" altLang="zh-TW" dirty="0">
                <a:latin typeface="DFHeiHK-W9" panose="020B0900000000000000" pitchFamily="34" charset="-120"/>
                <a:ea typeface="DFHeiHK-W9" panose="020B0900000000000000" pitchFamily="34" charset="-120"/>
                <a:sym typeface="Inter Black"/>
              </a:rPr>
              <a:t>﹖</a:t>
            </a:r>
            <a:endParaRPr lang="zh-TW" altLang="en-US" dirty="0">
              <a:latin typeface="DFHeiHK-W9" panose="020B0900000000000000" pitchFamily="34" charset="-120"/>
              <a:ea typeface="DFHeiHK-W9" panose="020B0900000000000000" pitchFamily="34" charset="-120"/>
              <a:sym typeface="Inter Black"/>
            </a:endParaRPr>
          </a:p>
        </p:txBody>
      </p:sp>
      <p:pic>
        <p:nvPicPr>
          <p:cNvPr id="3" name="圖片 2">
            <a:extLst>
              <a:ext uri="{FF2B5EF4-FFF2-40B4-BE49-F238E27FC236}">
                <a16:creationId xmlns:a16="http://schemas.microsoft.com/office/drawing/2014/main" id="{489C8DE1-CFFE-4A80-AA7B-93E485C1CE4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6183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12" name="Google Shape;2012;p46"/>
          <p:cNvSpPr/>
          <p:nvPr/>
        </p:nvSpPr>
        <p:spPr>
          <a:xfrm flipH="1">
            <a:off x="3617358" y="25311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012;p46">
            <a:extLst>
              <a:ext uri="{FF2B5EF4-FFF2-40B4-BE49-F238E27FC236}">
                <a16:creationId xmlns:a16="http://schemas.microsoft.com/office/drawing/2014/main" id="{5BC78691-C91F-46F0-97B0-5ACC50709F6B}"/>
              </a:ext>
            </a:extLst>
          </p:cNvPr>
          <p:cNvSpPr/>
          <p:nvPr/>
        </p:nvSpPr>
        <p:spPr>
          <a:xfrm>
            <a:off x="-370629" y="348275"/>
            <a:ext cx="6643680" cy="858453"/>
          </a:xfrm>
          <a:custGeom>
            <a:avLst/>
            <a:gdLst/>
            <a:ahLst/>
            <a:cxnLst/>
            <a:rect l="l" t="t" r="r" b="b"/>
            <a:pathLst>
              <a:path w="134270" h="13738" extrusionOk="0">
                <a:moveTo>
                  <a:pt x="124182" y="3271"/>
                </a:moveTo>
                <a:cubicBezTo>
                  <a:pt x="124322" y="3329"/>
                  <a:pt x="124463" y="3386"/>
                  <a:pt x="124605" y="3451"/>
                </a:cubicBezTo>
                <a:cubicBezTo>
                  <a:pt x="126135" y="4136"/>
                  <a:pt x="127184" y="4948"/>
                  <a:pt x="127817" y="5941"/>
                </a:cubicBezTo>
                <a:cubicBezTo>
                  <a:pt x="128157" y="6472"/>
                  <a:pt x="128355" y="7061"/>
                  <a:pt x="128419" y="7643"/>
                </a:cubicBezTo>
                <a:lnTo>
                  <a:pt x="127568" y="6792"/>
                </a:lnTo>
                <a:lnTo>
                  <a:pt x="127447" y="6919"/>
                </a:lnTo>
                <a:lnTo>
                  <a:pt x="128439" y="7918"/>
                </a:lnTo>
                <a:lnTo>
                  <a:pt x="128439" y="7983"/>
                </a:lnTo>
                <a:lnTo>
                  <a:pt x="127447" y="8981"/>
                </a:lnTo>
                <a:lnTo>
                  <a:pt x="127568" y="9102"/>
                </a:lnTo>
                <a:lnTo>
                  <a:pt x="128432" y="8245"/>
                </a:lnTo>
                <a:lnTo>
                  <a:pt x="128432" y="8245"/>
                </a:lnTo>
                <a:cubicBezTo>
                  <a:pt x="128401" y="8809"/>
                  <a:pt x="128227" y="9339"/>
                  <a:pt x="127920" y="9775"/>
                </a:cubicBezTo>
                <a:cubicBezTo>
                  <a:pt x="127453" y="10418"/>
                  <a:pt x="126707" y="10764"/>
                  <a:pt x="125841" y="10764"/>
                </a:cubicBezTo>
                <a:cubicBezTo>
                  <a:pt x="125699" y="10764"/>
                  <a:pt x="125553" y="10754"/>
                  <a:pt x="125405" y="10736"/>
                </a:cubicBezTo>
                <a:lnTo>
                  <a:pt x="125270" y="10600"/>
                </a:lnTo>
                <a:lnTo>
                  <a:pt x="126301" y="9570"/>
                </a:lnTo>
                <a:lnTo>
                  <a:pt x="126173" y="9442"/>
                </a:lnTo>
                <a:lnTo>
                  <a:pt x="125143" y="10473"/>
                </a:lnTo>
                <a:lnTo>
                  <a:pt x="124118" y="9442"/>
                </a:lnTo>
                <a:lnTo>
                  <a:pt x="123990" y="9570"/>
                </a:lnTo>
                <a:lnTo>
                  <a:pt x="125021" y="10600"/>
                </a:lnTo>
                <a:lnTo>
                  <a:pt x="124969" y="10653"/>
                </a:lnTo>
                <a:cubicBezTo>
                  <a:pt x="123586" y="10299"/>
                  <a:pt x="122466" y="9232"/>
                  <a:pt x="122217" y="8003"/>
                </a:cubicBezTo>
                <a:cubicBezTo>
                  <a:pt x="122102" y="7426"/>
                  <a:pt x="122127" y="6850"/>
                  <a:pt x="122248" y="6299"/>
                </a:cubicBezTo>
                <a:lnTo>
                  <a:pt x="123202" y="7253"/>
                </a:lnTo>
                <a:lnTo>
                  <a:pt x="123331" y="7125"/>
                </a:lnTo>
                <a:lnTo>
                  <a:pt x="122300" y="6095"/>
                </a:lnTo>
                <a:lnTo>
                  <a:pt x="123331" y="5064"/>
                </a:lnTo>
                <a:lnTo>
                  <a:pt x="123202" y="4936"/>
                </a:lnTo>
                <a:lnTo>
                  <a:pt x="122422" y="5717"/>
                </a:lnTo>
                <a:cubicBezTo>
                  <a:pt x="122767" y="4789"/>
                  <a:pt x="123400" y="3944"/>
                  <a:pt x="124182" y="3271"/>
                </a:cubicBezTo>
                <a:close/>
                <a:moveTo>
                  <a:pt x="28108" y="3802"/>
                </a:moveTo>
                <a:cubicBezTo>
                  <a:pt x="29197" y="4706"/>
                  <a:pt x="30329" y="6062"/>
                  <a:pt x="30489" y="7823"/>
                </a:cubicBezTo>
                <a:lnTo>
                  <a:pt x="30457" y="7855"/>
                </a:lnTo>
                <a:lnTo>
                  <a:pt x="29428" y="6824"/>
                </a:lnTo>
                <a:lnTo>
                  <a:pt x="29298" y="6952"/>
                </a:lnTo>
                <a:lnTo>
                  <a:pt x="30329" y="7983"/>
                </a:lnTo>
                <a:lnTo>
                  <a:pt x="29298" y="9013"/>
                </a:lnTo>
                <a:lnTo>
                  <a:pt x="29428" y="9135"/>
                </a:lnTo>
                <a:lnTo>
                  <a:pt x="30457" y="8110"/>
                </a:lnTo>
                <a:lnTo>
                  <a:pt x="30503" y="8156"/>
                </a:lnTo>
                <a:cubicBezTo>
                  <a:pt x="30503" y="9333"/>
                  <a:pt x="29830" y="10568"/>
                  <a:pt x="28787" y="11292"/>
                </a:cubicBezTo>
                <a:cubicBezTo>
                  <a:pt x="28253" y="11657"/>
                  <a:pt x="27676" y="11842"/>
                  <a:pt x="27120" y="11842"/>
                </a:cubicBezTo>
                <a:cubicBezTo>
                  <a:pt x="27002" y="11842"/>
                  <a:pt x="26885" y="11834"/>
                  <a:pt x="26770" y="11817"/>
                </a:cubicBezTo>
                <a:lnTo>
                  <a:pt x="27615" y="10966"/>
                </a:lnTo>
                <a:lnTo>
                  <a:pt x="27487" y="10837"/>
                </a:lnTo>
                <a:lnTo>
                  <a:pt x="26553" y="11773"/>
                </a:lnTo>
                <a:cubicBezTo>
                  <a:pt x="26463" y="11746"/>
                  <a:pt x="26367" y="11720"/>
                  <a:pt x="26278" y="11690"/>
                </a:cubicBezTo>
                <a:lnTo>
                  <a:pt x="25433" y="10837"/>
                </a:lnTo>
                <a:lnTo>
                  <a:pt x="25304" y="10966"/>
                </a:lnTo>
                <a:lnTo>
                  <a:pt x="25714" y="11375"/>
                </a:lnTo>
                <a:cubicBezTo>
                  <a:pt x="24512" y="10511"/>
                  <a:pt x="24184" y="8694"/>
                  <a:pt x="24677" y="7336"/>
                </a:cubicBezTo>
                <a:cubicBezTo>
                  <a:pt x="24767" y="7093"/>
                  <a:pt x="24876" y="6856"/>
                  <a:pt x="25003" y="6626"/>
                </a:cubicBezTo>
                <a:lnTo>
                  <a:pt x="25132" y="7855"/>
                </a:lnTo>
                <a:lnTo>
                  <a:pt x="25310" y="7835"/>
                </a:lnTo>
                <a:lnTo>
                  <a:pt x="25164" y="6389"/>
                </a:lnTo>
                <a:lnTo>
                  <a:pt x="26610" y="6236"/>
                </a:lnTo>
                <a:lnTo>
                  <a:pt x="26592" y="6056"/>
                </a:lnTo>
                <a:lnTo>
                  <a:pt x="25280" y="6190"/>
                </a:lnTo>
                <a:cubicBezTo>
                  <a:pt x="25900" y="5306"/>
                  <a:pt x="26840" y="4508"/>
                  <a:pt x="28108" y="3802"/>
                </a:cubicBezTo>
                <a:close/>
                <a:moveTo>
                  <a:pt x="11844" y="3073"/>
                </a:moveTo>
                <a:cubicBezTo>
                  <a:pt x="12483" y="3406"/>
                  <a:pt x="13085" y="3835"/>
                  <a:pt x="13596" y="4340"/>
                </a:cubicBezTo>
                <a:lnTo>
                  <a:pt x="12337" y="4942"/>
                </a:lnTo>
                <a:lnTo>
                  <a:pt x="12413" y="5102"/>
                </a:lnTo>
                <a:lnTo>
                  <a:pt x="13725" y="4475"/>
                </a:lnTo>
                <a:lnTo>
                  <a:pt x="14352" y="5793"/>
                </a:lnTo>
                <a:lnTo>
                  <a:pt x="14512" y="5710"/>
                </a:lnTo>
                <a:lnTo>
                  <a:pt x="14172" y="5007"/>
                </a:lnTo>
                <a:lnTo>
                  <a:pt x="14172" y="5007"/>
                </a:lnTo>
                <a:cubicBezTo>
                  <a:pt x="14736" y="5749"/>
                  <a:pt x="15108" y="6620"/>
                  <a:pt x="15179" y="7592"/>
                </a:cubicBezTo>
                <a:cubicBezTo>
                  <a:pt x="15209" y="8047"/>
                  <a:pt x="15146" y="8502"/>
                  <a:pt x="14993" y="8943"/>
                </a:cubicBezTo>
                <a:lnTo>
                  <a:pt x="13968" y="7918"/>
                </a:lnTo>
                <a:lnTo>
                  <a:pt x="13841" y="8047"/>
                </a:lnTo>
                <a:lnTo>
                  <a:pt x="14871" y="9070"/>
                </a:lnTo>
                <a:lnTo>
                  <a:pt x="13841" y="10101"/>
                </a:lnTo>
                <a:lnTo>
                  <a:pt x="13968" y="10230"/>
                </a:lnTo>
                <a:lnTo>
                  <a:pt x="14819" y="9377"/>
                </a:lnTo>
                <a:lnTo>
                  <a:pt x="14819" y="9377"/>
                </a:lnTo>
                <a:cubicBezTo>
                  <a:pt x="14449" y="10172"/>
                  <a:pt x="13808" y="10875"/>
                  <a:pt x="12990" y="11350"/>
                </a:cubicBezTo>
                <a:cubicBezTo>
                  <a:pt x="12402" y="11687"/>
                  <a:pt x="11803" y="11861"/>
                  <a:pt x="11232" y="11861"/>
                </a:cubicBezTo>
                <a:cubicBezTo>
                  <a:pt x="11175" y="11861"/>
                  <a:pt x="11118" y="11859"/>
                  <a:pt x="11062" y="11855"/>
                </a:cubicBezTo>
                <a:lnTo>
                  <a:pt x="11953" y="10966"/>
                </a:lnTo>
                <a:lnTo>
                  <a:pt x="11824" y="10837"/>
                </a:lnTo>
                <a:lnTo>
                  <a:pt x="10825" y="11835"/>
                </a:lnTo>
                <a:cubicBezTo>
                  <a:pt x="10800" y="11829"/>
                  <a:pt x="10774" y="11823"/>
                  <a:pt x="10748" y="11823"/>
                </a:cubicBezTo>
                <a:lnTo>
                  <a:pt x="9770" y="10837"/>
                </a:lnTo>
                <a:lnTo>
                  <a:pt x="9641" y="10966"/>
                </a:lnTo>
                <a:lnTo>
                  <a:pt x="10416" y="11740"/>
                </a:lnTo>
                <a:cubicBezTo>
                  <a:pt x="10166" y="11663"/>
                  <a:pt x="9923" y="11554"/>
                  <a:pt x="9699" y="11401"/>
                </a:cubicBezTo>
                <a:cubicBezTo>
                  <a:pt x="8771" y="10774"/>
                  <a:pt x="8233" y="9589"/>
                  <a:pt x="8227" y="8341"/>
                </a:cubicBezTo>
                <a:lnTo>
                  <a:pt x="8272" y="8296"/>
                </a:lnTo>
                <a:lnTo>
                  <a:pt x="9303" y="9321"/>
                </a:lnTo>
                <a:lnTo>
                  <a:pt x="9430" y="9193"/>
                </a:lnTo>
                <a:lnTo>
                  <a:pt x="8399" y="8168"/>
                </a:lnTo>
                <a:lnTo>
                  <a:pt x="9430" y="7138"/>
                </a:lnTo>
                <a:lnTo>
                  <a:pt x="9303" y="7010"/>
                </a:lnTo>
                <a:lnTo>
                  <a:pt x="8272" y="8041"/>
                </a:lnTo>
                <a:lnTo>
                  <a:pt x="8233" y="8003"/>
                </a:lnTo>
                <a:cubicBezTo>
                  <a:pt x="8266" y="7625"/>
                  <a:pt x="8335" y="7253"/>
                  <a:pt x="8458" y="6889"/>
                </a:cubicBezTo>
                <a:cubicBezTo>
                  <a:pt x="8937" y="5480"/>
                  <a:pt x="10045" y="4219"/>
                  <a:pt x="11753" y="3131"/>
                </a:cubicBezTo>
                <a:cubicBezTo>
                  <a:pt x="11785" y="3111"/>
                  <a:pt x="11817" y="3093"/>
                  <a:pt x="11844" y="3073"/>
                </a:cubicBezTo>
                <a:close/>
                <a:moveTo>
                  <a:pt x="110087" y="4712"/>
                </a:moveTo>
                <a:cubicBezTo>
                  <a:pt x="111021" y="5339"/>
                  <a:pt x="111854" y="6151"/>
                  <a:pt x="112315" y="7196"/>
                </a:cubicBezTo>
                <a:lnTo>
                  <a:pt x="111348" y="6228"/>
                </a:lnTo>
                <a:lnTo>
                  <a:pt x="111219" y="6357"/>
                </a:lnTo>
                <a:lnTo>
                  <a:pt x="112250" y="7388"/>
                </a:lnTo>
                <a:lnTo>
                  <a:pt x="111219" y="8411"/>
                </a:lnTo>
                <a:lnTo>
                  <a:pt x="111348" y="8540"/>
                </a:lnTo>
                <a:lnTo>
                  <a:pt x="112378" y="7516"/>
                </a:lnTo>
                <a:lnTo>
                  <a:pt x="112475" y="7611"/>
                </a:lnTo>
                <a:cubicBezTo>
                  <a:pt x="112481" y="7643"/>
                  <a:pt x="112493" y="7675"/>
                  <a:pt x="112507" y="7708"/>
                </a:cubicBezTo>
                <a:cubicBezTo>
                  <a:pt x="112852" y="8854"/>
                  <a:pt x="112455" y="10299"/>
                  <a:pt x="111540" y="11229"/>
                </a:cubicBezTo>
                <a:cubicBezTo>
                  <a:pt x="111124" y="11657"/>
                  <a:pt x="110643" y="11920"/>
                  <a:pt x="110144" y="12015"/>
                </a:cubicBezTo>
                <a:lnTo>
                  <a:pt x="111124" y="11037"/>
                </a:lnTo>
                <a:lnTo>
                  <a:pt x="110995" y="10908"/>
                </a:lnTo>
                <a:lnTo>
                  <a:pt x="109966" y="11932"/>
                </a:lnTo>
                <a:lnTo>
                  <a:pt x="108941" y="10908"/>
                </a:lnTo>
                <a:lnTo>
                  <a:pt x="108814" y="11037"/>
                </a:lnTo>
                <a:lnTo>
                  <a:pt x="109824" y="12047"/>
                </a:lnTo>
                <a:cubicBezTo>
                  <a:pt x="109799" y="12048"/>
                  <a:pt x="109773" y="12049"/>
                  <a:pt x="109747" y="12049"/>
                </a:cubicBezTo>
                <a:cubicBezTo>
                  <a:pt x="109555" y="12049"/>
                  <a:pt x="109364" y="12028"/>
                  <a:pt x="109172" y="11971"/>
                </a:cubicBezTo>
                <a:cubicBezTo>
                  <a:pt x="107591" y="11528"/>
                  <a:pt x="106938" y="9577"/>
                  <a:pt x="107340" y="8098"/>
                </a:cubicBezTo>
                <a:cubicBezTo>
                  <a:pt x="107366" y="8009"/>
                  <a:pt x="107393" y="7918"/>
                  <a:pt x="107423" y="7829"/>
                </a:cubicBezTo>
                <a:lnTo>
                  <a:pt x="108430" y="8840"/>
                </a:lnTo>
                <a:lnTo>
                  <a:pt x="108557" y="8712"/>
                </a:lnTo>
                <a:lnTo>
                  <a:pt x="107532" y="7681"/>
                </a:lnTo>
                <a:lnTo>
                  <a:pt x="108557" y="6651"/>
                </a:lnTo>
                <a:lnTo>
                  <a:pt x="108430" y="6523"/>
                </a:lnTo>
                <a:lnTo>
                  <a:pt x="107641" y="7317"/>
                </a:lnTo>
                <a:cubicBezTo>
                  <a:pt x="108102" y="6382"/>
                  <a:pt x="108921" y="5506"/>
                  <a:pt x="110087" y="4712"/>
                </a:cubicBezTo>
                <a:close/>
                <a:moveTo>
                  <a:pt x="43842" y="4142"/>
                </a:moveTo>
                <a:cubicBezTo>
                  <a:pt x="44348" y="4481"/>
                  <a:pt x="44853" y="4898"/>
                  <a:pt x="45302" y="5383"/>
                </a:cubicBezTo>
                <a:lnTo>
                  <a:pt x="45308" y="5531"/>
                </a:lnTo>
                <a:lnTo>
                  <a:pt x="43855" y="5608"/>
                </a:lnTo>
                <a:lnTo>
                  <a:pt x="43861" y="5793"/>
                </a:lnTo>
                <a:lnTo>
                  <a:pt x="45314" y="5710"/>
                </a:lnTo>
                <a:lnTo>
                  <a:pt x="45397" y="7164"/>
                </a:lnTo>
                <a:lnTo>
                  <a:pt x="45577" y="7158"/>
                </a:lnTo>
                <a:lnTo>
                  <a:pt x="45500" y="5704"/>
                </a:lnTo>
                <a:lnTo>
                  <a:pt x="45571" y="5698"/>
                </a:lnTo>
                <a:cubicBezTo>
                  <a:pt x="46025" y="6260"/>
                  <a:pt x="46389" y="6913"/>
                  <a:pt x="46588" y="7663"/>
                </a:cubicBezTo>
                <a:cubicBezTo>
                  <a:pt x="46889" y="8801"/>
                  <a:pt x="46595" y="10166"/>
                  <a:pt x="45839" y="11138"/>
                </a:cubicBezTo>
                <a:cubicBezTo>
                  <a:pt x="45372" y="11740"/>
                  <a:pt x="44776" y="12130"/>
                  <a:pt x="44130" y="12272"/>
                </a:cubicBezTo>
                <a:lnTo>
                  <a:pt x="45013" y="11388"/>
                </a:lnTo>
                <a:lnTo>
                  <a:pt x="44885" y="11259"/>
                </a:lnTo>
                <a:lnTo>
                  <a:pt x="43861" y="12290"/>
                </a:lnTo>
                <a:lnTo>
                  <a:pt x="42831" y="11259"/>
                </a:lnTo>
                <a:lnTo>
                  <a:pt x="42702" y="11388"/>
                </a:lnTo>
                <a:lnTo>
                  <a:pt x="43650" y="12335"/>
                </a:lnTo>
                <a:lnTo>
                  <a:pt x="43567" y="12335"/>
                </a:lnTo>
                <a:cubicBezTo>
                  <a:pt x="42811" y="12335"/>
                  <a:pt x="42076" y="11989"/>
                  <a:pt x="41493" y="11375"/>
                </a:cubicBezTo>
                <a:cubicBezTo>
                  <a:pt x="40802" y="10639"/>
                  <a:pt x="40418" y="9628"/>
                  <a:pt x="40469" y="8668"/>
                </a:cubicBezTo>
                <a:cubicBezTo>
                  <a:pt x="40475" y="8494"/>
                  <a:pt x="40501" y="8328"/>
                  <a:pt x="40527" y="8156"/>
                </a:cubicBezTo>
                <a:lnTo>
                  <a:pt x="41134" y="9410"/>
                </a:lnTo>
                <a:lnTo>
                  <a:pt x="41295" y="9333"/>
                </a:lnTo>
                <a:lnTo>
                  <a:pt x="40667" y="8021"/>
                </a:lnTo>
                <a:lnTo>
                  <a:pt x="41973" y="7388"/>
                </a:lnTo>
                <a:lnTo>
                  <a:pt x="41896" y="7227"/>
                </a:lnTo>
                <a:lnTo>
                  <a:pt x="40596" y="7855"/>
                </a:lnTo>
                <a:cubicBezTo>
                  <a:pt x="40942" y="6497"/>
                  <a:pt x="41966" y="5211"/>
                  <a:pt x="43420" y="4372"/>
                </a:cubicBezTo>
                <a:cubicBezTo>
                  <a:pt x="43561" y="4296"/>
                  <a:pt x="43701" y="4219"/>
                  <a:pt x="43842" y="4142"/>
                </a:cubicBezTo>
                <a:close/>
                <a:moveTo>
                  <a:pt x="57636" y="3610"/>
                </a:moveTo>
                <a:cubicBezTo>
                  <a:pt x="59288" y="4591"/>
                  <a:pt x="60658" y="6267"/>
                  <a:pt x="60735" y="8233"/>
                </a:cubicBezTo>
                <a:lnTo>
                  <a:pt x="59742" y="7247"/>
                </a:lnTo>
                <a:lnTo>
                  <a:pt x="59615" y="7374"/>
                </a:lnTo>
                <a:lnTo>
                  <a:pt x="60644" y="8399"/>
                </a:lnTo>
                <a:lnTo>
                  <a:pt x="59615" y="9430"/>
                </a:lnTo>
                <a:lnTo>
                  <a:pt x="59742" y="9557"/>
                </a:lnTo>
                <a:lnTo>
                  <a:pt x="60735" y="8571"/>
                </a:lnTo>
                <a:lnTo>
                  <a:pt x="60735" y="8571"/>
                </a:lnTo>
                <a:cubicBezTo>
                  <a:pt x="60729" y="8597"/>
                  <a:pt x="60735" y="8623"/>
                  <a:pt x="60735" y="8648"/>
                </a:cubicBezTo>
                <a:cubicBezTo>
                  <a:pt x="60664" y="9954"/>
                  <a:pt x="59742" y="11279"/>
                  <a:pt x="58443" y="11938"/>
                </a:cubicBezTo>
                <a:cubicBezTo>
                  <a:pt x="57976" y="12175"/>
                  <a:pt x="57495" y="12310"/>
                  <a:pt x="57042" y="12342"/>
                </a:cubicBezTo>
                <a:lnTo>
                  <a:pt x="57988" y="11388"/>
                </a:lnTo>
                <a:lnTo>
                  <a:pt x="57861" y="11259"/>
                </a:lnTo>
                <a:lnTo>
                  <a:pt x="56836" y="12290"/>
                </a:lnTo>
                <a:lnTo>
                  <a:pt x="55805" y="11259"/>
                </a:lnTo>
                <a:lnTo>
                  <a:pt x="55678" y="11388"/>
                </a:lnTo>
                <a:lnTo>
                  <a:pt x="56625" y="12335"/>
                </a:lnTo>
                <a:cubicBezTo>
                  <a:pt x="56171" y="12304"/>
                  <a:pt x="55728" y="12163"/>
                  <a:pt x="55344" y="11906"/>
                </a:cubicBezTo>
                <a:cubicBezTo>
                  <a:pt x="54200" y="11164"/>
                  <a:pt x="53770" y="9762"/>
                  <a:pt x="53879" y="8450"/>
                </a:cubicBezTo>
                <a:lnTo>
                  <a:pt x="53949" y="8379"/>
                </a:lnTo>
                <a:lnTo>
                  <a:pt x="54980" y="9410"/>
                </a:lnTo>
                <a:lnTo>
                  <a:pt x="55108" y="9282"/>
                </a:lnTo>
                <a:lnTo>
                  <a:pt x="54077" y="8251"/>
                </a:lnTo>
                <a:lnTo>
                  <a:pt x="55108" y="7227"/>
                </a:lnTo>
                <a:lnTo>
                  <a:pt x="54980" y="7099"/>
                </a:lnTo>
                <a:lnTo>
                  <a:pt x="53949" y="8124"/>
                </a:lnTo>
                <a:lnTo>
                  <a:pt x="53923" y="8098"/>
                </a:lnTo>
                <a:cubicBezTo>
                  <a:pt x="53982" y="7758"/>
                  <a:pt x="54071" y="7433"/>
                  <a:pt x="54200" y="7131"/>
                </a:cubicBezTo>
                <a:cubicBezTo>
                  <a:pt x="54756" y="5800"/>
                  <a:pt x="55908" y="4615"/>
                  <a:pt x="57636" y="3610"/>
                </a:cubicBezTo>
                <a:close/>
                <a:moveTo>
                  <a:pt x="89898" y="5013"/>
                </a:moveTo>
                <a:cubicBezTo>
                  <a:pt x="90801" y="5551"/>
                  <a:pt x="91697" y="6287"/>
                  <a:pt x="92253" y="7265"/>
                </a:cubicBezTo>
                <a:lnTo>
                  <a:pt x="91511" y="6523"/>
                </a:lnTo>
                <a:lnTo>
                  <a:pt x="91383" y="6651"/>
                </a:lnTo>
                <a:lnTo>
                  <a:pt x="92414" y="7681"/>
                </a:lnTo>
                <a:lnTo>
                  <a:pt x="91383" y="8712"/>
                </a:lnTo>
                <a:lnTo>
                  <a:pt x="91511" y="8840"/>
                </a:lnTo>
                <a:lnTo>
                  <a:pt x="92529" y="7823"/>
                </a:lnTo>
                <a:cubicBezTo>
                  <a:pt x="92574" y="7944"/>
                  <a:pt x="92618" y="8066"/>
                  <a:pt x="92657" y="8195"/>
                </a:cubicBezTo>
                <a:cubicBezTo>
                  <a:pt x="92952" y="9155"/>
                  <a:pt x="92760" y="10338"/>
                  <a:pt x="92170" y="11203"/>
                </a:cubicBezTo>
                <a:cubicBezTo>
                  <a:pt x="91697" y="11894"/>
                  <a:pt x="91038" y="12310"/>
                  <a:pt x="90302" y="12367"/>
                </a:cubicBezTo>
                <a:lnTo>
                  <a:pt x="90217" y="12367"/>
                </a:lnTo>
                <a:lnTo>
                  <a:pt x="91038" y="11554"/>
                </a:lnTo>
                <a:lnTo>
                  <a:pt x="90909" y="11427"/>
                </a:lnTo>
                <a:lnTo>
                  <a:pt x="89968" y="12367"/>
                </a:lnTo>
                <a:cubicBezTo>
                  <a:pt x="89898" y="12361"/>
                  <a:pt x="89833" y="12355"/>
                  <a:pt x="89764" y="12342"/>
                </a:cubicBezTo>
                <a:lnTo>
                  <a:pt x="88848" y="11427"/>
                </a:lnTo>
                <a:lnTo>
                  <a:pt x="88719" y="11554"/>
                </a:lnTo>
                <a:lnTo>
                  <a:pt x="89431" y="12266"/>
                </a:lnTo>
                <a:cubicBezTo>
                  <a:pt x="88957" y="12112"/>
                  <a:pt x="88521" y="11797"/>
                  <a:pt x="88157" y="11336"/>
                </a:cubicBezTo>
                <a:cubicBezTo>
                  <a:pt x="87414" y="10402"/>
                  <a:pt x="87145" y="9046"/>
                  <a:pt x="87498" y="7970"/>
                </a:cubicBezTo>
                <a:cubicBezTo>
                  <a:pt x="87516" y="7912"/>
                  <a:pt x="87536" y="7849"/>
                  <a:pt x="87555" y="7791"/>
                </a:cubicBezTo>
                <a:lnTo>
                  <a:pt x="87690" y="7657"/>
                </a:lnTo>
                <a:lnTo>
                  <a:pt x="88719" y="8686"/>
                </a:lnTo>
                <a:lnTo>
                  <a:pt x="88848" y="8559"/>
                </a:lnTo>
                <a:lnTo>
                  <a:pt x="87818" y="7528"/>
                </a:lnTo>
                <a:lnTo>
                  <a:pt x="88848" y="6497"/>
                </a:lnTo>
                <a:lnTo>
                  <a:pt x="88719" y="6376"/>
                </a:lnTo>
                <a:lnTo>
                  <a:pt x="87747" y="7350"/>
                </a:lnTo>
                <a:cubicBezTo>
                  <a:pt x="88176" y="6479"/>
                  <a:pt x="88899" y="5698"/>
                  <a:pt x="89898" y="5013"/>
                </a:cubicBezTo>
                <a:close/>
                <a:moveTo>
                  <a:pt x="76379" y="4783"/>
                </a:moveTo>
                <a:cubicBezTo>
                  <a:pt x="77205" y="5486"/>
                  <a:pt x="77986" y="6396"/>
                  <a:pt x="78376" y="7516"/>
                </a:cubicBezTo>
                <a:lnTo>
                  <a:pt x="77389" y="6523"/>
                </a:lnTo>
                <a:lnTo>
                  <a:pt x="77262" y="6651"/>
                </a:lnTo>
                <a:lnTo>
                  <a:pt x="78293" y="7681"/>
                </a:lnTo>
                <a:lnTo>
                  <a:pt x="77262" y="8712"/>
                </a:lnTo>
                <a:lnTo>
                  <a:pt x="77389" y="8840"/>
                </a:lnTo>
                <a:lnTo>
                  <a:pt x="78420" y="7811"/>
                </a:lnTo>
                <a:lnTo>
                  <a:pt x="78491" y="7880"/>
                </a:lnTo>
                <a:cubicBezTo>
                  <a:pt x="78549" y="8092"/>
                  <a:pt x="78594" y="8302"/>
                  <a:pt x="78618" y="8520"/>
                </a:cubicBezTo>
                <a:cubicBezTo>
                  <a:pt x="78754" y="9711"/>
                  <a:pt x="78165" y="11049"/>
                  <a:pt x="77153" y="11849"/>
                </a:cubicBezTo>
                <a:cubicBezTo>
                  <a:pt x="76667" y="12233"/>
                  <a:pt x="76148" y="12444"/>
                  <a:pt x="75630" y="12482"/>
                </a:cubicBezTo>
                <a:lnTo>
                  <a:pt x="75560" y="12419"/>
                </a:lnTo>
                <a:lnTo>
                  <a:pt x="76591" y="11388"/>
                </a:lnTo>
                <a:lnTo>
                  <a:pt x="76462" y="11259"/>
                </a:lnTo>
                <a:lnTo>
                  <a:pt x="75431" y="12290"/>
                </a:lnTo>
                <a:lnTo>
                  <a:pt x="74401" y="11259"/>
                </a:lnTo>
                <a:lnTo>
                  <a:pt x="74272" y="11388"/>
                </a:lnTo>
                <a:lnTo>
                  <a:pt x="75303" y="12419"/>
                </a:lnTo>
                <a:lnTo>
                  <a:pt x="75239" y="12482"/>
                </a:lnTo>
                <a:cubicBezTo>
                  <a:pt x="75041" y="12464"/>
                  <a:pt x="74849" y="12419"/>
                  <a:pt x="74656" y="12349"/>
                </a:cubicBezTo>
                <a:cubicBezTo>
                  <a:pt x="73197" y="11817"/>
                  <a:pt x="72603" y="9980"/>
                  <a:pt x="72942" y="8508"/>
                </a:cubicBezTo>
                <a:lnTo>
                  <a:pt x="72942" y="8508"/>
                </a:lnTo>
                <a:lnTo>
                  <a:pt x="73844" y="9410"/>
                </a:lnTo>
                <a:lnTo>
                  <a:pt x="73971" y="9282"/>
                </a:lnTo>
                <a:lnTo>
                  <a:pt x="72993" y="8302"/>
                </a:lnTo>
                <a:cubicBezTo>
                  <a:pt x="73011" y="8258"/>
                  <a:pt x="73025" y="8207"/>
                  <a:pt x="73043" y="8156"/>
                </a:cubicBezTo>
                <a:lnTo>
                  <a:pt x="73971" y="7227"/>
                </a:lnTo>
                <a:lnTo>
                  <a:pt x="73844" y="7099"/>
                </a:lnTo>
                <a:lnTo>
                  <a:pt x="73223" y="7720"/>
                </a:lnTo>
                <a:cubicBezTo>
                  <a:pt x="73773" y="6574"/>
                  <a:pt x="74830" y="5583"/>
                  <a:pt x="76379" y="4783"/>
                </a:cubicBezTo>
                <a:close/>
                <a:moveTo>
                  <a:pt x="15312" y="0"/>
                </a:moveTo>
                <a:lnTo>
                  <a:pt x="15185" y="129"/>
                </a:lnTo>
                <a:lnTo>
                  <a:pt x="16177" y="1120"/>
                </a:lnTo>
                <a:cubicBezTo>
                  <a:pt x="14647" y="1466"/>
                  <a:pt x="13168" y="2042"/>
                  <a:pt x="11837" y="2868"/>
                </a:cubicBezTo>
                <a:cubicBezTo>
                  <a:pt x="11100" y="2490"/>
                  <a:pt x="10313" y="2228"/>
                  <a:pt x="9551" y="2106"/>
                </a:cubicBezTo>
                <a:cubicBezTo>
                  <a:pt x="9212" y="2050"/>
                  <a:pt x="8854" y="2017"/>
                  <a:pt x="8488" y="1997"/>
                </a:cubicBezTo>
                <a:lnTo>
                  <a:pt x="9430" y="1057"/>
                </a:lnTo>
                <a:lnTo>
                  <a:pt x="9303" y="928"/>
                </a:lnTo>
                <a:lnTo>
                  <a:pt x="8272" y="1959"/>
                </a:lnTo>
                <a:lnTo>
                  <a:pt x="7247" y="928"/>
                </a:lnTo>
                <a:lnTo>
                  <a:pt x="7120" y="1057"/>
                </a:lnTo>
                <a:lnTo>
                  <a:pt x="8041" y="1979"/>
                </a:lnTo>
                <a:cubicBezTo>
                  <a:pt x="7935" y="1977"/>
                  <a:pt x="7828" y="1975"/>
                  <a:pt x="7720" y="1975"/>
                </a:cubicBezTo>
                <a:cubicBezTo>
                  <a:pt x="6089" y="1975"/>
                  <a:pt x="4347" y="2241"/>
                  <a:pt x="2889" y="2541"/>
                </a:cubicBezTo>
                <a:lnTo>
                  <a:pt x="3772" y="1658"/>
                </a:lnTo>
                <a:lnTo>
                  <a:pt x="3643" y="1530"/>
                </a:lnTo>
                <a:lnTo>
                  <a:pt x="2612" y="2561"/>
                </a:lnTo>
                <a:lnTo>
                  <a:pt x="1583" y="1530"/>
                </a:lnTo>
                <a:lnTo>
                  <a:pt x="1454" y="1658"/>
                </a:lnTo>
                <a:lnTo>
                  <a:pt x="2434" y="2638"/>
                </a:lnTo>
                <a:cubicBezTo>
                  <a:pt x="1352" y="2875"/>
                  <a:pt x="475" y="3117"/>
                  <a:pt x="1" y="3252"/>
                </a:cubicBezTo>
                <a:lnTo>
                  <a:pt x="53" y="3425"/>
                </a:lnTo>
                <a:cubicBezTo>
                  <a:pt x="507" y="3297"/>
                  <a:pt x="1320" y="3067"/>
                  <a:pt x="2331" y="2842"/>
                </a:cubicBezTo>
                <a:lnTo>
                  <a:pt x="2331" y="2842"/>
                </a:lnTo>
                <a:lnTo>
                  <a:pt x="1454" y="3719"/>
                </a:lnTo>
                <a:lnTo>
                  <a:pt x="1583" y="3847"/>
                </a:lnTo>
                <a:lnTo>
                  <a:pt x="2612" y="2818"/>
                </a:lnTo>
                <a:lnTo>
                  <a:pt x="3643" y="3847"/>
                </a:lnTo>
                <a:lnTo>
                  <a:pt x="3772" y="3719"/>
                </a:lnTo>
                <a:lnTo>
                  <a:pt x="2792" y="2741"/>
                </a:lnTo>
                <a:cubicBezTo>
                  <a:pt x="4262" y="2435"/>
                  <a:pt x="6056" y="2153"/>
                  <a:pt x="7720" y="2153"/>
                </a:cubicBezTo>
                <a:cubicBezTo>
                  <a:pt x="7839" y="2153"/>
                  <a:pt x="7956" y="2154"/>
                  <a:pt x="8074" y="2157"/>
                </a:cubicBezTo>
                <a:lnTo>
                  <a:pt x="7120" y="3111"/>
                </a:lnTo>
                <a:lnTo>
                  <a:pt x="7247" y="3240"/>
                </a:lnTo>
                <a:lnTo>
                  <a:pt x="8272" y="2209"/>
                </a:lnTo>
                <a:lnTo>
                  <a:pt x="9303" y="3240"/>
                </a:lnTo>
                <a:lnTo>
                  <a:pt x="9430" y="3111"/>
                </a:lnTo>
                <a:lnTo>
                  <a:pt x="8496" y="2177"/>
                </a:lnTo>
                <a:lnTo>
                  <a:pt x="8496" y="2177"/>
                </a:lnTo>
                <a:cubicBezTo>
                  <a:pt x="8848" y="2196"/>
                  <a:pt x="9193" y="2234"/>
                  <a:pt x="9519" y="2286"/>
                </a:cubicBezTo>
                <a:cubicBezTo>
                  <a:pt x="10237" y="2401"/>
                  <a:pt x="10966" y="2638"/>
                  <a:pt x="11658" y="2977"/>
                </a:cubicBezTo>
                <a:cubicBezTo>
                  <a:pt x="9917" y="4091"/>
                  <a:pt x="8783" y="5383"/>
                  <a:pt x="8284" y="6830"/>
                </a:cubicBezTo>
                <a:cubicBezTo>
                  <a:pt x="8175" y="7158"/>
                  <a:pt x="8104" y="7496"/>
                  <a:pt x="8066" y="7829"/>
                </a:cubicBezTo>
                <a:lnTo>
                  <a:pt x="7247" y="7010"/>
                </a:lnTo>
                <a:lnTo>
                  <a:pt x="7120" y="7138"/>
                </a:lnTo>
                <a:lnTo>
                  <a:pt x="8054" y="8072"/>
                </a:lnTo>
                <a:cubicBezTo>
                  <a:pt x="8047" y="8136"/>
                  <a:pt x="8047" y="8201"/>
                  <a:pt x="8047" y="8271"/>
                </a:cubicBezTo>
                <a:lnTo>
                  <a:pt x="7120" y="9193"/>
                </a:lnTo>
                <a:lnTo>
                  <a:pt x="7247" y="9321"/>
                </a:lnTo>
                <a:lnTo>
                  <a:pt x="8047" y="8520"/>
                </a:lnTo>
                <a:cubicBezTo>
                  <a:pt x="8104" y="9762"/>
                  <a:pt x="8662" y="10921"/>
                  <a:pt x="9602" y="11548"/>
                </a:cubicBezTo>
                <a:cubicBezTo>
                  <a:pt x="9929" y="11773"/>
                  <a:pt x="10287" y="11920"/>
                  <a:pt x="10665" y="11989"/>
                </a:cubicBezTo>
                <a:lnTo>
                  <a:pt x="10665" y="11997"/>
                </a:lnTo>
                <a:lnTo>
                  <a:pt x="9641" y="13026"/>
                </a:lnTo>
                <a:lnTo>
                  <a:pt x="9770" y="13149"/>
                </a:lnTo>
                <a:lnTo>
                  <a:pt x="10793" y="12124"/>
                </a:lnTo>
                <a:lnTo>
                  <a:pt x="11824" y="13149"/>
                </a:lnTo>
                <a:lnTo>
                  <a:pt x="11953" y="13026"/>
                </a:lnTo>
                <a:lnTo>
                  <a:pt x="10960" y="12028"/>
                </a:lnTo>
                <a:lnTo>
                  <a:pt x="10960" y="12028"/>
                </a:lnTo>
                <a:cubicBezTo>
                  <a:pt x="11053" y="12036"/>
                  <a:pt x="11147" y="12041"/>
                  <a:pt x="11242" y="12041"/>
                </a:cubicBezTo>
                <a:cubicBezTo>
                  <a:pt x="11843" y="12041"/>
                  <a:pt x="12471" y="11863"/>
                  <a:pt x="13079" y="11504"/>
                </a:cubicBezTo>
                <a:cubicBezTo>
                  <a:pt x="13994" y="10978"/>
                  <a:pt x="14692" y="10166"/>
                  <a:pt x="15064" y="9270"/>
                </a:cubicBezTo>
                <a:lnTo>
                  <a:pt x="16024" y="10230"/>
                </a:lnTo>
                <a:lnTo>
                  <a:pt x="16151" y="10101"/>
                </a:lnTo>
                <a:lnTo>
                  <a:pt x="15133" y="9084"/>
                </a:lnTo>
                <a:cubicBezTo>
                  <a:pt x="15140" y="9070"/>
                  <a:pt x="15146" y="9064"/>
                  <a:pt x="15146" y="9052"/>
                </a:cubicBezTo>
                <a:lnTo>
                  <a:pt x="16151" y="8047"/>
                </a:lnTo>
                <a:lnTo>
                  <a:pt x="16024" y="7918"/>
                </a:lnTo>
                <a:lnTo>
                  <a:pt x="15256" y="8686"/>
                </a:lnTo>
                <a:cubicBezTo>
                  <a:pt x="15351" y="8322"/>
                  <a:pt x="15383" y="7944"/>
                  <a:pt x="15357" y="7580"/>
                </a:cubicBezTo>
                <a:cubicBezTo>
                  <a:pt x="15274" y="6343"/>
                  <a:pt x="14710" y="5262"/>
                  <a:pt x="13898" y="4398"/>
                </a:cubicBezTo>
                <a:lnTo>
                  <a:pt x="15203" y="3770"/>
                </a:lnTo>
                <a:lnTo>
                  <a:pt x="15127" y="3610"/>
                </a:lnTo>
                <a:lnTo>
                  <a:pt x="13808" y="4239"/>
                </a:lnTo>
                <a:lnTo>
                  <a:pt x="13188" y="2919"/>
                </a:lnTo>
                <a:lnTo>
                  <a:pt x="13020" y="3002"/>
                </a:lnTo>
                <a:lnTo>
                  <a:pt x="13501" y="4001"/>
                </a:lnTo>
                <a:cubicBezTo>
                  <a:pt x="13053" y="3598"/>
                  <a:pt x="12553" y="3252"/>
                  <a:pt x="12022" y="2964"/>
                </a:cubicBezTo>
                <a:cubicBezTo>
                  <a:pt x="13258" y="2215"/>
                  <a:pt x="14621" y="1678"/>
                  <a:pt x="16030" y="1338"/>
                </a:cubicBezTo>
                <a:lnTo>
                  <a:pt x="16030" y="1338"/>
                </a:lnTo>
                <a:lnTo>
                  <a:pt x="15185" y="2183"/>
                </a:lnTo>
                <a:lnTo>
                  <a:pt x="15312" y="2311"/>
                </a:lnTo>
                <a:lnTo>
                  <a:pt x="16343" y="1281"/>
                </a:lnTo>
                <a:lnTo>
                  <a:pt x="17374" y="2311"/>
                </a:lnTo>
                <a:lnTo>
                  <a:pt x="17495" y="2183"/>
                </a:lnTo>
                <a:lnTo>
                  <a:pt x="16541" y="1229"/>
                </a:lnTo>
                <a:cubicBezTo>
                  <a:pt x="17517" y="1032"/>
                  <a:pt x="18513" y="934"/>
                  <a:pt x="19510" y="934"/>
                </a:cubicBezTo>
                <a:cubicBezTo>
                  <a:pt x="20816" y="934"/>
                  <a:pt x="22121" y="1103"/>
                  <a:pt x="23378" y="1441"/>
                </a:cubicBezTo>
                <a:lnTo>
                  <a:pt x="22424" y="2395"/>
                </a:lnTo>
                <a:lnTo>
                  <a:pt x="22553" y="2523"/>
                </a:lnTo>
                <a:lnTo>
                  <a:pt x="23576" y="1498"/>
                </a:lnTo>
                <a:lnTo>
                  <a:pt x="23590" y="1498"/>
                </a:lnTo>
                <a:lnTo>
                  <a:pt x="24607" y="2523"/>
                </a:lnTo>
                <a:lnTo>
                  <a:pt x="24734" y="2395"/>
                </a:lnTo>
                <a:lnTo>
                  <a:pt x="23948" y="1607"/>
                </a:lnTo>
                <a:lnTo>
                  <a:pt x="23948" y="1607"/>
                </a:lnTo>
                <a:cubicBezTo>
                  <a:pt x="24837" y="1888"/>
                  <a:pt x="25702" y="2254"/>
                  <a:pt x="26515" y="2709"/>
                </a:cubicBezTo>
                <a:cubicBezTo>
                  <a:pt x="26885" y="2919"/>
                  <a:pt x="27404" y="3240"/>
                  <a:pt x="27954" y="3681"/>
                </a:cubicBezTo>
                <a:cubicBezTo>
                  <a:pt x="26701" y="4392"/>
                  <a:pt x="25759" y="5191"/>
                  <a:pt x="25132" y="6088"/>
                </a:cubicBezTo>
                <a:lnTo>
                  <a:pt x="24997" y="4756"/>
                </a:lnTo>
                <a:lnTo>
                  <a:pt x="24819" y="4776"/>
                </a:lnTo>
                <a:lnTo>
                  <a:pt x="24965" y="6222"/>
                </a:lnTo>
                <a:lnTo>
                  <a:pt x="23519" y="6370"/>
                </a:lnTo>
                <a:lnTo>
                  <a:pt x="23538" y="6555"/>
                </a:lnTo>
                <a:lnTo>
                  <a:pt x="24920" y="6408"/>
                </a:lnTo>
                <a:lnTo>
                  <a:pt x="24920" y="6408"/>
                </a:lnTo>
                <a:cubicBezTo>
                  <a:pt x="24754" y="6689"/>
                  <a:pt x="24613" y="6978"/>
                  <a:pt x="24504" y="7273"/>
                </a:cubicBezTo>
                <a:cubicBezTo>
                  <a:pt x="23928" y="8860"/>
                  <a:pt x="24427" y="11061"/>
                  <a:pt x="26086" y="11797"/>
                </a:cubicBezTo>
                <a:cubicBezTo>
                  <a:pt x="26111" y="11817"/>
                  <a:pt x="26143" y="11823"/>
                  <a:pt x="26175" y="11835"/>
                </a:cubicBezTo>
                <a:lnTo>
                  <a:pt x="26335" y="11997"/>
                </a:lnTo>
                <a:lnTo>
                  <a:pt x="25304" y="13026"/>
                </a:lnTo>
                <a:lnTo>
                  <a:pt x="25433" y="13149"/>
                </a:lnTo>
                <a:lnTo>
                  <a:pt x="26463" y="12124"/>
                </a:lnTo>
                <a:lnTo>
                  <a:pt x="27487" y="13149"/>
                </a:lnTo>
                <a:lnTo>
                  <a:pt x="27615" y="13026"/>
                </a:lnTo>
                <a:lnTo>
                  <a:pt x="26592" y="11997"/>
                </a:lnTo>
                <a:lnTo>
                  <a:pt x="26610" y="11971"/>
                </a:lnTo>
                <a:cubicBezTo>
                  <a:pt x="26780" y="12006"/>
                  <a:pt x="26953" y="12023"/>
                  <a:pt x="27127" y="12023"/>
                </a:cubicBezTo>
                <a:cubicBezTo>
                  <a:pt x="27718" y="12023"/>
                  <a:pt x="28327" y="11824"/>
                  <a:pt x="28890" y="11439"/>
                </a:cubicBezTo>
                <a:cubicBezTo>
                  <a:pt x="29927" y="10722"/>
                  <a:pt x="30618" y="9513"/>
                  <a:pt x="30681" y="8328"/>
                </a:cubicBezTo>
                <a:lnTo>
                  <a:pt x="31488" y="9135"/>
                </a:lnTo>
                <a:lnTo>
                  <a:pt x="31617" y="9013"/>
                </a:lnTo>
                <a:lnTo>
                  <a:pt x="30681" y="8079"/>
                </a:lnTo>
                <a:lnTo>
                  <a:pt x="30681" y="7976"/>
                </a:lnTo>
                <a:cubicBezTo>
                  <a:pt x="30681" y="7944"/>
                  <a:pt x="30675" y="7918"/>
                  <a:pt x="30675" y="7893"/>
                </a:cubicBezTo>
                <a:lnTo>
                  <a:pt x="31617" y="6952"/>
                </a:lnTo>
                <a:lnTo>
                  <a:pt x="31488" y="6824"/>
                </a:lnTo>
                <a:lnTo>
                  <a:pt x="30657" y="7657"/>
                </a:lnTo>
                <a:cubicBezTo>
                  <a:pt x="30445" y="5935"/>
                  <a:pt x="29343" y="4609"/>
                  <a:pt x="28275" y="3707"/>
                </a:cubicBezTo>
                <a:cubicBezTo>
                  <a:pt x="29305" y="3150"/>
                  <a:pt x="30400" y="2721"/>
                  <a:pt x="31532" y="2414"/>
                </a:cubicBezTo>
                <a:lnTo>
                  <a:pt x="31532" y="2414"/>
                </a:lnTo>
                <a:lnTo>
                  <a:pt x="30669" y="3279"/>
                </a:lnTo>
                <a:lnTo>
                  <a:pt x="30796" y="3406"/>
                </a:lnTo>
                <a:lnTo>
                  <a:pt x="31827" y="2375"/>
                </a:lnTo>
                <a:lnTo>
                  <a:pt x="32858" y="3406"/>
                </a:lnTo>
                <a:lnTo>
                  <a:pt x="32986" y="3279"/>
                </a:lnTo>
                <a:lnTo>
                  <a:pt x="32001" y="2292"/>
                </a:lnTo>
                <a:cubicBezTo>
                  <a:pt x="33229" y="2001"/>
                  <a:pt x="34492" y="1855"/>
                  <a:pt x="35756" y="1855"/>
                </a:cubicBezTo>
                <a:cubicBezTo>
                  <a:pt x="36711" y="1855"/>
                  <a:pt x="37667" y="1938"/>
                  <a:pt x="38607" y="2106"/>
                </a:cubicBezTo>
                <a:lnTo>
                  <a:pt x="37600" y="3111"/>
                </a:lnTo>
                <a:lnTo>
                  <a:pt x="37729" y="3240"/>
                </a:lnTo>
                <a:lnTo>
                  <a:pt x="38753" y="2209"/>
                </a:lnTo>
                <a:lnTo>
                  <a:pt x="39783" y="3240"/>
                </a:lnTo>
                <a:lnTo>
                  <a:pt x="39912" y="3111"/>
                </a:lnTo>
                <a:lnTo>
                  <a:pt x="38983" y="2183"/>
                </a:lnTo>
                <a:lnTo>
                  <a:pt x="38983" y="2183"/>
                </a:lnTo>
                <a:cubicBezTo>
                  <a:pt x="40072" y="2408"/>
                  <a:pt x="41134" y="2747"/>
                  <a:pt x="42146" y="3202"/>
                </a:cubicBezTo>
                <a:cubicBezTo>
                  <a:pt x="42581" y="3394"/>
                  <a:pt x="43119" y="3669"/>
                  <a:pt x="43669" y="4027"/>
                </a:cubicBezTo>
                <a:cubicBezTo>
                  <a:pt x="43553" y="4091"/>
                  <a:pt x="43438" y="4154"/>
                  <a:pt x="43323" y="4219"/>
                </a:cubicBezTo>
                <a:cubicBezTo>
                  <a:pt x="41902" y="5045"/>
                  <a:pt x="40879" y="6293"/>
                  <a:pt x="40475" y="7625"/>
                </a:cubicBezTo>
                <a:lnTo>
                  <a:pt x="39951" y="6549"/>
                </a:lnTo>
                <a:lnTo>
                  <a:pt x="39790" y="6626"/>
                </a:lnTo>
                <a:lnTo>
                  <a:pt x="40398" y="7893"/>
                </a:lnTo>
                <a:cubicBezTo>
                  <a:pt x="40398" y="7912"/>
                  <a:pt x="40392" y="7938"/>
                  <a:pt x="40386" y="7956"/>
                </a:cubicBezTo>
                <a:lnTo>
                  <a:pt x="39112" y="8571"/>
                </a:lnTo>
                <a:lnTo>
                  <a:pt x="39189" y="8732"/>
                </a:lnTo>
                <a:lnTo>
                  <a:pt x="40341" y="8181"/>
                </a:lnTo>
                <a:lnTo>
                  <a:pt x="40341" y="8181"/>
                </a:lnTo>
                <a:cubicBezTo>
                  <a:pt x="40315" y="8334"/>
                  <a:pt x="40297" y="8494"/>
                  <a:pt x="40289" y="8655"/>
                </a:cubicBezTo>
                <a:cubicBezTo>
                  <a:pt x="40238" y="9666"/>
                  <a:pt x="40635" y="10729"/>
                  <a:pt x="41364" y="11498"/>
                </a:cubicBezTo>
                <a:cubicBezTo>
                  <a:pt x="41979" y="12150"/>
                  <a:pt x="42761" y="12515"/>
                  <a:pt x="43567" y="12515"/>
                </a:cubicBezTo>
                <a:lnTo>
                  <a:pt x="43630" y="12515"/>
                </a:lnTo>
                <a:lnTo>
                  <a:pt x="42702" y="13442"/>
                </a:lnTo>
                <a:lnTo>
                  <a:pt x="42831" y="13571"/>
                </a:lnTo>
                <a:lnTo>
                  <a:pt x="43861" y="12547"/>
                </a:lnTo>
                <a:lnTo>
                  <a:pt x="44885" y="13571"/>
                </a:lnTo>
                <a:lnTo>
                  <a:pt x="45013" y="13442"/>
                </a:lnTo>
                <a:lnTo>
                  <a:pt x="44047" y="12476"/>
                </a:lnTo>
                <a:cubicBezTo>
                  <a:pt x="44782" y="12349"/>
                  <a:pt x="45455" y="11926"/>
                  <a:pt x="45981" y="11247"/>
                </a:cubicBezTo>
                <a:cubicBezTo>
                  <a:pt x="46767" y="10230"/>
                  <a:pt x="47075" y="8809"/>
                  <a:pt x="46761" y="7618"/>
                </a:cubicBezTo>
                <a:cubicBezTo>
                  <a:pt x="46569" y="6889"/>
                  <a:pt x="46223" y="6242"/>
                  <a:pt x="45789" y="5684"/>
                </a:cubicBezTo>
                <a:lnTo>
                  <a:pt x="46953" y="5627"/>
                </a:lnTo>
                <a:lnTo>
                  <a:pt x="46941" y="5442"/>
                </a:lnTo>
                <a:lnTo>
                  <a:pt x="45653" y="5512"/>
                </a:lnTo>
                <a:cubicBezTo>
                  <a:pt x="45597" y="5442"/>
                  <a:pt x="45538" y="5377"/>
                  <a:pt x="45474" y="5306"/>
                </a:cubicBezTo>
                <a:lnTo>
                  <a:pt x="45411" y="4071"/>
                </a:lnTo>
                <a:lnTo>
                  <a:pt x="45231" y="4077"/>
                </a:lnTo>
                <a:lnTo>
                  <a:pt x="45282" y="5102"/>
                </a:lnTo>
                <a:cubicBezTo>
                  <a:pt x="44891" y="4700"/>
                  <a:pt x="44457" y="4354"/>
                  <a:pt x="44028" y="4053"/>
                </a:cubicBezTo>
                <a:cubicBezTo>
                  <a:pt x="45346" y="3425"/>
                  <a:pt x="46806" y="3125"/>
                  <a:pt x="48227" y="2895"/>
                </a:cubicBezTo>
                <a:lnTo>
                  <a:pt x="48227" y="2895"/>
                </a:lnTo>
                <a:lnTo>
                  <a:pt x="47497" y="3630"/>
                </a:lnTo>
                <a:lnTo>
                  <a:pt x="47624" y="3758"/>
                </a:lnTo>
                <a:lnTo>
                  <a:pt x="48534" y="2848"/>
                </a:lnTo>
                <a:cubicBezTo>
                  <a:pt x="48572" y="2842"/>
                  <a:pt x="48611" y="2836"/>
                  <a:pt x="48649" y="2830"/>
                </a:cubicBezTo>
                <a:cubicBezTo>
                  <a:pt x="48675" y="2824"/>
                  <a:pt x="48708" y="2818"/>
                  <a:pt x="48738" y="2818"/>
                </a:cubicBezTo>
                <a:lnTo>
                  <a:pt x="49680" y="3758"/>
                </a:lnTo>
                <a:lnTo>
                  <a:pt x="49808" y="3630"/>
                </a:lnTo>
                <a:lnTo>
                  <a:pt x="48963" y="2779"/>
                </a:lnTo>
                <a:cubicBezTo>
                  <a:pt x="50145" y="2602"/>
                  <a:pt x="51411" y="2447"/>
                  <a:pt x="52684" y="2447"/>
                </a:cubicBezTo>
                <a:cubicBezTo>
                  <a:pt x="53576" y="2447"/>
                  <a:pt x="54471" y="2523"/>
                  <a:pt x="55344" y="2721"/>
                </a:cubicBezTo>
                <a:lnTo>
                  <a:pt x="54436" y="3630"/>
                </a:lnTo>
                <a:lnTo>
                  <a:pt x="54564" y="3758"/>
                </a:lnTo>
                <a:lnTo>
                  <a:pt x="55550" y="2772"/>
                </a:lnTo>
                <a:cubicBezTo>
                  <a:pt x="55588" y="2779"/>
                  <a:pt x="55627" y="2792"/>
                  <a:pt x="55671" y="2804"/>
                </a:cubicBezTo>
                <a:lnTo>
                  <a:pt x="56625" y="3758"/>
                </a:lnTo>
                <a:lnTo>
                  <a:pt x="56753" y="3630"/>
                </a:lnTo>
                <a:lnTo>
                  <a:pt x="56023" y="2901"/>
                </a:lnTo>
                <a:lnTo>
                  <a:pt x="56023" y="2901"/>
                </a:lnTo>
                <a:cubicBezTo>
                  <a:pt x="56126" y="2933"/>
                  <a:pt x="56228" y="2964"/>
                  <a:pt x="56324" y="2996"/>
                </a:cubicBezTo>
                <a:cubicBezTo>
                  <a:pt x="56708" y="3131"/>
                  <a:pt x="57086" y="3297"/>
                  <a:pt x="57457" y="3501"/>
                </a:cubicBezTo>
                <a:cubicBezTo>
                  <a:pt x="55742" y="4520"/>
                  <a:pt x="54596" y="5717"/>
                  <a:pt x="54032" y="7061"/>
                </a:cubicBezTo>
                <a:cubicBezTo>
                  <a:pt x="53917" y="7336"/>
                  <a:pt x="53828" y="7637"/>
                  <a:pt x="53770" y="7944"/>
                </a:cubicBezTo>
                <a:lnTo>
                  <a:pt x="52918" y="7099"/>
                </a:lnTo>
                <a:lnTo>
                  <a:pt x="52797" y="7227"/>
                </a:lnTo>
                <a:lnTo>
                  <a:pt x="53731" y="8162"/>
                </a:lnTo>
                <a:cubicBezTo>
                  <a:pt x="53725" y="8233"/>
                  <a:pt x="53713" y="8302"/>
                  <a:pt x="53707" y="8373"/>
                </a:cubicBezTo>
                <a:lnTo>
                  <a:pt x="52797" y="9282"/>
                </a:lnTo>
                <a:lnTo>
                  <a:pt x="52918" y="9410"/>
                </a:lnTo>
                <a:lnTo>
                  <a:pt x="53687" y="8642"/>
                </a:lnTo>
                <a:lnTo>
                  <a:pt x="53687" y="8642"/>
                </a:lnTo>
                <a:cubicBezTo>
                  <a:pt x="53636" y="9954"/>
                  <a:pt x="54103" y="11318"/>
                  <a:pt x="55249" y="12060"/>
                </a:cubicBezTo>
                <a:cubicBezTo>
                  <a:pt x="55659" y="12329"/>
                  <a:pt x="56120" y="12482"/>
                  <a:pt x="56605" y="12515"/>
                </a:cubicBezTo>
                <a:lnTo>
                  <a:pt x="55678" y="13442"/>
                </a:lnTo>
                <a:lnTo>
                  <a:pt x="55805" y="13571"/>
                </a:lnTo>
                <a:lnTo>
                  <a:pt x="56836" y="12547"/>
                </a:lnTo>
                <a:lnTo>
                  <a:pt x="57861" y="13571"/>
                </a:lnTo>
                <a:lnTo>
                  <a:pt x="57988" y="13442"/>
                </a:lnTo>
                <a:lnTo>
                  <a:pt x="57060" y="12521"/>
                </a:lnTo>
                <a:cubicBezTo>
                  <a:pt x="57541" y="12482"/>
                  <a:pt x="58033" y="12349"/>
                  <a:pt x="58520" y="12098"/>
                </a:cubicBezTo>
                <a:cubicBezTo>
                  <a:pt x="59896" y="11401"/>
                  <a:pt x="60830" y="10057"/>
                  <a:pt x="60913" y="8668"/>
                </a:cubicBezTo>
                <a:lnTo>
                  <a:pt x="61804" y="9557"/>
                </a:lnTo>
                <a:lnTo>
                  <a:pt x="61932" y="9430"/>
                </a:lnTo>
                <a:lnTo>
                  <a:pt x="60913" y="8411"/>
                </a:lnTo>
                <a:lnTo>
                  <a:pt x="60913" y="8387"/>
                </a:lnTo>
                <a:lnTo>
                  <a:pt x="61932" y="7374"/>
                </a:lnTo>
                <a:lnTo>
                  <a:pt x="61804" y="7247"/>
                </a:lnTo>
                <a:lnTo>
                  <a:pt x="60907" y="8142"/>
                </a:lnTo>
                <a:cubicBezTo>
                  <a:pt x="60792" y="6177"/>
                  <a:pt x="59448" y="4508"/>
                  <a:pt x="57816" y="3509"/>
                </a:cubicBezTo>
                <a:cubicBezTo>
                  <a:pt x="57867" y="3477"/>
                  <a:pt x="57917" y="3444"/>
                  <a:pt x="57970" y="3418"/>
                </a:cubicBezTo>
                <a:cubicBezTo>
                  <a:pt x="58948" y="2887"/>
                  <a:pt x="59979" y="2458"/>
                  <a:pt x="61042" y="2133"/>
                </a:cubicBezTo>
                <a:lnTo>
                  <a:pt x="61042" y="2133"/>
                </a:lnTo>
                <a:lnTo>
                  <a:pt x="60056" y="3111"/>
                </a:lnTo>
                <a:lnTo>
                  <a:pt x="60183" y="3240"/>
                </a:lnTo>
                <a:lnTo>
                  <a:pt x="61214" y="2209"/>
                </a:lnTo>
                <a:lnTo>
                  <a:pt x="62245" y="3240"/>
                </a:lnTo>
                <a:lnTo>
                  <a:pt x="62373" y="3111"/>
                </a:lnTo>
                <a:lnTo>
                  <a:pt x="61343" y="2088"/>
                </a:lnTo>
                <a:lnTo>
                  <a:pt x="61400" y="2023"/>
                </a:lnTo>
                <a:cubicBezTo>
                  <a:pt x="62957" y="1589"/>
                  <a:pt x="64576" y="1372"/>
                  <a:pt x="66194" y="1372"/>
                </a:cubicBezTo>
                <a:cubicBezTo>
                  <a:pt x="66579" y="1372"/>
                  <a:pt x="66963" y="1384"/>
                  <a:pt x="67347" y="1409"/>
                </a:cubicBezTo>
                <a:lnTo>
                  <a:pt x="66367" y="2395"/>
                </a:lnTo>
                <a:lnTo>
                  <a:pt x="66496" y="2517"/>
                </a:lnTo>
                <a:lnTo>
                  <a:pt x="67519" y="1492"/>
                </a:lnTo>
                <a:lnTo>
                  <a:pt x="68550" y="2517"/>
                </a:lnTo>
                <a:lnTo>
                  <a:pt x="68679" y="2395"/>
                </a:lnTo>
                <a:lnTo>
                  <a:pt x="67731" y="1441"/>
                </a:lnTo>
                <a:lnTo>
                  <a:pt x="67731" y="1441"/>
                </a:lnTo>
                <a:cubicBezTo>
                  <a:pt x="69799" y="1619"/>
                  <a:pt x="71834" y="2165"/>
                  <a:pt x="73696" y="3067"/>
                </a:cubicBezTo>
                <a:lnTo>
                  <a:pt x="72756" y="4008"/>
                </a:lnTo>
                <a:lnTo>
                  <a:pt x="72877" y="4136"/>
                </a:lnTo>
                <a:lnTo>
                  <a:pt x="73870" y="3150"/>
                </a:lnTo>
                <a:cubicBezTo>
                  <a:pt x="73921" y="3182"/>
                  <a:pt x="73979" y="3208"/>
                  <a:pt x="74036" y="3240"/>
                </a:cubicBezTo>
                <a:lnTo>
                  <a:pt x="74939" y="4136"/>
                </a:lnTo>
                <a:lnTo>
                  <a:pt x="75067" y="4008"/>
                </a:lnTo>
                <a:lnTo>
                  <a:pt x="74593" y="3534"/>
                </a:lnTo>
                <a:lnTo>
                  <a:pt x="74593" y="3534"/>
                </a:lnTo>
                <a:cubicBezTo>
                  <a:pt x="75067" y="3802"/>
                  <a:pt x="75655" y="4174"/>
                  <a:pt x="76231" y="4654"/>
                </a:cubicBezTo>
                <a:cubicBezTo>
                  <a:pt x="74503" y="5569"/>
                  <a:pt x="73377" y="6709"/>
                  <a:pt x="72884" y="8053"/>
                </a:cubicBezTo>
                <a:lnTo>
                  <a:pt x="72884" y="8059"/>
                </a:lnTo>
                <a:lnTo>
                  <a:pt x="72819" y="8124"/>
                </a:lnTo>
                <a:lnTo>
                  <a:pt x="71790" y="7099"/>
                </a:lnTo>
                <a:lnTo>
                  <a:pt x="71661" y="7227"/>
                </a:lnTo>
                <a:lnTo>
                  <a:pt x="72692" y="8251"/>
                </a:lnTo>
                <a:lnTo>
                  <a:pt x="71661" y="9282"/>
                </a:lnTo>
                <a:lnTo>
                  <a:pt x="71790" y="9410"/>
                </a:lnTo>
                <a:lnTo>
                  <a:pt x="72775" y="8425"/>
                </a:lnTo>
                <a:lnTo>
                  <a:pt x="72775" y="8425"/>
                </a:lnTo>
                <a:cubicBezTo>
                  <a:pt x="72391" y="9980"/>
                  <a:pt x="72987" y="11926"/>
                  <a:pt x="74593" y="12521"/>
                </a:cubicBezTo>
                <a:cubicBezTo>
                  <a:pt x="74753" y="12579"/>
                  <a:pt x="74913" y="12617"/>
                  <a:pt x="75079" y="12642"/>
                </a:cubicBezTo>
                <a:lnTo>
                  <a:pt x="74272" y="13442"/>
                </a:lnTo>
                <a:lnTo>
                  <a:pt x="74401" y="13571"/>
                </a:lnTo>
                <a:lnTo>
                  <a:pt x="75309" y="12662"/>
                </a:lnTo>
                <a:cubicBezTo>
                  <a:pt x="75354" y="12668"/>
                  <a:pt x="75400" y="12668"/>
                  <a:pt x="75445" y="12668"/>
                </a:cubicBezTo>
                <a:lnTo>
                  <a:pt x="75554" y="12668"/>
                </a:lnTo>
                <a:lnTo>
                  <a:pt x="76462" y="13571"/>
                </a:lnTo>
                <a:lnTo>
                  <a:pt x="76591" y="13442"/>
                </a:lnTo>
                <a:lnTo>
                  <a:pt x="75784" y="12642"/>
                </a:lnTo>
                <a:cubicBezTo>
                  <a:pt x="76296" y="12573"/>
                  <a:pt x="76801" y="12355"/>
                  <a:pt x="77262" y="11997"/>
                </a:cubicBezTo>
                <a:cubicBezTo>
                  <a:pt x="78325" y="11158"/>
                  <a:pt x="78940" y="9755"/>
                  <a:pt x="78798" y="8502"/>
                </a:cubicBezTo>
                <a:cubicBezTo>
                  <a:pt x="78780" y="8373"/>
                  <a:pt x="78760" y="8245"/>
                  <a:pt x="78734" y="8124"/>
                </a:cubicBezTo>
                <a:lnTo>
                  <a:pt x="78734" y="8124"/>
                </a:lnTo>
                <a:lnTo>
                  <a:pt x="79451" y="8840"/>
                </a:lnTo>
                <a:lnTo>
                  <a:pt x="79579" y="8712"/>
                </a:lnTo>
                <a:lnTo>
                  <a:pt x="78657" y="7791"/>
                </a:lnTo>
                <a:cubicBezTo>
                  <a:pt x="78638" y="7734"/>
                  <a:pt x="78626" y="7675"/>
                  <a:pt x="78606" y="7625"/>
                </a:cubicBezTo>
                <a:lnTo>
                  <a:pt x="79579" y="6651"/>
                </a:lnTo>
                <a:lnTo>
                  <a:pt x="79451" y="6523"/>
                </a:lnTo>
                <a:lnTo>
                  <a:pt x="78542" y="7433"/>
                </a:lnTo>
                <a:cubicBezTo>
                  <a:pt x="78139" y="6319"/>
                  <a:pt x="77371" y="5403"/>
                  <a:pt x="76552" y="4692"/>
                </a:cubicBezTo>
                <a:cubicBezTo>
                  <a:pt x="76577" y="4680"/>
                  <a:pt x="76603" y="4667"/>
                  <a:pt x="76629" y="4654"/>
                </a:cubicBezTo>
                <a:cubicBezTo>
                  <a:pt x="77646" y="4154"/>
                  <a:pt x="78721" y="3784"/>
                  <a:pt x="79829" y="3540"/>
                </a:cubicBezTo>
                <a:lnTo>
                  <a:pt x="79829" y="3540"/>
                </a:lnTo>
                <a:lnTo>
                  <a:pt x="78958" y="4405"/>
                </a:lnTo>
                <a:lnTo>
                  <a:pt x="79087" y="4532"/>
                </a:lnTo>
                <a:lnTo>
                  <a:pt x="80116" y="3501"/>
                </a:lnTo>
                <a:lnTo>
                  <a:pt x="81147" y="4532"/>
                </a:lnTo>
                <a:lnTo>
                  <a:pt x="81276" y="4405"/>
                </a:lnTo>
                <a:lnTo>
                  <a:pt x="80308" y="3444"/>
                </a:lnTo>
                <a:cubicBezTo>
                  <a:pt x="81178" y="3283"/>
                  <a:pt x="82060" y="3203"/>
                  <a:pt x="82943" y="3203"/>
                </a:cubicBezTo>
                <a:cubicBezTo>
                  <a:pt x="83887" y="3203"/>
                  <a:pt x="84830" y="3295"/>
                  <a:pt x="85756" y="3477"/>
                </a:cubicBezTo>
                <a:lnTo>
                  <a:pt x="84828" y="4405"/>
                </a:lnTo>
                <a:lnTo>
                  <a:pt x="84956" y="4532"/>
                </a:lnTo>
                <a:lnTo>
                  <a:pt x="85968" y="3521"/>
                </a:lnTo>
                <a:cubicBezTo>
                  <a:pt x="85980" y="3521"/>
                  <a:pt x="85993" y="3527"/>
                  <a:pt x="86006" y="3527"/>
                </a:cubicBezTo>
                <a:lnTo>
                  <a:pt x="87011" y="4532"/>
                </a:lnTo>
                <a:lnTo>
                  <a:pt x="87139" y="4405"/>
                </a:lnTo>
                <a:lnTo>
                  <a:pt x="86338" y="3604"/>
                </a:lnTo>
                <a:lnTo>
                  <a:pt x="86338" y="3604"/>
                </a:lnTo>
                <a:cubicBezTo>
                  <a:pt x="87171" y="3802"/>
                  <a:pt x="87984" y="4077"/>
                  <a:pt x="88772" y="4431"/>
                </a:cubicBezTo>
                <a:cubicBezTo>
                  <a:pt x="89079" y="4564"/>
                  <a:pt x="89405" y="4724"/>
                  <a:pt x="89732" y="4910"/>
                </a:cubicBezTo>
                <a:cubicBezTo>
                  <a:pt x="88727" y="5608"/>
                  <a:pt x="88010" y="6402"/>
                  <a:pt x="87575" y="7285"/>
                </a:cubicBezTo>
                <a:lnTo>
                  <a:pt x="86665" y="6376"/>
                </a:lnTo>
                <a:lnTo>
                  <a:pt x="86538" y="6497"/>
                </a:lnTo>
                <a:lnTo>
                  <a:pt x="87498" y="7465"/>
                </a:lnTo>
                <a:cubicBezTo>
                  <a:pt x="87466" y="7542"/>
                  <a:pt x="87434" y="7618"/>
                  <a:pt x="87401" y="7695"/>
                </a:cubicBezTo>
                <a:lnTo>
                  <a:pt x="86538" y="8559"/>
                </a:lnTo>
                <a:lnTo>
                  <a:pt x="86665" y="8686"/>
                </a:lnTo>
                <a:lnTo>
                  <a:pt x="87280" y="8072"/>
                </a:lnTo>
                <a:lnTo>
                  <a:pt x="87280" y="8072"/>
                </a:lnTo>
                <a:cubicBezTo>
                  <a:pt x="86985" y="9173"/>
                  <a:pt x="87274" y="10511"/>
                  <a:pt x="88016" y="11451"/>
                </a:cubicBezTo>
                <a:cubicBezTo>
                  <a:pt x="88483" y="12035"/>
                  <a:pt x="89059" y="12399"/>
                  <a:pt x="89680" y="12515"/>
                </a:cubicBezTo>
                <a:lnTo>
                  <a:pt x="89750" y="12585"/>
                </a:lnTo>
                <a:lnTo>
                  <a:pt x="88719" y="13610"/>
                </a:lnTo>
                <a:lnTo>
                  <a:pt x="88848" y="13737"/>
                </a:lnTo>
                <a:lnTo>
                  <a:pt x="89879" y="12713"/>
                </a:lnTo>
                <a:lnTo>
                  <a:pt x="90909" y="13737"/>
                </a:lnTo>
                <a:lnTo>
                  <a:pt x="91038" y="13610"/>
                </a:lnTo>
                <a:lnTo>
                  <a:pt x="90007" y="12585"/>
                </a:lnTo>
                <a:lnTo>
                  <a:pt x="90039" y="12553"/>
                </a:lnTo>
                <a:cubicBezTo>
                  <a:pt x="90128" y="12553"/>
                  <a:pt x="90225" y="12553"/>
                  <a:pt x="90314" y="12547"/>
                </a:cubicBezTo>
                <a:cubicBezTo>
                  <a:pt x="91101" y="12482"/>
                  <a:pt x="91812" y="12041"/>
                  <a:pt x="92317" y="11305"/>
                </a:cubicBezTo>
                <a:cubicBezTo>
                  <a:pt x="92944" y="10384"/>
                  <a:pt x="93144" y="9167"/>
                  <a:pt x="92829" y="8136"/>
                </a:cubicBezTo>
                <a:cubicBezTo>
                  <a:pt x="92823" y="8118"/>
                  <a:pt x="92817" y="8098"/>
                  <a:pt x="92810" y="8079"/>
                </a:cubicBezTo>
                <a:lnTo>
                  <a:pt x="92810" y="8079"/>
                </a:lnTo>
                <a:lnTo>
                  <a:pt x="93572" y="8840"/>
                </a:lnTo>
                <a:lnTo>
                  <a:pt x="93700" y="8712"/>
                </a:lnTo>
                <a:lnTo>
                  <a:pt x="92669" y="7681"/>
                </a:lnTo>
                <a:lnTo>
                  <a:pt x="93700" y="6651"/>
                </a:lnTo>
                <a:lnTo>
                  <a:pt x="93572" y="6523"/>
                </a:lnTo>
                <a:lnTo>
                  <a:pt x="92586" y="7509"/>
                </a:lnTo>
                <a:cubicBezTo>
                  <a:pt x="92042" y="6357"/>
                  <a:pt x="91062" y="5512"/>
                  <a:pt x="90064" y="4904"/>
                </a:cubicBezTo>
                <a:cubicBezTo>
                  <a:pt x="90627" y="4538"/>
                  <a:pt x="91268" y="4200"/>
                  <a:pt x="91992" y="3885"/>
                </a:cubicBezTo>
                <a:cubicBezTo>
                  <a:pt x="92548" y="3649"/>
                  <a:pt x="93118" y="3438"/>
                  <a:pt x="93700" y="3246"/>
                </a:cubicBezTo>
                <a:lnTo>
                  <a:pt x="93700" y="3246"/>
                </a:lnTo>
                <a:lnTo>
                  <a:pt x="92932" y="4008"/>
                </a:lnTo>
                <a:lnTo>
                  <a:pt x="93059" y="4136"/>
                </a:lnTo>
                <a:lnTo>
                  <a:pt x="94072" y="3131"/>
                </a:lnTo>
                <a:cubicBezTo>
                  <a:pt x="94078" y="3125"/>
                  <a:pt x="94090" y="3125"/>
                  <a:pt x="94104" y="3117"/>
                </a:cubicBezTo>
                <a:lnTo>
                  <a:pt x="95121" y="4136"/>
                </a:lnTo>
                <a:lnTo>
                  <a:pt x="95248" y="4008"/>
                </a:lnTo>
                <a:lnTo>
                  <a:pt x="94296" y="3060"/>
                </a:lnTo>
                <a:cubicBezTo>
                  <a:pt x="96239" y="2488"/>
                  <a:pt x="98265" y="2198"/>
                  <a:pt x="100291" y="2198"/>
                </a:cubicBezTo>
                <a:cubicBezTo>
                  <a:pt x="100441" y="2198"/>
                  <a:pt x="100591" y="2200"/>
                  <a:pt x="100741" y="2203"/>
                </a:cubicBezTo>
                <a:lnTo>
                  <a:pt x="99827" y="3111"/>
                </a:lnTo>
                <a:lnTo>
                  <a:pt x="99954" y="3240"/>
                </a:lnTo>
                <a:lnTo>
                  <a:pt x="100985" y="2209"/>
                </a:lnTo>
                <a:lnTo>
                  <a:pt x="102016" y="3240"/>
                </a:lnTo>
                <a:lnTo>
                  <a:pt x="102143" y="3111"/>
                </a:lnTo>
                <a:lnTo>
                  <a:pt x="101240" y="2215"/>
                </a:lnTo>
                <a:lnTo>
                  <a:pt x="101240" y="2215"/>
                </a:lnTo>
                <a:cubicBezTo>
                  <a:pt x="103289" y="2305"/>
                  <a:pt x="105319" y="2683"/>
                  <a:pt x="107257" y="3355"/>
                </a:cubicBezTo>
                <a:lnTo>
                  <a:pt x="107277" y="3374"/>
                </a:lnTo>
                <a:lnTo>
                  <a:pt x="106247" y="4405"/>
                </a:lnTo>
                <a:lnTo>
                  <a:pt x="106374" y="4532"/>
                </a:lnTo>
                <a:lnTo>
                  <a:pt x="107405" y="3501"/>
                </a:lnTo>
                <a:lnTo>
                  <a:pt x="108430" y="4532"/>
                </a:lnTo>
                <a:lnTo>
                  <a:pt x="108557" y="4405"/>
                </a:lnTo>
                <a:lnTo>
                  <a:pt x="107654" y="3495"/>
                </a:lnTo>
                <a:lnTo>
                  <a:pt x="107654" y="3495"/>
                </a:lnTo>
                <a:cubicBezTo>
                  <a:pt x="108377" y="3770"/>
                  <a:pt x="109178" y="4130"/>
                  <a:pt x="109920" y="4603"/>
                </a:cubicBezTo>
                <a:cubicBezTo>
                  <a:pt x="108652" y="5486"/>
                  <a:pt x="107795" y="6459"/>
                  <a:pt x="107354" y="7509"/>
                </a:cubicBezTo>
                <a:lnTo>
                  <a:pt x="106374" y="6523"/>
                </a:lnTo>
                <a:lnTo>
                  <a:pt x="106247" y="6651"/>
                </a:lnTo>
                <a:lnTo>
                  <a:pt x="107277" y="7681"/>
                </a:lnTo>
                <a:lnTo>
                  <a:pt x="106247" y="8712"/>
                </a:lnTo>
                <a:lnTo>
                  <a:pt x="106374" y="8840"/>
                </a:lnTo>
                <a:lnTo>
                  <a:pt x="107168" y="8041"/>
                </a:lnTo>
                <a:lnTo>
                  <a:pt x="107168" y="8053"/>
                </a:lnTo>
                <a:cubicBezTo>
                  <a:pt x="106746" y="9608"/>
                  <a:pt x="107443" y="11670"/>
                  <a:pt x="109121" y="12143"/>
                </a:cubicBezTo>
                <a:cubicBezTo>
                  <a:pt x="109305" y="12195"/>
                  <a:pt x="109491" y="12220"/>
                  <a:pt x="109671" y="12227"/>
                </a:cubicBezTo>
                <a:lnTo>
                  <a:pt x="108814" y="13091"/>
                </a:lnTo>
                <a:lnTo>
                  <a:pt x="108941" y="13218"/>
                </a:lnTo>
                <a:lnTo>
                  <a:pt x="109934" y="12227"/>
                </a:lnTo>
                <a:cubicBezTo>
                  <a:pt x="109952" y="12220"/>
                  <a:pt x="109972" y="12220"/>
                  <a:pt x="109997" y="12220"/>
                </a:cubicBezTo>
                <a:lnTo>
                  <a:pt x="110995" y="13218"/>
                </a:lnTo>
                <a:lnTo>
                  <a:pt x="111124" y="13091"/>
                </a:lnTo>
                <a:lnTo>
                  <a:pt x="110215" y="12181"/>
                </a:lnTo>
                <a:cubicBezTo>
                  <a:pt x="110734" y="12080"/>
                  <a:pt x="111239" y="11797"/>
                  <a:pt x="111674" y="11356"/>
                </a:cubicBezTo>
                <a:cubicBezTo>
                  <a:pt x="112570" y="10441"/>
                  <a:pt x="112986" y="9040"/>
                  <a:pt x="112731" y="7867"/>
                </a:cubicBezTo>
                <a:lnTo>
                  <a:pt x="112731" y="7867"/>
                </a:lnTo>
                <a:lnTo>
                  <a:pt x="113402" y="8540"/>
                </a:lnTo>
                <a:lnTo>
                  <a:pt x="113530" y="8411"/>
                </a:lnTo>
                <a:lnTo>
                  <a:pt x="112628" y="7509"/>
                </a:lnTo>
                <a:cubicBezTo>
                  <a:pt x="112608" y="7451"/>
                  <a:pt x="112584" y="7388"/>
                  <a:pt x="112564" y="7324"/>
                </a:cubicBezTo>
                <a:lnTo>
                  <a:pt x="113530" y="6357"/>
                </a:lnTo>
                <a:lnTo>
                  <a:pt x="113402" y="6228"/>
                </a:lnTo>
                <a:lnTo>
                  <a:pt x="112487" y="7144"/>
                </a:lnTo>
                <a:cubicBezTo>
                  <a:pt x="112026" y="6075"/>
                  <a:pt x="111187" y="5243"/>
                  <a:pt x="110247" y="4603"/>
                </a:cubicBezTo>
                <a:cubicBezTo>
                  <a:pt x="110298" y="4571"/>
                  <a:pt x="110350" y="4538"/>
                  <a:pt x="110401" y="4508"/>
                </a:cubicBezTo>
                <a:cubicBezTo>
                  <a:pt x="111379" y="3879"/>
                  <a:pt x="112442" y="3374"/>
                  <a:pt x="113556" y="3002"/>
                </a:cubicBezTo>
                <a:lnTo>
                  <a:pt x="113556" y="3002"/>
                </a:lnTo>
                <a:lnTo>
                  <a:pt x="112545" y="4008"/>
                </a:lnTo>
                <a:lnTo>
                  <a:pt x="112673" y="4136"/>
                </a:lnTo>
                <a:lnTo>
                  <a:pt x="113704" y="3111"/>
                </a:lnTo>
                <a:lnTo>
                  <a:pt x="114734" y="4136"/>
                </a:lnTo>
                <a:lnTo>
                  <a:pt x="114856" y="4008"/>
                </a:lnTo>
                <a:lnTo>
                  <a:pt x="113831" y="2984"/>
                </a:lnTo>
                <a:lnTo>
                  <a:pt x="113928" y="2881"/>
                </a:lnTo>
                <a:cubicBezTo>
                  <a:pt x="115419" y="2424"/>
                  <a:pt x="116985" y="2190"/>
                  <a:pt x="118546" y="2190"/>
                </a:cubicBezTo>
                <a:cubicBezTo>
                  <a:pt x="118934" y="2190"/>
                  <a:pt x="119321" y="2205"/>
                  <a:pt x="119707" y="2234"/>
                </a:cubicBezTo>
                <a:lnTo>
                  <a:pt x="118830" y="3111"/>
                </a:lnTo>
                <a:lnTo>
                  <a:pt x="118959" y="3240"/>
                </a:lnTo>
                <a:lnTo>
                  <a:pt x="119944" y="2254"/>
                </a:lnTo>
                <a:cubicBezTo>
                  <a:pt x="119976" y="2260"/>
                  <a:pt x="120008" y="2260"/>
                  <a:pt x="120041" y="2266"/>
                </a:cubicBezTo>
                <a:lnTo>
                  <a:pt x="121019" y="3240"/>
                </a:lnTo>
                <a:lnTo>
                  <a:pt x="121142" y="3111"/>
                </a:lnTo>
                <a:lnTo>
                  <a:pt x="120328" y="2292"/>
                </a:lnTo>
                <a:lnTo>
                  <a:pt x="120328" y="2292"/>
                </a:lnTo>
                <a:cubicBezTo>
                  <a:pt x="121583" y="2440"/>
                  <a:pt x="122824" y="2741"/>
                  <a:pt x="123996" y="3194"/>
                </a:cubicBezTo>
                <a:cubicBezTo>
                  <a:pt x="123145" y="3944"/>
                  <a:pt x="122472" y="4904"/>
                  <a:pt x="122159" y="5953"/>
                </a:cubicBezTo>
                <a:lnTo>
                  <a:pt x="121142" y="4936"/>
                </a:lnTo>
                <a:lnTo>
                  <a:pt x="121019" y="5064"/>
                </a:lnTo>
                <a:lnTo>
                  <a:pt x="122044" y="6095"/>
                </a:lnTo>
                <a:lnTo>
                  <a:pt x="121019" y="7125"/>
                </a:lnTo>
                <a:lnTo>
                  <a:pt x="121142" y="7253"/>
                </a:lnTo>
                <a:lnTo>
                  <a:pt x="122056" y="6337"/>
                </a:lnTo>
                <a:lnTo>
                  <a:pt x="122056" y="6337"/>
                </a:lnTo>
                <a:cubicBezTo>
                  <a:pt x="121941" y="6889"/>
                  <a:pt x="121929" y="7465"/>
                  <a:pt x="122044" y="8041"/>
                </a:cubicBezTo>
                <a:cubicBezTo>
                  <a:pt x="122294" y="9301"/>
                  <a:pt x="123420" y="10402"/>
                  <a:pt x="124821" y="10799"/>
                </a:cubicBezTo>
                <a:lnTo>
                  <a:pt x="123990" y="11631"/>
                </a:lnTo>
                <a:lnTo>
                  <a:pt x="124118" y="11759"/>
                </a:lnTo>
                <a:lnTo>
                  <a:pt x="125027" y="10851"/>
                </a:lnTo>
                <a:cubicBezTo>
                  <a:pt x="125040" y="10851"/>
                  <a:pt x="125052" y="10857"/>
                  <a:pt x="125066" y="10857"/>
                </a:cubicBezTo>
                <a:cubicBezTo>
                  <a:pt x="125149" y="10875"/>
                  <a:pt x="125238" y="10895"/>
                  <a:pt x="125321" y="10908"/>
                </a:cubicBezTo>
                <a:lnTo>
                  <a:pt x="126173" y="11759"/>
                </a:lnTo>
                <a:lnTo>
                  <a:pt x="126301" y="11631"/>
                </a:lnTo>
                <a:lnTo>
                  <a:pt x="125610" y="10934"/>
                </a:lnTo>
                <a:lnTo>
                  <a:pt x="125610" y="10934"/>
                </a:lnTo>
                <a:cubicBezTo>
                  <a:pt x="125696" y="10940"/>
                  <a:pt x="125782" y="10943"/>
                  <a:pt x="125866" y="10943"/>
                </a:cubicBezTo>
                <a:cubicBezTo>
                  <a:pt x="126777" y="10943"/>
                  <a:pt x="127570" y="10568"/>
                  <a:pt x="128068" y="9877"/>
                </a:cubicBezTo>
                <a:cubicBezTo>
                  <a:pt x="128425" y="9377"/>
                  <a:pt x="128605" y="8751"/>
                  <a:pt x="128618" y="8098"/>
                </a:cubicBezTo>
                <a:lnTo>
                  <a:pt x="129630" y="9102"/>
                </a:lnTo>
                <a:lnTo>
                  <a:pt x="129757" y="8981"/>
                </a:lnTo>
                <a:lnTo>
                  <a:pt x="128727" y="7950"/>
                </a:lnTo>
                <a:lnTo>
                  <a:pt x="129757" y="6919"/>
                </a:lnTo>
                <a:lnTo>
                  <a:pt x="129630" y="6792"/>
                </a:lnTo>
                <a:lnTo>
                  <a:pt x="128611" y="7811"/>
                </a:lnTo>
                <a:cubicBezTo>
                  <a:pt x="128573" y="7138"/>
                  <a:pt x="128363" y="6452"/>
                  <a:pt x="127971" y="5844"/>
                </a:cubicBezTo>
                <a:cubicBezTo>
                  <a:pt x="127318" y="4821"/>
                  <a:pt x="126242" y="3982"/>
                  <a:pt x="124682" y="3285"/>
                </a:cubicBezTo>
                <a:cubicBezTo>
                  <a:pt x="124566" y="3240"/>
                  <a:pt x="124451" y="3188"/>
                  <a:pt x="124342" y="3143"/>
                </a:cubicBezTo>
                <a:cubicBezTo>
                  <a:pt x="124874" y="2709"/>
                  <a:pt x="125468" y="2363"/>
                  <a:pt x="126070" y="2119"/>
                </a:cubicBezTo>
                <a:cubicBezTo>
                  <a:pt x="127107" y="1716"/>
                  <a:pt x="128292" y="1524"/>
                  <a:pt x="129527" y="1453"/>
                </a:cubicBezTo>
                <a:lnTo>
                  <a:pt x="129565" y="1492"/>
                </a:lnTo>
                <a:lnTo>
                  <a:pt x="128535" y="2523"/>
                </a:lnTo>
                <a:lnTo>
                  <a:pt x="128662" y="2650"/>
                </a:lnTo>
                <a:lnTo>
                  <a:pt x="129693" y="1619"/>
                </a:lnTo>
                <a:lnTo>
                  <a:pt x="130724" y="2650"/>
                </a:lnTo>
                <a:lnTo>
                  <a:pt x="130851" y="2523"/>
                </a:lnTo>
                <a:lnTo>
                  <a:pt x="129822" y="1492"/>
                </a:lnTo>
                <a:lnTo>
                  <a:pt x="129873" y="1441"/>
                </a:lnTo>
                <a:cubicBezTo>
                  <a:pt x="130139" y="1432"/>
                  <a:pt x="130406" y="1427"/>
                  <a:pt x="130675" y="1427"/>
                </a:cubicBezTo>
                <a:cubicBezTo>
                  <a:pt x="131879" y="1427"/>
                  <a:pt x="133099" y="1515"/>
                  <a:pt x="134251" y="1619"/>
                </a:cubicBezTo>
                <a:lnTo>
                  <a:pt x="134269" y="1441"/>
                </a:lnTo>
                <a:cubicBezTo>
                  <a:pt x="133110" y="1337"/>
                  <a:pt x="131884" y="1247"/>
                  <a:pt x="130673" y="1247"/>
                </a:cubicBezTo>
                <a:cubicBezTo>
                  <a:pt x="130468" y="1247"/>
                  <a:pt x="130263" y="1250"/>
                  <a:pt x="130059" y="1255"/>
                </a:cubicBezTo>
                <a:lnTo>
                  <a:pt x="130851" y="461"/>
                </a:lnTo>
                <a:lnTo>
                  <a:pt x="130724" y="334"/>
                </a:lnTo>
                <a:lnTo>
                  <a:pt x="129796" y="1261"/>
                </a:lnTo>
                <a:cubicBezTo>
                  <a:pt x="129731" y="1261"/>
                  <a:pt x="129668" y="1268"/>
                  <a:pt x="129598" y="1268"/>
                </a:cubicBezTo>
                <a:lnTo>
                  <a:pt x="128662" y="334"/>
                </a:lnTo>
                <a:lnTo>
                  <a:pt x="128535" y="461"/>
                </a:lnTo>
                <a:lnTo>
                  <a:pt x="129361" y="1281"/>
                </a:lnTo>
                <a:cubicBezTo>
                  <a:pt x="128163" y="1358"/>
                  <a:pt x="127018" y="1556"/>
                  <a:pt x="126006" y="1953"/>
                </a:cubicBezTo>
                <a:cubicBezTo>
                  <a:pt x="125353" y="2215"/>
                  <a:pt x="124720" y="2593"/>
                  <a:pt x="124150" y="3067"/>
                </a:cubicBezTo>
                <a:cubicBezTo>
                  <a:pt x="122870" y="2555"/>
                  <a:pt x="121506" y="2228"/>
                  <a:pt x="120124" y="2094"/>
                </a:cubicBezTo>
                <a:lnTo>
                  <a:pt x="120117" y="2088"/>
                </a:lnTo>
                <a:lnTo>
                  <a:pt x="121142" y="1057"/>
                </a:lnTo>
                <a:lnTo>
                  <a:pt x="121019" y="928"/>
                </a:lnTo>
                <a:lnTo>
                  <a:pt x="119990" y="1959"/>
                </a:lnTo>
                <a:lnTo>
                  <a:pt x="118959" y="928"/>
                </a:lnTo>
                <a:lnTo>
                  <a:pt x="118830" y="1057"/>
                </a:lnTo>
                <a:lnTo>
                  <a:pt x="119842" y="2068"/>
                </a:lnTo>
                <a:cubicBezTo>
                  <a:pt x="119408" y="2031"/>
                  <a:pt x="118972" y="2013"/>
                  <a:pt x="118537" y="2013"/>
                </a:cubicBezTo>
                <a:cubicBezTo>
                  <a:pt x="117070" y="2013"/>
                  <a:pt x="115603" y="2219"/>
                  <a:pt x="114197" y="2618"/>
                </a:cubicBezTo>
                <a:lnTo>
                  <a:pt x="114856" y="1953"/>
                </a:lnTo>
                <a:lnTo>
                  <a:pt x="114734" y="1825"/>
                </a:lnTo>
                <a:lnTo>
                  <a:pt x="113831" y="2721"/>
                </a:lnTo>
                <a:cubicBezTo>
                  <a:pt x="113768" y="2747"/>
                  <a:pt x="113697" y="2765"/>
                  <a:pt x="113633" y="2785"/>
                </a:cubicBezTo>
                <a:lnTo>
                  <a:pt x="112673" y="1825"/>
                </a:lnTo>
                <a:lnTo>
                  <a:pt x="112545" y="1953"/>
                </a:lnTo>
                <a:lnTo>
                  <a:pt x="113441" y="2848"/>
                </a:lnTo>
                <a:cubicBezTo>
                  <a:pt x="112339" y="3226"/>
                  <a:pt x="111278" y="3726"/>
                  <a:pt x="110298" y="4354"/>
                </a:cubicBezTo>
                <a:cubicBezTo>
                  <a:pt x="110227" y="4398"/>
                  <a:pt x="110158" y="4449"/>
                  <a:pt x="110081" y="4494"/>
                </a:cubicBezTo>
                <a:cubicBezTo>
                  <a:pt x="109293" y="3982"/>
                  <a:pt x="108442" y="3598"/>
                  <a:pt x="107674" y="3309"/>
                </a:cubicBezTo>
                <a:cubicBezTo>
                  <a:pt x="107654" y="3303"/>
                  <a:pt x="107635" y="3297"/>
                  <a:pt x="107615" y="3291"/>
                </a:cubicBezTo>
                <a:lnTo>
                  <a:pt x="108557" y="2349"/>
                </a:lnTo>
                <a:lnTo>
                  <a:pt x="108430" y="2222"/>
                </a:lnTo>
                <a:lnTo>
                  <a:pt x="107423" y="3226"/>
                </a:lnTo>
                <a:cubicBezTo>
                  <a:pt x="107399" y="3214"/>
                  <a:pt x="107379" y="3208"/>
                  <a:pt x="107354" y="3202"/>
                </a:cubicBezTo>
                <a:lnTo>
                  <a:pt x="106374" y="2222"/>
                </a:lnTo>
                <a:lnTo>
                  <a:pt x="106247" y="2349"/>
                </a:lnTo>
                <a:lnTo>
                  <a:pt x="106970" y="3067"/>
                </a:lnTo>
                <a:cubicBezTo>
                  <a:pt x="105094" y="2452"/>
                  <a:pt x="103136" y="2106"/>
                  <a:pt x="101163" y="2030"/>
                </a:cubicBezTo>
                <a:lnTo>
                  <a:pt x="102143" y="1057"/>
                </a:lnTo>
                <a:lnTo>
                  <a:pt x="102016" y="928"/>
                </a:lnTo>
                <a:lnTo>
                  <a:pt x="100985" y="1959"/>
                </a:lnTo>
                <a:lnTo>
                  <a:pt x="99954" y="928"/>
                </a:lnTo>
                <a:lnTo>
                  <a:pt x="99827" y="1057"/>
                </a:lnTo>
                <a:lnTo>
                  <a:pt x="100793" y="2023"/>
                </a:lnTo>
                <a:cubicBezTo>
                  <a:pt x="100626" y="2020"/>
                  <a:pt x="100460" y="2018"/>
                  <a:pt x="100294" y="2018"/>
                </a:cubicBezTo>
                <a:cubicBezTo>
                  <a:pt x="98283" y="2018"/>
                  <a:pt x="96273" y="2300"/>
                  <a:pt x="94341" y="2862"/>
                </a:cubicBezTo>
                <a:lnTo>
                  <a:pt x="95248" y="1953"/>
                </a:lnTo>
                <a:lnTo>
                  <a:pt x="95121" y="1825"/>
                </a:lnTo>
                <a:lnTo>
                  <a:pt x="94090" y="2856"/>
                </a:lnTo>
                <a:lnTo>
                  <a:pt x="93059" y="1825"/>
                </a:lnTo>
                <a:lnTo>
                  <a:pt x="92932" y="1953"/>
                </a:lnTo>
                <a:lnTo>
                  <a:pt x="93956" y="2977"/>
                </a:lnTo>
                <a:cubicBezTo>
                  <a:pt x="93265" y="3188"/>
                  <a:pt x="92586" y="3438"/>
                  <a:pt x="91921" y="3719"/>
                </a:cubicBezTo>
                <a:cubicBezTo>
                  <a:pt x="91153" y="4053"/>
                  <a:pt x="90480" y="4411"/>
                  <a:pt x="89892" y="4801"/>
                </a:cubicBezTo>
                <a:cubicBezTo>
                  <a:pt x="89540" y="4591"/>
                  <a:pt x="89180" y="4411"/>
                  <a:pt x="88848" y="4263"/>
                </a:cubicBezTo>
                <a:cubicBezTo>
                  <a:pt x="87971" y="3873"/>
                  <a:pt x="87056" y="3572"/>
                  <a:pt x="86122" y="3368"/>
                </a:cubicBezTo>
                <a:lnTo>
                  <a:pt x="87139" y="2349"/>
                </a:lnTo>
                <a:lnTo>
                  <a:pt x="87011" y="2222"/>
                </a:lnTo>
                <a:lnTo>
                  <a:pt x="85980" y="3246"/>
                </a:lnTo>
                <a:lnTo>
                  <a:pt x="84956" y="2222"/>
                </a:lnTo>
                <a:lnTo>
                  <a:pt x="84828" y="2349"/>
                </a:lnTo>
                <a:lnTo>
                  <a:pt x="85776" y="3297"/>
                </a:lnTo>
                <a:cubicBezTo>
                  <a:pt x="84843" y="3113"/>
                  <a:pt x="83896" y="3022"/>
                  <a:pt x="82948" y="3022"/>
                </a:cubicBezTo>
                <a:cubicBezTo>
                  <a:pt x="82086" y="3022"/>
                  <a:pt x="81224" y="3097"/>
                  <a:pt x="80373" y="3246"/>
                </a:cubicBezTo>
                <a:lnTo>
                  <a:pt x="81276" y="2349"/>
                </a:lnTo>
                <a:lnTo>
                  <a:pt x="81147" y="2222"/>
                </a:lnTo>
                <a:lnTo>
                  <a:pt x="80116" y="3246"/>
                </a:lnTo>
                <a:lnTo>
                  <a:pt x="79087" y="2222"/>
                </a:lnTo>
                <a:lnTo>
                  <a:pt x="78958" y="2349"/>
                </a:lnTo>
                <a:lnTo>
                  <a:pt x="79944" y="3329"/>
                </a:lnTo>
                <a:cubicBezTo>
                  <a:pt x="78772" y="3572"/>
                  <a:pt x="77628" y="3962"/>
                  <a:pt x="76552" y="4494"/>
                </a:cubicBezTo>
                <a:cubicBezTo>
                  <a:pt x="76500" y="4514"/>
                  <a:pt x="76455" y="4538"/>
                  <a:pt x="76405" y="4564"/>
                </a:cubicBezTo>
                <a:cubicBezTo>
                  <a:pt x="75784" y="4047"/>
                  <a:pt x="75150" y="3643"/>
                  <a:pt x="74644" y="3355"/>
                </a:cubicBezTo>
                <a:cubicBezTo>
                  <a:pt x="74478" y="3265"/>
                  <a:pt x="74311" y="3176"/>
                  <a:pt x="74145" y="3087"/>
                </a:cubicBezTo>
                <a:lnTo>
                  <a:pt x="74036" y="2984"/>
                </a:lnTo>
                <a:lnTo>
                  <a:pt x="75067" y="1953"/>
                </a:lnTo>
                <a:lnTo>
                  <a:pt x="74939" y="1825"/>
                </a:lnTo>
                <a:lnTo>
                  <a:pt x="73908" y="2856"/>
                </a:lnTo>
                <a:lnTo>
                  <a:pt x="72877" y="1825"/>
                </a:lnTo>
                <a:lnTo>
                  <a:pt x="72756" y="1953"/>
                </a:lnTo>
                <a:lnTo>
                  <a:pt x="73639" y="2836"/>
                </a:lnTo>
                <a:cubicBezTo>
                  <a:pt x="71796" y="1965"/>
                  <a:pt x="69793" y="1441"/>
                  <a:pt x="67749" y="1261"/>
                </a:cubicBezTo>
                <a:lnTo>
                  <a:pt x="68679" y="334"/>
                </a:lnTo>
                <a:lnTo>
                  <a:pt x="68550" y="206"/>
                </a:lnTo>
                <a:lnTo>
                  <a:pt x="67519" y="1235"/>
                </a:lnTo>
                <a:lnTo>
                  <a:pt x="66496" y="206"/>
                </a:lnTo>
                <a:lnTo>
                  <a:pt x="66367" y="334"/>
                </a:lnTo>
                <a:lnTo>
                  <a:pt x="67258" y="1223"/>
                </a:lnTo>
                <a:cubicBezTo>
                  <a:pt x="66904" y="1203"/>
                  <a:pt x="66549" y="1192"/>
                  <a:pt x="66194" y="1192"/>
                </a:cubicBezTo>
                <a:cubicBezTo>
                  <a:pt x="64663" y="1192"/>
                  <a:pt x="63132" y="1384"/>
                  <a:pt x="61657" y="1773"/>
                </a:cubicBezTo>
                <a:lnTo>
                  <a:pt x="62373" y="1057"/>
                </a:lnTo>
                <a:lnTo>
                  <a:pt x="62245" y="928"/>
                </a:lnTo>
                <a:lnTo>
                  <a:pt x="61305" y="1864"/>
                </a:lnTo>
                <a:cubicBezTo>
                  <a:pt x="61259" y="1882"/>
                  <a:pt x="61214" y="1896"/>
                  <a:pt x="61164" y="1908"/>
                </a:cubicBezTo>
                <a:lnTo>
                  <a:pt x="60183" y="928"/>
                </a:lnTo>
                <a:lnTo>
                  <a:pt x="60056" y="1057"/>
                </a:lnTo>
                <a:lnTo>
                  <a:pt x="60971" y="1965"/>
                </a:lnTo>
                <a:cubicBezTo>
                  <a:pt x="59902" y="2292"/>
                  <a:pt x="58865" y="2721"/>
                  <a:pt x="57887" y="3259"/>
                </a:cubicBezTo>
                <a:cubicBezTo>
                  <a:pt x="57802" y="3303"/>
                  <a:pt x="57719" y="3355"/>
                  <a:pt x="57636" y="3400"/>
                </a:cubicBezTo>
                <a:cubicBezTo>
                  <a:pt x="57226" y="3169"/>
                  <a:pt x="56811" y="2971"/>
                  <a:pt x="56389" y="2830"/>
                </a:cubicBezTo>
                <a:cubicBezTo>
                  <a:pt x="56177" y="2753"/>
                  <a:pt x="55973" y="2695"/>
                  <a:pt x="55761" y="2638"/>
                </a:cubicBezTo>
                <a:lnTo>
                  <a:pt x="55722" y="2600"/>
                </a:lnTo>
                <a:lnTo>
                  <a:pt x="56753" y="1569"/>
                </a:lnTo>
                <a:lnTo>
                  <a:pt x="56625" y="1441"/>
                </a:lnTo>
                <a:lnTo>
                  <a:pt x="55595" y="2472"/>
                </a:lnTo>
                <a:lnTo>
                  <a:pt x="54564" y="1441"/>
                </a:lnTo>
                <a:lnTo>
                  <a:pt x="54436" y="1569"/>
                </a:lnTo>
                <a:lnTo>
                  <a:pt x="55415" y="2549"/>
                </a:lnTo>
                <a:cubicBezTo>
                  <a:pt x="54521" y="2346"/>
                  <a:pt x="53604" y="2268"/>
                  <a:pt x="52692" y="2268"/>
                </a:cubicBezTo>
                <a:cubicBezTo>
                  <a:pt x="51358" y="2268"/>
                  <a:pt x="50034" y="2435"/>
                  <a:pt x="48803" y="2626"/>
                </a:cubicBezTo>
                <a:lnTo>
                  <a:pt x="48777" y="2600"/>
                </a:lnTo>
                <a:lnTo>
                  <a:pt x="49808" y="1569"/>
                </a:lnTo>
                <a:lnTo>
                  <a:pt x="49680" y="1441"/>
                </a:lnTo>
                <a:lnTo>
                  <a:pt x="48649" y="2472"/>
                </a:lnTo>
                <a:lnTo>
                  <a:pt x="47624" y="1441"/>
                </a:lnTo>
                <a:lnTo>
                  <a:pt x="47497" y="1569"/>
                </a:lnTo>
                <a:lnTo>
                  <a:pt x="48522" y="2600"/>
                </a:lnTo>
                <a:lnTo>
                  <a:pt x="48445" y="2676"/>
                </a:lnTo>
                <a:cubicBezTo>
                  <a:pt x="46902" y="2919"/>
                  <a:pt x="45296" y="3232"/>
                  <a:pt x="43855" y="3938"/>
                </a:cubicBezTo>
                <a:cubicBezTo>
                  <a:pt x="43266" y="3540"/>
                  <a:pt x="42684" y="3246"/>
                  <a:pt x="42217" y="3034"/>
                </a:cubicBezTo>
                <a:cubicBezTo>
                  <a:pt x="41180" y="2567"/>
                  <a:pt x="40091" y="2222"/>
                  <a:pt x="38971" y="1997"/>
                </a:cubicBezTo>
                <a:lnTo>
                  <a:pt x="39912" y="1057"/>
                </a:lnTo>
                <a:lnTo>
                  <a:pt x="39783" y="928"/>
                </a:lnTo>
                <a:lnTo>
                  <a:pt x="38760" y="1953"/>
                </a:lnTo>
                <a:lnTo>
                  <a:pt x="38753" y="1953"/>
                </a:lnTo>
                <a:lnTo>
                  <a:pt x="37729" y="928"/>
                </a:lnTo>
                <a:lnTo>
                  <a:pt x="37600" y="1057"/>
                </a:lnTo>
                <a:lnTo>
                  <a:pt x="38445" y="1902"/>
                </a:lnTo>
                <a:cubicBezTo>
                  <a:pt x="37553" y="1752"/>
                  <a:pt x="36648" y="1677"/>
                  <a:pt x="35743" y="1677"/>
                </a:cubicBezTo>
                <a:cubicBezTo>
                  <a:pt x="34526" y="1677"/>
                  <a:pt x="33308" y="1812"/>
                  <a:pt x="32122" y="2080"/>
                </a:cubicBezTo>
                <a:lnTo>
                  <a:pt x="32986" y="1217"/>
                </a:lnTo>
                <a:lnTo>
                  <a:pt x="32858" y="1096"/>
                </a:lnTo>
                <a:lnTo>
                  <a:pt x="31827" y="2119"/>
                </a:lnTo>
                <a:lnTo>
                  <a:pt x="30796" y="1096"/>
                </a:lnTo>
                <a:lnTo>
                  <a:pt x="30669" y="1217"/>
                </a:lnTo>
                <a:lnTo>
                  <a:pt x="31647" y="2196"/>
                </a:lnTo>
                <a:cubicBezTo>
                  <a:pt x="30418" y="2517"/>
                  <a:pt x="29235" y="2977"/>
                  <a:pt x="28128" y="3586"/>
                </a:cubicBezTo>
                <a:cubicBezTo>
                  <a:pt x="27546" y="3117"/>
                  <a:pt x="26988" y="2772"/>
                  <a:pt x="26604" y="2555"/>
                </a:cubicBezTo>
                <a:cubicBezTo>
                  <a:pt x="25694" y="2042"/>
                  <a:pt x="24722" y="1646"/>
                  <a:pt x="23723" y="1351"/>
                </a:cubicBezTo>
                <a:lnTo>
                  <a:pt x="24734" y="340"/>
                </a:lnTo>
                <a:lnTo>
                  <a:pt x="24607" y="212"/>
                </a:lnTo>
                <a:lnTo>
                  <a:pt x="23582" y="1235"/>
                </a:lnTo>
                <a:lnTo>
                  <a:pt x="22553" y="212"/>
                </a:lnTo>
                <a:lnTo>
                  <a:pt x="22424" y="340"/>
                </a:lnTo>
                <a:lnTo>
                  <a:pt x="23333" y="1243"/>
                </a:lnTo>
                <a:cubicBezTo>
                  <a:pt x="22088" y="919"/>
                  <a:pt x="20797" y="756"/>
                  <a:pt x="19506" y="756"/>
                </a:cubicBezTo>
                <a:cubicBezTo>
                  <a:pt x="18526" y="756"/>
                  <a:pt x="17547" y="850"/>
                  <a:pt x="16586" y="1037"/>
                </a:cubicBezTo>
                <a:lnTo>
                  <a:pt x="17495" y="129"/>
                </a:lnTo>
                <a:lnTo>
                  <a:pt x="17374" y="0"/>
                </a:lnTo>
                <a:lnTo>
                  <a:pt x="16343" y="1031"/>
                </a:lnTo>
                <a:lnTo>
                  <a:pt x="15312" y="0"/>
                </a:lnTo>
                <a:close/>
              </a:path>
            </a:pathLst>
          </a:custGeom>
          <a:gradFill flip="none" rotWithShape="1">
            <a:gsLst>
              <a:gs pos="0">
                <a:schemeClr val="dk2">
                  <a:tint val="66000"/>
                  <a:satMod val="160000"/>
                </a:schemeClr>
              </a:gs>
              <a:gs pos="50000">
                <a:schemeClr val="dk2">
                  <a:tint val="44500"/>
                  <a:satMod val="160000"/>
                </a:schemeClr>
              </a:gs>
              <a:gs pos="100000">
                <a:schemeClr val="dk2">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09;p49">
            <a:extLst>
              <a:ext uri="{FF2B5EF4-FFF2-40B4-BE49-F238E27FC236}">
                <a16:creationId xmlns:a16="http://schemas.microsoft.com/office/drawing/2014/main" id="{ABC4C1B6-345E-4994-8676-90E77B480F3D}"/>
              </a:ext>
            </a:extLst>
          </p:cNvPr>
          <p:cNvSpPr txBox="1">
            <a:spLocks noGrp="1"/>
          </p:cNvSpPr>
          <p:nvPr>
            <p:ph type="title"/>
          </p:nvPr>
        </p:nvSpPr>
        <p:spPr>
          <a:xfrm>
            <a:off x="601254" y="314822"/>
            <a:ext cx="7527888" cy="1274700"/>
          </a:xfrm>
          <a:prstGeom prst="rect">
            <a:avLst/>
          </a:prstGeom>
        </p:spPr>
        <p:txBody>
          <a:bodyPr spcFirstLastPara="1" wrap="square" lIns="91425" tIns="91425" rIns="91425" bIns="91425" anchor="ctr" anchorCtr="0">
            <a:noAutofit/>
          </a:bodyPr>
          <a:lstStyle/>
          <a:p>
            <a:pPr marL="0" lvl="0" indent="0"/>
            <a:r>
              <a:rPr lang="zh-TW" altLang="en-US" sz="4400" dirty="0">
                <a:latin typeface="DFHeiHK-W9" panose="020B0900000000000000" pitchFamily="34" charset="-120"/>
                <a:ea typeface="DFHeiHK-W9" panose="020B0900000000000000" pitchFamily="34" charset="-120"/>
              </a:rPr>
              <a:t>尋求庇護者 </a:t>
            </a:r>
            <a:r>
              <a:rPr lang="en-US" altLang="zh-TW" sz="4400" dirty="0">
                <a:latin typeface="DFHeiHK-W9" panose="020B0900000000000000" pitchFamily="34" charset="-120"/>
                <a:ea typeface="DFHeiHK-W9" panose="020B0900000000000000" pitchFamily="34" charset="-120"/>
              </a:rPr>
              <a:t>(Asylum Seeker)</a:t>
            </a:r>
            <a:endParaRPr lang="zh-TW" altLang="en-US" sz="4400" dirty="0">
              <a:latin typeface="DFHeiHK-W9" panose="020B0900000000000000" pitchFamily="34" charset="-120"/>
              <a:ea typeface="DFHeiHK-W9" panose="020B0900000000000000" pitchFamily="34" charset="-120"/>
            </a:endParaRPr>
          </a:p>
        </p:txBody>
      </p:sp>
      <p:sp>
        <p:nvSpPr>
          <p:cNvPr id="314" name="Google Shape;2209;p49">
            <a:extLst>
              <a:ext uri="{FF2B5EF4-FFF2-40B4-BE49-F238E27FC236}">
                <a16:creationId xmlns:a16="http://schemas.microsoft.com/office/drawing/2014/main" id="{6A403BEF-33D6-4B43-AD5F-25EB3684E786}"/>
              </a:ext>
            </a:extLst>
          </p:cNvPr>
          <p:cNvSpPr txBox="1">
            <a:spLocks/>
          </p:cNvSpPr>
          <p:nvPr/>
        </p:nvSpPr>
        <p:spPr>
          <a:xfrm>
            <a:off x="292253" y="1360753"/>
            <a:ext cx="8145890" cy="32971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1pPr>
            <a:lvl2pPr marR="0" lvl="1"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2pPr>
            <a:lvl3pPr marR="0" lvl="2"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3pPr>
            <a:lvl4pPr marR="0" lvl="3"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4pPr>
            <a:lvl5pPr marR="0" lvl="4"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5pPr>
            <a:lvl6pPr marR="0" lvl="5"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6pPr>
            <a:lvl7pPr marR="0" lvl="6"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7pPr>
            <a:lvl8pPr marR="0" lvl="7"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8pPr>
            <a:lvl9pPr marR="0" lvl="8" algn="l" rtl="0">
              <a:lnSpc>
                <a:spcPct val="100000"/>
              </a:lnSpc>
              <a:spcBef>
                <a:spcPts val="0"/>
              </a:spcBef>
              <a:spcAft>
                <a:spcPts val="0"/>
              </a:spcAft>
              <a:buClr>
                <a:srgbClr val="025AB1"/>
              </a:buClr>
              <a:buSzPts val="3000"/>
              <a:buFont typeface="Inter Black"/>
              <a:buNone/>
              <a:defRPr sz="3000" b="0" i="0" u="none" strike="noStrike" cap="none">
                <a:solidFill>
                  <a:srgbClr val="025AB1"/>
                </a:solidFill>
                <a:latin typeface="Inter Black"/>
                <a:ea typeface="Inter Black"/>
                <a:cs typeface="Inter Black"/>
                <a:sym typeface="Inter Black"/>
              </a:defRPr>
            </a:lvl9pPr>
          </a:lstStyle>
          <a:p>
            <a:pPr marL="342900" indent="-34290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當人逃離自己國家</a:t>
            </a:r>
            <a:r>
              <a:rPr lang="zh-TW" altLang="en-US" sz="2400" dirty="0">
                <a:solidFill>
                  <a:schemeClr val="bg2">
                    <a:lumMod val="50000"/>
                  </a:schemeClr>
                </a:solidFill>
                <a:latin typeface="DFHeiHK-W9" panose="020B0900000000000000" pitchFamily="34" charset="-120"/>
                <a:ea typeface="DFHeiHK-W9" panose="020B0900000000000000" pitchFamily="34" charset="-120"/>
              </a:rPr>
              <a:t>到別國尋求庇護</a:t>
            </a:r>
            <a:endParaRPr lang="en-US" altLang="zh-TW" sz="2400" dirty="0">
              <a:solidFill>
                <a:schemeClr val="bg2">
                  <a:lumMod val="50000"/>
                </a:schemeClr>
              </a:solidFill>
              <a:latin typeface="DFHeiHK-W9" panose="020B0900000000000000" pitchFamily="34" charset="-120"/>
              <a:ea typeface="DFHeiHK-W9" panose="020B0900000000000000" pitchFamily="34" charset="-120"/>
            </a:endParaRPr>
          </a:p>
          <a:p>
            <a:pPr marL="342900" indent="-342900">
              <a:lnSpc>
                <a:spcPct val="150000"/>
              </a:lnSpc>
              <a:buFont typeface="Arial" panose="020B0604020202020204" pitchFamily="34" charset="0"/>
              <a:buChar char="•"/>
            </a:pPr>
            <a:r>
              <a:rPr lang="zh-TW" altLang="en-US" sz="2400" dirty="0">
                <a:solidFill>
                  <a:schemeClr val="bg2">
                    <a:lumMod val="50000"/>
                  </a:schemeClr>
                </a:solidFill>
                <a:latin typeface="DFHeiHK-W9" panose="020B0900000000000000" pitchFamily="34" charset="-120"/>
                <a:ea typeface="DFHeiHK-W9" panose="020B0900000000000000" pitchFamily="34" charset="-120"/>
              </a:rPr>
              <a:t>有權</a:t>
            </a:r>
            <a:r>
              <a:rPr lang="zh-TW" altLang="en-US" sz="2400" dirty="0">
                <a:latin typeface="DFHeiHK-W9" panose="020B0900000000000000" pitchFamily="34" charset="-120"/>
                <a:ea typeface="DFHeiHK-W9" panose="020B0900000000000000" pitchFamily="34" charset="-120"/>
              </a:rPr>
              <a:t>向別國</a:t>
            </a:r>
            <a:r>
              <a:rPr lang="zh-TW" altLang="en-US" sz="2400" dirty="0">
                <a:solidFill>
                  <a:schemeClr val="bg2">
                    <a:lumMod val="50000"/>
                  </a:schemeClr>
                </a:solidFill>
                <a:latin typeface="DFHeiHK-W9" panose="020B0900000000000000" pitchFamily="34" charset="-120"/>
                <a:ea typeface="DFHeiHK-W9" panose="020B0900000000000000" pitchFamily="34" charset="-120"/>
              </a:rPr>
              <a:t>提出庇護申請</a:t>
            </a:r>
            <a:r>
              <a:rPr lang="zh-TW" altLang="en-US" sz="2400" dirty="0">
                <a:latin typeface="DFHeiHK-W9" panose="020B0900000000000000" pitchFamily="34" charset="-120"/>
                <a:ea typeface="DFHeiHK-W9" panose="020B0900000000000000" pitchFamily="34" charset="-120"/>
              </a:rPr>
              <a:t>，來</a:t>
            </a:r>
            <a:r>
              <a:rPr lang="zh-TW" altLang="en-US" sz="2400" dirty="0">
                <a:solidFill>
                  <a:schemeClr val="bg2">
                    <a:lumMod val="50000"/>
                  </a:schemeClr>
                </a:solidFill>
                <a:latin typeface="DFHeiHK-W9" panose="020B0900000000000000" pitchFamily="34" charset="-120"/>
                <a:ea typeface="DFHeiHK-W9" panose="020B0900000000000000" pitchFamily="34" charset="-120"/>
              </a:rPr>
              <a:t>確認</a:t>
            </a:r>
            <a:r>
              <a:rPr lang="zh-TW" altLang="en-US" sz="2400" dirty="0">
                <a:latin typeface="DFHeiHK-W9" panose="020B0900000000000000" pitchFamily="34" charset="-120"/>
                <a:ea typeface="DFHeiHK-W9" panose="020B0900000000000000" pitchFamily="34" charset="-120"/>
              </a:rPr>
              <a:t>難民身分</a:t>
            </a:r>
            <a:br>
              <a:rPr lang="en-US" altLang="zh-TW" sz="2400" dirty="0">
                <a:latin typeface="DFHeiHK-W9" panose="020B0900000000000000" pitchFamily="34" charset="-120"/>
                <a:ea typeface="DFHeiHK-W9" panose="020B0900000000000000" pitchFamily="34" charset="-120"/>
              </a:rPr>
            </a:br>
            <a:r>
              <a:rPr lang="zh-TW" altLang="en-US" sz="2400" dirty="0">
                <a:latin typeface="DFHeiHK-W9" panose="020B0900000000000000" pitchFamily="34" charset="-120"/>
                <a:ea typeface="DFHeiHK-W9" panose="020B0900000000000000" pitchFamily="34" charset="-120"/>
              </a:rPr>
              <a:t>及</a:t>
            </a:r>
            <a:r>
              <a:rPr lang="zh-TW" altLang="en-US" sz="2400" dirty="0">
                <a:solidFill>
                  <a:schemeClr val="bg2">
                    <a:lumMod val="50000"/>
                  </a:schemeClr>
                </a:solidFill>
                <a:latin typeface="DFHeiHK-W9" panose="020B0900000000000000" pitchFamily="34" charset="-120"/>
                <a:ea typeface="DFHeiHK-W9" panose="020B0900000000000000" pitchFamily="34" charset="-120"/>
              </a:rPr>
              <a:t>獲得法律保障</a:t>
            </a:r>
            <a:r>
              <a:rPr lang="zh-TW" altLang="en-US" sz="2400" dirty="0">
                <a:latin typeface="DFHeiHK-W9" panose="020B0900000000000000" pitchFamily="34" charset="-120"/>
                <a:ea typeface="DFHeiHK-W9" panose="020B0900000000000000" pitchFamily="34" charset="-120"/>
              </a:rPr>
              <a:t>和物資</a:t>
            </a:r>
            <a:r>
              <a:rPr lang="zh-TW" altLang="en-US" sz="2400" dirty="0">
                <a:solidFill>
                  <a:schemeClr val="bg2">
                    <a:lumMod val="50000"/>
                  </a:schemeClr>
                </a:solidFill>
                <a:latin typeface="DFHeiHK-W9" panose="020B0900000000000000" pitchFamily="34" charset="-120"/>
                <a:ea typeface="DFHeiHK-W9" panose="020B0900000000000000" pitchFamily="34" charset="-120"/>
              </a:rPr>
              <a:t>援助</a:t>
            </a:r>
            <a:endParaRPr lang="en-US" altLang="zh-TW" sz="2400" dirty="0">
              <a:solidFill>
                <a:schemeClr val="bg2">
                  <a:lumMod val="50000"/>
                </a:schemeClr>
              </a:solidFill>
              <a:latin typeface="DFHeiHK-W9" panose="020B0900000000000000" pitchFamily="34" charset="-120"/>
              <a:ea typeface="DFHeiHK-W9" panose="020B0900000000000000" pitchFamily="34" charset="-120"/>
            </a:endParaRPr>
          </a:p>
          <a:p>
            <a:pPr marL="342900" indent="-342900">
              <a:lnSpc>
                <a:spcPct val="150000"/>
              </a:lnSpc>
              <a:buFont typeface="Arial" panose="020B0604020202020204" pitchFamily="34" charset="0"/>
              <a:buChar char="•"/>
            </a:pPr>
            <a:r>
              <a:rPr lang="zh-TW" altLang="en-US" sz="2400" dirty="0">
                <a:latin typeface="DFHeiHK-W9" panose="020B0900000000000000" pitchFamily="34" charset="-120"/>
                <a:ea typeface="DFHeiHK-W9" panose="020B0900000000000000" pitchFamily="34" charset="-120"/>
              </a:rPr>
              <a:t>尋求庇護者</a:t>
            </a:r>
            <a:r>
              <a:rPr lang="zh-TW" altLang="en-US" sz="2400" dirty="0">
                <a:solidFill>
                  <a:schemeClr val="bg2">
                    <a:lumMod val="50000"/>
                  </a:schemeClr>
                </a:solidFill>
                <a:latin typeface="DFHeiHK-W9" panose="020B0900000000000000" pitchFamily="34" charset="-120"/>
                <a:ea typeface="DFHeiHK-W9" panose="020B0900000000000000" pitchFamily="34" charset="-120"/>
              </a:rPr>
              <a:t>必需有充分理由證明</a:t>
            </a:r>
            <a:br>
              <a:rPr lang="en-US" altLang="zh-TW" sz="2400" dirty="0">
                <a:solidFill>
                  <a:schemeClr val="tx2"/>
                </a:solidFill>
                <a:latin typeface="DFHeiHK-W9" panose="020B0900000000000000" pitchFamily="34" charset="-120"/>
                <a:ea typeface="DFHeiHK-W9" panose="020B0900000000000000" pitchFamily="34" charset="-120"/>
              </a:rPr>
            </a:br>
            <a:r>
              <a:rPr lang="zh-TW" altLang="en-US" sz="2400" dirty="0">
                <a:solidFill>
                  <a:schemeClr val="bg2">
                    <a:lumMod val="50000"/>
                  </a:schemeClr>
                </a:solidFill>
                <a:latin typeface="DFHeiHK-W9" panose="020B0900000000000000" pitchFamily="34" charset="-120"/>
                <a:ea typeface="DFHeiHK-W9" panose="020B0900000000000000" pitchFamily="34" charset="-120"/>
              </a:rPr>
              <a:t>因為畏懼</a:t>
            </a:r>
            <a:r>
              <a:rPr lang="zh-TW" altLang="en-US" sz="2400" dirty="0">
                <a:latin typeface="DFHeiHK-W9" panose="020B0900000000000000" pitchFamily="34" charset="-120"/>
                <a:ea typeface="DFHeiHK-W9" panose="020B0900000000000000" pitchFamily="34" charset="-120"/>
              </a:rPr>
              <a:t>自己在母國</a:t>
            </a:r>
            <a:r>
              <a:rPr lang="zh-TW" altLang="en-US" sz="2400" dirty="0">
                <a:solidFill>
                  <a:schemeClr val="bg2">
                    <a:lumMod val="50000"/>
                  </a:schemeClr>
                </a:solidFill>
                <a:latin typeface="DFHeiHK-W9" panose="020B0900000000000000" pitchFamily="34" charset="-120"/>
                <a:ea typeface="DFHeiHK-W9" panose="020B0900000000000000" pitchFamily="34" charset="-120"/>
              </a:rPr>
              <a:t>遭受迫害</a:t>
            </a:r>
            <a:br>
              <a:rPr lang="en-US" altLang="zh-TW" sz="2400" dirty="0">
                <a:solidFill>
                  <a:schemeClr val="tx2"/>
                </a:solidFill>
                <a:latin typeface="DFHeiHK-W9" panose="020B0900000000000000" pitchFamily="34" charset="-120"/>
                <a:ea typeface="DFHeiHK-W9" panose="020B0900000000000000" pitchFamily="34" charset="-120"/>
              </a:rPr>
            </a:br>
            <a:r>
              <a:rPr lang="zh-TW" altLang="en-US" sz="2400" dirty="0">
                <a:latin typeface="DFHeiHK-W9" panose="020B0900000000000000" pitchFamily="34" charset="-120"/>
                <a:ea typeface="DFHeiHK-W9" panose="020B0900000000000000" pitchFamily="34" charset="-120"/>
              </a:rPr>
              <a:t>而</a:t>
            </a:r>
            <a:r>
              <a:rPr lang="zh-TW" altLang="en-US" sz="2400" dirty="0">
                <a:solidFill>
                  <a:schemeClr val="bg2">
                    <a:lumMod val="50000"/>
                  </a:schemeClr>
                </a:solidFill>
                <a:latin typeface="DFHeiHK-W9" panose="020B0900000000000000" pitchFamily="34" charset="-120"/>
                <a:ea typeface="DFHeiHK-W9" panose="020B0900000000000000" pitchFamily="34" charset="-120"/>
              </a:rPr>
              <a:t>需要</a:t>
            </a:r>
            <a:r>
              <a:rPr lang="zh-TW" altLang="en-US" sz="2400" dirty="0">
                <a:latin typeface="DFHeiHK-W9" panose="020B0900000000000000" pitchFamily="34" charset="-120"/>
                <a:ea typeface="DFHeiHK-W9" panose="020B0900000000000000" pitchFamily="34" charset="-120"/>
              </a:rPr>
              <a:t>到別國尋求庇護。 </a:t>
            </a:r>
          </a:p>
        </p:txBody>
      </p:sp>
      <p:grpSp>
        <p:nvGrpSpPr>
          <p:cNvPr id="145" name="Google Shape;2947;p60">
            <a:extLst>
              <a:ext uri="{FF2B5EF4-FFF2-40B4-BE49-F238E27FC236}">
                <a16:creationId xmlns:a16="http://schemas.microsoft.com/office/drawing/2014/main" id="{16599540-072B-4946-8369-EC2E2D75B975}"/>
              </a:ext>
            </a:extLst>
          </p:cNvPr>
          <p:cNvGrpSpPr/>
          <p:nvPr/>
        </p:nvGrpSpPr>
        <p:grpSpPr>
          <a:xfrm>
            <a:off x="6676249" y="2222369"/>
            <a:ext cx="739321" cy="2862524"/>
            <a:chOff x="8175125" y="2067450"/>
            <a:chExt cx="739321" cy="2862524"/>
          </a:xfrm>
        </p:grpSpPr>
        <p:sp>
          <p:nvSpPr>
            <p:cNvPr id="146" name="Google Shape;2948;p60">
              <a:extLst>
                <a:ext uri="{FF2B5EF4-FFF2-40B4-BE49-F238E27FC236}">
                  <a16:creationId xmlns:a16="http://schemas.microsoft.com/office/drawing/2014/main" id="{E391AE79-0ECE-4A80-B0F5-F71D5FAAAADB}"/>
                </a:ext>
              </a:extLst>
            </p:cNvPr>
            <p:cNvSpPr/>
            <p:nvPr/>
          </p:nvSpPr>
          <p:spPr>
            <a:xfrm>
              <a:off x="8175125" y="4872725"/>
              <a:ext cx="408179" cy="57250"/>
            </a:xfrm>
            <a:custGeom>
              <a:avLst/>
              <a:gdLst/>
              <a:ahLst/>
              <a:cxnLst/>
              <a:rect l="l" t="t" r="r" b="b"/>
              <a:pathLst>
                <a:path w="5383" h="755" extrusionOk="0">
                  <a:moveTo>
                    <a:pt x="5362" y="1"/>
                  </a:moveTo>
                  <a:lnTo>
                    <a:pt x="0" y="65"/>
                  </a:lnTo>
                  <a:lnTo>
                    <a:pt x="17" y="755"/>
                  </a:lnTo>
                  <a:lnTo>
                    <a:pt x="5383" y="691"/>
                  </a:lnTo>
                  <a:lnTo>
                    <a:pt x="53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49;p60">
              <a:extLst>
                <a:ext uri="{FF2B5EF4-FFF2-40B4-BE49-F238E27FC236}">
                  <a16:creationId xmlns:a16="http://schemas.microsoft.com/office/drawing/2014/main" id="{98F92B1F-F81E-44C2-82D5-5E21C0A4BAC6}"/>
                </a:ext>
              </a:extLst>
            </p:cNvPr>
            <p:cNvSpPr/>
            <p:nvPr/>
          </p:nvSpPr>
          <p:spPr>
            <a:xfrm>
              <a:off x="8175125" y="4754811"/>
              <a:ext cx="406663" cy="122841"/>
            </a:xfrm>
            <a:custGeom>
              <a:avLst/>
              <a:gdLst/>
              <a:ahLst/>
              <a:cxnLst/>
              <a:rect l="l" t="t" r="r" b="b"/>
              <a:pathLst>
                <a:path w="5363" h="1620" extrusionOk="0">
                  <a:moveTo>
                    <a:pt x="3175" y="1"/>
                  </a:moveTo>
                  <a:lnTo>
                    <a:pt x="0" y="1620"/>
                  </a:lnTo>
                  <a:lnTo>
                    <a:pt x="0" y="1620"/>
                  </a:lnTo>
                  <a:lnTo>
                    <a:pt x="5362" y="1556"/>
                  </a:lnTo>
                  <a:lnTo>
                    <a:pt x="5175"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50;p60">
              <a:extLst>
                <a:ext uri="{FF2B5EF4-FFF2-40B4-BE49-F238E27FC236}">
                  <a16:creationId xmlns:a16="http://schemas.microsoft.com/office/drawing/2014/main" id="{7CC9342A-177D-414E-A791-D32D65946524}"/>
                </a:ext>
              </a:extLst>
            </p:cNvPr>
            <p:cNvSpPr/>
            <p:nvPr/>
          </p:nvSpPr>
          <p:spPr>
            <a:xfrm>
              <a:off x="8404581" y="4548558"/>
              <a:ext cx="163029" cy="206327"/>
            </a:xfrm>
            <a:custGeom>
              <a:avLst/>
              <a:gdLst/>
              <a:ahLst/>
              <a:cxnLst/>
              <a:rect l="l" t="t" r="r" b="b"/>
              <a:pathLst>
                <a:path w="2150" h="2721" extrusionOk="0">
                  <a:moveTo>
                    <a:pt x="0" y="0"/>
                  </a:moveTo>
                  <a:lnTo>
                    <a:pt x="149" y="2721"/>
                  </a:lnTo>
                  <a:lnTo>
                    <a:pt x="2149" y="2721"/>
                  </a:lnTo>
                  <a:lnTo>
                    <a:pt x="2004"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51;p60">
              <a:extLst>
                <a:ext uri="{FF2B5EF4-FFF2-40B4-BE49-F238E27FC236}">
                  <a16:creationId xmlns:a16="http://schemas.microsoft.com/office/drawing/2014/main" id="{11BA1C9E-F00C-4CCE-9DDC-C3806878A114}"/>
                </a:ext>
              </a:extLst>
            </p:cNvPr>
            <p:cNvSpPr/>
            <p:nvPr/>
          </p:nvSpPr>
          <p:spPr>
            <a:xfrm>
              <a:off x="8342554" y="3132840"/>
              <a:ext cx="282154" cy="1559999"/>
            </a:xfrm>
            <a:custGeom>
              <a:avLst/>
              <a:gdLst/>
              <a:ahLst/>
              <a:cxnLst/>
              <a:rect l="l" t="t" r="r" b="b"/>
              <a:pathLst>
                <a:path w="3721" h="20573" extrusionOk="0">
                  <a:moveTo>
                    <a:pt x="380" y="1"/>
                  </a:moveTo>
                  <a:lnTo>
                    <a:pt x="0" y="20572"/>
                  </a:lnTo>
                  <a:lnTo>
                    <a:pt x="3720" y="20572"/>
                  </a:lnTo>
                  <a:lnTo>
                    <a:pt x="1882"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2;p60">
              <a:extLst>
                <a:ext uri="{FF2B5EF4-FFF2-40B4-BE49-F238E27FC236}">
                  <a16:creationId xmlns:a16="http://schemas.microsoft.com/office/drawing/2014/main" id="{CCCA83FA-B88D-4FF5-A6E7-296497716F73}"/>
                </a:ext>
              </a:extLst>
            </p:cNvPr>
            <p:cNvSpPr/>
            <p:nvPr/>
          </p:nvSpPr>
          <p:spPr>
            <a:xfrm>
              <a:off x="8426496" y="4872725"/>
              <a:ext cx="408179" cy="57250"/>
            </a:xfrm>
            <a:custGeom>
              <a:avLst/>
              <a:gdLst/>
              <a:ahLst/>
              <a:cxnLst/>
              <a:rect l="l" t="t" r="r" b="b"/>
              <a:pathLst>
                <a:path w="5383" h="755" extrusionOk="0">
                  <a:moveTo>
                    <a:pt x="5361" y="1"/>
                  </a:moveTo>
                  <a:lnTo>
                    <a:pt x="0" y="65"/>
                  </a:lnTo>
                  <a:lnTo>
                    <a:pt x="15" y="755"/>
                  </a:lnTo>
                  <a:lnTo>
                    <a:pt x="5383" y="691"/>
                  </a:lnTo>
                  <a:lnTo>
                    <a:pt x="53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3;p60">
              <a:extLst>
                <a:ext uri="{FF2B5EF4-FFF2-40B4-BE49-F238E27FC236}">
                  <a16:creationId xmlns:a16="http://schemas.microsoft.com/office/drawing/2014/main" id="{4518221D-AA4F-47FE-A7E9-338C68146970}"/>
                </a:ext>
              </a:extLst>
            </p:cNvPr>
            <p:cNvSpPr/>
            <p:nvPr/>
          </p:nvSpPr>
          <p:spPr>
            <a:xfrm>
              <a:off x="8426495" y="4754811"/>
              <a:ext cx="406511" cy="122841"/>
            </a:xfrm>
            <a:custGeom>
              <a:avLst/>
              <a:gdLst/>
              <a:ahLst/>
              <a:cxnLst/>
              <a:rect l="l" t="t" r="r" b="b"/>
              <a:pathLst>
                <a:path w="5361" h="1620" extrusionOk="0">
                  <a:moveTo>
                    <a:pt x="3175" y="1"/>
                  </a:moveTo>
                  <a:lnTo>
                    <a:pt x="0" y="1620"/>
                  </a:lnTo>
                  <a:lnTo>
                    <a:pt x="0" y="1620"/>
                  </a:lnTo>
                  <a:lnTo>
                    <a:pt x="5361" y="1556"/>
                  </a:lnTo>
                  <a:lnTo>
                    <a:pt x="5173" y="1"/>
                  </a:lnTo>
                  <a:close/>
                </a:path>
              </a:pathLst>
            </a:custGeom>
            <a:solidFill>
              <a:srgbClr val="0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54;p60">
              <a:extLst>
                <a:ext uri="{FF2B5EF4-FFF2-40B4-BE49-F238E27FC236}">
                  <a16:creationId xmlns:a16="http://schemas.microsoft.com/office/drawing/2014/main" id="{40399677-50CA-44DB-8529-EC9997613AD7}"/>
                </a:ext>
              </a:extLst>
            </p:cNvPr>
            <p:cNvSpPr/>
            <p:nvPr/>
          </p:nvSpPr>
          <p:spPr>
            <a:xfrm>
              <a:off x="8650189" y="4548558"/>
              <a:ext cx="168640" cy="206327"/>
            </a:xfrm>
            <a:custGeom>
              <a:avLst/>
              <a:gdLst/>
              <a:ahLst/>
              <a:cxnLst/>
              <a:rect l="l" t="t" r="r" b="b"/>
              <a:pathLst>
                <a:path w="2224" h="2721" extrusionOk="0">
                  <a:moveTo>
                    <a:pt x="0" y="0"/>
                  </a:moveTo>
                  <a:lnTo>
                    <a:pt x="225" y="2721"/>
                  </a:lnTo>
                  <a:lnTo>
                    <a:pt x="2223" y="2721"/>
                  </a:lnTo>
                  <a:lnTo>
                    <a:pt x="2009" y="0"/>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55;p60">
              <a:extLst>
                <a:ext uri="{FF2B5EF4-FFF2-40B4-BE49-F238E27FC236}">
                  <a16:creationId xmlns:a16="http://schemas.microsoft.com/office/drawing/2014/main" id="{698C89C2-2BB8-4892-B19F-DB0E1727BF8B}"/>
                </a:ext>
              </a:extLst>
            </p:cNvPr>
            <p:cNvSpPr/>
            <p:nvPr/>
          </p:nvSpPr>
          <p:spPr>
            <a:xfrm>
              <a:off x="8485187" y="3132840"/>
              <a:ext cx="386341" cy="1583127"/>
            </a:xfrm>
            <a:custGeom>
              <a:avLst/>
              <a:gdLst/>
              <a:ahLst/>
              <a:cxnLst/>
              <a:rect l="l" t="t" r="r" b="b"/>
              <a:pathLst>
                <a:path w="5095" h="20878" extrusionOk="0">
                  <a:moveTo>
                    <a:pt x="1" y="1"/>
                  </a:moveTo>
                  <a:lnTo>
                    <a:pt x="1059" y="20878"/>
                  </a:lnTo>
                  <a:lnTo>
                    <a:pt x="5095" y="20711"/>
                  </a:lnTo>
                  <a:cubicBezTo>
                    <a:pt x="5095" y="20711"/>
                    <a:pt x="4646" y="10449"/>
                    <a:pt x="4458" y="6617"/>
                  </a:cubicBezTo>
                  <a:cubicBezTo>
                    <a:pt x="4266" y="2779"/>
                    <a:pt x="2396" y="171"/>
                    <a:pt x="2396" y="171"/>
                  </a:cubicBezTo>
                  <a:lnTo>
                    <a:pt x="1" y="1"/>
                  </a:lnTo>
                  <a:close/>
                </a:path>
              </a:pathLst>
            </a:custGeom>
            <a:solidFill>
              <a:srgbClr val="73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56;p60">
              <a:extLst>
                <a:ext uri="{FF2B5EF4-FFF2-40B4-BE49-F238E27FC236}">
                  <a16:creationId xmlns:a16="http://schemas.microsoft.com/office/drawing/2014/main" id="{F962FB4B-EBC1-4AB9-BBF9-03029682DF0D}"/>
                </a:ext>
              </a:extLst>
            </p:cNvPr>
            <p:cNvSpPr/>
            <p:nvPr/>
          </p:nvSpPr>
          <p:spPr>
            <a:xfrm>
              <a:off x="8475481" y="3451851"/>
              <a:ext cx="88794" cy="1241751"/>
            </a:xfrm>
            <a:custGeom>
              <a:avLst/>
              <a:gdLst/>
              <a:ahLst/>
              <a:cxnLst/>
              <a:rect l="l" t="t" r="r" b="b"/>
              <a:pathLst>
                <a:path w="1171" h="16376" extrusionOk="0">
                  <a:moveTo>
                    <a:pt x="11" y="0"/>
                  </a:moveTo>
                  <a:cubicBezTo>
                    <a:pt x="6" y="0"/>
                    <a:pt x="1" y="0"/>
                    <a:pt x="1" y="5"/>
                  </a:cubicBezTo>
                  <a:lnTo>
                    <a:pt x="1155" y="16365"/>
                  </a:lnTo>
                  <a:cubicBezTo>
                    <a:pt x="1155" y="16371"/>
                    <a:pt x="1160" y="16376"/>
                    <a:pt x="1160" y="16376"/>
                  </a:cubicBezTo>
                  <a:cubicBezTo>
                    <a:pt x="1165" y="16376"/>
                    <a:pt x="1170" y="16371"/>
                    <a:pt x="1170" y="16365"/>
                  </a:cubicBezTo>
                  <a:lnTo>
                    <a:pt x="16" y="5"/>
                  </a:lnTo>
                  <a:cubicBezTo>
                    <a:pt x="16" y="0"/>
                    <a:pt x="16" y="0"/>
                    <a:pt x="11"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57;p60">
              <a:extLst>
                <a:ext uri="{FF2B5EF4-FFF2-40B4-BE49-F238E27FC236}">
                  <a16:creationId xmlns:a16="http://schemas.microsoft.com/office/drawing/2014/main" id="{E1290BBB-B281-4A40-B28F-EBBB45B5EA16}"/>
                </a:ext>
              </a:extLst>
            </p:cNvPr>
            <p:cNvSpPr/>
            <p:nvPr/>
          </p:nvSpPr>
          <p:spPr>
            <a:xfrm>
              <a:off x="8319047" y="2540316"/>
              <a:ext cx="451553" cy="605558"/>
            </a:xfrm>
            <a:custGeom>
              <a:avLst/>
              <a:gdLst/>
              <a:ahLst/>
              <a:cxnLst/>
              <a:rect l="l" t="t" r="r" b="b"/>
              <a:pathLst>
                <a:path w="5955" h="7986" extrusionOk="0">
                  <a:moveTo>
                    <a:pt x="4074" y="0"/>
                  </a:moveTo>
                  <a:lnTo>
                    <a:pt x="2106" y="353"/>
                  </a:lnTo>
                  <a:cubicBezTo>
                    <a:pt x="2106" y="353"/>
                    <a:pt x="295" y="1700"/>
                    <a:pt x="145" y="3180"/>
                  </a:cubicBezTo>
                  <a:cubicBezTo>
                    <a:pt x="1" y="4666"/>
                    <a:pt x="690" y="7815"/>
                    <a:pt x="690" y="7815"/>
                  </a:cubicBezTo>
                  <a:lnTo>
                    <a:pt x="4587" y="7985"/>
                  </a:lnTo>
                  <a:cubicBezTo>
                    <a:pt x="4587" y="7985"/>
                    <a:pt x="5954" y="4324"/>
                    <a:pt x="5532" y="1727"/>
                  </a:cubicBezTo>
                  <a:cubicBezTo>
                    <a:pt x="5399" y="935"/>
                    <a:pt x="4848" y="561"/>
                    <a:pt x="4074"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8;p60">
              <a:extLst>
                <a:ext uri="{FF2B5EF4-FFF2-40B4-BE49-F238E27FC236}">
                  <a16:creationId xmlns:a16="http://schemas.microsoft.com/office/drawing/2014/main" id="{17C62229-BBC7-4F68-8A5B-3069BBE415FB}"/>
                </a:ext>
              </a:extLst>
            </p:cNvPr>
            <p:cNvSpPr/>
            <p:nvPr/>
          </p:nvSpPr>
          <p:spPr>
            <a:xfrm>
              <a:off x="8622587" y="3076045"/>
              <a:ext cx="191768" cy="292770"/>
            </a:xfrm>
            <a:custGeom>
              <a:avLst/>
              <a:gdLst/>
              <a:ahLst/>
              <a:cxnLst/>
              <a:rect l="l" t="t" r="r" b="b"/>
              <a:pathLst>
                <a:path w="2529" h="3861" extrusionOk="0">
                  <a:moveTo>
                    <a:pt x="2528" y="1"/>
                  </a:moveTo>
                  <a:lnTo>
                    <a:pt x="0" y="353"/>
                  </a:lnTo>
                  <a:lnTo>
                    <a:pt x="488" y="3812"/>
                  </a:lnTo>
                  <a:lnTo>
                    <a:pt x="2400" y="3861"/>
                  </a:lnTo>
                  <a:lnTo>
                    <a:pt x="252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59;p60">
              <a:extLst>
                <a:ext uri="{FF2B5EF4-FFF2-40B4-BE49-F238E27FC236}">
                  <a16:creationId xmlns:a16="http://schemas.microsoft.com/office/drawing/2014/main" id="{3A008CFB-E270-434B-BC25-3CEE6F9AFC3C}"/>
                </a:ext>
              </a:extLst>
            </p:cNvPr>
            <p:cNvSpPr/>
            <p:nvPr/>
          </p:nvSpPr>
          <p:spPr>
            <a:xfrm>
              <a:off x="8457206" y="3681156"/>
              <a:ext cx="457240" cy="319006"/>
            </a:xfrm>
            <a:custGeom>
              <a:avLst/>
              <a:gdLst/>
              <a:ahLst/>
              <a:cxnLst/>
              <a:rect l="l" t="t" r="r" b="b"/>
              <a:pathLst>
                <a:path w="6030" h="4207" extrusionOk="0">
                  <a:moveTo>
                    <a:pt x="0" y="1"/>
                  </a:moveTo>
                  <a:lnTo>
                    <a:pt x="0" y="4207"/>
                  </a:lnTo>
                  <a:lnTo>
                    <a:pt x="6029" y="4207"/>
                  </a:lnTo>
                  <a:lnTo>
                    <a:pt x="6029"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60;p60">
              <a:extLst>
                <a:ext uri="{FF2B5EF4-FFF2-40B4-BE49-F238E27FC236}">
                  <a16:creationId xmlns:a16="http://schemas.microsoft.com/office/drawing/2014/main" id="{EE92646E-652D-4E26-BE12-BF52F32EDE3B}"/>
                </a:ext>
              </a:extLst>
            </p:cNvPr>
            <p:cNvSpPr/>
            <p:nvPr/>
          </p:nvSpPr>
          <p:spPr>
            <a:xfrm>
              <a:off x="8659516" y="3365027"/>
              <a:ext cx="145134" cy="231122"/>
            </a:xfrm>
            <a:custGeom>
              <a:avLst/>
              <a:gdLst/>
              <a:ahLst/>
              <a:cxnLst/>
              <a:rect l="l" t="t" r="r" b="b"/>
              <a:pathLst>
                <a:path w="1914" h="3048" extrusionOk="0">
                  <a:moveTo>
                    <a:pt x="1" y="1"/>
                  </a:moveTo>
                  <a:lnTo>
                    <a:pt x="267" y="2689"/>
                  </a:lnTo>
                  <a:lnTo>
                    <a:pt x="1743" y="3047"/>
                  </a:lnTo>
                  <a:lnTo>
                    <a:pt x="1913" y="50"/>
                  </a:lnTo>
                  <a:lnTo>
                    <a:pt x="1"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61;p60">
              <a:extLst>
                <a:ext uri="{FF2B5EF4-FFF2-40B4-BE49-F238E27FC236}">
                  <a16:creationId xmlns:a16="http://schemas.microsoft.com/office/drawing/2014/main" id="{A8AB7614-ECC8-401A-ACF3-BA2621F50D9D}"/>
                </a:ext>
              </a:extLst>
            </p:cNvPr>
            <p:cNvSpPr/>
            <p:nvPr/>
          </p:nvSpPr>
          <p:spPr>
            <a:xfrm>
              <a:off x="8618568" y="3491509"/>
              <a:ext cx="194877" cy="315518"/>
            </a:xfrm>
            <a:custGeom>
              <a:avLst/>
              <a:gdLst/>
              <a:ahLst/>
              <a:cxnLst/>
              <a:rect l="l" t="t" r="r" b="b"/>
              <a:pathLst>
                <a:path w="2570" h="4161" extrusionOk="0">
                  <a:moveTo>
                    <a:pt x="2036" y="0"/>
                  </a:moveTo>
                  <a:lnTo>
                    <a:pt x="861" y="898"/>
                  </a:lnTo>
                  <a:cubicBezTo>
                    <a:pt x="861" y="898"/>
                    <a:pt x="33" y="2031"/>
                    <a:pt x="6" y="2748"/>
                  </a:cubicBezTo>
                  <a:cubicBezTo>
                    <a:pt x="1" y="2865"/>
                    <a:pt x="80" y="2967"/>
                    <a:pt x="198" y="2983"/>
                  </a:cubicBezTo>
                  <a:cubicBezTo>
                    <a:pt x="210" y="2985"/>
                    <a:pt x="223" y="2986"/>
                    <a:pt x="235" y="2986"/>
                  </a:cubicBezTo>
                  <a:cubicBezTo>
                    <a:pt x="323" y="2986"/>
                    <a:pt x="406" y="2935"/>
                    <a:pt x="444" y="2855"/>
                  </a:cubicBezTo>
                  <a:lnTo>
                    <a:pt x="620" y="2480"/>
                  </a:lnTo>
                  <a:lnTo>
                    <a:pt x="620" y="2480"/>
                  </a:lnTo>
                  <a:cubicBezTo>
                    <a:pt x="620" y="2480"/>
                    <a:pt x="455" y="4160"/>
                    <a:pt x="929" y="4160"/>
                  </a:cubicBezTo>
                  <a:cubicBezTo>
                    <a:pt x="936" y="4160"/>
                    <a:pt x="944" y="4160"/>
                    <a:pt x="951" y="4159"/>
                  </a:cubicBezTo>
                  <a:cubicBezTo>
                    <a:pt x="951" y="4159"/>
                    <a:pt x="1128" y="3982"/>
                    <a:pt x="1187" y="3634"/>
                  </a:cubicBezTo>
                  <a:cubicBezTo>
                    <a:pt x="1187" y="3634"/>
                    <a:pt x="1219" y="3908"/>
                    <a:pt x="1304" y="4014"/>
                  </a:cubicBezTo>
                  <a:cubicBezTo>
                    <a:pt x="1348" y="4067"/>
                    <a:pt x="1408" y="4091"/>
                    <a:pt x="1467" y="4091"/>
                  </a:cubicBezTo>
                  <a:cubicBezTo>
                    <a:pt x="1558" y="4091"/>
                    <a:pt x="1646" y="4033"/>
                    <a:pt x="1668" y="3929"/>
                  </a:cubicBezTo>
                  <a:lnTo>
                    <a:pt x="1743" y="3609"/>
                  </a:lnTo>
                  <a:cubicBezTo>
                    <a:pt x="1743" y="3609"/>
                    <a:pt x="1748" y="3876"/>
                    <a:pt x="1908" y="3935"/>
                  </a:cubicBezTo>
                  <a:cubicBezTo>
                    <a:pt x="1927" y="3942"/>
                    <a:pt x="1946" y="3945"/>
                    <a:pt x="1964" y="3945"/>
                  </a:cubicBezTo>
                  <a:cubicBezTo>
                    <a:pt x="2015" y="3945"/>
                    <a:pt x="2064" y="3920"/>
                    <a:pt x="2095" y="3881"/>
                  </a:cubicBezTo>
                  <a:cubicBezTo>
                    <a:pt x="2159" y="3790"/>
                    <a:pt x="2234" y="3577"/>
                    <a:pt x="2250" y="3325"/>
                  </a:cubicBezTo>
                  <a:cubicBezTo>
                    <a:pt x="2250" y="3325"/>
                    <a:pt x="2325" y="3392"/>
                    <a:pt x="2398" y="3392"/>
                  </a:cubicBezTo>
                  <a:cubicBezTo>
                    <a:pt x="2484" y="3392"/>
                    <a:pt x="2569" y="3299"/>
                    <a:pt x="2529" y="2897"/>
                  </a:cubicBezTo>
                  <a:cubicBezTo>
                    <a:pt x="2416" y="1759"/>
                    <a:pt x="2036" y="0"/>
                    <a:pt x="20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62;p60">
              <a:extLst>
                <a:ext uri="{FF2B5EF4-FFF2-40B4-BE49-F238E27FC236}">
                  <a16:creationId xmlns:a16="http://schemas.microsoft.com/office/drawing/2014/main" id="{1567F891-3D82-4AE6-BD5D-592307370612}"/>
                </a:ext>
              </a:extLst>
            </p:cNvPr>
            <p:cNvSpPr/>
            <p:nvPr/>
          </p:nvSpPr>
          <p:spPr>
            <a:xfrm>
              <a:off x="8597488" y="3679488"/>
              <a:ext cx="68169" cy="76737"/>
            </a:xfrm>
            <a:custGeom>
              <a:avLst/>
              <a:gdLst/>
              <a:ahLst/>
              <a:cxnLst/>
              <a:rect l="l" t="t" r="r" b="b"/>
              <a:pathLst>
                <a:path w="899" h="1012" extrusionOk="0">
                  <a:moveTo>
                    <a:pt x="898" y="1"/>
                  </a:moveTo>
                  <a:lnTo>
                    <a:pt x="128" y="23"/>
                  </a:lnTo>
                  <a:lnTo>
                    <a:pt x="0" y="553"/>
                  </a:lnTo>
                  <a:lnTo>
                    <a:pt x="572" y="1012"/>
                  </a:lnTo>
                  <a:lnTo>
                    <a:pt x="898" y="1"/>
                  </a:lnTo>
                  <a:close/>
                </a:path>
              </a:pathLst>
            </a:custGeom>
            <a:solidFill>
              <a:srgbClr val="FB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63;p60">
              <a:extLst>
                <a:ext uri="{FF2B5EF4-FFF2-40B4-BE49-F238E27FC236}">
                  <a16:creationId xmlns:a16="http://schemas.microsoft.com/office/drawing/2014/main" id="{75CFC4D9-2FFA-4213-A1AE-43A9BAADE851}"/>
                </a:ext>
              </a:extLst>
            </p:cNvPr>
            <p:cNvSpPr/>
            <p:nvPr/>
          </p:nvSpPr>
          <p:spPr>
            <a:xfrm>
              <a:off x="8526968" y="2576942"/>
              <a:ext cx="295576" cy="599265"/>
            </a:xfrm>
            <a:custGeom>
              <a:avLst/>
              <a:gdLst/>
              <a:ahLst/>
              <a:cxnLst/>
              <a:rect l="l" t="t" r="r" b="b"/>
              <a:pathLst>
                <a:path w="3898" h="7903" extrusionOk="0">
                  <a:moveTo>
                    <a:pt x="1463" y="0"/>
                  </a:moveTo>
                  <a:cubicBezTo>
                    <a:pt x="1363" y="0"/>
                    <a:pt x="1262" y="12"/>
                    <a:pt x="1160" y="35"/>
                  </a:cubicBezTo>
                  <a:cubicBezTo>
                    <a:pt x="449" y="201"/>
                    <a:pt x="0" y="906"/>
                    <a:pt x="161" y="1617"/>
                  </a:cubicBezTo>
                  <a:lnTo>
                    <a:pt x="1251" y="6893"/>
                  </a:lnTo>
                  <a:cubicBezTo>
                    <a:pt x="1385" y="7497"/>
                    <a:pt x="1921" y="7903"/>
                    <a:pt x="2508" y="7903"/>
                  </a:cubicBezTo>
                  <a:cubicBezTo>
                    <a:pt x="2623" y="7903"/>
                    <a:pt x="2739" y="7887"/>
                    <a:pt x="2854" y="7855"/>
                  </a:cubicBezTo>
                  <a:cubicBezTo>
                    <a:pt x="3501" y="7673"/>
                    <a:pt x="3897" y="7027"/>
                    <a:pt x="3769" y="6370"/>
                  </a:cubicBezTo>
                  <a:lnTo>
                    <a:pt x="2763" y="1072"/>
                  </a:lnTo>
                  <a:cubicBezTo>
                    <a:pt x="2635" y="437"/>
                    <a:pt x="2082" y="0"/>
                    <a:pt x="146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64;p60">
              <a:extLst>
                <a:ext uri="{FF2B5EF4-FFF2-40B4-BE49-F238E27FC236}">
                  <a16:creationId xmlns:a16="http://schemas.microsoft.com/office/drawing/2014/main" id="{41E048DA-A14E-4FE3-9D7D-BF7C1145176E}"/>
                </a:ext>
              </a:extLst>
            </p:cNvPr>
            <p:cNvSpPr/>
            <p:nvPr/>
          </p:nvSpPr>
          <p:spPr>
            <a:xfrm>
              <a:off x="8550475" y="2758172"/>
              <a:ext cx="77875" cy="385659"/>
            </a:xfrm>
            <a:custGeom>
              <a:avLst/>
              <a:gdLst/>
              <a:ahLst/>
              <a:cxnLst/>
              <a:rect l="l" t="t" r="r" b="b"/>
              <a:pathLst>
                <a:path w="1027" h="5086" extrusionOk="0">
                  <a:moveTo>
                    <a:pt x="12" y="1"/>
                  </a:moveTo>
                  <a:cubicBezTo>
                    <a:pt x="11" y="1"/>
                    <a:pt x="11" y="1"/>
                    <a:pt x="11" y="3"/>
                  </a:cubicBezTo>
                  <a:cubicBezTo>
                    <a:pt x="6" y="3"/>
                    <a:pt x="1" y="8"/>
                    <a:pt x="1" y="13"/>
                  </a:cubicBezTo>
                  <a:lnTo>
                    <a:pt x="946" y="4545"/>
                  </a:lnTo>
                  <a:lnTo>
                    <a:pt x="1010" y="5075"/>
                  </a:lnTo>
                  <a:cubicBezTo>
                    <a:pt x="1010" y="5080"/>
                    <a:pt x="1015" y="5085"/>
                    <a:pt x="1022" y="5085"/>
                  </a:cubicBezTo>
                  <a:cubicBezTo>
                    <a:pt x="1022" y="5085"/>
                    <a:pt x="1027" y="5080"/>
                    <a:pt x="1027" y="5075"/>
                  </a:cubicBezTo>
                  <a:lnTo>
                    <a:pt x="963" y="4540"/>
                  </a:lnTo>
                  <a:lnTo>
                    <a:pt x="21" y="8"/>
                  </a:lnTo>
                  <a:cubicBezTo>
                    <a:pt x="18" y="5"/>
                    <a:pt x="1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65;p60">
              <a:extLst>
                <a:ext uri="{FF2B5EF4-FFF2-40B4-BE49-F238E27FC236}">
                  <a16:creationId xmlns:a16="http://schemas.microsoft.com/office/drawing/2014/main" id="{5DD9ABC3-0D80-46D7-8618-C9ED3A6A295F}"/>
                </a:ext>
              </a:extLst>
            </p:cNvPr>
            <p:cNvSpPr/>
            <p:nvPr/>
          </p:nvSpPr>
          <p:spPr>
            <a:xfrm>
              <a:off x="8287427" y="2378119"/>
              <a:ext cx="252126" cy="370114"/>
            </a:xfrm>
            <a:custGeom>
              <a:avLst/>
              <a:gdLst/>
              <a:ahLst/>
              <a:cxnLst/>
              <a:rect l="l" t="t" r="r" b="b"/>
              <a:pathLst>
                <a:path w="3325" h="4881" extrusionOk="0">
                  <a:moveTo>
                    <a:pt x="1962" y="1"/>
                  </a:moveTo>
                  <a:cubicBezTo>
                    <a:pt x="1962" y="1"/>
                    <a:pt x="1908" y="1380"/>
                    <a:pt x="1289" y="2321"/>
                  </a:cubicBezTo>
                  <a:cubicBezTo>
                    <a:pt x="668" y="3262"/>
                    <a:pt x="1" y="3881"/>
                    <a:pt x="840" y="4881"/>
                  </a:cubicBezTo>
                  <a:lnTo>
                    <a:pt x="3112" y="3373"/>
                  </a:lnTo>
                  <a:lnTo>
                    <a:pt x="3325" y="210"/>
                  </a:lnTo>
                  <a:lnTo>
                    <a:pt x="1962" y="1"/>
                  </a:ln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66;p60">
              <a:extLst>
                <a:ext uri="{FF2B5EF4-FFF2-40B4-BE49-F238E27FC236}">
                  <a16:creationId xmlns:a16="http://schemas.microsoft.com/office/drawing/2014/main" id="{0508E778-1BF4-4C4D-9216-524417964D2E}"/>
                </a:ext>
              </a:extLst>
            </p:cNvPr>
            <p:cNvSpPr/>
            <p:nvPr/>
          </p:nvSpPr>
          <p:spPr>
            <a:xfrm>
              <a:off x="8316620" y="2118483"/>
              <a:ext cx="301945" cy="317717"/>
            </a:xfrm>
            <a:custGeom>
              <a:avLst/>
              <a:gdLst/>
              <a:ahLst/>
              <a:cxnLst/>
              <a:rect l="l" t="t" r="r" b="b"/>
              <a:pathLst>
                <a:path w="3982" h="4190" extrusionOk="0">
                  <a:moveTo>
                    <a:pt x="1436" y="0"/>
                  </a:moveTo>
                  <a:cubicBezTo>
                    <a:pt x="1391" y="0"/>
                    <a:pt x="1345" y="2"/>
                    <a:pt x="1299" y="5"/>
                  </a:cubicBezTo>
                  <a:cubicBezTo>
                    <a:pt x="1257" y="10"/>
                    <a:pt x="1213" y="15"/>
                    <a:pt x="1171" y="20"/>
                  </a:cubicBezTo>
                  <a:cubicBezTo>
                    <a:pt x="1171" y="20"/>
                    <a:pt x="776" y="58"/>
                    <a:pt x="475" y="416"/>
                  </a:cubicBezTo>
                  <a:cubicBezTo>
                    <a:pt x="327" y="593"/>
                    <a:pt x="204" y="844"/>
                    <a:pt x="166" y="1202"/>
                  </a:cubicBezTo>
                  <a:cubicBezTo>
                    <a:pt x="166" y="1202"/>
                    <a:pt x="129" y="1480"/>
                    <a:pt x="65" y="2206"/>
                  </a:cubicBezTo>
                  <a:cubicBezTo>
                    <a:pt x="48" y="2367"/>
                    <a:pt x="26" y="2554"/>
                    <a:pt x="11" y="2768"/>
                  </a:cubicBezTo>
                  <a:cubicBezTo>
                    <a:pt x="6" y="2795"/>
                    <a:pt x="6" y="2821"/>
                    <a:pt x="6" y="2848"/>
                  </a:cubicBezTo>
                  <a:cubicBezTo>
                    <a:pt x="1" y="3003"/>
                    <a:pt x="16" y="3168"/>
                    <a:pt x="59" y="3329"/>
                  </a:cubicBezTo>
                  <a:cubicBezTo>
                    <a:pt x="70" y="3356"/>
                    <a:pt x="75" y="3383"/>
                    <a:pt x="85" y="3409"/>
                  </a:cubicBezTo>
                  <a:cubicBezTo>
                    <a:pt x="225" y="3826"/>
                    <a:pt x="540" y="4184"/>
                    <a:pt x="1048" y="4189"/>
                  </a:cubicBezTo>
                  <a:cubicBezTo>
                    <a:pt x="1193" y="4189"/>
                    <a:pt x="1341" y="4162"/>
                    <a:pt x="1491" y="4120"/>
                  </a:cubicBezTo>
                  <a:lnTo>
                    <a:pt x="1491" y="4115"/>
                  </a:lnTo>
                  <a:cubicBezTo>
                    <a:pt x="1733" y="4039"/>
                    <a:pt x="1978" y="3911"/>
                    <a:pt x="2207" y="3757"/>
                  </a:cubicBezTo>
                  <a:lnTo>
                    <a:pt x="2453" y="3558"/>
                  </a:lnTo>
                  <a:lnTo>
                    <a:pt x="2747" y="3313"/>
                  </a:lnTo>
                  <a:cubicBezTo>
                    <a:pt x="3982" y="2105"/>
                    <a:pt x="3121" y="0"/>
                    <a:pt x="1436" y="0"/>
                  </a:cubicBez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67;p60">
              <a:extLst>
                <a:ext uri="{FF2B5EF4-FFF2-40B4-BE49-F238E27FC236}">
                  <a16:creationId xmlns:a16="http://schemas.microsoft.com/office/drawing/2014/main" id="{1C70BBF8-06F5-41B4-A1AF-834153632E99}"/>
                </a:ext>
              </a:extLst>
            </p:cNvPr>
            <p:cNvSpPr/>
            <p:nvPr/>
          </p:nvSpPr>
          <p:spPr>
            <a:xfrm>
              <a:off x="8297588" y="2273552"/>
              <a:ext cx="32075" cy="64226"/>
            </a:xfrm>
            <a:custGeom>
              <a:avLst/>
              <a:gdLst/>
              <a:ahLst/>
              <a:cxnLst/>
              <a:rect l="l" t="t" r="r" b="b"/>
              <a:pathLst>
                <a:path w="423" h="847" extrusionOk="0">
                  <a:moveTo>
                    <a:pt x="422" y="1"/>
                  </a:moveTo>
                  <a:lnTo>
                    <a:pt x="38" y="568"/>
                  </a:lnTo>
                  <a:cubicBezTo>
                    <a:pt x="0" y="615"/>
                    <a:pt x="21" y="691"/>
                    <a:pt x="75" y="712"/>
                  </a:cubicBezTo>
                  <a:lnTo>
                    <a:pt x="358" y="846"/>
                  </a:lnTo>
                  <a:lnTo>
                    <a:pt x="422" y="1"/>
                  </a:lnTo>
                  <a:close/>
                </a:path>
              </a:pathLst>
            </a:custGeom>
            <a:solidFill>
              <a:srgbClr val="ED7B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68;p60">
              <a:extLst>
                <a:ext uri="{FF2B5EF4-FFF2-40B4-BE49-F238E27FC236}">
                  <a16:creationId xmlns:a16="http://schemas.microsoft.com/office/drawing/2014/main" id="{60CEA5BD-BF3D-4D81-A810-F67CC6E10B12}"/>
                </a:ext>
              </a:extLst>
            </p:cNvPr>
            <p:cNvSpPr/>
            <p:nvPr/>
          </p:nvSpPr>
          <p:spPr>
            <a:xfrm>
              <a:off x="8336108" y="2203865"/>
              <a:ext cx="62785" cy="42691"/>
            </a:xfrm>
            <a:custGeom>
              <a:avLst/>
              <a:gdLst/>
              <a:ahLst/>
              <a:cxnLst/>
              <a:rect l="l" t="t" r="r" b="b"/>
              <a:pathLst>
                <a:path w="828" h="563" extrusionOk="0">
                  <a:moveTo>
                    <a:pt x="178" y="1"/>
                  </a:moveTo>
                  <a:cubicBezTo>
                    <a:pt x="17" y="1"/>
                    <a:pt x="0" y="177"/>
                    <a:pt x="0" y="177"/>
                  </a:cubicBezTo>
                  <a:lnTo>
                    <a:pt x="828" y="562"/>
                  </a:lnTo>
                  <a:cubicBezTo>
                    <a:pt x="828" y="562"/>
                    <a:pt x="711" y="273"/>
                    <a:pt x="422" y="91"/>
                  </a:cubicBezTo>
                  <a:cubicBezTo>
                    <a:pt x="317" y="25"/>
                    <a:pt x="238" y="1"/>
                    <a:pt x="178"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69;p60">
              <a:extLst>
                <a:ext uri="{FF2B5EF4-FFF2-40B4-BE49-F238E27FC236}">
                  <a16:creationId xmlns:a16="http://schemas.microsoft.com/office/drawing/2014/main" id="{3BEF8D37-68ED-451C-A99A-C7E4788BFA03}"/>
                </a:ext>
              </a:extLst>
            </p:cNvPr>
            <p:cNvSpPr/>
            <p:nvPr/>
          </p:nvSpPr>
          <p:spPr>
            <a:xfrm>
              <a:off x="8352639" y="2067450"/>
              <a:ext cx="359195" cy="545503"/>
            </a:xfrm>
            <a:custGeom>
              <a:avLst/>
              <a:gdLst/>
              <a:ahLst/>
              <a:cxnLst/>
              <a:rect l="l" t="t" r="r" b="b"/>
              <a:pathLst>
                <a:path w="4737" h="7194" extrusionOk="0">
                  <a:moveTo>
                    <a:pt x="1795" y="0"/>
                  </a:moveTo>
                  <a:cubicBezTo>
                    <a:pt x="331" y="0"/>
                    <a:pt x="0" y="1089"/>
                    <a:pt x="0" y="1089"/>
                  </a:cubicBezTo>
                  <a:cubicBezTo>
                    <a:pt x="1347" y="1089"/>
                    <a:pt x="979" y="7193"/>
                    <a:pt x="979" y="7193"/>
                  </a:cubicBezTo>
                  <a:cubicBezTo>
                    <a:pt x="1600" y="6659"/>
                    <a:pt x="2259" y="6494"/>
                    <a:pt x="2838" y="6494"/>
                  </a:cubicBezTo>
                  <a:cubicBezTo>
                    <a:pt x="3791" y="6494"/>
                    <a:pt x="4529" y="6942"/>
                    <a:pt x="4529" y="6942"/>
                  </a:cubicBezTo>
                  <a:cubicBezTo>
                    <a:pt x="4063" y="5669"/>
                    <a:pt x="2785" y="5824"/>
                    <a:pt x="4085" y="3718"/>
                  </a:cubicBezTo>
                  <a:cubicBezTo>
                    <a:pt x="4736" y="2660"/>
                    <a:pt x="4581" y="1816"/>
                    <a:pt x="4298" y="1255"/>
                  </a:cubicBezTo>
                  <a:cubicBezTo>
                    <a:pt x="4048" y="758"/>
                    <a:pt x="3587" y="389"/>
                    <a:pt x="3053" y="218"/>
                  </a:cubicBezTo>
                  <a:cubicBezTo>
                    <a:pt x="2561" y="63"/>
                    <a:pt x="2146" y="0"/>
                    <a:pt x="1795" y="0"/>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70;p60">
              <a:extLst>
                <a:ext uri="{FF2B5EF4-FFF2-40B4-BE49-F238E27FC236}">
                  <a16:creationId xmlns:a16="http://schemas.microsoft.com/office/drawing/2014/main" id="{733FBB2D-E81A-43DE-BFC0-B4B1873AE135}"/>
                </a:ext>
              </a:extLst>
            </p:cNvPr>
            <p:cNvSpPr/>
            <p:nvPr/>
          </p:nvSpPr>
          <p:spPr>
            <a:xfrm>
              <a:off x="8323976" y="2503691"/>
              <a:ext cx="372086" cy="251747"/>
            </a:xfrm>
            <a:custGeom>
              <a:avLst/>
              <a:gdLst/>
              <a:ahLst/>
              <a:cxnLst/>
              <a:rect l="l" t="t" r="r" b="b"/>
              <a:pathLst>
                <a:path w="4907" h="3320" extrusionOk="0">
                  <a:moveTo>
                    <a:pt x="2743" y="1"/>
                  </a:moveTo>
                  <a:cubicBezTo>
                    <a:pt x="2691" y="1"/>
                    <a:pt x="2639" y="3"/>
                    <a:pt x="2586" y="7"/>
                  </a:cubicBezTo>
                  <a:cubicBezTo>
                    <a:pt x="1303" y="120"/>
                    <a:pt x="0" y="2583"/>
                    <a:pt x="0" y="2583"/>
                  </a:cubicBezTo>
                  <a:cubicBezTo>
                    <a:pt x="121" y="3114"/>
                    <a:pt x="351" y="3319"/>
                    <a:pt x="634" y="3319"/>
                  </a:cubicBezTo>
                  <a:cubicBezTo>
                    <a:pt x="1313" y="3319"/>
                    <a:pt x="2297" y="2142"/>
                    <a:pt x="2822" y="1440"/>
                  </a:cubicBezTo>
                  <a:cubicBezTo>
                    <a:pt x="3118" y="1042"/>
                    <a:pt x="3512" y="922"/>
                    <a:pt x="3877" y="922"/>
                  </a:cubicBezTo>
                  <a:cubicBezTo>
                    <a:pt x="4423" y="922"/>
                    <a:pt x="4907" y="1189"/>
                    <a:pt x="4907" y="1189"/>
                  </a:cubicBezTo>
                  <a:cubicBezTo>
                    <a:pt x="4907" y="1189"/>
                    <a:pt x="3948" y="1"/>
                    <a:pt x="2743" y="1"/>
                  </a:cubicBezTo>
                  <a:close/>
                </a:path>
              </a:pathLst>
            </a:custGeom>
            <a:solidFill>
              <a:srgbClr val="FBC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71;p60">
              <a:extLst>
                <a:ext uri="{FF2B5EF4-FFF2-40B4-BE49-F238E27FC236}">
                  <a16:creationId xmlns:a16="http://schemas.microsoft.com/office/drawing/2014/main" id="{50FE2255-D222-4098-B5FE-4CC7C9EB70E0}"/>
                </a:ext>
              </a:extLst>
            </p:cNvPr>
            <p:cNvSpPr/>
            <p:nvPr/>
          </p:nvSpPr>
          <p:spPr>
            <a:xfrm>
              <a:off x="8333682" y="2258917"/>
              <a:ext cx="67259" cy="39051"/>
            </a:xfrm>
            <a:custGeom>
              <a:avLst/>
              <a:gdLst/>
              <a:ahLst/>
              <a:cxnLst/>
              <a:rect l="l" t="t" r="r" b="b"/>
              <a:pathLst>
                <a:path w="887" h="515" extrusionOk="0">
                  <a:moveTo>
                    <a:pt x="468" y="0"/>
                  </a:moveTo>
                  <a:cubicBezTo>
                    <a:pt x="458" y="0"/>
                    <a:pt x="448" y="1"/>
                    <a:pt x="438" y="2"/>
                  </a:cubicBezTo>
                  <a:cubicBezTo>
                    <a:pt x="385" y="2"/>
                    <a:pt x="331" y="13"/>
                    <a:pt x="277" y="34"/>
                  </a:cubicBezTo>
                  <a:cubicBezTo>
                    <a:pt x="154" y="82"/>
                    <a:pt x="48" y="184"/>
                    <a:pt x="0" y="307"/>
                  </a:cubicBezTo>
                  <a:cubicBezTo>
                    <a:pt x="109" y="436"/>
                    <a:pt x="272" y="515"/>
                    <a:pt x="439" y="515"/>
                  </a:cubicBezTo>
                  <a:cubicBezTo>
                    <a:pt x="444" y="515"/>
                    <a:pt x="449" y="515"/>
                    <a:pt x="454" y="515"/>
                  </a:cubicBezTo>
                  <a:cubicBezTo>
                    <a:pt x="625" y="515"/>
                    <a:pt x="785" y="424"/>
                    <a:pt x="887" y="285"/>
                  </a:cubicBezTo>
                  <a:cubicBezTo>
                    <a:pt x="834" y="167"/>
                    <a:pt x="731" y="71"/>
                    <a:pt x="610" y="28"/>
                  </a:cubicBezTo>
                  <a:cubicBezTo>
                    <a:pt x="565" y="10"/>
                    <a:pt x="517" y="0"/>
                    <a:pt x="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72;p60">
              <a:extLst>
                <a:ext uri="{FF2B5EF4-FFF2-40B4-BE49-F238E27FC236}">
                  <a16:creationId xmlns:a16="http://schemas.microsoft.com/office/drawing/2014/main" id="{8D05C7C2-37C8-4396-921F-883C590B614F}"/>
                </a:ext>
              </a:extLst>
            </p:cNvPr>
            <p:cNvSpPr/>
            <p:nvPr/>
          </p:nvSpPr>
          <p:spPr>
            <a:xfrm>
              <a:off x="8330724" y="2256718"/>
              <a:ext cx="73553" cy="28739"/>
            </a:xfrm>
            <a:custGeom>
              <a:avLst/>
              <a:gdLst/>
              <a:ahLst/>
              <a:cxnLst/>
              <a:rect l="l" t="t" r="r" b="b"/>
              <a:pathLst>
                <a:path w="970" h="379" extrusionOk="0">
                  <a:moveTo>
                    <a:pt x="490" y="1"/>
                  </a:moveTo>
                  <a:cubicBezTo>
                    <a:pt x="419" y="1"/>
                    <a:pt x="348" y="14"/>
                    <a:pt x="284" y="42"/>
                  </a:cubicBezTo>
                  <a:cubicBezTo>
                    <a:pt x="156" y="100"/>
                    <a:pt x="55" y="208"/>
                    <a:pt x="7" y="336"/>
                  </a:cubicBezTo>
                  <a:cubicBezTo>
                    <a:pt x="1" y="351"/>
                    <a:pt x="12" y="373"/>
                    <a:pt x="28" y="378"/>
                  </a:cubicBezTo>
                  <a:lnTo>
                    <a:pt x="39" y="378"/>
                  </a:lnTo>
                  <a:cubicBezTo>
                    <a:pt x="50" y="378"/>
                    <a:pt x="65" y="373"/>
                    <a:pt x="65" y="356"/>
                  </a:cubicBezTo>
                  <a:cubicBezTo>
                    <a:pt x="109" y="245"/>
                    <a:pt x="200" y="149"/>
                    <a:pt x="306" y="100"/>
                  </a:cubicBezTo>
                  <a:cubicBezTo>
                    <a:pt x="364" y="75"/>
                    <a:pt x="425" y="64"/>
                    <a:pt x="487" y="64"/>
                  </a:cubicBezTo>
                  <a:cubicBezTo>
                    <a:pt x="546" y="64"/>
                    <a:pt x="604" y="74"/>
                    <a:pt x="659" y="95"/>
                  </a:cubicBezTo>
                  <a:cubicBezTo>
                    <a:pt x="770" y="143"/>
                    <a:pt x="862" y="240"/>
                    <a:pt x="905" y="351"/>
                  </a:cubicBezTo>
                  <a:cubicBezTo>
                    <a:pt x="909" y="364"/>
                    <a:pt x="922" y="370"/>
                    <a:pt x="935" y="370"/>
                  </a:cubicBezTo>
                  <a:cubicBezTo>
                    <a:pt x="939" y="370"/>
                    <a:pt x="943" y="369"/>
                    <a:pt x="948" y="368"/>
                  </a:cubicBezTo>
                  <a:cubicBezTo>
                    <a:pt x="963" y="363"/>
                    <a:pt x="969" y="341"/>
                    <a:pt x="963" y="324"/>
                  </a:cubicBezTo>
                  <a:cubicBezTo>
                    <a:pt x="915" y="196"/>
                    <a:pt x="809" y="90"/>
                    <a:pt x="686" y="36"/>
                  </a:cubicBezTo>
                  <a:cubicBezTo>
                    <a:pt x="624" y="13"/>
                    <a:pt x="556" y="1"/>
                    <a:pt x="490" y="1"/>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73;p60">
              <a:extLst>
                <a:ext uri="{FF2B5EF4-FFF2-40B4-BE49-F238E27FC236}">
                  <a16:creationId xmlns:a16="http://schemas.microsoft.com/office/drawing/2014/main" id="{E5947A69-8AC2-4797-AA27-17CA4BB8715B}"/>
                </a:ext>
              </a:extLst>
            </p:cNvPr>
            <p:cNvSpPr/>
            <p:nvPr/>
          </p:nvSpPr>
          <p:spPr>
            <a:xfrm>
              <a:off x="8351501" y="2258917"/>
              <a:ext cx="32075" cy="28132"/>
            </a:xfrm>
            <a:custGeom>
              <a:avLst/>
              <a:gdLst/>
              <a:ahLst/>
              <a:cxnLst/>
              <a:rect l="l" t="t" r="r" b="b"/>
              <a:pathLst>
                <a:path w="423" h="371" extrusionOk="0">
                  <a:moveTo>
                    <a:pt x="233" y="0"/>
                  </a:moveTo>
                  <a:cubicBezTo>
                    <a:pt x="223" y="0"/>
                    <a:pt x="213" y="1"/>
                    <a:pt x="203" y="2"/>
                  </a:cubicBezTo>
                  <a:cubicBezTo>
                    <a:pt x="150" y="2"/>
                    <a:pt x="96" y="13"/>
                    <a:pt x="42" y="34"/>
                  </a:cubicBezTo>
                  <a:cubicBezTo>
                    <a:pt x="15" y="66"/>
                    <a:pt x="0" y="114"/>
                    <a:pt x="0" y="162"/>
                  </a:cubicBezTo>
                  <a:cubicBezTo>
                    <a:pt x="0" y="275"/>
                    <a:pt x="96" y="371"/>
                    <a:pt x="208" y="371"/>
                  </a:cubicBezTo>
                  <a:cubicBezTo>
                    <a:pt x="326" y="371"/>
                    <a:pt x="422" y="275"/>
                    <a:pt x="422" y="162"/>
                  </a:cubicBezTo>
                  <a:cubicBezTo>
                    <a:pt x="422" y="109"/>
                    <a:pt x="400" y="66"/>
                    <a:pt x="375" y="28"/>
                  </a:cubicBezTo>
                  <a:cubicBezTo>
                    <a:pt x="330" y="10"/>
                    <a:pt x="282" y="0"/>
                    <a:pt x="233"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74;p60">
              <a:extLst>
                <a:ext uri="{FF2B5EF4-FFF2-40B4-BE49-F238E27FC236}">
                  <a16:creationId xmlns:a16="http://schemas.microsoft.com/office/drawing/2014/main" id="{B6B83EF0-6EBB-4361-8620-B2C8DDC10382}"/>
                </a:ext>
              </a:extLst>
            </p:cNvPr>
            <p:cNvSpPr/>
            <p:nvPr/>
          </p:nvSpPr>
          <p:spPr>
            <a:xfrm>
              <a:off x="8321018" y="2358859"/>
              <a:ext cx="54444" cy="18199"/>
            </a:xfrm>
            <a:custGeom>
              <a:avLst/>
              <a:gdLst/>
              <a:ahLst/>
              <a:cxnLst/>
              <a:rect l="l" t="t" r="r" b="b"/>
              <a:pathLst>
                <a:path w="718" h="240" extrusionOk="0">
                  <a:moveTo>
                    <a:pt x="369" y="0"/>
                  </a:moveTo>
                  <a:cubicBezTo>
                    <a:pt x="311" y="0"/>
                    <a:pt x="256" y="8"/>
                    <a:pt x="205" y="25"/>
                  </a:cubicBezTo>
                  <a:cubicBezTo>
                    <a:pt x="124" y="52"/>
                    <a:pt x="54" y="100"/>
                    <a:pt x="1" y="159"/>
                  </a:cubicBezTo>
                  <a:cubicBezTo>
                    <a:pt x="12" y="186"/>
                    <a:pt x="17" y="213"/>
                    <a:pt x="27" y="239"/>
                  </a:cubicBezTo>
                  <a:cubicBezTo>
                    <a:pt x="71" y="170"/>
                    <a:pt x="140" y="116"/>
                    <a:pt x="225" y="89"/>
                  </a:cubicBezTo>
                  <a:cubicBezTo>
                    <a:pt x="269" y="75"/>
                    <a:pt x="316" y="68"/>
                    <a:pt x="366" y="68"/>
                  </a:cubicBezTo>
                  <a:cubicBezTo>
                    <a:pt x="461" y="68"/>
                    <a:pt x="564" y="94"/>
                    <a:pt x="669" y="143"/>
                  </a:cubicBezTo>
                  <a:cubicBezTo>
                    <a:pt x="673" y="145"/>
                    <a:pt x="677" y="145"/>
                    <a:pt x="682" y="145"/>
                  </a:cubicBezTo>
                  <a:cubicBezTo>
                    <a:pt x="695" y="145"/>
                    <a:pt x="708" y="139"/>
                    <a:pt x="712" y="127"/>
                  </a:cubicBezTo>
                  <a:cubicBezTo>
                    <a:pt x="718" y="111"/>
                    <a:pt x="712" y="89"/>
                    <a:pt x="696" y="79"/>
                  </a:cubicBezTo>
                  <a:cubicBezTo>
                    <a:pt x="586" y="27"/>
                    <a:pt x="473" y="0"/>
                    <a:pt x="369" y="0"/>
                  </a:cubicBez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75;p60">
              <a:extLst>
                <a:ext uri="{FF2B5EF4-FFF2-40B4-BE49-F238E27FC236}">
                  <a16:creationId xmlns:a16="http://schemas.microsoft.com/office/drawing/2014/main" id="{CF4BEC4B-3337-4AF7-82E4-6C7E8A3B8804}"/>
                </a:ext>
              </a:extLst>
            </p:cNvPr>
            <p:cNvSpPr/>
            <p:nvPr/>
          </p:nvSpPr>
          <p:spPr>
            <a:xfrm>
              <a:off x="8705695" y="3708302"/>
              <a:ext cx="5384" cy="61269"/>
            </a:xfrm>
            <a:custGeom>
              <a:avLst/>
              <a:gdLst/>
              <a:ahLst/>
              <a:cxnLst/>
              <a:rect l="l" t="t" r="r" b="b"/>
              <a:pathLst>
                <a:path w="71" h="808" extrusionOk="0">
                  <a:moveTo>
                    <a:pt x="38" y="1"/>
                  </a:moveTo>
                  <a:cubicBezTo>
                    <a:pt x="16" y="1"/>
                    <a:pt x="1" y="17"/>
                    <a:pt x="1" y="33"/>
                  </a:cubicBezTo>
                  <a:lnTo>
                    <a:pt x="1" y="775"/>
                  </a:lnTo>
                  <a:cubicBezTo>
                    <a:pt x="1" y="797"/>
                    <a:pt x="16" y="807"/>
                    <a:pt x="38" y="807"/>
                  </a:cubicBezTo>
                  <a:cubicBezTo>
                    <a:pt x="53" y="807"/>
                    <a:pt x="70" y="797"/>
                    <a:pt x="70" y="775"/>
                  </a:cubicBezTo>
                  <a:lnTo>
                    <a:pt x="70" y="33"/>
                  </a:lnTo>
                  <a:cubicBezTo>
                    <a:pt x="70" y="17"/>
                    <a:pt x="53" y="1"/>
                    <a:pt x="38"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76;p60">
              <a:extLst>
                <a:ext uri="{FF2B5EF4-FFF2-40B4-BE49-F238E27FC236}">
                  <a16:creationId xmlns:a16="http://schemas.microsoft.com/office/drawing/2014/main" id="{EA18EE68-CA7D-45B3-89B1-9E559F60A0B5}"/>
                </a:ext>
              </a:extLst>
            </p:cNvPr>
            <p:cNvSpPr/>
            <p:nvPr/>
          </p:nvSpPr>
          <p:spPr>
            <a:xfrm>
              <a:off x="8748235" y="3707165"/>
              <a:ext cx="5308" cy="61648"/>
            </a:xfrm>
            <a:custGeom>
              <a:avLst/>
              <a:gdLst/>
              <a:ahLst/>
              <a:cxnLst/>
              <a:rect l="l" t="t" r="r" b="b"/>
              <a:pathLst>
                <a:path w="70" h="813" extrusionOk="0">
                  <a:moveTo>
                    <a:pt x="33" y="0"/>
                  </a:moveTo>
                  <a:cubicBezTo>
                    <a:pt x="17" y="0"/>
                    <a:pt x="0" y="16"/>
                    <a:pt x="0" y="37"/>
                  </a:cubicBezTo>
                  <a:lnTo>
                    <a:pt x="0" y="775"/>
                  </a:lnTo>
                  <a:cubicBezTo>
                    <a:pt x="0" y="797"/>
                    <a:pt x="17" y="812"/>
                    <a:pt x="33" y="812"/>
                  </a:cubicBezTo>
                  <a:cubicBezTo>
                    <a:pt x="54" y="812"/>
                    <a:pt x="70" y="797"/>
                    <a:pt x="70" y="775"/>
                  </a:cubicBezTo>
                  <a:lnTo>
                    <a:pt x="70" y="37"/>
                  </a:lnTo>
                  <a:cubicBezTo>
                    <a:pt x="70" y="16"/>
                    <a:pt x="54" y="0"/>
                    <a:pt x="33" y="0"/>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77;p60">
              <a:extLst>
                <a:ext uri="{FF2B5EF4-FFF2-40B4-BE49-F238E27FC236}">
                  <a16:creationId xmlns:a16="http://schemas.microsoft.com/office/drawing/2014/main" id="{117A5E15-8127-4429-ABE6-EF225897CEFB}"/>
                </a:ext>
              </a:extLst>
            </p:cNvPr>
            <p:cNvSpPr/>
            <p:nvPr/>
          </p:nvSpPr>
          <p:spPr>
            <a:xfrm>
              <a:off x="8786755" y="3685630"/>
              <a:ext cx="5308" cy="61269"/>
            </a:xfrm>
            <a:custGeom>
              <a:avLst/>
              <a:gdLst/>
              <a:ahLst/>
              <a:cxnLst/>
              <a:rect l="l" t="t" r="r" b="b"/>
              <a:pathLst>
                <a:path w="70" h="808" extrusionOk="0">
                  <a:moveTo>
                    <a:pt x="32" y="1"/>
                  </a:moveTo>
                  <a:cubicBezTo>
                    <a:pt x="16" y="1"/>
                    <a:pt x="0" y="16"/>
                    <a:pt x="0" y="33"/>
                  </a:cubicBezTo>
                  <a:lnTo>
                    <a:pt x="0" y="776"/>
                  </a:lnTo>
                  <a:cubicBezTo>
                    <a:pt x="0" y="792"/>
                    <a:pt x="16" y="808"/>
                    <a:pt x="32" y="808"/>
                  </a:cubicBezTo>
                  <a:cubicBezTo>
                    <a:pt x="54" y="808"/>
                    <a:pt x="70" y="792"/>
                    <a:pt x="70" y="776"/>
                  </a:cubicBezTo>
                  <a:lnTo>
                    <a:pt x="70" y="33"/>
                  </a:lnTo>
                  <a:cubicBezTo>
                    <a:pt x="70" y="16"/>
                    <a:pt x="54" y="1"/>
                    <a:pt x="32" y="1"/>
                  </a:cubicBezTo>
                  <a:close/>
                </a:path>
              </a:pathLst>
            </a:custGeom>
            <a:solidFill>
              <a:srgbClr val="444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2211;p49">
            <a:extLst>
              <a:ext uri="{FF2B5EF4-FFF2-40B4-BE49-F238E27FC236}">
                <a16:creationId xmlns:a16="http://schemas.microsoft.com/office/drawing/2014/main" id="{C5F4547B-100B-4E10-A0D6-986DA2CE0826}"/>
              </a:ext>
            </a:extLst>
          </p:cNvPr>
          <p:cNvSpPr txBox="1">
            <a:spLocks/>
          </p:cNvSpPr>
          <p:nvPr/>
        </p:nvSpPr>
        <p:spPr>
          <a:xfrm>
            <a:off x="7331347" y="438654"/>
            <a:ext cx="18096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000" dirty="0">
                <a:solidFill>
                  <a:schemeClr val="bg2">
                    <a:lumMod val="75000"/>
                  </a:schemeClr>
                </a:solidFill>
                <a:latin typeface="Inter Black"/>
                <a:ea typeface="Inter Black"/>
                <a:sym typeface="Inter Black"/>
              </a:rPr>
              <a:t>01.</a:t>
            </a:r>
          </a:p>
        </p:txBody>
      </p:sp>
      <p:sp>
        <p:nvSpPr>
          <p:cNvPr id="41" name="矩形 40">
            <a:extLst>
              <a:ext uri="{FF2B5EF4-FFF2-40B4-BE49-F238E27FC236}">
                <a16:creationId xmlns:a16="http://schemas.microsoft.com/office/drawing/2014/main" id="{D1A02C36-BEE5-451E-9098-2E8BD7BA0718}"/>
              </a:ext>
            </a:extLst>
          </p:cNvPr>
          <p:cNvSpPr/>
          <p:nvPr/>
        </p:nvSpPr>
        <p:spPr>
          <a:xfrm>
            <a:off x="5724627" y="58607"/>
            <a:ext cx="3416320" cy="307777"/>
          </a:xfrm>
          <a:prstGeom prst="rect">
            <a:avLst/>
          </a:prstGeom>
        </p:spPr>
        <p:txBody>
          <a:bodyPr wrap="none">
            <a:spAutoFit/>
          </a:bodyPr>
          <a:lstStyle/>
          <a:p>
            <a:pPr marL="0" lvl="0" indent="0"/>
            <a:r>
              <a:rPr lang="zh-TW" altLang="en-US" dirty="0">
                <a:latin typeface="DFHeiHK-W9" panose="020B0900000000000000" pitchFamily="34" charset="-120"/>
                <a:ea typeface="DFHeiHK-W9" panose="020B0900000000000000" pitchFamily="34" charset="-120"/>
                <a:sym typeface="Inter Black"/>
              </a:rPr>
              <a:t>移民者、難民及尋求庇護者有什麼分別</a:t>
            </a:r>
            <a:r>
              <a:rPr lang="en-US" altLang="zh-TW" dirty="0">
                <a:latin typeface="DFHeiHK-W9" panose="020B0900000000000000" pitchFamily="34" charset="-120"/>
                <a:ea typeface="DFHeiHK-W9" panose="020B0900000000000000" pitchFamily="34" charset="-120"/>
                <a:sym typeface="Inter Black"/>
              </a:rPr>
              <a:t>﹖</a:t>
            </a:r>
            <a:endParaRPr lang="zh-TW" altLang="en-US" dirty="0">
              <a:latin typeface="DFHeiHK-W9" panose="020B0900000000000000" pitchFamily="34" charset="-120"/>
              <a:ea typeface="DFHeiHK-W9" panose="020B0900000000000000" pitchFamily="34" charset="-120"/>
              <a:sym typeface="Inter Black"/>
            </a:endParaRPr>
          </a:p>
        </p:txBody>
      </p:sp>
      <p:pic>
        <p:nvPicPr>
          <p:cNvPr id="3" name="圖片 2">
            <a:extLst>
              <a:ext uri="{FF2B5EF4-FFF2-40B4-BE49-F238E27FC236}">
                <a16:creationId xmlns:a16="http://schemas.microsoft.com/office/drawing/2014/main" id="{E41EFE55-819C-4542-9CD5-C29809DF2F9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162824442"/>
      </p:ext>
    </p:extLst>
  </p:cSld>
  <p:clrMapOvr>
    <a:masterClrMapping/>
  </p:clrMapOvr>
</p:sld>
</file>

<file path=ppt/theme/theme1.xml><?xml version="1.0" encoding="utf-8"?>
<a:theme xmlns:a="http://schemas.openxmlformats.org/drawingml/2006/main" name="Global Refugee Day by Slidesgo">
  <a:themeElements>
    <a:clrScheme name="Simple Light">
      <a:dk1>
        <a:srgbClr val="F2E8E1"/>
      </a:dk1>
      <a:lt1>
        <a:srgbClr val="E8D4C5"/>
      </a:lt1>
      <a:dk2>
        <a:srgbClr val="D2A88B"/>
      </a:dk2>
      <a:lt2>
        <a:srgbClr val="FBC105"/>
      </a:lt2>
      <a:accent1>
        <a:srgbClr val="738CCA"/>
      </a:accent1>
      <a:accent2>
        <a:srgbClr val="025AB1"/>
      </a:accent2>
      <a:accent3>
        <a:srgbClr val="212529"/>
      </a:accent3>
      <a:accent4>
        <a:srgbClr val="FFFFFF"/>
      </a:accent4>
      <a:accent5>
        <a:srgbClr val="FFFFFF"/>
      </a:accent5>
      <a:accent6>
        <a:srgbClr val="FFFFFF"/>
      </a:accent6>
      <a:hlink>
        <a:srgbClr val="025AB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4F51D9C602705541925FACB54E3EF73D" ma:contentTypeVersion="17" ma:contentTypeDescription="建立新的文件。" ma:contentTypeScope="" ma:versionID="51ee9c001bb4f7c82b1a0361cc591372">
  <xsd:schema xmlns:xsd="http://www.w3.org/2001/XMLSchema" xmlns:xs="http://www.w3.org/2001/XMLSchema" xmlns:p="http://schemas.microsoft.com/office/2006/metadata/properties" xmlns:ns2="efcd5c27-6f4e-4e25-837a-c842ebbc917d" xmlns:ns3="3a6b119e-661a-4e94-826c-1985c8f4926e" targetNamespace="http://schemas.microsoft.com/office/2006/metadata/properties" ma:root="true" ma:fieldsID="17ba2bd26adce6a1f7801de223c8ee0f" ns2:_="" ns3:_="">
    <xsd:import namespace="efcd5c27-6f4e-4e25-837a-c842ebbc917d"/>
    <xsd:import namespace="3a6b119e-661a-4e94-826c-1985c8f492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d5c27-6f4e-4e25-837a-c842ebbc91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影像標籤" ma:readOnly="false" ma:fieldId="{5cf76f15-5ced-4ddc-b409-7134ff3c332f}" ma:taxonomyMulti="true" ma:sspId="51705418-96fe-4708-b88c-a9607958483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6b119e-661a-4e94-826c-1985c8f4926e" elementFormDefault="qualified">
    <xsd:import namespace="http://schemas.microsoft.com/office/2006/documentManagement/types"/>
    <xsd:import namespace="http://schemas.microsoft.com/office/infopath/2007/PartnerControls"/>
    <xsd:element name="SharedWithUsers" ma:index="17"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用詳細資料" ma:internalName="SharedWithDetails" ma:readOnly="true">
      <xsd:simpleType>
        <xsd:restriction base="dms:Note">
          <xsd:maxLength value="255"/>
        </xsd:restriction>
      </xsd:simpleType>
    </xsd:element>
    <xsd:element name="TaxCatchAll" ma:index="22" nillable="true" ma:displayName="Taxonomy Catch All Column" ma:hidden="true" ma:list="{86d0a407-9be6-4822-80f0-78a76493dce0}" ma:internalName="TaxCatchAll" ma:showField="CatchAllData" ma:web="3a6b119e-661a-4e94-826c-1985c8f492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fcd5c27-6f4e-4e25-837a-c842ebbc917d">
      <Terms xmlns="http://schemas.microsoft.com/office/infopath/2007/PartnerControls"/>
    </lcf76f155ced4ddcb4097134ff3c332f>
    <TaxCatchAll xmlns="3a6b119e-661a-4e94-826c-1985c8f4926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823338-7D67-4B50-BF86-73549E3779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d5c27-6f4e-4e25-837a-c842ebbc917d"/>
    <ds:schemaRef ds:uri="3a6b119e-661a-4e94-826c-1985c8f492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73E8CF-76A0-4DAB-A889-6B116AF195C8}">
  <ds:schemaRefs>
    <ds:schemaRef ds:uri="3a6b119e-661a-4e94-826c-1985c8f4926e"/>
    <ds:schemaRef ds:uri="http://purl.org/dc/terms/"/>
    <ds:schemaRef ds:uri="http://schemas.microsoft.com/office/2006/metadata/properties"/>
    <ds:schemaRef ds:uri="http://schemas.microsoft.com/office/2006/documentManagement/types"/>
    <ds:schemaRef ds:uri="http://purl.org/dc/dcmitype/"/>
    <ds:schemaRef ds:uri="http://purl.org/dc/elements/1.1/"/>
    <ds:schemaRef ds:uri="efcd5c27-6f4e-4e25-837a-c842ebbc917d"/>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45E8DE-8E8D-4287-91D8-B2162065BD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2725</TotalTime>
  <Words>3262</Words>
  <Application>Microsoft Office PowerPoint</Application>
  <PresentationFormat>如螢幕大小 (16:9)</PresentationFormat>
  <Paragraphs>374</Paragraphs>
  <Slides>50</Slides>
  <Notes>49</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50</vt:i4>
      </vt:variant>
    </vt:vector>
  </HeadingPairs>
  <TitlesOfParts>
    <vt:vector size="60" baseType="lpstr">
      <vt:lpstr>Inter Black</vt:lpstr>
      <vt:lpstr>Lato</vt:lpstr>
      <vt:lpstr>DFHeiHK-W9</vt:lpstr>
      <vt:lpstr>Arial</vt:lpstr>
      <vt:lpstr>Roboto</vt:lpstr>
      <vt:lpstr>Lato Black</vt:lpstr>
      <vt:lpstr>Inter</vt:lpstr>
      <vt:lpstr>Wingdings</vt:lpstr>
      <vt:lpstr>Bebas Neue</vt:lpstr>
      <vt:lpstr>Global Refugee Day by Slidesgo</vt:lpstr>
      <vt:lpstr>教學資源  難民危機 Refugee Crisis</vt:lpstr>
      <vt:lpstr>難民危機Refugee Crisis</vt:lpstr>
      <vt:lpstr>01.</vt:lpstr>
      <vt:lpstr>移民者、難民及尋求庇護者有什麼分別﹖</vt:lpstr>
      <vt:lpstr>移民者 (Migrant)</vt:lpstr>
      <vt:lpstr>難民 (Refugee)</vt:lpstr>
      <vt:lpstr>難民 (Refugee)</vt:lpstr>
      <vt:lpstr>難民 (Refugee)</vt:lpstr>
      <vt:lpstr>尋求庇護者 (Asylum Seeker)</vt:lpstr>
      <vt:lpstr>尋求庇護者 (Asylum Seeker)</vt:lpstr>
      <vt:lpstr>PowerPoint 簡報</vt:lpstr>
      <vt:lpstr>難民的權益</vt:lpstr>
      <vt:lpstr>難民的權益</vt:lpstr>
      <vt:lpstr>難民的權益</vt:lpstr>
      <vt:lpstr>難民的權益</vt:lpstr>
      <vt:lpstr>難民的權益</vt:lpstr>
      <vt:lpstr>全球難民現況</vt:lpstr>
      <vt:lpstr>PowerPoint 簡報</vt:lpstr>
      <vt:lpstr>41%  小朋友</vt:lpstr>
      <vt:lpstr>PowerPoint 簡報</vt:lpstr>
      <vt:lpstr>第「一」大難民危機 敘利亞內戰難民</vt:lpstr>
      <vt:lpstr>難民危機 ( I ) 敘利亞內戰難民</vt:lpstr>
      <vt:lpstr>第「二」大難民危機 羅興亞人危機</vt:lpstr>
      <vt:lpstr>難民危機 ( II ) 羅興亞人危機</vt:lpstr>
      <vt:lpstr>第「三」大難民危機 南蘇丹內戰及種族清洗</vt:lpstr>
      <vt:lpstr>難民危機 ( III ) 南蘇丹內戰及種族清洗</vt:lpstr>
      <vt:lpstr>PowerPoint 簡報</vt:lpstr>
      <vt:lpstr>PowerPoint 簡報</vt:lpstr>
      <vt:lpstr>不少難民逃離戰火到達收容國後，生活依然十分艱難，性命甚至受到威脅。 </vt:lpstr>
      <vt:lpstr> 難民人口上升，但資金緊絀。</vt:lpstr>
      <vt:lpstr>(I) 難民營資源缺乏</vt:lpstr>
      <vt:lpstr>難民營欠缺 安全措施及人力資源 維持治安</vt:lpstr>
      <vt:lpstr>(III) 面對就業困難</vt:lpstr>
      <vt:lpstr>(III) 面對就業困難</vt:lpstr>
      <vt:lpstr>PowerPoint 簡報</vt:lpstr>
      <vt:lpstr>歐洲國家拒絕接收難民 違反「責任分擔」原則</vt:lpstr>
      <vt:lpstr>PowerPoint 簡報</vt:lpstr>
      <vt:lpstr>PowerPoint 簡報</vt:lpstr>
      <vt:lpstr>PowerPoint 簡報</vt:lpstr>
      <vt:lpstr>PowerPoint 簡報</vt:lpstr>
      <vt:lpstr>歐洲國家實行 邊境管制</vt:lpstr>
      <vt:lpstr>PowerPoint 簡報</vt:lpstr>
      <vt:lpstr>PowerPoint 簡報</vt:lpstr>
      <vt:lpstr>PowerPoint 簡報</vt:lpstr>
      <vt:lpstr>PowerPoint 簡報</vt:lpstr>
      <vt:lpstr>短片分享</vt:lpstr>
      <vt:lpstr>網上剪報 (附思考問題)</vt:lpstr>
      <vt:lpstr>Online Newspaper Clippings (with Guided Questions)</vt:lpstr>
      <vt:lpstr>文章閱讀 (附思考問題)</vt:lpstr>
      <vt:lpstr>國際救援工作與協作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Refugee Day</dc:title>
  <dc:creator>Yanice Chan</dc:creator>
  <cp:lastModifiedBy>Connie Chan</cp:lastModifiedBy>
  <cp:revision>87</cp:revision>
  <dcterms:modified xsi:type="dcterms:W3CDTF">2024-01-10T03:30:43Z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0x0101004F51D9C602705541925FACB54E3EF73D</vt:lpwstr>
  </property>
  <property fmtid="{D5CDD505-2E9C-101B-9397-08002B2CF9AE}" pid="3" name="MediaServiceImageTags">
    <vt:lpwstr/>
  </property>
</Properties>
</file>