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82" r:id="rId5"/>
    <p:sldId id="257" r:id="rId6"/>
    <p:sldId id="258" r:id="rId7"/>
    <p:sldId id="259" r:id="rId8"/>
    <p:sldId id="260" r:id="rId9"/>
    <p:sldId id="261" r:id="rId10"/>
    <p:sldId id="285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3" r:id="rId24"/>
    <p:sldId id="274" r:id="rId25"/>
    <p:sldId id="284" r:id="rId26"/>
    <p:sldId id="275" r:id="rId27"/>
    <p:sldId id="277" r:id="rId28"/>
    <p:sldId id="278" r:id="rId29"/>
    <p:sldId id="279" r:id="rId30"/>
    <p:sldId id="280" r:id="rId31"/>
    <p:sldId id="281" r:id="rId32"/>
  </p:sldIdLst>
  <p:sldSz cx="18288000" cy="10287000"/>
  <p:notesSz cx="6858000" cy="9144000"/>
  <p:embeddedFontLst>
    <p:embeddedFont>
      <p:font typeface="BM Hanna" panose="02020500000000000000" charset="-127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微軟正黑體" panose="020B0604030504040204" pitchFamily="34" charset="-12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  <a:srgbClr val="FF7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170" autoAdjust="0"/>
  </p:normalViewPr>
  <p:slideViewPr>
    <p:cSldViewPr>
      <p:cViewPr varScale="1">
        <p:scale>
          <a:sx n="66" d="100"/>
          <a:sy n="66" d="100"/>
        </p:scale>
        <p:origin x="10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213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5840501634708"/>
          <c:y val="0.10433188293096414"/>
          <c:w val="0.59566646197473561"/>
          <c:h val="0.88508332267547429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10-4623-9B39-B88E867A99B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D10-4623-9B39-B88E867A99B9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10-4623-9B39-B88E867A99B9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D10-4623-9B39-B88E867A99B9}"/>
              </c:ext>
            </c:extLst>
          </c:dPt>
          <c:cat>
            <c:strRef>
              <c:f>工作表1!$A$2:$A$5</c:f>
              <c:strCache>
                <c:ptCount val="4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  <c:pt idx="3">
                  <c:v>第四季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65.3</c:v>
                </c:pt>
                <c:pt idx="1">
                  <c:v>6.8</c:v>
                </c:pt>
                <c:pt idx="2">
                  <c:v>5.6</c:v>
                </c:pt>
                <c:pt idx="3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0-4623-9B39-B88E867A9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7F5AED9-8DDE-44D0-ABAD-D0FA860B1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19A2539-7393-4B03-9BB7-5A040F1906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9DB14-CFF0-4F6A-ADB2-FB2BDBA7A81D}" type="datetimeFigureOut">
              <a:rPr lang="zh-HK" altLang="en-US" smtClean="0"/>
              <a:t>10/1/2024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9096118-37A6-4B47-97E2-C4CB1E7D3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DAD7CCD-BB95-4CB7-984F-413211FC6C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F5D35-9A7F-47E6-A89D-7A5CC89F566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78481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1198E-737A-4AD7-97E5-5FA182DE975A}" type="datetimeFigureOut">
              <a:rPr lang="zh-HK" altLang="en-US" smtClean="0"/>
              <a:t>10/1/2024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6B675-EF7E-46D3-8EA8-CF255BE738D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199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3zIDX0ACK0&amp;list=PLeY_z4fw8p7K24cMZvj9M2KjmfLJ-9XRh&amp;index=3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4brcOJGoufA&amp;t=14s" TargetMode="External"/><Relationship Id="rId5" Type="http://schemas.openxmlformats.org/officeDocument/2006/relationships/hyperlink" Target="https://www.youtube.com/watch?v=PtsSvdezfGM&amp;t=20s" TargetMode="External"/><Relationship Id="rId4" Type="http://schemas.openxmlformats.org/officeDocument/2006/relationships/hyperlink" Target="https://www.youtube.com/watch?v=SCT9TQFrq0M&amp;t=53s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news/world/americas/venezuela-weight-loss-average-19lb-pounds-food-shortages-economic-crisis-a7595081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vision.org.hk/learn/hunger#hunger-how-we-help-development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fao.org/digital-agriculture/zh/" TargetMode="External"/><Relationship Id="rId5" Type="http://schemas.openxmlformats.org/officeDocument/2006/relationships/hyperlink" Target="https://zh.wfp.org/" TargetMode="External"/><Relationship Id="rId4" Type="http://schemas.openxmlformats.org/officeDocument/2006/relationships/hyperlink" Target="https://www.worldvision.org.hk/news/ireports/food_digital_201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5972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https://zh.wfp.org/news/122-million-more-people-pushed-hunger-2019-due-multiple-crises-reveals-un-report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291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沙利素：吃蝗蟲的故事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https://www.youtube.com/watch?v=33zIDX0ACK0&amp;list=PLeY_z4fw8p7K24cMZvj9M2KjmfLJ-9XRh&amp;index=36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2.2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沒有飢餓的世界：協助村民自行生產糧食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https://www.youtube.com/watch?v=SCT9TQFrq0M&amp;t=53s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2.3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點止肚餓咁簡單：嚴重營養不良對兒童發展的影響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https://www.youtube.com/watch?v=PtsSvdezfGM&amp;t=20s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英語配中文字幕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 </a:t>
            </a:r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黃金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</a:t>
            </a:r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日：營養攝取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https://www.youtube.com/watch?v=4brcOJGoufA&amp;t=14s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英語配中文字幕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8169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https://www.independent.co.uk/news/world/americas/venezuela-weight-loss-average-19lb-pounds-food-shortages-economic-crisis-a7595081.html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7307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dirty="0"/>
              <a:t>https://www.worldvision.org.hk/images/data/07_Learn/02_Resources/04_SEC/FoodCrisis-Article01.pdf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3750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HK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http://www.worldvision.org.hk/images/data/07_Learn/02_Resources/04_SEC/FoodCrisis-Article02.pdf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27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8674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國際救援工作與協作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5.1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宣明會回應「糧食危機」的工作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https://www.worldvision.org.hk/learn/hunger#hunger-how-we-help-development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 </a:t>
            </a:r>
            <a:r>
              <a:rPr lang="en-US" altLang="zh-H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電子糧食卡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https://www.worldvision.org.hk/news/ireports/food_digital_2017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5.3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聯合國世界糧食計劃署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(WFP)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個範疇工作（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簡體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主頁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「我們的工作」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https://zh.wfp.org/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5.4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聯合國糧食及農業組織</a:t>
            </a:r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(FAO)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數字農業（</a:t>
            </a:r>
            <a:r>
              <a:rPr lang="zh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簡體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r>
              <a:rPr lang="en-HK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http://www.fao.org/digital-agriculture/zh/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6B675-EF7E-46D3-8EA8-CF255BE738DA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09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5E3AC2-540F-4FC3-A3A7-3D355789FC2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459324" y="-19311"/>
            <a:ext cx="3828676" cy="1562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JP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103.JPG"/><Relationship Id="rId2" Type="http://schemas.openxmlformats.org/officeDocument/2006/relationships/image" Target="../media/image65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39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image" Target="../media/image46.svg"/><Relationship Id="rId21" Type="http://schemas.openxmlformats.org/officeDocument/2006/relationships/image" Target="../media/image75.png"/><Relationship Id="rId7" Type="http://schemas.openxmlformats.org/officeDocument/2006/relationships/image" Target="../media/image107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image" Target="../media/image45.png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65.png"/><Relationship Id="rId5" Type="http://schemas.openxmlformats.org/officeDocument/2006/relationships/image" Target="../media/image105.svg"/><Relationship Id="rId15" Type="http://schemas.openxmlformats.org/officeDocument/2006/relationships/image" Target="../media/image69.png"/><Relationship Id="rId23" Type="http://schemas.openxmlformats.org/officeDocument/2006/relationships/image" Target="../media/image111.JPG"/><Relationship Id="rId10" Type="http://schemas.openxmlformats.org/officeDocument/2006/relationships/image" Target="../media/image110.svg"/><Relationship Id="rId19" Type="http://schemas.openxmlformats.org/officeDocument/2006/relationships/image" Target="../media/image73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68.svg"/><Relationship Id="rId22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3.svg"/><Relationship Id="rId18" Type="http://schemas.openxmlformats.org/officeDocument/2006/relationships/image" Target="../media/image112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17" Type="http://schemas.openxmlformats.org/officeDocument/2006/relationships/image" Target="../media/image70.svg"/><Relationship Id="rId2" Type="http://schemas.openxmlformats.org/officeDocument/2006/relationships/image" Target="../media/image84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5" Type="http://schemas.openxmlformats.org/officeDocument/2006/relationships/image" Target="../media/image40.svg"/><Relationship Id="rId10" Type="http://schemas.openxmlformats.org/officeDocument/2006/relationships/image" Target="../media/image90.png"/><Relationship Id="rId19" Type="http://schemas.openxmlformats.org/officeDocument/2006/relationships/image" Target="../media/image113.JPG"/><Relationship Id="rId4" Type="http://schemas.openxmlformats.org/officeDocument/2006/relationships/image" Target="../media/image86.png"/><Relationship Id="rId9" Type="http://schemas.openxmlformats.org/officeDocument/2006/relationships/image" Target="../media/image16.sv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18" Type="http://schemas.openxmlformats.org/officeDocument/2006/relationships/image" Target="../media/image67.png"/><Relationship Id="rId26" Type="http://schemas.openxmlformats.org/officeDocument/2006/relationships/image" Target="../media/image116.JPG"/><Relationship Id="rId3" Type="http://schemas.openxmlformats.org/officeDocument/2006/relationships/image" Target="../media/image85.svg"/><Relationship Id="rId21" Type="http://schemas.openxmlformats.org/officeDocument/2006/relationships/image" Target="../media/image70.svg"/><Relationship Id="rId7" Type="http://schemas.openxmlformats.org/officeDocument/2006/relationships/image" Target="../media/image72.svg"/><Relationship Id="rId12" Type="http://schemas.openxmlformats.org/officeDocument/2006/relationships/image" Target="../media/image92.png"/><Relationship Id="rId17" Type="http://schemas.openxmlformats.org/officeDocument/2006/relationships/image" Target="../media/image66.svg"/><Relationship Id="rId25" Type="http://schemas.openxmlformats.org/officeDocument/2006/relationships/image" Target="../media/image115.svg"/><Relationship Id="rId2" Type="http://schemas.openxmlformats.org/officeDocument/2006/relationships/image" Target="../media/image84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91.svg"/><Relationship Id="rId24" Type="http://schemas.openxmlformats.org/officeDocument/2006/relationships/image" Target="../media/image114.png"/><Relationship Id="rId5" Type="http://schemas.openxmlformats.org/officeDocument/2006/relationships/image" Target="../media/image87.svg"/><Relationship Id="rId15" Type="http://schemas.openxmlformats.org/officeDocument/2006/relationships/image" Target="../media/image40.svg"/><Relationship Id="rId23" Type="http://schemas.openxmlformats.org/officeDocument/2006/relationships/image" Target="../media/image95.svg"/><Relationship Id="rId10" Type="http://schemas.openxmlformats.org/officeDocument/2006/relationships/image" Target="../media/image90.png"/><Relationship Id="rId19" Type="http://schemas.openxmlformats.org/officeDocument/2006/relationships/image" Target="../media/image68.sv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39.png"/><Relationship Id="rId22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127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svg"/><Relationship Id="rId15" Type="http://schemas.openxmlformats.org/officeDocument/2006/relationships/image" Target="../media/image130.JPG"/><Relationship Id="rId10" Type="http://schemas.openxmlformats.org/officeDocument/2006/relationships/image" Target="../media/image125.sv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3.svg"/><Relationship Id="rId18" Type="http://schemas.openxmlformats.org/officeDocument/2006/relationships/image" Target="../media/image131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17" Type="http://schemas.openxmlformats.org/officeDocument/2006/relationships/image" Target="../media/image70.svg"/><Relationship Id="rId2" Type="http://schemas.openxmlformats.org/officeDocument/2006/relationships/image" Target="../media/image84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5" Type="http://schemas.openxmlformats.org/officeDocument/2006/relationships/image" Target="../media/image40.svg"/><Relationship Id="rId10" Type="http://schemas.openxmlformats.org/officeDocument/2006/relationships/image" Target="../media/image90.png"/><Relationship Id="rId19" Type="http://schemas.openxmlformats.org/officeDocument/2006/relationships/image" Target="../media/image132.JPG"/><Relationship Id="rId4" Type="http://schemas.openxmlformats.org/officeDocument/2006/relationships/image" Target="../media/image86.png"/><Relationship Id="rId9" Type="http://schemas.openxmlformats.org/officeDocument/2006/relationships/image" Target="../media/image16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svg"/><Relationship Id="rId18" Type="http://schemas.openxmlformats.org/officeDocument/2006/relationships/image" Target="../media/image92.png"/><Relationship Id="rId3" Type="http://schemas.openxmlformats.org/officeDocument/2006/relationships/image" Target="../media/image134.svg"/><Relationship Id="rId21" Type="http://schemas.openxmlformats.org/officeDocument/2006/relationships/image" Target="../media/image40.svg"/><Relationship Id="rId7" Type="http://schemas.openxmlformats.org/officeDocument/2006/relationships/image" Target="../media/image138.svg"/><Relationship Id="rId12" Type="http://schemas.openxmlformats.org/officeDocument/2006/relationships/image" Target="../media/image143.png"/><Relationship Id="rId17" Type="http://schemas.openxmlformats.org/officeDocument/2006/relationships/image" Target="../media/image91.svg"/><Relationship Id="rId2" Type="http://schemas.openxmlformats.org/officeDocument/2006/relationships/image" Target="../media/image133.png"/><Relationship Id="rId16" Type="http://schemas.openxmlformats.org/officeDocument/2006/relationships/image" Target="../media/image90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2.svg"/><Relationship Id="rId24" Type="http://schemas.openxmlformats.org/officeDocument/2006/relationships/image" Target="../media/image145.JPG"/><Relationship Id="rId5" Type="http://schemas.openxmlformats.org/officeDocument/2006/relationships/image" Target="../media/image136.svg"/><Relationship Id="rId15" Type="http://schemas.openxmlformats.org/officeDocument/2006/relationships/image" Target="../media/image89.svg"/><Relationship Id="rId23" Type="http://schemas.openxmlformats.org/officeDocument/2006/relationships/image" Target="../media/image70.svg"/><Relationship Id="rId10" Type="http://schemas.openxmlformats.org/officeDocument/2006/relationships/image" Target="../media/image141.png"/><Relationship Id="rId19" Type="http://schemas.openxmlformats.org/officeDocument/2006/relationships/image" Target="../media/image93.svg"/><Relationship Id="rId4" Type="http://schemas.openxmlformats.org/officeDocument/2006/relationships/image" Target="../media/image135.png"/><Relationship Id="rId9" Type="http://schemas.openxmlformats.org/officeDocument/2006/relationships/image" Target="../media/image140.svg"/><Relationship Id="rId14" Type="http://schemas.openxmlformats.org/officeDocument/2006/relationships/image" Target="../media/image88.png"/><Relationship Id="rId22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4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147.JPG"/><Relationship Id="rId2" Type="http://schemas.openxmlformats.org/officeDocument/2006/relationships/image" Target="../media/image43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49.png"/><Relationship Id="rId18" Type="http://schemas.openxmlformats.org/officeDocument/2006/relationships/image" Target="../media/image15.png"/><Relationship Id="rId3" Type="http://schemas.openxmlformats.org/officeDocument/2006/relationships/image" Target="../media/image42.svg"/><Relationship Id="rId7" Type="http://schemas.openxmlformats.org/officeDocument/2006/relationships/image" Target="../media/image91.svg"/><Relationship Id="rId12" Type="http://schemas.openxmlformats.org/officeDocument/2006/relationships/image" Target="../media/image148.png"/><Relationship Id="rId17" Type="http://schemas.openxmlformats.org/officeDocument/2006/relationships/image" Target="../media/image87.svg"/><Relationship Id="rId2" Type="http://schemas.openxmlformats.org/officeDocument/2006/relationships/image" Target="../media/image41.png"/><Relationship Id="rId16" Type="http://schemas.openxmlformats.org/officeDocument/2006/relationships/image" Target="../media/image86.png"/><Relationship Id="rId20" Type="http://schemas.openxmlformats.org/officeDocument/2006/relationships/image" Target="../media/image1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40.svg"/><Relationship Id="rId5" Type="http://schemas.openxmlformats.org/officeDocument/2006/relationships/image" Target="../media/image89.svg"/><Relationship Id="rId15" Type="http://schemas.openxmlformats.org/officeDocument/2006/relationships/image" Target="../media/image85.svg"/><Relationship Id="rId10" Type="http://schemas.openxmlformats.org/officeDocument/2006/relationships/image" Target="../media/image39.png"/><Relationship Id="rId19" Type="http://schemas.openxmlformats.org/officeDocument/2006/relationships/image" Target="../media/image16.svg"/><Relationship Id="rId4" Type="http://schemas.openxmlformats.org/officeDocument/2006/relationships/image" Target="../media/image88.png"/><Relationship Id="rId9" Type="http://schemas.openxmlformats.org/officeDocument/2006/relationships/image" Target="../media/image93.sv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8.svg"/><Relationship Id="rId18" Type="http://schemas.openxmlformats.org/officeDocument/2006/relationships/image" Target="../media/image85.svg"/><Relationship Id="rId3" Type="http://schemas.openxmlformats.org/officeDocument/2006/relationships/image" Target="../media/image89.svg"/><Relationship Id="rId21" Type="http://schemas.openxmlformats.org/officeDocument/2006/relationships/image" Target="../media/image15.png"/><Relationship Id="rId7" Type="http://schemas.openxmlformats.org/officeDocument/2006/relationships/image" Target="../media/image93.svg"/><Relationship Id="rId12" Type="http://schemas.openxmlformats.org/officeDocument/2006/relationships/image" Target="../media/image67.png"/><Relationship Id="rId17" Type="http://schemas.openxmlformats.org/officeDocument/2006/relationships/image" Target="../media/image84.png"/><Relationship Id="rId2" Type="http://schemas.openxmlformats.org/officeDocument/2006/relationships/image" Target="../media/image88.png"/><Relationship Id="rId16" Type="http://schemas.openxmlformats.org/officeDocument/2006/relationships/image" Target="../media/image151.pn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66.svg"/><Relationship Id="rId5" Type="http://schemas.openxmlformats.org/officeDocument/2006/relationships/image" Target="../media/image91.svg"/><Relationship Id="rId15" Type="http://schemas.openxmlformats.org/officeDocument/2006/relationships/image" Target="../media/image70.svg"/><Relationship Id="rId23" Type="http://schemas.openxmlformats.org/officeDocument/2006/relationships/image" Target="../media/image152.JPG"/><Relationship Id="rId10" Type="http://schemas.openxmlformats.org/officeDocument/2006/relationships/image" Target="../media/image65.png"/><Relationship Id="rId19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40.svg"/><Relationship Id="rId14" Type="http://schemas.openxmlformats.org/officeDocument/2006/relationships/image" Target="../media/image69.png"/><Relationship Id="rId22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svg"/><Relationship Id="rId18" Type="http://schemas.openxmlformats.org/officeDocument/2006/relationships/image" Target="../media/image15.png"/><Relationship Id="rId3" Type="http://schemas.openxmlformats.org/officeDocument/2006/relationships/image" Target="../media/image6.svg"/><Relationship Id="rId21" Type="http://schemas.openxmlformats.org/officeDocument/2006/relationships/image" Target="../media/image18.svg"/><Relationship Id="rId7" Type="http://schemas.openxmlformats.org/officeDocument/2006/relationships/image" Target="../media/image10.svg"/><Relationship Id="rId12" Type="http://schemas.openxmlformats.org/officeDocument/2006/relationships/image" Target="../media/image24.png"/><Relationship Id="rId17" Type="http://schemas.openxmlformats.org/officeDocument/2006/relationships/image" Target="../media/image14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24" Type="http://schemas.openxmlformats.org/officeDocument/2006/relationships/image" Target="../media/image28.JPG"/><Relationship Id="rId5" Type="http://schemas.openxmlformats.org/officeDocument/2006/relationships/image" Target="../media/image8.svg"/><Relationship Id="rId15" Type="http://schemas.openxmlformats.org/officeDocument/2006/relationships/image" Target="../media/image27.svg"/><Relationship Id="rId23" Type="http://schemas.openxmlformats.org/officeDocument/2006/relationships/image" Target="../media/image20.svg"/><Relationship Id="rId10" Type="http://schemas.openxmlformats.org/officeDocument/2006/relationships/image" Target="../media/image22.png"/><Relationship Id="rId19" Type="http://schemas.openxmlformats.org/officeDocument/2006/relationships/image" Target="../media/image16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26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18" Type="http://schemas.openxmlformats.org/officeDocument/2006/relationships/image" Target="../media/image67.png"/><Relationship Id="rId3" Type="http://schemas.openxmlformats.org/officeDocument/2006/relationships/image" Target="../media/image85.svg"/><Relationship Id="rId21" Type="http://schemas.openxmlformats.org/officeDocument/2006/relationships/image" Target="../media/image70.svg"/><Relationship Id="rId7" Type="http://schemas.openxmlformats.org/officeDocument/2006/relationships/image" Target="../media/image16.svg"/><Relationship Id="rId12" Type="http://schemas.openxmlformats.org/officeDocument/2006/relationships/image" Target="../media/image92.png"/><Relationship Id="rId17" Type="http://schemas.openxmlformats.org/officeDocument/2006/relationships/image" Target="../media/image66.svg"/><Relationship Id="rId2" Type="http://schemas.openxmlformats.org/officeDocument/2006/relationships/image" Target="../media/image84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5" Type="http://schemas.openxmlformats.org/officeDocument/2006/relationships/image" Target="../media/image40.svg"/><Relationship Id="rId23" Type="http://schemas.openxmlformats.org/officeDocument/2006/relationships/image" Target="../media/image154.JPG"/><Relationship Id="rId10" Type="http://schemas.openxmlformats.org/officeDocument/2006/relationships/image" Target="../media/image90.png"/><Relationship Id="rId19" Type="http://schemas.openxmlformats.org/officeDocument/2006/relationships/image" Target="../media/image68.sv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39.png"/><Relationship Id="rId22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7.svg"/><Relationship Id="rId18" Type="http://schemas.openxmlformats.org/officeDocument/2006/relationships/image" Target="../media/image157.JP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86.png"/><Relationship Id="rId17" Type="http://schemas.openxmlformats.org/officeDocument/2006/relationships/image" Target="../media/image156.png"/><Relationship Id="rId2" Type="http://schemas.openxmlformats.org/officeDocument/2006/relationships/image" Target="../media/image88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85.svg"/><Relationship Id="rId5" Type="http://schemas.openxmlformats.org/officeDocument/2006/relationships/image" Target="../media/image91.svg"/><Relationship Id="rId15" Type="http://schemas.openxmlformats.org/officeDocument/2006/relationships/image" Target="../media/image16.svg"/><Relationship Id="rId10" Type="http://schemas.openxmlformats.org/officeDocument/2006/relationships/image" Target="../media/image84.png"/><Relationship Id="rId4" Type="http://schemas.openxmlformats.org/officeDocument/2006/relationships/image" Target="../media/image90.png"/><Relationship Id="rId9" Type="http://schemas.openxmlformats.org/officeDocument/2006/relationships/image" Target="../media/image40.sv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7.sv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86.png"/><Relationship Id="rId17" Type="http://schemas.openxmlformats.org/officeDocument/2006/relationships/image" Target="../media/image159.JPG"/><Relationship Id="rId2" Type="http://schemas.openxmlformats.org/officeDocument/2006/relationships/image" Target="../media/image88.png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85.svg"/><Relationship Id="rId5" Type="http://schemas.openxmlformats.org/officeDocument/2006/relationships/image" Target="../media/image91.svg"/><Relationship Id="rId15" Type="http://schemas.openxmlformats.org/officeDocument/2006/relationships/image" Target="../media/image16.svg"/><Relationship Id="rId10" Type="http://schemas.openxmlformats.org/officeDocument/2006/relationships/image" Target="../media/image84.png"/><Relationship Id="rId4" Type="http://schemas.openxmlformats.org/officeDocument/2006/relationships/image" Target="../media/image90.png"/><Relationship Id="rId9" Type="http://schemas.openxmlformats.org/officeDocument/2006/relationships/image" Target="../media/image40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5.png"/><Relationship Id="rId18" Type="http://schemas.openxmlformats.org/officeDocument/2006/relationships/image" Target="../media/image166.png"/><Relationship Id="rId26" Type="http://schemas.openxmlformats.org/officeDocument/2006/relationships/image" Target="../media/image49.png"/><Relationship Id="rId3" Type="http://schemas.openxmlformats.org/officeDocument/2006/relationships/image" Target="../media/image160.png"/><Relationship Id="rId21" Type="http://schemas.openxmlformats.org/officeDocument/2006/relationships/image" Target="../media/image6.svg"/><Relationship Id="rId34" Type="http://schemas.openxmlformats.org/officeDocument/2006/relationships/image" Target="../media/image173.JPG"/><Relationship Id="rId7" Type="http://schemas.openxmlformats.org/officeDocument/2006/relationships/image" Target="../media/image164.svg"/><Relationship Id="rId12" Type="http://schemas.openxmlformats.org/officeDocument/2006/relationships/hyperlink" Target="https://www.youtube.com/watch?v=SCT9TQFrq0M&amp;t=53s" TargetMode="External"/><Relationship Id="rId17" Type="http://schemas.openxmlformats.org/officeDocument/2006/relationships/hyperlink" Target="https://www.youtube.com/watch?v=4brcOJGoufA&amp;t=14s" TargetMode="External"/><Relationship Id="rId25" Type="http://schemas.openxmlformats.org/officeDocument/2006/relationships/image" Target="../media/image171.svg"/><Relationship Id="rId33" Type="http://schemas.openxmlformats.org/officeDocument/2006/relationships/image" Target="../media/image17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20" Type="http://schemas.openxmlformats.org/officeDocument/2006/relationships/image" Target="../media/image5.png"/><Relationship Id="rId29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48.svg"/><Relationship Id="rId24" Type="http://schemas.openxmlformats.org/officeDocument/2006/relationships/image" Target="../media/image170.png"/><Relationship Id="rId32" Type="http://schemas.openxmlformats.org/officeDocument/2006/relationships/hyperlink" Target="https://www.youtube.com/watch?v=33zIDX0ACK0&amp;list=PLeY_z4fw8p7K24cMZvj9M2KjmfLJ-9XRh&amp;index=36" TargetMode="External"/><Relationship Id="rId5" Type="http://schemas.openxmlformats.org/officeDocument/2006/relationships/image" Target="../media/image162.svg"/><Relationship Id="rId15" Type="http://schemas.openxmlformats.org/officeDocument/2006/relationships/image" Target="../media/image37.png"/><Relationship Id="rId23" Type="http://schemas.openxmlformats.org/officeDocument/2006/relationships/image" Target="../media/image169.svg"/><Relationship Id="rId28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167.svg"/><Relationship Id="rId31" Type="http://schemas.openxmlformats.org/officeDocument/2006/relationships/image" Target="../media/image54.svg"/><Relationship Id="rId4" Type="http://schemas.openxmlformats.org/officeDocument/2006/relationships/image" Target="../media/image161.png"/><Relationship Id="rId9" Type="http://schemas.openxmlformats.org/officeDocument/2006/relationships/image" Target="../media/image10.svg"/><Relationship Id="rId14" Type="http://schemas.openxmlformats.org/officeDocument/2006/relationships/hyperlink" Target="https://www.youtube.com/watch?v=PtsSvdezfGM&amp;t=20s" TargetMode="External"/><Relationship Id="rId22" Type="http://schemas.openxmlformats.org/officeDocument/2006/relationships/image" Target="../media/image168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6.png"/><Relationship Id="rId18" Type="http://schemas.openxmlformats.org/officeDocument/2006/relationships/image" Target="../media/image181.svg"/><Relationship Id="rId26" Type="http://schemas.openxmlformats.org/officeDocument/2006/relationships/image" Target="../media/image165.png"/><Relationship Id="rId3" Type="http://schemas.openxmlformats.org/officeDocument/2006/relationships/image" Target="../media/image5.png"/><Relationship Id="rId21" Type="http://schemas.openxmlformats.org/officeDocument/2006/relationships/image" Target="../media/image184.png"/><Relationship Id="rId7" Type="http://schemas.openxmlformats.org/officeDocument/2006/relationships/image" Target="../media/image11.png"/><Relationship Id="rId12" Type="http://schemas.openxmlformats.org/officeDocument/2006/relationships/image" Target="../media/image175.svg"/><Relationship Id="rId17" Type="http://schemas.openxmlformats.org/officeDocument/2006/relationships/image" Target="../media/image180.png"/><Relationship Id="rId25" Type="http://schemas.openxmlformats.org/officeDocument/2006/relationships/hyperlink" Target="https://www.independent.co.uk/news/world/americas/venezuela-weight-loss-average-19lb-pounds-food-shortages-economic-crisis-a759508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9.svg"/><Relationship Id="rId20" Type="http://schemas.openxmlformats.org/officeDocument/2006/relationships/image" Target="../media/image183.sv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74.png"/><Relationship Id="rId24" Type="http://schemas.openxmlformats.org/officeDocument/2006/relationships/image" Target="../media/image72.svg"/><Relationship Id="rId5" Type="http://schemas.openxmlformats.org/officeDocument/2006/relationships/image" Target="../media/image7.png"/><Relationship Id="rId15" Type="http://schemas.openxmlformats.org/officeDocument/2006/relationships/image" Target="../media/image178.png"/><Relationship Id="rId23" Type="http://schemas.openxmlformats.org/officeDocument/2006/relationships/image" Target="../media/image71.png"/><Relationship Id="rId28" Type="http://schemas.openxmlformats.org/officeDocument/2006/relationships/image" Target="../media/image187.svg"/><Relationship Id="rId10" Type="http://schemas.openxmlformats.org/officeDocument/2006/relationships/image" Target="../media/image48.svg"/><Relationship Id="rId19" Type="http://schemas.openxmlformats.org/officeDocument/2006/relationships/image" Target="../media/image182.png"/><Relationship Id="rId31" Type="http://schemas.openxmlformats.org/officeDocument/2006/relationships/image" Target="../media/image188.JPG"/><Relationship Id="rId4" Type="http://schemas.openxmlformats.org/officeDocument/2006/relationships/image" Target="../media/image6.svg"/><Relationship Id="rId9" Type="http://schemas.openxmlformats.org/officeDocument/2006/relationships/image" Target="../media/image47.png"/><Relationship Id="rId14" Type="http://schemas.openxmlformats.org/officeDocument/2006/relationships/image" Target="../media/image177.svg"/><Relationship Id="rId22" Type="http://schemas.openxmlformats.org/officeDocument/2006/relationships/image" Target="../media/image185.svg"/><Relationship Id="rId27" Type="http://schemas.openxmlformats.org/officeDocument/2006/relationships/image" Target="../media/image186.png"/><Relationship Id="rId30" Type="http://schemas.openxmlformats.org/officeDocument/2006/relationships/image" Target="../media/image7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93.png"/><Relationship Id="rId18" Type="http://schemas.openxmlformats.org/officeDocument/2006/relationships/image" Target="../media/image50.svg"/><Relationship Id="rId3" Type="http://schemas.openxmlformats.org/officeDocument/2006/relationships/image" Target="../media/image86.png"/><Relationship Id="rId21" Type="http://schemas.openxmlformats.org/officeDocument/2006/relationships/image" Target="../media/image53.png"/><Relationship Id="rId7" Type="http://schemas.openxmlformats.org/officeDocument/2006/relationships/image" Target="../media/image24.png"/><Relationship Id="rId12" Type="http://schemas.openxmlformats.org/officeDocument/2006/relationships/image" Target="../media/image1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5.png"/><Relationship Id="rId20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svg"/><Relationship Id="rId11" Type="http://schemas.openxmlformats.org/officeDocument/2006/relationships/image" Target="../media/image13.png"/><Relationship Id="rId5" Type="http://schemas.openxmlformats.org/officeDocument/2006/relationships/image" Target="../media/image189.png"/><Relationship Id="rId15" Type="http://schemas.openxmlformats.org/officeDocument/2006/relationships/hyperlink" Target="https://www.worldvision.org.hk/images/data/07_Learn/02_Resources/04_SEC/FoodCrisis-Article01.pdf" TargetMode="External"/><Relationship Id="rId23" Type="http://schemas.openxmlformats.org/officeDocument/2006/relationships/image" Target="../media/image195.JPG"/><Relationship Id="rId10" Type="http://schemas.openxmlformats.org/officeDocument/2006/relationships/image" Target="../media/image192.svg"/><Relationship Id="rId19" Type="http://schemas.openxmlformats.org/officeDocument/2006/relationships/image" Target="../media/image51.png"/><Relationship Id="rId4" Type="http://schemas.openxmlformats.org/officeDocument/2006/relationships/image" Target="../media/image87.svg"/><Relationship Id="rId9" Type="http://schemas.openxmlformats.org/officeDocument/2006/relationships/image" Target="../media/image191.png"/><Relationship Id="rId14" Type="http://schemas.openxmlformats.org/officeDocument/2006/relationships/image" Target="../media/image194.svg"/><Relationship Id="rId22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76.svg"/><Relationship Id="rId18" Type="http://schemas.openxmlformats.org/officeDocument/2006/relationships/image" Target="../media/image35.png"/><Relationship Id="rId26" Type="http://schemas.openxmlformats.org/officeDocument/2006/relationships/image" Target="../media/image204.JPG"/><Relationship Id="rId3" Type="http://schemas.openxmlformats.org/officeDocument/2006/relationships/image" Target="../media/image197.svg"/><Relationship Id="rId21" Type="http://schemas.openxmlformats.org/officeDocument/2006/relationships/image" Target="../media/image50.svg"/><Relationship Id="rId7" Type="http://schemas.openxmlformats.org/officeDocument/2006/relationships/image" Target="../media/image89.svg"/><Relationship Id="rId12" Type="http://schemas.openxmlformats.org/officeDocument/2006/relationships/image" Target="../media/image75.png"/><Relationship Id="rId17" Type="http://schemas.openxmlformats.org/officeDocument/2006/relationships/image" Target="../media/image30.svg"/><Relationship Id="rId25" Type="http://schemas.openxmlformats.org/officeDocument/2006/relationships/image" Target="../media/image54.svg"/><Relationship Id="rId2" Type="http://schemas.openxmlformats.org/officeDocument/2006/relationships/image" Target="../media/image196.png"/><Relationship Id="rId16" Type="http://schemas.openxmlformats.org/officeDocument/2006/relationships/image" Target="../media/image29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203.svg"/><Relationship Id="rId24" Type="http://schemas.openxmlformats.org/officeDocument/2006/relationships/image" Target="../media/image53.png"/><Relationship Id="rId5" Type="http://schemas.openxmlformats.org/officeDocument/2006/relationships/image" Target="../media/image199.svg"/><Relationship Id="rId15" Type="http://schemas.openxmlformats.org/officeDocument/2006/relationships/image" Target="../media/image48.svg"/><Relationship Id="rId23" Type="http://schemas.openxmlformats.org/officeDocument/2006/relationships/image" Target="../media/image52.svg"/><Relationship Id="rId10" Type="http://schemas.openxmlformats.org/officeDocument/2006/relationships/image" Target="../media/image202.png"/><Relationship Id="rId19" Type="http://schemas.openxmlformats.org/officeDocument/2006/relationships/image" Target="../media/image36.svg"/><Relationship Id="rId4" Type="http://schemas.openxmlformats.org/officeDocument/2006/relationships/image" Target="../media/image198.png"/><Relationship Id="rId9" Type="http://schemas.openxmlformats.org/officeDocument/2006/relationships/image" Target="../media/image201.svg"/><Relationship Id="rId14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75.png"/><Relationship Id="rId18" Type="http://schemas.openxmlformats.org/officeDocument/2006/relationships/image" Target="../media/image165.png"/><Relationship Id="rId3" Type="http://schemas.openxmlformats.org/officeDocument/2006/relationships/image" Target="../media/image205.png"/><Relationship Id="rId21" Type="http://schemas.openxmlformats.org/officeDocument/2006/relationships/image" Target="../media/image51.png"/><Relationship Id="rId7" Type="http://schemas.openxmlformats.org/officeDocument/2006/relationships/image" Target="../media/image86.png"/><Relationship Id="rId12" Type="http://schemas.openxmlformats.org/officeDocument/2006/relationships/image" Target="../media/image187.svg"/><Relationship Id="rId17" Type="http://schemas.openxmlformats.org/officeDocument/2006/relationships/hyperlink" Target="http://www.worldvision.org.hk/images/data/07_Learn/02_Resources/04_SEC/FoodCrisis-Article02.pdf" TargetMode="External"/><Relationship Id="rId25" Type="http://schemas.openxmlformats.org/officeDocument/2006/relationships/image" Target="../media/image211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0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svg"/><Relationship Id="rId11" Type="http://schemas.openxmlformats.org/officeDocument/2006/relationships/image" Target="../media/image186.png"/><Relationship Id="rId24" Type="http://schemas.openxmlformats.org/officeDocument/2006/relationships/image" Target="../media/image54.svg"/><Relationship Id="rId5" Type="http://schemas.openxmlformats.org/officeDocument/2006/relationships/image" Target="../media/image207.png"/><Relationship Id="rId15" Type="http://schemas.openxmlformats.org/officeDocument/2006/relationships/image" Target="../media/image209.png"/><Relationship Id="rId23" Type="http://schemas.openxmlformats.org/officeDocument/2006/relationships/image" Target="../media/image53.png"/><Relationship Id="rId10" Type="http://schemas.openxmlformats.org/officeDocument/2006/relationships/image" Target="../media/image162.svg"/><Relationship Id="rId19" Type="http://schemas.openxmlformats.org/officeDocument/2006/relationships/image" Target="../media/image49.png"/><Relationship Id="rId4" Type="http://schemas.openxmlformats.org/officeDocument/2006/relationships/image" Target="../media/image206.svg"/><Relationship Id="rId9" Type="http://schemas.openxmlformats.org/officeDocument/2006/relationships/image" Target="../media/image161.png"/><Relationship Id="rId14" Type="http://schemas.openxmlformats.org/officeDocument/2006/relationships/image" Target="../media/image76.svg"/><Relationship Id="rId22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17.svg"/><Relationship Id="rId26" Type="http://schemas.openxmlformats.org/officeDocument/2006/relationships/image" Target="../media/image76.svg"/><Relationship Id="rId39" Type="http://schemas.openxmlformats.org/officeDocument/2006/relationships/image" Target="../media/image221.svg"/><Relationship Id="rId3" Type="http://schemas.openxmlformats.org/officeDocument/2006/relationships/image" Target="../media/image207.png"/><Relationship Id="rId21" Type="http://schemas.openxmlformats.org/officeDocument/2006/relationships/hyperlink" Target="https://www.worldvision.org.hk/learn/hunger#hunger-how-we-help-development" TargetMode="External"/><Relationship Id="rId34" Type="http://schemas.openxmlformats.org/officeDocument/2006/relationships/image" Target="../media/image182.png"/><Relationship Id="rId7" Type="http://schemas.openxmlformats.org/officeDocument/2006/relationships/image" Target="../media/image13.png"/><Relationship Id="rId12" Type="http://schemas.openxmlformats.org/officeDocument/2006/relationships/image" Target="../media/image213.svg"/><Relationship Id="rId17" Type="http://schemas.openxmlformats.org/officeDocument/2006/relationships/image" Target="../media/image216.png"/><Relationship Id="rId25" Type="http://schemas.openxmlformats.org/officeDocument/2006/relationships/image" Target="../media/image75.png"/><Relationship Id="rId33" Type="http://schemas.openxmlformats.org/officeDocument/2006/relationships/image" Target="../media/image181.svg"/><Relationship Id="rId38" Type="http://schemas.openxmlformats.org/officeDocument/2006/relationships/image" Target="../media/image2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5.svg"/><Relationship Id="rId20" Type="http://schemas.openxmlformats.org/officeDocument/2006/relationships/image" Target="../media/image219.svg"/><Relationship Id="rId29" Type="http://schemas.openxmlformats.org/officeDocument/2006/relationships/hyperlink" Target="https://www.worldvision.org.hk/news/ireports/food_digital_201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2.png"/><Relationship Id="rId24" Type="http://schemas.openxmlformats.org/officeDocument/2006/relationships/image" Target="../media/image187.svg"/><Relationship Id="rId32" Type="http://schemas.openxmlformats.org/officeDocument/2006/relationships/image" Target="../media/image180.png"/><Relationship Id="rId37" Type="http://schemas.openxmlformats.org/officeDocument/2006/relationships/image" Target="../media/image199.svg"/><Relationship Id="rId40" Type="http://schemas.openxmlformats.org/officeDocument/2006/relationships/image" Target="../media/image222.JPG"/><Relationship Id="rId5" Type="http://schemas.openxmlformats.org/officeDocument/2006/relationships/image" Target="../media/image15.png"/><Relationship Id="rId15" Type="http://schemas.openxmlformats.org/officeDocument/2006/relationships/image" Target="../media/image214.png"/><Relationship Id="rId23" Type="http://schemas.openxmlformats.org/officeDocument/2006/relationships/image" Target="../media/image186.png"/><Relationship Id="rId28" Type="http://schemas.openxmlformats.org/officeDocument/2006/relationships/image" Target="../media/image210.svg"/><Relationship Id="rId36" Type="http://schemas.openxmlformats.org/officeDocument/2006/relationships/image" Target="../media/image198.png"/><Relationship Id="rId10" Type="http://schemas.openxmlformats.org/officeDocument/2006/relationships/image" Target="../media/image18.svg"/><Relationship Id="rId19" Type="http://schemas.openxmlformats.org/officeDocument/2006/relationships/image" Target="../media/image218.png"/><Relationship Id="rId31" Type="http://schemas.openxmlformats.org/officeDocument/2006/relationships/hyperlink" Target="http://www.fao.org/digital-agriculture/zh/" TargetMode="External"/><Relationship Id="rId4" Type="http://schemas.openxmlformats.org/officeDocument/2006/relationships/image" Target="../media/image208.svg"/><Relationship Id="rId9" Type="http://schemas.openxmlformats.org/officeDocument/2006/relationships/image" Target="../media/image17.png"/><Relationship Id="rId14" Type="http://schemas.openxmlformats.org/officeDocument/2006/relationships/image" Target="../media/image20.svg"/><Relationship Id="rId22" Type="http://schemas.openxmlformats.org/officeDocument/2006/relationships/image" Target="../media/image165.png"/><Relationship Id="rId27" Type="http://schemas.openxmlformats.org/officeDocument/2006/relationships/image" Target="../media/image209.png"/><Relationship Id="rId30" Type="http://schemas.openxmlformats.org/officeDocument/2006/relationships/hyperlink" Target="https://zh.wfp.org/" TargetMode="External"/><Relationship Id="rId35" Type="http://schemas.openxmlformats.org/officeDocument/2006/relationships/image" Target="../media/image1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2" Type="http://schemas.openxmlformats.org/officeDocument/2006/relationships/image" Target="../media/image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svg"/><Relationship Id="rId30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26" Type="http://schemas.openxmlformats.org/officeDocument/2006/relationships/image" Target="../media/image77.JPG"/><Relationship Id="rId3" Type="http://schemas.openxmlformats.org/officeDocument/2006/relationships/image" Target="../media/image7.png"/><Relationship Id="rId21" Type="http://schemas.openxmlformats.org/officeDocument/2006/relationships/image" Target="../media/image72.sv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23" Type="http://schemas.openxmlformats.org/officeDocument/2006/relationships/image" Target="../media/image74.svg"/><Relationship Id="rId10" Type="http://schemas.openxmlformats.org/officeDocument/2006/relationships/image" Target="../media/image61.svg"/><Relationship Id="rId19" Type="http://schemas.openxmlformats.org/officeDocument/2006/relationships/image" Target="../media/image70.svg"/><Relationship Id="rId4" Type="http://schemas.openxmlformats.org/officeDocument/2006/relationships/image" Target="../media/image8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0.svg"/><Relationship Id="rId3" Type="http://schemas.openxmlformats.org/officeDocument/2006/relationships/image" Target="../media/image66.svg"/><Relationship Id="rId21" Type="http://schemas.openxmlformats.org/officeDocument/2006/relationships/image" Target="../media/image83.JP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image" Target="../media/image65.png"/><Relationship Id="rId16" Type="http://schemas.openxmlformats.org/officeDocument/2006/relationships/image" Target="../media/image78.pn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38.svg"/><Relationship Id="rId10" Type="http://schemas.openxmlformats.org/officeDocument/2006/relationships/image" Target="../media/image73.png"/><Relationship Id="rId19" Type="http://schemas.openxmlformats.org/officeDocument/2006/relationships/image" Target="../media/image81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1.svg"/><Relationship Id="rId18" Type="http://schemas.openxmlformats.org/officeDocument/2006/relationships/image" Target="../media/image65.png"/><Relationship Id="rId26" Type="http://schemas.openxmlformats.org/officeDocument/2006/relationships/image" Target="../media/image96.png"/><Relationship Id="rId3" Type="http://schemas.openxmlformats.org/officeDocument/2006/relationships/image" Target="../media/image85.svg"/><Relationship Id="rId21" Type="http://schemas.openxmlformats.org/officeDocument/2006/relationships/image" Target="../media/image68.svg"/><Relationship Id="rId7" Type="http://schemas.openxmlformats.org/officeDocument/2006/relationships/image" Target="../media/image89.svg"/><Relationship Id="rId12" Type="http://schemas.openxmlformats.org/officeDocument/2006/relationships/image" Target="../media/image90.png"/><Relationship Id="rId17" Type="http://schemas.openxmlformats.org/officeDocument/2006/relationships/image" Target="../media/image40.svg"/><Relationship Id="rId25" Type="http://schemas.openxmlformats.org/officeDocument/2006/relationships/image" Target="../media/image95.svg"/><Relationship Id="rId2" Type="http://schemas.openxmlformats.org/officeDocument/2006/relationships/image" Target="../media/image84.png"/><Relationship Id="rId16" Type="http://schemas.openxmlformats.org/officeDocument/2006/relationships/image" Target="../media/image39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72.svg"/><Relationship Id="rId24" Type="http://schemas.openxmlformats.org/officeDocument/2006/relationships/image" Target="../media/image94.png"/><Relationship Id="rId5" Type="http://schemas.openxmlformats.org/officeDocument/2006/relationships/image" Target="../media/image87.svg"/><Relationship Id="rId15" Type="http://schemas.openxmlformats.org/officeDocument/2006/relationships/image" Target="../media/image93.svg"/><Relationship Id="rId23" Type="http://schemas.openxmlformats.org/officeDocument/2006/relationships/image" Target="../media/image70.svg"/><Relationship Id="rId28" Type="http://schemas.openxmlformats.org/officeDocument/2006/relationships/image" Target="../media/image97.JPG"/><Relationship Id="rId10" Type="http://schemas.openxmlformats.org/officeDocument/2006/relationships/image" Target="../media/image71.png"/><Relationship Id="rId19" Type="http://schemas.openxmlformats.org/officeDocument/2006/relationships/image" Target="../media/image66.svg"/><Relationship Id="rId4" Type="http://schemas.openxmlformats.org/officeDocument/2006/relationships/image" Target="../media/image86.png"/><Relationship Id="rId9" Type="http://schemas.openxmlformats.org/officeDocument/2006/relationships/image" Target="../media/image16.svg"/><Relationship Id="rId14" Type="http://schemas.openxmlformats.org/officeDocument/2006/relationships/image" Target="../media/image92.png"/><Relationship Id="rId22" Type="http://schemas.openxmlformats.org/officeDocument/2006/relationships/image" Target="../media/image69.png"/><Relationship Id="rId27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8.svg"/><Relationship Id="rId18" Type="http://schemas.openxmlformats.org/officeDocument/2006/relationships/image" Target="../media/image80.svg"/><Relationship Id="rId26" Type="http://schemas.openxmlformats.org/officeDocument/2006/relationships/image" Target="../media/image95.svg"/><Relationship Id="rId3" Type="http://schemas.openxmlformats.org/officeDocument/2006/relationships/image" Target="../media/image89.svg"/><Relationship Id="rId21" Type="http://schemas.openxmlformats.org/officeDocument/2006/relationships/image" Target="../media/image86.png"/><Relationship Id="rId7" Type="http://schemas.openxmlformats.org/officeDocument/2006/relationships/image" Target="../media/image93.svg"/><Relationship Id="rId12" Type="http://schemas.openxmlformats.org/officeDocument/2006/relationships/image" Target="../media/image67.png"/><Relationship Id="rId17" Type="http://schemas.openxmlformats.org/officeDocument/2006/relationships/image" Target="../media/image79.png"/><Relationship Id="rId25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98.pn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66.svg"/><Relationship Id="rId24" Type="http://schemas.openxmlformats.org/officeDocument/2006/relationships/image" Target="../media/image72.svg"/><Relationship Id="rId5" Type="http://schemas.openxmlformats.org/officeDocument/2006/relationships/image" Target="../media/image91.svg"/><Relationship Id="rId15" Type="http://schemas.openxmlformats.org/officeDocument/2006/relationships/image" Target="../media/image70.svg"/><Relationship Id="rId23" Type="http://schemas.openxmlformats.org/officeDocument/2006/relationships/image" Target="../media/image71.png"/><Relationship Id="rId10" Type="http://schemas.openxmlformats.org/officeDocument/2006/relationships/image" Target="../media/image65.png"/><Relationship Id="rId19" Type="http://schemas.openxmlformats.org/officeDocument/2006/relationships/image" Target="../media/image84.png"/><Relationship Id="rId4" Type="http://schemas.openxmlformats.org/officeDocument/2006/relationships/image" Target="../media/image90.png"/><Relationship Id="rId9" Type="http://schemas.openxmlformats.org/officeDocument/2006/relationships/image" Target="../media/image40.svg"/><Relationship Id="rId14" Type="http://schemas.openxmlformats.org/officeDocument/2006/relationships/image" Target="../media/image69.png"/><Relationship Id="rId22" Type="http://schemas.openxmlformats.org/officeDocument/2006/relationships/image" Target="../media/image87.svg"/><Relationship Id="rId27" Type="http://schemas.openxmlformats.org/officeDocument/2006/relationships/image" Target="../media/image9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8.svg"/><Relationship Id="rId18" Type="http://schemas.openxmlformats.org/officeDocument/2006/relationships/image" Target="../media/image80.svg"/><Relationship Id="rId26" Type="http://schemas.openxmlformats.org/officeDocument/2006/relationships/image" Target="../media/image95.svg"/><Relationship Id="rId3" Type="http://schemas.openxmlformats.org/officeDocument/2006/relationships/image" Target="../media/image89.svg"/><Relationship Id="rId21" Type="http://schemas.openxmlformats.org/officeDocument/2006/relationships/image" Target="../media/image86.png"/><Relationship Id="rId7" Type="http://schemas.openxmlformats.org/officeDocument/2006/relationships/image" Target="../media/image93.svg"/><Relationship Id="rId12" Type="http://schemas.openxmlformats.org/officeDocument/2006/relationships/image" Target="../media/image67.png"/><Relationship Id="rId17" Type="http://schemas.openxmlformats.org/officeDocument/2006/relationships/image" Target="../media/image79.png"/><Relationship Id="rId25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98.png"/><Relationship Id="rId20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66.svg"/><Relationship Id="rId24" Type="http://schemas.openxmlformats.org/officeDocument/2006/relationships/image" Target="../media/image72.svg"/><Relationship Id="rId5" Type="http://schemas.openxmlformats.org/officeDocument/2006/relationships/image" Target="../media/image91.svg"/><Relationship Id="rId15" Type="http://schemas.openxmlformats.org/officeDocument/2006/relationships/image" Target="../media/image70.svg"/><Relationship Id="rId23" Type="http://schemas.openxmlformats.org/officeDocument/2006/relationships/image" Target="../media/image71.png"/><Relationship Id="rId10" Type="http://schemas.openxmlformats.org/officeDocument/2006/relationships/image" Target="../media/image65.png"/><Relationship Id="rId19" Type="http://schemas.openxmlformats.org/officeDocument/2006/relationships/image" Target="../media/image84.png"/><Relationship Id="rId4" Type="http://schemas.openxmlformats.org/officeDocument/2006/relationships/image" Target="../media/image90.png"/><Relationship Id="rId9" Type="http://schemas.openxmlformats.org/officeDocument/2006/relationships/image" Target="../media/image40.svg"/><Relationship Id="rId14" Type="http://schemas.openxmlformats.org/officeDocument/2006/relationships/image" Target="../media/image69.png"/><Relationship Id="rId22" Type="http://schemas.openxmlformats.org/officeDocument/2006/relationships/image" Target="../media/image87.svg"/><Relationship Id="rId27" Type="http://schemas.openxmlformats.org/officeDocument/2006/relationships/image" Target="../media/image10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2.png"/><Relationship Id="rId18" Type="http://schemas.openxmlformats.org/officeDocument/2006/relationships/image" Target="../media/image66.svg"/><Relationship Id="rId26" Type="http://schemas.openxmlformats.org/officeDocument/2006/relationships/image" Target="../media/image82.svg"/><Relationship Id="rId3" Type="http://schemas.openxmlformats.org/officeDocument/2006/relationships/image" Target="../media/image84.png"/><Relationship Id="rId21" Type="http://schemas.openxmlformats.org/officeDocument/2006/relationships/image" Target="../media/image69.png"/><Relationship Id="rId7" Type="http://schemas.openxmlformats.org/officeDocument/2006/relationships/image" Target="../media/image88.png"/><Relationship Id="rId12" Type="http://schemas.openxmlformats.org/officeDocument/2006/relationships/image" Target="../media/image91.svg"/><Relationship Id="rId17" Type="http://schemas.openxmlformats.org/officeDocument/2006/relationships/image" Target="../media/image65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90.png"/><Relationship Id="rId24" Type="http://schemas.openxmlformats.org/officeDocument/2006/relationships/image" Target="../media/image95.svg"/><Relationship Id="rId5" Type="http://schemas.openxmlformats.org/officeDocument/2006/relationships/image" Target="../media/image86.png"/><Relationship Id="rId15" Type="http://schemas.openxmlformats.org/officeDocument/2006/relationships/image" Target="../media/image39.png"/><Relationship Id="rId23" Type="http://schemas.openxmlformats.org/officeDocument/2006/relationships/image" Target="../media/image94.png"/><Relationship Id="rId28" Type="http://schemas.openxmlformats.org/officeDocument/2006/relationships/image" Target="../media/image101.JPG"/><Relationship Id="rId10" Type="http://schemas.openxmlformats.org/officeDocument/2006/relationships/image" Target="../media/image16.svg"/><Relationship Id="rId19" Type="http://schemas.openxmlformats.org/officeDocument/2006/relationships/image" Target="../media/image67.png"/><Relationship Id="rId4" Type="http://schemas.openxmlformats.org/officeDocument/2006/relationships/image" Target="../media/image85.svg"/><Relationship Id="rId9" Type="http://schemas.openxmlformats.org/officeDocument/2006/relationships/image" Target="../media/image15.png"/><Relationship Id="rId14" Type="http://schemas.openxmlformats.org/officeDocument/2006/relationships/image" Target="../media/image93.svg"/><Relationship Id="rId22" Type="http://schemas.openxmlformats.org/officeDocument/2006/relationships/image" Target="../media/image70.svg"/><Relationship Id="rId27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453785" y="7020906"/>
            <a:ext cx="8862292" cy="2223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000"/>
              </a:lnSpc>
            </a:pPr>
            <a:r>
              <a:rPr lang="en-US" sz="13900" dirty="0" err="1">
                <a:solidFill>
                  <a:srgbClr val="5D3C36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糧食危機</a:t>
            </a:r>
            <a:endParaRPr lang="en-US" sz="13900" dirty="0">
              <a:solidFill>
                <a:srgbClr val="5D3C36"/>
              </a:solidFill>
              <a:latin typeface="DFKanTingLiuHK-W9" panose="03000900000000000000" pitchFamily="66" charset="-120"/>
              <a:ea typeface="DFKanTingLiuHK-W9" panose="03000900000000000000" pitchFamily="66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24476" y="8914981"/>
            <a:ext cx="7452816" cy="657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3200" dirty="0">
                <a:solidFill>
                  <a:schemeClr val="accent3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（</a:t>
            </a:r>
            <a:r>
              <a:rPr lang="en-US" sz="3200" dirty="0" err="1">
                <a:solidFill>
                  <a:schemeClr val="accent3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中學適用</a:t>
            </a:r>
            <a:r>
              <a:rPr lang="en-US" sz="3200" dirty="0">
                <a:solidFill>
                  <a:schemeClr val="accent3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）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85433" y="6238736"/>
            <a:ext cx="7452816" cy="120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79"/>
              </a:lnSpc>
            </a:pPr>
            <a:r>
              <a:rPr lang="en-US" sz="6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教學資源</a:t>
            </a:r>
            <a:endParaRPr lang="en-US" sz="6000" dirty="0">
              <a:solidFill>
                <a:srgbClr val="FF7539"/>
              </a:solidFill>
              <a:latin typeface="DFKanTingLiuHK-W9" panose="03000900000000000000" pitchFamily="66" charset="-120"/>
              <a:ea typeface="DFKanTingLiuHK-W9" panose="03000900000000000000" pitchFamily="66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3105045-4A77-46AF-A368-34D8FDEB2A97}"/>
              </a:ext>
            </a:extLst>
          </p:cNvPr>
          <p:cNvSpPr/>
          <p:nvPr/>
        </p:nvSpPr>
        <p:spPr>
          <a:xfrm>
            <a:off x="2075622" y="0"/>
            <a:ext cx="1023444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1" name="圖片 20" descr="Uganda Locust Invasions">
            <a:extLst>
              <a:ext uri="{FF2B5EF4-FFF2-40B4-BE49-F238E27FC236}">
                <a16:creationId xmlns:a16="http://schemas.microsoft.com/office/drawing/2014/main" id="{7C4EA2BE-F389-4BCB-8C5F-CFB312957BF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5441" r="14796"/>
          <a:stretch/>
        </p:blipFill>
        <p:spPr bwMode="auto">
          <a:xfrm>
            <a:off x="670671" y="498748"/>
            <a:ext cx="5689944" cy="5299847"/>
          </a:xfrm>
          <a:prstGeom prst="ellipse">
            <a:avLst/>
          </a:prstGeom>
          <a:ln w="762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Freeform 26">
            <a:extLst>
              <a:ext uri="{FF2B5EF4-FFF2-40B4-BE49-F238E27FC236}">
                <a16:creationId xmlns:a16="http://schemas.microsoft.com/office/drawing/2014/main" id="{3DA7FF95-5BE9-4661-8EC1-A9B5CC0A3DF0}"/>
              </a:ext>
            </a:extLst>
          </p:cNvPr>
          <p:cNvSpPr/>
          <p:nvPr/>
        </p:nvSpPr>
        <p:spPr>
          <a:xfrm rot="958659">
            <a:off x="10951462" y="-327611"/>
            <a:ext cx="3089122" cy="1699017"/>
          </a:xfrm>
          <a:custGeom>
            <a:avLst/>
            <a:gdLst/>
            <a:ahLst/>
            <a:cxnLst/>
            <a:rect l="l" t="t" r="r" b="b"/>
            <a:pathLst>
              <a:path w="3551615" h="1953388">
                <a:moveTo>
                  <a:pt x="0" y="0"/>
                </a:moveTo>
                <a:lnTo>
                  <a:pt x="3551615" y="0"/>
                </a:lnTo>
                <a:lnTo>
                  <a:pt x="3551615" y="1953388"/>
                </a:lnTo>
                <a:lnTo>
                  <a:pt x="0" y="1953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EA0248AA-E955-4D8A-AC73-935E84B1EFE5}"/>
              </a:ext>
            </a:extLst>
          </p:cNvPr>
          <p:cNvSpPr/>
          <p:nvPr/>
        </p:nvSpPr>
        <p:spPr>
          <a:xfrm rot="-1500758">
            <a:off x="12741261" y="2724954"/>
            <a:ext cx="2113054" cy="1801379"/>
          </a:xfrm>
          <a:custGeom>
            <a:avLst/>
            <a:gdLst/>
            <a:ahLst/>
            <a:cxnLst/>
            <a:rect l="l" t="t" r="r" b="b"/>
            <a:pathLst>
              <a:path w="2429413" h="2071075">
                <a:moveTo>
                  <a:pt x="0" y="0"/>
                </a:moveTo>
                <a:lnTo>
                  <a:pt x="2429414" y="0"/>
                </a:lnTo>
                <a:lnTo>
                  <a:pt x="2429414" y="2071075"/>
                </a:lnTo>
                <a:lnTo>
                  <a:pt x="0" y="2071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288CBF26-4104-4D6B-8BD5-A07AC3780A49}"/>
              </a:ext>
            </a:extLst>
          </p:cNvPr>
          <p:cNvSpPr/>
          <p:nvPr/>
        </p:nvSpPr>
        <p:spPr>
          <a:xfrm rot="4924469">
            <a:off x="6490652" y="-1139039"/>
            <a:ext cx="2433272" cy="3321873"/>
          </a:xfrm>
          <a:custGeom>
            <a:avLst/>
            <a:gdLst/>
            <a:ahLst/>
            <a:cxnLst/>
            <a:rect l="l" t="t" r="r" b="b"/>
            <a:pathLst>
              <a:path w="2797573" h="3819212">
                <a:moveTo>
                  <a:pt x="0" y="0"/>
                </a:moveTo>
                <a:lnTo>
                  <a:pt x="2797572" y="0"/>
                </a:lnTo>
                <a:lnTo>
                  <a:pt x="2797572" y="3819212"/>
                </a:lnTo>
                <a:lnTo>
                  <a:pt x="0" y="3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82D393AA-2530-447B-BCFC-0953B4D5BC26}"/>
              </a:ext>
            </a:extLst>
          </p:cNvPr>
          <p:cNvSpPr/>
          <p:nvPr/>
        </p:nvSpPr>
        <p:spPr>
          <a:xfrm rot="2171360">
            <a:off x="10249199" y="1735704"/>
            <a:ext cx="1481238" cy="2904389"/>
          </a:xfrm>
          <a:custGeom>
            <a:avLst/>
            <a:gdLst/>
            <a:ahLst/>
            <a:cxnLst/>
            <a:rect l="l" t="t" r="r" b="b"/>
            <a:pathLst>
              <a:path w="1703005" h="3339226">
                <a:moveTo>
                  <a:pt x="0" y="0"/>
                </a:moveTo>
                <a:lnTo>
                  <a:pt x="1703005" y="0"/>
                </a:lnTo>
                <a:lnTo>
                  <a:pt x="1703005" y="3339226"/>
                </a:lnTo>
                <a:lnTo>
                  <a:pt x="0" y="3339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D925265E-136C-460B-8886-B3F875530562}"/>
              </a:ext>
            </a:extLst>
          </p:cNvPr>
          <p:cNvSpPr/>
          <p:nvPr/>
        </p:nvSpPr>
        <p:spPr>
          <a:xfrm rot="20213401">
            <a:off x="16787636" y="4860752"/>
            <a:ext cx="2191502" cy="1802393"/>
          </a:xfrm>
          <a:custGeom>
            <a:avLst/>
            <a:gdLst/>
            <a:ahLst/>
            <a:cxnLst/>
            <a:rect l="l" t="t" r="r" b="b"/>
            <a:pathLst>
              <a:path w="2519606" h="1659790">
                <a:moveTo>
                  <a:pt x="0" y="0"/>
                </a:moveTo>
                <a:lnTo>
                  <a:pt x="2519606" y="0"/>
                </a:lnTo>
                <a:lnTo>
                  <a:pt x="2519606" y="1659790"/>
                </a:lnTo>
                <a:lnTo>
                  <a:pt x="0" y="1659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F95DDC31-9EB7-4521-969D-7049DEB35FEA}"/>
              </a:ext>
            </a:extLst>
          </p:cNvPr>
          <p:cNvSpPr/>
          <p:nvPr/>
        </p:nvSpPr>
        <p:spPr>
          <a:xfrm>
            <a:off x="13745412" y="5807666"/>
            <a:ext cx="2488737" cy="1962498"/>
          </a:xfrm>
          <a:custGeom>
            <a:avLst/>
            <a:gdLst/>
            <a:ahLst/>
            <a:cxnLst/>
            <a:rect l="l" t="t" r="r" b="b"/>
            <a:pathLst>
              <a:path w="3245558" h="2559934">
                <a:moveTo>
                  <a:pt x="0" y="0"/>
                </a:moveTo>
                <a:lnTo>
                  <a:pt x="3245558" y="0"/>
                </a:lnTo>
                <a:lnTo>
                  <a:pt x="3245558" y="2559934"/>
                </a:lnTo>
                <a:lnTo>
                  <a:pt x="0" y="25599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8E3636EE-EEC2-4F5B-ADE8-813B0E1BCB59}"/>
              </a:ext>
            </a:extLst>
          </p:cNvPr>
          <p:cNvSpPr/>
          <p:nvPr/>
        </p:nvSpPr>
        <p:spPr>
          <a:xfrm rot="-4275573">
            <a:off x="16930526" y="7922207"/>
            <a:ext cx="1248917" cy="2362017"/>
          </a:xfrm>
          <a:custGeom>
            <a:avLst/>
            <a:gdLst/>
            <a:ahLst/>
            <a:cxnLst/>
            <a:rect l="l" t="t" r="r" b="b"/>
            <a:pathLst>
              <a:path w="1435900" h="2715650">
                <a:moveTo>
                  <a:pt x="0" y="0"/>
                </a:moveTo>
                <a:lnTo>
                  <a:pt x="1435900" y="0"/>
                </a:lnTo>
                <a:lnTo>
                  <a:pt x="1435900" y="2715650"/>
                </a:lnTo>
                <a:lnTo>
                  <a:pt x="0" y="27156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6">
            <a:extLst>
              <a:ext uri="{FF2B5EF4-FFF2-40B4-BE49-F238E27FC236}">
                <a16:creationId xmlns:a16="http://schemas.microsoft.com/office/drawing/2014/main" id="{C91F6F3F-92C3-4733-98CC-57F9245014E2}"/>
              </a:ext>
            </a:extLst>
          </p:cNvPr>
          <p:cNvSpPr/>
          <p:nvPr/>
        </p:nvSpPr>
        <p:spPr>
          <a:xfrm rot="6263929">
            <a:off x="16123853" y="1177488"/>
            <a:ext cx="950686" cy="3079147"/>
          </a:xfrm>
          <a:custGeom>
            <a:avLst/>
            <a:gdLst/>
            <a:ahLst/>
            <a:cxnLst/>
            <a:rect l="l" t="t" r="r" b="b"/>
            <a:pathLst>
              <a:path w="1093020" h="3540147">
                <a:moveTo>
                  <a:pt x="0" y="0"/>
                </a:moveTo>
                <a:lnTo>
                  <a:pt x="1093020" y="0"/>
                </a:lnTo>
                <a:lnTo>
                  <a:pt x="1093020" y="3540147"/>
                </a:lnTo>
                <a:lnTo>
                  <a:pt x="0" y="35401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7A0B23-F446-4459-AEDC-5E4374C95F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0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37476">
            <a:off x="16588616" y="8938295"/>
            <a:ext cx="2283718" cy="2203788"/>
          </a:xfrm>
          <a:custGeom>
            <a:avLst/>
            <a:gdLst/>
            <a:ahLst/>
            <a:cxnLst/>
            <a:rect l="l" t="t" r="r" b="b"/>
            <a:pathLst>
              <a:path w="2283718" h="2203788">
                <a:moveTo>
                  <a:pt x="0" y="0"/>
                </a:moveTo>
                <a:lnTo>
                  <a:pt x="2283718" y="0"/>
                </a:lnTo>
                <a:lnTo>
                  <a:pt x="2283718" y="2203789"/>
                </a:lnTo>
                <a:lnTo>
                  <a:pt x="0" y="2203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20502" y="9126714"/>
            <a:ext cx="1792203" cy="1474087"/>
          </a:xfrm>
          <a:custGeom>
            <a:avLst/>
            <a:gdLst/>
            <a:ahLst/>
            <a:cxnLst/>
            <a:rect l="l" t="t" r="r" b="b"/>
            <a:pathLst>
              <a:path w="1792203" h="1474087">
                <a:moveTo>
                  <a:pt x="0" y="0"/>
                </a:moveTo>
                <a:lnTo>
                  <a:pt x="1792203" y="0"/>
                </a:lnTo>
                <a:lnTo>
                  <a:pt x="1792203" y="1474087"/>
                </a:lnTo>
                <a:lnTo>
                  <a:pt x="0" y="1474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80718">
            <a:off x="17830562" y="6573521"/>
            <a:ext cx="1337007" cy="2714734"/>
          </a:xfrm>
          <a:custGeom>
            <a:avLst/>
            <a:gdLst/>
            <a:ahLst/>
            <a:cxnLst/>
            <a:rect l="l" t="t" r="r" b="b"/>
            <a:pathLst>
              <a:path w="1337007" h="2714734">
                <a:moveTo>
                  <a:pt x="0" y="0"/>
                </a:moveTo>
                <a:lnTo>
                  <a:pt x="1337006" y="0"/>
                </a:lnTo>
                <a:lnTo>
                  <a:pt x="1337006" y="2714734"/>
                </a:lnTo>
                <a:lnTo>
                  <a:pt x="0" y="271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67386">
            <a:off x="-284778" y="2522712"/>
            <a:ext cx="1797149" cy="1399530"/>
          </a:xfrm>
          <a:custGeom>
            <a:avLst/>
            <a:gdLst/>
            <a:ahLst/>
            <a:cxnLst/>
            <a:rect l="l" t="t" r="r" b="b"/>
            <a:pathLst>
              <a:path w="1797149" h="1399530">
                <a:moveTo>
                  <a:pt x="0" y="0"/>
                </a:moveTo>
                <a:lnTo>
                  <a:pt x="1797149" y="0"/>
                </a:lnTo>
                <a:lnTo>
                  <a:pt x="1797149" y="1399530"/>
                </a:lnTo>
                <a:lnTo>
                  <a:pt x="0" y="1399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10873">
            <a:off x="52115" y="111739"/>
            <a:ext cx="2715862" cy="2179480"/>
          </a:xfrm>
          <a:custGeom>
            <a:avLst/>
            <a:gdLst/>
            <a:ahLst/>
            <a:cxnLst/>
            <a:rect l="l" t="t" r="r" b="b"/>
            <a:pathLst>
              <a:path w="2715862" h="2179480">
                <a:moveTo>
                  <a:pt x="0" y="0"/>
                </a:moveTo>
                <a:lnTo>
                  <a:pt x="2715863" y="0"/>
                </a:lnTo>
                <a:lnTo>
                  <a:pt x="2715863" y="2179480"/>
                </a:lnTo>
                <a:lnTo>
                  <a:pt x="0" y="217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85584">
            <a:off x="2766253" y="-155893"/>
            <a:ext cx="1430396" cy="2369186"/>
          </a:xfrm>
          <a:custGeom>
            <a:avLst/>
            <a:gdLst/>
            <a:ahLst/>
            <a:cxnLst/>
            <a:rect l="l" t="t" r="r" b="b"/>
            <a:pathLst>
              <a:path w="1430396" h="2369186">
                <a:moveTo>
                  <a:pt x="0" y="0"/>
                </a:moveTo>
                <a:lnTo>
                  <a:pt x="1430396" y="0"/>
                </a:lnTo>
                <a:lnTo>
                  <a:pt x="1430396" y="2369186"/>
                </a:lnTo>
                <a:lnTo>
                  <a:pt x="0" y="2369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39200" y="3850344"/>
            <a:ext cx="7971222" cy="5071183"/>
          </a:xfrm>
          <a:custGeom>
            <a:avLst/>
            <a:gdLst/>
            <a:ahLst/>
            <a:cxnLst/>
            <a:rect l="l" t="t" r="r" b="b"/>
            <a:pathLst>
              <a:path w="9688837" h="6828634">
                <a:moveTo>
                  <a:pt x="0" y="0"/>
                </a:moveTo>
                <a:lnTo>
                  <a:pt x="9688838" y="0"/>
                </a:lnTo>
                <a:lnTo>
                  <a:pt x="9688838" y="6828633"/>
                </a:lnTo>
                <a:lnTo>
                  <a:pt x="0" y="68286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646" b="-37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699" y="4486130"/>
            <a:ext cx="6648555" cy="399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全球每天有超過八億人吃不飽，許多人以為這只是在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非洲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發生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事實大多數飢餓人口都生活在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亞太區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364797" y="155191"/>
            <a:ext cx="6073950" cy="2537599"/>
            <a:chOff x="0" y="0"/>
            <a:chExt cx="8098599" cy="338346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863828"/>
              <a:ext cx="8098599" cy="2519637"/>
              <a:chOff x="0" y="0"/>
              <a:chExt cx="9969126" cy="310159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-2540"/>
                <a:ext cx="9969126" cy="3104136"/>
              </a:xfrm>
              <a:custGeom>
                <a:avLst/>
                <a:gdLst/>
                <a:ahLst/>
                <a:cxnLst/>
                <a:rect l="l" t="t" r="r" b="b"/>
                <a:pathLst>
                  <a:path w="9969126" h="3104136">
                    <a:moveTo>
                      <a:pt x="9966586" y="1039250"/>
                    </a:moveTo>
                    <a:lnTo>
                      <a:pt x="9969126" y="1027211"/>
                    </a:lnTo>
                    <a:lnTo>
                      <a:pt x="9962776" y="1030221"/>
                    </a:lnTo>
                    <a:lnTo>
                      <a:pt x="9962776" y="1011158"/>
                    </a:lnTo>
                    <a:cubicBezTo>
                      <a:pt x="9962776" y="1010155"/>
                      <a:pt x="9961507" y="1007145"/>
                      <a:pt x="9960236" y="1003131"/>
                    </a:cubicBezTo>
                    <a:lnTo>
                      <a:pt x="9960236" y="1001125"/>
                    </a:lnTo>
                    <a:lnTo>
                      <a:pt x="9958967" y="1001125"/>
                    </a:lnTo>
                    <a:cubicBezTo>
                      <a:pt x="9957696" y="997112"/>
                      <a:pt x="9953886" y="997112"/>
                      <a:pt x="9952617" y="997112"/>
                    </a:cubicBezTo>
                    <a:cubicBezTo>
                      <a:pt x="9952617" y="965006"/>
                      <a:pt x="9953886" y="931897"/>
                      <a:pt x="9955157" y="899791"/>
                    </a:cubicBezTo>
                    <a:cubicBezTo>
                      <a:pt x="9955157" y="890762"/>
                      <a:pt x="9956426" y="882735"/>
                      <a:pt x="9956426" y="873706"/>
                    </a:cubicBezTo>
                    <a:lnTo>
                      <a:pt x="9960236" y="873706"/>
                    </a:lnTo>
                    <a:lnTo>
                      <a:pt x="9960236" y="847090"/>
                    </a:lnTo>
                    <a:lnTo>
                      <a:pt x="9964046" y="847090"/>
                    </a:lnTo>
                    <a:lnTo>
                      <a:pt x="9964046" y="816610"/>
                    </a:lnTo>
                    <a:cubicBezTo>
                      <a:pt x="9966586" y="781050"/>
                      <a:pt x="9969126" y="726440"/>
                      <a:pt x="9966586" y="692150"/>
                    </a:cubicBezTo>
                    <a:cubicBezTo>
                      <a:pt x="9967857" y="674370"/>
                      <a:pt x="9965317" y="652780"/>
                      <a:pt x="9964046" y="641350"/>
                    </a:cubicBezTo>
                    <a:lnTo>
                      <a:pt x="9965317" y="641350"/>
                    </a:lnTo>
                    <a:lnTo>
                      <a:pt x="9961507" y="542290"/>
                    </a:lnTo>
                    <a:lnTo>
                      <a:pt x="9962776" y="541020"/>
                    </a:lnTo>
                    <a:lnTo>
                      <a:pt x="9962776" y="537210"/>
                    </a:lnTo>
                    <a:cubicBezTo>
                      <a:pt x="9962776" y="502920"/>
                      <a:pt x="9961507" y="468630"/>
                      <a:pt x="9961507" y="431800"/>
                    </a:cubicBezTo>
                    <a:cubicBezTo>
                      <a:pt x="9958967" y="361950"/>
                      <a:pt x="9957696" y="290830"/>
                      <a:pt x="9964046" y="213360"/>
                    </a:cubicBezTo>
                    <a:lnTo>
                      <a:pt x="9964046" y="207010"/>
                    </a:lnTo>
                    <a:cubicBezTo>
                      <a:pt x="9962776" y="191770"/>
                      <a:pt x="9962776" y="176530"/>
                      <a:pt x="9962776" y="158750"/>
                    </a:cubicBezTo>
                    <a:lnTo>
                      <a:pt x="9962776" y="80010"/>
                    </a:lnTo>
                    <a:lnTo>
                      <a:pt x="9967857" y="59690"/>
                    </a:lnTo>
                    <a:lnTo>
                      <a:pt x="9967857" y="8890"/>
                    </a:lnTo>
                    <a:lnTo>
                      <a:pt x="9961507" y="8890"/>
                    </a:lnTo>
                    <a:cubicBezTo>
                      <a:pt x="9923407" y="8890"/>
                      <a:pt x="9867526" y="7620"/>
                      <a:pt x="9852286" y="7620"/>
                    </a:cubicBezTo>
                    <a:cubicBezTo>
                      <a:pt x="9824346" y="7620"/>
                      <a:pt x="9809107" y="7620"/>
                      <a:pt x="9801486" y="8890"/>
                    </a:cubicBezTo>
                    <a:cubicBezTo>
                      <a:pt x="9768467" y="0"/>
                      <a:pt x="9689726" y="1270"/>
                      <a:pt x="9613526" y="3810"/>
                    </a:cubicBezTo>
                    <a:cubicBezTo>
                      <a:pt x="9575426" y="5080"/>
                      <a:pt x="9538596" y="5080"/>
                      <a:pt x="9513196" y="3810"/>
                    </a:cubicBezTo>
                    <a:lnTo>
                      <a:pt x="9509386" y="3810"/>
                    </a:lnTo>
                    <a:lnTo>
                      <a:pt x="9506846" y="10160"/>
                    </a:lnTo>
                    <a:cubicBezTo>
                      <a:pt x="9456046" y="10160"/>
                      <a:pt x="9406517" y="11430"/>
                      <a:pt x="9341746" y="13970"/>
                    </a:cubicBezTo>
                    <a:lnTo>
                      <a:pt x="9330317" y="13970"/>
                    </a:lnTo>
                    <a:lnTo>
                      <a:pt x="9331586" y="16510"/>
                    </a:lnTo>
                    <a:lnTo>
                      <a:pt x="9298567" y="16510"/>
                    </a:lnTo>
                    <a:lnTo>
                      <a:pt x="9298567" y="21590"/>
                    </a:lnTo>
                    <a:cubicBezTo>
                      <a:pt x="9275706" y="21590"/>
                      <a:pt x="9251576" y="20320"/>
                      <a:pt x="9224906" y="19050"/>
                    </a:cubicBezTo>
                    <a:cubicBezTo>
                      <a:pt x="9202046" y="17780"/>
                      <a:pt x="9179186" y="17780"/>
                      <a:pt x="9156326" y="16510"/>
                    </a:cubicBezTo>
                    <a:lnTo>
                      <a:pt x="9156326" y="15240"/>
                    </a:lnTo>
                    <a:cubicBezTo>
                      <a:pt x="9148706" y="13970"/>
                      <a:pt x="9139817" y="13970"/>
                      <a:pt x="9132196" y="12700"/>
                    </a:cubicBezTo>
                    <a:lnTo>
                      <a:pt x="9130926" y="44450"/>
                    </a:lnTo>
                    <a:lnTo>
                      <a:pt x="9127117" y="44450"/>
                    </a:lnTo>
                    <a:lnTo>
                      <a:pt x="9127117" y="13970"/>
                    </a:lnTo>
                    <a:cubicBezTo>
                      <a:pt x="8943206" y="10160"/>
                      <a:pt x="8697884" y="12700"/>
                      <a:pt x="8458546" y="15240"/>
                    </a:cubicBezTo>
                    <a:cubicBezTo>
                      <a:pt x="8213224" y="17780"/>
                      <a:pt x="7979870" y="20320"/>
                      <a:pt x="7764465" y="16510"/>
                    </a:cubicBezTo>
                    <a:cubicBezTo>
                      <a:pt x="7662746" y="17780"/>
                      <a:pt x="7584961" y="17780"/>
                      <a:pt x="7519144" y="16510"/>
                    </a:cubicBezTo>
                    <a:lnTo>
                      <a:pt x="7519144" y="15240"/>
                    </a:lnTo>
                    <a:lnTo>
                      <a:pt x="7315706" y="12700"/>
                    </a:lnTo>
                    <a:lnTo>
                      <a:pt x="7315706" y="16510"/>
                    </a:lnTo>
                    <a:cubicBezTo>
                      <a:pt x="7249888" y="16510"/>
                      <a:pt x="7178087" y="17780"/>
                      <a:pt x="7100302" y="17780"/>
                    </a:cubicBezTo>
                    <a:lnTo>
                      <a:pt x="7052435" y="12700"/>
                    </a:lnTo>
                    <a:lnTo>
                      <a:pt x="7022517" y="12700"/>
                    </a:lnTo>
                    <a:cubicBezTo>
                      <a:pt x="6944732" y="11430"/>
                      <a:pt x="6908832" y="11430"/>
                      <a:pt x="6896864" y="19050"/>
                    </a:cubicBezTo>
                    <a:lnTo>
                      <a:pt x="6896864" y="21590"/>
                    </a:lnTo>
                    <a:cubicBezTo>
                      <a:pt x="6866947" y="22860"/>
                      <a:pt x="6837030" y="22860"/>
                      <a:pt x="6813097" y="24130"/>
                    </a:cubicBezTo>
                    <a:cubicBezTo>
                      <a:pt x="6753261" y="19050"/>
                      <a:pt x="6675476" y="20320"/>
                      <a:pt x="6585724" y="20320"/>
                    </a:cubicBezTo>
                    <a:cubicBezTo>
                      <a:pt x="6495973" y="21590"/>
                      <a:pt x="6400238" y="21590"/>
                      <a:pt x="6334420" y="16510"/>
                    </a:cubicBezTo>
                    <a:lnTo>
                      <a:pt x="6328436" y="15240"/>
                    </a:lnTo>
                    <a:lnTo>
                      <a:pt x="6316469" y="15240"/>
                    </a:lnTo>
                    <a:cubicBezTo>
                      <a:pt x="6286552" y="16510"/>
                      <a:pt x="6166883" y="17780"/>
                      <a:pt x="6053198" y="19050"/>
                    </a:cubicBezTo>
                    <a:cubicBezTo>
                      <a:pt x="5945495" y="20320"/>
                      <a:pt x="5825826" y="21590"/>
                      <a:pt x="5730091" y="22860"/>
                    </a:cubicBezTo>
                    <a:cubicBezTo>
                      <a:pt x="5712141" y="20320"/>
                      <a:pt x="5676240" y="19050"/>
                      <a:pt x="5634356" y="19050"/>
                    </a:cubicBezTo>
                    <a:cubicBezTo>
                      <a:pt x="5496736" y="20320"/>
                      <a:pt x="5341166" y="21590"/>
                      <a:pt x="5149696" y="21590"/>
                    </a:cubicBezTo>
                    <a:lnTo>
                      <a:pt x="5143713" y="20320"/>
                    </a:lnTo>
                    <a:lnTo>
                      <a:pt x="5113796" y="21590"/>
                    </a:lnTo>
                    <a:cubicBezTo>
                      <a:pt x="4988143" y="21590"/>
                      <a:pt x="4862490" y="20320"/>
                      <a:pt x="4736838" y="20320"/>
                    </a:cubicBezTo>
                    <a:lnTo>
                      <a:pt x="4736838" y="17780"/>
                    </a:lnTo>
                    <a:cubicBezTo>
                      <a:pt x="4700937" y="19050"/>
                      <a:pt x="4665037" y="19050"/>
                      <a:pt x="4635119" y="20320"/>
                    </a:cubicBezTo>
                    <a:lnTo>
                      <a:pt x="4587251" y="20320"/>
                    </a:lnTo>
                    <a:cubicBezTo>
                      <a:pt x="4294062" y="19050"/>
                      <a:pt x="3988906" y="17780"/>
                      <a:pt x="3677766" y="17780"/>
                    </a:cubicBezTo>
                    <a:lnTo>
                      <a:pt x="3665799" y="17780"/>
                    </a:lnTo>
                    <a:lnTo>
                      <a:pt x="3647849" y="22860"/>
                    </a:lnTo>
                    <a:lnTo>
                      <a:pt x="3647849" y="27940"/>
                    </a:lnTo>
                    <a:lnTo>
                      <a:pt x="3635882" y="27940"/>
                    </a:lnTo>
                    <a:lnTo>
                      <a:pt x="3264908" y="16510"/>
                    </a:lnTo>
                    <a:cubicBezTo>
                      <a:pt x="3211057" y="16510"/>
                      <a:pt x="3181140" y="19050"/>
                      <a:pt x="3145239" y="20320"/>
                    </a:cubicBezTo>
                    <a:cubicBezTo>
                      <a:pt x="3091388" y="22860"/>
                      <a:pt x="3043520" y="26670"/>
                      <a:pt x="2887950" y="21590"/>
                    </a:cubicBezTo>
                    <a:lnTo>
                      <a:pt x="2887950" y="24130"/>
                    </a:lnTo>
                    <a:lnTo>
                      <a:pt x="2510993" y="24130"/>
                    </a:lnTo>
                    <a:cubicBezTo>
                      <a:pt x="2074201" y="24130"/>
                      <a:pt x="1571591" y="24130"/>
                      <a:pt x="1182666" y="19050"/>
                    </a:cubicBezTo>
                    <a:lnTo>
                      <a:pt x="1021113" y="17780"/>
                    </a:lnTo>
                    <a:lnTo>
                      <a:pt x="1086931" y="24130"/>
                    </a:lnTo>
                    <a:lnTo>
                      <a:pt x="1051030" y="24130"/>
                    </a:lnTo>
                    <a:cubicBezTo>
                      <a:pt x="895460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0663"/>
                      <a:pt x="6350" y="870696"/>
                      <a:pt x="6350" y="914841"/>
                    </a:cubicBezTo>
                    <a:lnTo>
                      <a:pt x="10160" y="914841"/>
                    </a:lnTo>
                    <a:lnTo>
                      <a:pt x="10160" y="919857"/>
                    </a:lnTo>
                    <a:lnTo>
                      <a:pt x="19050" y="920861"/>
                    </a:lnTo>
                    <a:lnTo>
                      <a:pt x="19050" y="934907"/>
                    </a:lnTo>
                    <a:lnTo>
                      <a:pt x="12700" y="934907"/>
                    </a:lnTo>
                    <a:lnTo>
                      <a:pt x="16510" y="975039"/>
                    </a:lnTo>
                    <a:lnTo>
                      <a:pt x="16510" y="981059"/>
                    </a:lnTo>
                    <a:cubicBezTo>
                      <a:pt x="13970" y="1018181"/>
                      <a:pt x="10160" y="1056306"/>
                      <a:pt x="16510" y="1082392"/>
                    </a:cubicBezTo>
                    <a:cubicBezTo>
                      <a:pt x="16510" y="1084399"/>
                      <a:pt x="16510" y="1085402"/>
                      <a:pt x="15240" y="1086405"/>
                    </a:cubicBezTo>
                    <a:lnTo>
                      <a:pt x="12700" y="1087409"/>
                    </a:lnTo>
                    <a:lnTo>
                      <a:pt x="12700" y="1091422"/>
                    </a:lnTo>
                    <a:cubicBezTo>
                      <a:pt x="13970" y="1101455"/>
                      <a:pt x="13970" y="1116504"/>
                      <a:pt x="15240" y="1132557"/>
                    </a:cubicBezTo>
                    <a:cubicBezTo>
                      <a:pt x="16510" y="1164663"/>
                      <a:pt x="19050" y="1200782"/>
                      <a:pt x="21590" y="1217838"/>
                    </a:cubicBezTo>
                    <a:cubicBezTo>
                      <a:pt x="21590" y="1219845"/>
                      <a:pt x="20320" y="1221851"/>
                      <a:pt x="20320" y="1222854"/>
                    </a:cubicBezTo>
                    <a:cubicBezTo>
                      <a:pt x="20320" y="1223858"/>
                      <a:pt x="19050" y="1224861"/>
                      <a:pt x="19050" y="1225864"/>
                    </a:cubicBezTo>
                    <a:lnTo>
                      <a:pt x="21590" y="1225864"/>
                    </a:lnTo>
                    <a:lnTo>
                      <a:pt x="21590" y="1226868"/>
                    </a:lnTo>
                    <a:cubicBezTo>
                      <a:pt x="15240" y="1249944"/>
                      <a:pt x="17780" y="1298102"/>
                      <a:pt x="20320" y="1341244"/>
                    </a:cubicBezTo>
                    <a:cubicBezTo>
                      <a:pt x="21590" y="1373350"/>
                      <a:pt x="24130" y="1413482"/>
                      <a:pt x="20320" y="1421508"/>
                    </a:cubicBezTo>
                    <a:lnTo>
                      <a:pt x="16510" y="1421508"/>
                    </a:lnTo>
                    <a:lnTo>
                      <a:pt x="17780" y="1498762"/>
                    </a:lnTo>
                    <a:lnTo>
                      <a:pt x="11430" y="1498762"/>
                    </a:lnTo>
                    <a:cubicBezTo>
                      <a:pt x="11430" y="1507792"/>
                      <a:pt x="10160" y="1515818"/>
                      <a:pt x="10160" y="1523845"/>
                    </a:cubicBezTo>
                    <a:lnTo>
                      <a:pt x="8890" y="1522842"/>
                    </a:lnTo>
                    <a:lnTo>
                      <a:pt x="10160" y="1534881"/>
                    </a:lnTo>
                    <a:lnTo>
                      <a:pt x="10160" y="1537891"/>
                    </a:lnTo>
                    <a:lnTo>
                      <a:pt x="13970" y="1613139"/>
                    </a:lnTo>
                    <a:lnTo>
                      <a:pt x="21590" y="1613139"/>
                    </a:lnTo>
                    <a:cubicBezTo>
                      <a:pt x="22860" y="1618155"/>
                      <a:pt x="22860" y="1623172"/>
                      <a:pt x="24130" y="1627185"/>
                    </a:cubicBezTo>
                    <a:lnTo>
                      <a:pt x="22860" y="1626182"/>
                    </a:lnTo>
                    <a:lnTo>
                      <a:pt x="21590" y="1642234"/>
                    </a:lnTo>
                    <a:cubicBezTo>
                      <a:pt x="20320" y="1658287"/>
                      <a:pt x="20320" y="1671330"/>
                      <a:pt x="20320" y="1683370"/>
                    </a:cubicBezTo>
                    <a:cubicBezTo>
                      <a:pt x="17780" y="1689390"/>
                      <a:pt x="15240" y="1695410"/>
                      <a:pt x="13970" y="1702433"/>
                    </a:cubicBezTo>
                    <a:lnTo>
                      <a:pt x="12700" y="1705442"/>
                    </a:lnTo>
                    <a:lnTo>
                      <a:pt x="12700" y="1707449"/>
                    </a:lnTo>
                    <a:cubicBezTo>
                      <a:pt x="13970" y="1708453"/>
                      <a:pt x="15240" y="1712466"/>
                      <a:pt x="16510" y="1730525"/>
                    </a:cubicBezTo>
                    <a:cubicBezTo>
                      <a:pt x="16510" y="1754604"/>
                      <a:pt x="19050" y="1774670"/>
                      <a:pt x="22860" y="1805773"/>
                    </a:cubicBezTo>
                    <a:lnTo>
                      <a:pt x="12700" y="1834868"/>
                    </a:lnTo>
                    <a:cubicBezTo>
                      <a:pt x="8890" y="1845905"/>
                      <a:pt x="8890" y="1848915"/>
                      <a:pt x="8890" y="1853931"/>
                    </a:cubicBezTo>
                    <a:cubicBezTo>
                      <a:pt x="8890" y="1857944"/>
                      <a:pt x="8890" y="1863964"/>
                      <a:pt x="5080" y="1881020"/>
                    </a:cubicBezTo>
                    <a:lnTo>
                      <a:pt x="8890" y="1882024"/>
                    </a:lnTo>
                    <a:cubicBezTo>
                      <a:pt x="10160" y="1888043"/>
                      <a:pt x="10160" y="1911119"/>
                      <a:pt x="10160" y="1926169"/>
                    </a:cubicBezTo>
                    <a:cubicBezTo>
                      <a:pt x="10160" y="1956268"/>
                      <a:pt x="10160" y="1967304"/>
                      <a:pt x="12700" y="1970314"/>
                    </a:cubicBezTo>
                    <a:cubicBezTo>
                      <a:pt x="10160" y="1984360"/>
                      <a:pt x="8890" y="1997403"/>
                      <a:pt x="8890" y="2011450"/>
                    </a:cubicBezTo>
                    <a:cubicBezTo>
                      <a:pt x="7620" y="2027502"/>
                      <a:pt x="7620" y="2044558"/>
                      <a:pt x="2540" y="2065628"/>
                    </a:cubicBezTo>
                    <a:lnTo>
                      <a:pt x="0" y="2077667"/>
                    </a:lnTo>
                    <a:lnTo>
                      <a:pt x="6350" y="2074658"/>
                    </a:lnTo>
                    <a:lnTo>
                      <a:pt x="6350" y="2093720"/>
                    </a:lnTo>
                    <a:cubicBezTo>
                      <a:pt x="6350" y="2094724"/>
                      <a:pt x="7620" y="2097733"/>
                      <a:pt x="8890" y="2101747"/>
                    </a:cubicBezTo>
                    <a:lnTo>
                      <a:pt x="8890" y="2103753"/>
                    </a:lnTo>
                    <a:lnTo>
                      <a:pt x="10160" y="2103753"/>
                    </a:lnTo>
                    <a:cubicBezTo>
                      <a:pt x="11430" y="2107766"/>
                      <a:pt x="15240" y="2107766"/>
                      <a:pt x="16510" y="2107766"/>
                    </a:cubicBezTo>
                    <a:cubicBezTo>
                      <a:pt x="16510" y="2139872"/>
                      <a:pt x="15240" y="2172981"/>
                      <a:pt x="13970" y="2205087"/>
                    </a:cubicBezTo>
                    <a:cubicBezTo>
                      <a:pt x="13970" y="2214116"/>
                      <a:pt x="12700" y="2222143"/>
                      <a:pt x="12700" y="2231172"/>
                    </a:cubicBezTo>
                    <a:lnTo>
                      <a:pt x="8890" y="2231172"/>
                    </a:lnTo>
                    <a:lnTo>
                      <a:pt x="8890" y="2257046"/>
                    </a:lnTo>
                    <a:lnTo>
                      <a:pt x="6350" y="2257046"/>
                    </a:lnTo>
                    <a:lnTo>
                      <a:pt x="6350" y="2287526"/>
                    </a:lnTo>
                    <a:cubicBezTo>
                      <a:pt x="3810" y="2323086"/>
                      <a:pt x="1270" y="2377696"/>
                      <a:pt x="3810" y="2411986"/>
                    </a:cubicBezTo>
                    <a:cubicBezTo>
                      <a:pt x="2540" y="2429766"/>
                      <a:pt x="5080" y="2451356"/>
                      <a:pt x="6350" y="2462786"/>
                    </a:cubicBezTo>
                    <a:lnTo>
                      <a:pt x="5080" y="2462786"/>
                    </a:lnTo>
                    <a:lnTo>
                      <a:pt x="8890" y="2561846"/>
                    </a:lnTo>
                    <a:lnTo>
                      <a:pt x="7620" y="2563116"/>
                    </a:lnTo>
                    <a:lnTo>
                      <a:pt x="7620" y="2566926"/>
                    </a:lnTo>
                    <a:cubicBezTo>
                      <a:pt x="7620" y="2601216"/>
                      <a:pt x="8890" y="2635506"/>
                      <a:pt x="8890" y="2672336"/>
                    </a:cubicBezTo>
                    <a:cubicBezTo>
                      <a:pt x="11430" y="2742186"/>
                      <a:pt x="12700" y="2813306"/>
                      <a:pt x="6350" y="2890776"/>
                    </a:cubicBezTo>
                    <a:lnTo>
                      <a:pt x="6350" y="2897126"/>
                    </a:lnTo>
                    <a:cubicBezTo>
                      <a:pt x="7620" y="2912366"/>
                      <a:pt x="7620" y="2927606"/>
                      <a:pt x="7620" y="2945386"/>
                    </a:cubicBezTo>
                    <a:lnTo>
                      <a:pt x="7620" y="3024126"/>
                    </a:lnTo>
                    <a:lnTo>
                      <a:pt x="2540" y="3044446"/>
                    </a:lnTo>
                    <a:lnTo>
                      <a:pt x="2540" y="3095246"/>
                    </a:lnTo>
                    <a:lnTo>
                      <a:pt x="8890" y="3095246"/>
                    </a:lnTo>
                    <a:cubicBezTo>
                      <a:pt x="46990" y="3095246"/>
                      <a:pt x="102870" y="3096516"/>
                      <a:pt x="118110" y="3096516"/>
                    </a:cubicBezTo>
                    <a:cubicBezTo>
                      <a:pt x="146050" y="3096516"/>
                      <a:pt x="161290" y="3096516"/>
                      <a:pt x="168910" y="3095246"/>
                    </a:cubicBezTo>
                    <a:cubicBezTo>
                      <a:pt x="189230" y="3100326"/>
                      <a:pt x="227330" y="3101596"/>
                      <a:pt x="271780" y="3101596"/>
                    </a:cubicBezTo>
                    <a:cubicBezTo>
                      <a:pt x="298450" y="3101596"/>
                      <a:pt x="327660" y="3101596"/>
                      <a:pt x="356870" y="3100326"/>
                    </a:cubicBezTo>
                    <a:cubicBezTo>
                      <a:pt x="394970" y="3099056"/>
                      <a:pt x="431800" y="3099056"/>
                      <a:pt x="457200" y="3100326"/>
                    </a:cubicBezTo>
                    <a:lnTo>
                      <a:pt x="461010" y="3100326"/>
                    </a:lnTo>
                    <a:lnTo>
                      <a:pt x="463550" y="3093976"/>
                    </a:lnTo>
                    <a:cubicBezTo>
                      <a:pt x="514350" y="3093976"/>
                      <a:pt x="563880" y="3092706"/>
                      <a:pt x="628650" y="3090166"/>
                    </a:cubicBezTo>
                    <a:lnTo>
                      <a:pt x="640080" y="3090166"/>
                    </a:lnTo>
                    <a:lnTo>
                      <a:pt x="638810" y="3087626"/>
                    </a:lnTo>
                    <a:lnTo>
                      <a:pt x="671830" y="3087626"/>
                    </a:lnTo>
                    <a:lnTo>
                      <a:pt x="671830" y="3082546"/>
                    </a:lnTo>
                    <a:cubicBezTo>
                      <a:pt x="694690" y="3082546"/>
                      <a:pt x="718820" y="3083816"/>
                      <a:pt x="745490" y="3085086"/>
                    </a:cubicBezTo>
                    <a:cubicBezTo>
                      <a:pt x="763270" y="3086356"/>
                      <a:pt x="781050" y="3086356"/>
                      <a:pt x="798830" y="3087626"/>
                    </a:cubicBezTo>
                    <a:lnTo>
                      <a:pt x="798830" y="3099056"/>
                    </a:lnTo>
                    <a:lnTo>
                      <a:pt x="1170699" y="3099056"/>
                    </a:lnTo>
                    <a:cubicBezTo>
                      <a:pt x="1284385" y="3099056"/>
                      <a:pt x="1392087" y="3097786"/>
                      <a:pt x="1505772" y="3096516"/>
                    </a:cubicBezTo>
                    <a:cubicBezTo>
                      <a:pt x="1751094" y="3093976"/>
                      <a:pt x="1984449" y="3091436"/>
                      <a:pt x="2199853" y="3095246"/>
                    </a:cubicBezTo>
                    <a:cubicBezTo>
                      <a:pt x="2301572" y="3093976"/>
                      <a:pt x="2379357" y="3093976"/>
                      <a:pt x="2445175" y="3095246"/>
                    </a:cubicBezTo>
                    <a:lnTo>
                      <a:pt x="2445175" y="3096516"/>
                    </a:lnTo>
                    <a:lnTo>
                      <a:pt x="2487059" y="3096516"/>
                    </a:lnTo>
                    <a:lnTo>
                      <a:pt x="2642629" y="3099056"/>
                    </a:lnTo>
                    <a:lnTo>
                      <a:pt x="2642629" y="3095246"/>
                    </a:lnTo>
                    <a:cubicBezTo>
                      <a:pt x="2708447" y="3095246"/>
                      <a:pt x="2780248" y="3093976"/>
                      <a:pt x="2858033" y="3093976"/>
                    </a:cubicBezTo>
                    <a:lnTo>
                      <a:pt x="2911884" y="3100326"/>
                    </a:lnTo>
                    <a:lnTo>
                      <a:pt x="2947785" y="3100326"/>
                    </a:lnTo>
                    <a:cubicBezTo>
                      <a:pt x="3025570" y="3101596"/>
                      <a:pt x="3061470" y="3101596"/>
                      <a:pt x="3073438" y="3093976"/>
                    </a:cubicBezTo>
                    <a:lnTo>
                      <a:pt x="3073438" y="3091436"/>
                    </a:lnTo>
                    <a:cubicBezTo>
                      <a:pt x="3103355" y="3090166"/>
                      <a:pt x="3133272" y="3090166"/>
                      <a:pt x="3157206" y="3088896"/>
                    </a:cubicBezTo>
                    <a:cubicBezTo>
                      <a:pt x="3217040" y="3093976"/>
                      <a:pt x="3294825" y="3092706"/>
                      <a:pt x="3384577" y="3092706"/>
                    </a:cubicBezTo>
                    <a:cubicBezTo>
                      <a:pt x="3474329" y="3091436"/>
                      <a:pt x="3570064" y="3091436"/>
                      <a:pt x="3635882" y="3096516"/>
                    </a:cubicBezTo>
                    <a:lnTo>
                      <a:pt x="3641866" y="3097786"/>
                    </a:lnTo>
                    <a:lnTo>
                      <a:pt x="3653832" y="3097786"/>
                    </a:lnTo>
                    <a:cubicBezTo>
                      <a:pt x="3683750" y="3096516"/>
                      <a:pt x="3803419" y="3095246"/>
                      <a:pt x="3917104" y="3093976"/>
                    </a:cubicBezTo>
                    <a:cubicBezTo>
                      <a:pt x="4024806" y="3092706"/>
                      <a:pt x="4144475" y="3091436"/>
                      <a:pt x="4240211" y="3090166"/>
                    </a:cubicBezTo>
                    <a:cubicBezTo>
                      <a:pt x="4258161" y="3092706"/>
                      <a:pt x="4300046" y="3093976"/>
                      <a:pt x="4335946" y="3093976"/>
                    </a:cubicBezTo>
                    <a:cubicBezTo>
                      <a:pt x="4473565" y="3092706"/>
                      <a:pt x="4629136" y="3091436"/>
                      <a:pt x="4820606" y="3091436"/>
                    </a:cubicBezTo>
                    <a:lnTo>
                      <a:pt x="4826589" y="3092706"/>
                    </a:lnTo>
                    <a:lnTo>
                      <a:pt x="4856507" y="3091436"/>
                    </a:lnTo>
                    <a:cubicBezTo>
                      <a:pt x="4982159" y="3091436"/>
                      <a:pt x="5107812" y="3092706"/>
                      <a:pt x="5233464" y="3092706"/>
                    </a:cubicBezTo>
                    <a:lnTo>
                      <a:pt x="5233464" y="3095246"/>
                    </a:lnTo>
                    <a:lnTo>
                      <a:pt x="5335183" y="3092706"/>
                    </a:lnTo>
                    <a:lnTo>
                      <a:pt x="5383050" y="3092706"/>
                    </a:lnTo>
                    <a:cubicBezTo>
                      <a:pt x="5676240" y="3093976"/>
                      <a:pt x="5981395" y="3095246"/>
                      <a:pt x="6292536" y="3095246"/>
                    </a:cubicBezTo>
                    <a:lnTo>
                      <a:pt x="6304503" y="3095246"/>
                    </a:lnTo>
                    <a:lnTo>
                      <a:pt x="6322453" y="3090166"/>
                    </a:lnTo>
                    <a:lnTo>
                      <a:pt x="6322453" y="3085086"/>
                    </a:lnTo>
                    <a:lnTo>
                      <a:pt x="6334420" y="3085086"/>
                    </a:lnTo>
                    <a:lnTo>
                      <a:pt x="6705394" y="3096516"/>
                    </a:lnTo>
                    <a:cubicBezTo>
                      <a:pt x="6759245" y="3096516"/>
                      <a:pt x="6789162" y="3093976"/>
                      <a:pt x="6825063" y="3092706"/>
                    </a:cubicBezTo>
                    <a:cubicBezTo>
                      <a:pt x="6878913" y="3090166"/>
                      <a:pt x="6926781" y="3086356"/>
                      <a:pt x="7082351" y="3091436"/>
                    </a:cubicBezTo>
                    <a:lnTo>
                      <a:pt x="7082351" y="3088896"/>
                    </a:lnTo>
                    <a:lnTo>
                      <a:pt x="7453326" y="3088896"/>
                    </a:lnTo>
                    <a:cubicBezTo>
                      <a:pt x="7890118" y="3088896"/>
                      <a:pt x="8392727" y="3088896"/>
                      <a:pt x="8781652" y="3093976"/>
                    </a:cubicBezTo>
                    <a:lnTo>
                      <a:pt x="8943205" y="3095246"/>
                    </a:lnTo>
                    <a:lnTo>
                      <a:pt x="8877388" y="3088896"/>
                    </a:lnTo>
                    <a:lnTo>
                      <a:pt x="8913288" y="3088896"/>
                    </a:lnTo>
                    <a:cubicBezTo>
                      <a:pt x="9062874" y="3091436"/>
                      <a:pt x="9119496" y="3092706"/>
                      <a:pt x="9127117" y="3088896"/>
                    </a:cubicBezTo>
                    <a:lnTo>
                      <a:pt x="9127117" y="3090166"/>
                    </a:lnTo>
                    <a:cubicBezTo>
                      <a:pt x="9128386" y="3090166"/>
                      <a:pt x="9128386" y="3090166"/>
                      <a:pt x="9129656" y="3088896"/>
                    </a:cubicBezTo>
                    <a:cubicBezTo>
                      <a:pt x="9130926" y="3088896"/>
                      <a:pt x="9132196" y="3090166"/>
                      <a:pt x="9134736" y="3090166"/>
                    </a:cubicBezTo>
                    <a:lnTo>
                      <a:pt x="9134736" y="3096516"/>
                    </a:lnTo>
                    <a:cubicBezTo>
                      <a:pt x="9170296" y="3095246"/>
                      <a:pt x="9199506" y="3095246"/>
                      <a:pt x="9224906" y="3096516"/>
                    </a:cubicBezTo>
                    <a:cubicBezTo>
                      <a:pt x="9254117" y="3097786"/>
                      <a:pt x="9280786" y="3097786"/>
                      <a:pt x="9308726" y="3095246"/>
                    </a:cubicBezTo>
                    <a:cubicBezTo>
                      <a:pt x="9309996" y="3096516"/>
                      <a:pt x="9311267" y="3099056"/>
                      <a:pt x="9315076" y="3100326"/>
                    </a:cubicBezTo>
                    <a:lnTo>
                      <a:pt x="9317617" y="3100326"/>
                    </a:lnTo>
                    <a:cubicBezTo>
                      <a:pt x="9321426" y="3100326"/>
                      <a:pt x="9323967" y="3099056"/>
                      <a:pt x="9326506" y="3099056"/>
                    </a:cubicBezTo>
                    <a:lnTo>
                      <a:pt x="9326506" y="3104136"/>
                    </a:lnTo>
                    <a:cubicBezTo>
                      <a:pt x="9395086" y="3104136"/>
                      <a:pt x="9416676" y="3096516"/>
                      <a:pt x="9426836" y="3090166"/>
                    </a:cubicBezTo>
                    <a:cubicBezTo>
                      <a:pt x="9481446" y="3091436"/>
                      <a:pt x="9529706" y="3093976"/>
                      <a:pt x="9576696" y="3097786"/>
                    </a:cubicBezTo>
                    <a:lnTo>
                      <a:pt x="9576696" y="3092706"/>
                    </a:lnTo>
                    <a:lnTo>
                      <a:pt x="9594476" y="3092706"/>
                    </a:lnTo>
                    <a:lnTo>
                      <a:pt x="9594476" y="3088896"/>
                    </a:lnTo>
                    <a:lnTo>
                      <a:pt x="9669406" y="3088896"/>
                    </a:lnTo>
                    <a:lnTo>
                      <a:pt x="9716396" y="3091436"/>
                    </a:lnTo>
                    <a:lnTo>
                      <a:pt x="9717667" y="3091436"/>
                    </a:lnTo>
                    <a:cubicBezTo>
                      <a:pt x="9727826" y="3087626"/>
                      <a:pt x="9762117" y="3087626"/>
                      <a:pt x="9793867" y="3087626"/>
                    </a:cubicBezTo>
                    <a:cubicBezTo>
                      <a:pt x="9821807" y="3087626"/>
                      <a:pt x="9847207" y="3087626"/>
                      <a:pt x="9858636" y="3085086"/>
                    </a:cubicBezTo>
                    <a:lnTo>
                      <a:pt x="9922136" y="3085086"/>
                    </a:lnTo>
                    <a:lnTo>
                      <a:pt x="9922136" y="3078736"/>
                    </a:lnTo>
                    <a:lnTo>
                      <a:pt x="9938646" y="3078736"/>
                    </a:lnTo>
                    <a:lnTo>
                      <a:pt x="9938646" y="3072386"/>
                    </a:lnTo>
                    <a:cubicBezTo>
                      <a:pt x="9938646" y="3062226"/>
                      <a:pt x="9938646" y="3050796"/>
                      <a:pt x="9939917" y="3038096"/>
                    </a:cubicBezTo>
                    <a:lnTo>
                      <a:pt x="9939917" y="3025396"/>
                    </a:lnTo>
                    <a:cubicBezTo>
                      <a:pt x="9939917" y="3015236"/>
                      <a:pt x="9939917" y="3007616"/>
                      <a:pt x="9941186" y="2998726"/>
                    </a:cubicBezTo>
                    <a:lnTo>
                      <a:pt x="9942457" y="2982216"/>
                    </a:lnTo>
                    <a:cubicBezTo>
                      <a:pt x="9946267" y="2918716"/>
                      <a:pt x="9944996" y="2904746"/>
                      <a:pt x="9944996" y="2890776"/>
                    </a:cubicBezTo>
                    <a:cubicBezTo>
                      <a:pt x="9943726" y="2876806"/>
                      <a:pt x="9943726" y="2864106"/>
                      <a:pt x="9947536" y="2801876"/>
                    </a:cubicBezTo>
                    <a:lnTo>
                      <a:pt x="9948807" y="2784096"/>
                    </a:lnTo>
                    <a:lnTo>
                      <a:pt x="9937376" y="2796796"/>
                    </a:lnTo>
                    <a:cubicBezTo>
                      <a:pt x="9936107" y="2784096"/>
                      <a:pt x="9938646" y="2756156"/>
                      <a:pt x="9939917" y="2734566"/>
                    </a:cubicBezTo>
                    <a:cubicBezTo>
                      <a:pt x="9942457" y="2701546"/>
                      <a:pt x="9946267" y="2663446"/>
                      <a:pt x="9943726" y="2629156"/>
                    </a:cubicBezTo>
                    <a:lnTo>
                      <a:pt x="9952617" y="2657096"/>
                    </a:lnTo>
                    <a:lnTo>
                      <a:pt x="9951346" y="2610106"/>
                    </a:lnTo>
                    <a:cubicBezTo>
                      <a:pt x="9951346" y="2594866"/>
                      <a:pt x="9950076" y="2578356"/>
                      <a:pt x="9950076" y="2561846"/>
                    </a:cubicBezTo>
                    <a:cubicBezTo>
                      <a:pt x="9952617" y="2549146"/>
                      <a:pt x="9955157" y="2536446"/>
                      <a:pt x="9956426" y="2526286"/>
                    </a:cubicBezTo>
                    <a:lnTo>
                      <a:pt x="9961507" y="2526286"/>
                    </a:lnTo>
                    <a:cubicBezTo>
                      <a:pt x="9965317" y="2474216"/>
                      <a:pt x="9964046" y="2470406"/>
                      <a:pt x="9960236" y="2466596"/>
                    </a:cubicBezTo>
                    <a:cubicBezTo>
                      <a:pt x="9958967" y="2465326"/>
                      <a:pt x="9956426" y="2464056"/>
                      <a:pt x="9955157" y="2464056"/>
                    </a:cubicBezTo>
                    <a:cubicBezTo>
                      <a:pt x="9953886" y="2461516"/>
                      <a:pt x="9952617" y="2455166"/>
                      <a:pt x="9952617" y="2438656"/>
                    </a:cubicBezTo>
                    <a:cubicBezTo>
                      <a:pt x="9953886" y="2438656"/>
                      <a:pt x="9955157" y="2438656"/>
                      <a:pt x="9957696" y="2437386"/>
                    </a:cubicBezTo>
                    <a:cubicBezTo>
                      <a:pt x="9962776" y="2434846"/>
                      <a:pt x="9964046" y="2428496"/>
                      <a:pt x="9964046" y="2401826"/>
                    </a:cubicBezTo>
                    <a:cubicBezTo>
                      <a:pt x="9965317" y="2391666"/>
                      <a:pt x="9964046" y="2366266"/>
                      <a:pt x="9961507" y="2334516"/>
                    </a:cubicBezTo>
                    <a:cubicBezTo>
                      <a:pt x="9960236" y="2314196"/>
                      <a:pt x="9958967" y="2291336"/>
                      <a:pt x="9957696" y="2268476"/>
                    </a:cubicBezTo>
                    <a:lnTo>
                      <a:pt x="9957696" y="2245616"/>
                    </a:lnTo>
                    <a:cubicBezTo>
                      <a:pt x="9962776" y="2241205"/>
                      <a:pt x="9964046" y="2228163"/>
                      <a:pt x="9962776" y="2190037"/>
                    </a:cubicBezTo>
                    <a:lnTo>
                      <a:pt x="9958967" y="2190037"/>
                    </a:lnTo>
                    <a:lnTo>
                      <a:pt x="9958967" y="2185021"/>
                    </a:lnTo>
                    <a:lnTo>
                      <a:pt x="9950076" y="2184017"/>
                    </a:lnTo>
                    <a:lnTo>
                      <a:pt x="9950076" y="2169971"/>
                    </a:lnTo>
                    <a:lnTo>
                      <a:pt x="9956426" y="2169971"/>
                    </a:lnTo>
                    <a:lnTo>
                      <a:pt x="9952617" y="2129839"/>
                    </a:lnTo>
                    <a:lnTo>
                      <a:pt x="9952617" y="2123819"/>
                    </a:lnTo>
                    <a:cubicBezTo>
                      <a:pt x="9955157" y="2086697"/>
                      <a:pt x="9958967" y="2048572"/>
                      <a:pt x="9952617" y="2022486"/>
                    </a:cubicBezTo>
                    <a:cubicBezTo>
                      <a:pt x="9952617" y="2020479"/>
                      <a:pt x="9952617" y="2019476"/>
                      <a:pt x="9953886" y="2018473"/>
                    </a:cubicBezTo>
                    <a:lnTo>
                      <a:pt x="9956426" y="2017469"/>
                    </a:lnTo>
                    <a:lnTo>
                      <a:pt x="9956426" y="2013456"/>
                    </a:lnTo>
                    <a:cubicBezTo>
                      <a:pt x="9955157" y="2003423"/>
                      <a:pt x="9955157" y="1988373"/>
                      <a:pt x="9953886" y="1972321"/>
                    </a:cubicBezTo>
                    <a:cubicBezTo>
                      <a:pt x="9952617" y="1940215"/>
                      <a:pt x="9950076" y="1904096"/>
                      <a:pt x="9947536" y="1887040"/>
                    </a:cubicBezTo>
                    <a:cubicBezTo>
                      <a:pt x="9947536" y="1885034"/>
                      <a:pt x="9948807" y="1883027"/>
                      <a:pt x="9948807" y="1882024"/>
                    </a:cubicBezTo>
                    <a:cubicBezTo>
                      <a:pt x="9948807" y="1881020"/>
                      <a:pt x="9948807" y="1880017"/>
                      <a:pt x="9950076" y="1880017"/>
                    </a:cubicBezTo>
                    <a:lnTo>
                      <a:pt x="9944996" y="1878010"/>
                    </a:lnTo>
                    <a:lnTo>
                      <a:pt x="9951346" y="1879014"/>
                    </a:lnTo>
                    <a:lnTo>
                      <a:pt x="9952617" y="1878010"/>
                    </a:lnTo>
                    <a:lnTo>
                      <a:pt x="9952617" y="1877007"/>
                    </a:lnTo>
                    <a:cubicBezTo>
                      <a:pt x="9958967" y="1853931"/>
                      <a:pt x="9956426" y="1805773"/>
                      <a:pt x="9953886" y="1762631"/>
                    </a:cubicBezTo>
                    <a:cubicBezTo>
                      <a:pt x="9952617" y="1730525"/>
                      <a:pt x="9950076" y="1690393"/>
                      <a:pt x="9953886" y="1682367"/>
                    </a:cubicBezTo>
                    <a:lnTo>
                      <a:pt x="9957696" y="1682367"/>
                    </a:lnTo>
                    <a:lnTo>
                      <a:pt x="9956426" y="1605112"/>
                    </a:lnTo>
                    <a:lnTo>
                      <a:pt x="9962776" y="1605112"/>
                    </a:lnTo>
                    <a:cubicBezTo>
                      <a:pt x="9962776" y="1597086"/>
                      <a:pt x="9964046" y="1588056"/>
                      <a:pt x="9964046" y="1580030"/>
                    </a:cubicBezTo>
                    <a:lnTo>
                      <a:pt x="9965317" y="1582036"/>
                    </a:lnTo>
                    <a:lnTo>
                      <a:pt x="9964046" y="1568994"/>
                    </a:lnTo>
                    <a:lnTo>
                      <a:pt x="9964046" y="1566987"/>
                    </a:lnTo>
                    <a:lnTo>
                      <a:pt x="9960236" y="1491739"/>
                    </a:lnTo>
                    <a:lnTo>
                      <a:pt x="9952617" y="1491739"/>
                    </a:lnTo>
                    <a:cubicBezTo>
                      <a:pt x="9951346" y="1486723"/>
                      <a:pt x="9951346" y="1481706"/>
                      <a:pt x="9950076" y="1477693"/>
                    </a:cubicBezTo>
                    <a:lnTo>
                      <a:pt x="9951346" y="1478697"/>
                    </a:lnTo>
                    <a:lnTo>
                      <a:pt x="9952617" y="1462644"/>
                    </a:lnTo>
                    <a:cubicBezTo>
                      <a:pt x="9953886" y="1446591"/>
                      <a:pt x="9953886" y="1433548"/>
                      <a:pt x="9953886" y="1421508"/>
                    </a:cubicBezTo>
                    <a:cubicBezTo>
                      <a:pt x="9956426" y="1415488"/>
                      <a:pt x="9958967" y="1409469"/>
                      <a:pt x="9960236" y="1402446"/>
                    </a:cubicBezTo>
                    <a:lnTo>
                      <a:pt x="9961507" y="1399436"/>
                    </a:lnTo>
                    <a:lnTo>
                      <a:pt x="9957696" y="1397429"/>
                    </a:lnTo>
                    <a:cubicBezTo>
                      <a:pt x="9957696" y="1396426"/>
                      <a:pt x="9955157" y="1392413"/>
                      <a:pt x="9953886" y="1374353"/>
                    </a:cubicBezTo>
                    <a:cubicBezTo>
                      <a:pt x="9953886" y="1350274"/>
                      <a:pt x="9951346" y="1331211"/>
                      <a:pt x="9947536" y="1299106"/>
                    </a:cubicBezTo>
                    <a:lnTo>
                      <a:pt x="9957696" y="1270010"/>
                    </a:lnTo>
                    <a:cubicBezTo>
                      <a:pt x="9961507" y="1258973"/>
                      <a:pt x="9961507" y="1255963"/>
                      <a:pt x="9961507" y="1250947"/>
                    </a:cubicBezTo>
                    <a:cubicBezTo>
                      <a:pt x="9961507" y="1246934"/>
                      <a:pt x="9961507" y="1240914"/>
                      <a:pt x="9965317" y="1223858"/>
                    </a:cubicBezTo>
                    <a:lnTo>
                      <a:pt x="9961507" y="1222854"/>
                    </a:lnTo>
                    <a:cubicBezTo>
                      <a:pt x="9960236" y="1216835"/>
                      <a:pt x="9960236" y="1193759"/>
                      <a:pt x="9960236" y="1178709"/>
                    </a:cubicBezTo>
                    <a:cubicBezTo>
                      <a:pt x="9960236" y="1148610"/>
                      <a:pt x="9960236" y="1137574"/>
                      <a:pt x="9957696" y="1134564"/>
                    </a:cubicBezTo>
                    <a:cubicBezTo>
                      <a:pt x="9960236" y="1120518"/>
                      <a:pt x="9961507" y="1107475"/>
                      <a:pt x="9961507" y="1093429"/>
                    </a:cubicBezTo>
                    <a:cubicBezTo>
                      <a:pt x="9961507" y="1077376"/>
                      <a:pt x="9961507" y="1060320"/>
                      <a:pt x="9966586" y="1039250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2486916"/>
                    </a:moveTo>
                    <a:cubicBezTo>
                      <a:pt x="38100" y="2483106"/>
                      <a:pt x="36830" y="2480566"/>
                      <a:pt x="36830" y="2478026"/>
                    </a:cubicBezTo>
                    <a:lnTo>
                      <a:pt x="38100" y="2478026"/>
                    </a:lnTo>
                    <a:lnTo>
                      <a:pt x="38100" y="2486916"/>
                    </a:lnTo>
                    <a:close/>
                    <a:moveTo>
                      <a:pt x="9891657" y="546100"/>
                    </a:moveTo>
                    <a:lnTo>
                      <a:pt x="9892926" y="577850"/>
                    </a:lnTo>
                    <a:lnTo>
                      <a:pt x="9884036" y="563880"/>
                    </a:lnTo>
                    <a:lnTo>
                      <a:pt x="9886576" y="591820"/>
                    </a:lnTo>
                    <a:cubicBezTo>
                      <a:pt x="9891657" y="647700"/>
                      <a:pt x="9890386" y="669290"/>
                      <a:pt x="9889117" y="718820"/>
                    </a:cubicBezTo>
                    <a:lnTo>
                      <a:pt x="9887847" y="741680"/>
                    </a:lnTo>
                    <a:lnTo>
                      <a:pt x="9885307" y="762000"/>
                    </a:lnTo>
                    <a:cubicBezTo>
                      <a:pt x="9882767" y="786130"/>
                      <a:pt x="9882767" y="817880"/>
                      <a:pt x="9884036" y="843280"/>
                    </a:cubicBezTo>
                    <a:lnTo>
                      <a:pt x="9880226" y="843280"/>
                    </a:lnTo>
                    <a:lnTo>
                      <a:pt x="9880226" y="879725"/>
                    </a:lnTo>
                    <a:lnTo>
                      <a:pt x="9884036" y="879725"/>
                    </a:lnTo>
                    <a:lnTo>
                      <a:pt x="9889117" y="935910"/>
                    </a:lnTo>
                    <a:lnTo>
                      <a:pt x="9884036" y="935910"/>
                    </a:lnTo>
                    <a:cubicBezTo>
                      <a:pt x="9884036" y="940927"/>
                      <a:pt x="9884036" y="944940"/>
                      <a:pt x="9885307" y="949956"/>
                    </a:cubicBezTo>
                    <a:lnTo>
                      <a:pt x="9876417" y="949956"/>
                    </a:lnTo>
                    <a:lnTo>
                      <a:pt x="9876417" y="951963"/>
                    </a:lnTo>
                    <a:lnTo>
                      <a:pt x="9881497" y="1032227"/>
                    </a:lnTo>
                    <a:cubicBezTo>
                      <a:pt x="9880226" y="1035237"/>
                      <a:pt x="9880226" y="1040254"/>
                      <a:pt x="9878957" y="1047277"/>
                    </a:cubicBezTo>
                    <a:cubicBezTo>
                      <a:pt x="9877686" y="1053297"/>
                      <a:pt x="9876417" y="1062326"/>
                      <a:pt x="9875147" y="1064333"/>
                    </a:cubicBezTo>
                    <a:lnTo>
                      <a:pt x="9873876" y="1064333"/>
                    </a:lnTo>
                    <a:cubicBezTo>
                      <a:pt x="9872607" y="1086405"/>
                      <a:pt x="9873876" y="1112491"/>
                      <a:pt x="9876417" y="1140584"/>
                    </a:cubicBezTo>
                    <a:cubicBezTo>
                      <a:pt x="9878957" y="1172689"/>
                      <a:pt x="9881497" y="1206802"/>
                      <a:pt x="9878957" y="1238907"/>
                    </a:cubicBezTo>
                    <a:lnTo>
                      <a:pt x="9878957" y="1240914"/>
                    </a:lnTo>
                    <a:cubicBezTo>
                      <a:pt x="9880226" y="1243924"/>
                      <a:pt x="9880226" y="1251950"/>
                      <a:pt x="9881497" y="1261983"/>
                    </a:cubicBezTo>
                    <a:cubicBezTo>
                      <a:pt x="9881497" y="1278036"/>
                      <a:pt x="9880226" y="1293086"/>
                      <a:pt x="9880226" y="1309138"/>
                    </a:cubicBezTo>
                    <a:cubicBezTo>
                      <a:pt x="9878957" y="1348267"/>
                      <a:pt x="9876417" y="1389403"/>
                      <a:pt x="9881497" y="1438564"/>
                    </a:cubicBezTo>
                    <a:lnTo>
                      <a:pt x="9872607" y="1477693"/>
                    </a:lnTo>
                    <a:lnTo>
                      <a:pt x="9872607" y="1478696"/>
                    </a:lnTo>
                    <a:cubicBezTo>
                      <a:pt x="9872607" y="1493746"/>
                      <a:pt x="9873876" y="1498762"/>
                      <a:pt x="9880226" y="1499766"/>
                    </a:cubicBezTo>
                    <a:cubicBezTo>
                      <a:pt x="9882767" y="1499766"/>
                      <a:pt x="9884036" y="1499766"/>
                      <a:pt x="9886576" y="1497759"/>
                    </a:cubicBezTo>
                    <a:cubicBezTo>
                      <a:pt x="9886576" y="1502776"/>
                      <a:pt x="9886576" y="1507792"/>
                      <a:pt x="9887847" y="1515818"/>
                    </a:cubicBezTo>
                    <a:cubicBezTo>
                      <a:pt x="9889117" y="1536888"/>
                      <a:pt x="9887847" y="1544914"/>
                      <a:pt x="9887847" y="1548927"/>
                    </a:cubicBezTo>
                    <a:cubicBezTo>
                      <a:pt x="9886576" y="1548927"/>
                      <a:pt x="9885307" y="1548927"/>
                      <a:pt x="9882767" y="1549931"/>
                    </a:cubicBezTo>
                    <a:cubicBezTo>
                      <a:pt x="9878957" y="1551937"/>
                      <a:pt x="9877686" y="1555951"/>
                      <a:pt x="9877686" y="1560967"/>
                    </a:cubicBezTo>
                    <a:lnTo>
                      <a:pt x="9878957" y="1567990"/>
                    </a:lnTo>
                    <a:cubicBezTo>
                      <a:pt x="9882767" y="1590063"/>
                      <a:pt x="9886576" y="1619159"/>
                      <a:pt x="9886576" y="1652268"/>
                    </a:cubicBezTo>
                    <a:lnTo>
                      <a:pt x="9885307" y="1652268"/>
                    </a:lnTo>
                    <a:lnTo>
                      <a:pt x="9885307" y="1647251"/>
                    </a:lnTo>
                    <a:cubicBezTo>
                      <a:pt x="9884036" y="1626182"/>
                      <a:pt x="9882767" y="1624175"/>
                      <a:pt x="9876417" y="1624175"/>
                    </a:cubicBezTo>
                    <a:cubicBezTo>
                      <a:pt x="9868797" y="1624175"/>
                      <a:pt x="9868797" y="1628188"/>
                      <a:pt x="9866257" y="1646248"/>
                    </a:cubicBezTo>
                    <a:lnTo>
                      <a:pt x="9864986" y="1649258"/>
                    </a:lnTo>
                    <a:lnTo>
                      <a:pt x="9868797" y="1651264"/>
                    </a:lnTo>
                    <a:cubicBezTo>
                      <a:pt x="9875147" y="1657284"/>
                      <a:pt x="9875147" y="1702433"/>
                      <a:pt x="9875147" y="1736545"/>
                    </a:cubicBezTo>
                    <a:cubicBezTo>
                      <a:pt x="9875147" y="1795740"/>
                      <a:pt x="9877686" y="1819819"/>
                      <a:pt x="9884036" y="1826842"/>
                    </a:cubicBezTo>
                    <a:lnTo>
                      <a:pt x="9882767" y="1835872"/>
                    </a:lnTo>
                    <a:lnTo>
                      <a:pt x="9880226" y="1835872"/>
                    </a:lnTo>
                    <a:cubicBezTo>
                      <a:pt x="9876417" y="1864967"/>
                      <a:pt x="9878957" y="1876004"/>
                      <a:pt x="9882767" y="1889047"/>
                    </a:cubicBezTo>
                    <a:cubicBezTo>
                      <a:pt x="9886576" y="1901086"/>
                      <a:pt x="9890386" y="1915133"/>
                      <a:pt x="9889117" y="1951251"/>
                    </a:cubicBezTo>
                    <a:cubicBezTo>
                      <a:pt x="9887847" y="1964294"/>
                      <a:pt x="9887847" y="1973324"/>
                      <a:pt x="9886576" y="1977337"/>
                    </a:cubicBezTo>
                    <a:lnTo>
                      <a:pt x="9882767" y="1977337"/>
                    </a:lnTo>
                    <a:lnTo>
                      <a:pt x="9886576" y="2033522"/>
                    </a:lnTo>
                    <a:lnTo>
                      <a:pt x="9886576" y="2036532"/>
                    </a:lnTo>
                    <a:lnTo>
                      <a:pt x="9884036" y="2036532"/>
                    </a:lnTo>
                    <a:lnTo>
                      <a:pt x="9885307" y="2097733"/>
                    </a:lnTo>
                    <a:lnTo>
                      <a:pt x="9880226" y="2090710"/>
                    </a:lnTo>
                    <a:lnTo>
                      <a:pt x="9885307" y="2115793"/>
                    </a:lnTo>
                    <a:cubicBezTo>
                      <a:pt x="9886576" y="2122816"/>
                      <a:pt x="9889117" y="2134855"/>
                      <a:pt x="9890386" y="2145892"/>
                    </a:cubicBezTo>
                    <a:lnTo>
                      <a:pt x="9886576" y="2156928"/>
                    </a:lnTo>
                    <a:cubicBezTo>
                      <a:pt x="9877686" y="2180004"/>
                      <a:pt x="9878957" y="2191040"/>
                      <a:pt x="9880226" y="2208096"/>
                    </a:cubicBezTo>
                    <a:cubicBezTo>
                      <a:pt x="9881497" y="2215119"/>
                      <a:pt x="9881497" y="2223146"/>
                      <a:pt x="9882767" y="2234182"/>
                    </a:cubicBezTo>
                    <a:lnTo>
                      <a:pt x="9877686" y="2248156"/>
                    </a:lnTo>
                    <a:cubicBezTo>
                      <a:pt x="9876417" y="2251966"/>
                      <a:pt x="9876417" y="2254506"/>
                      <a:pt x="9875147" y="2258316"/>
                    </a:cubicBezTo>
                    <a:lnTo>
                      <a:pt x="9882767" y="2258316"/>
                    </a:lnTo>
                    <a:lnTo>
                      <a:pt x="9882767" y="2268476"/>
                    </a:lnTo>
                    <a:lnTo>
                      <a:pt x="9877686" y="2268476"/>
                    </a:lnTo>
                    <a:cubicBezTo>
                      <a:pt x="9875147" y="2281176"/>
                      <a:pt x="9873876" y="2302766"/>
                      <a:pt x="9872607" y="2330706"/>
                    </a:cubicBezTo>
                    <a:cubicBezTo>
                      <a:pt x="9871336" y="2351026"/>
                      <a:pt x="9871336" y="2372616"/>
                      <a:pt x="9868797" y="2398016"/>
                    </a:cubicBezTo>
                    <a:lnTo>
                      <a:pt x="9881497" y="2399286"/>
                    </a:lnTo>
                    <a:cubicBezTo>
                      <a:pt x="9882767" y="2396746"/>
                      <a:pt x="9882767" y="2390396"/>
                      <a:pt x="9884036" y="2384046"/>
                    </a:cubicBezTo>
                    <a:lnTo>
                      <a:pt x="9887847" y="2384046"/>
                    </a:lnTo>
                    <a:cubicBezTo>
                      <a:pt x="9887847" y="2391666"/>
                      <a:pt x="9889117" y="2400556"/>
                      <a:pt x="9890386" y="2409446"/>
                    </a:cubicBezTo>
                    <a:cubicBezTo>
                      <a:pt x="9885307" y="2415796"/>
                      <a:pt x="9885307" y="2433576"/>
                      <a:pt x="9886576" y="2471676"/>
                    </a:cubicBezTo>
                    <a:lnTo>
                      <a:pt x="9886576" y="2481836"/>
                    </a:lnTo>
                    <a:lnTo>
                      <a:pt x="9877686" y="2479296"/>
                    </a:lnTo>
                    <a:lnTo>
                      <a:pt x="9877686" y="2489456"/>
                    </a:lnTo>
                    <a:cubicBezTo>
                      <a:pt x="9878957" y="2519936"/>
                      <a:pt x="9881497" y="2528826"/>
                      <a:pt x="9884036" y="2540256"/>
                    </a:cubicBezTo>
                    <a:cubicBezTo>
                      <a:pt x="9885307" y="2545336"/>
                      <a:pt x="9886576" y="2551686"/>
                      <a:pt x="9887847" y="2560576"/>
                    </a:cubicBezTo>
                    <a:cubicBezTo>
                      <a:pt x="9886576" y="2607566"/>
                      <a:pt x="9881497" y="2620266"/>
                      <a:pt x="9876417" y="2630426"/>
                    </a:cubicBezTo>
                    <a:lnTo>
                      <a:pt x="9875147" y="2632966"/>
                    </a:lnTo>
                    <a:lnTo>
                      <a:pt x="9875147" y="2635506"/>
                    </a:lnTo>
                    <a:cubicBezTo>
                      <a:pt x="9875147" y="2664716"/>
                      <a:pt x="9875147" y="2668526"/>
                      <a:pt x="9881497" y="2669796"/>
                    </a:cubicBezTo>
                    <a:cubicBezTo>
                      <a:pt x="9884036" y="2669796"/>
                      <a:pt x="9885307" y="2669796"/>
                      <a:pt x="9886576" y="2668526"/>
                    </a:cubicBezTo>
                    <a:lnTo>
                      <a:pt x="9886576" y="2676146"/>
                    </a:lnTo>
                    <a:cubicBezTo>
                      <a:pt x="9884036" y="2742186"/>
                      <a:pt x="9886576" y="2790446"/>
                      <a:pt x="9890386" y="2864106"/>
                    </a:cubicBezTo>
                    <a:lnTo>
                      <a:pt x="9891657" y="2876806"/>
                    </a:lnTo>
                    <a:cubicBezTo>
                      <a:pt x="9885307" y="2876806"/>
                      <a:pt x="9885307" y="2883156"/>
                      <a:pt x="9884036" y="2885696"/>
                    </a:cubicBezTo>
                    <a:lnTo>
                      <a:pt x="9884036" y="2886966"/>
                    </a:lnTo>
                    <a:lnTo>
                      <a:pt x="9887847" y="2912366"/>
                    </a:lnTo>
                    <a:lnTo>
                      <a:pt x="9885307" y="2908556"/>
                    </a:lnTo>
                    <a:lnTo>
                      <a:pt x="9886576" y="2936496"/>
                    </a:lnTo>
                    <a:cubicBezTo>
                      <a:pt x="9887847" y="2953006"/>
                      <a:pt x="9889117" y="2956816"/>
                      <a:pt x="9891657" y="2960626"/>
                    </a:cubicBezTo>
                    <a:cubicBezTo>
                      <a:pt x="9892926" y="2963166"/>
                      <a:pt x="9895467" y="2965706"/>
                      <a:pt x="9896736" y="2996186"/>
                    </a:cubicBezTo>
                    <a:lnTo>
                      <a:pt x="9896736" y="2998726"/>
                    </a:lnTo>
                    <a:cubicBezTo>
                      <a:pt x="9899276" y="3005076"/>
                      <a:pt x="9898007" y="3020316"/>
                      <a:pt x="9896736" y="3030476"/>
                    </a:cubicBezTo>
                    <a:lnTo>
                      <a:pt x="9882767" y="3029206"/>
                    </a:lnTo>
                    <a:lnTo>
                      <a:pt x="9857367" y="3026666"/>
                    </a:lnTo>
                    <a:cubicBezTo>
                      <a:pt x="9837047" y="3025396"/>
                      <a:pt x="9817997" y="3026666"/>
                      <a:pt x="9802757" y="3027936"/>
                    </a:cubicBezTo>
                    <a:lnTo>
                      <a:pt x="9802757" y="3024126"/>
                    </a:lnTo>
                    <a:lnTo>
                      <a:pt x="9797676" y="3021586"/>
                    </a:lnTo>
                    <a:lnTo>
                      <a:pt x="9750686" y="3025396"/>
                    </a:lnTo>
                    <a:cubicBezTo>
                      <a:pt x="9706236" y="3027936"/>
                      <a:pt x="9698617" y="3029206"/>
                      <a:pt x="9652896" y="3034286"/>
                    </a:cubicBezTo>
                    <a:cubicBezTo>
                      <a:pt x="9626226" y="3031746"/>
                      <a:pt x="9599557" y="3030476"/>
                      <a:pt x="9572886" y="3030476"/>
                    </a:cubicBezTo>
                    <a:lnTo>
                      <a:pt x="9558917" y="3030476"/>
                    </a:lnTo>
                    <a:cubicBezTo>
                      <a:pt x="9548757" y="3029206"/>
                      <a:pt x="9536057" y="3027936"/>
                      <a:pt x="9519546" y="3027936"/>
                    </a:cubicBezTo>
                    <a:lnTo>
                      <a:pt x="9519546" y="3030476"/>
                    </a:lnTo>
                    <a:lnTo>
                      <a:pt x="9517007" y="3030476"/>
                    </a:lnTo>
                    <a:cubicBezTo>
                      <a:pt x="9515736" y="3029206"/>
                      <a:pt x="9514467" y="3029206"/>
                      <a:pt x="9513196" y="3027936"/>
                    </a:cubicBezTo>
                    <a:lnTo>
                      <a:pt x="9510657" y="3027936"/>
                    </a:lnTo>
                    <a:cubicBezTo>
                      <a:pt x="9499226" y="3030476"/>
                      <a:pt x="9486526" y="3031746"/>
                      <a:pt x="9471286" y="3033016"/>
                    </a:cubicBezTo>
                    <a:lnTo>
                      <a:pt x="9453507" y="3025396"/>
                    </a:lnTo>
                    <a:lnTo>
                      <a:pt x="9447157" y="3030476"/>
                    </a:lnTo>
                    <a:lnTo>
                      <a:pt x="9331586" y="3025396"/>
                    </a:lnTo>
                    <a:cubicBezTo>
                      <a:pt x="9313807" y="3027936"/>
                      <a:pt x="9296026" y="3029206"/>
                      <a:pt x="9279517" y="3031746"/>
                    </a:cubicBezTo>
                    <a:cubicBezTo>
                      <a:pt x="9254117" y="3031746"/>
                      <a:pt x="9229986" y="3030476"/>
                      <a:pt x="9204586" y="3030476"/>
                    </a:cubicBezTo>
                    <a:lnTo>
                      <a:pt x="9204586" y="3025396"/>
                    </a:lnTo>
                    <a:lnTo>
                      <a:pt x="9153786" y="3029206"/>
                    </a:lnTo>
                    <a:cubicBezTo>
                      <a:pt x="9144896" y="3029206"/>
                      <a:pt x="9137276" y="3029206"/>
                      <a:pt x="9127117" y="3027936"/>
                    </a:cubicBezTo>
                    <a:lnTo>
                      <a:pt x="9127117" y="3026666"/>
                    </a:lnTo>
                    <a:cubicBezTo>
                      <a:pt x="9032958" y="3022856"/>
                      <a:pt x="8865422" y="3021586"/>
                      <a:pt x="8667968" y="3021586"/>
                    </a:cubicBezTo>
                    <a:lnTo>
                      <a:pt x="8530348" y="3021586"/>
                    </a:lnTo>
                    <a:lnTo>
                      <a:pt x="8584199" y="3026666"/>
                    </a:lnTo>
                    <a:cubicBezTo>
                      <a:pt x="8548298" y="3026666"/>
                      <a:pt x="8524364" y="3025396"/>
                      <a:pt x="8494447" y="3025396"/>
                    </a:cubicBezTo>
                    <a:cubicBezTo>
                      <a:pt x="8476497" y="3025396"/>
                      <a:pt x="8458547" y="3024126"/>
                      <a:pt x="8440596" y="3024126"/>
                    </a:cubicBezTo>
                    <a:lnTo>
                      <a:pt x="8428630" y="3024126"/>
                    </a:lnTo>
                    <a:cubicBezTo>
                      <a:pt x="8410679" y="3025396"/>
                      <a:pt x="8386745" y="3026666"/>
                      <a:pt x="8374778" y="3029206"/>
                    </a:cubicBezTo>
                    <a:lnTo>
                      <a:pt x="8374778" y="3027936"/>
                    </a:lnTo>
                    <a:cubicBezTo>
                      <a:pt x="8237159" y="3024126"/>
                      <a:pt x="8141424" y="3025396"/>
                      <a:pt x="8063639" y="3029206"/>
                    </a:cubicBezTo>
                    <a:lnTo>
                      <a:pt x="8051672" y="3029206"/>
                    </a:lnTo>
                    <a:cubicBezTo>
                      <a:pt x="7764466" y="3029206"/>
                      <a:pt x="7441360" y="3029206"/>
                      <a:pt x="7369559" y="3021586"/>
                    </a:cubicBezTo>
                    <a:lnTo>
                      <a:pt x="7357591" y="3021586"/>
                    </a:lnTo>
                    <a:cubicBezTo>
                      <a:pt x="7255873" y="3021586"/>
                      <a:pt x="7225955" y="3021586"/>
                      <a:pt x="7219972" y="3027936"/>
                    </a:cubicBezTo>
                    <a:lnTo>
                      <a:pt x="7172104" y="3027936"/>
                    </a:lnTo>
                    <a:lnTo>
                      <a:pt x="7094319" y="3024126"/>
                    </a:lnTo>
                    <a:lnTo>
                      <a:pt x="7022518" y="3029206"/>
                    </a:lnTo>
                    <a:cubicBezTo>
                      <a:pt x="6986617" y="3029206"/>
                      <a:pt x="6950717" y="3029206"/>
                      <a:pt x="6926783" y="3027936"/>
                    </a:cubicBezTo>
                    <a:lnTo>
                      <a:pt x="6926783" y="3019046"/>
                    </a:lnTo>
                    <a:cubicBezTo>
                      <a:pt x="6777196" y="3016506"/>
                      <a:pt x="6555808" y="3017776"/>
                      <a:pt x="6394255" y="3019046"/>
                    </a:cubicBezTo>
                    <a:cubicBezTo>
                      <a:pt x="6322454" y="3019046"/>
                      <a:pt x="6256636" y="3020316"/>
                      <a:pt x="6220735" y="3020316"/>
                    </a:cubicBezTo>
                    <a:lnTo>
                      <a:pt x="6220735" y="3022856"/>
                    </a:lnTo>
                    <a:lnTo>
                      <a:pt x="5730092" y="3022856"/>
                    </a:lnTo>
                    <a:lnTo>
                      <a:pt x="5730092" y="3020316"/>
                    </a:lnTo>
                    <a:cubicBezTo>
                      <a:pt x="5712142" y="3021586"/>
                      <a:pt x="5694192" y="3021586"/>
                      <a:pt x="5682225" y="3022856"/>
                    </a:cubicBezTo>
                    <a:lnTo>
                      <a:pt x="5520671" y="3022856"/>
                    </a:lnTo>
                    <a:cubicBezTo>
                      <a:pt x="5095846" y="3022856"/>
                      <a:pt x="4653070" y="3022856"/>
                      <a:pt x="4264146" y="3026666"/>
                    </a:cubicBezTo>
                    <a:lnTo>
                      <a:pt x="4240212" y="3026666"/>
                    </a:lnTo>
                    <a:cubicBezTo>
                      <a:pt x="4198327" y="3026666"/>
                      <a:pt x="4162427" y="3027936"/>
                      <a:pt x="4120543" y="3027936"/>
                    </a:cubicBezTo>
                    <a:lnTo>
                      <a:pt x="3917105" y="3030476"/>
                    </a:lnTo>
                    <a:lnTo>
                      <a:pt x="3958989" y="3033016"/>
                    </a:lnTo>
                    <a:lnTo>
                      <a:pt x="3869237" y="3033016"/>
                    </a:lnTo>
                    <a:cubicBezTo>
                      <a:pt x="3839320" y="3029206"/>
                      <a:pt x="3785470" y="3026666"/>
                      <a:pt x="3749568" y="3024126"/>
                    </a:cubicBezTo>
                    <a:lnTo>
                      <a:pt x="3743585" y="3030476"/>
                    </a:lnTo>
                    <a:lnTo>
                      <a:pt x="3737602" y="3025396"/>
                    </a:lnTo>
                    <a:cubicBezTo>
                      <a:pt x="3719651" y="3026666"/>
                      <a:pt x="3605966" y="3025396"/>
                      <a:pt x="3510230" y="3025396"/>
                    </a:cubicBezTo>
                    <a:lnTo>
                      <a:pt x="3234991" y="3025396"/>
                    </a:lnTo>
                    <a:lnTo>
                      <a:pt x="3234991" y="3029206"/>
                    </a:lnTo>
                    <a:cubicBezTo>
                      <a:pt x="3211058" y="3029206"/>
                      <a:pt x="3193107" y="3029206"/>
                      <a:pt x="3169174" y="3030476"/>
                    </a:cubicBezTo>
                    <a:lnTo>
                      <a:pt x="3163190" y="3030476"/>
                    </a:lnTo>
                    <a:cubicBezTo>
                      <a:pt x="3097372" y="3031746"/>
                      <a:pt x="3025571" y="3033016"/>
                      <a:pt x="2941802" y="3034286"/>
                    </a:cubicBezTo>
                    <a:cubicBezTo>
                      <a:pt x="2947786" y="3033016"/>
                      <a:pt x="2947786" y="3031746"/>
                      <a:pt x="2953769" y="3030476"/>
                    </a:cubicBezTo>
                    <a:cubicBezTo>
                      <a:pt x="2959753" y="3024126"/>
                      <a:pt x="2923852" y="3020316"/>
                      <a:pt x="2905902" y="3019046"/>
                    </a:cubicBezTo>
                    <a:lnTo>
                      <a:pt x="2893935" y="3019046"/>
                    </a:lnTo>
                    <a:cubicBezTo>
                      <a:pt x="2732381" y="3017776"/>
                      <a:pt x="2702464" y="3019046"/>
                      <a:pt x="2678530" y="3022856"/>
                    </a:cubicBezTo>
                    <a:cubicBezTo>
                      <a:pt x="2672547" y="3024126"/>
                      <a:pt x="2654597" y="3025396"/>
                      <a:pt x="2522960" y="3024126"/>
                    </a:cubicBezTo>
                    <a:lnTo>
                      <a:pt x="2510994" y="3024126"/>
                    </a:lnTo>
                    <a:cubicBezTo>
                      <a:pt x="2493043" y="3025396"/>
                      <a:pt x="2481076" y="3026666"/>
                      <a:pt x="2475093" y="3027936"/>
                    </a:cubicBezTo>
                    <a:cubicBezTo>
                      <a:pt x="2319523" y="3029206"/>
                      <a:pt x="2265672" y="3030476"/>
                      <a:pt x="2223788" y="3031746"/>
                    </a:cubicBezTo>
                    <a:lnTo>
                      <a:pt x="2074201" y="3029206"/>
                    </a:lnTo>
                    <a:cubicBezTo>
                      <a:pt x="2020351" y="3027936"/>
                      <a:pt x="1990433" y="3027936"/>
                      <a:pt x="1972483" y="3026666"/>
                    </a:cubicBezTo>
                    <a:lnTo>
                      <a:pt x="1972483" y="3017776"/>
                    </a:lnTo>
                    <a:lnTo>
                      <a:pt x="1260452" y="3015236"/>
                    </a:lnTo>
                    <a:lnTo>
                      <a:pt x="1278402" y="3020316"/>
                    </a:lnTo>
                    <a:cubicBezTo>
                      <a:pt x="1230534" y="3021586"/>
                      <a:pt x="1134799" y="3024126"/>
                      <a:pt x="1068981" y="3024126"/>
                    </a:cubicBezTo>
                    <a:cubicBezTo>
                      <a:pt x="1039064" y="3024126"/>
                      <a:pt x="1009147" y="3025396"/>
                      <a:pt x="985213" y="3025396"/>
                    </a:cubicBezTo>
                    <a:lnTo>
                      <a:pt x="840740" y="3025396"/>
                    </a:lnTo>
                    <a:lnTo>
                      <a:pt x="840740" y="3021586"/>
                    </a:lnTo>
                    <a:lnTo>
                      <a:pt x="836930" y="3022856"/>
                    </a:lnTo>
                    <a:cubicBezTo>
                      <a:pt x="830580" y="3024126"/>
                      <a:pt x="805180" y="3025396"/>
                      <a:pt x="778510" y="3026666"/>
                    </a:cubicBezTo>
                    <a:lnTo>
                      <a:pt x="778510" y="3021586"/>
                    </a:lnTo>
                    <a:cubicBezTo>
                      <a:pt x="754380" y="3020316"/>
                      <a:pt x="734060" y="3021586"/>
                      <a:pt x="713740" y="3024126"/>
                    </a:cubicBezTo>
                    <a:cubicBezTo>
                      <a:pt x="687070" y="3026666"/>
                      <a:pt x="660400" y="3029206"/>
                      <a:pt x="623570" y="3024126"/>
                    </a:cubicBezTo>
                    <a:cubicBezTo>
                      <a:pt x="614680" y="3024126"/>
                      <a:pt x="601980" y="3021586"/>
                      <a:pt x="589280" y="3020316"/>
                    </a:cubicBezTo>
                    <a:cubicBezTo>
                      <a:pt x="561340" y="3016506"/>
                      <a:pt x="551180" y="3015236"/>
                      <a:pt x="546100" y="3020316"/>
                    </a:cubicBezTo>
                    <a:lnTo>
                      <a:pt x="544830" y="3021586"/>
                    </a:lnTo>
                    <a:cubicBezTo>
                      <a:pt x="537210" y="3021586"/>
                      <a:pt x="529590" y="3021586"/>
                      <a:pt x="520700" y="3022856"/>
                    </a:cubicBezTo>
                    <a:cubicBezTo>
                      <a:pt x="497840" y="3024126"/>
                      <a:pt x="474980" y="3025396"/>
                      <a:pt x="448310" y="3021586"/>
                    </a:cubicBezTo>
                    <a:lnTo>
                      <a:pt x="445770" y="3021586"/>
                    </a:lnTo>
                    <a:cubicBezTo>
                      <a:pt x="444500" y="3021586"/>
                      <a:pt x="443230" y="3021586"/>
                      <a:pt x="443230" y="3022856"/>
                    </a:cubicBezTo>
                    <a:lnTo>
                      <a:pt x="429260" y="3020316"/>
                    </a:lnTo>
                    <a:cubicBezTo>
                      <a:pt x="416560" y="3017776"/>
                      <a:pt x="393700" y="3019046"/>
                      <a:pt x="373380" y="3020316"/>
                    </a:cubicBezTo>
                    <a:cubicBezTo>
                      <a:pt x="363220" y="3020316"/>
                      <a:pt x="351790" y="3021586"/>
                      <a:pt x="346710" y="3021586"/>
                    </a:cubicBezTo>
                    <a:lnTo>
                      <a:pt x="345440" y="3016506"/>
                    </a:lnTo>
                    <a:cubicBezTo>
                      <a:pt x="323850" y="3022856"/>
                      <a:pt x="297180" y="3022856"/>
                      <a:pt x="266700" y="3021586"/>
                    </a:cubicBezTo>
                    <a:cubicBezTo>
                      <a:pt x="242570" y="3020316"/>
                      <a:pt x="214630" y="3020316"/>
                      <a:pt x="185420" y="3022856"/>
                    </a:cubicBezTo>
                    <a:lnTo>
                      <a:pt x="189230" y="3017776"/>
                    </a:lnTo>
                    <a:lnTo>
                      <a:pt x="166370" y="3020316"/>
                    </a:lnTo>
                    <a:cubicBezTo>
                      <a:pt x="163830" y="3020316"/>
                      <a:pt x="161290" y="3020316"/>
                      <a:pt x="157480" y="3021586"/>
                    </a:cubicBezTo>
                    <a:lnTo>
                      <a:pt x="156210" y="3015236"/>
                    </a:lnTo>
                    <a:cubicBezTo>
                      <a:pt x="139700" y="3016506"/>
                      <a:pt x="123190" y="3017776"/>
                      <a:pt x="101600" y="3016506"/>
                    </a:cubicBezTo>
                    <a:lnTo>
                      <a:pt x="97790" y="3016506"/>
                    </a:lnTo>
                    <a:lnTo>
                      <a:pt x="87630" y="3015236"/>
                    </a:lnTo>
                    <a:lnTo>
                      <a:pt x="87630" y="2994916"/>
                    </a:lnTo>
                    <a:lnTo>
                      <a:pt x="74930" y="2994916"/>
                    </a:lnTo>
                    <a:lnTo>
                      <a:pt x="74930" y="2988566"/>
                    </a:lnTo>
                    <a:cubicBezTo>
                      <a:pt x="76200" y="2974596"/>
                      <a:pt x="77470" y="2965706"/>
                      <a:pt x="80010" y="2955546"/>
                    </a:cubicBezTo>
                    <a:lnTo>
                      <a:pt x="80010" y="2953006"/>
                    </a:lnTo>
                    <a:cubicBezTo>
                      <a:pt x="85090" y="2928876"/>
                      <a:pt x="88900" y="2902206"/>
                      <a:pt x="87630" y="2832356"/>
                    </a:cubicBezTo>
                    <a:lnTo>
                      <a:pt x="83820" y="2832356"/>
                    </a:lnTo>
                    <a:cubicBezTo>
                      <a:pt x="85090" y="2810766"/>
                      <a:pt x="86360" y="2792986"/>
                      <a:pt x="88900" y="2782826"/>
                    </a:cubicBezTo>
                    <a:cubicBezTo>
                      <a:pt x="88900" y="2734566"/>
                      <a:pt x="87630" y="2732026"/>
                      <a:pt x="81280" y="2732026"/>
                    </a:cubicBezTo>
                    <a:cubicBezTo>
                      <a:pt x="81280" y="2719326"/>
                      <a:pt x="80010" y="2709166"/>
                      <a:pt x="77470" y="2696466"/>
                    </a:cubicBezTo>
                    <a:cubicBezTo>
                      <a:pt x="76200" y="2686306"/>
                      <a:pt x="73660" y="2674876"/>
                      <a:pt x="73660" y="2660906"/>
                    </a:cubicBezTo>
                    <a:lnTo>
                      <a:pt x="78740" y="2660906"/>
                    </a:lnTo>
                    <a:lnTo>
                      <a:pt x="78740" y="2654556"/>
                    </a:lnTo>
                    <a:cubicBezTo>
                      <a:pt x="81280" y="2591056"/>
                      <a:pt x="77470" y="2583436"/>
                      <a:pt x="73660" y="2575816"/>
                    </a:cubicBezTo>
                    <a:cubicBezTo>
                      <a:pt x="72390" y="2573276"/>
                      <a:pt x="71120" y="2569466"/>
                      <a:pt x="69850" y="2559306"/>
                    </a:cubicBezTo>
                    <a:lnTo>
                      <a:pt x="78740" y="2558036"/>
                    </a:lnTo>
                    <a:lnTo>
                      <a:pt x="77470" y="2526286"/>
                    </a:lnTo>
                    <a:lnTo>
                      <a:pt x="86360" y="2540256"/>
                    </a:lnTo>
                    <a:lnTo>
                      <a:pt x="83820" y="2512316"/>
                    </a:lnTo>
                    <a:cubicBezTo>
                      <a:pt x="78740" y="2456436"/>
                      <a:pt x="80010" y="2434846"/>
                      <a:pt x="81280" y="2385316"/>
                    </a:cubicBezTo>
                    <a:lnTo>
                      <a:pt x="82550" y="2362456"/>
                    </a:lnTo>
                    <a:lnTo>
                      <a:pt x="85090" y="2342136"/>
                    </a:lnTo>
                    <a:cubicBezTo>
                      <a:pt x="87630" y="2318006"/>
                      <a:pt x="87630" y="2287526"/>
                      <a:pt x="86360" y="2262126"/>
                    </a:cubicBezTo>
                    <a:lnTo>
                      <a:pt x="88900" y="2262126"/>
                    </a:lnTo>
                    <a:cubicBezTo>
                      <a:pt x="87630" y="2255776"/>
                      <a:pt x="87630" y="2250696"/>
                      <a:pt x="87630" y="2245616"/>
                    </a:cubicBezTo>
                    <a:lnTo>
                      <a:pt x="87630" y="2224149"/>
                    </a:lnTo>
                    <a:lnTo>
                      <a:pt x="83820" y="2224149"/>
                    </a:lnTo>
                    <a:lnTo>
                      <a:pt x="78740" y="2167964"/>
                    </a:lnTo>
                    <a:lnTo>
                      <a:pt x="83820" y="2167964"/>
                    </a:lnTo>
                    <a:cubicBezTo>
                      <a:pt x="83820" y="2162948"/>
                      <a:pt x="83820" y="2158935"/>
                      <a:pt x="82550" y="2153918"/>
                    </a:cubicBezTo>
                    <a:lnTo>
                      <a:pt x="91440" y="2153918"/>
                    </a:lnTo>
                    <a:lnTo>
                      <a:pt x="91440" y="2151912"/>
                    </a:lnTo>
                    <a:lnTo>
                      <a:pt x="86360" y="2071648"/>
                    </a:lnTo>
                    <a:cubicBezTo>
                      <a:pt x="87630" y="2068638"/>
                      <a:pt x="87630" y="2063621"/>
                      <a:pt x="88900" y="2056598"/>
                    </a:cubicBezTo>
                    <a:cubicBezTo>
                      <a:pt x="90170" y="2050578"/>
                      <a:pt x="91440" y="2041548"/>
                      <a:pt x="92710" y="2039542"/>
                    </a:cubicBezTo>
                    <a:lnTo>
                      <a:pt x="93980" y="2039542"/>
                    </a:lnTo>
                    <a:cubicBezTo>
                      <a:pt x="95250" y="2017469"/>
                      <a:pt x="92710" y="1991384"/>
                      <a:pt x="91440" y="1963291"/>
                    </a:cubicBezTo>
                    <a:cubicBezTo>
                      <a:pt x="88900" y="1931185"/>
                      <a:pt x="86360" y="1897073"/>
                      <a:pt x="88900" y="1863964"/>
                    </a:cubicBezTo>
                    <a:lnTo>
                      <a:pt x="88900" y="1861958"/>
                    </a:lnTo>
                    <a:cubicBezTo>
                      <a:pt x="87630" y="1858948"/>
                      <a:pt x="87630" y="1850921"/>
                      <a:pt x="86360" y="1840888"/>
                    </a:cubicBezTo>
                    <a:cubicBezTo>
                      <a:pt x="86360" y="1824835"/>
                      <a:pt x="87630" y="1809786"/>
                      <a:pt x="87630" y="1793733"/>
                    </a:cubicBezTo>
                    <a:cubicBezTo>
                      <a:pt x="88900" y="1754604"/>
                      <a:pt x="91440" y="1713469"/>
                      <a:pt x="86360" y="1663304"/>
                    </a:cubicBezTo>
                    <a:lnTo>
                      <a:pt x="95250" y="1624175"/>
                    </a:lnTo>
                    <a:lnTo>
                      <a:pt x="95250" y="1623172"/>
                    </a:lnTo>
                    <a:cubicBezTo>
                      <a:pt x="95250" y="1608122"/>
                      <a:pt x="93980" y="1603106"/>
                      <a:pt x="87630" y="1602102"/>
                    </a:cubicBezTo>
                    <a:cubicBezTo>
                      <a:pt x="85090" y="1602102"/>
                      <a:pt x="83820" y="1602102"/>
                      <a:pt x="81280" y="1604109"/>
                    </a:cubicBezTo>
                    <a:cubicBezTo>
                      <a:pt x="81280" y="1599092"/>
                      <a:pt x="81280" y="1594076"/>
                      <a:pt x="80010" y="1586050"/>
                    </a:cubicBezTo>
                    <a:cubicBezTo>
                      <a:pt x="78740" y="1564980"/>
                      <a:pt x="80010" y="1556954"/>
                      <a:pt x="80010" y="1552941"/>
                    </a:cubicBezTo>
                    <a:cubicBezTo>
                      <a:pt x="81280" y="1552941"/>
                      <a:pt x="82550" y="1552941"/>
                      <a:pt x="85090" y="1551937"/>
                    </a:cubicBezTo>
                    <a:cubicBezTo>
                      <a:pt x="88900" y="1549931"/>
                      <a:pt x="90170" y="1545917"/>
                      <a:pt x="90170" y="1540901"/>
                    </a:cubicBezTo>
                    <a:lnTo>
                      <a:pt x="90170" y="1539898"/>
                    </a:lnTo>
                    <a:lnTo>
                      <a:pt x="88900" y="1534881"/>
                    </a:lnTo>
                    <a:cubicBezTo>
                      <a:pt x="85090" y="1512809"/>
                      <a:pt x="81280" y="1483713"/>
                      <a:pt x="81280" y="1450604"/>
                    </a:cubicBezTo>
                    <a:lnTo>
                      <a:pt x="82550" y="1450604"/>
                    </a:lnTo>
                    <a:lnTo>
                      <a:pt x="82550" y="1455620"/>
                    </a:lnTo>
                    <a:cubicBezTo>
                      <a:pt x="83820" y="1476690"/>
                      <a:pt x="85090" y="1478696"/>
                      <a:pt x="91440" y="1478696"/>
                    </a:cubicBezTo>
                    <a:cubicBezTo>
                      <a:pt x="99060" y="1478696"/>
                      <a:pt x="99060" y="1474683"/>
                      <a:pt x="101600" y="1456624"/>
                    </a:cubicBezTo>
                    <a:lnTo>
                      <a:pt x="102870" y="1453614"/>
                    </a:lnTo>
                    <a:lnTo>
                      <a:pt x="99060" y="1451607"/>
                    </a:lnTo>
                    <a:cubicBezTo>
                      <a:pt x="92710" y="1445587"/>
                      <a:pt x="92710" y="1400439"/>
                      <a:pt x="92710" y="1366327"/>
                    </a:cubicBezTo>
                    <a:cubicBezTo>
                      <a:pt x="92710" y="1307132"/>
                      <a:pt x="90170" y="1283053"/>
                      <a:pt x="83820" y="1276029"/>
                    </a:cubicBezTo>
                    <a:lnTo>
                      <a:pt x="85090" y="1267000"/>
                    </a:lnTo>
                    <a:lnTo>
                      <a:pt x="87630" y="1267000"/>
                    </a:lnTo>
                    <a:cubicBezTo>
                      <a:pt x="91440" y="1237904"/>
                      <a:pt x="88900" y="1226868"/>
                      <a:pt x="85090" y="1213825"/>
                    </a:cubicBezTo>
                    <a:cubicBezTo>
                      <a:pt x="81280" y="1201785"/>
                      <a:pt x="77470" y="1187739"/>
                      <a:pt x="78740" y="1151620"/>
                    </a:cubicBezTo>
                    <a:cubicBezTo>
                      <a:pt x="80010" y="1138577"/>
                      <a:pt x="80010" y="1129547"/>
                      <a:pt x="81280" y="1125534"/>
                    </a:cubicBezTo>
                    <a:lnTo>
                      <a:pt x="85090" y="1125534"/>
                    </a:lnTo>
                    <a:lnTo>
                      <a:pt x="81280" y="1069349"/>
                    </a:lnTo>
                    <a:lnTo>
                      <a:pt x="81280" y="1066339"/>
                    </a:lnTo>
                    <a:lnTo>
                      <a:pt x="83820" y="1066339"/>
                    </a:lnTo>
                    <a:lnTo>
                      <a:pt x="82550" y="1005138"/>
                    </a:lnTo>
                    <a:lnTo>
                      <a:pt x="87630" y="1012161"/>
                    </a:lnTo>
                    <a:lnTo>
                      <a:pt x="82550" y="987079"/>
                    </a:lnTo>
                    <a:cubicBezTo>
                      <a:pt x="81280" y="980056"/>
                      <a:pt x="78740" y="969019"/>
                      <a:pt x="77470" y="956980"/>
                    </a:cubicBezTo>
                    <a:lnTo>
                      <a:pt x="81280" y="945943"/>
                    </a:lnTo>
                    <a:cubicBezTo>
                      <a:pt x="90170" y="922867"/>
                      <a:pt x="88900" y="911831"/>
                      <a:pt x="87630" y="894775"/>
                    </a:cubicBezTo>
                    <a:cubicBezTo>
                      <a:pt x="86360" y="887752"/>
                      <a:pt x="86360" y="879725"/>
                      <a:pt x="85090" y="868689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31361" y="83820"/>
                      <a:pt x="1098898" y="85090"/>
                      <a:pt x="1296352" y="85090"/>
                    </a:cubicBezTo>
                    <a:lnTo>
                      <a:pt x="1433971" y="85090"/>
                    </a:lnTo>
                    <a:lnTo>
                      <a:pt x="1380120" y="80010"/>
                    </a:lnTo>
                    <a:cubicBezTo>
                      <a:pt x="1416021" y="80010"/>
                      <a:pt x="1439955" y="81280"/>
                      <a:pt x="1469872" y="81280"/>
                    </a:cubicBezTo>
                    <a:cubicBezTo>
                      <a:pt x="1487822" y="81280"/>
                      <a:pt x="1505773" y="82550"/>
                      <a:pt x="1523723" y="82550"/>
                    </a:cubicBezTo>
                    <a:lnTo>
                      <a:pt x="1535690" y="82550"/>
                    </a:lnTo>
                    <a:cubicBezTo>
                      <a:pt x="1553640" y="81280"/>
                      <a:pt x="1577574" y="80010"/>
                      <a:pt x="1589541" y="77470"/>
                    </a:cubicBezTo>
                    <a:lnTo>
                      <a:pt x="1589541" y="78740"/>
                    </a:lnTo>
                    <a:cubicBezTo>
                      <a:pt x="1727160" y="83820"/>
                      <a:pt x="1822896" y="82550"/>
                      <a:pt x="1900681" y="78740"/>
                    </a:cubicBezTo>
                    <a:lnTo>
                      <a:pt x="1912647" y="78740"/>
                    </a:lnTo>
                    <a:cubicBezTo>
                      <a:pt x="2199853" y="78740"/>
                      <a:pt x="2522960" y="78740"/>
                      <a:pt x="2594761" y="86360"/>
                    </a:cubicBezTo>
                    <a:lnTo>
                      <a:pt x="2606728" y="86360"/>
                    </a:lnTo>
                    <a:cubicBezTo>
                      <a:pt x="2714430" y="86360"/>
                      <a:pt x="2738364" y="86360"/>
                      <a:pt x="2744348" y="80010"/>
                    </a:cubicBezTo>
                    <a:lnTo>
                      <a:pt x="2792215" y="80010"/>
                    </a:lnTo>
                    <a:lnTo>
                      <a:pt x="2870000" y="83820"/>
                    </a:lnTo>
                    <a:lnTo>
                      <a:pt x="2941802" y="78740"/>
                    </a:lnTo>
                    <a:cubicBezTo>
                      <a:pt x="2977702" y="78740"/>
                      <a:pt x="3013603" y="78740"/>
                      <a:pt x="3037537" y="80010"/>
                    </a:cubicBezTo>
                    <a:lnTo>
                      <a:pt x="3037537" y="88900"/>
                    </a:lnTo>
                    <a:cubicBezTo>
                      <a:pt x="3187123" y="91440"/>
                      <a:pt x="3408511" y="90170"/>
                      <a:pt x="3570064" y="88900"/>
                    </a:cubicBezTo>
                    <a:cubicBezTo>
                      <a:pt x="3641866" y="88900"/>
                      <a:pt x="3707683" y="87630"/>
                      <a:pt x="3743584" y="87630"/>
                    </a:cubicBezTo>
                    <a:lnTo>
                      <a:pt x="3743584" y="85090"/>
                    </a:lnTo>
                    <a:lnTo>
                      <a:pt x="4234228" y="85090"/>
                    </a:lnTo>
                    <a:lnTo>
                      <a:pt x="4234228" y="87630"/>
                    </a:lnTo>
                    <a:cubicBezTo>
                      <a:pt x="4252178" y="86360"/>
                      <a:pt x="4270128" y="86360"/>
                      <a:pt x="4282095" y="85090"/>
                    </a:cubicBezTo>
                    <a:lnTo>
                      <a:pt x="4443649" y="85090"/>
                    </a:lnTo>
                    <a:cubicBezTo>
                      <a:pt x="4868474" y="85090"/>
                      <a:pt x="5311249" y="85090"/>
                      <a:pt x="5700173" y="81280"/>
                    </a:cubicBezTo>
                    <a:lnTo>
                      <a:pt x="5724108" y="81280"/>
                    </a:lnTo>
                    <a:cubicBezTo>
                      <a:pt x="5765992" y="81280"/>
                      <a:pt x="5801893" y="80010"/>
                      <a:pt x="5843777" y="80010"/>
                    </a:cubicBezTo>
                    <a:lnTo>
                      <a:pt x="6047214" y="77470"/>
                    </a:lnTo>
                    <a:lnTo>
                      <a:pt x="6005330" y="74930"/>
                    </a:lnTo>
                    <a:lnTo>
                      <a:pt x="6095082" y="74930"/>
                    </a:lnTo>
                    <a:cubicBezTo>
                      <a:pt x="6124999" y="78740"/>
                      <a:pt x="6178850" y="81280"/>
                      <a:pt x="6214751" y="83820"/>
                    </a:cubicBezTo>
                    <a:lnTo>
                      <a:pt x="6220735" y="77470"/>
                    </a:lnTo>
                    <a:lnTo>
                      <a:pt x="6226718" y="82550"/>
                    </a:lnTo>
                    <a:cubicBezTo>
                      <a:pt x="6244668" y="81280"/>
                      <a:pt x="6358353" y="82550"/>
                      <a:pt x="6454089" y="82550"/>
                    </a:cubicBezTo>
                    <a:lnTo>
                      <a:pt x="6729328" y="82550"/>
                    </a:lnTo>
                    <a:lnTo>
                      <a:pt x="6729328" y="78740"/>
                    </a:lnTo>
                    <a:cubicBezTo>
                      <a:pt x="6753261" y="78740"/>
                      <a:pt x="6771212" y="78740"/>
                      <a:pt x="6795146" y="77470"/>
                    </a:cubicBezTo>
                    <a:lnTo>
                      <a:pt x="6801130" y="77470"/>
                    </a:lnTo>
                    <a:cubicBezTo>
                      <a:pt x="6866947" y="76200"/>
                      <a:pt x="6938749" y="74930"/>
                      <a:pt x="7022517" y="73660"/>
                    </a:cubicBezTo>
                    <a:cubicBezTo>
                      <a:pt x="7016533" y="74930"/>
                      <a:pt x="7016533" y="76200"/>
                      <a:pt x="7010550" y="77470"/>
                    </a:cubicBezTo>
                    <a:cubicBezTo>
                      <a:pt x="7004566" y="83820"/>
                      <a:pt x="7040468" y="87630"/>
                      <a:pt x="7058418" y="88900"/>
                    </a:cubicBezTo>
                    <a:lnTo>
                      <a:pt x="7070385" y="88900"/>
                    </a:lnTo>
                    <a:cubicBezTo>
                      <a:pt x="7231938" y="90170"/>
                      <a:pt x="7261855" y="88900"/>
                      <a:pt x="7285789" y="85090"/>
                    </a:cubicBezTo>
                    <a:cubicBezTo>
                      <a:pt x="7291773" y="83820"/>
                      <a:pt x="7303739" y="82550"/>
                      <a:pt x="7441359" y="83820"/>
                    </a:cubicBezTo>
                    <a:lnTo>
                      <a:pt x="7453326" y="83820"/>
                    </a:lnTo>
                    <a:cubicBezTo>
                      <a:pt x="7471276" y="82550"/>
                      <a:pt x="7483242" y="81280"/>
                      <a:pt x="7489227" y="80010"/>
                    </a:cubicBezTo>
                    <a:cubicBezTo>
                      <a:pt x="7644796" y="78740"/>
                      <a:pt x="7698648" y="77470"/>
                      <a:pt x="7740531" y="76200"/>
                    </a:cubicBezTo>
                    <a:lnTo>
                      <a:pt x="7890118" y="78740"/>
                    </a:lnTo>
                    <a:cubicBezTo>
                      <a:pt x="7943969" y="80010"/>
                      <a:pt x="7973886" y="80010"/>
                      <a:pt x="7991836" y="81280"/>
                    </a:cubicBezTo>
                    <a:lnTo>
                      <a:pt x="7991836" y="90170"/>
                    </a:lnTo>
                    <a:lnTo>
                      <a:pt x="8703868" y="92710"/>
                    </a:lnTo>
                    <a:lnTo>
                      <a:pt x="8679934" y="91440"/>
                    </a:lnTo>
                    <a:cubicBezTo>
                      <a:pt x="8727801" y="90170"/>
                      <a:pt x="8823537" y="87630"/>
                      <a:pt x="8889354" y="87630"/>
                    </a:cubicBezTo>
                    <a:cubicBezTo>
                      <a:pt x="9032958" y="85090"/>
                      <a:pt x="9092792" y="83820"/>
                      <a:pt x="9114417" y="81280"/>
                    </a:cubicBezTo>
                    <a:lnTo>
                      <a:pt x="9124576" y="81280"/>
                    </a:lnTo>
                    <a:lnTo>
                      <a:pt x="9127117" y="85090"/>
                    </a:lnTo>
                    <a:lnTo>
                      <a:pt x="9127117" y="63500"/>
                    </a:lnTo>
                    <a:lnTo>
                      <a:pt x="9129656" y="63500"/>
                    </a:lnTo>
                    <a:lnTo>
                      <a:pt x="9128386" y="85090"/>
                    </a:lnTo>
                    <a:lnTo>
                      <a:pt x="9132196" y="83820"/>
                    </a:lnTo>
                    <a:cubicBezTo>
                      <a:pt x="9138546" y="82550"/>
                      <a:pt x="9163946" y="81280"/>
                      <a:pt x="9190617" y="80010"/>
                    </a:cubicBezTo>
                    <a:lnTo>
                      <a:pt x="9190617" y="85090"/>
                    </a:lnTo>
                    <a:cubicBezTo>
                      <a:pt x="9214746" y="86360"/>
                      <a:pt x="9235067" y="85090"/>
                      <a:pt x="9255386" y="82550"/>
                    </a:cubicBezTo>
                    <a:cubicBezTo>
                      <a:pt x="9282056" y="80010"/>
                      <a:pt x="9308726" y="77470"/>
                      <a:pt x="9345556" y="82550"/>
                    </a:cubicBezTo>
                    <a:cubicBezTo>
                      <a:pt x="9354446" y="82550"/>
                      <a:pt x="9367146" y="85090"/>
                      <a:pt x="9379846" y="86360"/>
                    </a:cubicBezTo>
                    <a:cubicBezTo>
                      <a:pt x="9407786" y="90170"/>
                      <a:pt x="9417946" y="91440"/>
                      <a:pt x="9423026" y="86360"/>
                    </a:cubicBezTo>
                    <a:lnTo>
                      <a:pt x="9424296" y="85090"/>
                    </a:lnTo>
                    <a:cubicBezTo>
                      <a:pt x="9431917" y="85090"/>
                      <a:pt x="9439536" y="85090"/>
                      <a:pt x="9448426" y="83820"/>
                    </a:cubicBezTo>
                    <a:cubicBezTo>
                      <a:pt x="9471286" y="82550"/>
                      <a:pt x="9494146" y="81280"/>
                      <a:pt x="9520817" y="85090"/>
                    </a:cubicBezTo>
                    <a:lnTo>
                      <a:pt x="9523356" y="85090"/>
                    </a:lnTo>
                    <a:cubicBezTo>
                      <a:pt x="9524626" y="85090"/>
                      <a:pt x="9525896" y="85090"/>
                      <a:pt x="9525896" y="83820"/>
                    </a:cubicBezTo>
                    <a:lnTo>
                      <a:pt x="9539867" y="86360"/>
                    </a:lnTo>
                    <a:cubicBezTo>
                      <a:pt x="9552567" y="88900"/>
                      <a:pt x="9575426" y="87630"/>
                      <a:pt x="9595746" y="86360"/>
                    </a:cubicBezTo>
                    <a:cubicBezTo>
                      <a:pt x="9605906" y="86360"/>
                      <a:pt x="9617336" y="85090"/>
                      <a:pt x="9623686" y="85090"/>
                    </a:cubicBezTo>
                    <a:lnTo>
                      <a:pt x="9624956" y="90170"/>
                    </a:lnTo>
                    <a:cubicBezTo>
                      <a:pt x="9646546" y="83820"/>
                      <a:pt x="9673217" y="83820"/>
                      <a:pt x="9703696" y="85090"/>
                    </a:cubicBezTo>
                    <a:cubicBezTo>
                      <a:pt x="9727826" y="86360"/>
                      <a:pt x="9755767" y="86360"/>
                      <a:pt x="9784976" y="83820"/>
                    </a:cubicBezTo>
                    <a:lnTo>
                      <a:pt x="9781167" y="87630"/>
                    </a:lnTo>
                    <a:lnTo>
                      <a:pt x="9804026" y="85090"/>
                    </a:lnTo>
                    <a:cubicBezTo>
                      <a:pt x="9806567" y="85090"/>
                      <a:pt x="9809107" y="85090"/>
                      <a:pt x="9812917" y="83820"/>
                    </a:cubicBezTo>
                    <a:lnTo>
                      <a:pt x="9814186" y="90170"/>
                    </a:lnTo>
                    <a:cubicBezTo>
                      <a:pt x="9830696" y="88900"/>
                      <a:pt x="9847207" y="87630"/>
                      <a:pt x="9868796" y="88900"/>
                    </a:cubicBezTo>
                    <a:lnTo>
                      <a:pt x="9872607" y="88900"/>
                    </a:lnTo>
                    <a:lnTo>
                      <a:pt x="9882767" y="90170"/>
                    </a:lnTo>
                    <a:lnTo>
                      <a:pt x="9882767" y="109220"/>
                    </a:lnTo>
                    <a:lnTo>
                      <a:pt x="9895467" y="109220"/>
                    </a:lnTo>
                    <a:lnTo>
                      <a:pt x="9895467" y="115570"/>
                    </a:lnTo>
                    <a:cubicBezTo>
                      <a:pt x="9894196" y="129540"/>
                      <a:pt x="9892926" y="138430"/>
                      <a:pt x="9890386" y="148590"/>
                    </a:cubicBezTo>
                    <a:lnTo>
                      <a:pt x="9890386" y="151130"/>
                    </a:lnTo>
                    <a:cubicBezTo>
                      <a:pt x="9885307" y="176530"/>
                      <a:pt x="9881496" y="201930"/>
                      <a:pt x="9882767" y="271780"/>
                    </a:cubicBezTo>
                    <a:lnTo>
                      <a:pt x="9886576" y="271780"/>
                    </a:lnTo>
                    <a:cubicBezTo>
                      <a:pt x="9885307" y="293370"/>
                      <a:pt x="9884036" y="311150"/>
                      <a:pt x="9881496" y="321310"/>
                    </a:cubicBezTo>
                    <a:cubicBezTo>
                      <a:pt x="9881496" y="369570"/>
                      <a:pt x="9882767" y="372110"/>
                      <a:pt x="9889117" y="372110"/>
                    </a:cubicBezTo>
                    <a:cubicBezTo>
                      <a:pt x="9889117" y="384810"/>
                      <a:pt x="9890386" y="394970"/>
                      <a:pt x="9892926" y="407670"/>
                    </a:cubicBezTo>
                    <a:cubicBezTo>
                      <a:pt x="9894196" y="417830"/>
                      <a:pt x="9896736" y="429260"/>
                      <a:pt x="9896736" y="443230"/>
                    </a:cubicBezTo>
                    <a:lnTo>
                      <a:pt x="9891657" y="443230"/>
                    </a:lnTo>
                    <a:lnTo>
                      <a:pt x="9891657" y="449580"/>
                    </a:lnTo>
                    <a:cubicBezTo>
                      <a:pt x="9889117" y="513080"/>
                      <a:pt x="9892926" y="520700"/>
                      <a:pt x="9896736" y="528320"/>
                    </a:cubicBezTo>
                    <a:cubicBezTo>
                      <a:pt x="9898007" y="530860"/>
                      <a:pt x="9899276" y="534670"/>
                      <a:pt x="9900546" y="544830"/>
                    </a:cubicBezTo>
                    <a:lnTo>
                      <a:pt x="9891657" y="546100"/>
                    </a:lnTo>
                    <a:close/>
                    <a:moveTo>
                      <a:pt x="9895467" y="756920"/>
                    </a:moveTo>
                    <a:lnTo>
                      <a:pt x="9892926" y="751840"/>
                    </a:lnTo>
                    <a:lnTo>
                      <a:pt x="9894196" y="745490"/>
                    </a:lnTo>
                    <a:cubicBezTo>
                      <a:pt x="9895467" y="750570"/>
                      <a:pt x="9895467" y="754380"/>
                      <a:pt x="9895467" y="756920"/>
                    </a:cubicBezTo>
                    <a:close/>
                    <a:moveTo>
                      <a:pt x="73660" y="2348486"/>
                    </a:moveTo>
                    <a:lnTo>
                      <a:pt x="76200" y="2353566"/>
                    </a:lnTo>
                    <a:lnTo>
                      <a:pt x="74930" y="2359916"/>
                    </a:lnTo>
                    <a:cubicBezTo>
                      <a:pt x="73660" y="2356106"/>
                      <a:pt x="73660" y="2352296"/>
                      <a:pt x="73660" y="2348486"/>
                    </a:cubicBezTo>
                    <a:close/>
                    <a:moveTo>
                      <a:pt x="9931026" y="628650"/>
                    </a:moveTo>
                    <a:lnTo>
                      <a:pt x="9931026" y="619760"/>
                    </a:lnTo>
                    <a:cubicBezTo>
                      <a:pt x="9931026" y="623570"/>
                      <a:pt x="9932296" y="626110"/>
                      <a:pt x="9932296" y="628650"/>
                    </a:cubicBezTo>
                    <a:lnTo>
                      <a:pt x="9931026" y="628650"/>
                    </a:lnTo>
                    <a:close/>
                    <a:moveTo>
                      <a:pt x="9960236" y="1223858"/>
                    </a:moveTo>
                    <a:lnTo>
                      <a:pt x="9956426" y="1222854"/>
                    </a:lnTo>
                    <a:cubicBezTo>
                      <a:pt x="9957696" y="1222854"/>
                      <a:pt x="9958967" y="1223858"/>
                      <a:pt x="9960236" y="1223858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</p:grpSp>
        <p:sp>
          <p:nvSpPr>
            <p:cNvPr id="14" name="Freeform 14"/>
            <p:cNvSpPr/>
            <p:nvPr/>
          </p:nvSpPr>
          <p:spPr>
            <a:xfrm>
              <a:off x="3049293" y="0"/>
              <a:ext cx="1988668" cy="1727655"/>
            </a:xfrm>
            <a:custGeom>
              <a:avLst/>
              <a:gdLst/>
              <a:ahLst/>
              <a:cxnLst/>
              <a:rect l="l" t="t" r="r" b="b"/>
              <a:pathLst>
                <a:path w="1988668" h="1727655">
                  <a:moveTo>
                    <a:pt x="0" y="0"/>
                  </a:moveTo>
                  <a:lnTo>
                    <a:pt x="1988668" y="0"/>
                  </a:lnTo>
                  <a:lnTo>
                    <a:pt x="1988668" y="1727655"/>
                  </a:lnTo>
                  <a:lnTo>
                    <a:pt x="0" y="1727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332611" y="1758705"/>
              <a:ext cx="6765988" cy="764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935F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何地發生糧食不足問題</a:t>
              </a:r>
              <a:r>
                <a:rPr lang="en-US" sz="3600" b="1" dirty="0">
                  <a:solidFill>
                    <a:srgbClr val="935F5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303279" y="1645613"/>
              <a:ext cx="1029332" cy="102933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9AC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54471" y="1663455"/>
              <a:ext cx="726948" cy="860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52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BM Hanna"/>
                </a:rPr>
                <a:t>3</a:t>
              </a:r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4898837D-1EE0-417F-BD9A-5784F98DD454}"/>
              </a:ext>
            </a:extLst>
          </p:cNvPr>
          <p:cNvSpPr txBox="1"/>
          <p:nvPr/>
        </p:nvSpPr>
        <p:spPr>
          <a:xfrm>
            <a:off x="8115350" y="2916694"/>
            <a:ext cx="10877767" cy="709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 algn="l">
              <a:lnSpc>
                <a:spcPts val="640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參考世界糧食計劃署的「飢餓地圖</a:t>
            </a:r>
            <a:r>
              <a:rPr lang="en-US" sz="24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看看哪裡有人受飢餓煎熬</a:t>
            </a:r>
            <a:endParaRPr lang="en-US" sz="2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92495A6-CDF7-46BE-98FF-D2507F7D9A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294977" y="1572923"/>
            <a:ext cx="6135062" cy="1889728"/>
            <a:chOff x="0" y="0"/>
            <a:chExt cx="10069429" cy="3101596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10069430" cy="3104136"/>
            </a:xfrm>
            <a:custGeom>
              <a:avLst/>
              <a:gdLst/>
              <a:ahLst/>
              <a:cxnLst/>
              <a:rect l="l" t="t" r="r" b="b"/>
              <a:pathLst>
                <a:path w="10069430" h="3104136">
                  <a:moveTo>
                    <a:pt x="10066889" y="1039250"/>
                  </a:moveTo>
                  <a:lnTo>
                    <a:pt x="10069430" y="1027211"/>
                  </a:lnTo>
                  <a:lnTo>
                    <a:pt x="10063080" y="1030221"/>
                  </a:lnTo>
                  <a:lnTo>
                    <a:pt x="10063080" y="1011158"/>
                  </a:lnTo>
                  <a:cubicBezTo>
                    <a:pt x="10063080" y="1010155"/>
                    <a:pt x="10061810" y="1007145"/>
                    <a:pt x="10060539" y="1003131"/>
                  </a:cubicBezTo>
                  <a:lnTo>
                    <a:pt x="10060539" y="1001125"/>
                  </a:lnTo>
                  <a:lnTo>
                    <a:pt x="10059270" y="1001125"/>
                  </a:lnTo>
                  <a:cubicBezTo>
                    <a:pt x="10057999" y="997112"/>
                    <a:pt x="10054189" y="997112"/>
                    <a:pt x="10052920" y="997112"/>
                  </a:cubicBezTo>
                  <a:cubicBezTo>
                    <a:pt x="10052920" y="965006"/>
                    <a:pt x="10054189" y="931897"/>
                    <a:pt x="10055460" y="899791"/>
                  </a:cubicBezTo>
                  <a:cubicBezTo>
                    <a:pt x="10055460" y="890762"/>
                    <a:pt x="10056730" y="882735"/>
                    <a:pt x="10056730" y="873706"/>
                  </a:cubicBezTo>
                  <a:lnTo>
                    <a:pt x="10060539" y="873706"/>
                  </a:lnTo>
                  <a:lnTo>
                    <a:pt x="10060539" y="847090"/>
                  </a:lnTo>
                  <a:lnTo>
                    <a:pt x="10064349" y="847090"/>
                  </a:lnTo>
                  <a:lnTo>
                    <a:pt x="10064349" y="816610"/>
                  </a:lnTo>
                  <a:cubicBezTo>
                    <a:pt x="10066889" y="781050"/>
                    <a:pt x="10069430" y="726440"/>
                    <a:pt x="10066889" y="692150"/>
                  </a:cubicBezTo>
                  <a:cubicBezTo>
                    <a:pt x="10068160" y="674370"/>
                    <a:pt x="10065620" y="652780"/>
                    <a:pt x="10064349" y="641350"/>
                  </a:cubicBezTo>
                  <a:lnTo>
                    <a:pt x="10065620" y="641350"/>
                  </a:lnTo>
                  <a:lnTo>
                    <a:pt x="10061810" y="542290"/>
                  </a:lnTo>
                  <a:lnTo>
                    <a:pt x="10063080" y="541020"/>
                  </a:lnTo>
                  <a:lnTo>
                    <a:pt x="10063080" y="537210"/>
                  </a:lnTo>
                  <a:cubicBezTo>
                    <a:pt x="10063080" y="502920"/>
                    <a:pt x="10061810" y="468630"/>
                    <a:pt x="10061810" y="431800"/>
                  </a:cubicBezTo>
                  <a:cubicBezTo>
                    <a:pt x="10059270" y="361950"/>
                    <a:pt x="10057999" y="290830"/>
                    <a:pt x="10064349" y="213360"/>
                  </a:cubicBezTo>
                  <a:lnTo>
                    <a:pt x="10064349" y="207010"/>
                  </a:lnTo>
                  <a:cubicBezTo>
                    <a:pt x="10063080" y="191770"/>
                    <a:pt x="10063080" y="176530"/>
                    <a:pt x="10063080" y="158750"/>
                  </a:cubicBezTo>
                  <a:lnTo>
                    <a:pt x="10063080" y="80010"/>
                  </a:lnTo>
                  <a:lnTo>
                    <a:pt x="10068160" y="59690"/>
                  </a:lnTo>
                  <a:lnTo>
                    <a:pt x="10068160" y="8890"/>
                  </a:lnTo>
                  <a:lnTo>
                    <a:pt x="10061810" y="8890"/>
                  </a:lnTo>
                  <a:cubicBezTo>
                    <a:pt x="10023710" y="8890"/>
                    <a:pt x="9967830" y="7620"/>
                    <a:pt x="9952589" y="7620"/>
                  </a:cubicBezTo>
                  <a:cubicBezTo>
                    <a:pt x="9924649" y="7620"/>
                    <a:pt x="9909410" y="7620"/>
                    <a:pt x="9901789" y="8890"/>
                  </a:cubicBezTo>
                  <a:cubicBezTo>
                    <a:pt x="9868770" y="0"/>
                    <a:pt x="9790030" y="1270"/>
                    <a:pt x="9713830" y="3810"/>
                  </a:cubicBezTo>
                  <a:cubicBezTo>
                    <a:pt x="9675730" y="5080"/>
                    <a:pt x="9638899" y="5080"/>
                    <a:pt x="9613499" y="3810"/>
                  </a:cubicBezTo>
                  <a:lnTo>
                    <a:pt x="9609689" y="3810"/>
                  </a:lnTo>
                  <a:lnTo>
                    <a:pt x="9607149" y="10160"/>
                  </a:lnTo>
                  <a:cubicBezTo>
                    <a:pt x="9556349" y="10160"/>
                    <a:pt x="9506820" y="11430"/>
                    <a:pt x="9442049" y="13970"/>
                  </a:cubicBezTo>
                  <a:lnTo>
                    <a:pt x="9430620" y="13970"/>
                  </a:lnTo>
                  <a:lnTo>
                    <a:pt x="9431889" y="16510"/>
                  </a:lnTo>
                  <a:lnTo>
                    <a:pt x="9398870" y="16510"/>
                  </a:lnTo>
                  <a:lnTo>
                    <a:pt x="9398870" y="21590"/>
                  </a:lnTo>
                  <a:cubicBezTo>
                    <a:pt x="9376009" y="21590"/>
                    <a:pt x="9351880" y="20320"/>
                    <a:pt x="9325209" y="19050"/>
                  </a:cubicBezTo>
                  <a:cubicBezTo>
                    <a:pt x="9302349" y="17780"/>
                    <a:pt x="9279489" y="17780"/>
                    <a:pt x="9256630" y="16510"/>
                  </a:cubicBezTo>
                  <a:lnTo>
                    <a:pt x="9256630" y="15240"/>
                  </a:lnTo>
                  <a:cubicBezTo>
                    <a:pt x="9249009" y="13970"/>
                    <a:pt x="9240120" y="13970"/>
                    <a:pt x="9232499" y="12700"/>
                  </a:cubicBezTo>
                  <a:lnTo>
                    <a:pt x="9231230" y="44450"/>
                  </a:lnTo>
                  <a:lnTo>
                    <a:pt x="9227420" y="44450"/>
                  </a:lnTo>
                  <a:lnTo>
                    <a:pt x="9227420" y="13970"/>
                  </a:lnTo>
                  <a:cubicBezTo>
                    <a:pt x="9041437" y="10160"/>
                    <a:pt x="8793135" y="12700"/>
                    <a:pt x="8550890" y="15240"/>
                  </a:cubicBezTo>
                  <a:cubicBezTo>
                    <a:pt x="8302588" y="17780"/>
                    <a:pt x="8066398" y="20320"/>
                    <a:pt x="7848378" y="16510"/>
                  </a:cubicBezTo>
                  <a:cubicBezTo>
                    <a:pt x="7745423" y="17780"/>
                    <a:pt x="7666693" y="17780"/>
                    <a:pt x="7600076" y="16510"/>
                  </a:cubicBezTo>
                  <a:lnTo>
                    <a:pt x="7600076" y="15240"/>
                  </a:lnTo>
                  <a:lnTo>
                    <a:pt x="7394167" y="12700"/>
                  </a:lnTo>
                  <a:lnTo>
                    <a:pt x="7394167" y="16510"/>
                  </a:lnTo>
                  <a:cubicBezTo>
                    <a:pt x="7327550" y="16510"/>
                    <a:pt x="7254877" y="17780"/>
                    <a:pt x="7176146" y="17780"/>
                  </a:cubicBezTo>
                  <a:lnTo>
                    <a:pt x="7127697" y="12700"/>
                  </a:lnTo>
                  <a:lnTo>
                    <a:pt x="7097416" y="12700"/>
                  </a:lnTo>
                  <a:cubicBezTo>
                    <a:pt x="7018686" y="11430"/>
                    <a:pt x="6982351" y="11430"/>
                    <a:pt x="6970237" y="19050"/>
                  </a:cubicBezTo>
                  <a:lnTo>
                    <a:pt x="6970237" y="21590"/>
                  </a:lnTo>
                  <a:cubicBezTo>
                    <a:pt x="6939957" y="22860"/>
                    <a:pt x="6909676" y="22860"/>
                    <a:pt x="6885452" y="24130"/>
                  </a:cubicBezTo>
                  <a:cubicBezTo>
                    <a:pt x="6824890" y="19050"/>
                    <a:pt x="6746160" y="20320"/>
                    <a:pt x="6655319" y="20320"/>
                  </a:cubicBezTo>
                  <a:cubicBezTo>
                    <a:pt x="6564476" y="21590"/>
                    <a:pt x="6467578" y="21590"/>
                    <a:pt x="6400961" y="16510"/>
                  </a:cubicBezTo>
                  <a:lnTo>
                    <a:pt x="6394904" y="15240"/>
                  </a:lnTo>
                  <a:lnTo>
                    <a:pt x="6382792" y="15240"/>
                  </a:lnTo>
                  <a:cubicBezTo>
                    <a:pt x="6352511" y="16510"/>
                    <a:pt x="6231389" y="17780"/>
                    <a:pt x="6116322" y="19050"/>
                  </a:cubicBezTo>
                  <a:cubicBezTo>
                    <a:pt x="6007312" y="20320"/>
                    <a:pt x="5886189" y="21590"/>
                    <a:pt x="5789290" y="22860"/>
                  </a:cubicBezTo>
                  <a:cubicBezTo>
                    <a:pt x="5771123" y="20320"/>
                    <a:pt x="5734786" y="19050"/>
                    <a:pt x="5692393" y="19050"/>
                  </a:cubicBezTo>
                  <a:cubicBezTo>
                    <a:pt x="5553102" y="20320"/>
                    <a:pt x="5395642" y="21590"/>
                    <a:pt x="5201845" y="21590"/>
                  </a:cubicBezTo>
                  <a:lnTo>
                    <a:pt x="5195790" y="20320"/>
                  </a:lnTo>
                  <a:lnTo>
                    <a:pt x="5165509" y="21590"/>
                  </a:lnTo>
                  <a:cubicBezTo>
                    <a:pt x="5038330" y="21590"/>
                    <a:pt x="4911151" y="20320"/>
                    <a:pt x="4783972" y="20320"/>
                  </a:cubicBezTo>
                  <a:lnTo>
                    <a:pt x="4783972" y="17780"/>
                  </a:lnTo>
                  <a:cubicBezTo>
                    <a:pt x="4747635" y="19050"/>
                    <a:pt x="4711299" y="19050"/>
                    <a:pt x="4681018" y="20320"/>
                  </a:cubicBezTo>
                  <a:lnTo>
                    <a:pt x="4632569" y="20320"/>
                  </a:lnTo>
                  <a:cubicBezTo>
                    <a:pt x="4335818" y="19050"/>
                    <a:pt x="4026955" y="17780"/>
                    <a:pt x="3712036" y="17780"/>
                  </a:cubicBezTo>
                  <a:lnTo>
                    <a:pt x="3699924" y="17780"/>
                  </a:lnTo>
                  <a:lnTo>
                    <a:pt x="3681755" y="22860"/>
                  </a:lnTo>
                  <a:lnTo>
                    <a:pt x="3681755" y="27940"/>
                  </a:lnTo>
                  <a:lnTo>
                    <a:pt x="3669643" y="27940"/>
                  </a:lnTo>
                  <a:lnTo>
                    <a:pt x="3294162" y="16510"/>
                  </a:lnTo>
                  <a:cubicBezTo>
                    <a:pt x="3239657" y="16510"/>
                    <a:pt x="3209377" y="19050"/>
                    <a:pt x="3173039" y="20320"/>
                  </a:cubicBezTo>
                  <a:cubicBezTo>
                    <a:pt x="3118535" y="22860"/>
                    <a:pt x="3070085" y="26670"/>
                    <a:pt x="2912626" y="21590"/>
                  </a:cubicBezTo>
                  <a:lnTo>
                    <a:pt x="2912626" y="24130"/>
                  </a:lnTo>
                  <a:lnTo>
                    <a:pt x="2531089" y="24130"/>
                  </a:lnTo>
                  <a:cubicBezTo>
                    <a:pt x="2088991" y="24130"/>
                    <a:pt x="1580276" y="24130"/>
                    <a:pt x="1186627" y="19050"/>
                  </a:cubicBezTo>
                  <a:lnTo>
                    <a:pt x="1023111" y="17780"/>
                  </a:lnTo>
                  <a:lnTo>
                    <a:pt x="1089728" y="24130"/>
                  </a:lnTo>
                  <a:lnTo>
                    <a:pt x="1053391" y="24130"/>
                  </a:lnTo>
                  <a:cubicBezTo>
                    <a:pt x="895932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74514" y="3099056"/>
                  </a:lnTo>
                  <a:cubicBezTo>
                    <a:pt x="1289581" y="3099056"/>
                    <a:pt x="1398591" y="3097786"/>
                    <a:pt x="1513658" y="3096516"/>
                  </a:cubicBezTo>
                  <a:cubicBezTo>
                    <a:pt x="1761959" y="3093976"/>
                    <a:pt x="1998149" y="3091436"/>
                    <a:pt x="2216170" y="3095246"/>
                  </a:cubicBezTo>
                  <a:cubicBezTo>
                    <a:pt x="2319124" y="3093976"/>
                    <a:pt x="2397854" y="3093976"/>
                    <a:pt x="2464472" y="3095246"/>
                  </a:cubicBezTo>
                  <a:lnTo>
                    <a:pt x="2464472" y="3096516"/>
                  </a:lnTo>
                  <a:lnTo>
                    <a:pt x="2506864" y="3096516"/>
                  </a:lnTo>
                  <a:lnTo>
                    <a:pt x="2664324" y="3099056"/>
                  </a:lnTo>
                  <a:lnTo>
                    <a:pt x="2664324" y="3095246"/>
                  </a:lnTo>
                  <a:cubicBezTo>
                    <a:pt x="2730941" y="3095246"/>
                    <a:pt x="2803615" y="3093976"/>
                    <a:pt x="2882345" y="3093976"/>
                  </a:cubicBezTo>
                  <a:lnTo>
                    <a:pt x="2936850" y="3100326"/>
                  </a:lnTo>
                  <a:lnTo>
                    <a:pt x="2973187" y="3100326"/>
                  </a:lnTo>
                  <a:cubicBezTo>
                    <a:pt x="3051917" y="3101596"/>
                    <a:pt x="3088253" y="3101596"/>
                    <a:pt x="3100366" y="3093976"/>
                  </a:cubicBezTo>
                  <a:lnTo>
                    <a:pt x="3100366" y="3091436"/>
                  </a:lnTo>
                  <a:cubicBezTo>
                    <a:pt x="3130647" y="3090166"/>
                    <a:pt x="3160927" y="3090166"/>
                    <a:pt x="3185152" y="3088896"/>
                  </a:cubicBezTo>
                  <a:cubicBezTo>
                    <a:pt x="3245713" y="3093976"/>
                    <a:pt x="3324443" y="3092706"/>
                    <a:pt x="3415285" y="3092706"/>
                  </a:cubicBezTo>
                  <a:cubicBezTo>
                    <a:pt x="3506127" y="3091436"/>
                    <a:pt x="3603025" y="3091436"/>
                    <a:pt x="3669643" y="3096516"/>
                  </a:cubicBezTo>
                  <a:lnTo>
                    <a:pt x="3675699" y="3097786"/>
                  </a:lnTo>
                  <a:lnTo>
                    <a:pt x="3687811" y="3097786"/>
                  </a:lnTo>
                  <a:cubicBezTo>
                    <a:pt x="3718092" y="3096516"/>
                    <a:pt x="3839214" y="3095246"/>
                    <a:pt x="3954281" y="3093976"/>
                  </a:cubicBezTo>
                  <a:cubicBezTo>
                    <a:pt x="4063292" y="3092706"/>
                    <a:pt x="4184414" y="3091436"/>
                    <a:pt x="4281313" y="3090166"/>
                  </a:cubicBezTo>
                  <a:cubicBezTo>
                    <a:pt x="4299481" y="3092706"/>
                    <a:pt x="4341874" y="3093976"/>
                    <a:pt x="4378211" y="3093976"/>
                  </a:cubicBezTo>
                  <a:cubicBezTo>
                    <a:pt x="4517502" y="3092706"/>
                    <a:pt x="4674962" y="3091436"/>
                    <a:pt x="4868758" y="3091436"/>
                  </a:cubicBezTo>
                  <a:lnTo>
                    <a:pt x="4874814" y="3092706"/>
                  </a:lnTo>
                  <a:lnTo>
                    <a:pt x="4905095" y="3091436"/>
                  </a:lnTo>
                  <a:cubicBezTo>
                    <a:pt x="5032273" y="3091436"/>
                    <a:pt x="5159453" y="3092706"/>
                    <a:pt x="5286631" y="3092706"/>
                  </a:cubicBezTo>
                  <a:lnTo>
                    <a:pt x="5286631" y="3095246"/>
                  </a:lnTo>
                  <a:lnTo>
                    <a:pt x="5389586" y="3092706"/>
                  </a:lnTo>
                  <a:lnTo>
                    <a:pt x="5438034" y="3092706"/>
                  </a:lnTo>
                  <a:cubicBezTo>
                    <a:pt x="5734786" y="3093976"/>
                    <a:pt x="6043648" y="3095246"/>
                    <a:pt x="6358568" y="3095246"/>
                  </a:cubicBezTo>
                  <a:lnTo>
                    <a:pt x="6370680" y="3095246"/>
                  </a:lnTo>
                  <a:lnTo>
                    <a:pt x="6388849" y="3090166"/>
                  </a:lnTo>
                  <a:lnTo>
                    <a:pt x="6388849" y="3085086"/>
                  </a:lnTo>
                  <a:lnTo>
                    <a:pt x="6400961" y="3085086"/>
                  </a:lnTo>
                  <a:lnTo>
                    <a:pt x="6776441" y="3096516"/>
                  </a:lnTo>
                  <a:cubicBezTo>
                    <a:pt x="6830946" y="3096516"/>
                    <a:pt x="6861227" y="3093976"/>
                    <a:pt x="6897564" y="3092706"/>
                  </a:cubicBezTo>
                  <a:cubicBezTo>
                    <a:pt x="6952069" y="3090166"/>
                    <a:pt x="7000518" y="3086356"/>
                    <a:pt x="7157978" y="3091436"/>
                  </a:cubicBezTo>
                  <a:lnTo>
                    <a:pt x="7157978" y="3088896"/>
                  </a:lnTo>
                  <a:lnTo>
                    <a:pt x="7533458" y="3088896"/>
                  </a:lnTo>
                  <a:cubicBezTo>
                    <a:pt x="7975557" y="3088896"/>
                    <a:pt x="8484271" y="3088896"/>
                    <a:pt x="8877921" y="3093976"/>
                  </a:cubicBezTo>
                  <a:lnTo>
                    <a:pt x="9041436" y="3095246"/>
                  </a:lnTo>
                  <a:lnTo>
                    <a:pt x="8974819" y="3088896"/>
                  </a:lnTo>
                  <a:lnTo>
                    <a:pt x="9011155" y="3088896"/>
                  </a:lnTo>
                  <a:cubicBezTo>
                    <a:pt x="9162559" y="3091436"/>
                    <a:pt x="9219799" y="3092706"/>
                    <a:pt x="9227420" y="3088896"/>
                  </a:cubicBezTo>
                  <a:lnTo>
                    <a:pt x="9227420" y="3090166"/>
                  </a:lnTo>
                  <a:cubicBezTo>
                    <a:pt x="9228689" y="3090166"/>
                    <a:pt x="9228689" y="3090166"/>
                    <a:pt x="9229959" y="3088896"/>
                  </a:cubicBezTo>
                  <a:cubicBezTo>
                    <a:pt x="9231230" y="3088896"/>
                    <a:pt x="9232499" y="3090166"/>
                    <a:pt x="9235039" y="3090166"/>
                  </a:cubicBezTo>
                  <a:lnTo>
                    <a:pt x="9235039" y="3096516"/>
                  </a:lnTo>
                  <a:cubicBezTo>
                    <a:pt x="9270599" y="3095246"/>
                    <a:pt x="9299809" y="3095246"/>
                    <a:pt x="9325209" y="3096516"/>
                  </a:cubicBezTo>
                  <a:cubicBezTo>
                    <a:pt x="9354420" y="3097786"/>
                    <a:pt x="9381089" y="3097786"/>
                    <a:pt x="9409030" y="3095246"/>
                  </a:cubicBezTo>
                  <a:cubicBezTo>
                    <a:pt x="9410299" y="3096516"/>
                    <a:pt x="9411570" y="3099056"/>
                    <a:pt x="9415380" y="3100326"/>
                  </a:cubicBezTo>
                  <a:lnTo>
                    <a:pt x="9417920" y="3100326"/>
                  </a:lnTo>
                  <a:cubicBezTo>
                    <a:pt x="9421730" y="3100326"/>
                    <a:pt x="9424270" y="3099056"/>
                    <a:pt x="9426809" y="3099056"/>
                  </a:cubicBezTo>
                  <a:lnTo>
                    <a:pt x="9426809" y="3104136"/>
                  </a:lnTo>
                  <a:cubicBezTo>
                    <a:pt x="9495389" y="3104136"/>
                    <a:pt x="9516980" y="3096516"/>
                    <a:pt x="9527139" y="3090166"/>
                  </a:cubicBezTo>
                  <a:cubicBezTo>
                    <a:pt x="9581749" y="3091436"/>
                    <a:pt x="9630009" y="3093976"/>
                    <a:pt x="9676999" y="3097786"/>
                  </a:cubicBezTo>
                  <a:lnTo>
                    <a:pt x="9676999" y="3092706"/>
                  </a:lnTo>
                  <a:lnTo>
                    <a:pt x="9694780" y="3092706"/>
                  </a:lnTo>
                  <a:lnTo>
                    <a:pt x="9694780" y="3088896"/>
                  </a:lnTo>
                  <a:lnTo>
                    <a:pt x="9769709" y="3088896"/>
                  </a:lnTo>
                  <a:lnTo>
                    <a:pt x="9816699" y="3091436"/>
                  </a:lnTo>
                  <a:lnTo>
                    <a:pt x="9817970" y="3091436"/>
                  </a:lnTo>
                  <a:cubicBezTo>
                    <a:pt x="9828130" y="3087626"/>
                    <a:pt x="9862420" y="3087626"/>
                    <a:pt x="9894170" y="3087626"/>
                  </a:cubicBezTo>
                  <a:cubicBezTo>
                    <a:pt x="9922110" y="3087626"/>
                    <a:pt x="9947510" y="3087626"/>
                    <a:pt x="9958939" y="3085086"/>
                  </a:cubicBezTo>
                  <a:lnTo>
                    <a:pt x="10022439" y="3085086"/>
                  </a:lnTo>
                  <a:lnTo>
                    <a:pt x="10022439" y="3078736"/>
                  </a:lnTo>
                  <a:lnTo>
                    <a:pt x="10038949" y="3078736"/>
                  </a:lnTo>
                  <a:lnTo>
                    <a:pt x="10038949" y="3072386"/>
                  </a:lnTo>
                  <a:cubicBezTo>
                    <a:pt x="10038949" y="3062226"/>
                    <a:pt x="10038949" y="3050796"/>
                    <a:pt x="10040220" y="3038096"/>
                  </a:cubicBezTo>
                  <a:lnTo>
                    <a:pt x="10040220" y="3025396"/>
                  </a:lnTo>
                  <a:cubicBezTo>
                    <a:pt x="10040220" y="3015236"/>
                    <a:pt x="10040220" y="3007616"/>
                    <a:pt x="10041489" y="2998726"/>
                  </a:cubicBezTo>
                  <a:lnTo>
                    <a:pt x="10042760" y="2982216"/>
                  </a:lnTo>
                  <a:cubicBezTo>
                    <a:pt x="10046570" y="2918716"/>
                    <a:pt x="10045299" y="2904746"/>
                    <a:pt x="10045299" y="2890776"/>
                  </a:cubicBezTo>
                  <a:cubicBezTo>
                    <a:pt x="10044030" y="2876806"/>
                    <a:pt x="10044030" y="2864106"/>
                    <a:pt x="10047839" y="2801876"/>
                  </a:cubicBezTo>
                  <a:lnTo>
                    <a:pt x="10049110" y="2784096"/>
                  </a:lnTo>
                  <a:lnTo>
                    <a:pt x="10037680" y="2796796"/>
                  </a:lnTo>
                  <a:cubicBezTo>
                    <a:pt x="10036410" y="2784096"/>
                    <a:pt x="10038949" y="2756156"/>
                    <a:pt x="10040220" y="2734566"/>
                  </a:cubicBezTo>
                  <a:cubicBezTo>
                    <a:pt x="10042760" y="2701546"/>
                    <a:pt x="10046570" y="2663446"/>
                    <a:pt x="10044030" y="2629156"/>
                  </a:cubicBezTo>
                  <a:lnTo>
                    <a:pt x="10052920" y="2657096"/>
                  </a:lnTo>
                  <a:lnTo>
                    <a:pt x="10051649" y="2610106"/>
                  </a:lnTo>
                  <a:cubicBezTo>
                    <a:pt x="10051649" y="2594866"/>
                    <a:pt x="10050380" y="2578356"/>
                    <a:pt x="10050380" y="2561846"/>
                  </a:cubicBezTo>
                  <a:cubicBezTo>
                    <a:pt x="10052920" y="2549146"/>
                    <a:pt x="10055460" y="2536446"/>
                    <a:pt x="10056730" y="2526286"/>
                  </a:cubicBezTo>
                  <a:lnTo>
                    <a:pt x="10061810" y="2526286"/>
                  </a:lnTo>
                  <a:cubicBezTo>
                    <a:pt x="10065620" y="2474216"/>
                    <a:pt x="10064349" y="2470406"/>
                    <a:pt x="10060539" y="2466596"/>
                  </a:cubicBezTo>
                  <a:cubicBezTo>
                    <a:pt x="10059270" y="2465326"/>
                    <a:pt x="10056730" y="2464056"/>
                    <a:pt x="10055460" y="2464056"/>
                  </a:cubicBezTo>
                  <a:cubicBezTo>
                    <a:pt x="10054189" y="2461516"/>
                    <a:pt x="10052920" y="2455166"/>
                    <a:pt x="10052920" y="2438656"/>
                  </a:cubicBezTo>
                  <a:cubicBezTo>
                    <a:pt x="10054189" y="2438656"/>
                    <a:pt x="10055460" y="2438656"/>
                    <a:pt x="10057999" y="2437386"/>
                  </a:cubicBezTo>
                  <a:cubicBezTo>
                    <a:pt x="10063080" y="2434846"/>
                    <a:pt x="10064349" y="2428496"/>
                    <a:pt x="10064349" y="2401826"/>
                  </a:cubicBezTo>
                  <a:cubicBezTo>
                    <a:pt x="10065620" y="2391666"/>
                    <a:pt x="10064349" y="2366266"/>
                    <a:pt x="10061810" y="2334516"/>
                  </a:cubicBezTo>
                  <a:cubicBezTo>
                    <a:pt x="10060539" y="2314196"/>
                    <a:pt x="10059270" y="2291336"/>
                    <a:pt x="10057999" y="2268476"/>
                  </a:cubicBezTo>
                  <a:lnTo>
                    <a:pt x="10057999" y="2245616"/>
                  </a:lnTo>
                  <a:cubicBezTo>
                    <a:pt x="10063080" y="2241205"/>
                    <a:pt x="10064349" y="2228163"/>
                    <a:pt x="10063080" y="2190037"/>
                  </a:cubicBezTo>
                  <a:lnTo>
                    <a:pt x="10059270" y="2190037"/>
                  </a:lnTo>
                  <a:lnTo>
                    <a:pt x="10059270" y="2185021"/>
                  </a:lnTo>
                  <a:lnTo>
                    <a:pt x="10050380" y="2184017"/>
                  </a:lnTo>
                  <a:lnTo>
                    <a:pt x="10050380" y="2169971"/>
                  </a:lnTo>
                  <a:lnTo>
                    <a:pt x="10056730" y="2169971"/>
                  </a:lnTo>
                  <a:lnTo>
                    <a:pt x="10052920" y="2129839"/>
                  </a:lnTo>
                  <a:lnTo>
                    <a:pt x="10052920" y="2123819"/>
                  </a:lnTo>
                  <a:cubicBezTo>
                    <a:pt x="10055460" y="2086697"/>
                    <a:pt x="10059270" y="2048572"/>
                    <a:pt x="10052920" y="2022486"/>
                  </a:cubicBezTo>
                  <a:cubicBezTo>
                    <a:pt x="10052920" y="2020479"/>
                    <a:pt x="10052920" y="2019476"/>
                    <a:pt x="10054189" y="2018473"/>
                  </a:cubicBezTo>
                  <a:lnTo>
                    <a:pt x="10056730" y="2017469"/>
                  </a:lnTo>
                  <a:lnTo>
                    <a:pt x="10056730" y="2013456"/>
                  </a:lnTo>
                  <a:cubicBezTo>
                    <a:pt x="10055460" y="2003423"/>
                    <a:pt x="10055460" y="1988373"/>
                    <a:pt x="10054189" y="1972321"/>
                  </a:cubicBezTo>
                  <a:cubicBezTo>
                    <a:pt x="10052920" y="1940215"/>
                    <a:pt x="10050380" y="1904096"/>
                    <a:pt x="10047839" y="1887040"/>
                  </a:cubicBezTo>
                  <a:cubicBezTo>
                    <a:pt x="10047839" y="1885034"/>
                    <a:pt x="10049110" y="1883027"/>
                    <a:pt x="10049110" y="1882024"/>
                  </a:cubicBezTo>
                  <a:cubicBezTo>
                    <a:pt x="10049110" y="1881020"/>
                    <a:pt x="10049110" y="1880017"/>
                    <a:pt x="10050380" y="1880017"/>
                  </a:cubicBezTo>
                  <a:lnTo>
                    <a:pt x="10045299" y="1878010"/>
                  </a:lnTo>
                  <a:lnTo>
                    <a:pt x="10051649" y="1879014"/>
                  </a:lnTo>
                  <a:lnTo>
                    <a:pt x="10052920" y="1878010"/>
                  </a:lnTo>
                  <a:lnTo>
                    <a:pt x="10052920" y="1877007"/>
                  </a:lnTo>
                  <a:cubicBezTo>
                    <a:pt x="10059270" y="1853931"/>
                    <a:pt x="10056730" y="1805773"/>
                    <a:pt x="10054189" y="1762631"/>
                  </a:cubicBezTo>
                  <a:cubicBezTo>
                    <a:pt x="10052920" y="1730525"/>
                    <a:pt x="10050380" y="1690393"/>
                    <a:pt x="10054189" y="1682367"/>
                  </a:cubicBezTo>
                  <a:lnTo>
                    <a:pt x="10057999" y="1682367"/>
                  </a:lnTo>
                  <a:lnTo>
                    <a:pt x="10056730" y="1605112"/>
                  </a:lnTo>
                  <a:lnTo>
                    <a:pt x="10063080" y="1605112"/>
                  </a:lnTo>
                  <a:cubicBezTo>
                    <a:pt x="10063080" y="1597086"/>
                    <a:pt x="10064349" y="1588056"/>
                    <a:pt x="10064349" y="1580030"/>
                  </a:cubicBezTo>
                  <a:lnTo>
                    <a:pt x="10065620" y="1582036"/>
                  </a:lnTo>
                  <a:lnTo>
                    <a:pt x="10064349" y="1568994"/>
                  </a:lnTo>
                  <a:lnTo>
                    <a:pt x="10064349" y="1566987"/>
                  </a:lnTo>
                  <a:lnTo>
                    <a:pt x="10060539" y="1491739"/>
                  </a:lnTo>
                  <a:lnTo>
                    <a:pt x="10052920" y="1491739"/>
                  </a:lnTo>
                  <a:cubicBezTo>
                    <a:pt x="10051649" y="1486723"/>
                    <a:pt x="10051649" y="1481706"/>
                    <a:pt x="10050380" y="1477693"/>
                  </a:cubicBezTo>
                  <a:lnTo>
                    <a:pt x="10051649" y="1478697"/>
                  </a:lnTo>
                  <a:lnTo>
                    <a:pt x="10052920" y="1462644"/>
                  </a:lnTo>
                  <a:cubicBezTo>
                    <a:pt x="10054189" y="1446591"/>
                    <a:pt x="10054189" y="1433548"/>
                    <a:pt x="10054189" y="1421508"/>
                  </a:cubicBezTo>
                  <a:cubicBezTo>
                    <a:pt x="10056730" y="1415488"/>
                    <a:pt x="10059270" y="1409469"/>
                    <a:pt x="10060539" y="1402446"/>
                  </a:cubicBezTo>
                  <a:lnTo>
                    <a:pt x="10061810" y="1399436"/>
                  </a:lnTo>
                  <a:lnTo>
                    <a:pt x="10057999" y="1397429"/>
                  </a:lnTo>
                  <a:cubicBezTo>
                    <a:pt x="10057999" y="1396426"/>
                    <a:pt x="10055460" y="1392413"/>
                    <a:pt x="10054189" y="1374353"/>
                  </a:cubicBezTo>
                  <a:cubicBezTo>
                    <a:pt x="10054189" y="1350274"/>
                    <a:pt x="10051649" y="1331211"/>
                    <a:pt x="10047839" y="1299106"/>
                  </a:cubicBezTo>
                  <a:lnTo>
                    <a:pt x="10057999" y="1270010"/>
                  </a:lnTo>
                  <a:cubicBezTo>
                    <a:pt x="10061810" y="1258973"/>
                    <a:pt x="10061810" y="1255963"/>
                    <a:pt x="10061810" y="1250947"/>
                  </a:cubicBezTo>
                  <a:cubicBezTo>
                    <a:pt x="10061810" y="1246934"/>
                    <a:pt x="10061810" y="1240914"/>
                    <a:pt x="10065620" y="1223858"/>
                  </a:cubicBezTo>
                  <a:lnTo>
                    <a:pt x="10061810" y="1222854"/>
                  </a:lnTo>
                  <a:cubicBezTo>
                    <a:pt x="10060539" y="1216835"/>
                    <a:pt x="10060539" y="1193759"/>
                    <a:pt x="10060539" y="1178709"/>
                  </a:cubicBezTo>
                  <a:cubicBezTo>
                    <a:pt x="10060539" y="1148610"/>
                    <a:pt x="10060539" y="1137574"/>
                    <a:pt x="10057999" y="1134564"/>
                  </a:cubicBezTo>
                  <a:cubicBezTo>
                    <a:pt x="10060539" y="1120518"/>
                    <a:pt x="10061810" y="1107475"/>
                    <a:pt x="10061810" y="1093429"/>
                  </a:cubicBezTo>
                  <a:cubicBezTo>
                    <a:pt x="10061810" y="1077376"/>
                    <a:pt x="10061810" y="1060320"/>
                    <a:pt x="10066889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9991960" y="546100"/>
                  </a:moveTo>
                  <a:lnTo>
                    <a:pt x="9993230" y="577850"/>
                  </a:lnTo>
                  <a:lnTo>
                    <a:pt x="9984339" y="563880"/>
                  </a:lnTo>
                  <a:lnTo>
                    <a:pt x="9986880" y="591820"/>
                  </a:lnTo>
                  <a:cubicBezTo>
                    <a:pt x="9991960" y="647700"/>
                    <a:pt x="9990689" y="669290"/>
                    <a:pt x="9989420" y="718820"/>
                  </a:cubicBezTo>
                  <a:lnTo>
                    <a:pt x="9988150" y="741680"/>
                  </a:lnTo>
                  <a:lnTo>
                    <a:pt x="9985610" y="762000"/>
                  </a:lnTo>
                  <a:cubicBezTo>
                    <a:pt x="9983070" y="786130"/>
                    <a:pt x="9983070" y="817880"/>
                    <a:pt x="9984339" y="843280"/>
                  </a:cubicBezTo>
                  <a:lnTo>
                    <a:pt x="9980530" y="843280"/>
                  </a:lnTo>
                  <a:lnTo>
                    <a:pt x="9980530" y="879725"/>
                  </a:lnTo>
                  <a:lnTo>
                    <a:pt x="9984339" y="879725"/>
                  </a:lnTo>
                  <a:lnTo>
                    <a:pt x="9989420" y="935910"/>
                  </a:lnTo>
                  <a:lnTo>
                    <a:pt x="9984339" y="935910"/>
                  </a:lnTo>
                  <a:cubicBezTo>
                    <a:pt x="9984339" y="940927"/>
                    <a:pt x="9984339" y="944940"/>
                    <a:pt x="9985610" y="949956"/>
                  </a:cubicBezTo>
                  <a:lnTo>
                    <a:pt x="9976720" y="949956"/>
                  </a:lnTo>
                  <a:lnTo>
                    <a:pt x="9976720" y="951963"/>
                  </a:lnTo>
                  <a:lnTo>
                    <a:pt x="9981800" y="1032227"/>
                  </a:lnTo>
                  <a:cubicBezTo>
                    <a:pt x="9980530" y="1035237"/>
                    <a:pt x="9980530" y="1040254"/>
                    <a:pt x="9979260" y="1047277"/>
                  </a:cubicBezTo>
                  <a:cubicBezTo>
                    <a:pt x="9977989" y="1053297"/>
                    <a:pt x="9976720" y="1062326"/>
                    <a:pt x="9975450" y="1064333"/>
                  </a:cubicBezTo>
                  <a:lnTo>
                    <a:pt x="9974180" y="1064333"/>
                  </a:lnTo>
                  <a:cubicBezTo>
                    <a:pt x="9972910" y="1086405"/>
                    <a:pt x="9974180" y="1112491"/>
                    <a:pt x="9976720" y="1140584"/>
                  </a:cubicBezTo>
                  <a:cubicBezTo>
                    <a:pt x="9979260" y="1172689"/>
                    <a:pt x="9981800" y="1206802"/>
                    <a:pt x="9979260" y="1238907"/>
                  </a:cubicBezTo>
                  <a:lnTo>
                    <a:pt x="9979260" y="1240914"/>
                  </a:lnTo>
                  <a:cubicBezTo>
                    <a:pt x="9980530" y="1243924"/>
                    <a:pt x="9980530" y="1251950"/>
                    <a:pt x="9981800" y="1261983"/>
                  </a:cubicBezTo>
                  <a:cubicBezTo>
                    <a:pt x="9981800" y="1278036"/>
                    <a:pt x="9980530" y="1293086"/>
                    <a:pt x="9980530" y="1309138"/>
                  </a:cubicBezTo>
                  <a:cubicBezTo>
                    <a:pt x="9979260" y="1348267"/>
                    <a:pt x="9976720" y="1389403"/>
                    <a:pt x="9981800" y="1438564"/>
                  </a:cubicBezTo>
                  <a:lnTo>
                    <a:pt x="9972910" y="1477693"/>
                  </a:lnTo>
                  <a:lnTo>
                    <a:pt x="9972910" y="1478696"/>
                  </a:lnTo>
                  <a:cubicBezTo>
                    <a:pt x="9972910" y="1493746"/>
                    <a:pt x="9974180" y="1498762"/>
                    <a:pt x="9980530" y="1499766"/>
                  </a:cubicBezTo>
                  <a:cubicBezTo>
                    <a:pt x="9983070" y="1499766"/>
                    <a:pt x="9984339" y="1499766"/>
                    <a:pt x="9986880" y="1497759"/>
                  </a:cubicBezTo>
                  <a:cubicBezTo>
                    <a:pt x="9986880" y="1502776"/>
                    <a:pt x="9986880" y="1507792"/>
                    <a:pt x="9988150" y="1515818"/>
                  </a:cubicBezTo>
                  <a:cubicBezTo>
                    <a:pt x="9989420" y="1536888"/>
                    <a:pt x="9988150" y="1544914"/>
                    <a:pt x="9988150" y="1548927"/>
                  </a:cubicBezTo>
                  <a:cubicBezTo>
                    <a:pt x="9986880" y="1548927"/>
                    <a:pt x="9985610" y="1548927"/>
                    <a:pt x="9983070" y="1549931"/>
                  </a:cubicBezTo>
                  <a:cubicBezTo>
                    <a:pt x="9979260" y="1551937"/>
                    <a:pt x="9977989" y="1555951"/>
                    <a:pt x="9977989" y="1560967"/>
                  </a:cubicBezTo>
                  <a:lnTo>
                    <a:pt x="9979260" y="1567990"/>
                  </a:lnTo>
                  <a:cubicBezTo>
                    <a:pt x="9983070" y="1590063"/>
                    <a:pt x="9986880" y="1619159"/>
                    <a:pt x="9986880" y="1652268"/>
                  </a:cubicBezTo>
                  <a:lnTo>
                    <a:pt x="9985610" y="1652268"/>
                  </a:lnTo>
                  <a:lnTo>
                    <a:pt x="9985610" y="1647251"/>
                  </a:lnTo>
                  <a:cubicBezTo>
                    <a:pt x="9984339" y="1626182"/>
                    <a:pt x="9983070" y="1624175"/>
                    <a:pt x="9976720" y="1624175"/>
                  </a:cubicBezTo>
                  <a:cubicBezTo>
                    <a:pt x="9969100" y="1624175"/>
                    <a:pt x="9969100" y="1628188"/>
                    <a:pt x="9966560" y="1646248"/>
                  </a:cubicBezTo>
                  <a:lnTo>
                    <a:pt x="9965289" y="1649258"/>
                  </a:lnTo>
                  <a:lnTo>
                    <a:pt x="9969100" y="1651264"/>
                  </a:lnTo>
                  <a:cubicBezTo>
                    <a:pt x="9975450" y="1657284"/>
                    <a:pt x="9975450" y="1702433"/>
                    <a:pt x="9975450" y="1736545"/>
                  </a:cubicBezTo>
                  <a:cubicBezTo>
                    <a:pt x="9975450" y="1795740"/>
                    <a:pt x="9977989" y="1819819"/>
                    <a:pt x="9984339" y="1826842"/>
                  </a:cubicBezTo>
                  <a:lnTo>
                    <a:pt x="9983070" y="1835872"/>
                  </a:lnTo>
                  <a:lnTo>
                    <a:pt x="9980530" y="1835872"/>
                  </a:lnTo>
                  <a:cubicBezTo>
                    <a:pt x="9976720" y="1864967"/>
                    <a:pt x="9979260" y="1876004"/>
                    <a:pt x="9983070" y="1889047"/>
                  </a:cubicBezTo>
                  <a:cubicBezTo>
                    <a:pt x="9986880" y="1901086"/>
                    <a:pt x="9990689" y="1915133"/>
                    <a:pt x="9989420" y="1951251"/>
                  </a:cubicBezTo>
                  <a:cubicBezTo>
                    <a:pt x="9988150" y="1964294"/>
                    <a:pt x="9988150" y="1973324"/>
                    <a:pt x="9986880" y="1977337"/>
                  </a:cubicBezTo>
                  <a:lnTo>
                    <a:pt x="9983070" y="1977337"/>
                  </a:lnTo>
                  <a:lnTo>
                    <a:pt x="9986880" y="2033522"/>
                  </a:lnTo>
                  <a:lnTo>
                    <a:pt x="9986880" y="2036532"/>
                  </a:lnTo>
                  <a:lnTo>
                    <a:pt x="9984339" y="2036532"/>
                  </a:lnTo>
                  <a:lnTo>
                    <a:pt x="9985610" y="2097733"/>
                  </a:lnTo>
                  <a:lnTo>
                    <a:pt x="9980530" y="2090710"/>
                  </a:lnTo>
                  <a:lnTo>
                    <a:pt x="9985610" y="2115793"/>
                  </a:lnTo>
                  <a:cubicBezTo>
                    <a:pt x="9986880" y="2122816"/>
                    <a:pt x="9989420" y="2134855"/>
                    <a:pt x="9990689" y="2145892"/>
                  </a:cubicBezTo>
                  <a:lnTo>
                    <a:pt x="9986880" y="2156928"/>
                  </a:lnTo>
                  <a:cubicBezTo>
                    <a:pt x="9977989" y="2180004"/>
                    <a:pt x="9979260" y="2191040"/>
                    <a:pt x="9980530" y="2208096"/>
                  </a:cubicBezTo>
                  <a:cubicBezTo>
                    <a:pt x="9981800" y="2215119"/>
                    <a:pt x="9981800" y="2223146"/>
                    <a:pt x="9983070" y="2234182"/>
                  </a:cubicBezTo>
                  <a:lnTo>
                    <a:pt x="9977989" y="2248156"/>
                  </a:lnTo>
                  <a:cubicBezTo>
                    <a:pt x="9976720" y="2251966"/>
                    <a:pt x="9976720" y="2254506"/>
                    <a:pt x="9975450" y="2258316"/>
                  </a:cubicBezTo>
                  <a:lnTo>
                    <a:pt x="9983070" y="2258316"/>
                  </a:lnTo>
                  <a:lnTo>
                    <a:pt x="9983070" y="2268476"/>
                  </a:lnTo>
                  <a:lnTo>
                    <a:pt x="9977989" y="2268476"/>
                  </a:lnTo>
                  <a:cubicBezTo>
                    <a:pt x="9975450" y="2281176"/>
                    <a:pt x="9974180" y="2302766"/>
                    <a:pt x="9972910" y="2330706"/>
                  </a:cubicBezTo>
                  <a:cubicBezTo>
                    <a:pt x="9971639" y="2351026"/>
                    <a:pt x="9971639" y="2372616"/>
                    <a:pt x="9969100" y="2398016"/>
                  </a:cubicBezTo>
                  <a:lnTo>
                    <a:pt x="9981800" y="2399286"/>
                  </a:lnTo>
                  <a:cubicBezTo>
                    <a:pt x="9983070" y="2396746"/>
                    <a:pt x="9983070" y="2390396"/>
                    <a:pt x="9984339" y="2384046"/>
                  </a:cubicBezTo>
                  <a:lnTo>
                    <a:pt x="9988150" y="2384046"/>
                  </a:lnTo>
                  <a:cubicBezTo>
                    <a:pt x="9988150" y="2391666"/>
                    <a:pt x="9989420" y="2400556"/>
                    <a:pt x="9990689" y="2409446"/>
                  </a:cubicBezTo>
                  <a:cubicBezTo>
                    <a:pt x="9985610" y="2415796"/>
                    <a:pt x="9985610" y="2433576"/>
                    <a:pt x="9986880" y="2471676"/>
                  </a:cubicBezTo>
                  <a:lnTo>
                    <a:pt x="9986880" y="2481836"/>
                  </a:lnTo>
                  <a:lnTo>
                    <a:pt x="9977989" y="2479296"/>
                  </a:lnTo>
                  <a:lnTo>
                    <a:pt x="9977989" y="2489456"/>
                  </a:lnTo>
                  <a:cubicBezTo>
                    <a:pt x="9979260" y="2519936"/>
                    <a:pt x="9981800" y="2528826"/>
                    <a:pt x="9984339" y="2540256"/>
                  </a:cubicBezTo>
                  <a:cubicBezTo>
                    <a:pt x="9985610" y="2545336"/>
                    <a:pt x="9986880" y="2551686"/>
                    <a:pt x="9988150" y="2560576"/>
                  </a:cubicBezTo>
                  <a:cubicBezTo>
                    <a:pt x="9986880" y="2607566"/>
                    <a:pt x="9981800" y="2620266"/>
                    <a:pt x="9976720" y="2630426"/>
                  </a:cubicBezTo>
                  <a:lnTo>
                    <a:pt x="9975450" y="2632966"/>
                  </a:lnTo>
                  <a:lnTo>
                    <a:pt x="9975450" y="2635506"/>
                  </a:lnTo>
                  <a:cubicBezTo>
                    <a:pt x="9975450" y="2664716"/>
                    <a:pt x="9975450" y="2668526"/>
                    <a:pt x="9981800" y="2669796"/>
                  </a:cubicBezTo>
                  <a:cubicBezTo>
                    <a:pt x="9984339" y="2669796"/>
                    <a:pt x="9985610" y="2669796"/>
                    <a:pt x="9986880" y="2668526"/>
                  </a:cubicBezTo>
                  <a:lnTo>
                    <a:pt x="9986880" y="2676146"/>
                  </a:lnTo>
                  <a:cubicBezTo>
                    <a:pt x="9984339" y="2742186"/>
                    <a:pt x="9986880" y="2790446"/>
                    <a:pt x="9990689" y="2864106"/>
                  </a:cubicBezTo>
                  <a:lnTo>
                    <a:pt x="9991960" y="2876806"/>
                  </a:lnTo>
                  <a:cubicBezTo>
                    <a:pt x="9985610" y="2876806"/>
                    <a:pt x="9985610" y="2883156"/>
                    <a:pt x="9984339" y="2885696"/>
                  </a:cubicBezTo>
                  <a:lnTo>
                    <a:pt x="9984339" y="2886966"/>
                  </a:lnTo>
                  <a:lnTo>
                    <a:pt x="9988150" y="2912366"/>
                  </a:lnTo>
                  <a:lnTo>
                    <a:pt x="9985610" y="2908556"/>
                  </a:lnTo>
                  <a:lnTo>
                    <a:pt x="9986880" y="2936496"/>
                  </a:lnTo>
                  <a:cubicBezTo>
                    <a:pt x="9988150" y="2953006"/>
                    <a:pt x="9989420" y="2956816"/>
                    <a:pt x="9991960" y="2960626"/>
                  </a:cubicBezTo>
                  <a:cubicBezTo>
                    <a:pt x="9993230" y="2963166"/>
                    <a:pt x="9995770" y="2965706"/>
                    <a:pt x="9997039" y="2996186"/>
                  </a:cubicBezTo>
                  <a:lnTo>
                    <a:pt x="9997039" y="2998726"/>
                  </a:lnTo>
                  <a:cubicBezTo>
                    <a:pt x="9999580" y="3005076"/>
                    <a:pt x="9998310" y="3020316"/>
                    <a:pt x="9997039" y="3030476"/>
                  </a:cubicBezTo>
                  <a:lnTo>
                    <a:pt x="9983070" y="3029206"/>
                  </a:lnTo>
                  <a:lnTo>
                    <a:pt x="9957670" y="3026666"/>
                  </a:lnTo>
                  <a:cubicBezTo>
                    <a:pt x="9937350" y="3025396"/>
                    <a:pt x="9918300" y="3026666"/>
                    <a:pt x="9903060" y="3027936"/>
                  </a:cubicBezTo>
                  <a:lnTo>
                    <a:pt x="9903060" y="3024126"/>
                  </a:lnTo>
                  <a:lnTo>
                    <a:pt x="9897980" y="3021586"/>
                  </a:lnTo>
                  <a:lnTo>
                    <a:pt x="9850989" y="3025396"/>
                  </a:lnTo>
                  <a:cubicBezTo>
                    <a:pt x="9806539" y="3027936"/>
                    <a:pt x="9798920" y="3029206"/>
                    <a:pt x="9753199" y="3034286"/>
                  </a:cubicBezTo>
                  <a:cubicBezTo>
                    <a:pt x="9726530" y="3031746"/>
                    <a:pt x="9699860" y="3030476"/>
                    <a:pt x="9673189" y="3030476"/>
                  </a:cubicBezTo>
                  <a:lnTo>
                    <a:pt x="9659220" y="3030476"/>
                  </a:lnTo>
                  <a:cubicBezTo>
                    <a:pt x="9649060" y="3029206"/>
                    <a:pt x="9636360" y="3027936"/>
                    <a:pt x="9619849" y="3027936"/>
                  </a:cubicBezTo>
                  <a:lnTo>
                    <a:pt x="9619849" y="3030476"/>
                  </a:lnTo>
                  <a:lnTo>
                    <a:pt x="9617310" y="3030476"/>
                  </a:lnTo>
                  <a:cubicBezTo>
                    <a:pt x="9616039" y="3029206"/>
                    <a:pt x="9614770" y="3029206"/>
                    <a:pt x="9613499" y="3027936"/>
                  </a:cubicBezTo>
                  <a:lnTo>
                    <a:pt x="9610960" y="3027936"/>
                  </a:lnTo>
                  <a:cubicBezTo>
                    <a:pt x="9599530" y="3030476"/>
                    <a:pt x="9586830" y="3031746"/>
                    <a:pt x="9571589" y="3033016"/>
                  </a:cubicBezTo>
                  <a:lnTo>
                    <a:pt x="9553810" y="3025396"/>
                  </a:lnTo>
                  <a:lnTo>
                    <a:pt x="9547460" y="3030476"/>
                  </a:lnTo>
                  <a:lnTo>
                    <a:pt x="9431889" y="3025396"/>
                  </a:lnTo>
                  <a:cubicBezTo>
                    <a:pt x="9414110" y="3027936"/>
                    <a:pt x="9396330" y="3029206"/>
                    <a:pt x="9379820" y="3031746"/>
                  </a:cubicBezTo>
                  <a:cubicBezTo>
                    <a:pt x="9354420" y="3031746"/>
                    <a:pt x="9330289" y="3030476"/>
                    <a:pt x="9304889" y="3030476"/>
                  </a:cubicBezTo>
                  <a:lnTo>
                    <a:pt x="9304889" y="3025396"/>
                  </a:lnTo>
                  <a:lnTo>
                    <a:pt x="9254089" y="3029206"/>
                  </a:lnTo>
                  <a:cubicBezTo>
                    <a:pt x="9245199" y="3029206"/>
                    <a:pt x="9237580" y="3029206"/>
                    <a:pt x="9227420" y="3027936"/>
                  </a:cubicBezTo>
                  <a:lnTo>
                    <a:pt x="9227420" y="3026666"/>
                  </a:lnTo>
                  <a:cubicBezTo>
                    <a:pt x="9132279" y="3022856"/>
                    <a:pt x="8962708" y="3021586"/>
                    <a:pt x="8762855" y="3021586"/>
                  </a:cubicBezTo>
                  <a:lnTo>
                    <a:pt x="8623564" y="3021586"/>
                  </a:lnTo>
                  <a:lnTo>
                    <a:pt x="8678069" y="3026666"/>
                  </a:lnTo>
                  <a:cubicBezTo>
                    <a:pt x="8641732" y="3026666"/>
                    <a:pt x="8617507" y="3025396"/>
                    <a:pt x="8587227" y="3025396"/>
                  </a:cubicBezTo>
                  <a:cubicBezTo>
                    <a:pt x="8569059" y="3025396"/>
                    <a:pt x="8550890" y="3024126"/>
                    <a:pt x="8532722" y="3024126"/>
                  </a:cubicBezTo>
                  <a:lnTo>
                    <a:pt x="8520609" y="3024126"/>
                  </a:lnTo>
                  <a:cubicBezTo>
                    <a:pt x="8502441" y="3025396"/>
                    <a:pt x="8478217" y="3026666"/>
                    <a:pt x="8466104" y="3029206"/>
                  </a:cubicBezTo>
                  <a:lnTo>
                    <a:pt x="8466104" y="3027936"/>
                  </a:lnTo>
                  <a:cubicBezTo>
                    <a:pt x="8326813" y="3024126"/>
                    <a:pt x="8229915" y="3025396"/>
                    <a:pt x="8151185" y="3029206"/>
                  </a:cubicBezTo>
                  <a:lnTo>
                    <a:pt x="8139073" y="3029206"/>
                  </a:lnTo>
                  <a:cubicBezTo>
                    <a:pt x="7848378" y="3029206"/>
                    <a:pt x="7521347" y="3029206"/>
                    <a:pt x="7448674" y="3021586"/>
                  </a:cubicBezTo>
                  <a:lnTo>
                    <a:pt x="7436561" y="3021586"/>
                  </a:lnTo>
                  <a:cubicBezTo>
                    <a:pt x="7333607" y="3021586"/>
                    <a:pt x="7303326" y="3021586"/>
                    <a:pt x="7297270" y="3027936"/>
                  </a:cubicBezTo>
                  <a:lnTo>
                    <a:pt x="7248821" y="3027936"/>
                  </a:lnTo>
                  <a:lnTo>
                    <a:pt x="7170091" y="3024126"/>
                  </a:lnTo>
                  <a:lnTo>
                    <a:pt x="7097417" y="3029206"/>
                  </a:lnTo>
                  <a:cubicBezTo>
                    <a:pt x="7061081" y="3029206"/>
                    <a:pt x="7024744" y="3029206"/>
                    <a:pt x="7000519" y="3027936"/>
                  </a:cubicBezTo>
                  <a:lnTo>
                    <a:pt x="7000519" y="3019046"/>
                  </a:lnTo>
                  <a:cubicBezTo>
                    <a:pt x="6849115" y="3016506"/>
                    <a:pt x="6625038" y="3017776"/>
                    <a:pt x="6461523" y="3019046"/>
                  </a:cubicBezTo>
                  <a:cubicBezTo>
                    <a:pt x="6388850" y="3019046"/>
                    <a:pt x="6322232" y="3020316"/>
                    <a:pt x="6285895" y="3020316"/>
                  </a:cubicBezTo>
                  <a:lnTo>
                    <a:pt x="6285895" y="3022856"/>
                  </a:lnTo>
                  <a:lnTo>
                    <a:pt x="5789292" y="3022856"/>
                  </a:lnTo>
                  <a:lnTo>
                    <a:pt x="5789292" y="3020316"/>
                  </a:lnTo>
                  <a:cubicBezTo>
                    <a:pt x="5771124" y="3021586"/>
                    <a:pt x="5752955" y="3021586"/>
                    <a:pt x="5740843" y="3022856"/>
                  </a:cubicBezTo>
                  <a:lnTo>
                    <a:pt x="5577327" y="3022856"/>
                  </a:lnTo>
                  <a:cubicBezTo>
                    <a:pt x="5147342" y="3022856"/>
                    <a:pt x="4699187" y="3022856"/>
                    <a:pt x="4305538" y="3026666"/>
                  </a:cubicBezTo>
                  <a:lnTo>
                    <a:pt x="4281314" y="3026666"/>
                  </a:lnTo>
                  <a:cubicBezTo>
                    <a:pt x="4238920" y="3026666"/>
                    <a:pt x="4202584" y="3027936"/>
                    <a:pt x="4160191" y="3027936"/>
                  </a:cubicBezTo>
                  <a:lnTo>
                    <a:pt x="3954282" y="3030476"/>
                  </a:lnTo>
                  <a:lnTo>
                    <a:pt x="3996675" y="3033016"/>
                  </a:lnTo>
                  <a:lnTo>
                    <a:pt x="3905833" y="3033016"/>
                  </a:lnTo>
                  <a:cubicBezTo>
                    <a:pt x="3875552" y="3029206"/>
                    <a:pt x="3821047" y="3026666"/>
                    <a:pt x="3784710" y="3024126"/>
                  </a:cubicBezTo>
                  <a:lnTo>
                    <a:pt x="3778654" y="3030476"/>
                  </a:lnTo>
                  <a:lnTo>
                    <a:pt x="3772598" y="3025396"/>
                  </a:lnTo>
                  <a:cubicBezTo>
                    <a:pt x="3754429" y="3026666"/>
                    <a:pt x="3639363" y="3025396"/>
                    <a:pt x="3542465" y="3025396"/>
                  </a:cubicBezTo>
                  <a:lnTo>
                    <a:pt x="3263883" y="3025396"/>
                  </a:lnTo>
                  <a:lnTo>
                    <a:pt x="3263883" y="3029206"/>
                  </a:lnTo>
                  <a:cubicBezTo>
                    <a:pt x="3239658" y="3029206"/>
                    <a:pt x="3221490" y="3029206"/>
                    <a:pt x="3197265" y="3030476"/>
                  </a:cubicBezTo>
                  <a:lnTo>
                    <a:pt x="3191209" y="3030476"/>
                  </a:lnTo>
                  <a:cubicBezTo>
                    <a:pt x="3124592" y="3031746"/>
                    <a:pt x="3051918" y="3033016"/>
                    <a:pt x="2967132" y="3034286"/>
                  </a:cubicBezTo>
                  <a:cubicBezTo>
                    <a:pt x="2973188" y="3033016"/>
                    <a:pt x="2973188" y="3031746"/>
                    <a:pt x="2979244" y="3030476"/>
                  </a:cubicBezTo>
                  <a:cubicBezTo>
                    <a:pt x="2985300" y="3024126"/>
                    <a:pt x="2948963" y="3020316"/>
                    <a:pt x="2930795" y="3019046"/>
                  </a:cubicBezTo>
                  <a:lnTo>
                    <a:pt x="2918683" y="3019046"/>
                  </a:lnTo>
                  <a:cubicBezTo>
                    <a:pt x="2755167" y="3017776"/>
                    <a:pt x="2724886" y="3019046"/>
                    <a:pt x="2700662" y="3022856"/>
                  </a:cubicBezTo>
                  <a:cubicBezTo>
                    <a:pt x="2694605" y="3024126"/>
                    <a:pt x="2676437" y="3025396"/>
                    <a:pt x="2543202" y="3024126"/>
                  </a:cubicBezTo>
                  <a:lnTo>
                    <a:pt x="2531090" y="3024126"/>
                  </a:lnTo>
                  <a:cubicBezTo>
                    <a:pt x="2512921" y="3025396"/>
                    <a:pt x="2500809" y="3026666"/>
                    <a:pt x="2494753" y="3027936"/>
                  </a:cubicBezTo>
                  <a:cubicBezTo>
                    <a:pt x="2337294" y="3029206"/>
                    <a:pt x="2282788" y="3030476"/>
                    <a:pt x="2240395" y="3031746"/>
                  </a:cubicBezTo>
                  <a:lnTo>
                    <a:pt x="2088992" y="3029206"/>
                  </a:lnTo>
                  <a:cubicBezTo>
                    <a:pt x="2034487" y="3027936"/>
                    <a:pt x="2004206" y="3027936"/>
                    <a:pt x="1986037" y="3026666"/>
                  </a:cubicBezTo>
                  <a:lnTo>
                    <a:pt x="1986037" y="3017776"/>
                  </a:lnTo>
                  <a:lnTo>
                    <a:pt x="1265357" y="3015236"/>
                  </a:lnTo>
                  <a:lnTo>
                    <a:pt x="1283526" y="3020316"/>
                  </a:lnTo>
                  <a:cubicBezTo>
                    <a:pt x="1235076" y="3021586"/>
                    <a:pt x="1138178" y="3024126"/>
                    <a:pt x="1071561" y="3024126"/>
                  </a:cubicBezTo>
                  <a:cubicBezTo>
                    <a:pt x="1041280" y="3024126"/>
                    <a:pt x="1011000" y="3025396"/>
                    <a:pt x="986775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32269" y="83820"/>
                    <a:pt x="1101841" y="85090"/>
                    <a:pt x="1301693" y="85090"/>
                  </a:cubicBezTo>
                  <a:lnTo>
                    <a:pt x="1440984" y="85090"/>
                  </a:lnTo>
                  <a:lnTo>
                    <a:pt x="1386479" y="80010"/>
                  </a:lnTo>
                  <a:cubicBezTo>
                    <a:pt x="1422816" y="80010"/>
                    <a:pt x="1447041" y="81280"/>
                    <a:pt x="1477321" y="81280"/>
                  </a:cubicBezTo>
                  <a:cubicBezTo>
                    <a:pt x="1495490" y="81280"/>
                    <a:pt x="1513658" y="82550"/>
                    <a:pt x="1531826" y="82550"/>
                  </a:cubicBezTo>
                  <a:lnTo>
                    <a:pt x="1543939" y="82550"/>
                  </a:lnTo>
                  <a:cubicBezTo>
                    <a:pt x="1562107" y="81280"/>
                    <a:pt x="1586332" y="80010"/>
                    <a:pt x="1598444" y="77470"/>
                  </a:cubicBezTo>
                  <a:lnTo>
                    <a:pt x="1598444" y="78740"/>
                  </a:lnTo>
                  <a:cubicBezTo>
                    <a:pt x="1737735" y="83820"/>
                    <a:pt x="1834633" y="82550"/>
                    <a:pt x="1913363" y="78740"/>
                  </a:cubicBezTo>
                  <a:lnTo>
                    <a:pt x="1925475" y="78740"/>
                  </a:lnTo>
                  <a:cubicBezTo>
                    <a:pt x="2216170" y="78740"/>
                    <a:pt x="2543202" y="78740"/>
                    <a:pt x="2615875" y="86360"/>
                  </a:cubicBezTo>
                  <a:lnTo>
                    <a:pt x="2627987" y="86360"/>
                  </a:lnTo>
                  <a:cubicBezTo>
                    <a:pt x="2736998" y="86360"/>
                    <a:pt x="2761222" y="86360"/>
                    <a:pt x="2767278" y="80010"/>
                  </a:cubicBezTo>
                  <a:lnTo>
                    <a:pt x="2815728" y="80010"/>
                  </a:lnTo>
                  <a:lnTo>
                    <a:pt x="2894457" y="83820"/>
                  </a:lnTo>
                  <a:lnTo>
                    <a:pt x="2967131" y="78740"/>
                  </a:lnTo>
                  <a:cubicBezTo>
                    <a:pt x="3003468" y="78740"/>
                    <a:pt x="3039805" y="78740"/>
                    <a:pt x="3064029" y="80010"/>
                  </a:cubicBezTo>
                  <a:lnTo>
                    <a:pt x="3064029" y="88900"/>
                  </a:lnTo>
                  <a:cubicBezTo>
                    <a:pt x="3215433" y="91440"/>
                    <a:pt x="3439509" y="90170"/>
                    <a:pt x="3603025" y="88900"/>
                  </a:cubicBezTo>
                  <a:cubicBezTo>
                    <a:pt x="3675699" y="88900"/>
                    <a:pt x="3742317" y="87630"/>
                    <a:pt x="3778653" y="87630"/>
                  </a:cubicBezTo>
                  <a:lnTo>
                    <a:pt x="3778653" y="85090"/>
                  </a:lnTo>
                  <a:lnTo>
                    <a:pt x="4275257" y="85090"/>
                  </a:lnTo>
                  <a:lnTo>
                    <a:pt x="4275257" y="87630"/>
                  </a:lnTo>
                  <a:cubicBezTo>
                    <a:pt x="4293425" y="86360"/>
                    <a:pt x="4311593" y="86360"/>
                    <a:pt x="4323705" y="85090"/>
                  </a:cubicBezTo>
                  <a:lnTo>
                    <a:pt x="4487221" y="85090"/>
                  </a:lnTo>
                  <a:cubicBezTo>
                    <a:pt x="4917207" y="85090"/>
                    <a:pt x="5365361" y="85090"/>
                    <a:pt x="5759010" y="81280"/>
                  </a:cubicBezTo>
                  <a:lnTo>
                    <a:pt x="5783235" y="81280"/>
                  </a:lnTo>
                  <a:cubicBezTo>
                    <a:pt x="5825628" y="81280"/>
                    <a:pt x="5861965" y="80010"/>
                    <a:pt x="5904358" y="80010"/>
                  </a:cubicBezTo>
                  <a:lnTo>
                    <a:pt x="6110266" y="77470"/>
                  </a:lnTo>
                  <a:lnTo>
                    <a:pt x="6067873" y="74930"/>
                  </a:lnTo>
                  <a:lnTo>
                    <a:pt x="6158715" y="74930"/>
                  </a:lnTo>
                  <a:cubicBezTo>
                    <a:pt x="6188996" y="78740"/>
                    <a:pt x="6243501" y="81280"/>
                    <a:pt x="6279838" y="83820"/>
                  </a:cubicBezTo>
                  <a:lnTo>
                    <a:pt x="6285895" y="77470"/>
                  </a:lnTo>
                  <a:lnTo>
                    <a:pt x="6291950" y="82550"/>
                  </a:lnTo>
                  <a:cubicBezTo>
                    <a:pt x="6310119" y="81280"/>
                    <a:pt x="6425185" y="82550"/>
                    <a:pt x="6522083" y="82550"/>
                  </a:cubicBezTo>
                  <a:lnTo>
                    <a:pt x="6800666" y="82550"/>
                  </a:lnTo>
                  <a:lnTo>
                    <a:pt x="6800666" y="78740"/>
                  </a:lnTo>
                  <a:cubicBezTo>
                    <a:pt x="6824890" y="78740"/>
                    <a:pt x="6843059" y="78740"/>
                    <a:pt x="6867283" y="77470"/>
                  </a:cubicBezTo>
                  <a:lnTo>
                    <a:pt x="6873339" y="77470"/>
                  </a:lnTo>
                  <a:cubicBezTo>
                    <a:pt x="6939957" y="76200"/>
                    <a:pt x="7012631" y="74930"/>
                    <a:pt x="7097416" y="73660"/>
                  </a:cubicBezTo>
                  <a:cubicBezTo>
                    <a:pt x="7091360" y="74930"/>
                    <a:pt x="7091360" y="76200"/>
                    <a:pt x="7085305" y="77470"/>
                  </a:cubicBezTo>
                  <a:cubicBezTo>
                    <a:pt x="7079248" y="83820"/>
                    <a:pt x="7115585" y="87630"/>
                    <a:pt x="7133754" y="88900"/>
                  </a:cubicBezTo>
                  <a:lnTo>
                    <a:pt x="7145866" y="88900"/>
                  </a:lnTo>
                  <a:cubicBezTo>
                    <a:pt x="7309382" y="90170"/>
                    <a:pt x="7339662" y="88900"/>
                    <a:pt x="7363886" y="85090"/>
                  </a:cubicBezTo>
                  <a:cubicBezTo>
                    <a:pt x="7369942" y="83820"/>
                    <a:pt x="7382055" y="82550"/>
                    <a:pt x="7521346" y="83820"/>
                  </a:cubicBezTo>
                  <a:lnTo>
                    <a:pt x="7533458" y="83820"/>
                  </a:lnTo>
                  <a:cubicBezTo>
                    <a:pt x="7551627" y="82550"/>
                    <a:pt x="7563739" y="81280"/>
                    <a:pt x="7569795" y="80010"/>
                  </a:cubicBezTo>
                  <a:cubicBezTo>
                    <a:pt x="7727255" y="78740"/>
                    <a:pt x="7781760" y="77470"/>
                    <a:pt x="7824153" y="76200"/>
                  </a:cubicBezTo>
                  <a:lnTo>
                    <a:pt x="7975557" y="78740"/>
                  </a:lnTo>
                  <a:cubicBezTo>
                    <a:pt x="8030061" y="80010"/>
                    <a:pt x="8060342" y="80010"/>
                    <a:pt x="8078511" y="81280"/>
                  </a:cubicBezTo>
                  <a:lnTo>
                    <a:pt x="8078511" y="90170"/>
                  </a:lnTo>
                  <a:lnTo>
                    <a:pt x="8799192" y="92710"/>
                  </a:lnTo>
                  <a:lnTo>
                    <a:pt x="8774967" y="91440"/>
                  </a:lnTo>
                  <a:cubicBezTo>
                    <a:pt x="8823416" y="90170"/>
                    <a:pt x="8920314" y="87630"/>
                    <a:pt x="8986931" y="87630"/>
                  </a:cubicBezTo>
                  <a:cubicBezTo>
                    <a:pt x="9132279" y="85090"/>
                    <a:pt x="9192840" y="83820"/>
                    <a:pt x="9214720" y="81280"/>
                  </a:cubicBezTo>
                  <a:lnTo>
                    <a:pt x="9224880" y="81280"/>
                  </a:lnTo>
                  <a:lnTo>
                    <a:pt x="9227420" y="85090"/>
                  </a:lnTo>
                  <a:lnTo>
                    <a:pt x="9227420" y="63500"/>
                  </a:lnTo>
                  <a:lnTo>
                    <a:pt x="9229959" y="63500"/>
                  </a:lnTo>
                  <a:lnTo>
                    <a:pt x="9228689" y="85090"/>
                  </a:lnTo>
                  <a:lnTo>
                    <a:pt x="9232499" y="83820"/>
                  </a:lnTo>
                  <a:cubicBezTo>
                    <a:pt x="9238849" y="82550"/>
                    <a:pt x="9264249" y="81280"/>
                    <a:pt x="9290920" y="80010"/>
                  </a:cubicBezTo>
                  <a:lnTo>
                    <a:pt x="9290920" y="85090"/>
                  </a:lnTo>
                  <a:cubicBezTo>
                    <a:pt x="9315049" y="86360"/>
                    <a:pt x="9335370" y="85090"/>
                    <a:pt x="9355689" y="82550"/>
                  </a:cubicBezTo>
                  <a:cubicBezTo>
                    <a:pt x="9382359" y="80010"/>
                    <a:pt x="9409030" y="77470"/>
                    <a:pt x="9445859" y="82550"/>
                  </a:cubicBezTo>
                  <a:cubicBezTo>
                    <a:pt x="9454749" y="82550"/>
                    <a:pt x="9467449" y="85090"/>
                    <a:pt x="9480149" y="86360"/>
                  </a:cubicBezTo>
                  <a:cubicBezTo>
                    <a:pt x="9508089" y="90170"/>
                    <a:pt x="9518249" y="91440"/>
                    <a:pt x="9523330" y="86360"/>
                  </a:cubicBezTo>
                  <a:lnTo>
                    <a:pt x="9524599" y="85090"/>
                  </a:lnTo>
                  <a:cubicBezTo>
                    <a:pt x="9532220" y="85090"/>
                    <a:pt x="9539839" y="85090"/>
                    <a:pt x="9548730" y="83820"/>
                  </a:cubicBezTo>
                  <a:cubicBezTo>
                    <a:pt x="9571589" y="82550"/>
                    <a:pt x="9594449" y="81280"/>
                    <a:pt x="9621120" y="85090"/>
                  </a:cubicBezTo>
                  <a:lnTo>
                    <a:pt x="9623659" y="85090"/>
                  </a:lnTo>
                  <a:cubicBezTo>
                    <a:pt x="9624930" y="85090"/>
                    <a:pt x="9626199" y="85090"/>
                    <a:pt x="9626199" y="83820"/>
                  </a:cubicBezTo>
                  <a:lnTo>
                    <a:pt x="9640170" y="86360"/>
                  </a:lnTo>
                  <a:cubicBezTo>
                    <a:pt x="9652870" y="88900"/>
                    <a:pt x="9675730" y="87630"/>
                    <a:pt x="9696049" y="86360"/>
                  </a:cubicBezTo>
                  <a:cubicBezTo>
                    <a:pt x="9706209" y="86360"/>
                    <a:pt x="9717639" y="85090"/>
                    <a:pt x="9723989" y="85090"/>
                  </a:cubicBezTo>
                  <a:lnTo>
                    <a:pt x="9725259" y="90170"/>
                  </a:lnTo>
                  <a:cubicBezTo>
                    <a:pt x="9746849" y="83820"/>
                    <a:pt x="9773520" y="83820"/>
                    <a:pt x="9803999" y="85090"/>
                  </a:cubicBezTo>
                  <a:cubicBezTo>
                    <a:pt x="9828130" y="86360"/>
                    <a:pt x="9856070" y="86360"/>
                    <a:pt x="9885280" y="83820"/>
                  </a:cubicBezTo>
                  <a:lnTo>
                    <a:pt x="9881470" y="87630"/>
                  </a:lnTo>
                  <a:lnTo>
                    <a:pt x="9904330" y="85090"/>
                  </a:lnTo>
                  <a:cubicBezTo>
                    <a:pt x="9906870" y="85090"/>
                    <a:pt x="9909410" y="85090"/>
                    <a:pt x="9913220" y="83820"/>
                  </a:cubicBezTo>
                  <a:lnTo>
                    <a:pt x="9914489" y="90170"/>
                  </a:lnTo>
                  <a:cubicBezTo>
                    <a:pt x="9930999" y="88900"/>
                    <a:pt x="9947510" y="87630"/>
                    <a:pt x="9969099" y="88900"/>
                  </a:cubicBezTo>
                  <a:lnTo>
                    <a:pt x="9972910" y="88900"/>
                  </a:lnTo>
                  <a:lnTo>
                    <a:pt x="9983070" y="90170"/>
                  </a:lnTo>
                  <a:lnTo>
                    <a:pt x="9983070" y="109220"/>
                  </a:lnTo>
                  <a:lnTo>
                    <a:pt x="9995770" y="109220"/>
                  </a:lnTo>
                  <a:lnTo>
                    <a:pt x="9995770" y="115570"/>
                  </a:lnTo>
                  <a:cubicBezTo>
                    <a:pt x="9994499" y="129540"/>
                    <a:pt x="9993230" y="138430"/>
                    <a:pt x="9990689" y="148590"/>
                  </a:cubicBezTo>
                  <a:lnTo>
                    <a:pt x="9990689" y="151130"/>
                  </a:lnTo>
                  <a:cubicBezTo>
                    <a:pt x="9985610" y="176530"/>
                    <a:pt x="9981799" y="201930"/>
                    <a:pt x="9983070" y="271780"/>
                  </a:cubicBezTo>
                  <a:lnTo>
                    <a:pt x="9986880" y="271780"/>
                  </a:lnTo>
                  <a:cubicBezTo>
                    <a:pt x="9985610" y="293370"/>
                    <a:pt x="9984339" y="311150"/>
                    <a:pt x="9981799" y="321310"/>
                  </a:cubicBezTo>
                  <a:cubicBezTo>
                    <a:pt x="9981799" y="369570"/>
                    <a:pt x="9983070" y="372110"/>
                    <a:pt x="9989420" y="372110"/>
                  </a:cubicBezTo>
                  <a:cubicBezTo>
                    <a:pt x="9989420" y="384810"/>
                    <a:pt x="9990689" y="394970"/>
                    <a:pt x="9993230" y="407670"/>
                  </a:cubicBezTo>
                  <a:cubicBezTo>
                    <a:pt x="9994499" y="417830"/>
                    <a:pt x="9997039" y="429260"/>
                    <a:pt x="9997039" y="443230"/>
                  </a:cubicBezTo>
                  <a:lnTo>
                    <a:pt x="9991960" y="443230"/>
                  </a:lnTo>
                  <a:lnTo>
                    <a:pt x="9991960" y="449580"/>
                  </a:lnTo>
                  <a:cubicBezTo>
                    <a:pt x="9989420" y="513080"/>
                    <a:pt x="9993230" y="520700"/>
                    <a:pt x="9997039" y="528320"/>
                  </a:cubicBezTo>
                  <a:cubicBezTo>
                    <a:pt x="9998310" y="530860"/>
                    <a:pt x="9999580" y="534670"/>
                    <a:pt x="10000849" y="544830"/>
                  </a:cubicBezTo>
                  <a:lnTo>
                    <a:pt x="9991960" y="546100"/>
                  </a:lnTo>
                  <a:close/>
                  <a:moveTo>
                    <a:pt x="9995770" y="756920"/>
                  </a:moveTo>
                  <a:lnTo>
                    <a:pt x="9993230" y="751840"/>
                  </a:lnTo>
                  <a:lnTo>
                    <a:pt x="9994499" y="745490"/>
                  </a:lnTo>
                  <a:cubicBezTo>
                    <a:pt x="9995770" y="750570"/>
                    <a:pt x="9995770" y="754380"/>
                    <a:pt x="9995770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10031330" y="628650"/>
                  </a:moveTo>
                  <a:lnTo>
                    <a:pt x="10031330" y="619760"/>
                  </a:lnTo>
                  <a:cubicBezTo>
                    <a:pt x="10031330" y="623570"/>
                    <a:pt x="10032599" y="626110"/>
                    <a:pt x="10032599" y="628650"/>
                  </a:cubicBezTo>
                  <a:lnTo>
                    <a:pt x="10031330" y="628650"/>
                  </a:lnTo>
                  <a:close/>
                  <a:moveTo>
                    <a:pt x="10060539" y="1223858"/>
                  </a:moveTo>
                  <a:lnTo>
                    <a:pt x="10056730" y="1222854"/>
                  </a:lnTo>
                  <a:cubicBezTo>
                    <a:pt x="10057999" y="1222854"/>
                    <a:pt x="10059270" y="1223858"/>
                    <a:pt x="10060539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360639" y="2341995"/>
            <a:ext cx="5454465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糧食危機帶來什麼影響</a:t>
            </a:r>
            <a:r>
              <a:rPr lang="en-US" sz="36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lvl="0" indent="0">
              <a:lnSpc>
                <a:spcPts val="4680"/>
              </a:lnSpc>
              <a:spcBef>
                <a:spcPct val="0"/>
              </a:spcBef>
            </a:pPr>
            <a:endParaRPr lang="en-US" sz="3600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Freeform 6"/>
          <p:cNvSpPr/>
          <p:nvPr/>
        </p:nvSpPr>
        <p:spPr>
          <a:xfrm rot="1783457">
            <a:off x="8880061" y="946483"/>
            <a:ext cx="964894" cy="1456444"/>
          </a:xfrm>
          <a:custGeom>
            <a:avLst/>
            <a:gdLst/>
            <a:ahLst/>
            <a:cxnLst/>
            <a:rect l="l" t="t" r="r" b="b"/>
            <a:pathLst>
              <a:path w="964894" h="1456444">
                <a:moveTo>
                  <a:pt x="0" y="0"/>
                </a:moveTo>
                <a:lnTo>
                  <a:pt x="964894" y="0"/>
                </a:lnTo>
                <a:lnTo>
                  <a:pt x="964894" y="1456444"/>
                </a:lnTo>
                <a:lnTo>
                  <a:pt x="0" y="145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508442" y="2221996"/>
            <a:ext cx="771999" cy="77199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C81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2134502" y="4620744"/>
            <a:ext cx="1022089" cy="3231903"/>
          </a:xfrm>
          <a:custGeom>
            <a:avLst/>
            <a:gdLst/>
            <a:ahLst/>
            <a:cxnLst/>
            <a:rect l="l" t="t" r="r" b="b"/>
            <a:pathLst>
              <a:path w="1022089" h="3231903">
                <a:moveTo>
                  <a:pt x="0" y="0"/>
                </a:moveTo>
                <a:lnTo>
                  <a:pt x="1022089" y="0"/>
                </a:lnTo>
                <a:lnTo>
                  <a:pt x="1022089" y="3231902"/>
                </a:lnTo>
                <a:lnTo>
                  <a:pt x="0" y="323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26561" y="4620744"/>
            <a:ext cx="2639481" cy="3170548"/>
          </a:xfrm>
          <a:custGeom>
            <a:avLst/>
            <a:gdLst/>
            <a:ahLst/>
            <a:cxnLst/>
            <a:rect l="l" t="t" r="r" b="b"/>
            <a:pathLst>
              <a:path w="2639481" h="3170548">
                <a:moveTo>
                  <a:pt x="0" y="0"/>
                </a:moveTo>
                <a:lnTo>
                  <a:pt x="2639481" y="0"/>
                </a:lnTo>
                <a:lnTo>
                  <a:pt x="2639481" y="3170548"/>
                </a:lnTo>
                <a:lnTo>
                  <a:pt x="0" y="3170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43670" y="4632084"/>
            <a:ext cx="2501698" cy="3159208"/>
          </a:xfrm>
          <a:custGeom>
            <a:avLst/>
            <a:gdLst/>
            <a:ahLst/>
            <a:cxnLst/>
            <a:rect l="l" t="t" r="r" b="b"/>
            <a:pathLst>
              <a:path w="2501698" h="3159208">
                <a:moveTo>
                  <a:pt x="0" y="0"/>
                </a:moveTo>
                <a:lnTo>
                  <a:pt x="2501698" y="0"/>
                </a:lnTo>
                <a:lnTo>
                  <a:pt x="2501698" y="3159208"/>
                </a:lnTo>
                <a:lnTo>
                  <a:pt x="0" y="3159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21835" y="2202040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BM Hanna"/>
              </a:rPr>
              <a:t>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0501" y="7805021"/>
            <a:ext cx="4210092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導致營養不足</a:t>
            </a:r>
            <a:endParaRPr lang="en-US" sz="4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993038" y="7805021"/>
            <a:ext cx="4210092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引發饑荒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41256" y="7805021"/>
            <a:ext cx="4210092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威脅社會穩定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889473" y="7805021"/>
            <a:ext cx="4210092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其他原因</a:t>
            </a:r>
          </a:p>
        </p:txBody>
      </p:sp>
      <p:sp>
        <p:nvSpPr>
          <p:cNvPr id="17" name="Freeform 17"/>
          <p:cNvSpPr/>
          <p:nvPr/>
        </p:nvSpPr>
        <p:spPr>
          <a:xfrm>
            <a:off x="4993038" y="5006869"/>
            <a:ext cx="4452538" cy="2921978"/>
          </a:xfrm>
          <a:custGeom>
            <a:avLst/>
            <a:gdLst/>
            <a:ahLst/>
            <a:cxnLst/>
            <a:rect l="l" t="t" r="r" b="b"/>
            <a:pathLst>
              <a:path w="4452538" h="2921978">
                <a:moveTo>
                  <a:pt x="0" y="0"/>
                </a:moveTo>
                <a:lnTo>
                  <a:pt x="4452538" y="0"/>
                </a:lnTo>
                <a:lnTo>
                  <a:pt x="4452538" y="2921977"/>
                </a:lnTo>
                <a:lnTo>
                  <a:pt x="0" y="29219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24E14E6B-8322-464C-AE9D-50BAE8CE094A}"/>
              </a:ext>
            </a:extLst>
          </p:cNvPr>
          <p:cNvSpPr/>
          <p:nvPr/>
        </p:nvSpPr>
        <p:spPr>
          <a:xfrm rot="-399560">
            <a:off x="16351786" y="8725267"/>
            <a:ext cx="2791425" cy="2693725"/>
          </a:xfrm>
          <a:custGeom>
            <a:avLst/>
            <a:gdLst/>
            <a:ahLst/>
            <a:cxnLst/>
            <a:rect l="l" t="t" r="r" b="b"/>
            <a:pathLst>
              <a:path w="2283718" h="2203788">
                <a:moveTo>
                  <a:pt x="0" y="0"/>
                </a:moveTo>
                <a:lnTo>
                  <a:pt x="2283718" y="0"/>
                </a:lnTo>
                <a:lnTo>
                  <a:pt x="2283718" y="2203788"/>
                </a:lnTo>
                <a:lnTo>
                  <a:pt x="0" y="2203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4642E187-6514-45EE-A017-7E7074625957}"/>
              </a:ext>
            </a:extLst>
          </p:cNvPr>
          <p:cNvSpPr/>
          <p:nvPr/>
        </p:nvSpPr>
        <p:spPr>
          <a:xfrm rot="637915">
            <a:off x="17639144" y="6792510"/>
            <a:ext cx="2190638" cy="1801800"/>
          </a:xfrm>
          <a:custGeom>
            <a:avLst/>
            <a:gdLst/>
            <a:ahLst/>
            <a:cxnLst/>
            <a:rect l="l" t="t" r="r" b="b"/>
            <a:pathLst>
              <a:path w="1792203" h="1474087">
                <a:moveTo>
                  <a:pt x="0" y="0"/>
                </a:moveTo>
                <a:lnTo>
                  <a:pt x="1792203" y="0"/>
                </a:lnTo>
                <a:lnTo>
                  <a:pt x="1792203" y="1474087"/>
                </a:lnTo>
                <a:lnTo>
                  <a:pt x="0" y="1474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5DA03CF0-0D82-411B-A16E-0A129478104A}"/>
              </a:ext>
            </a:extLst>
          </p:cNvPr>
          <p:cNvSpPr/>
          <p:nvPr/>
        </p:nvSpPr>
        <p:spPr>
          <a:xfrm rot="-5642802">
            <a:off x="13513906" y="8267947"/>
            <a:ext cx="1634245" cy="3318262"/>
          </a:xfrm>
          <a:custGeom>
            <a:avLst/>
            <a:gdLst/>
            <a:ahLst/>
            <a:cxnLst/>
            <a:rect l="l" t="t" r="r" b="b"/>
            <a:pathLst>
              <a:path w="1337007" h="2714734">
                <a:moveTo>
                  <a:pt x="0" y="0"/>
                </a:moveTo>
                <a:lnTo>
                  <a:pt x="1337006" y="0"/>
                </a:lnTo>
                <a:lnTo>
                  <a:pt x="1337006" y="2714735"/>
                </a:lnTo>
                <a:lnTo>
                  <a:pt x="0" y="27147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AB66992F-DE36-4B5E-B00A-2585E0E37736}"/>
              </a:ext>
            </a:extLst>
          </p:cNvPr>
          <p:cNvSpPr/>
          <p:nvPr/>
        </p:nvSpPr>
        <p:spPr>
          <a:xfrm rot="-1467386">
            <a:off x="133899" y="2180946"/>
            <a:ext cx="2103541" cy="1640717"/>
          </a:xfrm>
          <a:custGeom>
            <a:avLst/>
            <a:gdLst/>
            <a:ahLst/>
            <a:cxnLst/>
            <a:rect l="l" t="t" r="r" b="b"/>
            <a:pathLst>
              <a:path w="1533929" h="1194547">
                <a:moveTo>
                  <a:pt x="0" y="0"/>
                </a:moveTo>
                <a:lnTo>
                  <a:pt x="1533929" y="0"/>
                </a:lnTo>
                <a:lnTo>
                  <a:pt x="1533929" y="1194547"/>
                </a:lnTo>
                <a:lnTo>
                  <a:pt x="0" y="11945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BC48D877-B328-4933-A491-FC013584AF06}"/>
              </a:ext>
            </a:extLst>
          </p:cNvPr>
          <p:cNvSpPr/>
          <p:nvPr/>
        </p:nvSpPr>
        <p:spPr>
          <a:xfrm rot="-1210873">
            <a:off x="274382" y="-201247"/>
            <a:ext cx="2815198" cy="2259197"/>
          </a:xfrm>
          <a:custGeom>
            <a:avLst/>
            <a:gdLst/>
            <a:ahLst/>
            <a:cxnLst/>
            <a:rect l="l" t="t" r="r" b="b"/>
            <a:pathLst>
              <a:path w="2318082" h="1860261">
                <a:moveTo>
                  <a:pt x="0" y="0"/>
                </a:moveTo>
                <a:lnTo>
                  <a:pt x="2318083" y="0"/>
                </a:lnTo>
                <a:lnTo>
                  <a:pt x="2318083" y="1860261"/>
                </a:lnTo>
                <a:lnTo>
                  <a:pt x="0" y="186026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4C8C1324-A733-4FA0-A5CE-B32EAC734CC2}"/>
              </a:ext>
            </a:extLst>
          </p:cNvPr>
          <p:cNvSpPr/>
          <p:nvPr/>
        </p:nvSpPr>
        <p:spPr>
          <a:xfrm rot="9285584">
            <a:off x="3053738" y="-392144"/>
            <a:ext cx="1482714" cy="2455842"/>
          </a:xfrm>
          <a:custGeom>
            <a:avLst/>
            <a:gdLst/>
            <a:ahLst/>
            <a:cxnLst/>
            <a:rect l="l" t="t" r="r" b="b"/>
            <a:pathLst>
              <a:path w="1220892" h="2022182">
                <a:moveTo>
                  <a:pt x="0" y="0"/>
                </a:moveTo>
                <a:lnTo>
                  <a:pt x="1220892" y="0"/>
                </a:lnTo>
                <a:lnTo>
                  <a:pt x="1220892" y="2022182"/>
                </a:lnTo>
                <a:lnTo>
                  <a:pt x="0" y="20221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F2BD4B9E-0C59-49BA-8ECD-0139C44E8A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56365">
            <a:off x="7277660" y="8846388"/>
            <a:ext cx="954525" cy="1767640"/>
          </a:xfrm>
          <a:custGeom>
            <a:avLst/>
            <a:gdLst/>
            <a:ahLst/>
            <a:cxnLst/>
            <a:rect l="l" t="t" r="r" b="b"/>
            <a:pathLst>
              <a:path w="954525" h="1767640">
                <a:moveTo>
                  <a:pt x="0" y="0"/>
                </a:moveTo>
                <a:lnTo>
                  <a:pt x="954526" y="0"/>
                </a:lnTo>
                <a:lnTo>
                  <a:pt x="954526" y="1767640"/>
                </a:lnTo>
                <a:lnTo>
                  <a:pt x="0" y="176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2225" y="8672219"/>
            <a:ext cx="2514495" cy="1986451"/>
          </a:xfrm>
          <a:custGeom>
            <a:avLst/>
            <a:gdLst/>
            <a:ahLst/>
            <a:cxnLst/>
            <a:rect l="l" t="t" r="r" b="b"/>
            <a:pathLst>
              <a:path w="2514495" h="1986451">
                <a:moveTo>
                  <a:pt x="0" y="0"/>
                </a:moveTo>
                <a:lnTo>
                  <a:pt x="2514495" y="0"/>
                </a:lnTo>
                <a:lnTo>
                  <a:pt x="2514495" y="1986451"/>
                </a:lnTo>
                <a:lnTo>
                  <a:pt x="0" y="198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74112">
            <a:off x="9127521" y="9504422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9"/>
                </a:lnTo>
                <a:lnTo>
                  <a:pt x="0" y="67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3409">
            <a:off x="2527078" y="9182680"/>
            <a:ext cx="1592799" cy="1256320"/>
          </a:xfrm>
          <a:custGeom>
            <a:avLst/>
            <a:gdLst/>
            <a:ahLst/>
            <a:cxnLst/>
            <a:rect l="l" t="t" r="r" b="b"/>
            <a:pathLst>
              <a:path w="1592799" h="1256320">
                <a:moveTo>
                  <a:pt x="0" y="0"/>
                </a:moveTo>
                <a:lnTo>
                  <a:pt x="1592799" y="0"/>
                </a:lnTo>
                <a:lnTo>
                  <a:pt x="1592799" y="1256321"/>
                </a:lnTo>
                <a:lnTo>
                  <a:pt x="0" y="1256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17207">
            <a:off x="16778323" y="8827706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69"/>
                </a:lnTo>
                <a:lnTo>
                  <a:pt x="0" y="1966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63933">
            <a:off x="14204587" y="9032863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50233">
            <a:off x="11725954" y="9053921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852075">
            <a:off x="5082394" y="8755083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1" y="0"/>
                </a:lnTo>
                <a:lnTo>
                  <a:pt x="951931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1003" y="3828912"/>
            <a:ext cx="5149599" cy="4454068"/>
          </a:xfrm>
          <a:custGeom>
            <a:avLst/>
            <a:gdLst/>
            <a:ahLst/>
            <a:cxnLst/>
            <a:rect l="l" t="t" r="r" b="b"/>
            <a:pathLst>
              <a:path w="5149599" h="4454068">
                <a:moveTo>
                  <a:pt x="0" y="0"/>
                </a:moveTo>
                <a:lnTo>
                  <a:pt x="5149599" y="0"/>
                </a:lnTo>
                <a:lnTo>
                  <a:pt x="5149599" y="4454068"/>
                </a:lnTo>
                <a:lnTo>
                  <a:pt x="0" y="4454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3200" y="3014529"/>
            <a:ext cx="11303422" cy="563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營養不足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(Undernourishment) 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是營養不良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(Malnutrition) 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的其中一種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營養不足通常是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由長期缺乏糧食所致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，當中涉及缺乏蛋白質、碳水化合物、維他命、礦物質等，導致人體無法正常運作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長期營養不足會導致體重下降、脂肪和肌肉減少、抑鬱和焦慮、增加患病機會，嚴重更導致死亡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兒童、孕婦及正在母乳餵哺的婦女最容易受營養不足所威脅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1277382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導致營養不足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CC375F2-3E31-494B-B557-3DA7611631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30790">
            <a:off x="12904071" y="8813024"/>
            <a:ext cx="1155973" cy="2140691"/>
          </a:xfrm>
          <a:custGeom>
            <a:avLst/>
            <a:gdLst/>
            <a:ahLst/>
            <a:cxnLst/>
            <a:rect l="l" t="t" r="r" b="b"/>
            <a:pathLst>
              <a:path w="1155973" h="2140691">
                <a:moveTo>
                  <a:pt x="0" y="0"/>
                </a:moveTo>
                <a:lnTo>
                  <a:pt x="1155973" y="0"/>
                </a:lnTo>
                <a:lnTo>
                  <a:pt x="1155973" y="2140692"/>
                </a:lnTo>
                <a:lnTo>
                  <a:pt x="0" y="2140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09708" y="8851861"/>
            <a:ext cx="1970636" cy="1617739"/>
          </a:xfrm>
          <a:custGeom>
            <a:avLst/>
            <a:gdLst/>
            <a:ahLst/>
            <a:cxnLst/>
            <a:rect l="l" t="t" r="r" b="b"/>
            <a:pathLst>
              <a:path w="2174215" h="1717630">
                <a:moveTo>
                  <a:pt x="0" y="0"/>
                </a:moveTo>
                <a:lnTo>
                  <a:pt x="2174215" y="0"/>
                </a:lnTo>
                <a:lnTo>
                  <a:pt x="2174215" y="1717630"/>
                </a:lnTo>
                <a:lnTo>
                  <a:pt x="0" y="1717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15940">
            <a:off x="16176211" y="7585117"/>
            <a:ext cx="1605669" cy="1250415"/>
          </a:xfrm>
          <a:custGeom>
            <a:avLst/>
            <a:gdLst/>
            <a:ahLst/>
            <a:cxnLst/>
            <a:rect l="l" t="t" r="r" b="b"/>
            <a:pathLst>
              <a:path w="1605669" h="1250415">
                <a:moveTo>
                  <a:pt x="0" y="0"/>
                </a:moveTo>
                <a:lnTo>
                  <a:pt x="1605669" y="0"/>
                </a:lnTo>
                <a:lnTo>
                  <a:pt x="1605669" y="1250415"/>
                </a:lnTo>
                <a:lnTo>
                  <a:pt x="0" y="1250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74112">
            <a:off x="3039019" y="691351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8"/>
                </a:lnTo>
                <a:lnTo>
                  <a:pt x="0" y="67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-423905" y="-132594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70"/>
                </a:lnTo>
                <a:lnTo>
                  <a:pt x="0" y="196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-77681" y="2006487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50233">
            <a:off x="1825532" y="1137988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7476">
            <a:off x="-412396" y="5591169"/>
            <a:ext cx="1805988" cy="1742779"/>
          </a:xfrm>
          <a:custGeom>
            <a:avLst/>
            <a:gdLst/>
            <a:ahLst/>
            <a:cxnLst/>
            <a:rect l="l" t="t" r="r" b="b"/>
            <a:pathLst>
              <a:path w="1805988" h="1742779">
                <a:moveTo>
                  <a:pt x="0" y="0"/>
                </a:moveTo>
                <a:lnTo>
                  <a:pt x="1805988" y="0"/>
                </a:lnTo>
                <a:lnTo>
                  <a:pt x="1805988" y="1742778"/>
                </a:lnTo>
                <a:lnTo>
                  <a:pt x="0" y="17427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0589" y="3710938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6" y="0"/>
                </a:lnTo>
                <a:lnTo>
                  <a:pt x="1630076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852075">
            <a:off x="1832349" y="-630331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56109">
            <a:off x="17463821" y="8634683"/>
            <a:ext cx="1026591" cy="1732643"/>
          </a:xfrm>
          <a:custGeom>
            <a:avLst/>
            <a:gdLst/>
            <a:ahLst/>
            <a:cxnLst/>
            <a:rect l="l" t="t" r="r" b="b"/>
            <a:pathLst>
              <a:path w="1026591" h="1732643">
                <a:moveTo>
                  <a:pt x="0" y="0"/>
                </a:moveTo>
                <a:lnTo>
                  <a:pt x="1026590" y="0"/>
                </a:lnTo>
                <a:lnTo>
                  <a:pt x="1026590" y="1732642"/>
                </a:lnTo>
                <a:lnTo>
                  <a:pt x="0" y="173264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47297" y="3067041"/>
            <a:ext cx="8018838" cy="563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饑荒是指嚴重及廣泛地區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缺乏糧食及水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，令人類難以生存，引致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大規模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飢餓人口、營養不良及死亡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饑荒可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導致疾病擴散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，甚至社區的經濟和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社會崩潰</a:t>
            </a: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饑荒出現的主因大多是人為災害引致，因此可避免的機會相對較高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989564" y="1688118"/>
            <a:ext cx="13411200" cy="93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引發饑荒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790833" y="3269205"/>
            <a:ext cx="3595516" cy="5229841"/>
          </a:xfrm>
          <a:custGeom>
            <a:avLst/>
            <a:gdLst/>
            <a:ahLst/>
            <a:cxnLst/>
            <a:rect l="l" t="t" r="r" b="b"/>
            <a:pathLst>
              <a:path w="3595516" h="5229841">
                <a:moveTo>
                  <a:pt x="0" y="0"/>
                </a:moveTo>
                <a:lnTo>
                  <a:pt x="3595515" y="0"/>
                </a:lnTo>
                <a:lnTo>
                  <a:pt x="3595515" y="5229841"/>
                </a:lnTo>
                <a:lnTo>
                  <a:pt x="0" y="52298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EA57B3-EC74-4809-A1C3-E18D5E619A5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86797" y="4614212"/>
            <a:ext cx="3527967" cy="2147650"/>
          </a:xfrm>
          <a:custGeom>
            <a:avLst/>
            <a:gdLst/>
            <a:ahLst/>
            <a:cxnLst/>
            <a:rect l="l" t="t" r="r" b="b"/>
            <a:pathLst>
              <a:path w="3527967" h="2147650">
                <a:moveTo>
                  <a:pt x="0" y="0"/>
                </a:moveTo>
                <a:lnTo>
                  <a:pt x="3527967" y="0"/>
                </a:lnTo>
                <a:lnTo>
                  <a:pt x="3527967" y="2147650"/>
                </a:lnTo>
                <a:lnTo>
                  <a:pt x="0" y="2147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28264" y="1296800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引發饑荒</a:t>
            </a:r>
            <a:r>
              <a:rPr lang="en-US" sz="7200" b="1" dirty="0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(續)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261903" y="4305300"/>
            <a:ext cx="4080847" cy="2953310"/>
            <a:chOff x="0" y="0"/>
            <a:chExt cx="5441130" cy="3937747"/>
          </a:xfrm>
        </p:grpSpPr>
        <p:sp>
          <p:nvSpPr>
            <p:cNvPr id="6" name="Freeform 6"/>
            <p:cNvSpPr/>
            <p:nvPr/>
          </p:nvSpPr>
          <p:spPr>
            <a:xfrm>
              <a:off x="0" y="64581"/>
              <a:ext cx="2116074" cy="2964727"/>
            </a:xfrm>
            <a:custGeom>
              <a:avLst/>
              <a:gdLst/>
              <a:ahLst/>
              <a:cxnLst/>
              <a:rect l="l" t="t" r="r" b="b"/>
              <a:pathLst>
                <a:path w="2116074" h="2964727">
                  <a:moveTo>
                    <a:pt x="0" y="0"/>
                  </a:moveTo>
                  <a:lnTo>
                    <a:pt x="2116074" y="0"/>
                  </a:lnTo>
                  <a:lnTo>
                    <a:pt x="2116074" y="2964726"/>
                  </a:lnTo>
                  <a:lnTo>
                    <a:pt x="0" y="2964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655469" y="2839319"/>
              <a:ext cx="1462133" cy="1098427"/>
            </a:xfrm>
            <a:custGeom>
              <a:avLst/>
              <a:gdLst/>
              <a:ahLst/>
              <a:cxnLst/>
              <a:rect l="l" t="t" r="r" b="b"/>
              <a:pathLst>
                <a:path w="1462133" h="1098427">
                  <a:moveTo>
                    <a:pt x="0" y="0"/>
                  </a:moveTo>
                  <a:lnTo>
                    <a:pt x="1462133" y="0"/>
                  </a:lnTo>
                  <a:lnTo>
                    <a:pt x="1462133" y="1098428"/>
                  </a:lnTo>
                  <a:lnTo>
                    <a:pt x="0" y="1098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978997" y="2839319"/>
              <a:ext cx="1462133" cy="1098427"/>
            </a:xfrm>
            <a:custGeom>
              <a:avLst/>
              <a:gdLst/>
              <a:ahLst/>
              <a:cxnLst/>
              <a:rect l="l" t="t" r="r" b="b"/>
              <a:pathLst>
                <a:path w="1462133" h="1098427">
                  <a:moveTo>
                    <a:pt x="0" y="0"/>
                  </a:moveTo>
                  <a:lnTo>
                    <a:pt x="1462133" y="0"/>
                  </a:lnTo>
                  <a:lnTo>
                    <a:pt x="1462133" y="1098428"/>
                  </a:lnTo>
                  <a:lnTo>
                    <a:pt x="0" y="1098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11800" y="0"/>
              <a:ext cx="867764" cy="856555"/>
            </a:xfrm>
            <a:custGeom>
              <a:avLst/>
              <a:gdLst/>
              <a:ahLst/>
              <a:cxnLst/>
              <a:rect l="l" t="t" r="r" b="b"/>
              <a:pathLst>
                <a:path w="867764" h="856555">
                  <a:moveTo>
                    <a:pt x="0" y="0"/>
                  </a:moveTo>
                  <a:lnTo>
                    <a:pt x="867764" y="0"/>
                  </a:lnTo>
                  <a:lnTo>
                    <a:pt x="867764" y="856555"/>
                  </a:lnTo>
                  <a:lnTo>
                    <a:pt x="0" y="85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058037" y="294932"/>
              <a:ext cx="867764" cy="856555"/>
            </a:xfrm>
            <a:custGeom>
              <a:avLst/>
              <a:gdLst/>
              <a:ahLst/>
              <a:cxnLst/>
              <a:rect l="l" t="t" r="r" b="b"/>
              <a:pathLst>
                <a:path w="867764" h="856555">
                  <a:moveTo>
                    <a:pt x="0" y="0"/>
                  </a:moveTo>
                  <a:lnTo>
                    <a:pt x="867764" y="0"/>
                  </a:lnTo>
                  <a:lnTo>
                    <a:pt x="867764" y="856555"/>
                  </a:lnTo>
                  <a:lnTo>
                    <a:pt x="0" y="856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795414" y="2729557"/>
              <a:ext cx="607346" cy="599501"/>
            </a:xfrm>
            <a:custGeom>
              <a:avLst/>
              <a:gdLst/>
              <a:ahLst/>
              <a:cxnLst/>
              <a:rect l="l" t="t" r="r" b="b"/>
              <a:pathLst>
                <a:path w="607346" h="599501">
                  <a:moveTo>
                    <a:pt x="0" y="0"/>
                  </a:moveTo>
                  <a:lnTo>
                    <a:pt x="607346" y="0"/>
                  </a:lnTo>
                  <a:lnTo>
                    <a:pt x="607346" y="599501"/>
                  </a:lnTo>
                  <a:lnTo>
                    <a:pt x="0" y="59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456577" y="2767504"/>
              <a:ext cx="607346" cy="599501"/>
            </a:xfrm>
            <a:custGeom>
              <a:avLst/>
              <a:gdLst/>
              <a:ahLst/>
              <a:cxnLst/>
              <a:rect l="l" t="t" r="r" b="b"/>
              <a:pathLst>
                <a:path w="607346" h="599501">
                  <a:moveTo>
                    <a:pt x="0" y="0"/>
                  </a:moveTo>
                  <a:lnTo>
                    <a:pt x="607347" y="0"/>
                  </a:lnTo>
                  <a:lnTo>
                    <a:pt x="607347" y="599502"/>
                  </a:lnTo>
                  <a:lnTo>
                    <a:pt x="0" y="599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117602" y="2767504"/>
              <a:ext cx="607346" cy="599501"/>
            </a:xfrm>
            <a:custGeom>
              <a:avLst/>
              <a:gdLst/>
              <a:ahLst/>
              <a:cxnLst/>
              <a:rect l="l" t="t" r="r" b="b"/>
              <a:pathLst>
                <a:path w="607346" h="599501">
                  <a:moveTo>
                    <a:pt x="0" y="0"/>
                  </a:moveTo>
                  <a:lnTo>
                    <a:pt x="607346" y="0"/>
                  </a:lnTo>
                  <a:lnTo>
                    <a:pt x="607346" y="599502"/>
                  </a:lnTo>
                  <a:lnTo>
                    <a:pt x="0" y="599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778766" y="2805452"/>
              <a:ext cx="607346" cy="599501"/>
            </a:xfrm>
            <a:custGeom>
              <a:avLst/>
              <a:gdLst/>
              <a:ahLst/>
              <a:cxnLst/>
              <a:rect l="l" t="t" r="r" b="b"/>
              <a:pathLst>
                <a:path w="607346" h="599501">
                  <a:moveTo>
                    <a:pt x="0" y="0"/>
                  </a:moveTo>
                  <a:lnTo>
                    <a:pt x="607346" y="0"/>
                  </a:lnTo>
                  <a:lnTo>
                    <a:pt x="607346" y="599502"/>
                  </a:lnTo>
                  <a:lnTo>
                    <a:pt x="0" y="599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AutoShape 15"/>
            <p:cNvSpPr/>
            <p:nvPr/>
          </p:nvSpPr>
          <p:spPr>
            <a:xfrm flipV="1">
              <a:off x="2053437" y="1030705"/>
              <a:ext cx="1083507" cy="2613168"/>
            </a:xfrm>
            <a:prstGeom prst="line">
              <a:avLst/>
            </a:prstGeom>
            <a:ln w="10763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7255686" y="4305300"/>
            <a:ext cx="4338484" cy="2765475"/>
            <a:chOff x="0" y="0"/>
            <a:chExt cx="5784646" cy="3687300"/>
          </a:xfrm>
        </p:grpSpPr>
        <p:sp>
          <p:nvSpPr>
            <p:cNvPr id="17" name="Freeform 17"/>
            <p:cNvSpPr/>
            <p:nvPr/>
          </p:nvSpPr>
          <p:spPr>
            <a:xfrm>
              <a:off x="0" y="216718"/>
              <a:ext cx="5784646" cy="3253863"/>
            </a:xfrm>
            <a:custGeom>
              <a:avLst/>
              <a:gdLst/>
              <a:ahLst/>
              <a:cxnLst/>
              <a:rect l="l" t="t" r="r" b="b"/>
              <a:pathLst>
                <a:path w="5784646" h="3253863">
                  <a:moveTo>
                    <a:pt x="0" y="0"/>
                  </a:moveTo>
                  <a:lnTo>
                    <a:pt x="5784646" y="0"/>
                  </a:lnTo>
                  <a:lnTo>
                    <a:pt x="5784646" y="3253863"/>
                  </a:lnTo>
                  <a:lnTo>
                    <a:pt x="0" y="3253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55842" y="0"/>
              <a:ext cx="2945231" cy="3687300"/>
            </a:xfrm>
            <a:custGeom>
              <a:avLst/>
              <a:gdLst/>
              <a:ahLst/>
              <a:cxnLst/>
              <a:rect l="l" t="t" r="r" b="b"/>
              <a:pathLst>
                <a:path w="2945231" h="3687300">
                  <a:moveTo>
                    <a:pt x="0" y="0"/>
                  </a:moveTo>
                  <a:lnTo>
                    <a:pt x="2945231" y="0"/>
                  </a:lnTo>
                  <a:lnTo>
                    <a:pt x="2945231" y="3687300"/>
                  </a:lnTo>
                  <a:lnTo>
                    <a:pt x="0" y="368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5878946" y="5375675"/>
            <a:ext cx="812559" cy="812559"/>
          </a:xfrm>
          <a:custGeom>
            <a:avLst/>
            <a:gdLst/>
            <a:ahLst/>
            <a:cxnLst/>
            <a:rect l="l" t="t" r="r" b="b"/>
            <a:pathLst>
              <a:path w="812559" h="812559">
                <a:moveTo>
                  <a:pt x="0" y="0"/>
                </a:moveTo>
                <a:lnTo>
                  <a:pt x="812558" y="0"/>
                </a:lnTo>
                <a:lnTo>
                  <a:pt x="812558" y="812559"/>
                </a:lnTo>
                <a:lnTo>
                  <a:pt x="0" y="812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77397" y="7258610"/>
            <a:ext cx="5746767" cy="15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32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至少有百分之二十的總人口，</a:t>
            </a:r>
          </a:p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每天攝取熱量低於2,100卡路里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02470" y="1951856"/>
            <a:ext cx="12132696" cy="114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4999" b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何時會宣布一個地區進入饑荒狀態?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98070" y="3221717"/>
            <a:ext cx="13871588" cy="70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必須確認以下三個情況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: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23721" y="7258610"/>
            <a:ext cx="4357210" cy="15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每天每一萬人中，超過2名成年人或4名兒童死亡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55686" y="7300454"/>
            <a:ext cx="4527488" cy="15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超過百分之三十的兒童，處於嚴重營養不良</a:t>
            </a:r>
          </a:p>
        </p:txBody>
      </p:sp>
      <p:sp>
        <p:nvSpPr>
          <p:cNvPr id="25" name="Freeform 25"/>
          <p:cNvSpPr/>
          <p:nvPr/>
        </p:nvSpPr>
        <p:spPr>
          <a:xfrm>
            <a:off x="11976558" y="5375675"/>
            <a:ext cx="812559" cy="812559"/>
          </a:xfrm>
          <a:custGeom>
            <a:avLst/>
            <a:gdLst/>
            <a:ahLst/>
            <a:cxnLst/>
            <a:rect l="l" t="t" r="r" b="b"/>
            <a:pathLst>
              <a:path w="812559" h="812559">
                <a:moveTo>
                  <a:pt x="0" y="0"/>
                </a:moveTo>
                <a:lnTo>
                  <a:pt x="812559" y="0"/>
                </a:lnTo>
                <a:lnTo>
                  <a:pt x="812559" y="812559"/>
                </a:lnTo>
                <a:lnTo>
                  <a:pt x="0" y="812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2DD0274-FD89-4552-9795-76D30ACDCA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56365">
            <a:off x="-225640" y="6685658"/>
            <a:ext cx="954525" cy="1767640"/>
          </a:xfrm>
          <a:custGeom>
            <a:avLst/>
            <a:gdLst/>
            <a:ahLst/>
            <a:cxnLst/>
            <a:rect l="l" t="t" r="r" b="b"/>
            <a:pathLst>
              <a:path w="954525" h="1767640">
                <a:moveTo>
                  <a:pt x="0" y="0"/>
                </a:moveTo>
                <a:lnTo>
                  <a:pt x="954526" y="0"/>
                </a:lnTo>
                <a:lnTo>
                  <a:pt x="954526" y="1767640"/>
                </a:lnTo>
                <a:lnTo>
                  <a:pt x="0" y="176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2225" y="8672219"/>
            <a:ext cx="2514495" cy="1986451"/>
          </a:xfrm>
          <a:custGeom>
            <a:avLst/>
            <a:gdLst/>
            <a:ahLst/>
            <a:cxnLst/>
            <a:rect l="l" t="t" r="r" b="b"/>
            <a:pathLst>
              <a:path w="2514495" h="1986451">
                <a:moveTo>
                  <a:pt x="0" y="0"/>
                </a:moveTo>
                <a:lnTo>
                  <a:pt x="2514495" y="0"/>
                </a:lnTo>
                <a:lnTo>
                  <a:pt x="2514495" y="1986451"/>
                </a:lnTo>
                <a:lnTo>
                  <a:pt x="0" y="198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74112">
            <a:off x="12312361" y="8869296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9"/>
                </a:lnTo>
                <a:lnTo>
                  <a:pt x="0" y="67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3409">
            <a:off x="2291797" y="9526412"/>
            <a:ext cx="1592799" cy="1256320"/>
          </a:xfrm>
          <a:custGeom>
            <a:avLst/>
            <a:gdLst/>
            <a:ahLst/>
            <a:cxnLst/>
            <a:rect l="l" t="t" r="r" b="b"/>
            <a:pathLst>
              <a:path w="1592799" h="1256320">
                <a:moveTo>
                  <a:pt x="0" y="0"/>
                </a:moveTo>
                <a:lnTo>
                  <a:pt x="1592799" y="0"/>
                </a:lnTo>
                <a:lnTo>
                  <a:pt x="1592799" y="1256321"/>
                </a:lnTo>
                <a:lnTo>
                  <a:pt x="0" y="1256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17207">
            <a:off x="17236602" y="8522603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69"/>
                </a:lnTo>
                <a:lnTo>
                  <a:pt x="0" y="1966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63933">
            <a:off x="15320605" y="8484931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50233">
            <a:off x="13852050" y="9404209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852075">
            <a:off x="11417391" y="9188145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1" y="0"/>
                </a:lnTo>
                <a:lnTo>
                  <a:pt x="951931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0544" y="3602355"/>
            <a:ext cx="6137545" cy="3995798"/>
          </a:xfrm>
          <a:custGeom>
            <a:avLst/>
            <a:gdLst/>
            <a:ahLst/>
            <a:cxnLst/>
            <a:rect l="l" t="t" r="r" b="b"/>
            <a:pathLst>
              <a:path w="6137545" h="3995798">
                <a:moveTo>
                  <a:pt x="0" y="0"/>
                </a:moveTo>
                <a:lnTo>
                  <a:pt x="6137545" y="0"/>
                </a:lnTo>
                <a:lnTo>
                  <a:pt x="6137545" y="3995797"/>
                </a:lnTo>
                <a:lnTo>
                  <a:pt x="0" y="39957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554202" y="3437502"/>
            <a:ext cx="10316241" cy="478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當糧食供應下降，人民對糧食資源的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競爭隨之上升</a:t>
            </a: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400"/>
              </a:lnSpc>
            </a:pP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糧食價格亦會上漲，令更多人難以購買糧食維持生活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400"/>
              </a:lnSpc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在一些缺乏社會保障的國家，人民在糧食危機發生時更難獲得食物，國家更容易出現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偷竊、搶掠和衝突</a:t>
            </a: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95602" y="1604959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威脅社會穩定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60781A8-9E31-411D-8D38-08A6B90733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323759" y="1398967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其他原因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511986" y="3460054"/>
            <a:ext cx="5566385" cy="2734487"/>
          </a:xfrm>
          <a:custGeom>
            <a:avLst/>
            <a:gdLst/>
            <a:ahLst/>
            <a:cxnLst/>
            <a:rect l="l" t="t" r="r" b="b"/>
            <a:pathLst>
              <a:path w="5566385" h="2734487">
                <a:moveTo>
                  <a:pt x="0" y="0"/>
                </a:moveTo>
                <a:lnTo>
                  <a:pt x="5566385" y="0"/>
                </a:lnTo>
                <a:lnTo>
                  <a:pt x="5566385" y="2734487"/>
                </a:lnTo>
                <a:lnTo>
                  <a:pt x="0" y="27344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78345" y="3321269"/>
            <a:ext cx="4838645" cy="3012057"/>
            <a:chOff x="0" y="0"/>
            <a:chExt cx="6451527" cy="40160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1527" cy="4016076"/>
            </a:xfrm>
            <a:custGeom>
              <a:avLst/>
              <a:gdLst/>
              <a:ahLst/>
              <a:cxnLst/>
              <a:rect l="l" t="t" r="r" b="b"/>
              <a:pathLst>
                <a:path w="6451527" h="4016076">
                  <a:moveTo>
                    <a:pt x="0" y="0"/>
                  </a:moveTo>
                  <a:lnTo>
                    <a:pt x="6451527" y="0"/>
                  </a:lnTo>
                  <a:lnTo>
                    <a:pt x="6451527" y="4016076"/>
                  </a:lnTo>
                  <a:lnTo>
                    <a:pt x="0" y="4016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3036857" y="134878"/>
              <a:ext cx="1640844" cy="164084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FDC4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248106" y="384510"/>
              <a:ext cx="1218345" cy="1184840"/>
            </a:xfrm>
            <a:custGeom>
              <a:avLst/>
              <a:gdLst/>
              <a:ahLst/>
              <a:cxnLst/>
              <a:rect l="l" t="t" r="r" b="b"/>
              <a:pathLst>
                <a:path w="1218345" h="1184840">
                  <a:moveTo>
                    <a:pt x="0" y="0"/>
                  </a:moveTo>
                  <a:lnTo>
                    <a:pt x="1218345" y="0"/>
                  </a:lnTo>
                  <a:lnTo>
                    <a:pt x="1218345" y="1184840"/>
                  </a:lnTo>
                  <a:lnTo>
                    <a:pt x="0" y="1184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173367" y="3230935"/>
            <a:ext cx="4561592" cy="3192725"/>
            <a:chOff x="0" y="0"/>
            <a:chExt cx="6082123" cy="4256966"/>
          </a:xfrm>
        </p:grpSpPr>
        <p:sp>
          <p:nvSpPr>
            <p:cNvPr id="12" name="Freeform 12"/>
            <p:cNvSpPr/>
            <p:nvPr/>
          </p:nvSpPr>
          <p:spPr>
            <a:xfrm>
              <a:off x="0" y="919253"/>
              <a:ext cx="3283475" cy="3337713"/>
            </a:xfrm>
            <a:custGeom>
              <a:avLst/>
              <a:gdLst/>
              <a:ahLst/>
              <a:cxnLst/>
              <a:rect l="l" t="t" r="r" b="b"/>
              <a:pathLst>
                <a:path w="3283475" h="3337713">
                  <a:moveTo>
                    <a:pt x="0" y="0"/>
                  </a:moveTo>
                  <a:lnTo>
                    <a:pt x="3283475" y="0"/>
                  </a:lnTo>
                  <a:lnTo>
                    <a:pt x="3283475" y="3337713"/>
                  </a:lnTo>
                  <a:lnTo>
                    <a:pt x="0" y="3337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flipH="1">
              <a:off x="1423855" y="35813"/>
              <a:ext cx="4658268" cy="3237496"/>
            </a:xfrm>
            <a:custGeom>
              <a:avLst/>
              <a:gdLst/>
              <a:ahLst/>
              <a:cxnLst/>
              <a:rect l="l" t="t" r="r" b="b"/>
              <a:pathLst>
                <a:path w="4658268" h="3237496">
                  <a:moveTo>
                    <a:pt x="4658268" y="0"/>
                  </a:moveTo>
                  <a:lnTo>
                    <a:pt x="0" y="0"/>
                  </a:lnTo>
                  <a:lnTo>
                    <a:pt x="0" y="3237496"/>
                  </a:lnTo>
                  <a:lnTo>
                    <a:pt x="4658268" y="3237496"/>
                  </a:lnTo>
                  <a:lnTo>
                    <a:pt x="465826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362543" y="0"/>
              <a:ext cx="2780892" cy="2841269"/>
            </a:xfrm>
            <a:custGeom>
              <a:avLst/>
              <a:gdLst/>
              <a:ahLst/>
              <a:cxnLst/>
              <a:rect l="l" t="t" r="r" b="b"/>
              <a:pathLst>
                <a:path w="2780892" h="2841269">
                  <a:moveTo>
                    <a:pt x="0" y="0"/>
                  </a:moveTo>
                  <a:lnTo>
                    <a:pt x="2780892" y="0"/>
                  </a:lnTo>
                  <a:lnTo>
                    <a:pt x="2780892" y="2841269"/>
                  </a:lnTo>
                  <a:lnTo>
                    <a:pt x="0" y="2841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78788" y="6442710"/>
            <a:ext cx="5637759" cy="180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4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燃油價格上漲</a:t>
            </a:r>
            <a:endParaRPr lang="en-US" sz="4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2799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增加了生產及運輸糧食的成本</a:t>
            </a:r>
            <a:endParaRPr lang="en-US" sz="2799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61859" y="6442710"/>
            <a:ext cx="4741575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生物燃料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2799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以致主要食糧如玉米、稻米、小麥等價格上漲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90379" y="6442710"/>
            <a:ext cx="5521420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保護主義的貿易政策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2799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恐慌性囤積，使糧食無法出口到其他國家市場，令糧荒加劇惡化</a:t>
            </a:r>
          </a:p>
        </p:txBody>
      </p:sp>
      <p:sp>
        <p:nvSpPr>
          <p:cNvPr id="18" name="Freeform 18"/>
          <p:cNvSpPr/>
          <p:nvPr/>
        </p:nvSpPr>
        <p:spPr>
          <a:xfrm rot="-1273484">
            <a:off x="1219921" y="1242983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9"/>
                </a:lnTo>
                <a:lnTo>
                  <a:pt x="0" y="6746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299489">
            <a:off x="-350869" y="-496090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70"/>
                </a:lnTo>
                <a:lnTo>
                  <a:pt x="0" y="19662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81651">
            <a:off x="-441267" y="1656636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1"/>
                </a:lnTo>
                <a:lnTo>
                  <a:pt x="0" y="14953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550233">
            <a:off x="1621846" y="-255704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9"/>
                </a:lnTo>
                <a:lnTo>
                  <a:pt x="0" y="13327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7852075">
            <a:off x="3563967" y="-497535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6EA6A47-1422-4299-99E0-4EFBC78663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847180" y="980147"/>
            <a:ext cx="6593641" cy="1889728"/>
            <a:chOff x="0" y="0"/>
            <a:chExt cx="10822091" cy="3101596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10822091" cy="3104136"/>
            </a:xfrm>
            <a:custGeom>
              <a:avLst/>
              <a:gdLst/>
              <a:ahLst/>
              <a:cxnLst/>
              <a:rect l="l" t="t" r="r" b="b"/>
              <a:pathLst>
                <a:path w="10822091" h="3104136">
                  <a:moveTo>
                    <a:pt x="10819551" y="1039250"/>
                  </a:moveTo>
                  <a:lnTo>
                    <a:pt x="10822091" y="1027211"/>
                  </a:lnTo>
                  <a:lnTo>
                    <a:pt x="10815741" y="1030221"/>
                  </a:lnTo>
                  <a:lnTo>
                    <a:pt x="10815741" y="1011158"/>
                  </a:lnTo>
                  <a:cubicBezTo>
                    <a:pt x="10815741" y="1010155"/>
                    <a:pt x="10814472" y="1007145"/>
                    <a:pt x="10813201" y="1003131"/>
                  </a:cubicBezTo>
                  <a:lnTo>
                    <a:pt x="10813201" y="1001125"/>
                  </a:lnTo>
                  <a:lnTo>
                    <a:pt x="10811932" y="1001125"/>
                  </a:lnTo>
                  <a:cubicBezTo>
                    <a:pt x="10810661" y="997112"/>
                    <a:pt x="10806851" y="997112"/>
                    <a:pt x="10805582" y="997112"/>
                  </a:cubicBezTo>
                  <a:cubicBezTo>
                    <a:pt x="10805582" y="965006"/>
                    <a:pt x="10806851" y="931897"/>
                    <a:pt x="10808122" y="899791"/>
                  </a:cubicBezTo>
                  <a:cubicBezTo>
                    <a:pt x="10808122" y="890762"/>
                    <a:pt x="10809391" y="882735"/>
                    <a:pt x="10809391" y="873706"/>
                  </a:cubicBezTo>
                  <a:lnTo>
                    <a:pt x="10813201" y="873706"/>
                  </a:lnTo>
                  <a:lnTo>
                    <a:pt x="10813201" y="847090"/>
                  </a:lnTo>
                  <a:lnTo>
                    <a:pt x="10817011" y="847090"/>
                  </a:lnTo>
                  <a:lnTo>
                    <a:pt x="10817011" y="816610"/>
                  </a:lnTo>
                  <a:cubicBezTo>
                    <a:pt x="10819551" y="781050"/>
                    <a:pt x="10822091" y="726440"/>
                    <a:pt x="10819551" y="692150"/>
                  </a:cubicBezTo>
                  <a:cubicBezTo>
                    <a:pt x="10820822" y="674370"/>
                    <a:pt x="10818282" y="652780"/>
                    <a:pt x="10817011" y="641350"/>
                  </a:cubicBezTo>
                  <a:lnTo>
                    <a:pt x="10818282" y="641350"/>
                  </a:lnTo>
                  <a:lnTo>
                    <a:pt x="10814472" y="542290"/>
                  </a:lnTo>
                  <a:lnTo>
                    <a:pt x="10815741" y="541020"/>
                  </a:lnTo>
                  <a:lnTo>
                    <a:pt x="10815741" y="537210"/>
                  </a:lnTo>
                  <a:cubicBezTo>
                    <a:pt x="10815741" y="502920"/>
                    <a:pt x="10814472" y="468630"/>
                    <a:pt x="10814472" y="431800"/>
                  </a:cubicBezTo>
                  <a:cubicBezTo>
                    <a:pt x="10811932" y="361950"/>
                    <a:pt x="10810661" y="290830"/>
                    <a:pt x="10817011" y="213360"/>
                  </a:cubicBezTo>
                  <a:lnTo>
                    <a:pt x="10817011" y="207010"/>
                  </a:lnTo>
                  <a:cubicBezTo>
                    <a:pt x="10815741" y="191770"/>
                    <a:pt x="10815741" y="176530"/>
                    <a:pt x="10815741" y="158750"/>
                  </a:cubicBezTo>
                  <a:lnTo>
                    <a:pt x="10815741" y="80010"/>
                  </a:lnTo>
                  <a:lnTo>
                    <a:pt x="10820822" y="59690"/>
                  </a:lnTo>
                  <a:lnTo>
                    <a:pt x="10820822" y="8890"/>
                  </a:lnTo>
                  <a:lnTo>
                    <a:pt x="10814472" y="8890"/>
                  </a:lnTo>
                  <a:cubicBezTo>
                    <a:pt x="10776372" y="8890"/>
                    <a:pt x="10720491" y="7620"/>
                    <a:pt x="10705251" y="7620"/>
                  </a:cubicBezTo>
                  <a:cubicBezTo>
                    <a:pt x="10677311" y="7620"/>
                    <a:pt x="10662072" y="7620"/>
                    <a:pt x="10654451" y="8890"/>
                  </a:cubicBezTo>
                  <a:cubicBezTo>
                    <a:pt x="10621432" y="0"/>
                    <a:pt x="10542691" y="1270"/>
                    <a:pt x="10466491" y="3810"/>
                  </a:cubicBezTo>
                  <a:cubicBezTo>
                    <a:pt x="10428391" y="5080"/>
                    <a:pt x="10391562" y="5080"/>
                    <a:pt x="10366162" y="3810"/>
                  </a:cubicBezTo>
                  <a:lnTo>
                    <a:pt x="10362351" y="3810"/>
                  </a:lnTo>
                  <a:lnTo>
                    <a:pt x="10359812" y="10160"/>
                  </a:lnTo>
                  <a:cubicBezTo>
                    <a:pt x="10309012" y="10160"/>
                    <a:pt x="10259482" y="11430"/>
                    <a:pt x="10194712" y="13970"/>
                  </a:cubicBezTo>
                  <a:lnTo>
                    <a:pt x="10183282" y="13970"/>
                  </a:lnTo>
                  <a:lnTo>
                    <a:pt x="10184551" y="16510"/>
                  </a:lnTo>
                  <a:lnTo>
                    <a:pt x="10151532" y="16510"/>
                  </a:lnTo>
                  <a:lnTo>
                    <a:pt x="10151532" y="21590"/>
                  </a:lnTo>
                  <a:cubicBezTo>
                    <a:pt x="10128672" y="21590"/>
                    <a:pt x="10104541" y="20320"/>
                    <a:pt x="10077872" y="19050"/>
                  </a:cubicBezTo>
                  <a:cubicBezTo>
                    <a:pt x="10055011" y="17780"/>
                    <a:pt x="10032151" y="17780"/>
                    <a:pt x="10009291" y="16510"/>
                  </a:cubicBezTo>
                  <a:lnTo>
                    <a:pt x="10009291" y="15240"/>
                  </a:lnTo>
                  <a:cubicBezTo>
                    <a:pt x="10001672" y="13970"/>
                    <a:pt x="9992782" y="13970"/>
                    <a:pt x="9985161" y="12700"/>
                  </a:cubicBezTo>
                  <a:lnTo>
                    <a:pt x="9983891" y="44450"/>
                  </a:lnTo>
                  <a:lnTo>
                    <a:pt x="9980082" y="44450"/>
                  </a:lnTo>
                  <a:lnTo>
                    <a:pt x="9980082" y="13970"/>
                  </a:lnTo>
                  <a:cubicBezTo>
                    <a:pt x="9778550" y="10160"/>
                    <a:pt x="9507886" y="12700"/>
                    <a:pt x="9243824" y="15240"/>
                  </a:cubicBezTo>
                  <a:cubicBezTo>
                    <a:pt x="8973160" y="17780"/>
                    <a:pt x="8715701" y="20320"/>
                    <a:pt x="8478045" y="16510"/>
                  </a:cubicBezTo>
                  <a:cubicBezTo>
                    <a:pt x="8365818" y="17780"/>
                    <a:pt x="8279998" y="17780"/>
                    <a:pt x="8207382" y="16510"/>
                  </a:cubicBezTo>
                  <a:lnTo>
                    <a:pt x="8207382" y="15240"/>
                  </a:lnTo>
                  <a:lnTo>
                    <a:pt x="7982928" y="12700"/>
                  </a:lnTo>
                  <a:lnTo>
                    <a:pt x="7982928" y="16510"/>
                  </a:lnTo>
                  <a:cubicBezTo>
                    <a:pt x="7910313" y="16510"/>
                    <a:pt x="7831094" y="17780"/>
                    <a:pt x="7745274" y="17780"/>
                  </a:cubicBezTo>
                  <a:lnTo>
                    <a:pt x="7692461" y="12700"/>
                  </a:lnTo>
                  <a:lnTo>
                    <a:pt x="7659453" y="12700"/>
                  </a:lnTo>
                  <a:cubicBezTo>
                    <a:pt x="7573633" y="11430"/>
                    <a:pt x="7534025" y="11430"/>
                    <a:pt x="7520821" y="19050"/>
                  </a:cubicBezTo>
                  <a:lnTo>
                    <a:pt x="7520821" y="21590"/>
                  </a:lnTo>
                  <a:cubicBezTo>
                    <a:pt x="7487813" y="22860"/>
                    <a:pt x="7454805" y="22860"/>
                    <a:pt x="7428399" y="24130"/>
                  </a:cubicBezTo>
                  <a:cubicBezTo>
                    <a:pt x="7362384" y="19050"/>
                    <a:pt x="7276564" y="20320"/>
                    <a:pt x="7177540" y="20320"/>
                  </a:cubicBezTo>
                  <a:cubicBezTo>
                    <a:pt x="7078518" y="21590"/>
                    <a:pt x="6972893" y="21590"/>
                    <a:pt x="6900276" y="16510"/>
                  </a:cubicBezTo>
                  <a:lnTo>
                    <a:pt x="6893674" y="15240"/>
                  </a:lnTo>
                  <a:lnTo>
                    <a:pt x="6880471" y="15240"/>
                  </a:lnTo>
                  <a:cubicBezTo>
                    <a:pt x="6847463" y="16510"/>
                    <a:pt x="6715432" y="17780"/>
                    <a:pt x="6590003" y="19050"/>
                  </a:cubicBezTo>
                  <a:cubicBezTo>
                    <a:pt x="6471175" y="20320"/>
                    <a:pt x="6339144" y="21590"/>
                    <a:pt x="6233519" y="22860"/>
                  </a:cubicBezTo>
                  <a:cubicBezTo>
                    <a:pt x="6213715" y="20320"/>
                    <a:pt x="6174106" y="19050"/>
                    <a:pt x="6127895" y="19050"/>
                  </a:cubicBezTo>
                  <a:cubicBezTo>
                    <a:pt x="5976059" y="20320"/>
                    <a:pt x="5804419" y="21590"/>
                    <a:pt x="5593170" y="21590"/>
                  </a:cubicBezTo>
                  <a:lnTo>
                    <a:pt x="5586569" y="20320"/>
                  </a:lnTo>
                  <a:lnTo>
                    <a:pt x="5553561" y="21590"/>
                  </a:lnTo>
                  <a:cubicBezTo>
                    <a:pt x="5414928" y="21590"/>
                    <a:pt x="5276295" y="20320"/>
                    <a:pt x="5137664" y="20320"/>
                  </a:cubicBezTo>
                  <a:lnTo>
                    <a:pt x="5137664" y="17780"/>
                  </a:lnTo>
                  <a:cubicBezTo>
                    <a:pt x="5098054" y="19050"/>
                    <a:pt x="5058445" y="19050"/>
                    <a:pt x="5025437" y="20320"/>
                  </a:cubicBezTo>
                  <a:lnTo>
                    <a:pt x="4972625" y="20320"/>
                  </a:lnTo>
                  <a:cubicBezTo>
                    <a:pt x="4649149" y="19050"/>
                    <a:pt x="4312470" y="17780"/>
                    <a:pt x="3969190" y="17780"/>
                  </a:cubicBezTo>
                  <a:lnTo>
                    <a:pt x="3955987" y="17780"/>
                  </a:lnTo>
                  <a:lnTo>
                    <a:pt x="3936182" y="22860"/>
                  </a:lnTo>
                  <a:lnTo>
                    <a:pt x="3936182" y="27940"/>
                  </a:lnTo>
                  <a:lnTo>
                    <a:pt x="3922979" y="27940"/>
                  </a:lnTo>
                  <a:lnTo>
                    <a:pt x="3513683" y="16510"/>
                  </a:lnTo>
                  <a:cubicBezTo>
                    <a:pt x="3454270" y="16510"/>
                    <a:pt x="3421262" y="19050"/>
                    <a:pt x="3381652" y="20320"/>
                  </a:cubicBezTo>
                  <a:cubicBezTo>
                    <a:pt x="3322239" y="22860"/>
                    <a:pt x="3269426" y="26670"/>
                    <a:pt x="3097786" y="21590"/>
                  </a:cubicBezTo>
                  <a:lnTo>
                    <a:pt x="3097786" y="24130"/>
                  </a:lnTo>
                  <a:lnTo>
                    <a:pt x="2681889" y="24130"/>
                  </a:lnTo>
                  <a:cubicBezTo>
                    <a:pt x="2199976" y="24130"/>
                    <a:pt x="1645446" y="24130"/>
                    <a:pt x="1216346" y="19050"/>
                  </a:cubicBezTo>
                  <a:lnTo>
                    <a:pt x="1038104" y="17780"/>
                  </a:lnTo>
                  <a:lnTo>
                    <a:pt x="1110721" y="24130"/>
                  </a:lnTo>
                  <a:lnTo>
                    <a:pt x="1071112" y="24130"/>
                  </a:lnTo>
                  <a:cubicBezTo>
                    <a:pt x="899472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203143" y="3099056"/>
                  </a:lnTo>
                  <a:cubicBezTo>
                    <a:pt x="1328572" y="3099056"/>
                    <a:pt x="1447400" y="3097786"/>
                    <a:pt x="1572829" y="3096516"/>
                  </a:cubicBezTo>
                  <a:cubicBezTo>
                    <a:pt x="1843492" y="3093976"/>
                    <a:pt x="2100953" y="3091436"/>
                    <a:pt x="2338608" y="3095246"/>
                  </a:cubicBezTo>
                  <a:cubicBezTo>
                    <a:pt x="2450835" y="3093976"/>
                    <a:pt x="2536654" y="3093976"/>
                    <a:pt x="2609272" y="3095246"/>
                  </a:cubicBezTo>
                  <a:lnTo>
                    <a:pt x="2609272" y="3096516"/>
                  </a:lnTo>
                  <a:lnTo>
                    <a:pt x="2655482" y="3096516"/>
                  </a:lnTo>
                  <a:lnTo>
                    <a:pt x="2827122" y="3099056"/>
                  </a:lnTo>
                  <a:lnTo>
                    <a:pt x="2827122" y="3095246"/>
                  </a:lnTo>
                  <a:cubicBezTo>
                    <a:pt x="2899739" y="3095246"/>
                    <a:pt x="2978958" y="3093976"/>
                    <a:pt x="3064778" y="3093976"/>
                  </a:cubicBezTo>
                  <a:lnTo>
                    <a:pt x="3124192" y="3100326"/>
                  </a:lnTo>
                  <a:lnTo>
                    <a:pt x="3163801" y="3100326"/>
                  </a:lnTo>
                  <a:cubicBezTo>
                    <a:pt x="3249621" y="3101596"/>
                    <a:pt x="3289231" y="3101596"/>
                    <a:pt x="3302434" y="3093976"/>
                  </a:cubicBezTo>
                  <a:lnTo>
                    <a:pt x="3302434" y="3091436"/>
                  </a:lnTo>
                  <a:cubicBezTo>
                    <a:pt x="3335442" y="3090166"/>
                    <a:pt x="3368449" y="3090166"/>
                    <a:pt x="3394855" y="3088896"/>
                  </a:cubicBezTo>
                  <a:cubicBezTo>
                    <a:pt x="3460871" y="3093976"/>
                    <a:pt x="3546691" y="3092706"/>
                    <a:pt x="3645714" y="3092706"/>
                  </a:cubicBezTo>
                  <a:cubicBezTo>
                    <a:pt x="3744737" y="3091436"/>
                    <a:pt x="3850362" y="3091436"/>
                    <a:pt x="3922979" y="3096516"/>
                  </a:cubicBezTo>
                  <a:lnTo>
                    <a:pt x="3929581" y="3097786"/>
                  </a:lnTo>
                  <a:lnTo>
                    <a:pt x="3942783" y="3097786"/>
                  </a:lnTo>
                  <a:cubicBezTo>
                    <a:pt x="3975791" y="3096516"/>
                    <a:pt x="4107822" y="3095246"/>
                    <a:pt x="4233252" y="3093976"/>
                  </a:cubicBezTo>
                  <a:cubicBezTo>
                    <a:pt x="4352079" y="3092706"/>
                    <a:pt x="4484110" y="3091436"/>
                    <a:pt x="4589735" y="3090166"/>
                  </a:cubicBezTo>
                  <a:cubicBezTo>
                    <a:pt x="4609540" y="3092706"/>
                    <a:pt x="4655751" y="3093976"/>
                    <a:pt x="4695360" y="3093976"/>
                  </a:cubicBezTo>
                  <a:cubicBezTo>
                    <a:pt x="4847195" y="3092706"/>
                    <a:pt x="5018836" y="3091436"/>
                    <a:pt x="5230085" y="3091436"/>
                  </a:cubicBezTo>
                  <a:lnTo>
                    <a:pt x="5236687" y="3092706"/>
                  </a:lnTo>
                  <a:lnTo>
                    <a:pt x="5269694" y="3091436"/>
                  </a:lnTo>
                  <a:cubicBezTo>
                    <a:pt x="5408326" y="3091436"/>
                    <a:pt x="5546959" y="3092706"/>
                    <a:pt x="5685591" y="3092706"/>
                  </a:cubicBezTo>
                  <a:lnTo>
                    <a:pt x="5685591" y="3095246"/>
                  </a:lnTo>
                  <a:lnTo>
                    <a:pt x="5797818" y="3092706"/>
                  </a:lnTo>
                  <a:lnTo>
                    <a:pt x="5850629" y="3092706"/>
                  </a:lnTo>
                  <a:cubicBezTo>
                    <a:pt x="6174106" y="3093976"/>
                    <a:pt x="6510784" y="3095246"/>
                    <a:pt x="6854065" y="3095246"/>
                  </a:cubicBezTo>
                  <a:lnTo>
                    <a:pt x="6867268" y="3095246"/>
                  </a:lnTo>
                  <a:lnTo>
                    <a:pt x="6887073" y="3090166"/>
                  </a:lnTo>
                  <a:lnTo>
                    <a:pt x="6887073" y="3085086"/>
                  </a:lnTo>
                  <a:lnTo>
                    <a:pt x="6900276" y="3085086"/>
                  </a:lnTo>
                  <a:lnTo>
                    <a:pt x="7309571" y="3096516"/>
                  </a:lnTo>
                  <a:cubicBezTo>
                    <a:pt x="7368985" y="3096516"/>
                    <a:pt x="7401992" y="3093976"/>
                    <a:pt x="7441602" y="3092706"/>
                  </a:cubicBezTo>
                  <a:cubicBezTo>
                    <a:pt x="7501016" y="3090166"/>
                    <a:pt x="7553828" y="3086356"/>
                    <a:pt x="7725469" y="3091436"/>
                  </a:cubicBezTo>
                  <a:lnTo>
                    <a:pt x="7725469" y="3088896"/>
                  </a:lnTo>
                  <a:lnTo>
                    <a:pt x="8134764" y="3088896"/>
                  </a:lnTo>
                  <a:cubicBezTo>
                    <a:pt x="8616677" y="3088896"/>
                    <a:pt x="9171207" y="3088896"/>
                    <a:pt x="9600307" y="3093976"/>
                  </a:cubicBezTo>
                  <a:lnTo>
                    <a:pt x="9778548" y="3095246"/>
                  </a:lnTo>
                  <a:lnTo>
                    <a:pt x="9705932" y="3088896"/>
                  </a:lnTo>
                  <a:lnTo>
                    <a:pt x="9745541" y="3088896"/>
                  </a:lnTo>
                  <a:cubicBezTo>
                    <a:pt x="9910580" y="3091436"/>
                    <a:pt x="9972461" y="3092706"/>
                    <a:pt x="9980082" y="3088896"/>
                  </a:cubicBezTo>
                  <a:lnTo>
                    <a:pt x="9980082" y="3090166"/>
                  </a:lnTo>
                  <a:cubicBezTo>
                    <a:pt x="9981351" y="3090166"/>
                    <a:pt x="9981351" y="3090166"/>
                    <a:pt x="9982622" y="3088896"/>
                  </a:cubicBezTo>
                  <a:cubicBezTo>
                    <a:pt x="9983891" y="3088896"/>
                    <a:pt x="9985161" y="3090166"/>
                    <a:pt x="9987701" y="3090166"/>
                  </a:cubicBezTo>
                  <a:lnTo>
                    <a:pt x="9987701" y="3096516"/>
                  </a:lnTo>
                  <a:cubicBezTo>
                    <a:pt x="10023261" y="3095246"/>
                    <a:pt x="10052472" y="3095246"/>
                    <a:pt x="10077872" y="3096516"/>
                  </a:cubicBezTo>
                  <a:cubicBezTo>
                    <a:pt x="10107082" y="3097786"/>
                    <a:pt x="10133751" y="3097786"/>
                    <a:pt x="10161691" y="3095246"/>
                  </a:cubicBezTo>
                  <a:cubicBezTo>
                    <a:pt x="10162961" y="3096516"/>
                    <a:pt x="10164232" y="3099056"/>
                    <a:pt x="10168041" y="3100326"/>
                  </a:cubicBezTo>
                  <a:lnTo>
                    <a:pt x="10170582" y="3100326"/>
                  </a:lnTo>
                  <a:cubicBezTo>
                    <a:pt x="10174391" y="3100326"/>
                    <a:pt x="10176932" y="3099056"/>
                    <a:pt x="10179472" y="3099056"/>
                  </a:cubicBezTo>
                  <a:lnTo>
                    <a:pt x="10179472" y="3104136"/>
                  </a:lnTo>
                  <a:cubicBezTo>
                    <a:pt x="10248051" y="3104136"/>
                    <a:pt x="10269641" y="3096516"/>
                    <a:pt x="10279801" y="3090166"/>
                  </a:cubicBezTo>
                  <a:cubicBezTo>
                    <a:pt x="10334411" y="3091436"/>
                    <a:pt x="10382672" y="3093976"/>
                    <a:pt x="10429661" y="3097786"/>
                  </a:cubicBezTo>
                  <a:lnTo>
                    <a:pt x="10429661" y="3092706"/>
                  </a:lnTo>
                  <a:lnTo>
                    <a:pt x="10447441" y="3092706"/>
                  </a:lnTo>
                  <a:lnTo>
                    <a:pt x="10447441" y="3088896"/>
                  </a:lnTo>
                  <a:lnTo>
                    <a:pt x="10522372" y="3088896"/>
                  </a:lnTo>
                  <a:lnTo>
                    <a:pt x="10569361" y="3091436"/>
                  </a:lnTo>
                  <a:lnTo>
                    <a:pt x="10570632" y="3091436"/>
                  </a:lnTo>
                  <a:cubicBezTo>
                    <a:pt x="10580791" y="3087626"/>
                    <a:pt x="10615082" y="3087626"/>
                    <a:pt x="10646832" y="3087626"/>
                  </a:cubicBezTo>
                  <a:cubicBezTo>
                    <a:pt x="10674772" y="3087626"/>
                    <a:pt x="10700172" y="3087626"/>
                    <a:pt x="10711601" y="3085086"/>
                  </a:cubicBezTo>
                  <a:lnTo>
                    <a:pt x="10775101" y="3085086"/>
                  </a:lnTo>
                  <a:lnTo>
                    <a:pt x="10775101" y="3078736"/>
                  </a:lnTo>
                  <a:lnTo>
                    <a:pt x="10791611" y="3078736"/>
                  </a:lnTo>
                  <a:lnTo>
                    <a:pt x="10791611" y="3072386"/>
                  </a:lnTo>
                  <a:cubicBezTo>
                    <a:pt x="10791611" y="3062226"/>
                    <a:pt x="10791611" y="3050796"/>
                    <a:pt x="10792882" y="3038096"/>
                  </a:cubicBezTo>
                  <a:lnTo>
                    <a:pt x="10792882" y="3025396"/>
                  </a:lnTo>
                  <a:cubicBezTo>
                    <a:pt x="10792882" y="3015236"/>
                    <a:pt x="10792882" y="3007616"/>
                    <a:pt x="10794151" y="2998726"/>
                  </a:cubicBezTo>
                  <a:lnTo>
                    <a:pt x="10795422" y="2982216"/>
                  </a:lnTo>
                  <a:cubicBezTo>
                    <a:pt x="10799232" y="2918716"/>
                    <a:pt x="10797961" y="2904746"/>
                    <a:pt x="10797961" y="2890776"/>
                  </a:cubicBezTo>
                  <a:cubicBezTo>
                    <a:pt x="10796691" y="2876806"/>
                    <a:pt x="10796691" y="2864106"/>
                    <a:pt x="10800501" y="2801876"/>
                  </a:cubicBezTo>
                  <a:lnTo>
                    <a:pt x="10801772" y="2784096"/>
                  </a:lnTo>
                  <a:lnTo>
                    <a:pt x="10790341" y="2796796"/>
                  </a:lnTo>
                  <a:cubicBezTo>
                    <a:pt x="10789072" y="2784096"/>
                    <a:pt x="10791611" y="2756156"/>
                    <a:pt x="10792882" y="2734566"/>
                  </a:cubicBezTo>
                  <a:cubicBezTo>
                    <a:pt x="10795422" y="2701546"/>
                    <a:pt x="10799232" y="2663446"/>
                    <a:pt x="10796691" y="2629156"/>
                  </a:cubicBezTo>
                  <a:lnTo>
                    <a:pt x="10805582" y="2657096"/>
                  </a:lnTo>
                  <a:lnTo>
                    <a:pt x="10804311" y="2610106"/>
                  </a:lnTo>
                  <a:cubicBezTo>
                    <a:pt x="10804311" y="2594866"/>
                    <a:pt x="10803041" y="2578356"/>
                    <a:pt x="10803041" y="2561846"/>
                  </a:cubicBezTo>
                  <a:cubicBezTo>
                    <a:pt x="10805582" y="2549146"/>
                    <a:pt x="10808122" y="2536446"/>
                    <a:pt x="10809391" y="2526286"/>
                  </a:cubicBezTo>
                  <a:lnTo>
                    <a:pt x="10814472" y="2526286"/>
                  </a:lnTo>
                  <a:cubicBezTo>
                    <a:pt x="10818282" y="2474216"/>
                    <a:pt x="10817011" y="2470406"/>
                    <a:pt x="10813201" y="2466596"/>
                  </a:cubicBezTo>
                  <a:cubicBezTo>
                    <a:pt x="10811932" y="2465326"/>
                    <a:pt x="10809391" y="2464056"/>
                    <a:pt x="10808122" y="2464056"/>
                  </a:cubicBezTo>
                  <a:cubicBezTo>
                    <a:pt x="10806851" y="2461516"/>
                    <a:pt x="10805582" y="2455166"/>
                    <a:pt x="10805582" y="2438656"/>
                  </a:cubicBezTo>
                  <a:cubicBezTo>
                    <a:pt x="10806851" y="2438656"/>
                    <a:pt x="10808122" y="2438656"/>
                    <a:pt x="10810661" y="2437386"/>
                  </a:cubicBezTo>
                  <a:cubicBezTo>
                    <a:pt x="10815741" y="2434846"/>
                    <a:pt x="10817011" y="2428496"/>
                    <a:pt x="10817011" y="2401826"/>
                  </a:cubicBezTo>
                  <a:cubicBezTo>
                    <a:pt x="10818282" y="2391666"/>
                    <a:pt x="10817011" y="2366266"/>
                    <a:pt x="10814472" y="2334516"/>
                  </a:cubicBezTo>
                  <a:cubicBezTo>
                    <a:pt x="10813201" y="2314196"/>
                    <a:pt x="10811932" y="2291336"/>
                    <a:pt x="10810661" y="2268476"/>
                  </a:cubicBezTo>
                  <a:lnTo>
                    <a:pt x="10810661" y="2245616"/>
                  </a:lnTo>
                  <a:cubicBezTo>
                    <a:pt x="10815741" y="2241205"/>
                    <a:pt x="10817011" y="2228163"/>
                    <a:pt x="10815741" y="2190037"/>
                  </a:cubicBezTo>
                  <a:lnTo>
                    <a:pt x="10811932" y="2190037"/>
                  </a:lnTo>
                  <a:lnTo>
                    <a:pt x="10811932" y="2185021"/>
                  </a:lnTo>
                  <a:lnTo>
                    <a:pt x="10803041" y="2184017"/>
                  </a:lnTo>
                  <a:lnTo>
                    <a:pt x="10803041" y="2169971"/>
                  </a:lnTo>
                  <a:lnTo>
                    <a:pt x="10809391" y="2169971"/>
                  </a:lnTo>
                  <a:lnTo>
                    <a:pt x="10805582" y="2129839"/>
                  </a:lnTo>
                  <a:lnTo>
                    <a:pt x="10805582" y="2123819"/>
                  </a:lnTo>
                  <a:cubicBezTo>
                    <a:pt x="10808122" y="2086697"/>
                    <a:pt x="10811932" y="2048572"/>
                    <a:pt x="10805582" y="2022486"/>
                  </a:cubicBezTo>
                  <a:cubicBezTo>
                    <a:pt x="10805582" y="2020479"/>
                    <a:pt x="10805582" y="2019476"/>
                    <a:pt x="10806851" y="2018473"/>
                  </a:cubicBezTo>
                  <a:lnTo>
                    <a:pt x="10809391" y="2017469"/>
                  </a:lnTo>
                  <a:lnTo>
                    <a:pt x="10809391" y="2013456"/>
                  </a:lnTo>
                  <a:cubicBezTo>
                    <a:pt x="10808122" y="2003423"/>
                    <a:pt x="10808122" y="1988373"/>
                    <a:pt x="10806851" y="1972321"/>
                  </a:cubicBezTo>
                  <a:cubicBezTo>
                    <a:pt x="10805582" y="1940215"/>
                    <a:pt x="10803041" y="1904096"/>
                    <a:pt x="10800501" y="1887040"/>
                  </a:cubicBezTo>
                  <a:cubicBezTo>
                    <a:pt x="10800501" y="1885034"/>
                    <a:pt x="10801772" y="1883027"/>
                    <a:pt x="10801772" y="1882024"/>
                  </a:cubicBezTo>
                  <a:cubicBezTo>
                    <a:pt x="10801772" y="1881020"/>
                    <a:pt x="10801772" y="1880017"/>
                    <a:pt x="10803041" y="1880017"/>
                  </a:cubicBezTo>
                  <a:lnTo>
                    <a:pt x="10797961" y="1878010"/>
                  </a:lnTo>
                  <a:lnTo>
                    <a:pt x="10804311" y="1879014"/>
                  </a:lnTo>
                  <a:lnTo>
                    <a:pt x="10805582" y="1878010"/>
                  </a:lnTo>
                  <a:lnTo>
                    <a:pt x="10805582" y="1877007"/>
                  </a:lnTo>
                  <a:cubicBezTo>
                    <a:pt x="10811932" y="1853931"/>
                    <a:pt x="10809391" y="1805773"/>
                    <a:pt x="10806851" y="1762631"/>
                  </a:cubicBezTo>
                  <a:cubicBezTo>
                    <a:pt x="10805582" y="1730525"/>
                    <a:pt x="10803041" y="1690393"/>
                    <a:pt x="10806851" y="1682367"/>
                  </a:cubicBezTo>
                  <a:lnTo>
                    <a:pt x="10810661" y="1682367"/>
                  </a:lnTo>
                  <a:lnTo>
                    <a:pt x="10809391" y="1605112"/>
                  </a:lnTo>
                  <a:lnTo>
                    <a:pt x="10815741" y="1605112"/>
                  </a:lnTo>
                  <a:cubicBezTo>
                    <a:pt x="10815741" y="1597086"/>
                    <a:pt x="10817011" y="1588056"/>
                    <a:pt x="10817011" y="1580030"/>
                  </a:cubicBezTo>
                  <a:lnTo>
                    <a:pt x="10818282" y="1582036"/>
                  </a:lnTo>
                  <a:lnTo>
                    <a:pt x="10817011" y="1568994"/>
                  </a:lnTo>
                  <a:lnTo>
                    <a:pt x="10817011" y="1566987"/>
                  </a:lnTo>
                  <a:lnTo>
                    <a:pt x="10813201" y="1491739"/>
                  </a:lnTo>
                  <a:lnTo>
                    <a:pt x="10805582" y="1491739"/>
                  </a:lnTo>
                  <a:cubicBezTo>
                    <a:pt x="10804311" y="1486723"/>
                    <a:pt x="10804311" y="1481706"/>
                    <a:pt x="10803041" y="1477693"/>
                  </a:cubicBezTo>
                  <a:lnTo>
                    <a:pt x="10804311" y="1478697"/>
                  </a:lnTo>
                  <a:lnTo>
                    <a:pt x="10805582" y="1462644"/>
                  </a:lnTo>
                  <a:cubicBezTo>
                    <a:pt x="10806851" y="1446591"/>
                    <a:pt x="10806851" y="1433548"/>
                    <a:pt x="10806851" y="1421508"/>
                  </a:cubicBezTo>
                  <a:cubicBezTo>
                    <a:pt x="10809391" y="1415488"/>
                    <a:pt x="10811932" y="1409469"/>
                    <a:pt x="10813201" y="1402446"/>
                  </a:cubicBezTo>
                  <a:lnTo>
                    <a:pt x="10814472" y="1399436"/>
                  </a:lnTo>
                  <a:lnTo>
                    <a:pt x="10810661" y="1397429"/>
                  </a:lnTo>
                  <a:cubicBezTo>
                    <a:pt x="10810661" y="1396426"/>
                    <a:pt x="10808122" y="1392413"/>
                    <a:pt x="10806851" y="1374353"/>
                  </a:cubicBezTo>
                  <a:cubicBezTo>
                    <a:pt x="10806851" y="1350274"/>
                    <a:pt x="10804311" y="1331211"/>
                    <a:pt x="10800501" y="1299106"/>
                  </a:cubicBezTo>
                  <a:lnTo>
                    <a:pt x="10810661" y="1270010"/>
                  </a:lnTo>
                  <a:cubicBezTo>
                    <a:pt x="10814472" y="1258973"/>
                    <a:pt x="10814472" y="1255963"/>
                    <a:pt x="10814472" y="1250947"/>
                  </a:cubicBezTo>
                  <a:cubicBezTo>
                    <a:pt x="10814472" y="1246934"/>
                    <a:pt x="10814472" y="1240914"/>
                    <a:pt x="10818282" y="1223858"/>
                  </a:cubicBezTo>
                  <a:lnTo>
                    <a:pt x="10814472" y="1222854"/>
                  </a:lnTo>
                  <a:cubicBezTo>
                    <a:pt x="10813201" y="1216835"/>
                    <a:pt x="10813201" y="1193759"/>
                    <a:pt x="10813201" y="1178709"/>
                  </a:cubicBezTo>
                  <a:cubicBezTo>
                    <a:pt x="10813201" y="1148610"/>
                    <a:pt x="10813201" y="1137574"/>
                    <a:pt x="10810661" y="1134564"/>
                  </a:cubicBezTo>
                  <a:cubicBezTo>
                    <a:pt x="10813201" y="1120518"/>
                    <a:pt x="10814472" y="1107475"/>
                    <a:pt x="10814472" y="1093429"/>
                  </a:cubicBezTo>
                  <a:cubicBezTo>
                    <a:pt x="10814472" y="1077376"/>
                    <a:pt x="10814472" y="1060320"/>
                    <a:pt x="10819551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10744622" y="546100"/>
                  </a:moveTo>
                  <a:lnTo>
                    <a:pt x="10745891" y="577850"/>
                  </a:lnTo>
                  <a:lnTo>
                    <a:pt x="10737001" y="563880"/>
                  </a:lnTo>
                  <a:lnTo>
                    <a:pt x="10739541" y="591820"/>
                  </a:lnTo>
                  <a:cubicBezTo>
                    <a:pt x="10744622" y="647700"/>
                    <a:pt x="10743351" y="669290"/>
                    <a:pt x="10742082" y="718820"/>
                  </a:cubicBezTo>
                  <a:lnTo>
                    <a:pt x="10740812" y="741680"/>
                  </a:lnTo>
                  <a:lnTo>
                    <a:pt x="10738272" y="762000"/>
                  </a:lnTo>
                  <a:cubicBezTo>
                    <a:pt x="10735732" y="786130"/>
                    <a:pt x="10735732" y="817880"/>
                    <a:pt x="10737001" y="843280"/>
                  </a:cubicBezTo>
                  <a:lnTo>
                    <a:pt x="10733191" y="843280"/>
                  </a:lnTo>
                  <a:lnTo>
                    <a:pt x="10733191" y="879725"/>
                  </a:lnTo>
                  <a:lnTo>
                    <a:pt x="10737001" y="879725"/>
                  </a:lnTo>
                  <a:lnTo>
                    <a:pt x="10742082" y="935910"/>
                  </a:lnTo>
                  <a:lnTo>
                    <a:pt x="10737001" y="935910"/>
                  </a:lnTo>
                  <a:cubicBezTo>
                    <a:pt x="10737001" y="940927"/>
                    <a:pt x="10737001" y="944940"/>
                    <a:pt x="10738272" y="949956"/>
                  </a:cubicBezTo>
                  <a:lnTo>
                    <a:pt x="10729382" y="949956"/>
                  </a:lnTo>
                  <a:lnTo>
                    <a:pt x="10729382" y="951963"/>
                  </a:lnTo>
                  <a:lnTo>
                    <a:pt x="10734462" y="1032227"/>
                  </a:lnTo>
                  <a:cubicBezTo>
                    <a:pt x="10733191" y="1035237"/>
                    <a:pt x="10733191" y="1040254"/>
                    <a:pt x="10731922" y="1047277"/>
                  </a:cubicBezTo>
                  <a:cubicBezTo>
                    <a:pt x="10730651" y="1053297"/>
                    <a:pt x="10729382" y="1062326"/>
                    <a:pt x="10728112" y="1064333"/>
                  </a:cubicBezTo>
                  <a:lnTo>
                    <a:pt x="10726841" y="1064333"/>
                  </a:lnTo>
                  <a:cubicBezTo>
                    <a:pt x="10725572" y="1086405"/>
                    <a:pt x="10726841" y="1112491"/>
                    <a:pt x="10729382" y="1140584"/>
                  </a:cubicBezTo>
                  <a:cubicBezTo>
                    <a:pt x="10731922" y="1172689"/>
                    <a:pt x="10734462" y="1206802"/>
                    <a:pt x="10731922" y="1238907"/>
                  </a:cubicBezTo>
                  <a:lnTo>
                    <a:pt x="10731922" y="1240914"/>
                  </a:lnTo>
                  <a:cubicBezTo>
                    <a:pt x="10733191" y="1243924"/>
                    <a:pt x="10733191" y="1251950"/>
                    <a:pt x="10734462" y="1261983"/>
                  </a:cubicBezTo>
                  <a:cubicBezTo>
                    <a:pt x="10734462" y="1278036"/>
                    <a:pt x="10733191" y="1293086"/>
                    <a:pt x="10733191" y="1309138"/>
                  </a:cubicBezTo>
                  <a:cubicBezTo>
                    <a:pt x="10731922" y="1348267"/>
                    <a:pt x="10729382" y="1389403"/>
                    <a:pt x="10734462" y="1438564"/>
                  </a:cubicBezTo>
                  <a:lnTo>
                    <a:pt x="10725572" y="1477693"/>
                  </a:lnTo>
                  <a:lnTo>
                    <a:pt x="10725572" y="1478696"/>
                  </a:lnTo>
                  <a:cubicBezTo>
                    <a:pt x="10725572" y="1493746"/>
                    <a:pt x="10726841" y="1498762"/>
                    <a:pt x="10733191" y="1499766"/>
                  </a:cubicBezTo>
                  <a:cubicBezTo>
                    <a:pt x="10735732" y="1499766"/>
                    <a:pt x="10737001" y="1499766"/>
                    <a:pt x="10739541" y="1497759"/>
                  </a:cubicBezTo>
                  <a:cubicBezTo>
                    <a:pt x="10739541" y="1502776"/>
                    <a:pt x="10739541" y="1507792"/>
                    <a:pt x="10740812" y="1515818"/>
                  </a:cubicBezTo>
                  <a:cubicBezTo>
                    <a:pt x="10742082" y="1536888"/>
                    <a:pt x="10740812" y="1544914"/>
                    <a:pt x="10740812" y="1548927"/>
                  </a:cubicBezTo>
                  <a:cubicBezTo>
                    <a:pt x="10739541" y="1548927"/>
                    <a:pt x="10738272" y="1548927"/>
                    <a:pt x="10735732" y="1549931"/>
                  </a:cubicBezTo>
                  <a:cubicBezTo>
                    <a:pt x="10731922" y="1551937"/>
                    <a:pt x="10730651" y="1555951"/>
                    <a:pt x="10730651" y="1560967"/>
                  </a:cubicBezTo>
                  <a:lnTo>
                    <a:pt x="10731922" y="1567990"/>
                  </a:lnTo>
                  <a:cubicBezTo>
                    <a:pt x="10735732" y="1590063"/>
                    <a:pt x="10739541" y="1619159"/>
                    <a:pt x="10739541" y="1652268"/>
                  </a:cubicBezTo>
                  <a:lnTo>
                    <a:pt x="10738272" y="1652268"/>
                  </a:lnTo>
                  <a:lnTo>
                    <a:pt x="10738272" y="1647251"/>
                  </a:lnTo>
                  <a:cubicBezTo>
                    <a:pt x="10737001" y="1626182"/>
                    <a:pt x="10735732" y="1624175"/>
                    <a:pt x="10729382" y="1624175"/>
                  </a:cubicBezTo>
                  <a:cubicBezTo>
                    <a:pt x="10721762" y="1624175"/>
                    <a:pt x="10721762" y="1628188"/>
                    <a:pt x="10719222" y="1646248"/>
                  </a:cubicBezTo>
                  <a:lnTo>
                    <a:pt x="10717951" y="1649258"/>
                  </a:lnTo>
                  <a:lnTo>
                    <a:pt x="10721762" y="1651264"/>
                  </a:lnTo>
                  <a:cubicBezTo>
                    <a:pt x="10728112" y="1657284"/>
                    <a:pt x="10728112" y="1702433"/>
                    <a:pt x="10728112" y="1736545"/>
                  </a:cubicBezTo>
                  <a:cubicBezTo>
                    <a:pt x="10728112" y="1795740"/>
                    <a:pt x="10730651" y="1819819"/>
                    <a:pt x="10737001" y="1826842"/>
                  </a:cubicBezTo>
                  <a:lnTo>
                    <a:pt x="10735732" y="1835872"/>
                  </a:lnTo>
                  <a:lnTo>
                    <a:pt x="10733191" y="1835872"/>
                  </a:lnTo>
                  <a:cubicBezTo>
                    <a:pt x="10729382" y="1864967"/>
                    <a:pt x="10731922" y="1876004"/>
                    <a:pt x="10735732" y="1889047"/>
                  </a:cubicBezTo>
                  <a:cubicBezTo>
                    <a:pt x="10739541" y="1901086"/>
                    <a:pt x="10743351" y="1915133"/>
                    <a:pt x="10742082" y="1951251"/>
                  </a:cubicBezTo>
                  <a:cubicBezTo>
                    <a:pt x="10740812" y="1964294"/>
                    <a:pt x="10740812" y="1973324"/>
                    <a:pt x="10739541" y="1977337"/>
                  </a:cubicBezTo>
                  <a:lnTo>
                    <a:pt x="10735732" y="1977337"/>
                  </a:lnTo>
                  <a:lnTo>
                    <a:pt x="10739541" y="2033522"/>
                  </a:lnTo>
                  <a:lnTo>
                    <a:pt x="10739541" y="2036532"/>
                  </a:lnTo>
                  <a:lnTo>
                    <a:pt x="10737001" y="2036532"/>
                  </a:lnTo>
                  <a:lnTo>
                    <a:pt x="10738272" y="2097733"/>
                  </a:lnTo>
                  <a:lnTo>
                    <a:pt x="10733191" y="2090710"/>
                  </a:lnTo>
                  <a:lnTo>
                    <a:pt x="10738272" y="2115793"/>
                  </a:lnTo>
                  <a:cubicBezTo>
                    <a:pt x="10739541" y="2122816"/>
                    <a:pt x="10742082" y="2134855"/>
                    <a:pt x="10743351" y="2145892"/>
                  </a:cubicBezTo>
                  <a:lnTo>
                    <a:pt x="10739541" y="2156928"/>
                  </a:lnTo>
                  <a:cubicBezTo>
                    <a:pt x="10730651" y="2180004"/>
                    <a:pt x="10731922" y="2191040"/>
                    <a:pt x="10733191" y="2208096"/>
                  </a:cubicBezTo>
                  <a:cubicBezTo>
                    <a:pt x="10734462" y="2215119"/>
                    <a:pt x="10734462" y="2223146"/>
                    <a:pt x="10735732" y="2234182"/>
                  </a:cubicBezTo>
                  <a:lnTo>
                    <a:pt x="10730651" y="2248156"/>
                  </a:lnTo>
                  <a:cubicBezTo>
                    <a:pt x="10729382" y="2251966"/>
                    <a:pt x="10729382" y="2254506"/>
                    <a:pt x="10728112" y="2258316"/>
                  </a:cubicBezTo>
                  <a:lnTo>
                    <a:pt x="10735732" y="2258316"/>
                  </a:lnTo>
                  <a:lnTo>
                    <a:pt x="10735732" y="2268476"/>
                  </a:lnTo>
                  <a:lnTo>
                    <a:pt x="10730651" y="2268476"/>
                  </a:lnTo>
                  <a:cubicBezTo>
                    <a:pt x="10728112" y="2281176"/>
                    <a:pt x="10726841" y="2302766"/>
                    <a:pt x="10725572" y="2330706"/>
                  </a:cubicBezTo>
                  <a:cubicBezTo>
                    <a:pt x="10724301" y="2351026"/>
                    <a:pt x="10724301" y="2372616"/>
                    <a:pt x="10721762" y="2398016"/>
                  </a:cubicBezTo>
                  <a:lnTo>
                    <a:pt x="10734462" y="2399286"/>
                  </a:lnTo>
                  <a:cubicBezTo>
                    <a:pt x="10735732" y="2396746"/>
                    <a:pt x="10735732" y="2390396"/>
                    <a:pt x="10737001" y="2384046"/>
                  </a:cubicBezTo>
                  <a:lnTo>
                    <a:pt x="10740812" y="2384046"/>
                  </a:lnTo>
                  <a:cubicBezTo>
                    <a:pt x="10740812" y="2391666"/>
                    <a:pt x="10742082" y="2400556"/>
                    <a:pt x="10743351" y="2409446"/>
                  </a:cubicBezTo>
                  <a:cubicBezTo>
                    <a:pt x="10738272" y="2415796"/>
                    <a:pt x="10738272" y="2433576"/>
                    <a:pt x="10739541" y="2471676"/>
                  </a:cubicBezTo>
                  <a:lnTo>
                    <a:pt x="10739541" y="2481836"/>
                  </a:lnTo>
                  <a:lnTo>
                    <a:pt x="10730651" y="2479296"/>
                  </a:lnTo>
                  <a:lnTo>
                    <a:pt x="10730651" y="2489456"/>
                  </a:lnTo>
                  <a:cubicBezTo>
                    <a:pt x="10731922" y="2519936"/>
                    <a:pt x="10734462" y="2528826"/>
                    <a:pt x="10737001" y="2540256"/>
                  </a:cubicBezTo>
                  <a:cubicBezTo>
                    <a:pt x="10738272" y="2545336"/>
                    <a:pt x="10739541" y="2551686"/>
                    <a:pt x="10740812" y="2560576"/>
                  </a:cubicBezTo>
                  <a:cubicBezTo>
                    <a:pt x="10739541" y="2607566"/>
                    <a:pt x="10734462" y="2620266"/>
                    <a:pt x="10729382" y="2630426"/>
                  </a:cubicBezTo>
                  <a:lnTo>
                    <a:pt x="10728112" y="2632966"/>
                  </a:lnTo>
                  <a:lnTo>
                    <a:pt x="10728112" y="2635506"/>
                  </a:lnTo>
                  <a:cubicBezTo>
                    <a:pt x="10728112" y="2664716"/>
                    <a:pt x="10728112" y="2668526"/>
                    <a:pt x="10734462" y="2669796"/>
                  </a:cubicBezTo>
                  <a:cubicBezTo>
                    <a:pt x="10737001" y="2669796"/>
                    <a:pt x="10738272" y="2669796"/>
                    <a:pt x="10739541" y="2668526"/>
                  </a:cubicBezTo>
                  <a:lnTo>
                    <a:pt x="10739541" y="2676146"/>
                  </a:lnTo>
                  <a:cubicBezTo>
                    <a:pt x="10737001" y="2742186"/>
                    <a:pt x="10739541" y="2790446"/>
                    <a:pt x="10743351" y="2864106"/>
                  </a:cubicBezTo>
                  <a:lnTo>
                    <a:pt x="10744622" y="2876806"/>
                  </a:lnTo>
                  <a:cubicBezTo>
                    <a:pt x="10738272" y="2876806"/>
                    <a:pt x="10738272" y="2883156"/>
                    <a:pt x="10737001" y="2885696"/>
                  </a:cubicBezTo>
                  <a:lnTo>
                    <a:pt x="10737001" y="2886966"/>
                  </a:lnTo>
                  <a:lnTo>
                    <a:pt x="10740812" y="2912366"/>
                  </a:lnTo>
                  <a:lnTo>
                    <a:pt x="10738272" y="2908556"/>
                  </a:lnTo>
                  <a:lnTo>
                    <a:pt x="10739541" y="2936496"/>
                  </a:lnTo>
                  <a:cubicBezTo>
                    <a:pt x="10740812" y="2953006"/>
                    <a:pt x="10742082" y="2956816"/>
                    <a:pt x="10744622" y="2960626"/>
                  </a:cubicBezTo>
                  <a:cubicBezTo>
                    <a:pt x="10745891" y="2963166"/>
                    <a:pt x="10748432" y="2965706"/>
                    <a:pt x="10749701" y="2996186"/>
                  </a:cubicBezTo>
                  <a:lnTo>
                    <a:pt x="10749701" y="2998726"/>
                  </a:lnTo>
                  <a:cubicBezTo>
                    <a:pt x="10752241" y="3005076"/>
                    <a:pt x="10750972" y="3020316"/>
                    <a:pt x="10749701" y="3030476"/>
                  </a:cubicBezTo>
                  <a:lnTo>
                    <a:pt x="10735732" y="3029206"/>
                  </a:lnTo>
                  <a:lnTo>
                    <a:pt x="10710332" y="3026666"/>
                  </a:lnTo>
                  <a:cubicBezTo>
                    <a:pt x="10690012" y="3025396"/>
                    <a:pt x="10670962" y="3026666"/>
                    <a:pt x="10655722" y="3027936"/>
                  </a:cubicBezTo>
                  <a:lnTo>
                    <a:pt x="10655722" y="3024126"/>
                  </a:lnTo>
                  <a:lnTo>
                    <a:pt x="10650641" y="3021586"/>
                  </a:lnTo>
                  <a:lnTo>
                    <a:pt x="10603651" y="3025396"/>
                  </a:lnTo>
                  <a:cubicBezTo>
                    <a:pt x="10559201" y="3027936"/>
                    <a:pt x="10551582" y="3029206"/>
                    <a:pt x="10505862" y="3034286"/>
                  </a:cubicBezTo>
                  <a:cubicBezTo>
                    <a:pt x="10479191" y="3031746"/>
                    <a:pt x="10452522" y="3030476"/>
                    <a:pt x="10425851" y="3030476"/>
                  </a:cubicBezTo>
                  <a:lnTo>
                    <a:pt x="10411882" y="3030476"/>
                  </a:lnTo>
                  <a:cubicBezTo>
                    <a:pt x="10401722" y="3029206"/>
                    <a:pt x="10389022" y="3027936"/>
                    <a:pt x="10372512" y="3027936"/>
                  </a:cubicBezTo>
                  <a:lnTo>
                    <a:pt x="10372512" y="3030476"/>
                  </a:lnTo>
                  <a:lnTo>
                    <a:pt x="10369972" y="3030476"/>
                  </a:lnTo>
                  <a:cubicBezTo>
                    <a:pt x="10368701" y="3029206"/>
                    <a:pt x="10367432" y="3029206"/>
                    <a:pt x="10366162" y="3027936"/>
                  </a:cubicBezTo>
                  <a:lnTo>
                    <a:pt x="10363622" y="3027936"/>
                  </a:lnTo>
                  <a:cubicBezTo>
                    <a:pt x="10352191" y="3030476"/>
                    <a:pt x="10339491" y="3031746"/>
                    <a:pt x="10324251" y="3033016"/>
                  </a:cubicBezTo>
                  <a:lnTo>
                    <a:pt x="10306472" y="3025396"/>
                  </a:lnTo>
                  <a:lnTo>
                    <a:pt x="10300122" y="3030476"/>
                  </a:lnTo>
                  <a:lnTo>
                    <a:pt x="10184551" y="3025396"/>
                  </a:lnTo>
                  <a:cubicBezTo>
                    <a:pt x="10166772" y="3027936"/>
                    <a:pt x="10148991" y="3029206"/>
                    <a:pt x="10132482" y="3031746"/>
                  </a:cubicBezTo>
                  <a:cubicBezTo>
                    <a:pt x="10107082" y="3031746"/>
                    <a:pt x="10082951" y="3030476"/>
                    <a:pt x="10057551" y="3030476"/>
                  </a:cubicBezTo>
                  <a:lnTo>
                    <a:pt x="10057551" y="3025396"/>
                  </a:lnTo>
                  <a:lnTo>
                    <a:pt x="10006751" y="3029206"/>
                  </a:lnTo>
                  <a:cubicBezTo>
                    <a:pt x="9997862" y="3029206"/>
                    <a:pt x="9990241" y="3029206"/>
                    <a:pt x="9980082" y="3027936"/>
                  </a:cubicBezTo>
                  <a:lnTo>
                    <a:pt x="9980082" y="3026666"/>
                  </a:lnTo>
                  <a:cubicBezTo>
                    <a:pt x="9877572" y="3022856"/>
                    <a:pt x="9692730" y="3021586"/>
                    <a:pt x="9474879" y="3021586"/>
                  </a:cubicBezTo>
                  <a:lnTo>
                    <a:pt x="9323043" y="3021586"/>
                  </a:lnTo>
                  <a:lnTo>
                    <a:pt x="9382457" y="3026666"/>
                  </a:lnTo>
                  <a:cubicBezTo>
                    <a:pt x="9342848" y="3026666"/>
                    <a:pt x="9316441" y="3025396"/>
                    <a:pt x="9283433" y="3025396"/>
                  </a:cubicBezTo>
                  <a:cubicBezTo>
                    <a:pt x="9263630" y="3025396"/>
                    <a:pt x="9243825" y="3024126"/>
                    <a:pt x="9224020" y="3024126"/>
                  </a:cubicBezTo>
                  <a:lnTo>
                    <a:pt x="9210818" y="3024126"/>
                  </a:lnTo>
                  <a:cubicBezTo>
                    <a:pt x="9191013" y="3025396"/>
                    <a:pt x="9164606" y="3026666"/>
                    <a:pt x="9151403" y="3029206"/>
                  </a:cubicBezTo>
                  <a:lnTo>
                    <a:pt x="9151403" y="3027936"/>
                  </a:lnTo>
                  <a:cubicBezTo>
                    <a:pt x="8999568" y="3024126"/>
                    <a:pt x="8893943" y="3025396"/>
                    <a:pt x="8808123" y="3029206"/>
                  </a:cubicBezTo>
                  <a:lnTo>
                    <a:pt x="8794920" y="3029206"/>
                  </a:lnTo>
                  <a:cubicBezTo>
                    <a:pt x="8478045" y="3029206"/>
                    <a:pt x="8121562" y="3029206"/>
                    <a:pt x="8042344" y="3021586"/>
                  </a:cubicBezTo>
                  <a:lnTo>
                    <a:pt x="8029140" y="3021586"/>
                  </a:lnTo>
                  <a:cubicBezTo>
                    <a:pt x="7916914" y="3021586"/>
                    <a:pt x="7883906" y="3021586"/>
                    <a:pt x="7877305" y="3027936"/>
                  </a:cubicBezTo>
                  <a:lnTo>
                    <a:pt x="7824493" y="3027936"/>
                  </a:lnTo>
                  <a:lnTo>
                    <a:pt x="7738673" y="3024126"/>
                  </a:lnTo>
                  <a:lnTo>
                    <a:pt x="7659454" y="3029206"/>
                  </a:lnTo>
                  <a:cubicBezTo>
                    <a:pt x="7619845" y="3029206"/>
                    <a:pt x="7580236" y="3029206"/>
                    <a:pt x="7553829" y="3027936"/>
                  </a:cubicBezTo>
                  <a:lnTo>
                    <a:pt x="7553829" y="3019046"/>
                  </a:lnTo>
                  <a:cubicBezTo>
                    <a:pt x="7388791" y="3016506"/>
                    <a:pt x="7144534" y="3017776"/>
                    <a:pt x="6966292" y="3019046"/>
                  </a:cubicBezTo>
                  <a:cubicBezTo>
                    <a:pt x="6887073" y="3019046"/>
                    <a:pt x="6814456" y="3020316"/>
                    <a:pt x="6774847" y="3020316"/>
                  </a:cubicBezTo>
                  <a:lnTo>
                    <a:pt x="6774847" y="3022856"/>
                  </a:lnTo>
                  <a:lnTo>
                    <a:pt x="6233520" y="3022856"/>
                  </a:lnTo>
                  <a:lnTo>
                    <a:pt x="6233520" y="3020316"/>
                  </a:lnTo>
                  <a:cubicBezTo>
                    <a:pt x="6213716" y="3021586"/>
                    <a:pt x="6193911" y="3021586"/>
                    <a:pt x="6180709" y="3022856"/>
                  </a:cubicBezTo>
                  <a:lnTo>
                    <a:pt x="6002466" y="3022856"/>
                  </a:lnTo>
                  <a:cubicBezTo>
                    <a:pt x="5533757" y="3022856"/>
                    <a:pt x="5045242" y="3022856"/>
                    <a:pt x="4616142" y="3026666"/>
                  </a:cubicBezTo>
                  <a:lnTo>
                    <a:pt x="4589736" y="3026666"/>
                  </a:lnTo>
                  <a:cubicBezTo>
                    <a:pt x="4543525" y="3026666"/>
                    <a:pt x="4503916" y="3027936"/>
                    <a:pt x="4457705" y="3027936"/>
                  </a:cubicBezTo>
                  <a:lnTo>
                    <a:pt x="4233252" y="3030476"/>
                  </a:lnTo>
                  <a:lnTo>
                    <a:pt x="4279463" y="3033016"/>
                  </a:lnTo>
                  <a:lnTo>
                    <a:pt x="4180440" y="3033016"/>
                  </a:lnTo>
                  <a:cubicBezTo>
                    <a:pt x="4147433" y="3029206"/>
                    <a:pt x="4088019" y="3026666"/>
                    <a:pt x="4048409" y="3024126"/>
                  </a:cubicBezTo>
                  <a:lnTo>
                    <a:pt x="4041808" y="3030476"/>
                  </a:lnTo>
                  <a:lnTo>
                    <a:pt x="4035206" y="3025396"/>
                  </a:lnTo>
                  <a:cubicBezTo>
                    <a:pt x="4015401" y="3026666"/>
                    <a:pt x="3889973" y="3025396"/>
                    <a:pt x="3784347" y="3025396"/>
                  </a:cubicBezTo>
                  <a:lnTo>
                    <a:pt x="3480676" y="3025396"/>
                  </a:lnTo>
                  <a:lnTo>
                    <a:pt x="3480676" y="3029206"/>
                  </a:lnTo>
                  <a:cubicBezTo>
                    <a:pt x="3454270" y="3029206"/>
                    <a:pt x="3434466" y="3029206"/>
                    <a:pt x="3408059" y="3030476"/>
                  </a:cubicBezTo>
                  <a:lnTo>
                    <a:pt x="3401458" y="3030476"/>
                  </a:lnTo>
                  <a:cubicBezTo>
                    <a:pt x="3328841" y="3031746"/>
                    <a:pt x="3249622" y="3033016"/>
                    <a:pt x="3157201" y="3034286"/>
                  </a:cubicBezTo>
                  <a:cubicBezTo>
                    <a:pt x="3163803" y="3033016"/>
                    <a:pt x="3163803" y="3031746"/>
                    <a:pt x="3170404" y="3030476"/>
                  </a:cubicBezTo>
                  <a:cubicBezTo>
                    <a:pt x="3177005" y="3024126"/>
                    <a:pt x="3137396" y="3020316"/>
                    <a:pt x="3117591" y="3019046"/>
                  </a:cubicBezTo>
                  <a:lnTo>
                    <a:pt x="3104389" y="3019046"/>
                  </a:lnTo>
                  <a:cubicBezTo>
                    <a:pt x="2926147" y="3017776"/>
                    <a:pt x="2893139" y="3019046"/>
                    <a:pt x="2866733" y="3022856"/>
                  </a:cubicBezTo>
                  <a:cubicBezTo>
                    <a:pt x="2860131" y="3024126"/>
                    <a:pt x="2840327" y="3025396"/>
                    <a:pt x="2695092" y="3024126"/>
                  </a:cubicBezTo>
                  <a:lnTo>
                    <a:pt x="2681890" y="3024126"/>
                  </a:lnTo>
                  <a:cubicBezTo>
                    <a:pt x="2662085" y="3025396"/>
                    <a:pt x="2648882" y="3026666"/>
                    <a:pt x="2642280" y="3027936"/>
                  </a:cubicBezTo>
                  <a:cubicBezTo>
                    <a:pt x="2470640" y="3029206"/>
                    <a:pt x="2411226" y="3030476"/>
                    <a:pt x="2365015" y="3031746"/>
                  </a:cubicBezTo>
                  <a:lnTo>
                    <a:pt x="2199977" y="3029206"/>
                  </a:lnTo>
                  <a:cubicBezTo>
                    <a:pt x="2140563" y="3027936"/>
                    <a:pt x="2107555" y="3027936"/>
                    <a:pt x="2087751" y="3026666"/>
                  </a:cubicBezTo>
                  <a:lnTo>
                    <a:pt x="2087751" y="3017776"/>
                  </a:lnTo>
                  <a:lnTo>
                    <a:pt x="1302167" y="3015236"/>
                  </a:lnTo>
                  <a:lnTo>
                    <a:pt x="1321972" y="3020316"/>
                  </a:lnTo>
                  <a:cubicBezTo>
                    <a:pt x="1269159" y="3021586"/>
                    <a:pt x="1163534" y="3024126"/>
                    <a:pt x="1090918" y="3024126"/>
                  </a:cubicBezTo>
                  <a:cubicBezTo>
                    <a:pt x="1057910" y="3024126"/>
                    <a:pt x="1024902" y="3025396"/>
                    <a:pt x="99849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39081" y="83820"/>
                    <a:pt x="1123924" y="85090"/>
                    <a:pt x="1341775" y="85090"/>
                  </a:cubicBezTo>
                  <a:lnTo>
                    <a:pt x="1493611" y="85090"/>
                  </a:lnTo>
                  <a:lnTo>
                    <a:pt x="1434197" y="80010"/>
                  </a:lnTo>
                  <a:cubicBezTo>
                    <a:pt x="1473806" y="80010"/>
                    <a:pt x="1500213" y="81280"/>
                    <a:pt x="1533220" y="81280"/>
                  </a:cubicBezTo>
                  <a:cubicBezTo>
                    <a:pt x="1553025" y="81280"/>
                    <a:pt x="1572829" y="82550"/>
                    <a:pt x="1592634" y="82550"/>
                  </a:cubicBezTo>
                  <a:lnTo>
                    <a:pt x="1605837" y="82550"/>
                  </a:lnTo>
                  <a:cubicBezTo>
                    <a:pt x="1625641" y="81280"/>
                    <a:pt x="1652048" y="80010"/>
                    <a:pt x="1665251" y="77470"/>
                  </a:cubicBezTo>
                  <a:lnTo>
                    <a:pt x="1665251" y="78740"/>
                  </a:lnTo>
                  <a:cubicBezTo>
                    <a:pt x="1817086" y="83820"/>
                    <a:pt x="1922711" y="82550"/>
                    <a:pt x="2008531" y="78740"/>
                  </a:cubicBezTo>
                  <a:lnTo>
                    <a:pt x="2021734" y="78740"/>
                  </a:lnTo>
                  <a:cubicBezTo>
                    <a:pt x="2338609" y="78740"/>
                    <a:pt x="2695092" y="78740"/>
                    <a:pt x="2774310" y="86360"/>
                  </a:cubicBezTo>
                  <a:lnTo>
                    <a:pt x="2787513" y="86360"/>
                  </a:lnTo>
                  <a:cubicBezTo>
                    <a:pt x="2906341" y="86360"/>
                    <a:pt x="2932748" y="86360"/>
                    <a:pt x="2939349" y="80010"/>
                  </a:cubicBezTo>
                  <a:lnTo>
                    <a:pt x="2992162" y="80010"/>
                  </a:lnTo>
                  <a:lnTo>
                    <a:pt x="3077981" y="83820"/>
                  </a:lnTo>
                  <a:lnTo>
                    <a:pt x="3157200" y="78740"/>
                  </a:lnTo>
                  <a:cubicBezTo>
                    <a:pt x="3196809" y="78740"/>
                    <a:pt x="3236419" y="78740"/>
                    <a:pt x="3262825" y="80010"/>
                  </a:cubicBezTo>
                  <a:lnTo>
                    <a:pt x="3262825" y="88900"/>
                  </a:lnTo>
                  <a:cubicBezTo>
                    <a:pt x="3427863" y="91440"/>
                    <a:pt x="3672120" y="90170"/>
                    <a:pt x="3850362" y="88900"/>
                  </a:cubicBezTo>
                  <a:cubicBezTo>
                    <a:pt x="3929581" y="88900"/>
                    <a:pt x="4002198" y="87630"/>
                    <a:pt x="4041807" y="87630"/>
                  </a:cubicBezTo>
                  <a:lnTo>
                    <a:pt x="4041807" y="85090"/>
                  </a:lnTo>
                  <a:lnTo>
                    <a:pt x="4583134" y="85090"/>
                  </a:lnTo>
                  <a:lnTo>
                    <a:pt x="4583134" y="87630"/>
                  </a:lnTo>
                  <a:cubicBezTo>
                    <a:pt x="4602938" y="86360"/>
                    <a:pt x="4622743" y="86360"/>
                    <a:pt x="4635946" y="85090"/>
                  </a:cubicBezTo>
                  <a:lnTo>
                    <a:pt x="4814188" y="85090"/>
                  </a:lnTo>
                  <a:cubicBezTo>
                    <a:pt x="5282897" y="85090"/>
                    <a:pt x="5771411" y="85090"/>
                    <a:pt x="6200511" y="81280"/>
                  </a:cubicBezTo>
                  <a:lnTo>
                    <a:pt x="6226918" y="81280"/>
                  </a:lnTo>
                  <a:cubicBezTo>
                    <a:pt x="6273129" y="81280"/>
                    <a:pt x="6312739" y="80010"/>
                    <a:pt x="6358949" y="80010"/>
                  </a:cubicBezTo>
                  <a:lnTo>
                    <a:pt x="6583401" y="77470"/>
                  </a:lnTo>
                  <a:lnTo>
                    <a:pt x="6537191" y="74930"/>
                  </a:lnTo>
                  <a:lnTo>
                    <a:pt x="6636214" y="74930"/>
                  </a:lnTo>
                  <a:cubicBezTo>
                    <a:pt x="6669222" y="78740"/>
                    <a:pt x="6728635" y="81280"/>
                    <a:pt x="6768245" y="83820"/>
                  </a:cubicBezTo>
                  <a:lnTo>
                    <a:pt x="6774847" y="77470"/>
                  </a:lnTo>
                  <a:lnTo>
                    <a:pt x="6781447" y="82550"/>
                  </a:lnTo>
                  <a:cubicBezTo>
                    <a:pt x="6801252" y="81280"/>
                    <a:pt x="6926681" y="82550"/>
                    <a:pt x="7032306" y="82550"/>
                  </a:cubicBezTo>
                  <a:lnTo>
                    <a:pt x="7335978" y="82550"/>
                  </a:lnTo>
                  <a:lnTo>
                    <a:pt x="7335978" y="78740"/>
                  </a:lnTo>
                  <a:cubicBezTo>
                    <a:pt x="7362384" y="78740"/>
                    <a:pt x="7382189" y="78740"/>
                    <a:pt x="7408594" y="77470"/>
                  </a:cubicBezTo>
                  <a:lnTo>
                    <a:pt x="7415196" y="77470"/>
                  </a:lnTo>
                  <a:cubicBezTo>
                    <a:pt x="7487813" y="76200"/>
                    <a:pt x="7567032" y="74930"/>
                    <a:pt x="7659453" y="73660"/>
                  </a:cubicBezTo>
                  <a:cubicBezTo>
                    <a:pt x="7652851" y="74930"/>
                    <a:pt x="7652851" y="76200"/>
                    <a:pt x="7646250" y="77470"/>
                  </a:cubicBezTo>
                  <a:cubicBezTo>
                    <a:pt x="7639648" y="83820"/>
                    <a:pt x="7679258" y="87630"/>
                    <a:pt x="7699063" y="88900"/>
                  </a:cubicBezTo>
                  <a:lnTo>
                    <a:pt x="7712266" y="88900"/>
                  </a:lnTo>
                  <a:cubicBezTo>
                    <a:pt x="7890508" y="90170"/>
                    <a:pt x="7923515" y="88900"/>
                    <a:pt x="7949921" y="85090"/>
                  </a:cubicBezTo>
                  <a:cubicBezTo>
                    <a:pt x="7956523" y="83820"/>
                    <a:pt x="7969726" y="82550"/>
                    <a:pt x="8121562" y="83820"/>
                  </a:cubicBezTo>
                  <a:lnTo>
                    <a:pt x="8134764" y="83820"/>
                  </a:lnTo>
                  <a:cubicBezTo>
                    <a:pt x="8154569" y="82550"/>
                    <a:pt x="8167772" y="81280"/>
                    <a:pt x="8174374" y="80010"/>
                  </a:cubicBezTo>
                  <a:cubicBezTo>
                    <a:pt x="8346014" y="78740"/>
                    <a:pt x="8405428" y="77470"/>
                    <a:pt x="8451638" y="76200"/>
                  </a:cubicBezTo>
                  <a:lnTo>
                    <a:pt x="8616677" y="78740"/>
                  </a:lnTo>
                  <a:cubicBezTo>
                    <a:pt x="8676091" y="80010"/>
                    <a:pt x="8709099" y="80010"/>
                    <a:pt x="8728904" y="81280"/>
                  </a:cubicBezTo>
                  <a:lnTo>
                    <a:pt x="8728904" y="90170"/>
                  </a:lnTo>
                  <a:lnTo>
                    <a:pt x="9514487" y="92710"/>
                  </a:lnTo>
                  <a:lnTo>
                    <a:pt x="9488081" y="91440"/>
                  </a:lnTo>
                  <a:cubicBezTo>
                    <a:pt x="9540894" y="90170"/>
                    <a:pt x="9646519" y="87630"/>
                    <a:pt x="9719135" y="87630"/>
                  </a:cubicBezTo>
                  <a:cubicBezTo>
                    <a:pt x="9877572" y="85090"/>
                    <a:pt x="9943588" y="83820"/>
                    <a:pt x="9967382" y="81280"/>
                  </a:cubicBezTo>
                  <a:lnTo>
                    <a:pt x="9977541" y="81280"/>
                  </a:lnTo>
                  <a:lnTo>
                    <a:pt x="9980082" y="85090"/>
                  </a:lnTo>
                  <a:lnTo>
                    <a:pt x="9980082" y="63500"/>
                  </a:lnTo>
                  <a:lnTo>
                    <a:pt x="9982622" y="63500"/>
                  </a:lnTo>
                  <a:lnTo>
                    <a:pt x="9981351" y="85090"/>
                  </a:lnTo>
                  <a:lnTo>
                    <a:pt x="9985161" y="83820"/>
                  </a:lnTo>
                  <a:cubicBezTo>
                    <a:pt x="9991511" y="82550"/>
                    <a:pt x="10016911" y="81280"/>
                    <a:pt x="10043582" y="80010"/>
                  </a:cubicBezTo>
                  <a:lnTo>
                    <a:pt x="10043582" y="85090"/>
                  </a:lnTo>
                  <a:cubicBezTo>
                    <a:pt x="10067711" y="86360"/>
                    <a:pt x="10088032" y="85090"/>
                    <a:pt x="10108351" y="82550"/>
                  </a:cubicBezTo>
                  <a:cubicBezTo>
                    <a:pt x="10135022" y="80010"/>
                    <a:pt x="10161691" y="77470"/>
                    <a:pt x="10198522" y="82550"/>
                  </a:cubicBezTo>
                  <a:cubicBezTo>
                    <a:pt x="10207411" y="82550"/>
                    <a:pt x="10220111" y="85090"/>
                    <a:pt x="10232811" y="86360"/>
                  </a:cubicBezTo>
                  <a:cubicBezTo>
                    <a:pt x="10260751" y="90170"/>
                    <a:pt x="10270911" y="91440"/>
                    <a:pt x="10275991" y="86360"/>
                  </a:cubicBezTo>
                  <a:lnTo>
                    <a:pt x="10277261" y="85090"/>
                  </a:lnTo>
                  <a:cubicBezTo>
                    <a:pt x="10284882" y="85090"/>
                    <a:pt x="10292501" y="85090"/>
                    <a:pt x="10301391" y="83820"/>
                  </a:cubicBezTo>
                  <a:cubicBezTo>
                    <a:pt x="10324251" y="82550"/>
                    <a:pt x="10347111" y="81280"/>
                    <a:pt x="10373782" y="85090"/>
                  </a:cubicBezTo>
                  <a:lnTo>
                    <a:pt x="10376322" y="85090"/>
                  </a:lnTo>
                  <a:cubicBezTo>
                    <a:pt x="10377591" y="85090"/>
                    <a:pt x="10378861" y="85090"/>
                    <a:pt x="10378861" y="83820"/>
                  </a:cubicBezTo>
                  <a:lnTo>
                    <a:pt x="10392832" y="86360"/>
                  </a:lnTo>
                  <a:cubicBezTo>
                    <a:pt x="10405532" y="88900"/>
                    <a:pt x="10428391" y="87630"/>
                    <a:pt x="10448711" y="86360"/>
                  </a:cubicBezTo>
                  <a:cubicBezTo>
                    <a:pt x="10458872" y="86360"/>
                    <a:pt x="10470301" y="85090"/>
                    <a:pt x="10476651" y="85090"/>
                  </a:cubicBezTo>
                  <a:lnTo>
                    <a:pt x="10477922" y="90170"/>
                  </a:lnTo>
                  <a:cubicBezTo>
                    <a:pt x="10499511" y="83820"/>
                    <a:pt x="10526182" y="83820"/>
                    <a:pt x="10556661" y="85090"/>
                  </a:cubicBezTo>
                  <a:cubicBezTo>
                    <a:pt x="10580791" y="86360"/>
                    <a:pt x="10608732" y="86360"/>
                    <a:pt x="10637941" y="83820"/>
                  </a:cubicBezTo>
                  <a:lnTo>
                    <a:pt x="10634132" y="87630"/>
                  </a:lnTo>
                  <a:lnTo>
                    <a:pt x="10656991" y="85090"/>
                  </a:lnTo>
                  <a:cubicBezTo>
                    <a:pt x="10659532" y="85090"/>
                    <a:pt x="10662072" y="85090"/>
                    <a:pt x="10665882" y="83820"/>
                  </a:cubicBezTo>
                  <a:lnTo>
                    <a:pt x="10667151" y="90170"/>
                  </a:lnTo>
                  <a:cubicBezTo>
                    <a:pt x="10683661" y="88900"/>
                    <a:pt x="10700172" y="87630"/>
                    <a:pt x="10721761" y="88900"/>
                  </a:cubicBezTo>
                  <a:lnTo>
                    <a:pt x="10725572" y="88900"/>
                  </a:lnTo>
                  <a:lnTo>
                    <a:pt x="10735732" y="90170"/>
                  </a:lnTo>
                  <a:lnTo>
                    <a:pt x="10735732" y="109220"/>
                  </a:lnTo>
                  <a:lnTo>
                    <a:pt x="10748432" y="109220"/>
                  </a:lnTo>
                  <a:lnTo>
                    <a:pt x="10748432" y="115570"/>
                  </a:lnTo>
                  <a:cubicBezTo>
                    <a:pt x="10747161" y="129540"/>
                    <a:pt x="10745891" y="138430"/>
                    <a:pt x="10743351" y="148590"/>
                  </a:cubicBezTo>
                  <a:lnTo>
                    <a:pt x="10743351" y="151130"/>
                  </a:lnTo>
                  <a:cubicBezTo>
                    <a:pt x="10738272" y="176530"/>
                    <a:pt x="10734461" y="201930"/>
                    <a:pt x="10735732" y="271780"/>
                  </a:cubicBezTo>
                  <a:lnTo>
                    <a:pt x="10739541" y="271780"/>
                  </a:lnTo>
                  <a:cubicBezTo>
                    <a:pt x="10738272" y="293370"/>
                    <a:pt x="10737001" y="311150"/>
                    <a:pt x="10734461" y="321310"/>
                  </a:cubicBezTo>
                  <a:cubicBezTo>
                    <a:pt x="10734461" y="369570"/>
                    <a:pt x="10735732" y="372110"/>
                    <a:pt x="10742082" y="372110"/>
                  </a:cubicBezTo>
                  <a:cubicBezTo>
                    <a:pt x="10742082" y="384810"/>
                    <a:pt x="10743351" y="394970"/>
                    <a:pt x="10745891" y="407670"/>
                  </a:cubicBezTo>
                  <a:cubicBezTo>
                    <a:pt x="10747161" y="417830"/>
                    <a:pt x="10749701" y="429260"/>
                    <a:pt x="10749701" y="443230"/>
                  </a:cubicBezTo>
                  <a:lnTo>
                    <a:pt x="10744622" y="443230"/>
                  </a:lnTo>
                  <a:lnTo>
                    <a:pt x="10744622" y="449580"/>
                  </a:lnTo>
                  <a:cubicBezTo>
                    <a:pt x="10742082" y="513080"/>
                    <a:pt x="10745891" y="520700"/>
                    <a:pt x="10749701" y="528320"/>
                  </a:cubicBezTo>
                  <a:cubicBezTo>
                    <a:pt x="10750972" y="530860"/>
                    <a:pt x="10752241" y="534670"/>
                    <a:pt x="10753511" y="544830"/>
                  </a:cubicBezTo>
                  <a:lnTo>
                    <a:pt x="10744622" y="546100"/>
                  </a:lnTo>
                  <a:close/>
                  <a:moveTo>
                    <a:pt x="10748432" y="756920"/>
                  </a:moveTo>
                  <a:lnTo>
                    <a:pt x="10745891" y="751840"/>
                  </a:lnTo>
                  <a:lnTo>
                    <a:pt x="10747161" y="745490"/>
                  </a:lnTo>
                  <a:cubicBezTo>
                    <a:pt x="10748432" y="750570"/>
                    <a:pt x="10748432" y="754380"/>
                    <a:pt x="10748432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10783991" y="628650"/>
                  </a:moveTo>
                  <a:lnTo>
                    <a:pt x="10783991" y="619760"/>
                  </a:lnTo>
                  <a:cubicBezTo>
                    <a:pt x="10783991" y="623570"/>
                    <a:pt x="10785261" y="626110"/>
                    <a:pt x="10785261" y="628650"/>
                  </a:cubicBezTo>
                  <a:lnTo>
                    <a:pt x="10783991" y="628650"/>
                  </a:lnTo>
                  <a:close/>
                  <a:moveTo>
                    <a:pt x="10813201" y="1223858"/>
                  </a:moveTo>
                  <a:lnTo>
                    <a:pt x="10809391" y="1222854"/>
                  </a:lnTo>
                  <a:cubicBezTo>
                    <a:pt x="10810661" y="1222854"/>
                    <a:pt x="10811932" y="1223858"/>
                    <a:pt x="10813201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5" name="Freeform 5"/>
          <p:cNvSpPr/>
          <p:nvPr/>
        </p:nvSpPr>
        <p:spPr>
          <a:xfrm rot="-1029967">
            <a:off x="8638451" y="327476"/>
            <a:ext cx="1317681" cy="1268268"/>
          </a:xfrm>
          <a:custGeom>
            <a:avLst/>
            <a:gdLst/>
            <a:ahLst/>
            <a:cxnLst/>
            <a:rect l="l" t="t" r="r" b="b"/>
            <a:pathLst>
              <a:path w="1317681" h="1268268">
                <a:moveTo>
                  <a:pt x="0" y="0"/>
                </a:moveTo>
                <a:lnTo>
                  <a:pt x="1317681" y="0"/>
                </a:lnTo>
                <a:lnTo>
                  <a:pt x="1317681" y="1268268"/>
                </a:lnTo>
                <a:lnTo>
                  <a:pt x="0" y="1268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19400" y="4754545"/>
            <a:ext cx="11881178" cy="7903768"/>
            <a:chOff x="0" y="0"/>
            <a:chExt cx="3129199" cy="20816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9199" cy="2081651"/>
            </a:xfrm>
            <a:custGeom>
              <a:avLst/>
              <a:gdLst/>
              <a:ahLst/>
              <a:cxnLst/>
              <a:rect l="l" t="t" r="r" b="b"/>
              <a:pathLst>
                <a:path w="3129199" h="2081651">
                  <a:moveTo>
                    <a:pt x="33232" y="0"/>
                  </a:moveTo>
                  <a:lnTo>
                    <a:pt x="3095967" y="0"/>
                  </a:lnTo>
                  <a:cubicBezTo>
                    <a:pt x="3104781" y="0"/>
                    <a:pt x="3113233" y="3501"/>
                    <a:pt x="3119466" y="9733"/>
                  </a:cubicBezTo>
                  <a:cubicBezTo>
                    <a:pt x="3125698" y="15966"/>
                    <a:pt x="3129199" y="24418"/>
                    <a:pt x="3129199" y="33232"/>
                  </a:cubicBezTo>
                  <a:lnTo>
                    <a:pt x="3129199" y="2048419"/>
                  </a:lnTo>
                  <a:cubicBezTo>
                    <a:pt x="3129199" y="2057232"/>
                    <a:pt x="3125698" y="2065685"/>
                    <a:pt x="3119466" y="2071917"/>
                  </a:cubicBezTo>
                  <a:cubicBezTo>
                    <a:pt x="3113233" y="2078150"/>
                    <a:pt x="3104781" y="2081651"/>
                    <a:pt x="3095967" y="2081651"/>
                  </a:cubicBezTo>
                  <a:lnTo>
                    <a:pt x="33232" y="2081651"/>
                  </a:lnTo>
                  <a:cubicBezTo>
                    <a:pt x="24418" y="2081651"/>
                    <a:pt x="15966" y="2078150"/>
                    <a:pt x="9733" y="2071917"/>
                  </a:cubicBezTo>
                  <a:cubicBezTo>
                    <a:pt x="3501" y="2065685"/>
                    <a:pt x="0" y="2057232"/>
                    <a:pt x="0" y="2048419"/>
                  </a:cubicBezTo>
                  <a:lnTo>
                    <a:pt x="0" y="33232"/>
                  </a:lnTo>
                  <a:cubicBezTo>
                    <a:pt x="0" y="24418"/>
                    <a:pt x="3501" y="15966"/>
                    <a:pt x="9733" y="9733"/>
                  </a:cubicBezTo>
                  <a:cubicBezTo>
                    <a:pt x="15966" y="3501"/>
                    <a:pt x="24418" y="0"/>
                    <a:pt x="33232" y="0"/>
                  </a:cubicBezTo>
                  <a:close/>
                </a:path>
              </a:pathLst>
            </a:custGeom>
            <a:solidFill>
              <a:srgbClr val="3F78A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65961" y="5074552"/>
            <a:ext cx="11169979" cy="7434596"/>
            <a:chOff x="0" y="0"/>
            <a:chExt cx="2941887" cy="19580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41887" cy="1958083"/>
            </a:xfrm>
            <a:custGeom>
              <a:avLst/>
              <a:gdLst/>
              <a:ahLst/>
              <a:cxnLst/>
              <a:rect l="l" t="t" r="r" b="b"/>
              <a:pathLst>
                <a:path w="2941887" h="1958083">
                  <a:moveTo>
                    <a:pt x="35348" y="0"/>
                  </a:moveTo>
                  <a:lnTo>
                    <a:pt x="2906539" y="0"/>
                  </a:lnTo>
                  <a:cubicBezTo>
                    <a:pt x="2915914" y="0"/>
                    <a:pt x="2924905" y="3724"/>
                    <a:pt x="2931534" y="10353"/>
                  </a:cubicBezTo>
                  <a:cubicBezTo>
                    <a:pt x="2938163" y="16982"/>
                    <a:pt x="2941887" y="25973"/>
                    <a:pt x="2941887" y="35348"/>
                  </a:cubicBezTo>
                  <a:lnTo>
                    <a:pt x="2941887" y="1922735"/>
                  </a:lnTo>
                  <a:cubicBezTo>
                    <a:pt x="2941887" y="1932110"/>
                    <a:pt x="2938163" y="1941101"/>
                    <a:pt x="2931534" y="1947730"/>
                  </a:cubicBezTo>
                  <a:cubicBezTo>
                    <a:pt x="2924905" y="1954359"/>
                    <a:pt x="2915914" y="1958083"/>
                    <a:pt x="2906539" y="1958083"/>
                  </a:cubicBezTo>
                  <a:lnTo>
                    <a:pt x="35348" y="1958083"/>
                  </a:lnTo>
                  <a:cubicBezTo>
                    <a:pt x="25973" y="1958083"/>
                    <a:pt x="16982" y="1954359"/>
                    <a:pt x="10353" y="1947730"/>
                  </a:cubicBezTo>
                  <a:cubicBezTo>
                    <a:pt x="3724" y="1941101"/>
                    <a:pt x="0" y="1932110"/>
                    <a:pt x="0" y="1922735"/>
                  </a:cubicBezTo>
                  <a:lnTo>
                    <a:pt x="0" y="35348"/>
                  </a:lnTo>
                  <a:cubicBezTo>
                    <a:pt x="0" y="25973"/>
                    <a:pt x="3724" y="16982"/>
                    <a:pt x="10353" y="10353"/>
                  </a:cubicBezTo>
                  <a:cubicBezTo>
                    <a:pt x="16982" y="3724"/>
                    <a:pt x="25973" y="0"/>
                    <a:pt x="353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75167" y="2914736"/>
            <a:ext cx="16679433" cy="1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聯合國糧食及農業組織設計了一份</a:t>
            </a:r>
            <a:r>
              <a:rPr lang="en-US" sz="3200" dirty="0" err="1">
                <a:solidFill>
                  <a:srgbClr val="EF53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飢餓指數調查表（Food</a:t>
            </a:r>
            <a:r>
              <a:rPr lang="en-US" sz="3200" dirty="0">
                <a:solidFill>
                  <a:srgbClr val="EF53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Insecurity Experience Scale）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以便估計營養不良的人數，並分析他們的情況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88695" y="1752613"/>
            <a:ext cx="5394102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如何估計營養不良的人數</a:t>
            </a:r>
            <a:r>
              <a:rPr lang="en-US" sz="36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03768" y="5612906"/>
            <a:ext cx="11812528" cy="55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</a:pPr>
            <a:r>
              <a:rPr lang="en-US" sz="3200" dirty="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「在過去12個月裡，你曾否因為缺乏金錢或其他資源，…」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76129" y="6224744"/>
            <a:ext cx="11037174" cy="394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擔心沒有食物？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無法吃健康和有營養的食物？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只吃了很少種類的食物？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必須節食一餐？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吃得不足夠？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 耗盡糧食儲備？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 即使感到飢餓，也沒有進食？</a:t>
            </a:r>
          </a:p>
          <a:p>
            <a:pPr algn="just">
              <a:lnSpc>
                <a:spcPts val="3900"/>
              </a:lnSpc>
            </a:pPr>
            <a:r>
              <a:rPr lang="en-US" sz="2600">
                <a:solidFill>
                  <a:srgbClr val="3D3D3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8. 一整天都沒有進食？</a:t>
            </a:r>
          </a:p>
        </p:txBody>
      </p:sp>
      <p:sp>
        <p:nvSpPr>
          <p:cNvPr id="17" name="Freeform 17"/>
          <p:cNvSpPr/>
          <p:nvPr/>
        </p:nvSpPr>
        <p:spPr>
          <a:xfrm rot="-399560">
            <a:off x="16521040" y="6409685"/>
            <a:ext cx="2283718" cy="2203788"/>
          </a:xfrm>
          <a:custGeom>
            <a:avLst/>
            <a:gdLst/>
            <a:ahLst/>
            <a:cxnLst/>
            <a:rect l="l" t="t" r="r" b="b"/>
            <a:pathLst>
              <a:path w="2283718" h="2203788">
                <a:moveTo>
                  <a:pt x="0" y="0"/>
                </a:moveTo>
                <a:lnTo>
                  <a:pt x="2283718" y="0"/>
                </a:lnTo>
                <a:lnTo>
                  <a:pt x="2283718" y="2203788"/>
                </a:lnTo>
                <a:lnTo>
                  <a:pt x="0" y="2203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637915">
            <a:off x="17189400" y="9243665"/>
            <a:ext cx="1792203" cy="1474087"/>
          </a:xfrm>
          <a:custGeom>
            <a:avLst/>
            <a:gdLst/>
            <a:ahLst/>
            <a:cxnLst/>
            <a:rect l="l" t="t" r="r" b="b"/>
            <a:pathLst>
              <a:path w="1792203" h="1474087">
                <a:moveTo>
                  <a:pt x="0" y="0"/>
                </a:moveTo>
                <a:lnTo>
                  <a:pt x="1792203" y="0"/>
                </a:lnTo>
                <a:lnTo>
                  <a:pt x="1792203" y="1474087"/>
                </a:lnTo>
                <a:lnTo>
                  <a:pt x="0" y="1474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642802">
            <a:off x="15625081" y="7476528"/>
            <a:ext cx="1337007" cy="2714734"/>
          </a:xfrm>
          <a:custGeom>
            <a:avLst/>
            <a:gdLst/>
            <a:ahLst/>
            <a:cxnLst/>
            <a:rect l="l" t="t" r="r" b="b"/>
            <a:pathLst>
              <a:path w="1337007" h="2714734">
                <a:moveTo>
                  <a:pt x="0" y="0"/>
                </a:moveTo>
                <a:lnTo>
                  <a:pt x="1337006" y="0"/>
                </a:lnTo>
                <a:lnTo>
                  <a:pt x="1337006" y="2714735"/>
                </a:lnTo>
                <a:lnTo>
                  <a:pt x="0" y="2714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467386">
            <a:off x="-209814" y="2041972"/>
            <a:ext cx="1533929" cy="1194547"/>
          </a:xfrm>
          <a:custGeom>
            <a:avLst/>
            <a:gdLst/>
            <a:ahLst/>
            <a:cxnLst/>
            <a:rect l="l" t="t" r="r" b="b"/>
            <a:pathLst>
              <a:path w="1533929" h="1194547">
                <a:moveTo>
                  <a:pt x="0" y="0"/>
                </a:moveTo>
                <a:lnTo>
                  <a:pt x="1533929" y="0"/>
                </a:lnTo>
                <a:lnTo>
                  <a:pt x="1533929" y="1194547"/>
                </a:lnTo>
                <a:lnTo>
                  <a:pt x="0" y="1194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210873">
            <a:off x="77736" y="-15877"/>
            <a:ext cx="2318082" cy="1860261"/>
          </a:xfrm>
          <a:custGeom>
            <a:avLst/>
            <a:gdLst/>
            <a:ahLst/>
            <a:cxnLst/>
            <a:rect l="l" t="t" r="r" b="b"/>
            <a:pathLst>
              <a:path w="2318082" h="1860261">
                <a:moveTo>
                  <a:pt x="0" y="0"/>
                </a:moveTo>
                <a:lnTo>
                  <a:pt x="2318083" y="0"/>
                </a:lnTo>
                <a:lnTo>
                  <a:pt x="2318083" y="1860261"/>
                </a:lnTo>
                <a:lnTo>
                  <a:pt x="0" y="1860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9285584">
            <a:off x="2394347" y="-244310"/>
            <a:ext cx="1220892" cy="2022182"/>
          </a:xfrm>
          <a:custGeom>
            <a:avLst/>
            <a:gdLst/>
            <a:ahLst/>
            <a:cxnLst/>
            <a:rect l="l" t="t" r="r" b="b"/>
            <a:pathLst>
              <a:path w="1220892" h="2022182">
                <a:moveTo>
                  <a:pt x="0" y="0"/>
                </a:moveTo>
                <a:lnTo>
                  <a:pt x="1220892" y="0"/>
                </a:lnTo>
                <a:lnTo>
                  <a:pt x="1220892" y="2022182"/>
                </a:lnTo>
                <a:lnTo>
                  <a:pt x="0" y="20221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116696" y="1648553"/>
            <a:ext cx="771999" cy="771999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C81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6230090" y="1628597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BM Hanna"/>
              </a:rPr>
              <a:t>5</a:t>
            </a: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82A3B935-2A06-4890-B526-F67C0E60F001}"/>
              </a:ext>
            </a:extLst>
          </p:cNvPr>
          <p:cNvSpPr/>
          <p:nvPr/>
        </p:nvSpPr>
        <p:spPr>
          <a:xfrm rot="-2409620">
            <a:off x="1757465" y="4394137"/>
            <a:ext cx="3821301" cy="1290675"/>
          </a:xfrm>
          <a:custGeom>
            <a:avLst/>
            <a:gdLst/>
            <a:ahLst/>
            <a:cxnLst/>
            <a:rect l="l" t="t" r="r" b="b"/>
            <a:pathLst>
              <a:path w="3821301" h="1290675">
                <a:moveTo>
                  <a:pt x="0" y="0"/>
                </a:moveTo>
                <a:lnTo>
                  <a:pt x="3821301" y="0"/>
                </a:lnTo>
                <a:lnTo>
                  <a:pt x="3821301" y="1290676"/>
                </a:lnTo>
                <a:lnTo>
                  <a:pt x="0" y="12906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4F2251E-FF6D-4292-8811-52453C3465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447002" y="893533"/>
            <a:ext cx="5283748" cy="1889728"/>
            <a:chOff x="0" y="0"/>
            <a:chExt cx="8672175" cy="3101596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8672175" cy="3104136"/>
            </a:xfrm>
            <a:custGeom>
              <a:avLst/>
              <a:gdLst/>
              <a:ahLst/>
              <a:cxnLst/>
              <a:rect l="l" t="t" r="r" b="b"/>
              <a:pathLst>
                <a:path w="8672175" h="3104136">
                  <a:moveTo>
                    <a:pt x="8669635" y="1039250"/>
                  </a:moveTo>
                  <a:lnTo>
                    <a:pt x="8672175" y="1027211"/>
                  </a:lnTo>
                  <a:lnTo>
                    <a:pt x="8665825" y="1030221"/>
                  </a:lnTo>
                  <a:lnTo>
                    <a:pt x="8665825" y="1011158"/>
                  </a:lnTo>
                  <a:cubicBezTo>
                    <a:pt x="8665825" y="1010155"/>
                    <a:pt x="8664555" y="1007145"/>
                    <a:pt x="8663285" y="1003131"/>
                  </a:cubicBezTo>
                  <a:lnTo>
                    <a:pt x="8663285" y="1001125"/>
                  </a:lnTo>
                  <a:lnTo>
                    <a:pt x="8662015" y="1001125"/>
                  </a:lnTo>
                  <a:cubicBezTo>
                    <a:pt x="8660745" y="997112"/>
                    <a:pt x="8656935" y="997112"/>
                    <a:pt x="8655665" y="997112"/>
                  </a:cubicBezTo>
                  <a:cubicBezTo>
                    <a:pt x="8655665" y="965006"/>
                    <a:pt x="8656935" y="931897"/>
                    <a:pt x="8658205" y="899791"/>
                  </a:cubicBezTo>
                  <a:cubicBezTo>
                    <a:pt x="8658205" y="890762"/>
                    <a:pt x="8659475" y="882735"/>
                    <a:pt x="8659475" y="873706"/>
                  </a:cubicBezTo>
                  <a:lnTo>
                    <a:pt x="8663285" y="873706"/>
                  </a:lnTo>
                  <a:lnTo>
                    <a:pt x="8663285" y="847090"/>
                  </a:lnTo>
                  <a:lnTo>
                    <a:pt x="8667095" y="847090"/>
                  </a:lnTo>
                  <a:lnTo>
                    <a:pt x="8667095" y="816610"/>
                  </a:lnTo>
                  <a:cubicBezTo>
                    <a:pt x="8669635" y="781050"/>
                    <a:pt x="8672175" y="726440"/>
                    <a:pt x="8669635" y="692150"/>
                  </a:cubicBezTo>
                  <a:cubicBezTo>
                    <a:pt x="8670905" y="674370"/>
                    <a:pt x="8668365" y="652780"/>
                    <a:pt x="8667095" y="641350"/>
                  </a:cubicBezTo>
                  <a:lnTo>
                    <a:pt x="8668365" y="641350"/>
                  </a:lnTo>
                  <a:lnTo>
                    <a:pt x="8664555" y="542290"/>
                  </a:lnTo>
                  <a:lnTo>
                    <a:pt x="8665825" y="541020"/>
                  </a:lnTo>
                  <a:lnTo>
                    <a:pt x="8665825" y="537210"/>
                  </a:lnTo>
                  <a:cubicBezTo>
                    <a:pt x="8665825" y="502920"/>
                    <a:pt x="8664555" y="468630"/>
                    <a:pt x="8664555" y="431800"/>
                  </a:cubicBezTo>
                  <a:cubicBezTo>
                    <a:pt x="8662015" y="361950"/>
                    <a:pt x="8660745" y="290830"/>
                    <a:pt x="8667095" y="213360"/>
                  </a:cubicBezTo>
                  <a:lnTo>
                    <a:pt x="8667095" y="207010"/>
                  </a:lnTo>
                  <a:cubicBezTo>
                    <a:pt x="8665825" y="191770"/>
                    <a:pt x="8665825" y="176530"/>
                    <a:pt x="8665825" y="158750"/>
                  </a:cubicBezTo>
                  <a:lnTo>
                    <a:pt x="8665825" y="80010"/>
                  </a:lnTo>
                  <a:lnTo>
                    <a:pt x="8670905" y="59690"/>
                  </a:lnTo>
                  <a:lnTo>
                    <a:pt x="8670905" y="8890"/>
                  </a:lnTo>
                  <a:lnTo>
                    <a:pt x="8664555" y="8890"/>
                  </a:lnTo>
                  <a:cubicBezTo>
                    <a:pt x="8626455" y="8890"/>
                    <a:pt x="8570575" y="7620"/>
                    <a:pt x="8555335" y="7620"/>
                  </a:cubicBezTo>
                  <a:cubicBezTo>
                    <a:pt x="8527395" y="7620"/>
                    <a:pt x="8512155" y="7620"/>
                    <a:pt x="8504535" y="8890"/>
                  </a:cubicBezTo>
                  <a:cubicBezTo>
                    <a:pt x="8471515" y="0"/>
                    <a:pt x="8392775" y="1270"/>
                    <a:pt x="8316575" y="3810"/>
                  </a:cubicBezTo>
                  <a:cubicBezTo>
                    <a:pt x="8278475" y="5080"/>
                    <a:pt x="8241645" y="5080"/>
                    <a:pt x="8216245" y="3810"/>
                  </a:cubicBezTo>
                  <a:lnTo>
                    <a:pt x="8212435" y="3810"/>
                  </a:lnTo>
                  <a:lnTo>
                    <a:pt x="8209895" y="10160"/>
                  </a:lnTo>
                  <a:cubicBezTo>
                    <a:pt x="8159095" y="10160"/>
                    <a:pt x="8109565" y="11430"/>
                    <a:pt x="8044795" y="13970"/>
                  </a:cubicBezTo>
                  <a:lnTo>
                    <a:pt x="8033365" y="13970"/>
                  </a:lnTo>
                  <a:lnTo>
                    <a:pt x="8034635" y="16510"/>
                  </a:lnTo>
                  <a:lnTo>
                    <a:pt x="8001615" y="16510"/>
                  </a:lnTo>
                  <a:lnTo>
                    <a:pt x="8001615" y="21590"/>
                  </a:lnTo>
                  <a:cubicBezTo>
                    <a:pt x="7978755" y="21590"/>
                    <a:pt x="7954625" y="20320"/>
                    <a:pt x="7927955" y="19050"/>
                  </a:cubicBezTo>
                  <a:cubicBezTo>
                    <a:pt x="7905095" y="17780"/>
                    <a:pt x="7882235" y="17780"/>
                    <a:pt x="7859375" y="16510"/>
                  </a:cubicBezTo>
                  <a:lnTo>
                    <a:pt x="7859375" y="15240"/>
                  </a:lnTo>
                  <a:cubicBezTo>
                    <a:pt x="7851755" y="13970"/>
                    <a:pt x="7842865" y="13970"/>
                    <a:pt x="7835245" y="12700"/>
                  </a:cubicBezTo>
                  <a:lnTo>
                    <a:pt x="7833975" y="44450"/>
                  </a:lnTo>
                  <a:lnTo>
                    <a:pt x="7830165" y="44450"/>
                  </a:lnTo>
                  <a:lnTo>
                    <a:pt x="7830165" y="13970"/>
                  </a:lnTo>
                  <a:cubicBezTo>
                    <a:pt x="7673049" y="10160"/>
                    <a:pt x="7466260" y="12700"/>
                    <a:pt x="7264514" y="15240"/>
                  </a:cubicBezTo>
                  <a:cubicBezTo>
                    <a:pt x="7057725" y="17780"/>
                    <a:pt x="6861024" y="20320"/>
                    <a:pt x="6679453" y="16510"/>
                  </a:cubicBezTo>
                  <a:cubicBezTo>
                    <a:pt x="6593711" y="17780"/>
                    <a:pt x="6528143" y="17780"/>
                    <a:pt x="6472664" y="16510"/>
                  </a:cubicBezTo>
                  <a:lnTo>
                    <a:pt x="6472664" y="15240"/>
                  </a:lnTo>
                  <a:lnTo>
                    <a:pt x="6301180" y="12700"/>
                  </a:lnTo>
                  <a:lnTo>
                    <a:pt x="6301180" y="16510"/>
                  </a:lnTo>
                  <a:cubicBezTo>
                    <a:pt x="6245701" y="16510"/>
                    <a:pt x="6185177" y="17780"/>
                    <a:pt x="6119609" y="17780"/>
                  </a:cubicBezTo>
                  <a:lnTo>
                    <a:pt x="6079260" y="12700"/>
                  </a:lnTo>
                  <a:lnTo>
                    <a:pt x="6054042" y="12700"/>
                  </a:lnTo>
                  <a:cubicBezTo>
                    <a:pt x="5988475" y="11430"/>
                    <a:pt x="5958213" y="11430"/>
                    <a:pt x="5948125" y="19050"/>
                  </a:cubicBezTo>
                  <a:lnTo>
                    <a:pt x="5948125" y="21590"/>
                  </a:lnTo>
                  <a:cubicBezTo>
                    <a:pt x="5922907" y="22860"/>
                    <a:pt x="5897689" y="22860"/>
                    <a:pt x="5877515" y="24130"/>
                  </a:cubicBezTo>
                  <a:cubicBezTo>
                    <a:pt x="5827078" y="19050"/>
                    <a:pt x="5761511" y="20320"/>
                    <a:pt x="5685857" y="20320"/>
                  </a:cubicBezTo>
                  <a:cubicBezTo>
                    <a:pt x="5610202" y="21590"/>
                    <a:pt x="5529504" y="21590"/>
                    <a:pt x="5474024" y="16510"/>
                  </a:cubicBezTo>
                  <a:lnTo>
                    <a:pt x="5468980" y="15240"/>
                  </a:lnTo>
                  <a:lnTo>
                    <a:pt x="5458893" y="15240"/>
                  </a:lnTo>
                  <a:cubicBezTo>
                    <a:pt x="5433675" y="16510"/>
                    <a:pt x="5332802" y="17780"/>
                    <a:pt x="5236973" y="19050"/>
                  </a:cubicBezTo>
                  <a:cubicBezTo>
                    <a:pt x="5146188" y="20320"/>
                    <a:pt x="5045315" y="21590"/>
                    <a:pt x="4964617" y="22860"/>
                  </a:cubicBezTo>
                  <a:cubicBezTo>
                    <a:pt x="4949487" y="20320"/>
                    <a:pt x="4919225" y="19050"/>
                    <a:pt x="4883919" y="19050"/>
                  </a:cubicBezTo>
                  <a:cubicBezTo>
                    <a:pt x="4767916" y="20320"/>
                    <a:pt x="4636781" y="21590"/>
                    <a:pt x="4475385" y="21590"/>
                  </a:cubicBezTo>
                  <a:lnTo>
                    <a:pt x="4470341" y="20320"/>
                  </a:lnTo>
                  <a:lnTo>
                    <a:pt x="4445123" y="21590"/>
                  </a:lnTo>
                  <a:cubicBezTo>
                    <a:pt x="4339206" y="21590"/>
                    <a:pt x="4233290" y="20320"/>
                    <a:pt x="4127374" y="20320"/>
                  </a:cubicBezTo>
                  <a:lnTo>
                    <a:pt x="4127374" y="17780"/>
                  </a:lnTo>
                  <a:cubicBezTo>
                    <a:pt x="4097112" y="19050"/>
                    <a:pt x="4066851" y="19050"/>
                    <a:pt x="4041632" y="20320"/>
                  </a:cubicBezTo>
                  <a:lnTo>
                    <a:pt x="4001283" y="20320"/>
                  </a:lnTo>
                  <a:cubicBezTo>
                    <a:pt x="3754145" y="19050"/>
                    <a:pt x="3496919" y="17780"/>
                    <a:pt x="3234651" y="17780"/>
                  </a:cubicBezTo>
                  <a:lnTo>
                    <a:pt x="3224563" y="17780"/>
                  </a:lnTo>
                  <a:lnTo>
                    <a:pt x="3209432" y="22860"/>
                  </a:lnTo>
                  <a:lnTo>
                    <a:pt x="3209432" y="27940"/>
                  </a:lnTo>
                  <a:lnTo>
                    <a:pt x="3199345" y="27940"/>
                  </a:lnTo>
                  <a:lnTo>
                    <a:pt x="2886640" y="16510"/>
                  </a:lnTo>
                  <a:cubicBezTo>
                    <a:pt x="2841247" y="16510"/>
                    <a:pt x="2816029" y="19050"/>
                    <a:pt x="2785767" y="20320"/>
                  </a:cubicBezTo>
                  <a:cubicBezTo>
                    <a:pt x="2740375" y="22860"/>
                    <a:pt x="2700026" y="26670"/>
                    <a:pt x="2568891" y="21590"/>
                  </a:cubicBezTo>
                  <a:lnTo>
                    <a:pt x="2568891" y="24130"/>
                  </a:lnTo>
                  <a:lnTo>
                    <a:pt x="2251142" y="24130"/>
                  </a:lnTo>
                  <a:cubicBezTo>
                    <a:pt x="1882957" y="24130"/>
                    <a:pt x="1459292" y="24130"/>
                    <a:pt x="1131455" y="19050"/>
                  </a:cubicBezTo>
                  <a:lnTo>
                    <a:pt x="995277" y="17780"/>
                  </a:lnTo>
                  <a:lnTo>
                    <a:pt x="1050757" y="24130"/>
                  </a:lnTo>
                  <a:lnTo>
                    <a:pt x="1020495" y="24130"/>
                  </a:lnTo>
                  <a:cubicBezTo>
                    <a:pt x="88936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21368" y="3099056"/>
                  </a:lnTo>
                  <a:cubicBezTo>
                    <a:pt x="1217197" y="3099056"/>
                    <a:pt x="1307982" y="3097786"/>
                    <a:pt x="1403811" y="3096516"/>
                  </a:cubicBezTo>
                  <a:cubicBezTo>
                    <a:pt x="1610600" y="3093976"/>
                    <a:pt x="1807302" y="3091436"/>
                    <a:pt x="1988873" y="3095246"/>
                  </a:cubicBezTo>
                  <a:cubicBezTo>
                    <a:pt x="2074615" y="3093976"/>
                    <a:pt x="2140182" y="3093976"/>
                    <a:pt x="2195662" y="3095246"/>
                  </a:cubicBezTo>
                  <a:lnTo>
                    <a:pt x="2195662" y="3096516"/>
                  </a:lnTo>
                  <a:lnTo>
                    <a:pt x="2230967" y="3096516"/>
                  </a:lnTo>
                  <a:lnTo>
                    <a:pt x="2362102" y="3099056"/>
                  </a:lnTo>
                  <a:lnTo>
                    <a:pt x="2362102" y="3095246"/>
                  </a:lnTo>
                  <a:cubicBezTo>
                    <a:pt x="2417582" y="3095246"/>
                    <a:pt x="2478106" y="3093976"/>
                    <a:pt x="2543672" y="3093976"/>
                  </a:cubicBezTo>
                  <a:lnTo>
                    <a:pt x="2589065" y="3100326"/>
                  </a:lnTo>
                  <a:lnTo>
                    <a:pt x="2619327" y="3100326"/>
                  </a:lnTo>
                  <a:cubicBezTo>
                    <a:pt x="2684894" y="3101596"/>
                    <a:pt x="2715156" y="3101596"/>
                    <a:pt x="2725244" y="3093976"/>
                  </a:cubicBezTo>
                  <a:lnTo>
                    <a:pt x="2725244" y="3091436"/>
                  </a:lnTo>
                  <a:cubicBezTo>
                    <a:pt x="2750462" y="3090166"/>
                    <a:pt x="2775680" y="3090166"/>
                    <a:pt x="2795854" y="3088896"/>
                  </a:cubicBezTo>
                  <a:cubicBezTo>
                    <a:pt x="2846291" y="3093976"/>
                    <a:pt x="2911858" y="3092706"/>
                    <a:pt x="2987512" y="3092706"/>
                  </a:cubicBezTo>
                  <a:cubicBezTo>
                    <a:pt x="3063167" y="3091436"/>
                    <a:pt x="3143865" y="3091436"/>
                    <a:pt x="3199345" y="3096516"/>
                  </a:cubicBezTo>
                  <a:lnTo>
                    <a:pt x="3204389" y="3097786"/>
                  </a:lnTo>
                  <a:lnTo>
                    <a:pt x="3214476" y="3097786"/>
                  </a:lnTo>
                  <a:cubicBezTo>
                    <a:pt x="3239694" y="3096516"/>
                    <a:pt x="3340567" y="3095246"/>
                    <a:pt x="3436396" y="3093976"/>
                  </a:cubicBezTo>
                  <a:cubicBezTo>
                    <a:pt x="3527181" y="3092706"/>
                    <a:pt x="3628054" y="3091436"/>
                    <a:pt x="3708752" y="3090166"/>
                  </a:cubicBezTo>
                  <a:cubicBezTo>
                    <a:pt x="3723883" y="3092706"/>
                    <a:pt x="3759189" y="3093976"/>
                    <a:pt x="3789450" y="3093976"/>
                  </a:cubicBezTo>
                  <a:cubicBezTo>
                    <a:pt x="3905454" y="3092706"/>
                    <a:pt x="4036588" y="3091436"/>
                    <a:pt x="4197984" y="3091436"/>
                  </a:cubicBezTo>
                  <a:lnTo>
                    <a:pt x="4203029" y="3092706"/>
                  </a:lnTo>
                  <a:lnTo>
                    <a:pt x="4228247" y="3091436"/>
                  </a:lnTo>
                  <a:cubicBezTo>
                    <a:pt x="4334163" y="3091436"/>
                    <a:pt x="4440079" y="3092706"/>
                    <a:pt x="4545995" y="3092706"/>
                  </a:cubicBezTo>
                  <a:lnTo>
                    <a:pt x="4545995" y="3095246"/>
                  </a:lnTo>
                  <a:lnTo>
                    <a:pt x="4631737" y="3092706"/>
                  </a:lnTo>
                  <a:lnTo>
                    <a:pt x="4672086" y="3092706"/>
                  </a:lnTo>
                  <a:cubicBezTo>
                    <a:pt x="4919225" y="3093976"/>
                    <a:pt x="5176449" y="3095246"/>
                    <a:pt x="5438719" y="3095246"/>
                  </a:cubicBezTo>
                  <a:lnTo>
                    <a:pt x="5448806" y="3095246"/>
                  </a:lnTo>
                  <a:lnTo>
                    <a:pt x="5463937" y="3090166"/>
                  </a:lnTo>
                  <a:lnTo>
                    <a:pt x="5463937" y="3085086"/>
                  </a:lnTo>
                  <a:lnTo>
                    <a:pt x="5474024" y="3085086"/>
                  </a:lnTo>
                  <a:lnTo>
                    <a:pt x="5786729" y="3096516"/>
                  </a:lnTo>
                  <a:cubicBezTo>
                    <a:pt x="5832122" y="3096516"/>
                    <a:pt x="5857340" y="3093976"/>
                    <a:pt x="5887602" y="3092706"/>
                  </a:cubicBezTo>
                  <a:cubicBezTo>
                    <a:pt x="5932994" y="3090166"/>
                    <a:pt x="5973344" y="3086356"/>
                    <a:pt x="6104479" y="3091436"/>
                  </a:cubicBezTo>
                  <a:lnTo>
                    <a:pt x="6104479" y="3088896"/>
                  </a:lnTo>
                  <a:lnTo>
                    <a:pt x="6417183" y="3088896"/>
                  </a:lnTo>
                  <a:cubicBezTo>
                    <a:pt x="6785369" y="3088896"/>
                    <a:pt x="7209034" y="3088896"/>
                    <a:pt x="7536870" y="3093976"/>
                  </a:cubicBezTo>
                  <a:lnTo>
                    <a:pt x="7673048" y="3095246"/>
                  </a:lnTo>
                  <a:lnTo>
                    <a:pt x="7617568" y="3088896"/>
                  </a:lnTo>
                  <a:lnTo>
                    <a:pt x="7647830" y="3088896"/>
                  </a:lnTo>
                  <a:cubicBezTo>
                    <a:pt x="7773921" y="3091436"/>
                    <a:pt x="7822545" y="3092706"/>
                    <a:pt x="7830165" y="3088896"/>
                  </a:cubicBezTo>
                  <a:lnTo>
                    <a:pt x="7830165" y="3090166"/>
                  </a:lnTo>
                  <a:cubicBezTo>
                    <a:pt x="7831435" y="3090166"/>
                    <a:pt x="7831435" y="3090166"/>
                    <a:pt x="7832705" y="3088896"/>
                  </a:cubicBezTo>
                  <a:cubicBezTo>
                    <a:pt x="7833975" y="3088896"/>
                    <a:pt x="7835245" y="3090166"/>
                    <a:pt x="7837785" y="3090166"/>
                  </a:cubicBezTo>
                  <a:lnTo>
                    <a:pt x="7837785" y="3096516"/>
                  </a:lnTo>
                  <a:cubicBezTo>
                    <a:pt x="7873345" y="3095246"/>
                    <a:pt x="7902555" y="3095246"/>
                    <a:pt x="7927955" y="3096516"/>
                  </a:cubicBezTo>
                  <a:cubicBezTo>
                    <a:pt x="7957165" y="3097786"/>
                    <a:pt x="7983835" y="3097786"/>
                    <a:pt x="8011775" y="3095246"/>
                  </a:cubicBezTo>
                  <a:cubicBezTo>
                    <a:pt x="8013045" y="3096516"/>
                    <a:pt x="8014315" y="3099056"/>
                    <a:pt x="8018125" y="3100326"/>
                  </a:cubicBezTo>
                  <a:lnTo>
                    <a:pt x="8020665" y="3100326"/>
                  </a:lnTo>
                  <a:cubicBezTo>
                    <a:pt x="8024475" y="3100326"/>
                    <a:pt x="8027015" y="3099056"/>
                    <a:pt x="8029555" y="3099056"/>
                  </a:cubicBezTo>
                  <a:lnTo>
                    <a:pt x="8029555" y="3104136"/>
                  </a:lnTo>
                  <a:cubicBezTo>
                    <a:pt x="8098135" y="3104136"/>
                    <a:pt x="8119725" y="3096516"/>
                    <a:pt x="8129885" y="3090166"/>
                  </a:cubicBezTo>
                  <a:cubicBezTo>
                    <a:pt x="8184495" y="3091436"/>
                    <a:pt x="8232755" y="3093976"/>
                    <a:pt x="8279745" y="3097786"/>
                  </a:cubicBezTo>
                  <a:lnTo>
                    <a:pt x="8279745" y="3092706"/>
                  </a:lnTo>
                  <a:lnTo>
                    <a:pt x="8297525" y="3092706"/>
                  </a:lnTo>
                  <a:lnTo>
                    <a:pt x="8297525" y="3088896"/>
                  </a:lnTo>
                  <a:lnTo>
                    <a:pt x="8372455" y="3088896"/>
                  </a:lnTo>
                  <a:lnTo>
                    <a:pt x="8419445" y="3091436"/>
                  </a:lnTo>
                  <a:lnTo>
                    <a:pt x="8420715" y="3091436"/>
                  </a:lnTo>
                  <a:cubicBezTo>
                    <a:pt x="8430875" y="3087626"/>
                    <a:pt x="8465165" y="3087626"/>
                    <a:pt x="8496915" y="3087626"/>
                  </a:cubicBezTo>
                  <a:cubicBezTo>
                    <a:pt x="8524855" y="3087626"/>
                    <a:pt x="8550255" y="3087626"/>
                    <a:pt x="8561685" y="3085086"/>
                  </a:cubicBezTo>
                  <a:lnTo>
                    <a:pt x="8625185" y="3085086"/>
                  </a:lnTo>
                  <a:lnTo>
                    <a:pt x="8625185" y="3078736"/>
                  </a:lnTo>
                  <a:lnTo>
                    <a:pt x="8641695" y="3078736"/>
                  </a:lnTo>
                  <a:lnTo>
                    <a:pt x="8641695" y="3072386"/>
                  </a:lnTo>
                  <a:cubicBezTo>
                    <a:pt x="8641695" y="3062226"/>
                    <a:pt x="8641695" y="3050796"/>
                    <a:pt x="8642965" y="3038096"/>
                  </a:cubicBezTo>
                  <a:lnTo>
                    <a:pt x="8642965" y="3025396"/>
                  </a:lnTo>
                  <a:cubicBezTo>
                    <a:pt x="8642965" y="3015236"/>
                    <a:pt x="8642965" y="3007616"/>
                    <a:pt x="8644235" y="2998726"/>
                  </a:cubicBezTo>
                  <a:lnTo>
                    <a:pt x="8645505" y="2982216"/>
                  </a:lnTo>
                  <a:cubicBezTo>
                    <a:pt x="8649315" y="2918716"/>
                    <a:pt x="8648045" y="2904746"/>
                    <a:pt x="8648045" y="2890776"/>
                  </a:cubicBezTo>
                  <a:cubicBezTo>
                    <a:pt x="8646775" y="2876806"/>
                    <a:pt x="8646775" y="2864106"/>
                    <a:pt x="8650585" y="2801876"/>
                  </a:cubicBezTo>
                  <a:lnTo>
                    <a:pt x="8651855" y="2784096"/>
                  </a:lnTo>
                  <a:lnTo>
                    <a:pt x="8640425" y="2796796"/>
                  </a:lnTo>
                  <a:cubicBezTo>
                    <a:pt x="8639155" y="2784096"/>
                    <a:pt x="8641695" y="2756156"/>
                    <a:pt x="8642965" y="2734566"/>
                  </a:cubicBezTo>
                  <a:cubicBezTo>
                    <a:pt x="8645505" y="2701546"/>
                    <a:pt x="8649315" y="2663446"/>
                    <a:pt x="8646775" y="2629156"/>
                  </a:cubicBezTo>
                  <a:lnTo>
                    <a:pt x="8655665" y="2657096"/>
                  </a:lnTo>
                  <a:lnTo>
                    <a:pt x="8654395" y="2610106"/>
                  </a:lnTo>
                  <a:cubicBezTo>
                    <a:pt x="8654395" y="2594866"/>
                    <a:pt x="8653125" y="2578356"/>
                    <a:pt x="8653125" y="2561846"/>
                  </a:cubicBezTo>
                  <a:cubicBezTo>
                    <a:pt x="8655665" y="2549146"/>
                    <a:pt x="8658205" y="2536446"/>
                    <a:pt x="8659475" y="2526286"/>
                  </a:cubicBezTo>
                  <a:lnTo>
                    <a:pt x="8664555" y="2526286"/>
                  </a:lnTo>
                  <a:cubicBezTo>
                    <a:pt x="8668365" y="2474216"/>
                    <a:pt x="8667095" y="2470406"/>
                    <a:pt x="8663285" y="2466596"/>
                  </a:cubicBezTo>
                  <a:cubicBezTo>
                    <a:pt x="8662015" y="2465326"/>
                    <a:pt x="8659475" y="2464056"/>
                    <a:pt x="8658205" y="2464056"/>
                  </a:cubicBezTo>
                  <a:cubicBezTo>
                    <a:pt x="8656935" y="2461516"/>
                    <a:pt x="8655665" y="2455166"/>
                    <a:pt x="8655665" y="2438656"/>
                  </a:cubicBezTo>
                  <a:cubicBezTo>
                    <a:pt x="8656935" y="2438656"/>
                    <a:pt x="8658205" y="2438656"/>
                    <a:pt x="8660745" y="2437386"/>
                  </a:cubicBezTo>
                  <a:cubicBezTo>
                    <a:pt x="8665825" y="2434846"/>
                    <a:pt x="8667095" y="2428496"/>
                    <a:pt x="8667095" y="2401826"/>
                  </a:cubicBezTo>
                  <a:cubicBezTo>
                    <a:pt x="8668365" y="2391666"/>
                    <a:pt x="8667095" y="2366266"/>
                    <a:pt x="8664555" y="2334516"/>
                  </a:cubicBezTo>
                  <a:cubicBezTo>
                    <a:pt x="8663285" y="2314196"/>
                    <a:pt x="8662015" y="2291336"/>
                    <a:pt x="8660745" y="2268476"/>
                  </a:cubicBezTo>
                  <a:lnTo>
                    <a:pt x="8660745" y="2245616"/>
                  </a:lnTo>
                  <a:cubicBezTo>
                    <a:pt x="8665825" y="2241205"/>
                    <a:pt x="8667095" y="2228163"/>
                    <a:pt x="8665825" y="2190037"/>
                  </a:cubicBezTo>
                  <a:lnTo>
                    <a:pt x="8662015" y="2190037"/>
                  </a:lnTo>
                  <a:lnTo>
                    <a:pt x="8662015" y="2185021"/>
                  </a:lnTo>
                  <a:lnTo>
                    <a:pt x="8653125" y="2184017"/>
                  </a:lnTo>
                  <a:lnTo>
                    <a:pt x="8653125" y="2169971"/>
                  </a:lnTo>
                  <a:lnTo>
                    <a:pt x="8659475" y="2169971"/>
                  </a:lnTo>
                  <a:lnTo>
                    <a:pt x="8655665" y="2129839"/>
                  </a:lnTo>
                  <a:lnTo>
                    <a:pt x="8655665" y="2123819"/>
                  </a:lnTo>
                  <a:cubicBezTo>
                    <a:pt x="8658205" y="2086697"/>
                    <a:pt x="8662015" y="2048572"/>
                    <a:pt x="8655665" y="2022486"/>
                  </a:cubicBezTo>
                  <a:cubicBezTo>
                    <a:pt x="8655665" y="2020479"/>
                    <a:pt x="8655665" y="2019476"/>
                    <a:pt x="8656935" y="2018473"/>
                  </a:cubicBezTo>
                  <a:lnTo>
                    <a:pt x="8659475" y="2017469"/>
                  </a:lnTo>
                  <a:lnTo>
                    <a:pt x="8659475" y="2013456"/>
                  </a:lnTo>
                  <a:cubicBezTo>
                    <a:pt x="8658205" y="2003423"/>
                    <a:pt x="8658205" y="1988373"/>
                    <a:pt x="8656935" y="1972321"/>
                  </a:cubicBezTo>
                  <a:cubicBezTo>
                    <a:pt x="8655665" y="1940215"/>
                    <a:pt x="8653125" y="1904096"/>
                    <a:pt x="8650585" y="1887040"/>
                  </a:cubicBezTo>
                  <a:cubicBezTo>
                    <a:pt x="8650585" y="1885034"/>
                    <a:pt x="8651855" y="1883027"/>
                    <a:pt x="8651855" y="1882024"/>
                  </a:cubicBezTo>
                  <a:cubicBezTo>
                    <a:pt x="8651855" y="1881020"/>
                    <a:pt x="8651855" y="1880017"/>
                    <a:pt x="8653125" y="1880017"/>
                  </a:cubicBezTo>
                  <a:lnTo>
                    <a:pt x="8648045" y="1878010"/>
                  </a:lnTo>
                  <a:lnTo>
                    <a:pt x="8654395" y="1879014"/>
                  </a:lnTo>
                  <a:lnTo>
                    <a:pt x="8655665" y="1878010"/>
                  </a:lnTo>
                  <a:lnTo>
                    <a:pt x="8655665" y="1877007"/>
                  </a:lnTo>
                  <a:cubicBezTo>
                    <a:pt x="8662015" y="1853931"/>
                    <a:pt x="8659475" y="1805773"/>
                    <a:pt x="8656935" y="1762631"/>
                  </a:cubicBezTo>
                  <a:cubicBezTo>
                    <a:pt x="8655665" y="1730525"/>
                    <a:pt x="8653125" y="1690393"/>
                    <a:pt x="8656935" y="1682367"/>
                  </a:cubicBezTo>
                  <a:lnTo>
                    <a:pt x="8660745" y="1682367"/>
                  </a:lnTo>
                  <a:lnTo>
                    <a:pt x="8659475" y="1605112"/>
                  </a:lnTo>
                  <a:lnTo>
                    <a:pt x="8665825" y="1605112"/>
                  </a:lnTo>
                  <a:cubicBezTo>
                    <a:pt x="8665825" y="1597086"/>
                    <a:pt x="8667095" y="1588056"/>
                    <a:pt x="8667095" y="1580030"/>
                  </a:cubicBezTo>
                  <a:lnTo>
                    <a:pt x="8668365" y="1582036"/>
                  </a:lnTo>
                  <a:lnTo>
                    <a:pt x="8667095" y="1568994"/>
                  </a:lnTo>
                  <a:lnTo>
                    <a:pt x="8667095" y="1566987"/>
                  </a:lnTo>
                  <a:lnTo>
                    <a:pt x="8663285" y="1491739"/>
                  </a:lnTo>
                  <a:lnTo>
                    <a:pt x="8655665" y="1491739"/>
                  </a:lnTo>
                  <a:cubicBezTo>
                    <a:pt x="8654395" y="1486723"/>
                    <a:pt x="8654395" y="1481706"/>
                    <a:pt x="8653125" y="1477693"/>
                  </a:cubicBezTo>
                  <a:lnTo>
                    <a:pt x="8654395" y="1478697"/>
                  </a:lnTo>
                  <a:lnTo>
                    <a:pt x="8655665" y="1462644"/>
                  </a:lnTo>
                  <a:cubicBezTo>
                    <a:pt x="8656935" y="1446591"/>
                    <a:pt x="8656935" y="1433548"/>
                    <a:pt x="8656935" y="1421508"/>
                  </a:cubicBezTo>
                  <a:cubicBezTo>
                    <a:pt x="8659475" y="1415488"/>
                    <a:pt x="8662015" y="1409469"/>
                    <a:pt x="8663285" y="1402446"/>
                  </a:cubicBezTo>
                  <a:lnTo>
                    <a:pt x="8664555" y="1399436"/>
                  </a:lnTo>
                  <a:lnTo>
                    <a:pt x="8660745" y="1397429"/>
                  </a:lnTo>
                  <a:cubicBezTo>
                    <a:pt x="8660745" y="1396426"/>
                    <a:pt x="8658205" y="1392413"/>
                    <a:pt x="8656935" y="1374353"/>
                  </a:cubicBezTo>
                  <a:cubicBezTo>
                    <a:pt x="8656935" y="1350274"/>
                    <a:pt x="8654395" y="1331211"/>
                    <a:pt x="8650585" y="1299106"/>
                  </a:cubicBezTo>
                  <a:lnTo>
                    <a:pt x="8660745" y="1270010"/>
                  </a:lnTo>
                  <a:cubicBezTo>
                    <a:pt x="8664555" y="1258973"/>
                    <a:pt x="8664555" y="1255963"/>
                    <a:pt x="8664555" y="1250947"/>
                  </a:cubicBezTo>
                  <a:cubicBezTo>
                    <a:pt x="8664555" y="1246934"/>
                    <a:pt x="8664555" y="1240914"/>
                    <a:pt x="8668365" y="1223858"/>
                  </a:cubicBezTo>
                  <a:lnTo>
                    <a:pt x="8664555" y="1222854"/>
                  </a:lnTo>
                  <a:cubicBezTo>
                    <a:pt x="8663285" y="1216835"/>
                    <a:pt x="8663285" y="1193759"/>
                    <a:pt x="8663285" y="1178709"/>
                  </a:cubicBezTo>
                  <a:cubicBezTo>
                    <a:pt x="8663285" y="1148610"/>
                    <a:pt x="8663285" y="1137574"/>
                    <a:pt x="8660745" y="1134564"/>
                  </a:cubicBezTo>
                  <a:cubicBezTo>
                    <a:pt x="8663285" y="1120518"/>
                    <a:pt x="8664555" y="1107475"/>
                    <a:pt x="8664555" y="1093429"/>
                  </a:cubicBezTo>
                  <a:cubicBezTo>
                    <a:pt x="8664555" y="1077376"/>
                    <a:pt x="8664555" y="1060320"/>
                    <a:pt x="8669635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594705" y="546100"/>
                  </a:moveTo>
                  <a:lnTo>
                    <a:pt x="8595975" y="577850"/>
                  </a:lnTo>
                  <a:lnTo>
                    <a:pt x="8587085" y="563880"/>
                  </a:lnTo>
                  <a:lnTo>
                    <a:pt x="8589625" y="591820"/>
                  </a:lnTo>
                  <a:cubicBezTo>
                    <a:pt x="8594705" y="647700"/>
                    <a:pt x="8593435" y="669290"/>
                    <a:pt x="8592165" y="718820"/>
                  </a:cubicBezTo>
                  <a:lnTo>
                    <a:pt x="8590895" y="741680"/>
                  </a:lnTo>
                  <a:lnTo>
                    <a:pt x="8588355" y="762000"/>
                  </a:lnTo>
                  <a:cubicBezTo>
                    <a:pt x="8585815" y="786130"/>
                    <a:pt x="8585815" y="817880"/>
                    <a:pt x="8587085" y="843280"/>
                  </a:cubicBezTo>
                  <a:lnTo>
                    <a:pt x="8583275" y="843280"/>
                  </a:lnTo>
                  <a:lnTo>
                    <a:pt x="8583275" y="879725"/>
                  </a:lnTo>
                  <a:lnTo>
                    <a:pt x="8587085" y="879725"/>
                  </a:lnTo>
                  <a:lnTo>
                    <a:pt x="8592165" y="935910"/>
                  </a:lnTo>
                  <a:lnTo>
                    <a:pt x="8587085" y="935910"/>
                  </a:lnTo>
                  <a:cubicBezTo>
                    <a:pt x="8587085" y="940927"/>
                    <a:pt x="8587085" y="944940"/>
                    <a:pt x="8588355" y="949956"/>
                  </a:cubicBezTo>
                  <a:lnTo>
                    <a:pt x="8579465" y="949956"/>
                  </a:lnTo>
                  <a:lnTo>
                    <a:pt x="8579465" y="951963"/>
                  </a:lnTo>
                  <a:lnTo>
                    <a:pt x="8584545" y="1032227"/>
                  </a:lnTo>
                  <a:cubicBezTo>
                    <a:pt x="8583275" y="1035237"/>
                    <a:pt x="8583275" y="1040254"/>
                    <a:pt x="8582005" y="1047277"/>
                  </a:cubicBezTo>
                  <a:cubicBezTo>
                    <a:pt x="8580735" y="1053297"/>
                    <a:pt x="8579465" y="1062326"/>
                    <a:pt x="8578195" y="1064333"/>
                  </a:cubicBezTo>
                  <a:lnTo>
                    <a:pt x="8576925" y="1064333"/>
                  </a:lnTo>
                  <a:cubicBezTo>
                    <a:pt x="8575655" y="1086405"/>
                    <a:pt x="8576925" y="1112491"/>
                    <a:pt x="8579465" y="1140584"/>
                  </a:cubicBezTo>
                  <a:cubicBezTo>
                    <a:pt x="8582005" y="1172689"/>
                    <a:pt x="8584545" y="1206802"/>
                    <a:pt x="8582005" y="1238907"/>
                  </a:cubicBezTo>
                  <a:lnTo>
                    <a:pt x="8582005" y="1240914"/>
                  </a:lnTo>
                  <a:cubicBezTo>
                    <a:pt x="8583275" y="1243924"/>
                    <a:pt x="8583275" y="1251950"/>
                    <a:pt x="8584545" y="1261983"/>
                  </a:cubicBezTo>
                  <a:cubicBezTo>
                    <a:pt x="8584545" y="1278036"/>
                    <a:pt x="8583275" y="1293086"/>
                    <a:pt x="8583275" y="1309138"/>
                  </a:cubicBezTo>
                  <a:cubicBezTo>
                    <a:pt x="8582005" y="1348267"/>
                    <a:pt x="8579465" y="1389403"/>
                    <a:pt x="8584545" y="1438564"/>
                  </a:cubicBezTo>
                  <a:lnTo>
                    <a:pt x="8575655" y="1477693"/>
                  </a:lnTo>
                  <a:lnTo>
                    <a:pt x="8575655" y="1478696"/>
                  </a:lnTo>
                  <a:cubicBezTo>
                    <a:pt x="8575655" y="1493746"/>
                    <a:pt x="8576925" y="1498762"/>
                    <a:pt x="8583275" y="1499766"/>
                  </a:cubicBezTo>
                  <a:cubicBezTo>
                    <a:pt x="8585815" y="1499766"/>
                    <a:pt x="8587085" y="1499766"/>
                    <a:pt x="8589625" y="1497759"/>
                  </a:cubicBezTo>
                  <a:cubicBezTo>
                    <a:pt x="8589625" y="1502776"/>
                    <a:pt x="8589625" y="1507792"/>
                    <a:pt x="8590895" y="1515818"/>
                  </a:cubicBezTo>
                  <a:cubicBezTo>
                    <a:pt x="8592165" y="1536888"/>
                    <a:pt x="8590895" y="1544914"/>
                    <a:pt x="8590895" y="1548927"/>
                  </a:cubicBezTo>
                  <a:cubicBezTo>
                    <a:pt x="8589625" y="1548927"/>
                    <a:pt x="8588355" y="1548927"/>
                    <a:pt x="8585815" y="1549931"/>
                  </a:cubicBezTo>
                  <a:cubicBezTo>
                    <a:pt x="8582005" y="1551937"/>
                    <a:pt x="8580735" y="1555951"/>
                    <a:pt x="8580735" y="1560967"/>
                  </a:cubicBezTo>
                  <a:lnTo>
                    <a:pt x="8582005" y="1567990"/>
                  </a:lnTo>
                  <a:cubicBezTo>
                    <a:pt x="8585815" y="1590063"/>
                    <a:pt x="8589625" y="1619159"/>
                    <a:pt x="8589625" y="1652268"/>
                  </a:cubicBezTo>
                  <a:lnTo>
                    <a:pt x="8588355" y="1652268"/>
                  </a:lnTo>
                  <a:lnTo>
                    <a:pt x="8588355" y="1647251"/>
                  </a:lnTo>
                  <a:cubicBezTo>
                    <a:pt x="8587085" y="1626182"/>
                    <a:pt x="8585815" y="1624175"/>
                    <a:pt x="8579465" y="1624175"/>
                  </a:cubicBezTo>
                  <a:cubicBezTo>
                    <a:pt x="8571845" y="1624175"/>
                    <a:pt x="8571845" y="1628188"/>
                    <a:pt x="8569305" y="1646248"/>
                  </a:cubicBezTo>
                  <a:lnTo>
                    <a:pt x="8568035" y="1649258"/>
                  </a:lnTo>
                  <a:lnTo>
                    <a:pt x="8571845" y="1651264"/>
                  </a:lnTo>
                  <a:cubicBezTo>
                    <a:pt x="8578195" y="1657284"/>
                    <a:pt x="8578195" y="1702433"/>
                    <a:pt x="8578195" y="1736545"/>
                  </a:cubicBezTo>
                  <a:cubicBezTo>
                    <a:pt x="8578195" y="1795740"/>
                    <a:pt x="8580735" y="1819819"/>
                    <a:pt x="8587085" y="1826842"/>
                  </a:cubicBezTo>
                  <a:lnTo>
                    <a:pt x="8585815" y="1835872"/>
                  </a:lnTo>
                  <a:lnTo>
                    <a:pt x="8583275" y="1835872"/>
                  </a:lnTo>
                  <a:cubicBezTo>
                    <a:pt x="8579465" y="1864967"/>
                    <a:pt x="8582005" y="1876004"/>
                    <a:pt x="8585815" y="1889047"/>
                  </a:cubicBezTo>
                  <a:cubicBezTo>
                    <a:pt x="8589625" y="1901086"/>
                    <a:pt x="8593435" y="1915133"/>
                    <a:pt x="8592165" y="1951251"/>
                  </a:cubicBezTo>
                  <a:cubicBezTo>
                    <a:pt x="8590895" y="1964294"/>
                    <a:pt x="8590895" y="1973324"/>
                    <a:pt x="8589625" y="1977337"/>
                  </a:cubicBezTo>
                  <a:lnTo>
                    <a:pt x="8585815" y="1977337"/>
                  </a:lnTo>
                  <a:lnTo>
                    <a:pt x="8589625" y="2033522"/>
                  </a:lnTo>
                  <a:lnTo>
                    <a:pt x="8589625" y="2036532"/>
                  </a:lnTo>
                  <a:lnTo>
                    <a:pt x="8587085" y="2036532"/>
                  </a:lnTo>
                  <a:lnTo>
                    <a:pt x="8588355" y="2097733"/>
                  </a:lnTo>
                  <a:lnTo>
                    <a:pt x="8583275" y="2090710"/>
                  </a:lnTo>
                  <a:lnTo>
                    <a:pt x="8588355" y="2115793"/>
                  </a:lnTo>
                  <a:cubicBezTo>
                    <a:pt x="8589625" y="2122816"/>
                    <a:pt x="8592165" y="2134855"/>
                    <a:pt x="8593435" y="2145892"/>
                  </a:cubicBezTo>
                  <a:lnTo>
                    <a:pt x="8589625" y="2156928"/>
                  </a:lnTo>
                  <a:cubicBezTo>
                    <a:pt x="8580735" y="2180004"/>
                    <a:pt x="8582005" y="2191040"/>
                    <a:pt x="8583275" y="2208096"/>
                  </a:cubicBezTo>
                  <a:cubicBezTo>
                    <a:pt x="8584545" y="2215119"/>
                    <a:pt x="8584545" y="2223146"/>
                    <a:pt x="8585815" y="2234182"/>
                  </a:cubicBezTo>
                  <a:lnTo>
                    <a:pt x="8580735" y="2248156"/>
                  </a:lnTo>
                  <a:cubicBezTo>
                    <a:pt x="8579465" y="2251966"/>
                    <a:pt x="8579465" y="2254506"/>
                    <a:pt x="8578195" y="2258316"/>
                  </a:cubicBezTo>
                  <a:lnTo>
                    <a:pt x="8585815" y="2258316"/>
                  </a:lnTo>
                  <a:lnTo>
                    <a:pt x="8585815" y="2268476"/>
                  </a:lnTo>
                  <a:lnTo>
                    <a:pt x="8580735" y="2268476"/>
                  </a:lnTo>
                  <a:cubicBezTo>
                    <a:pt x="8578195" y="2281176"/>
                    <a:pt x="8576925" y="2302766"/>
                    <a:pt x="8575655" y="2330706"/>
                  </a:cubicBezTo>
                  <a:cubicBezTo>
                    <a:pt x="8574385" y="2351026"/>
                    <a:pt x="8574385" y="2372616"/>
                    <a:pt x="8571845" y="2398016"/>
                  </a:cubicBezTo>
                  <a:lnTo>
                    <a:pt x="8584545" y="2399286"/>
                  </a:lnTo>
                  <a:cubicBezTo>
                    <a:pt x="8585815" y="2396746"/>
                    <a:pt x="8585815" y="2390396"/>
                    <a:pt x="8587085" y="2384046"/>
                  </a:cubicBezTo>
                  <a:lnTo>
                    <a:pt x="8590895" y="2384046"/>
                  </a:lnTo>
                  <a:cubicBezTo>
                    <a:pt x="8590895" y="2391666"/>
                    <a:pt x="8592165" y="2400556"/>
                    <a:pt x="8593435" y="2409446"/>
                  </a:cubicBezTo>
                  <a:cubicBezTo>
                    <a:pt x="8588355" y="2415796"/>
                    <a:pt x="8588355" y="2433576"/>
                    <a:pt x="8589625" y="2471676"/>
                  </a:cubicBezTo>
                  <a:lnTo>
                    <a:pt x="8589625" y="2481836"/>
                  </a:lnTo>
                  <a:lnTo>
                    <a:pt x="8580735" y="2479296"/>
                  </a:lnTo>
                  <a:lnTo>
                    <a:pt x="8580735" y="2489456"/>
                  </a:lnTo>
                  <a:cubicBezTo>
                    <a:pt x="8582005" y="2519936"/>
                    <a:pt x="8584545" y="2528826"/>
                    <a:pt x="8587085" y="2540256"/>
                  </a:cubicBezTo>
                  <a:cubicBezTo>
                    <a:pt x="8588355" y="2545336"/>
                    <a:pt x="8589625" y="2551686"/>
                    <a:pt x="8590895" y="2560576"/>
                  </a:cubicBezTo>
                  <a:cubicBezTo>
                    <a:pt x="8589625" y="2607566"/>
                    <a:pt x="8584545" y="2620266"/>
                    <a:pt x="8579465" y="2630426"/>
                  </a:cubicBezTo>
                  <a:lnTo>
                    <a:pt x="8578195" y="2632966"/>
                  </a:lnTo>
                  <a:lnTo>
                    <a:pt x="8578195" y="2635506"/>
                  </a:lnTo>
                  <a:cubicBezTo>
                    <a:pt x="8578195" y="2664716"/>
                    <a:pt x="8578195" y="2668526"/>
                    <a:pt x="8584545" y="2669796"/>
                  </a:cubicBezTo>
                  <a:cubicBezTo>
                    <a:pt x="8587085" y="2669796"/>
                    <a:pt x="8588355" y="2669796"/>
                    <a:pt x="8589625" y="2668526"/>
                  </a:cubicBezTo>
                  <a:lnTo>
                    <a:pt x="8589625" y="2676146"/>
                  </a:lnTo>
                  <a:cubicBezTo>
                    <a:pt x="8587085" y="2742186"/>
                    <a:pt x="8589625" y="2790446"/>
                    <a:pt x="8593435" y="2864106"/>
                  </a:cubicBezTo>
                  <a:lnTo>
                    <a:pt x="8594705" y="2876806"/>
                  </a:lnTo>
                  <a:cubicBezTo>
                    <a:pt x="8588355" y="2876806"/>
                    <a:pt x="8588355" y="2883156"/>
                    <a:pt x="8587085" y="2885696"/>
                  </a:cubicBezTo>
                  <a:lnTo>
                    <a:pt x="8587085" y="2886966"/>
                  </a:lnTo>
                  <a:lnTo>
                    <a:pt x="8590895" y="2912366"/>
                  </a:lnTo>
                  <a:lnTo>
                    <a:pt x="8588355" y="2908556"/>
                  </a:lnTo>
                  <a:lnTo>
                    <a:pt x="8589625" y="2936496"/>
                  </a:lnTo>
                  <a:cubicBezTo>
                    <a:pt x="8590895" y="2953006"/>
                    <a:pt x="8592165" y="2956816"/>
                    <a:pt x="8594705" y="2960626"/>
                  </a:cubicBezTo>
                  <a:cubicBezTo>
                    <a:pt x="8595975" y="2963166"/>
                    <a:pt x="8598515" y="2965706"/>
                    <a:pt x="8599785" y="2996186"/>
                  </a:cubicBezTo>
                  <a:lnTo>
                    <a:pt x="8599785" y="2998726"/>
                  </a:lnTo>
                  <a:cubicBezTo>
                    <a:pt x="8602325" y="3005076"/>
                    <a:pt x="8601055" y="3020316"/>
                    <a:pt x="8599785" y="3030476"/>
                  </a:cubicBezTo>
                  <a:lnTo>
                    <a:pt x="8585815" y="3029206"/>
                  </a:lnTo>
                  <a:lnTo>
                    <a:pt x="8560415" y="3026666"/>
                  </a:lnTo>
                  <a:cubicBezTo>
                    <a:pt x="8540095" y="3025396"/>
                    <a:pt x="8521045" y="3026666"/>
                    <a:pt x="8505805" y="3027936"/>
                  </a:cubicBezTo>
                  <a:lnTo>
                    <a:pt x="8505805" y="3024126"/>
                  </a:lnTo>
                  <a:lnTo>
                    <a:pt x="8500725" y="3021586"/>
                  </a:lnTo>
                  <a:lnTo>
                    <a:pt x="8453735" y="3025396"/>
                  </a:lnTo>
                  <a:cubicBezTo>
                    <a:pt x="8409285" y="3027936"/>
                    <a:pt x="8401665" y="3029206"/>
                    <a:pt x="8355945" y="3034286"/>
                  </a:cubicBezTo>
                  <a:cubicBezTo>
                    <a:pt x="8329275" y="3031746"/>
                    <a:pt x="8302605" y="3030476"/>
                    <a:pt x="8275935" y="3030476"/>
                  </a:cubicBezTo>
                  <a:lnTo>
                    <a:pt x="8261965" y="3030476"/>
                  </a:lnTo>
                  <a:cubicBezTo>
                    <a:pt x="8251805" y="3029206"/>
                    <a:pt x="8239105" y="3027936"/>
                    <a:pt x="8222595" y="3027936"/>
                  </a:cubicBezTo>
                  <a:lnTo>
                    <a:pt x="8222595" y="3030476"/>
                  </a:lnTo>
                  <a:lnTo>
                    <a:pt x="8220055" y="3030476"/>
                  </a:lnTo>
                  <a:cubicBezTo>
                    <a:pt x="8218785" y="3029206"/>
                    <a:pt x="8217515" y="3029206"/>
                    <a:pt x="8216245" y="3027936"/>
                  </a:cubicBezTo>
                  <a:lnTo>
                    <a:pt x="8213705" y="3027936"/>
                  </a:lnTo>
                  <a:cubicBezTo>
                    <a:pt x="8202275" y="3030476"/>
                    <a:pt x="8189575" y="3031746"/>
                    <a:pt x="8174335" y="3033016"/>
                  </a:cubicBezTo>
                  <a:lnTo>
                    <a:pt x="8156555" y="3025396"/>
                  </a:lnTo>
                  <a:lnTo>
                    <a:pt x="8150205" y="3030476"/>
                  </a:lnTo>
                  <a:lnTo>
                    <a:pt x="8034635" y="3025396"/>
                  </a:lnTo>
                  <a:cubicBezTo>
                    <a:pt x="8016855" y="3027936"/>
                    <a:pt x="7999075" y="3029206"/>
                    <a:pt x="7982565" y="3031746"/>
                  </a:cubicBezTo>
                  <a:cubicBezTo>
                    <a:pt x="7957165" y="3031746"/>
                    <a:pt x="7933035" y="3030476"/>
                    <a:pt x="7907635" y="3030476"/>
                  </a:cubicBezTo>
                  <a:lnTo>
                    <a:pt x="7907635" y="3025396"/>
                  </a:lnTo>
                  <a:lnTo>
                    <a:pt x="7856835" y="3029206"/>
                  </a:lnTo>
                  <a:cubicBezTo>
                    <a:pt x="7847945" y="3029206"/>
                    <a:pt x="7840325" y="3029206"/>
                    <a:pt x="7830165" y="3027936"/>
                  </a:cubicBezTo>
                  <a:lnTo>
                    <a:pt x="7830165" y="3026666"/>
                  </a:lnTo>
                  <a:cubicBezTo>
                    <a:pt x="7748704" y="3022856"/>
                    <a:pt x="7607482" y="3021586"/>
                    <a:pt x="7441042" y="3021586"/>
                  </a:cubicBezTo>
                  <a:lnTo>
                    <a:pt x="7325038" y="3021586"/>
                  </a:lnTo>
                  <a:lnTo>
                    <a:pt x="7370431" y="3026666"/>
                  </a:lnTo>
                  <a:cubicBezTo>
                    <a:pt x="7340170" y="3026666"/>
                    <a:pt x="7319994" y="3025396"/>
                    <a:pt x="7294776" y="3025396"/>
                  </a:cubicBezTo>
                  <a:cubicBezTo>
                    <a:pt x="7279646" y="3025396"/>
                    <a:pt x="7264515" y="3024126"/>
                    <a:pt x="7249384" y="3024126"/>
                  </a:cubicBezTo>
                  <a:lnTo>
                    <a:pt x="7239297" y="3024126"/>
                  </a:lnTo>
                  <a:cubicBezTo>
                    <a:pt x="7224166" y="3025396"/>
                    <a:pt x="7203991" y="3026666"/>
                    <a:pt x="7193904" y="3029206"/>
                  </a:cubicBezTo>
                  <a:lnTo>
                    <a:pt x="7193904" y="3027936"/>
                  </a:lnTo>
                  <a:cubicBezTo>
                    <a:pt x="7077901" y="3024126"/>
                    <a:pt x="6997202" y="3025396"/>
                    <a:pt x="6931635" y="3029206"/>
                  </a:cubicBezTo>
                  <a:lnTo>
                    <a:pt x="6921548" y="3029206"/>
                  </a:lnTo>
                  <a:cubicBezTo>
                    <a:pt x="6679454" y="3029206"/>
                    <a:pt x="6407097" y="3029206"/>
                    <a:pt x="6346574" y="3021586"/>
                  </a:cubicBezTo>
                  <a:lnTo>
                    <a:pt x="6336486" y="3021586"/>
                  </a:lnTo>
                  <a:cubicBezTo>
                    <a:pt x="6250744" y="3021586"/>
                    <a:pt x="6225526" y="3021586"/>
                    <a:pt x="6220483" y="3027936"/>
                  </a:cubicBezTo>
                  <a:lnTo>
                    <a:pt x="6180134" y="3027936"/>
                  </a:lnTo>
                  <a:lnTo>
                    <a:pt x="6114566" y="3024126"/>
                  </a:lnTo>
                  <a:lnTo>
                    <a:pt x="6054043" y="3029206"/>
                  </a:lnTo>
                  <a:cubicBezTo>
                    <a:pt x="6023781" y="3029206"/>
                    <a:pt x="5993519" y="3029206"/>
                    <a:pt x="5973344" y="3027936"/>
                  </a:cubicBezTo>
                  <a:lnTo>
                    <a:pt x="5973344" y="3019046"/>
                  </a:lnTo>
                  <a:cubicBezTo>
                    <a:pt x="5847254" y="3016506"/>
                    <a:pt x="5660639" y="3017776"/>
                    <a:pt x="5524461" y="3019046"/>
                  </a:cubicBezTo>
                  <a:cubicBezTo>
                    <a:pt x="5463938" y="3019046"/>
                    <a:pt x="5408457" y="3020316"/>
                    <a:pt x="5378195" y="3020316"/>
                  </a:cubicBezTo>
                  <a:lnTo>
                    <a:pt x="5378195" y="3022856"/>
                  </a:lnTo>
                  <a:lnTo>
                    <a:pt x="4964618" y="3022856"/>
                  </a:lnTo>
                  <a:lnTo>
                    <a:pt x="4964618" y="3020316"/>
                  </a:lnTo>
                  <a:cubicBezTo>
                    <a:pt x="4949487" y="3021586"/>
                    <a:pt x="4934356" y="3021586"/>
                    <a:pt x="4924269" y="3022856"/>
                  </a:cubicBezTo>
                  <a:lnTo>
                    <a:pt x="4788090" y="3022856"/>
                  </a:lnTo>
                  <a:cubicBezTo>
                    <a:pt x="4429993" y="3022856"/>
                    <a:pt x="4056764" y="3022856"/>
                    <a:pt x="3728928" y="3026666"/>
                  </a:cubicBezTo>
                  <a:lnTo>
                    <a:pt x="3708753" y="3026666"/>
                  </a:lnTo>
                  <a:cubicBezTo>
                    <a:pt x="3673447" y="3026666"/>
                    <a:pt x="3643186" y="3027936"/>
                    <a:pt x="3607881" y="3027936"/>
                  </a:cubicBezTo>
                  <a:lnTo>
                    <a:pt x="3436397" y="3030476"/>
                  </a:lnTo>
                  <a:lnTo>
                    <a:pt x="3471702" y="3033016"/>
                  </a:lnTo>
                  <a:lnTo>
                    <a:pt x="3396047" y="3033016"/>
                  </a:lnTo>
                  <a:cubicBezTo>
                    <a:pt x="3370830" y="3029206"/>
                    <a:pt x="3325437" y="3026666"/>
                    <a:pt x="3295175" y="3024126"/>
                  </a:cubicBezTo>
                  <a:lnTo>
                    <a:pt x="3290131" y="3030476"/>
                  </a:lnTo>
                  <a:lnTo>
                    <a:pt x="3285088" y="3025396"/>
                  </a:lnTo>
                  <a:cubicBezTo>
                    <a:pt x="3269957" y="3026666"/>
                    <a:pt x="3174128" y="3025396"/>
                    <a:pt x="3093429" y="3025396"/>
                  </a:cubicBezTo>
                  <a:lnTo>
                    <a:pt x="2861422" y="3025396"/>
                  </a:lnTo>
                  <a:lnTo>
                    <a:pt x="2861422" y="3029206"/>
                  </a:lnTo>
                  <a:cubicBezTo>
                    <a:pt x="2841248" y="3029206"/>
                    <a:pt x="2826117" y="3029206"/>
                    <a:pt x="2805942" y="3030476"/>
                  </a:cubicBezTo>
                  <a:lnTo>
                    <a:pt x="2800899" y="3030476"/>
                  </a:lnTo>
                  <a:cubicBezTo>
                    <a:pt x="2745419" y="3031746"/>
                    <a:pt x="2684895" y="3033016"/>
                    <a:pt x="2614284" y="3034286"/>
                  </a:cubicBezTo>
                  <a:cubicBezTo>
                    <a:pt x="2619328" y="3033016"/>
                    <a:pt x="2619328" y="3031746"/>
                    <a:pt x="2624372" y="3030476"/>
                  </a:cubicBezTo>
                  <a:cubicBezTo>
                    <a:pt x="2629415" y="3024126"/>
                    <a:pt x="2599154" y="3020316"/>
                    <a:pt x="2584023" y="3019046"/>
                  </a:cubicBezTo>
                  <a:lnTo>
                    <a:pt x="2573935" y="3019046"/>
                  </a:lnTo>
                  <a:cubicBezTo>
                    <a:pt x="2437757" y="3017776"/>
                    <a:pt x="2412539" y="3019046"/>
                    <a:pt x="2392365" y="3022856"/>
                  </a:cubicBezTo>
                  <a:cubicBezTo>
                    <a:pt x="2387321" y="3024126"/>
                    <a:pt x="2372190" y="3025396"/>
                    <a:pt x="2261230" y="3024126"/>
                  </a:cubicBezTo>
                  <a:lnTo>
                    <a:pt x="2251143" y="3024126"/>
                  </a:lnTo>
                  <a:cubicBezTo>
                    <a:pt x="2236012" y="3025396"/>
                    <a:pt x="2225925" y="3026666"/>
                    <a:pt x="2220881" y="3027936"/>
                  </a:cubicBezTo>
                  <a:cubicBezTo>
                    <a:pt x="2089747" y="3029206"/>
                    <a:pt x="2044354" y="3030476"/>
                    <a:pt x="2009048" y="3031746"/>
                  </a:cubicBezTo>
                  <a:lnTo>
                    <a:pt x="1882957" y="3029206"/>
                  </a:lnTo>
                  <a:cubicBezTo>
                    <a:pt x="1837565" y="3027936"/>
                    <a:pt x="1812347" y="3027936"/>
                    <a:pt x="1797216" y="3026666"/>
                  </a:cubicBezTo>
                  <a:lnTo>
                    <a:pt x="1797216" y="3017776"/>
                  </a:lnTo>
                  <a:lnTo>
                    <a:pt x="1197023" y="3015236"/>
                  </a:lnTo>
                  <a:lnTo>
                    <a:pt x="1212154" y="3020316"/>
                  </a:lnTo>
                  <a:cubicBezTo>
                    <a:pt x="1171805" y="3021586"/>
                    <a:pt x="1091107" y="3024126"/>
                    <a:pt x="1035627" y="3024126"/>
                  </a:cubicBezTo>
                  <a:cubicBezTo>
                    <a:pt x="1010409" y="3024126"/>
                    <a:pt x="985191" y="3025396"/>
                    <a:pt x="96501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19623" y="83820"/>
                    <a:pt x="1060844" y="85090"/>
                    <a:pt x="1227284" y="85090"/>
                  </a:cubicBezTo>
                  <a:lnTo>
                    <a:pt x="1343288" y="85090"/>
                  </a:lnTo>
                  <a:lnTo>
                    <a:pt x="1297895" y="80010"/>
                  </a:lnTo>
                  <a:cubicBezTo>
                    <a:pt x="1328157" y="80010"/>
                    <a:pt x="1348332" y="81280"/>
                    <a:pt x="1373550" y="81280"/>
                  </a:cubicBezTo>
                  <a:cubicBezTo>
                    <a:pt x="1388681" y="81280"/>
                    <a:pt x="1403812" y="82550"/>
                    <a:pt x="1418942" y="82550"/>
                  </a:cubicBezTo>
                  <a:lnTo>
                    <a:pt x="1429030" y="82550"/>
                  </a:lnTo>
                  <a:cubicBezTo>
                    <a:pt x="1444161" y="81280"/>
                    <a:pt x="1464335" y="80010"/>
                    <a:pt x="1474422" y="77470"/>
                  </a:cubicBezTo>
                  <a:lnTo>
                    <a:pt x="1474422" y="78740"/>
                  </a:lnTo>
                  <a:cubicBezTo>
                    <a:pt x="1590426" y="83820"/>
                    <a:pt x="1671124" y="82550"/>
                    <a:pt x="1736691" y="78740"/>
                  </a:cubicBezTo>
                  <a:lnTo>
                    <a:pt x="1746779" y="78740"/>
                  </a:lnTo>
                  <a:cubicBezTo>
                    <a:pt x="1988873" y="78740"/>
                    <a:pt x="2261229" y="78740"/>
                    <a:pt x="2321753" y="86360"/>
                  </a:cubicBezTo>
                  <a:lnTo>
                    <a:pt x="2331840" y="86360"/>
                  </a:lnTo>
                  <a:cubicBezTo>
                    <a:pt x="2422626" y="86360"/>
                    <a:pt x="2442800" y="86360"/>
                    <a:pt x="2447844" y="80010"/>
                  </a:cubicBezTo>
                  <a:lnTo>
                    <a:pt x="2488193" y="80010"/>
                  </a:lnTo>
                  <a:lnTo>
                    <a:pt x="2553760" y="83820"/>
                  </a:lnTo>
                  <a:lnTo>
                    <a:pt x="2614284" y="78740"/>
                  </a:lnTo>
                  <a:cubicBezTo>
                    <a:pt x="2644546" y="78740"/>
                    <a:pt x="2674807" y="78740"/>
                    <a:pt x="2694982" y="80010"/>
                  </a:cubicBezTo>
                  <a:lnTo>
                    <a:pt x="2694982" y="88900"/>
                  </a:lnTo>
                  <a:cubicBezTo>
                    <a:pt x="2821073" y="91440"/>
                    <a:pt x="3007687" y="90170"/>
                    <a:pt x="3143865" y="88900"/>
                  </a:cubicBezTo>
                  <a:cubicBezTo>
                    <a:pt x="3204389" y="88900"/>
                    <a:pt x="3259869" y="87630"/>
                    <a:pt x="3290131" y="87630"/>
                  </a:cubicBezTo>
                  <a:lnTo>
                    <a:pt x="3290131" y="85090"/>
                  </a:lnTo>
                  <a:lnTo>
                    <a:pt x="3703709" y="85090"/>
                  </a:lnTo>
                  <a:lnTo>
                    <a:pt x="3703709" y="87630"/>
                  </a:lnTo>
                  <a:cubicBezTo>
                    <a:pt x="3718839" y="86360"/>
                    <a:pt x="3733971" y="86360"/>
                    <a:pt x="3744058" y="85090"/>
                  </a:cubicBezTo>
                  <a:lnTo>
                    <a:pt x="3880236" y="85090"/>
                  </a:lnTo>
                  <a:cubicBezTo>
                    <a:pt x="4238334" y="85090"/>
                    <a:pt x="4611562" y="85090"/>
                    <a:pt x="4939399" y="81280"/>
                  </a:cubicBezTo>
                  <a:lnTo>
                    <a:pt x="4959574" y="81280"/>
                  </a:lnTo>
                  <a:cubicBezTo>
                    <a:pt x="4994879" y="81280"/>
                    <a:pt x="5025141" y="80010"/>
                    <a:pt x="5060447" y="80010"/>
                  </a:cubicBezTo>
                  <a:lnTo>
                    <a:pt x="5231929" y="77470"/>
                  </a:lnTo>
                  <a:lnTo>
                    <a:pt x="5196624" y="74930"/>
                  </a:lnTo>
                  <a:lnTo>
                    <a:pt x="5272279" y="74930"/>
                  </a:lnTo>
                  <a:cubicBezTo>
                    <a:pt x="5297497" y="78740"/>
                    <a:pt x="5342889" y="81280"/>
                    <a:pt x="5373151" y="83820"/>
                  </a:cubicBezTo>
                  <a:lnTo>
                    <a:pt x="5378195" y="77470"/>
                  </a:lnTo>
                  <a:lnTo>
                    <a:pt x="5383238" y="82550"/>
                  </a:lnTo>
                  <a:cubicBezTo>
                    <a:pt x="5398370" y="81280"/>
                    <a:pt x="5494198" y="82550"/>
                    <a:pt x="5574897" y="82550"/>
                  </a:cubicBezTo>
                  <a:lnTo>
                    <a:pt x="5806904" y="82550"/>
                  </a:lnTo>
                  <a:lnTo>
                    <a:pt x="5806904" y="78740"/>
                  </a:lnTo>
                  <a:cubicBezTo>
                    <a:pt x="5827078" y="78740"/>
                    <a:pt x="5842210" y="78740"/>
                    <a:pt x="5862384" y="77470"/>
                  </a:cubicBezTo>
                  <a:lnTo>
                    <a:pt x="5867428" y="77470"/>
                  </a:lnTo>
                  <a:cubicBezTo>
                    <a:pt x="5922907" y="76200"/>
                    <a:pt x="5983432" y="74930"/>
                    <a:pt x="6054042" y="73660"/>
                  </a:cubicBezTo>
                  <a:cubicBezTo>
                    <a:pt x="6048998" y="74930"/>
                    <a:pt x="6048998" y="76200"/>
                    <a:pt x="6043955" y="77470"/>
                  </a:cubicBezTo>
                  <a:cubicBezTo>
                    <a:pt x="6038911" y="83820"/>
                    <a:pt x="6069173" y="87630"/>
                    <a:pt x="6084304" y="88900"/>
                  </a:cubicBezTo>
                  <a:lnTo>
                    <a:pt x="6094391" y="88900"/>
                  </a:lnTo>
                  <a:cubicBezTo>
                    <a:pt x="6230569" y="90170"/>
                    <a:pt x="6255788" y="88900"/>
                    <a:pt x="6275962" y="85090"/>
                  </a:cubicBezTo>
                  <a:cubicBezTo>
                    <a:pt x="6281006" y="83820"/>
                    <a:pt x="6291093" y="82550"/>
                    <a:pt x="6407097" y="83820"/>
                  </a:cubicBezTo>
                  <a:lnTo>
                    <a:pt x="6417183" y="83820"/>
                  </a:lnTo>
                  <a:cubicBezTo>
                    <a:pt x="6432315" y="82550"/>
                    <a:pt x="6442402" y="81280"/>
                    <a:pt x="6447446" y="80010"/>
                  </a:cubicBezTo>
                  <a:cubicBezTo>
                    <a:pt x="6578580" y="78740"/>
                    <a:pt x="6623973" y="77470"/>
                    <a:pt x="6659278" y="76200"/>
                  </a:cubicBezTo>
                  <a:lnTo>
                    <a:pt x="6785369" y="78740"/>
                  </a:lnTo>
                  <a:cubicBezTo>
                    <a:pt x="6830761" y="80010"/>
                    <a:pt x="6855980" y="80010"/>
                    <a:pt x="6871111" y="81280"/>
                  </a:cubicBezTo>
                  <a:lnTo>
                    <a:pt x="6871111" y="90170"/>
                  </a:lnTo>
                  <a:lnTo>
                    <a:pt x="7471304" y="92710"/>
                  </a:lnTo>
                  <a:lnTo>
                    <a:pt x="7451129" y="91440"/>
                  </a:lnTo>
                  <a:cubicBezTo>
                    <a:pt x="7491478" y="90170"/>
                    <a:pt x="7572177" y="87630"/>
                    <a:pt x="7627656" y="87630"/>
                  </a:cubicBezTo>
                  <a:cubicBezTo>
                    <a:pt x="7748704" y="85090"/>
                    <a:pt x="7799139" y="83820"/>
                    <a:pt x="7817465" y="81280"/>
                  </a:cubicBezTo>
                  <a:lnTo>
                    <a:pt x="7827625" y="81280"/>
                  </a:lnTo>
                  <a:lnTo>
                    <a:pt x="7830165" y="85090"/>
                  </a:lnTo>
                  <a:lnTo>
                    <a:pt x="7830165" y="63500"/>
                  </a:lnTo>
                  <a:lnTo>
                    <a:pt x="7832705" y="63500"/>
                  </a:lnTo>
                  <a:lnTo>
                    <a:pt x="7831435" y="85090"/>
                  </a:lnTo>
                  <a:lnTo>
                    <a:pt x="7835245" y="83820"/>
                  </a:lnTo>
                  <a:cubicBezTo>
                    <a:pt x="7841595" y="82550"/>
                    <a:pt x="7866995" y="81280"/>
                    <a:pt x="7893665" y="80010"/>
                  </a:cubicBezTo>
                  <a:lnTo>
                    <a:pt x="7893665" y="85090"/>
                  </a:lnTo>
                  <a:cubicBezTo>
                    <a:pt x="7917795" y="86360"/>
                    <a:pt x="7938115" y="85090"/>
                    <a:pt x="7958435" y="82550"/>
                  </a:cubicBezTo>
                  <a:cubicBezTo>
                    <a:pt x="7985105" y="80010"/>
                    <a:pt x="8011775" y="77470"/>
                    <a:pt x="8048605" y="82550"/>
                  </a:cubicBezTo>
                  <a:cubicBezTo>
                    <a:pt x="8057495" y="82550"/>
                    <a:pt x="8070195" y="85090"/>
                    <a:pt x="8082895" y="86360"/>
                  </a:cubicBezTo>
                  <a:cubicBezTo>
                    <a:pt x="8110835" y="90170"/>
                    <a:pt x="8120995" y="91440"/>
                    <a:pt x="8126075" y="86360"/>
                  </a:cubicBezTo>
                  <a:lnTo>
                    <a:pt x="8127345" y="85090"/>
                  </a:lnTo>
                  <a:cubicBezTo>
                    <a:pt x="8134965" y="85090"/>
                    <a:pt x="8142585" y="85090"/>
                    <a:pt x="8151475" y="83820"/>
                  </a:cubicBezTo>
                  <a:cubicBezTo>
                    <a:pt x="8174335" y="82550"/>
                    <a:pt x="8197195" y="81280"/>
                    <a:pt x="8223865" y="85090"/>
                  </a:cubicBezTo>
                  <a:lnTo>
                    <a:pt x="8226405" y="85090"/>
                  </a:lnTo>
                  <a:cubicBezTo>
                    <a:pt x="8227675" y="85090"/>
                    <a:pt x="8228945" y="85090"/>
                    <a:pt x="8228945" y="83820"/>
                  </a:cubicBezTo>
                  <a:lnTo>
                    <a:pt x="8242915" y="86360"/>
                  </a:lnTo>
                  <a:cubicBezTo>
                    <a:pt x="8255615" y="88900"/>
                    <a:pt x="8278475" y="87630"/>
                    <a:pt x="8298795" y="86360"/>
                  </a:cubicBezTo>
                  <a:cubicBezTo>
                    <a:pt x="8308955" y="86360"/>
                    <a:pt x="8320385" y="85090"/>
                    <a:pt x="8326735" y="85090"/>
                  </a:cubicBezTo>
                  <a:lnTo>
                    <a:pt x="8328005" y="90170"/>
                  </a:lnTo>
                  <a:cubicBezTo>
                    <a:pt x="8349595" y="83820"/>
                    <a:pt x="8376265" y="83820"/>
                    <a:pt x="8406745" y="85090"/>
                  </a:cubicBezTo>
                  <a:cubicBezTo>
                    <a:pt x="8430875" y="86360"/>
                    <a:pt x="8458815" y="86360"/>
                    <a:pt x="8488025" y="83820"/>
                  </a:cubicBezTo>
                  <a:lnTo>
                    <a:pt x="8484215" y="87630"/>
                  </a:lnTo>
                  <a:lnTo>
                    <a:pt x="8507075" y="85090"/>
                  </a:lnTo>
                  <a:cubicBezTo>
                    <a:pt x="8509615" y="85090"/>
                    <a:pt x="8512155" y="85090"/>
                    <a:pt x="8515965" y="83820"/>
                  </a:cubicBezTo>
                  <a:lnTo>
                    <a:pt x="8517235" y="90170"/>
                  </a:lnTo>
                  <a:cubicBezTo>
                    <a:pt x="8533745" y="88900"/>
                    <a:pt x="8550255" y="87630"/>
                    <a:pt x="8571845" y="88900"/>
                  </a:cubicBezTo>
                  <a:lnTo>
                    <a:pt x="8575655" y="88900"/>
                  </a:lnTo>
                  <a:lnTo>
                    <a:pt x="8585815" y="90170"/>
                  </a:lnTo>
                  <a:lnTo>
                    <a:pt x="8585815" y="109220"/>
                  </a:lnTo>
                  <a:lnTo>
                    <a:pt x="8598515" y="109220"/>
                  </a:lnTo>
                  <a:lnTo>
                    <a:pt x="8598515" y="115570"/>
                  </a:lnTo>
                  <a:cubicBezTo>
                    <a:pt x="8597245" y="129540"/>
                    <a:pt x="8595975" y="138430"/>
                    <a:pt x="8593435" y="148590"/>
                  </a:cubicBezTo>
                  <a:lnTo>
                    <a:pt x="8593435" y="151130"/>
                  </a:lnTo>
                  <a:cubicBezTo>
                    <a:pt x="8588355" y="176530"/>
                    <a:pt x="8584545" y="201930"/>
                    <a:pt x="8585815" y="271780"/>
                  </a:cubicBezTo>
                  <a:lnTo>
                    <a:pt x="8589625" y="271780"/>
                  </a:lnTo>
                  <a:cubicBezTo>
                    <a:pt x="8588355" y="293370"/>
                    <a:pt x="8587085" y="311150"/>
                    <a:pt x="8584545" y="321310"/>
                  </a:cubicBezTo>
                  <a:cubicBezTo>
                    <a:pt x="8584545" y="369570"/>
                    <a:pt x="8585815" y="372110"/>
                    <a:pt x="8592165" y="372110"/>
                  </a:cubicBezTo>
                  <a:cubicBezTo>
                    <a:pt x="8592165" y="384810"/>
                    <a:pt x="8593435" y="394970"/>
                    <a:pt x="8595975" y="407670"/>
                  </a:cubicBezTo>
                  <a:cubicBezTo>
                    <a:pt x="8597245" y="417830"/>
                    <a:pt x="8599785" y="429260"/>
                    <a:pt x="8599785" y="443230"/>
                  </a:cubicBezTo>
                  <a:lnTo>
                    <a:pt x="8594705" y="443230"/>
                  </a:lnTo>
                  <a:lnTo>
                    <a:pt x="8594705" y="449580"/>
                  </a:lnTo>
                  <a:cubicBezTo>
                    <a:pt x="8592165" y="513080"/>
                    <a:pt x="8595975" y="520700"/>
                    <a:pt x="8599785" y="528320"/>
                  </a:cubicBezTo>
                  <a:cubicBezTo>
                    <a:pt x="8601055" y="530860"/>
                    <a:pt x="8602325" y="534670"/>
                    <a:pt x="8603595" y="544830"/>
                  </a:cubicBezTo>
                  <a:lnTo>
                    <a:pt x="8594705" y="546100"/>
                  </a:lnTo>
                  <a:close/>
                  <a:moveTo>
                    <a:pt x="8598515" y="756920"/>
                  </a:moveTo>
                  <a:lnTo>
                    <a:pt x="8595975" y="751840"/>
                  </a:lnTo>
                  <a:lnTo>
                    <a:pt x="8597245" y="745490"/>
                  </a:lnTo>
                  <a:cubicBezTo>
                    <a:pt x="8598515" y="750570"/>
                    <a:pt x="8598515" y="754380"/>
                    <a:pt x="8598515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634075" y="628650"/>
                  </a:moveTo>
                  <a:lnTo>
                    <a:pt x="8634075" y="619760"/>
                  </a:lnTo>
                  <a:cubicBezTo>
                    <a:pt x="8634075" y="623570"/>
                    <a:pt x="8635345" y="626110"/>
                    <a:pt x="8635345" y="628650"/>
                  </a:cubicBezTo>
                  <a:lnTo>
                    <a:pt x="8634075" y="628650"/>
                  </a:lnTo>
                  <a:close/>
                  <a:moveTo>
                    <a:pt x="8663285" y="1223858"/>
                  </a:moveTo>
                  <a:lnTo>
                    <a:pt x="8659475" y="1222854"/>
                  </a:lnTo>
                  <a:cubicBezTo>
                    <a:pt x="8660745" y="1222854"/>
                    <a:pt x="8662015" y="1223858"/>
                    <a:pt x="8663285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233061" y="1490558"/>
            <a:ext cx="4607937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如何應用科技來</a:t>
            </a:r>
            <a:endParaRPr lang="en-US" sz="3600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解決糧食危機</a:t>
            </a:r>
            <a:r>
              <a:rPr lang="en-US" sz="36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6" name="Freeform 6"/>
          <p:cNvSpPr/>
          <p:nvPr/>
        </p:nvSpPr>
        <p:spPr>
          <a:xfrm rot="2236991">
            <a:off x="8566306" y="23492"/>
            <a:ext cx="1045141" cy="1542644"/>
          </a:xfrm>
          <a:custGeom>
            <a:avLst/>
            <a:gdLst/>
            <a:ahLst/>
            <a:cxnLst/>
            <a:rect l="l" t="t" r="r" b="b"/>
            <a:pathLst>
              <a:path w="1045141" h="1542644">
                <a:moveTo>
                  <a:pt x="0" y="0"/>
                </a:moveTo>
                <a:lnTo>
                  <a:pt x="1045141" y="0"/>
                </a:lnTo>
                <a:lnTo>
                  <a:pt x="1045141" y="1542644"/>
                </a:lnTo>
                <a:lnTo>
                  <a:pt x="0" y="1542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74112">
            <a:off x="13597788" y="9677212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9"/>
                </a:lnTo>
                <a:lnTo>
                  <a:pt x="0" y="674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17498305" y="6515010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69"/>
                </a:lnTo>
                <a:lnTo>
                  <a:pt x="0" y="196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17190423" y="8785769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50233">
            <a:off x="15189797" y="8867055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3208" y="3259056"/>
            <a:ext cx="7478812" cy="4063341"/>
          </a:xfrm>
          <a:custGeom>
            <a:avLst/>
            <a:gdLst/>
            <a:ahLst/>
            <a:cxnLst/>
            <a:rect l="l" t="t" r="r" b="b"/>
            <a:pathLst>
              <a:path w="7478812" h="4063341">
                <a:moveTo>
                  <a:pt x="0" y="0"/>
                </a:moveTo>
                <a:lnTo>
                  <a:pt x="7478812" y="0"/>
                </a:lnTo>
                <a:lnTo>
                  <a:pt x="7478812" y="4063341"/>
                </a:lnTo>
                <a:lnTo>
                  <a:pt x="0" y="4063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515980" y="3239760"/>
            <a:ext cx="7478812" cy="4082636"/>
          </a:xfrm>
          <a:custGeom>
            <a:avLst/>
            <a:gdLst/>
            <a:ahLst/>
            <a:cxnLst/>
            <a:rect l="l" t="t" r="r" b="b"/>
            <a:pathLst>
              <a:path w="7478812" h="4082636">
                <a:moveTo>
                  <a:pt x="0" y="0"/>
                </a:moveTo>
                <a:lnTo>
                  <a:pt x="7478812" y="0"/>
                </a:lnTo>
                <a:lnTo>
                  <a:pt x="7478812" y="4082637"/>
                </a:lnTo>
                <a:lnTo>
                  <a:pt x="0" y="40826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432225" y="7651120"/>
            <a:ext cx="10730172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氣候智慧型農業</a:t>
            </a:r>
            <a:endParaRPr lang="en-US" sz="50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5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（Climate Smart Agriculture）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05860" y="7651120"/>
            <a:ext cx="10730172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基因改造食物</a:t>
            </a:r>
            <a:endParaRPr lang="en-US" sz="50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4500"/>
              </a:lnSpc>
              <a:spcBef>
                <a:spcPct val="0"/>
              </a:spcBef>
            </a:pPr>
            <a:r>
              <a:rPr lang="en-US" sz="45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(Genetically Modified Crops)</a:t>
            </a:r>
          </a:p>
        </p:txBody>
      </p:sp>
      <p:sp>
        <p:nvSpPr>
          <p:cNvPr id="16" name="Freeform 16"/>
          <p:cNvSpPr/>
          <p:nvPr/>
        </p:nvSpPr>
        <p:spPr>
          <a:xfrm rot="356365">
            <a:off x="-257190" y="7360220"/>
            <a:ext cx="808746" cy="1497677"/>
          </a:xfrm>
          <a:custGeom>
            <a:avLst/>
            <a:gdLst/>
            <a:ahLst/>
            <a:cxnLst/>
            <a:rect l="l" t="t" r="r" b="b"/>
            <a:pathLst>
              <a:path w="808746" h="1497677">
                <a:moveTo>
                  <a:pt x="0" y="0"/>
                </a:moveTo>
                <a:lnTo>
                  <a:pt x="808745" y="0"/>
                </a:lnTo>
                <a:lnTo>
                  <a:pt x="808745" y="1497677"/>
                </a:lnTo>
                <a:lnTo>
                  <a:pt x="0" y="14976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32225" y="9043383"/>
            <a:ext cx="2130468" cy="1683070"/>
          </a:xfrm>
          <a:custGeom>
            <a:avLst/>
            <a:gdLst/>
            <a:ahLst/>
            <a:cxnLst/>
            <a:rect l="l" t="t" r="r" b="b"/>
            <a:pathLst>
              <a:path w="2130468" h="1683070">
                <a:moveTo>
                  <a:pt x="0" y="0"/>
                </a:moveTo>
                <a:lnTo>
                  <a:pt x="2130469" y="0"/>
                </a:lnTo>
                <a:lnTo>
                  <a:pt x="2130469" y="1683070"/>
                </a:lnTo>
                <a:lnTo>
                  <a:pt x="0" y="1683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853409">
            <a:off x="1875771" y="9767120"/>
            <a:ext cx="1349539" cy="1064449"/>
          </a:xfrm>
          <a:custGeom>
            <a:avLst/>
            <a:gdLst/>
            <a:ahLst/>
            <a:cxnLst/>
            <a:rect l="l" t="t" r="r" b="b"/>
            <a:pathLst>
              <a:path w="1349539" h="1064449">
                <a:moveTo>
                  <a:pt x="0" y="0"/>
                </a:moveTo>
                <a:lnTo>
                  <a:pt x="1349539" y="0"/>
                </a:lnTo>
                <a:lnTo>
                  <a:pt x="1349539" y="1064449"/>
                </a:lnTo>
                <a:lnTo>
                  <a:pt x="0" y="10644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847061" y="1710349"/>
            <a:ext cx="771999" cy="7719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C81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6960455" y="1690393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BM Hanna"/>
              </a:rPr>
              <a:t>6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96DC518-A954-4CC6-A06B-E3251BC8FD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974112">
            <a:off x="3039019" y="691351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8"/>
                </a:lnTo>
                <a:lnTo>
                  <a:pt x="0" y="67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-423905" y="-132594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70"/>
                </a:lnTo>
                <a:lnTo>
                  <a:pt x="0" y="196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-77681" y="2006487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50233">
            <a:off x="1825532" y="1137988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33127">
            <a:off x="4298939" y="-209442"/>
            <a:ext cx="1190594" cy="1148924"/>
          </a:xfrm>
          <a:custGeom>
            <a:avLst/>
            <a:gdLst/>
            <a:ahLst/>
            <a:cxnLst/>
            <a:rect l="l" t="t" r="r" b="b"/>
            <a:pathLst>
              <a:path w="1190594" h="1148924">
                <a:moveTo>
                  <a:pt x="0" y="0"/>
                </a:moveTo>
                <a:lnTo>
                  <a:pt x="1190594" y="0"/>
                </a:lnTo>
                <a:lnTo>
                  <a:pt x="1190594" y="1148924"/>
                </a:lnTo>
                <a:lnTo>
                  <a:pt x="0" y="1148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0589" y="3710938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6" y="0"/>
                </a:lnTo>
                <a:lnTo>
                  <a:pt x="1630076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852075">
            <a:off x="1832349" y="-630331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078185" y="1091286"/>
            <a:ext cx="10730172" cy="16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氣候智慧型農業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dirty="0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（Climate Smart Agriculture）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87919" y="3139397"/>
            <a:ext cx="9270880" cy="6454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聯合國糧農組織在2010年提出了氣候智能農業（Climate Smart 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Agriculture，也稱氣候智慧型農業）的概念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r>
              <a:rPr lang="en-US" sz="3200" dirty="0" err="1">
                <a:solidFill>
                  <a:srgbClr val="F144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改善耕作方法和策略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，增強農業在氣候變化下的適應能力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</a:t>
            </a:r>
            <a:r>
              <a:rPr lang="en-US" sz="3200" dirty="0" err="1">
                <a:solidFill>
                  <a:srgbClr val="F144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保障糧食安全</a:t>
            </a:r>
            <a:endParaRPr lang="en-US" sz="3200" dirty="0">
              <a:solidFill>
                <a:srgbClr val="F1442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A312DBE-4B7F-4859-AFB1-7FD3E275C98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r="14986"/>
          <a:stretch/>
        </p:blipFill>
        <p:spPr>
          <a:xfrm>
            <a:off x="1817536" y="3585915"/>
            <a:ext cx="5333498" cy="5348541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6B38D1BF-645D-4F3A-BCF8-F6FB73790621}"/>
              </a:ext>
            </a:extLst>
          </p:cNvPr>
          <p:cNvSpPr/>
          <p:nvPr/>
        </p:nvSpPr>
        <p:spPr>
          <a:xfrm rot="2275124">
            <a:off x="17343291" y="8960191"/>
            <a:ext cx="1155973" cy="2140691"/>
          </a:xfrm>
          <a:custGeom>
            <a:avLst/>
            <a:gdLst/>
            <a:ahLst/>
            <a:cxnLst/>
            <a:rect l="l" t="t" r="r" b="b"/>
            <a:pathLst>
              <a:path w="1155973" h="2140691">
                <a:moveTo>
                  <a:pt x="0" y="0"/>
                </a:moveTo>
                <a:lnTo>
                  <a:pt x="1155973" y="0"/>
                </a:lnTo>
                <a:lnTo>
                  <a:pt x="1155973" y="2140692"/>
                </a:lnTo>
                <a:lnTo>
                  <a:pt x="0" y="21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D8FC81B8-19EE-47A5-B925-B3C09E3F1EB8}"/>
              </a:ext>
            </a:extLst>
          </p:cNvPr>
          <p:cNvSpPr/>
          <p:nvPr/>
        </p:nvSpPr>
        <p:spPr>
          <a:xfrm>
            <a:off x="16658799" y="7215860"/>
            <a:ext cx="1910294" cy="1647190"/>
          </a:xfrm>
          <a:custGeom>
            <a:avLst/>
            <a:gdLst/>
            <a:ahLst/>
            <a:cxnLst/>
            <a:rect l="l" t="t" r="r" b="b"/>
            <a:pathLst>
              <a:path w="2174215" h="1717630">
                <a:moveTo>
                  <a:pt x="0" y="0"/>
                </a:moveTo>
                <a:lnTo>
                  <a:pt x="2174215" y="0"/>
                </a:lnTo>
                <a:lnTo>
                  <a:pt x="2174215" y="1717630"/>
                </a:lnTo>
                <a:lnTo>
                  <a:pt x="0" y="17176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F2701A2B-F43F-4302-8810-8610512F9D09}"/>
              </a:ext>
            </a:extLst>
          </p:cNvPr>
          <p:cNvSpPr/>
          <p:nvPr/>
        </p:nvSpPr>
        <p:spPr>
          <a:xfrm rot="1853409">
            <a:off x="14876952" y="8815213"/>
            <a:ext cx="1862810" cy="1475162"/>
          </a:xfrm>
          <a:custGeom>
            <a:avLst/>
            <a:gdLst/>
            <a:ahLst/>
            <a:cxnLst/>
            <a:rect l="l" t="t" r="r" b="b"/>
            <a:pathLst>
              <a:path w="1592799" h="1256320">
                <a:moveTo>
                  <a:pt x="0" y="0"/>
                </a:moveTo>
                <a:lnTo>
                  <a:pt x="1592799" y="0"/>
                </a:lnTo>
                <a:lnTo>
                  <a:pt x="1592799" y="1256321"/>
                </a:lnTo>
                <a:lnTo>
                  <a:pt x="0" y="125632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D74BAA1-882E-4DDA-B459-61DE44ADE4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5ED8A193-19D9-4B82-8476-F7F5BAEE7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597769"/>
              </p:ext>
            </p:extLst>
          </p:nvPr>
        </p:nvGraphicFramePr>
        <p:xfrm>
          <a:off x="9003446" y="1741500"/>
          <a:ext cx="5728185" cy="68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8185">
                  <a:extLst>
                    <a:ext uri="{9D8B030D-6E8A-4147-A177-3AD203B41FA5}">
                      <a16:colId xmlns:a16="http://schemas.microsoft.com/office/drawing/2014/main" val="285077595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588835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920334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2272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8642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389336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384154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231998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114274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261322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8002326" y="1821016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F78A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115720" y="1801060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BM Hanna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30877" y="1619273"/>
            <a:ext cx="6110389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3599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不可不知的6件事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24612" y="3286195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F78A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8138006" y="3266239"/>
            <a:ext cx="545211" cy="678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BM Hanna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30877" y="3115493"/>
            <a:ext cx="6110389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99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短片分享</a:t>
            </a:r>
            <a:endParaRPr lang="en-US" sz="3599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011954" y="6295937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F78A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8125348" y="6275981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BM Hanna"/>
              </a:rPr>
              <a:t>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69713" y="6126037"/>
            <a:ext cx="6110389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99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文章閱讀</a:t>
            </a:r>
            <a:endParaRPr lang="en-US" sz="3599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8024612" y="4714506"/>
            <a:ext cx="771999" cy="77199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F78A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8138006" y="4694550"/>
            <a:ext cx="545211" cy="678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BM Hanna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9713" y="4621212"/>
            <a:ext cx="6110389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99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網上剪報</a:t>
            </a:r>
            <a:endParaRPr lang="en-US" sz="3599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29679" y="7630862"/>
            <a:ext cx="6110389" cy="815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199"/>
              </a:lnSpc>
              <a:spcBef>
                <a:spcPct val="0"/>
              </a:spcBef>
            </a:pPr>
            <a:r>
              <a:rPr lang="en-US" sz="3599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國際救援工作與協作</a:t>
            </a:r>
            <a:endParaRPr lang="en-US" sz="3599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8011954" y="7724248"/>
            <a:ext cx="771999" cy="77199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3F78A1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8125348" y="7704292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BM Hanna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91553" y="4511040"/>
            <a:ext cx="559108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800"/>
              </a:lnSpc>
              <a:spcBef>
                <a:spcPct val="0"/>
              </a:spcBef>
            </a:pPr>
            <a:r>
              <a:rPr lang="en-US" sz="10800" dirty="0" err="1">
                <a:solidFill>
                  <a:srgbClr val="5D3C36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糧食危機</a:t>
            </a:r>
            <a:endParaRPr lang="en-US" sz="10800" dirty="0">
              <a:solidFill>
                <a:srgbClr val="5D3C36"/>
              </a:solidFill>
              <a:latin typeface="DFKanTingLiuHK-W9" panose="03000900000000000000" pitchFamily="66" charset="-120"/>
              <a:ea typeface="DFKanTingLiuHK-W9" panose="03000900000000000000" pitchFamily="66" charset="-120"/>
            </a:endParaRPr>
          </a:p>
        </p:txBody>
      </p:sp>
      <p:sp>
        <p:nvSpPr>
          <p:cNvPr id="26" name="Freeform 26"/>
          <p:cNvSpPr/>
          <p:nvPr/>
        </p:nvSpPr>
        <p:spPr>
          <a:xfrm rot="958659">
            <a:off x="2967599" y="-281213"/>
            <a:ext cx="2859200" cy="1572560"/>
          </a:xfrm>
          <a:custGeom>
            <a:avLst/>
            <a:gdLst/>
            <a:ahLst/>
            <a:cxnLst/>
            <a:rect l="l" t="t" r="r" b="b"/>
            <a:pathLst>
              <a:path w="3551615" h="1953388">
                <a:moveTo>
                  <a:pt x="0" y="0"/>
                </a:moveTo>
                <a:lnTo>
                  <a:pt x="3551615" y="0"/>
                </a:lnTo>
                <a:lnTo>
                  <a:pt x="3551615" y="1953388"/>
                </a:lnTo>
                <a:lnTo>
                  <a:pt x="0" y="1953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0758">
            <a:off x="-55573" y="5246396"/>
            <a:ext cx="1955780" cy="1667303"/>
          </a:xfrm>
          <a:custGeom>
            <a:avLst/>
            <a:gdLst/>
            <a:ahLst/>
            <a:cxnLst/>
            <a:rect l="l" t="t" r="r" b="b"/>
            <a:pathLst>
              <a:path w="2429413" h="2071075">
                <a:moveTo>
                  <a:pt x="0" y="0"/>
                </a:moveTo>
                <a:lnTo>
                  <a:pt x="2429414" y="0"/>
                </a:lnTo>
                <a:lnTo>
                  <a:pt x="2429414" y="2071075"/>
                </a:lnTo>
                <a:lnTo>
                  <a:pt x="0" y="2071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4924469">
            <a:off x="-221779" y="-955385"/>
            <a:ext cx="2252165" cy="3074628"/>
          </a:xfrm>
          <a:custGeom>
            <a:avLst/>
            <a:gdLst/>
            <a:ahLst/>
            <a:cxnLst/>
            <a:rect l="l" t="t" r="r" b="b"/>
            <a:pathLst>
              <a:path w="2797573" h="3819212">
                <a:moveTo>
                  <a:pt x="0" y="0"/>
                </a:moveTo>
                <a:lnTo>
                  <a:pt x="2797572" y="0"/>
                </a:lnTo>
                <a:lnTo>
                  <a:pt x="2797572" y="3819212"/>
                </a:lnTo>
                <a:lnTo>
                  <a:pt x="0" y="3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171360">
            <a:off x="-136769" y="1866026"/>
            <a:ext cx="1370990" cy="2688217"/>
          </a:xfrm>
          <a:custGeom>
            <a:avLst/>
            <a:gdLst/>
            <a:ahLst/>
            <a:cxnLst/>
            <a:rect l="l" t="t" r="r" b="b"/>
            <a:pathLst>
              <a:path w="1703005" h="3339226">
                <a:moveTo>
                  <a:pt x="0" y="0"/>
                </a:moveTo>
                <a:lnTo>
                  <a:pt x="1703005" y="0"/>
                </a:lnTo>
                <a:lnTo>
                  <a:pt x="1703005" y="3339226"/>
                </a:lnTo>
                <a:lnTo>
                  <a:pt x="0" y="3339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459200" y="6905951"/>
            <a:ext cx="2458283" cy="1797619"/>
          </a:xfrm>
          <a:custGeom>
            <a:avLst/>
            <a:gdLst/>
            <a:ahLst/>
            <a:cxnLst/>
            <a:rect l="l" t="t" r="r" b="b"/>
            <a:pathLst>
              <a:path w="2745186" h="2007417">
                <a:moveTo>
                  <a:pt x="0" y="0"/>
                </a:moveTo>
                <a:lnTo>
                  <a:pt x="2745186" y="0"/>
                </a:lnTo>
                <a:lnTo>
                  <a:pt x="2745186" y="2007418"/>
                </a:lnTo>
                <a:lnTo>
                  <a:pt x="0" y="2007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459200" y="8770917"/>
            <a:ext cx="2108166" cy="1733966"/>
          </a:xfrm>
          <a:custGeom>
            <a:avLst/>
            <a:gdLst/>
            <a:ahLst/>
            <a:cxnLst/>
            <a:rect l="l" t="t" r="r" b="b"/>
            <a:pathLst>
              <a:path w="2354208" h="1936336">
                <a:moveTo>
                  <a:pt x="0" y="0"/>
                </a:moveTo>
                <a:lnTo>
                  <a:pt x="2354208" y="0"/>
                </a:lnTo>
                <a:lnTo>
                  <a:pt x="2354208" y="1936336"/>
                </a:lnTo>
                <a:lnTo>
                  <a:pt x="0" y="1936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076955" y="9179825"/>
            <a:ext cx="2382245" cy="1319168"/>
          </a:xfrm>
          <a:custGeom>
            <a:avLst/>
            <a:gdLst/>
            <a:ahLst/>
            <a:cxnLst/>
            <a:rect l="l" t="t" r="r" b="b"/>
            <a:pathLst>
              <a:path w="2660274" h="1473127">
                <a:moveTo>
                  <a:pt x="0" y="0"/>
                </a:moveTo>
                <a:lnTo>
                  <a:pt x="2660274" y="0"/>
                </a:lnTo>
                <a:lnTo>
                  <a:pt x="2660274" y="1473127"/>
                </a:lnTo>
                <a:lnTo>
                  <a:pt x="0" y="14731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981554" y="7078573"/>
            <a:ext cx="2028389" cy="1674014"/>
          </a:xfrm>
          <a:custGeom>
            <a:avLst/>
            <a:gdLst/>
            <a:ahLst/>
            <a:cxnLst/>
            <a:rect l="l" t="t" r="r" b="b"/>
            <a:pathLst>
              <a:path w="2519606" h="1659790">
                <a:moveTo>
                  <a:pt x="0" y="0"/>
                </a:moveTo>
                <a:lnTo>
                  <a:pt x="2519606" y="0"/>
                </a:lnTo>
                <a:lnTo>
                  <a:pt x="2519606" y="1659790"/>
                </a:lnTo>
                <a:lnTo>
                  <a:pt x="0" y="165979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1314748" y="7822888"/>
            <a:ext cx="2612811" cy="2060855"/>
          </a:xfrm>
          <a:custGeom>
            <a:avLst/>
            <a:gdLst/>
            <a:ahLst/>
            <a:cxnLst/>
            <a:rect l="l" t="t" r="r" b="b"/>
            <a:pathLst>
              <a:path w="3245558" h="2559934">
                <a:moveTo>
                  <a:pt x="0" y="0"/>
                </a:moveTo>
                <a:lnTo>
                  <a:pt x="3245558" y="0"/>
                </a:lnTo>
                <a:lnTo>
                  <a:pt x="3245558" y="2559934"/>
                </a:lnTo>
                <a:lnTo>
                  <a:pt x="0" y="25599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4275573">
            <a:off x="5248754" y="7947595"/>
            <a:ext cx="1155960" cy="2186213"/>
          </a:xfrm>
          <a:custGeom>
            <a:avLst/>
            <a:gdLst/>
            <a:ahLst/>
            <a:cxnLst/>
            <a:rect l="l" t="t" r="r" b="b"/>
            <a:pathLst>
              <a:path w="1435900" h="2715650">
                <a:moveTo>
                  <a:pt x="0" y="0"/>
                </a:moveTo>
                <a:lnTo>
                  <a:pt x="1435900" y="0"/>
                </a:lnTo>
                <a:lnTo>
                  <a:pt x="1435900" y="2715650"/>
                </a:lnTo>
                <a:lnTo>
                  <a:pt x="0" y="27156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8248342">
            <a:off x="2957176" y="8806709"/>
            <a:ext cx="879927" cy="2849967"/>
          </a:xfrm>
          <a:custGeom>
            <a:avLst/>
            <a:gdLst/>
            <a:ahLst/>
            <a:cxnLst/>
            <a:rect l="l" t="t" r="r" b="b"/>
            <a:pathLst>
              <a:path w="1093020" h="3540147">
                <a:moveTo>
                  <a:pt x="0" y="0"/>
                </a:moveTo>
                <a:lnTo>
                  <a:pt x="1093020" y="0"/>
                </a:lnTo>
                <a:lnTo>
                  <a:pt x="1093020" y="3540147"/>
                </a:lnTo>
                <a:lnTo>
                  <a:pt x="0" y="3540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103706-6E12-48D1-9857-336ECF0F93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275124">
            <a:off x="14688131" y="8475916"/>
            <a:ext cx="1155973" cy="2140691"/>
          </a:xfrm>
          <a:custGeom>
            <a:avLst/>
            <a:gdLst/>
            <a:ahLst/>
            <a:cxnLst/>
            <a:rect l="l" t="t" r="r" b="b"/>
            <a:pathLst>
              <a:path w="1155973" h="2140691">
                <a:moveTo>
                  <a:pt x="0" y="0"/>
                </a:moveTo>
                <a:lnTo>
                  <a:pt x="1155973" y="0"/>
                </a:lnTo>
                <a:lnTo>
                  <a:pt x="1155973" y="2140692"/>
                </a:lnTo>
                <a:lnTo>
                  <a:pt x="0" y="2140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94369" y="8639810"/>
            <a:ext cx="1910294" cy="1647190"/>
          </a:xfrm>
          <a:custGeom>
            <a:avLst/>
            <a:gdLst/>
            <a:ahLst/>
            <a:cxnLst/>
            <a:rect l="l" t="t" r="r" b="b"/>
            <a:pathLst>
              <a:path w="2174215" h="1717630">
                <a:moveTo>
                  <a:pt x="0" y="0"/>
                </a:moveTo>
                <a:lnTo>
                  <a:pt x="2174215" y="0"/>
                </a:lnTo>
                <a:lnTo>
                  <a:pt x="2174215" y="1717630"/>
                </a:lnTo>
                <a:lnTo>
                  <a:pt x="0" y="1717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409">
            <a:off x="17101124" y="7005398"/>
            <a:ext cx="1862810" cy="1475162"/>
          </a:xfrm>
          <a:custGeom>
            <a:avLst/>
            <a:gdLst/>
            <a:ahLst/>
            <a:cxnLst/>
            <a:rect l="l" t="t" r="r" b="b"/>
            <a:pathLst>
              <a:path w="1592799" h="1256320">
                <a:moveTo>
                  <a:pt x="0" y="0"/>
                </a:moveTo>
                <a:lnTo>
                  <a:pt x="1592799" y="0"/>
                </a:lnTo>
                <a:lnTo>
                  <a:pt x="1592799" y="1256321"/>
                </a:lnTo>
                <a:lnTo>
                  <a:pt x="0" y="12563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74112">
            <a:off x="3039019" y="691351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8"/>
                </a:lnTo>
                <a:lnTo>
                  <a:pt x="0" y="67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-423905" y="-132594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70"/>
                </a:lnTo>
                <a:lnTo>
                  <a:pt x="0" y="196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-77681" y="2006487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50233">
            <a:off x="1825532" y="1137988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33127">
            <a:off x="4298939" y="-209442"/>
            <a:ext cx="1190594" cy="1148924"/>
          </a:xfrm>
          <a:custGeom>
            <a:avLst/>
            <a:gdLst/>
            <a:ahLst/>
            <a:cxnLst/>
            <a:rect l="l" t="t" r="r" b="b"/>
            <a:pathLst>
              <a:path w="1190594" h="1148924">
                <a:moveTo>
                  <a:pt x="0" y="0"/>
                </a:moveTo>
                <a:lnTo>
                  <a:pt x="1190594" y="0"/>
                </a:lnTo>
                <a:lnTo>
                  <a:pt x="1190594" y="1148924"/>
                </a:lnTo>
                <a:lnTo>
                  <a:pt x="0" y="11489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0589" y="3710938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6" y="0"/>
                </a:lnTo>
                <a:lnTo>
                  <a:pt x="1630076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852075">
            <a:off x="1832349" y="-630331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25513" y="1066400"/>
            <a:ext cx="10730172" cy="16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氣候智慧型農業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dirty="0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（Climate Smart Agriculture）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44286" y="3723209"/>
            <a:ext cx="8352999" cy="4813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氣候智能農業主要針對三方面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1381761" lvl="2" indent="-460587">
              <a:lnSpc>
                <a:spcPts val="6400"/>
              </a:lnSpc>
              <a:buFont typeface="Arial"/>
              <a:buChar char="⚬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持續提高農業生產力和收入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81761" lvl="2" indent="-460587">
              <a:lnSpc>
                <a:spcPts val="6400"/>
              </a:lnSpc>
              <a:buFont typeface="Arial"/>
              <a:buChar char="⚬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提高農業對自然災害及氣候變化抵抗能力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81761" lvl="2" indent="-460587" algn="l">
              <a:lnSpc>
                <a:spcPts val="6400"/>
              </a:lnSpc>
              <a:buFont typeface="Arial"/>
              <a:buChar char="⚬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改善農業生產方式，減緩農業溫室氣體排放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9136C96-FC4D-4684-8190-3638180E84C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" y="3161855"/>
            <a:ext cx="7756013" cy="548275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549C774-3119-483F-AE67-1D5684DB0A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4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974112">
            <a:off x="12721408" y="9471933"/>
            <a:ext cx="1932094" cy="825970"/>
          </a:xfrm>
          <a:custGeom>
            <a:avLst/>
            <a:gdLst/>
            <a:ahLst/>
            <a:cxnLst/>
            <a:rect l="l" t="t" r="r" b="b"/>
            <a:pathLst>
              <a:path w="1932094" h="825970">
                <a:moveTo>
                  <a:pt x="0" y="0"/>
                </a:moveTo>
                <a:lnTo>
                  <a:pt x="1932094" y="0"/>
                </a:lnTo>
                <a:lnTo>
                  <a:pt x="1932094" y="825971"/>
                </a:lnTo>
                <a:lnTo>
                  <a:pt x="0" y="825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17207">
            <a:off x="16694739" y="5720411"/>
            <a:ext cx="2232602" cy="2407118"/>
          </a:xfrm>
          <a:custGeom>
            <a:avLst/>
            <a:gdLst/>
            <a:ahLst/>
            <a:cxnLst/>
            <a:rect l="l" t="t" r="r" b="b"/>
            <a:pathLst>
              <a:path w="2232602" h="2407118">
                <a:moveTo>
                  <a:pt x="0" y="0"/>
                </a:moveTo>
                <a:lnTo>
                  <a:pt x="2232602" y="0"/>
                </a:lnTo>
                <a:lnTo>
                  <a:pt x="2232602" y="2407118"/>
                </a:lnTo>
                <a:lnTo>
                  <a:pt x="0" y="240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63933">
            <a:off x="16374225" y="8520350"/>
            <a:ext cx="2065603" cy="1830640"/>
          </a:xfrm>
          <a:custGeom>
            <a:avLst/>
            <a:gdLst/>
            <a:ahLst/>
            <a:cxnLst/>
            <a:rect l="l" t="t" r="r" b="b"/>
            <a:pathLst>
              <a:path w="2065603" h="1830640">
                <a:moveTo>
                  <a:pt x="0" y="0"/>
                </a:moveTo>
                <a:lnTo>
                  <a:pt x="2065603" y="0"/>
                </a:lnTo>
                <a:lnTo>
                  <a:pt x="2065603" y="1830641"/>
                </a:lnTo>
                <a:lnTo>
                  <a:pt x="0" y="1830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50233">
            <a:off x="14147809" y="7698674"/>
            <a:ext cx="1878123" cy="1631619"/>
          </a:xfrm>
          <a:custGeom>
            <a:avLst/>
            <a:gdLst/>
            <a:ahLst/>
            <a:cxnLst/>
            <a:rect l="l" t="t" r="r" b="b"/>
            <a:pathLst>
              <a:path w="1878123" h="1631619">
                <a:moveTo>
                  <a:pt x="0" y="0"/>
                </a:moveTo>
                <a:lnTo>
                  <a:pt x="1878123" y="0"/>
                </a:lnTo>
                <a:lnTo>
                  <a:pt x="1878123" y="1631619"/>
                </a:lnTo>
                <a:lnTo>
                  <a:pt x="0" y="163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6365">
            <a:off x="-257190" y="7360220"/>
            <a:ext cx="808746" cy="1497677"/>
          </a:xfrm>
          <a:custGeom>
            <a:avLst/>
            <a:gdLst/>
            <a:ahLst/>
            <a:cxnLst/>
            <a:rect l="l" t="t" r="r" b="b"/>
            <a:pathLst>
              <a:path w="808746" h="1497677">
                <a:moveTo>
                  <a:pt x="0" y="0"/>
                </a:moveTo>
                <a:lnTo>
                  <a:pt x="808745" y="0"/>
                </a:lnTo>
                <a:lnTo>
                  <a:pt x="808745" y="1497677"/>
                </a:lnTo>
                <a:lnTo>
                  <a:pt x="0" y="149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32225" y="9043383"/>
            <a:ext cx="2130468" cy="1683070"/>
          </a:xfrm>
          <a:custGeom>
            <a:avLst/>
            <a:gdLst/>
            <a:ahLst/>
            <a:cxnLst/>
            <a:rect l="l" t="t" r="r" b="b"/>
            <a:pathLst>
              <a:path w="2130468" h="1683070">
                <a:moveTo>
                  <a:pt x="0" y="0"/>
                </a:moveTo>
                <a:lnTo>
                  <a:pt x="2130469" y="0"/>
                </a:lnTo>
                <a:lnTo>
                  <a:pt x="2130469" y="1683070"/>
                </a:lnTo>
                <a:lnTo>
                  <a:pt x="0" y="16830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3409">
            <a:off x="1875771" y="9767120"/>
            <a:ext cx="1349539" cy="1064449"/>
          </a:xfrm>
          <a:custGeom>
            <a:avLst/>
            <a:gdLst/>
            <a:ahLst/>
            <a:cxnLst/>
            <a:rect l="l" t="t" r="r" b="b"/>
            <a:pathLst>
              <a:path w="1349539" h="1064449">
                <a:moveTo>
                  <a:pt x="0" y="0"/>
                </a:moveTo>
                <a:lnTo>
                  <a:pt x="1349539" y="0"/>
                </a:lnTo>
                <a:lnTo>
                  <a:pt x="1349539" y="1064449"/>
                </a:lnTo>
                <a:lnTo>
                  <a:pt x="0" y="1064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7182" y="1421667"/>
            <a:ext cx="13787198" cy="16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基因改造食物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dirty="0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(Genetically Modified Crops)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59130" y="4199009"/>
            <a:ext cx="8127414" cy="317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基因改造食物是指改變農作物原有的基因定序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81761" lvl="2" indent="-460587">
              <a:lnSpc>
                <a:spcPts val="6400"/>
              </a:lnSpc>
              <a:buFont typeface="Arial"/>
              <a:buChar char="⚬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移除某些引致不良效果的基因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81761" lvl="2" indent="-460587">
              <a:lnSpc>
                <a:spcPts val="6400"/>
              </a:lnSpc>
              <a:buFont typeface="Arial"/>
              <a:buChar char="⚬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加入來自不同生物的有利基因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6AEF223-492B-436F-A8B4-4D84479E33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96623"/>
            <a:ext cx="5977934" cy="422582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0E51650-F3F5-458B-9FA7-403661A395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27564"/>
            <a:ext cx="7885692" cy="55744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41AA45-E8C2-46E0-8904-B97725EC4F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974112">
            <a:off x="10086985" y="9798038"/>
            <a:ext cx="1932094" cy="825970"/>
          </a:xfrm>
          <a:custGeom>
            <a:avLst/>
            <a:gdLst/>
            <a:ahLst/>
            <a:cxnLst/>
            <a:rect l="l" t="t" r="r" b="b"/>
            <a:pathLst>
              <a:path w="1932094" h="825970">
                <a:moveTo>
                  <a:pt x="0" y="0"/>
                </a:moveTo>
                <a:lnTo>
                  <a:pt x="1932094" y="0"/>
                </a:lnTo>
                <a:lnTo>
                  <a:pt x="1932094" y="825971"/>
                </a:lnTo>
                <a:lnTo>
                  <a:pt x="0" y="825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17207">
            <a:off x="17055235" y="7839823"/>
            <a:ext cx="2232602" cy="2407118"/>
          </a:xfrm>
          <a:custGeom>
            <a:avLst/>
            <a:gdLst/>
            <a:ahLst/>
            <a:cxnLst/>
            <a:rect l="l" t="t" r="r" b="b"/>
            <a:pathLst>
              <a:path w="2232602" h="2407118">
                <a:moveTo>
                  <a:pt x="0" y="0"/>
                </a:moveTo>
                <a:lnTo>
                  <a:pt x="2232602" y="0"/>
                </a:lnTo>
                <a:lnTo>
                  <a:pt x="2232602" y="2407118"/>
                </a:lnTo>
                <a:lnTo>
                  <a:pt x="0" y="240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63933">
            <a:off x="14729454" y="8969599"/>
            <a:ext cx="2065603" cy="1830640"/>
          </a:xfrm>
          <a:custGeom>
            <a:avLst/>
            <a:gdLst/>
            <a:ahLst/>
            <a:cxnLst/>
            <a:rect l="l" t="t" r="r" b="b"/>
            <a:pathLst>
              <a:path w="2065603" h="1830640">
                <a:moveTo>
                  <a:pt x="0" y="0"/>
                </a:moveTo>
                <a:lnTo>
                  <a:pt x="2065603" y="0"/>
                </a:lnTo>
                <a:lnTo>
                  <a:pt x="2065603" y="1830641"/>
                </a:lnTo>
                <a:lnTo>
                  <a:pt x="0" y="18306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50233">
            <a:off x="11940806" y="8445141"/>
            <a:ext cx="1878123" cy="1631619"/>
          </a:xfrm>
          <a:custGeom>
            <a:avLst/>
            <a:gdLst/>
            <a:ahLst/>
            <a:cxnLst/>
            <a:rect l="l" t="t" r="r" b="b"/>
            <a:pathLst>
              <a:path w="1878123" h="1631619">
                <a:moveTo>
                  <a:pt x="0" y="0"/>
                </a:moveTo>
                <a:lnTo>
                  <a:pt x="1878123" y="0"/>
                </a:lnTo>
                <a:lnTo>
                  <a:pt x="1878123" y="1631619"/>
                </a:lnTo>
                <a:lnTo>
                  <a:pt x="0" y="16316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6365">
            <a:off x="-257190" y="7360220"/>
            <a:ext cx="808746" cy="1497677"/>
          </a:xfrm>
          <a:custGeom>
            <a:avLst/>
            <a:gdLst/>
            <a:ahLst/>
            <a:cxnLst/>
            <a:rect l="l" t="t" r="r" b="b"/>
            <a:pathLst>
              <a:path w="808746" h="1497677">
                <a:moveTo>
                  <a:pt x="0" y="0"/>
                </a:moveTo>
                <a:lnTo>
                  <a:pt x="808745" y="0"/>
                </a:lnTo>
                <a:lnTo>
                  <a:pt x="808745" y="1497677"/>
                </a:lnTo>
                <a:lnTo>
                  <a:pt x="0" y="14976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32225" y="9043383"/>
            <a:ext cx="2130468" cy="1683070"/>
          </a:xfrm>
          <a:custGeom>
            <a:avLst/>
            <a:gdLst/>
            <a:ahLst/>
            <a:cxnLst/>
            <a:rect l="l" t="t" r="r" b="b"/>
            <a:pathLst>
              <a:path w="2130468" h="1683070">
                <a:moveTo>
                  <a:pt x="0" y="0"/>
                </a:moveTo>
                <a:lnTo>
                  <a:pt x="2130469" y="0"/>
                </a:lnTo>
                <a:lnTo>
                  <a:pt x="2130469" y="1683070"/>
                </a:lnTo>
                <a:lnTo>
                  <a:pt x="0" y="16830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53409">
            <a:off x="1875771" y="9767120"/>
            <a:ext cx="1349539" cy="1064449"/>
          </a:xfrm>
          <a:custGeom>
            <a:avLst/>
            <a:gdLst/>
            <a:ahLst/>
            <a:cxnLst/>
            <a:rect l="l" t="t" r="r" b="b"/>
            <a:pathLst>
              <a:path w="1349539" h="1064449">
                <a:moveTo>
                  <a:pt x="0" y="0"/>
                </a:moveTo>
                <a:lnTo>
                  <a:pt x="1349539" y="0"/>
                </a:lnTo>
                <a:lnTo>
                  <a:pt x="1349539" y="1064449"/>
                </a:lnTo>
                <a:lnTo>
                  <a:pt x="0" y="1064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7182" y="1421667"/>
            <a:ext cx="13787198" cy="16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基因改造食物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ctr">
              <a:lnSpc>
                <a:spcPts val="5499"/>
              </a:lnSpc>
              <a:spcBef>
                <a:spcPct val="0"/>
              </a:spcBef>
            </a:pPr>
            <a:r>
              <a:rPr lang="en-US" sz="5499" b="1" dirty="0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(Genetically Modified Crops)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18968" y="3715085"/>
            <a:ext cx="7407032" cy="4813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透過基因改造增加農產量，提高農作物對天然災害或氣候變化的</a:t>
            </a:r>
            <a:r>
              <a:rPr lang="en-US" sz="3200" dirty="0" err="1">
                <a:solidFill>
                  <a:srgbClr val="F144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抵抗能力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，以及提高食物的營養價值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致力以基因改造技術，幫助農作物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適應氣候變化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，保障農夫的生計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85A3C4F-3D46-4C3B-9593-16256CDA63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24" y="3021778"/>
            <a:ext cx="9931733" cy="70207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BCF7DB0-0E05-4278-B799-659DAD2CBC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7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>
            <a:off x="9125509" y="3487551"/>
            <a:ext cx="4046468" cy="4244295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3"/>
            <a:stretch>
              <a:fillRect l="-412" r="-412"/>
            </a:stretch>
          </a:blipFill>
        </p:spPr>
      </p:sp>
      <p:sp>
        <p:nvSpPr>
          <p:cNvPr id="20" name="Freeform 20"/>
          <p:cNvSpPr/>
          <p:nvPr/>
        </p:nvSpPr>
        <p:spPr>
          <a:xfrm rot="21406628">
            <a:off x="13172924" y="3487813"/>
            <a:ext cx="4046468" cy="4244295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3"/>
            <a:stretch>
              <a:fillRect l="-412" r="-412"/>
            </a:stretch>
          </a:blipFill>
        </p:spPr>
      </p:sp>
      <p:sp>
        <p:nvSpPr>
          <p:cNvPr id="13" name="Freeform 13"/>
          <p:cNvSpPr/>
          <p:nvPr/>
        </p:nvSpPr>
        <p:spPr>
          <a:xfrm rot="21406154">
            <a:off x="5077818" y="3487551"/>
            <a:ext cx="4046468" cy="4244295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3"/>
            <a:stretch>
              <a:fillRect l="-412" r="-412"/>
            </a:stretch>
          </a:blipFill>
        </p:spPr>
      </p:sp>
      <p:sp>
        <p:nvSpPr>
          <p:cNvPr id="3" name="Freeform 3"/>
          <p:cNvSpPr/>
          <p:nvPr/>
        </p:nvSpPr>
        <p:spPr>
          <a:xfrm rot="1703003">
            <a:off x="12422036" y="8522929"/>
            <a:ext cx="1269562" cy="2495453"/>
          </a:xfrm>
          <a:custGeom>
            <a:avLst/>
            <a:gdLst/>
            <a:ahLst/>
            <a:cxnLst/>
            <a:rect l="l" t="t" r="r" b="b"/>
            <a:pathLst>
              <a:path w="1269562" h="2495453">
                <a:moveTo>
                  <a:pt x="0" y="0"/>
                </a:moveTo>
                <a:lnTo>
                  <a:pt x="1269561" y="0"/>
                </a:lnTo>
                <a:lnTo>
                  <a:pt x="1269561" y="2495453"/>
                </a:lnTo>
                <a:lnTo>
                  <a:pt x="0" y="2495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11932">
            <a:off x="3837158" y="8163427"/>
            <a:ext cx="1451982" cy="2037870"/>
          </a:xfrm>
          <a:custGeom>
            <a:avLst/>
            <a:gdLst/>
            <a:ahLst/>
            <a:cxnLst/>
            <a:rect l="l" t="t" r="r" b="b"/>
            <a:pathLst>
              <a:path w="1451982" h="2037870">
                <a:moveTo>
                  <a:pt x="0" y="0"/>
                </a:moveTo>
                <a:lnTo>
                  <a:pt x="1451983" y="0"/>
                </a:lnTo>
                <a:lnTo>
                  <a:pt x="1451983" y="2037870"/>
                </a:lnTo>
                <a:lnTo>
                  <a:pt x="0" y="2037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7073" y="7490703"/>
            <a:ext cx="1737261" cy="2371687"/>
          </a:xfrm>
          <a:custGeom>
            <a:avLst/>
            <a:gdLst/>
            <a:ahLst/>
            <a:cxnLst/>
            <a:rect l="l" t="t" r="r" b="b"/>
            <a:pathLst>
              <a:path w="1737261" h="2371687">
                <a:moveTo>
                  <a:pt x="0" y="0"/>
                </a:moveTo>
                <a:lnTo>
                  <a:pt x="1737261" y="0"/>
                </a:lnTo>
                <a:lnTo>
                  <a:pt x="1737261" y="2371687"/>
                </a:lnTo>
                <a:lnTo>
                  <a:pt x="0" y="2371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75271" flipH="1">
            <a:off x="14301348" y="8948604"/>
            <a:ext cx="1868297" cy="1644101"/>
          </a:xfrm>
          <a:custGeom>
            <a:avLst/>
            <a:gdLst/>
            <a:ahLst/>
            <a:cxnLst/>
            <a:rect l="l" t="t" r="r" b="b"/>
            <a:pathLst>
              <a:path w="1868297" h="1644101">
                <a:moveTo>
                  <a:pt x="1868297" y="0"/>
                </a:moveTo>
                <a:lnTo>
                  <a:pt x="0" y="0"/>
                </a:lnTo>
                <a:lnTo>
                  <a:pt x="0" y="1644101"/>
                </a:lnTo>
                <a:lnTo>
                  <a:pt x="1868297" y="1644101"/>
                </a:lnTo>
                <a:lnTo>
                  <a:pt x="186829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54034">
            <a:off x="-1135966" y="4827350"/>
            <a:ext cx="2271931" cy="1999299"/>
          </a:xfrm>
          <a:custGeom>
            <a:avLst/>
            <a:gdLst/>
            <a:ahLst/>
            <a:cxnLst/>
            <a:rect l="l" t="t" r="r" b="b"/>
            <a:pathLst>
              <a:path w="2271931" h="1999299">
                <a:moveTo>
                  <a:pt x="0" y="0"/>
                </a:moveTo>
                <a:lnTo>
                  <a:pt x="2271932" y="0"/>
                </a:lnTo>
                <a:lnTo>
                  <a:pt x="2271932" y="1999300"/>
                </a:lnTo>
                <a:lnTo>
                  <a:pt x="0" y="1999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2"/>
          </p:cNvPr>
          <p:cNvSpPr/>
          <p:nvPr/>
        </p:nvSpPr>
        <p:spPr>
          <a:xfrm rot="21406154">
            <a:off x="5480840" y="3697387"/>
            <a:ext cx="3380299" cy="3151374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3"/>
            <a:stretch>
              <a:fillRect t="-3632" b="-3632"/>
            </a:stretch>
          </a:blipFill>
        </p:spPr>
      </p:sp>
      <p:sp>
        <p:nvSpPr>
          <p:cNvPr id="15" name="Freeform 15">
            <a:hlinkClick r:id="rId14"/>
          </p:cNvPr>
          <p:cNvSpPr/>
          <p:nvPr/>
        </p:nvSpPr>
        <p:spPr>
          <a:xfrm>
            <a:off x="9547391" y="3701864"/>
            <a:ext cx="3380299" cy="3151374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3"/>
            <a:stretch>
              <a:fillRect t="-3632" b="-3632"/>
            </a:stretch>
          </a:blipFill>
        </p:spPr>
      </p:sp>
      <p:sp>
        <p:nvSpPr>
          <p:cNvPr id="17" name="Freeform 17"/>
          <p:cNvSpPr/>
          <p:nvPr/>
        </p:nvSpPr>
        <p:spPr>
          <a:xfrm rot="-1224105">
            <a:off x="16549319" y="8225801"/>
            <a:ext cx="1696930" cy="1950495"/>
          </a:xfrm>
          <a:custGeom>
            <a:avLst/>
            <a:gdLst/>
            <a:ahLst/>
            <a:cxnLst/>
            <a:rect l="l" t="t" r="r" b="b"/>
            <a:pathLst>
              <a:path w="1696930" h="1950495">
                <a:moveTo>
                  <a:pt x="0" y="0"/>
                </a:moveTo>
                <a:lnTo>
                  <a:pt x="1696931" y="0"/>
                </a:lnTo>
                <a:lnTo>
                  <a:pt x="1696931" y="1950494"/>
                </a:lnTo>
                <a:lnTo>
                  <a:pt x="0" y="1950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hlinkClick r:id="rId17"/>
          </p:cNvPr>
          <p:cNvSpPr/>
          <p:nvPr/>
        </p:nvSpPr>
        <p:spPr>
          <a:xfrm rot="21406628">
            <a:off x="13575992" y="3697659"/>
            <a:ext cx="3380299" cy="3151374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13"/>
            <a:stretch>
              <a:fillRect t="-3632" b="-3632"/>
            </a:stretch>
          </a:blipFill>
        </p:spPr>
      </p:sp>
      <p:sp>
        <p:nvSpPr>
          <p:cNvPr id="21" name="Freeform 21"/>
          <p:cNvSpPr/>
          <p:nvPr/>
        </p:nvSpPr>
        <p:spPr>
          <a:xfrm rot="750566">
            <a:off x="1688695" y="9429477"/>
            <a:ext cx="1813375" cy="2124011"/>
          </a:xfrm>
          <a:custGeom>
            <a:avLst/>
            <a:gdLst/>
            <a:ahLst/>
            <a:cxnLst/>
            <a:rect l="l" t="t" r="r" b="b"/>
            <a:pathLst>
              <a:path w="1813375" h="2124011">
                <a:moveTo>
                  <a:pt x="0" y="0"/>
                </a:moveTo>
                <a:lnTo>
                  <a:pt x="1813374" y="0"/>
                </a:lnTo>
                <a:lnTo>
                  <a:pt x="1813374" y="2124011"/>
                </a:lnTo>
                <a:lnTo>
                  <a:pt x="0" y="21240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948820" y="8492756"/>
            <a:ext cx="2783797" cy="1531088"/>
          </a:xfrm>
          <a:custGeom>
            <a:avLst/>
            <a:gdLst/>
            <a:ahLst/>
            <a:cxnLst/>
            <a:rect l="l" t="t" r="r" b="b"/>
            <a:pathLst>
              <a:path w="2783797" h="1531088">
                <a:moveTo>
                  <a:pt x="0" y="0"/>
                </a:moveTo>
                <a:lnTo>
                  <a:pt x="2783797" y="0"/>
                </a:lnTo>
                <a:lnTo>
                  <a:pt x="2783797" y="1531088"/>
                </a:lnTo>
                <a:lnTo>
                  <a:pt x="0" y="15310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28985">
            <a:off x="6494417" y="8883854"/>
            <a:ext cx="724227" cy="2355211"/>
          </a:xfrm>
          <a:custGeom>
            <a:avLst/>
            <a:gdLst/>
            <a:ahLst/>
            <a:cxnLst/>
            <a:rect l="l" t="t" r="r" b="b"/>
            <a:pathLst>
              <a:path w="724227" h="2355211">
                <a:moveTo>
                  <a:pt x="0" y="0"/>
                </a:moveTo>
                <a:lnTo>
                  <a:pt x="724227" y="0"/>
                </a:lnTo>
                <a:lnTo>
                  <a:pt x="724227" y="2355211"/>
                </a:lnTo>
                <a:lnTo>
                  <a:pt x="0" y="23552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835349" y="9077153"/>
            <a:ext cx="981567" cy="1901341"/>
          </a:xfrm>
          <a:custGeom>
            <a:avLst/>
            <a:gdLst/>
            <a:ahLst/>
            <a:cxnLst/>
            <a:rect l="l" t="t" r="r" b="b"/>
            <a:pathLst>
              <a:path w="981567" h="1901341">
                <a:moveTo>
                  <a:pt x="0" y="0"/>
                </a:moveTo>
                <a:lnTo>
                  <a:pt x="981567" y="0"/>
                </a:lnTo>
                <a:lnTo>
                  <a:pt x="981567" y="1901341"/>
                </a:lnTo>
                <a:lnTo>
                  <a:pt x="0" y="19013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438400" y="1508476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短片分享</a:t>
            </a:r>
            <a:endParaRPr lang="en-US" sz="8000" dirty="0">
              <a:solidFill>
                <a:srgbClr val="FF7539"/>
              </a:solidFill>
              <a:latin typeface="DFKanTingLiuHK-W9" panose="03000900000000000000" pitchFamily="66" charset="-120"/>
              <a:ea typeface="DFKanTingLiuHK-W9" panose="03000900000000000000" pitchFamily="66" charset="-120"/>
            </a:endParaRPr>
          </a:p>
        </p:txBody>
      </p:sp>
      <p:sp>
        <p:nvSpPr>
          <p:cNvPr id="28" name="TextBox 28"/>
          <p:cNvSpPr txBox="1"/>
          <p:nvPr/>
        </p:nvSpPr>
        <p:spPr>
          <a:xfrm rot="-172147">
            <a:off x="5265488" y="6842694"/>
            <a:ext cx="4140067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0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沒有飢餓的世界</a:t>
            </a:r>
            <a:r>
              <a:rPr lang="en-US" sz="20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協助村民自行生產糧食</a:t>
            </a:r>
            <a:endParaRPr lang="en-US" sz="20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9595447" y="7018898"/>
            <a:ext cx="3461369" cy="40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點止肚餓咁簡單</a:t>
            </a:r>
          </a:p>
        </p:txBody>
      </p:sp>
      <p:sp>
        <p:nvSpPr>
          <p:cNvPr id="30" name="TextBox 30"/>
          <p:cNvSpPr txBox="1"/>
          <p:nvPr/>
        </p:nvSpPr>
        <p:spPr>
          <a:xfrm rot="-180647">
            <a:off x="13293048" y="7095897"/>
            <a:ext cx="4159291" cy="40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黃金1000日：營養攝取</a:t>
            </a:r>
          </a:p>
        </p:txBody>
      </p:sp>
      <p:grpSp>
        <p:nvGrpSpPr>
          <p:cNvPr id="31" name="Group 31"/>
          <p:cNvGrpSpPr/>
          <p:nvPr/>
        </p:nvGrpSpPr>
        <p:grpSpPr>
          <a:xfrm rot="-2007138">
            <a:off x="10897499" y="306560"/>
            <a:ext cx="951949" cy="1444281"/>
            <a:chOff x="0" y="0"/>
            <a:chExt cx="1269266" cy="192570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8" y="0"/>
                  </a:lnTo>
                  <a:lnTo>
                    <a:pt x="583278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2439012">
              <a:off x="488813" y="501584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4831705">
              <a:off x="327359" y="115976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 rot="9330429">
            <a:off x="6279540" y="1800272"/>
            <a:ext cx="951949" cy="1444281"/>
            <a:chOff x="0" y="0"/>
            <a:chExt cx="1269266" cy="19257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8" y="0"/>
                  </a:lnTo>
                  <a:lnTo>
                    <a:pt x="583278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2439012">
              <a:off x="488813" y="501584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4831705">
              <a:off x="327359" y="115976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Freeform 10">
            <a:extLst>
              <a:ext uri="{FF2B5EF4-FFF2-40B4-BE49-F238E27FC236}">
                <a16:creationId xmlns:a16="http://schemas.microsoft.com/office/drawing/2014/main" id="{EAB9D376-2A2E-4531-8DBB-553E162C8DA1}"/>
              </a:ext>
            </a:extLst>
          </p:cNvPr>
          <p:cNvSpPr/>
          <p:nvPr/>
        </p:nvSpPr>
        <p:spPr>
          <a:xfrm>
            <a:off x="1139667" y="3598203"/>
            <a:ext cx="4046468" cy="4244295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3"/>
            <a:stretch>
              <a:fillRect l="-412" r="-412"/>
            </a:stretch>
          </a:blipFill>
        </p:spPr>
        <p:txBody>
          <a:bodyPr/>
          <a:lstStyle/>
          <a:p>
            <a:endParaRPr lang="zh-HK" altLang="en-US" dirty="0"/>
          </a:p>
        </p:txBody>
      </p:sp>
      <p:sp>
        <p:nvSpPr>
          <p:cNvPr id="9" name="Freeform 9">
            <a:hlinkClick r:id="rId32"/>
          </p:cNvPr>
          <p:cNvSpPr/>
          <p:nvPr/>
        </p:nvSpPr>
        <p:spPr>
          <a:xfrm>
            <a:off x="1562104" y="3782543"/>
            <a:ext cx="3380299" cy="3151374"/>
          </a:xfrm>
          <a:custGeom>
            <a:avLst/>
            <a:gdLst/>
            <a:ahLst/>
            <a:cxnLst/>
            <a:rect l="l" t="t" r="r" b="b"/>
            <a:pathLst>
              <a:path w="11457940" h="10681970">
                <a:moveTo>
                  <a:pt x="11457940" y="10681970"/>
                </a:moveTo>
                <a:lnTo>
                  <a:pt x="0" y="10681970"/>
                </a:lnTo>
                <a:lnTo>
                  <a:pt x="0" y="0"/>
                </a:lnTo>
                <a:lnTo>
                  <a:pt x="11456669" y="0"/>
                </a:lnTo>
                <a:lnTo>
                  <a:pt x="11456669" y="10681970"/>
                </a:lnTo>
                <a:lnTo>
                  <a:pt x="11457940" y="10681970"/>
                </a:lnTo>
                <a:close/>
              </a:path>
            </a:pathLst>
          </a:custGeom>
          <a:blipFill>
            <a:blip r:embed="rId33"/>
            <a:stretch>
              <a:fillRect t="-3632" b="-3632"/>
            </a:stretch>
          </a:blipFill>
        </p:spPr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B5F0F5C7-73D0-477D-A1DE-2A052BEAF9CA}"/>
              </a:ext>
            </a:extLst>
          </p:cNvPr>
          <p:cNvSpPr txBox="1"/>
          <p:nvPr/>
        </p:nvSpPr>
        <p:spPr>
          <a:xfrm>
            <a:off x="1149340" y="7163486"/>
            <a:ext cx="4192650" cy="40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沙利素：吃蝗蟲的故事</a:t>
            </a:r>
            <a:endParaRPr lang="en-US" sz="2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BE464E3-B039-4FC4-BFBB-DD6564146C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96518">
            <a:off x="12561328" y="9139507"/>
            <a:ext cx="2406602" cy="1323631"/>
          </a:xfrm>
          <a:custGeom>
            <a:avLst/>
            <a:gdLst/>
            <a:ahLst/>
            <a:cxnLst/>
            <a:rect l="l" t="t" r="r" b="b"/>
            <a:pathLst>
              <a:path w="2406602" h="1323631">
                <a:moveTo>
                  <a:pt x="0" y="0"/>
                </a:moveTo>
                <a:lnTo>
                  <a:pt x="2406603" y="0"/>
                </a:lnTo>
                <a:lnTo>
                  <a:pt x="2406603" y="1323631"/>
                </a:lnTo>
                <a:lnTo>
                  <a:pt x="0" y="1323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758">
            <a:off x="17097975" y="7403521"/>
            <a:ext cx="1545064" cy="1538185"/>
          </a:xfrm>
          <a:custGeom>
            <a:avLst/>
            <a:gdLst/>
            <a:ahLst/>
            <a:cxnLst/>
            <a:rect l="l" t="t" r="r" b="b"/>
            <a:pathLst>
              <a:path w="2527176" h="2154418">
                <a:moveTo>
                  <a:pt x="0" y="0"/>
                </a:moveTo>
                <a:lnTo>
                  <a:pt x="2527176" y="0"/>
                </a:lnTo>
                <a:lnTo>
                  <a:pt x="2527176" y="2154417"/>
                </a:lnTo>
                <a:lnTo>
                  <a:pt x="0" y="21544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9645">
            <a:off x="17616548" y="3556411"/>
            <a:ext cx="1152560" cy="1738408"/>
          </a:xfrm>
          <a:custGeom>
            <a:avLst/>
            <a:gdLst/>
            <a:ahLst/>
            <a:cxnLst/>
            <a:rect l="l" t="t" r="r" b="b"/>
            <a:pathLst>
              <a:path w="1211120" h="2374745">
                <a:moveTo>
                  <a:pt x="0" y="0"/>
                </a:moveTo>
                <a:lnTo>
                  <a:pt x="1211120" y="0"/>
                </a:lnTo>
                <a:lnTo>
                  <a:pt x="1211120" y="2374744"/>
                </a:lnTo>
                <a:lnTo>
                  <a:pt x="0" y="2374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97077">
            <a:off x="16911943" y="5592925"/>
            <a:ext cx="1917128" cy="1522605"/>
          </a:xfrm>
          <a:custGeom>
            <a:avLst/>
            <a:gdLst/>
            <a:ahLst/>
            <a:cxnLst/>
            <a:rect l="l" t="t" r="r" b="b"/>
            <a:pathLst>
              <a:path w="2283637" h="2009600">
                <a:moveTo>
                  <a:pt x="0" y="0"/>
                </a:moveTo>
                <a:lnTo>
                  <a:pt x="2283637" y="0"/>
                </a:lnTo>
                <a:lnTo>
                  <a:pt x="2283637" y="2009600"/>
                </a:lnTo>
                <a:lnTo>
                  <a:pt x="0" y="200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21599" y="2156252"/>
            <a:ext cx="1560155" cy="1860095"/>
          </a:xfrm>
          <a:custGeom>
            <a:avLst/>
            <a:gdLst/>
            <a:ahLst/>
            <a:cxnLst/>
            <a:rect l="l" t="t" r="r" b="b"/>
            <a:pathLst>
              <a:path w="1560155" h="1860095">
                <a:moveTo>
                  <a:pt x="0" y="0"/>
                </a:moveTo>
                <a:lnTo>
                  <a:pt x="1560154" y="0"/>
                </a:lnTo>
                <a:lnTo>
                  <a:pt x="1560154" y="1860096"/>
                </a:lnTo>
                <a:lnTo>
                  <a:pt x="0" y="1860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36214">
            <a:off x="15333159" y="9005309"/>
            <a:ext cx="1620113" cy="1592024"/>
          </a:xfrm>
          <a:custGeom>
            <a:avLst/>
            <a:gdLst/>
            <a:ahLst/>
            <a:cxnLst/>
            <a:rect l="l" t="t" r="r" b="b"/>
            <a:pathLst>
              <a:path w="2148371" h="2498106">
                <a:moveTo>
                  <a:pt x="0" y="0"/>
                </a:moveTo>
                <a:lnTo>
                  <a:pt x="2148371" y="0"/>
                </a:lnTo>
                <a:lnTo>
                  <a:pt x="2148371" y="2498106"/>
                </a:lnTo>
                <a:lnTo>
                  <a:pt x="0" y="2498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00643">
            <a:off x="17673885" y="9096389"/>
            <a:ext cx="965661" cy="1879632"/>
          </a:xfrm>
          <a:custGeom>
            <a:avLst/>
            <a:gdLst/>
            <a:ahLst/>
            <a:cxnLst/>
            <a:rect l="l" t="t" r="r" b="b"/>
            <a:pathLst>
              <a:path w="965661" h="1879632">
                <a:moveTo>
                  <a:pt x="0" y="0"/>
                </a:moveTo>
                <a:lnTo>
                  <a:pt x="965661" y="0"/>
                </a:lnTo>
                <a:lnTo>
                  <a:pt x="965661" y="1879632"/>
                </a:lnTo>
                <a:lnTo>
                  <a:pt x="0" y="1879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35877" y="2063770"/>
            <a:ext cx="1033302" cy="567827"/>
            <a:chOff x="0" y="0"/>
            <a:chExt cx="1377736" cy="7571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1697" cy="757103"/>
            </a:xfrm>
            <a:custGeom>
              <a:avLst/>
              <a:gdLst/>
              <a:ahLst/>
              <a:cxnLst/>
              <a:rect l="l" t="t" r="r" b="b"/>
              <a:pathLst>
                <a:path w="641697" h="757103">
                  <a:moveTo>
                    <a:pt x="0" y="0"/>
                  </a:moveTo>
                  <a:lnTo>
                    <a:pt x="641697" y="0"/>
                  </a:lnTo>
                  <a:lnTo>
                    <a:pt x="641697" y="757103"/>
                  </a:lnTo>
                  <a:lnTo>
                    <a:pt x="0" y="757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6039" y="0"/>
              <a:ext cx="641697" cy="757103"/>
            </a:xfrm>
            <a:custGeom>
              <a:avLst/>
              <a:gdLst/>
              <a:ahLst/>
              <a:cxnLst/>
              <a:rect l="l" t="t" r="r" b="b"/>
              <a:pathLst>
                <a:path w="641697" h="757103">
                  <a:moveTo>
                    <a:pt x="0" y="0"/>
                  </a:moveTo>
                  <a:lnTo>
                    <a:pt x="641697" y="0"/>
                  </a:lnTo>
                  <a:lnTo>
                    <a:pt x="641697" y="757103"/>
                  </a:lnTo>
                  <a:lnTo>
                    <a:pt x="0" y="757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AutoShape 13"/>
          <p:cNvSpPr/>
          <p:nvPr/>
        </p:nvSpPr>
        <p:spPr>
          <a:xfrm flipH="1" flipV="1">
            <a:off x="5308847" y="1762637"/>
            <a:ext cx="28088" cy="6826826"/>
          </a:xfrm>
          <a:prstGeom prst="line">
            <a:avLst/>
          </a:prstGeom>
          <a:ln w="95250" cap="flat">
            <a:solidFill>
              <a:srgbClr val="E8C26B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 rot="1117127">
            <a:off x="11344016" y="8977051"/>
            <a:ext cx="910818" cy="1648539"/>
          </a:xfrm>
          <a:custGeom>
            <a:avLst/>
            <a:gdLst/>
            <a:ahLst/>
            <a:cxnLst/>
            <a:rect l="l" t="t" r="r" b="b"/>
            <a:pathLst>
              <a:path w="910818" h="1648539">
                <a:moveTo>
                  <a:pt x="0" y="0"/>
                </a:moveTo>
                <a:lnTo>
                  <a:pt x="910817" y="0"/>
                </a:lnTo>
                <a:lnTo>
                  <a:pt x="910817" y="1648538"/>
                </a:lnTo>
                <a:lnTo>
                  <a:pt x="0" y="16485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422042">
            <a:off x="15229498" y="7629491"/>
            <a:ext cx="1874657" cy="1332828"/>
          </a:xfrm>
          <a:custGeom>
            <a:avLst/>
            <a:gdLst/>
            <a:ahLst/>
            <a:cxnLst/>
            <a:rect l="l" t="t" r="r" b="b"/>
            <a:pathLst>
              <a:path w="2067920" h="1610393">
                <a:moveTo>
                  <a:pt x="0" y="0"/>
                </a:moveTo>
                <a:lnTo>
                  <a:pt x="2067920" y="0"/>
                </a:lnTo>
                <a:lnTo>
                  <a:pt x="2067920" y="1610392"/>
                </a:lnTo>
                <a:lnTo>
                  <a:pt x="0" y="161039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hlinkClick r:id="rId25"/>
          </p:cNvPr>
          <p:cNvSpPr/>
          <p:nvPr/>
        </p:nvSpPr>
        <p:spPr>
          <a:xfrm>
            <a:off x="1014429" y="4730245"/>
            <a:ext cx="3384937" cy="3384937"/>
          </a:xfrm>
          <a:custGeom>
            <a:avLst/>
            <a:gdLst/>
            <a:ahLst/>
            <a:cxnLst/>
            <a:rect l="l" t="t" r="r" b="b"/>
            <a:pathLst>
              <a:path w="3384937" h="3384937">
                <a:moveTo>
                  <a:pt x="0" y="0"/>
                </a:moveTo>
                <a:lnTo>
                  <a:pt x="3384937" y="0"/>
                </a:lnTo>
                <a:lnTo>
                  <a:pt x="3384937" y="3384937"/>
                </a:lnTo>
                <a:lnTo>
                  <a:pt x="0" y="338493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04345" y="2257077"/>
            <a:ext cx="10461428" cy="2309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Online Newspaper Clippings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68457" y="4990849"/>
            <a:ext cx="10766902" cy="3139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altLang="zh-HK" sz="32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Guided Questions </a:t>
            </a:r>
          </a:p>
          <a:p>
            <a:pPr>
              <a:lnSpc>
                <a:spcPts val="5040"/>
              </a:lnSpc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a)What are the causes for the food crisis in Venezuela?</a:t>
            </a:r>
          </a:p>
          <a:p>
            <a:pPr>
              <a:lnSpc>
                <a:spcPts val="5040"/>
              </a:lnSpc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b)How is the food crisis affecting the livelihood of Venezuelans?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7992" y="2731366"/>
            <a:ext cx="4769072" cy="1899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Independent</a:t>
            </a:r>
          </a:p>
          <a:p>
            <a:pPr marL="0" lvl="0" indent="0" algn="ctr">
              <a:lnSpc>
                <a:spcPts val="3359"/>
              </a:lnSpc>
            </a:pPr>
            <a:r>
              <a:rPr lang="en-US" sz="20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Venezuelans Lose Average of 19lb in Weight due to Nationwide Food Shortages, Study Suggests</a:t>
            </a:r>
          </a:p>
        </p:txBody>
      </p:sp>
      <p:sp>
        <p:nvSpPr>
          <p:cNvPr id="20" name="Freeform 20"/>
          <p:cNvSpPr/>
          <p:nvPr/>
        </p:nvSpPr>
        <p:spPr>
          <a:xfrm rot="361429">
            <a:off x="170291" y="-73851"/>
            <a:ext cx="1207133" cy="2258957"/>
          </a:xfrm>
          <a:custGeom>
            <a:avLst/>
            <a:gdLst/>
            <a:ahLst/>
            <a:cxnLst/>
            <a:rect l="l" t="t" r="r" b="b"/>
            <a:pathLst>
              <a:path w="1560208" h="2476520">
                <a:moveTo>
                  <a:pt x="0" y="0"/>
                </a:moveTo>
                <a:lnTo>
                  <a:pt x="1560207" y="0"/>
                </a:lnTo>
                <a:lnTo>
                  <a:pt x="1560207" y="2476521"/>
                </a:lnTo>
                <a:lnTo>
                  <a:pt x="0" y="247652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299536">
            <a:off x="-218619" y="8960362"/>
            <a:ext cx="1615466" cy="1344566"/>
          </a:xfrm>
          <a:custGeom>
            <a:avLst/>
            <a:gdLst/>
            <a:ahLst/>
            <a:cxnLst/>
            <a:rect l="l" t="t" r="r" b="b"/>
            <a:pathLst>
              <a:path w="2385019" h="1913978">
                <a:moveTo>
                  <a:pt x="0" y="0"/>
                </a:moveTo>
                <a:lnTo>
                  <a:pt x="2385019" y="0"/>
                </a:lnTo>
                <a:lnTo>
                  <a:pt x="2385019" y="1913978"/>
                </a:lnTo>
                <a:lnTo>
                  <a:pt x="0" y="1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C83B2E92-3643-42E0-B9DD-7130A971B74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9551" y="-225251"/>
            <a:ext cx="1900679" cy="1501536"/>
          </a:xfrm>
          <a:custGeom>
            <a:avLst/>
            <a:gdLst/>
            <a:ahLst/>
            <a:cxnLst/>
            <a:rect l="l" t="t" r="r" b="b"/>
            <a:pathLst>
              <a:path w="1900679" h="1501536">
                <a:moveTo>
                  <a:pt x="0" y="0"/>
                </a:moveTo>
                <a:lnTo>
                  <a:pt x="1900679" y="0"/>
                </a:lnTo>
                <a:lnTo>
                  <a:pt x="1900679" y="1501537"/>
                </a:lnTo>
                <a:lnTo>
                  <a:pt x="0" y="1501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43557" y="2815170"/>
            <a:ext cx="81153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文章閱讀</a:t>
            </a:r>
            <a:r>
              <a:rPr lang="en-US" sz="8000" b="1" dirty="0">
                <a:solidFill>
                  <a:srgbClr val="FF7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6978282" y="-330224"/>
            <a:ext cx="1993809" cy="1712184"/>
          </a:xfrm>
          <a:custGeom>
            <a:avLst/>
            <a:gdLst/>
            <a:ahLst/>
            <a:cxnLst/>
            <a:rect l="l" t="t" r="r" b="b"/>
            <a:pathLst>
              <a:path w="1993809" h="1712184">
                <a:moveTo>
                  <a:pt x="0" y="0"/>
                </a:moveTo>
                <a:lnTo>
                  <a:pt x="1993809" y="0"/>
                </a:lnTo>
                <a:lnTo>
                  <a:pt x="1993809" y="1712183"/>
                </a:lnTo>
                <a:lnTo>
                  <a:pt x="0" y="1712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7469" y="-9934"/>
            <a:ext cx="1692271" cy="1391893"/>
          </a:xfrm>
          <a:custGeom>
            <a:avLst/>
            <a:gdLst/>
            <a:ahLst/>
            <a:cxnLst/>
            <a:rect l="l" t="t" r="r" b="b"/>
            <a:pathLst>
              <a:path w="1692271" h="1391893">
                <a:moveTo>
                  <a:pt x="0" y="0"/>
                </a:moveTo>
                <a:lnTo>
                  <a:pt x="1692271" y="0"/>
                </a:lnTo>
                <a:lnTo>
                  <a:pt x="1692271" y="1391893"/>
                </a:lnTo>
                <a:lnTo>
                  <a:pt x="0" y="1391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02746" y="-330224"/>
            <a:ext cx="2490449" cy="1712184"/>
          </a:xfrm>
          <a:custGeom>
            <a:avLst/>
            <a:gdLst/>
            <a:ahLst/>
            <a:cxnLst/>
            <a:rect l="l" t="t" r="r" b="b"/>
            <a:pathLst>
              <a:path w="2490449" h="1712184">
                <a:moveTo>
                  <a:pt x="0" y="0"/>
                </a:moveTo>
                <a:lnTo>
                  <a:pt x="2490449" y="0"/>
                </a:lnTo>
                <a:lnTo>
                  <a:pt x="2490449" y="1712183"/>
                </a:lnTo>
                <a:lnTo>
                  <a:pt x="0" y="1712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98642">
            <a:off x="12550270" y="-207160"/>
            <a:ext cx="2224448" cy="1465355"/>
          </a:xfrm>
          <a:custGeom>
            <a:avLst/>
            <a:gdLst/>
            <a:ahLst/>
            <a:cxnLst/>
            <a:rect l="l" t="t" r="r" b="b"/>
            <a:pathLst>
              <a:path w="2224448" h="1465355">
                <a:moveTo>
                  <a:pt x="0" y="0"/>
                </a:moveTo>
                <a:lnTo>
                  <a:pt x="2224447" y="0"/>
                </a:lnTo>
                <a:lnTo>
                  <a:pt x="2224447" y="1465355"/>
                </a:lnTo>
                <a:lnTo>
                  <a:pt x="0" y="1465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26583">
            <a:off x="9372170" y="-288198"/>
            <a:ext cx="2243455" cy="1295595"/>
          </a:xfrm>
          <a:custGeom>
            <a:avLst/>
            <a:gdLst/>
            <a:ahLst/>
            <a:cxnLst/>
            <a:rect l="l" t="t" r="r" b="b"/>
            <a:pathLst>
              <a:path w="2243455" h="1295595">
                <a:moveTo>
                  <a:pt x="0" y="0"/>
                </a:moveTo>
                <a:lnTo>
                  <a:pt x="2243455" y="0"/>
                </a:lnTo>
                <a:lnTo>
                  <a:pt x="2243455" y="1295596"/>
                </a:lnTo>
                <a:lnTo>
                  <a:pt x="0" y="12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22055" y="3866096"/>
            <a:ext cx="13215611" cy="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耕作與儲蓄</a:t>
            </a:r>
            <a:r>
              <a:rPr lang="en-US" sz="60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60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助埃塞俄比亞婦女獲新生</a:t>
            </a:r>
            <a:endParaRPr lang="en-US" sz="6000" b="1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814238" y="5059379"/>
            <a:ext cx="11940885" cy="44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b="1" dirty="0" err="1">
                <a:solidFill>
                  <a:srgbClr val="FF7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思考問題</a:t>
            </a:r>
            <a:endParaRPr lang="en-US" sz="3200" b="1" dirty="0">
              <a:solidFill>
                <a:srgbClr val="FF75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40"/>
              </a:lnSpc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1.文中提及普遍埃塞俄比亞婦女所面對的惡性循環是什麼？為什麼她們在現有社會結構上較為脆弱？</a:t>
            </a:r>
          </a:p>
          <a:p>
            <a:pPr>
              <a:lnSpc>
                <a:spcPts val="5040"/>
              </a:lnSpc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2.糧食危機下如何影響婦女的性別定位？加入「園藝和儲蓄小組」後，她們在家庭角色上可以有什麼改變？</a:t>
            </a:r>
          </a:p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3.如果你是禾嘉琳，當想起母親、自己、女兒的成長歷程，你會對將來的生活發展有何想法？為什麼？</a:t>
            </a:r>
          </a:p>
        </p:txBody>
      </p:sp>
      <p:sp>
        <p:nvSpPr>
          <p:cNvPr id="15" name="AutoShape 15"/>
          <p:cNvSpPr/>
          <p:nvPr/>
        </p:nvSpPr>
        <p:spPr>
          <a:xfrm flipH="1" flipV="1">
            <a:off x="5402326" y="5947519"/>
            <a:ext cx="0" cy="2903507"/>
          </a:xfrm>
          <a:prstGeom prst="line">
            <a:avLst/>
          </a:prstGeom>
          <a:ln w="95250" cap="flat">
            <a:solidFill>
              <a:srgbClr val="E8C26B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>
            <a:hlinkClick r:id="rId15"/>
          </p:cNvPr>
          <p:cNvSpPr/>
          <p:nvPr/>
        </p:nvSpPr>
        <p:spPr>
          <a:xfrm>
            <a:off x="822055" y="5435646"/>
            <a:ext cx="3927254" cy="3927254"/>
          </a:xfrm>
          <a:custGeom>
            <a:avLst/>
            <a:gdLst/>
            <a:ahLst/>
            <a:cxnLst/>
            <a:rect l="l" t="t" r="r" b="b"/>
            <a:pathLst>
              <a:path w="3927254" h="3927254">
                <a:moveTo>
                  <a:pt x="0" y="0"/>
                </a:moveTo>
                <a:lnTo>
                  <a:pt x="3927254" y="0"/>
                </a:lnTo>
                <a:lnTo>
                  <a:pt x="3927254" y="3927254"/>
                </a:lnTo>
                <a:lnTo>
                  <a:pt x="0" y="3927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2007138">
            <a:off x="4693299" y="1737281"/>
            <a:ext cx="951949" cy="1444281"/>
            <a:chOff x="0" y="0"/>
            <a:chExt cx="1269266" cy="19257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8" y="0"/>
                  </a:lnTo>
                  <a:lnTo>
                    <a:pt x="583278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2439012">
              <a:off x="488813" y="501584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4831705">
              <a:off x="327359" y="115976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DD1F804E-87EE-41A5-90FA-13A4AB02ECA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664278">
            <a:off x="13807222" y="5144167"/>
            <a:ext cx="2486111" cy="1087673"/>
          </a:xfrm>
          <a:custGeom>
            <a:avLst/>
            <a:gdLst/>
            <a:ahLst/>
            <a:cxnLst/>
            <a:rect l="l" t="t" r="r" b="b"/>
            <a:pathLst>
              <a:path w="2486111" h="1087673">
                <a:moveTo>
                  <a:pt x="0" y="0"/>
                </a:moveTo>
                <a:lnTo>
                  <a:pt x="2486111" y="0"/>
                </a:lnTo>
                <a:lnTo>
                  <a:pt x="2486111" y="1087674"/>
                </a:lnTo>
                <a:lnTo>
                  <a:pt x="0" y="1087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17908">
            <a:off x="17549413" y="7518321"/>
            <a:ext cx="1269690" cy="1830184"/>
          </a:xfrm>
          <a:custGeom>
            <a:avLst/>
            <a:gdLst/>
            <a:ahLst/>
            <a:cxnLst/>
            <a:rect l="l" t="t" r="r" b="b"/>
            <a:pathLst>
              <a:path w="1269690" h="1830184">
                <a:moveTo>
                  <a:pt x="0" y="0"/>
                </a:moveTo>
                <a:lnTo>
                  <a:pt x="1269690" y="0"/>
                </a:lnTo>
                <a:lnTo>
                  <a:pt x="1269690" y="1830184"/>
                </a:lnTo>
                <a:lnTo>
                  <a:pt x="0" y="1830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50278" y="3737083"/>
            <a:ext cx="1916556" cy="819328"/>
          </a:xfrm>
          <a:custGeom>
            <a:avLst/>
            <a:gdLst/>
            <a:ahLst/>
            <a:cxnLst/>
            <a:rect l="l" t="t" r="r" b="b"/>
            <a:pathLst>
              <a:path w="1916556" h="819328">
                <a:moveTo>
                  <a:pt x="0" y="0"/>
                </a:moveTo>
                <a:lnTo>
                  <a:pt x="1916556" y="0"/>
                </a:lnTo>
                <a:lnTo>
                  <a:pt x="1916556" y="819328"/>
                </a:lnTo>
                <a:lnTo>
                  <a:pt x="0" y="819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69744">
            <a:off x="15700712" y="5563157"/>
            <a:ext cx="2532246" cy="1712431"/>
          </a:xfrm>
          <a:custGeom>
            <a:avLst/>
            <a:gdLst/>
            <a:ahLst/>
            <a:cxnLst/>
            <a:rect l="l" t="t" r="r" b="b"/>
            <a:pathLst>
              <a:path w="2532246" h="1712431">
                <a:moveTo>
                  <a:pt x="0" y="0"/>
                </a:moveTo>
                <a:lnTo>
                  <a:pt x="2532245" y="0"/>
                </a:lnTo>
                <a:lnTo>
                  <a:pt x="2532245" y="1712431"/>
                </a:lnTo>
                <a:lnTo>
                  <a:pt x="0" y="1712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6638" y="7372672"/>
            <a:ext cx="1320153" cy="1354003"/>
          </a:xfrm>
          <a:custGeom>
            <a:avLst/>
            <a:gdLst/>
            <a:ahLst/>
            <a:cxnLst/>
            <a:rect l="l" t="t" r="r" b="b"/>
            <a:pathLst>
              <a:path w="1320153" h="1354003">
                <a:moveTo>
                  <a:pt x="0" y="0"/>
                </a:moveTo>
                <a:lnTo>
                  <a:pt x="1320153" y="0"/>
                </a:lnTo>
                <a:lnTo>
                  <a:pt x="1320153" y="1354003"/>
                </a:lnTo>
                <a:lnTo>
                  <a:pt x="0" y="13540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23282">
            <a:off x="13480333" y="2742252"/>
            <a:ext cx="1305398" cy="2162150"/>
          </a:xfrm>
          <a:custGeom>
            <a:avLst/>
            <a:gdLst/>
            <a:ahLst/>
            <a:cxnLst/>
            <a:rect l="l" t="t" r="r" b="b"/>
            <a:pathLst>
              <a:path w="1305398" h="2162150">
                <a:moveTo>
                  <a:pt x="0" y="0"/>
                </a:moveTo>
                <a:lnTo>
                  <a:pt x="1305398" y="0"/>
                </a:lnTo>
                <a:lnTo>
                  <a:pt x="1305398" y="2162150"/>
                </a:lnTo>
                <a:lnTo>
                  <a:pt x="0" y="21621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26432">
            <a:off x="15108567" y="8473812"/>
            <a:ext cx="2181059" cy="1919332"/>
          </a:xfrm>
          <a:custGeom>
            <a:avLst/>
            <a:gdLst/>
            <a:ahLst/>
            <a:cxnLst/>
            <a:rect l="l" t="t" r="r" b="b"/>
            <a:pathLst>
              <a:path w="2181059" h="1919332">
                <a:moveTo>
                  <a:pt x="0" y="0"/>
                </a:moveTo>
                <a:lnTo>
                  <a:pt x="2181059" y="0"/>
                </a:lnTo>
                <a:lnTo>
                  <a:pt x="2181059" y="1919332"/>
                </a:lnTo>
                <a:lnTo>
                  <a:pt x="0" y="1919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863011">
            <a:off x="17003525" y="1580739"/>
            <a:ext cx="1844814" cy="2157677"/>
          </a:xfrm>
          <a:custGeom>
            <a:avLst/>
            <a:gdLst/>
            <a:ahLst/>
            <a:cxnLst/>
            <a:rect l="l" t="t" r="r" b="b"/>
            <a:pathLst>
              <a:path w="1844814" h="2157677">
                <a:moveTo>
                  <a:pt x="0" y="0"/>
                </a:moveTo>
                <a:lnTo>
                  <a:pt x="1844814" y="0"/>
                </a:lnTo>
                <a:lnTo>
                  <a:pt x="1844814" y="2157676"/>
                </a:lnTo>
                <a:lnTo>
                  <a:pt x="0" y="21576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75012">
            <a:off x="14267408" y="1465440"/>
            <a:ext cx="2024561" cy="1295719"/>
          </a:xfrm>
          <a:custGeom>
            <a:avLst/>
            <a:gdLst/>
            <a:ahLst/>
            <a:cxnLst/>
            <a:rect l="l" t="t" r="r" b="b"/>
            <a:pathLst>
              <a:path w="2024561" h="1295719">
                <a:moveTo>
                  <a:pt x="0" y="0"/>
                </a:moveTo>
                <a:lnTo>
                  <a:pt x="2024561" y="0"/>
                </a:lnTo>
                <a:lnTo>
                  <a:pt x="2024561" y="1295718"/>
                </a:lnTo>
                <a:lnTo>
                  <a:pt x="0" y="12957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76548" y="2114685"/>
            <a:ext cx="967875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文章閱讀</a:t>
            </a:r>
            <a:r>
              <a:rPr lang="en-US" sz="80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 (</a:t>
            </a:r>
            <a:r>
              <a:rPr lang="en-US" sz="8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延伸行動</a:t>
            </a:r>
            <a:r>
              <a:rPr lang="en-US" sz="80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41395" y="3816781"/>
            <a:ext cx="9683696" cy="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sz="60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那麼遠，這麼近</a:t>
            </a:r>
            <a:r>
              <a:rPr lang="en-US" sz="60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02459" y="5125467"/>
            <a:ext cx="10052555" cy="3139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1.咖啡的發源地是埃塞俄比亞。在香港可以買到埃塞俄比亞咖啡嗎？不妨上網搜查或經過咖啡店時留意一下！</a:t>
            </a:r>
          </a:p>
          <a:p>
            <a:pPr>
              <a:lnSpc>
                <a:spcPts val="5040"/>
              </a:lnSpc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2.查一下世界地圖，埃塞俄比亞位於非洲什麼位置？找出其鄰近的3個國家，她們都有生產咖啡嗎？</a:t>
            </a:r>
          </a:p>
        </p:txBody>
      </p:sp>
      <p:sp>
        <p:nvSpPr>
          <p:cNvPr id="17" name="AutoShape 17"/>
          <p:cNvSpPr/>
          <p:nvPr/>
        </p:nvSpPr>
        <p:spPr>
          <a:xfrm flipH="1" flipV="1">
            <a:off x="3562213" y="3482954"/>
            <a:ext cx="6777919" cy="0"/>
          </a:xfrm>
          <a:prstGeom prst="line">
            <a:avLst/>
          </a:prstGeom>
          <a:ln w="95250" cap="flat">
            <a:solidFill>
              <a:srgbClr val="E8C26B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 rot="-6807775">
            <a:off x="1752644" y="964967"/>
            <a:ext cx="951949" cy="1444281"/>
            <a:chOff x="0" y="0"/>
            <a:chExt cx="1269266" cy="19257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8" y="0"/>
                  </a:lnTo>
                  <a:lnTo>
                    <a:pt x="583278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439012">
              <a:off x="488813" y="501584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4831705">
              <a:off x="327359" y="115976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8D88E95C-A7B6-4A4F-9668-45F9CB2D1A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950462">
            <a:off x="14758447" y="8775094"/>
            <a:ext cx="1672082" cy="1402459"/>
          </a:xfrm>
          <a:custGeom>
            <a:avLst/>
            <a:gdLst/>
            <a:ahLst/>
            <a:cxnLst/>
            <a:rect l="l" t="t" r="r" b="b"/>
            <a:pathLst>
              <a:path w="1672082" h="1402459">
                <a:moveTo>
                  <a:pt x="0" y="0"/>
                </a:moveTo>
                <a:lnTo>
                  <a:pt x="1672082" y="0"/>
                </a:lnTo>
                <a:lnTo>
                  <a:pt x="1672082" y="1402459"/>
                </a:lnTo>
                <a:lnTo>
                  <a:pt x="0" y="140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347716">
            <a:off x="-244916" y="8994156"/>
            <a:ext cx="1165521" cy="1689108"/>
          </a:xfrm>
          <a:custGeom>
            <a:avLst/>
            <a:gdLst/>
            <a:ahLst/>
            <a:cxnLst/>
            <a:rect l="l" t="t" r="r" b="b"/>
            <a:pathLst>
              <a:path w="2089853" h="1951400">
                <a:moveTo>
                  <a:pt x="0" y="0"/>
                </a:moveTo>
                <a:lnTo>
                  <a:pt x="2089853" y="0"/>
                </a:lnTo>
                <a:lnTo>
                  <a:pt x="2089853" y="1951400"/>
                </a:lnTo>
                <a:lnTo>
                  <a:pt x="0" y="1951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02539">
            <a:off x="16869582" y="8355740"/>
            <a:ext cx="1831981" cy="1447265"/>
          </a:xfrm>
          <a:custGeom>
            <a:avLst/>
            <a:gdLst/>
            <a:ahLst/>
            <a:cxnLst/>
            <a:rect l="l" t="t" r="r" b="b"/>
            <a:pathLst>
              <a:path w="1831981" h="1447265">
                <a:moveTo>
                  <a:pt x="0" y="0"/>
                </a:moveTo>
                <a:lnTo>
                  <a:pt x="1831981" y="0"/>
                </a:lnTo>
                <a:lnTo>
                  <a:pt x="1831981" y="1447265"/>
                </a:lnTo>
                <a:lnTo>
                  <a:pt x="0" y="1447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23866">
            <a:off x="204331" y="5799686"/>
            <a:ext cx="988780" cy="1937950"/>
          </a:xfrm>
          <a:custGeom>
            <a:avLst/>
            <a:gdLst/>
            <a:ahLst/>
            <a:cxnLst/>
            <a:rect l="l" t="t" r="r" b="b"/>
            <a:pathLst>
              <a:path w="1082780" h="2128314">
                <a:moveTo>
                  <a:pt x="0" y="0"/>
                </a:moveTo>
                <a:lnTo>
                  <a:pt x="1082780" y="0"/>
                </a:lnTo>
                <a:lnTo>
                  <a:pt x="1082780" y="2128314"/>
                </a:lnTo>
                <a:lnTo>
                  <a:pt x="0" y="2128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880811">
            <a:off x="-138868" y="7273415"/>
            <a:ext cx="1113318" cy="1767171"/>
          </a:xfrm>
          <a:custGeom>
            <a:avLst/>
            <a:gdLst/>
            <a:ahLst/>
            <a:cxnLst/>
            <a:rect l="l" t="t" r="r" b="b"/>
            <a:pathLst>
              <a:path w="1113318" h="1767171">
                <a:moveTo>
                  <a:pt x="0" y="0"/>
                </a:moveTo>
                <a:lnTo>
                  <a:pt x="1113318" y="0"/>
                </a:lnTo>
                <a:lnTo>
                  <a:pt x="1113318" y="1767171"/>
                </a:lnTo>
                <a:lnTo>
                  <a:pt x="0" y="1767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701919">
            <a:off x="39440" y="4378364"/>
            <a:ext cx="1035622" cy="1829790"/>
          </a:xfrm>
          <a:custGeom>
            <a:avLst/>
            <a:gdLst/>
            <a:ahLst/>
            <a:cxnLst/>
            <a:rect l="l" t="t" r="r" b="b"/>
            <a:pathLst>
              <a:path w="1275623" h="2112833">
                <a:moveTo>
                  <a:pt x="0" y="0"/>
                </a:moveTo>
                <a:lnTo>
                  <a:pt x="1275623" y="0"/>
                </a:lnTo>
                <a:lnTo>
                  <a:pt x="1275623" y="2112833"/>
                </a:lnTo>
                <a:lnTo>
                  <a:pt x="0" y="21128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73920">
            <a:off x="13143136" y="9021333"/>
            <a:ext cx="1605710" cy="1063783"/>
          </a:xfrm>
          <a:custGeom>
            <a:avLst/>
            <a:gdLst/>
            <a:ahLst/>
            <a:cxnLst/>
            <a:rect l="l" t="t" r="r" b="b"/>
            <a:pathLst>
              <a:path w="1605710" h="1063783">
                <a:moveTo>
                  <a:pt x="0" y="0"/>
                </a:moveTo>
                <a:lnTo>
                  <a:pt x="1605710" y="0"/>
                </a:lnTo>
                <a:lnTo>
                  <a:pt x="1605710" y="1063783"/>
                </a:lnTo>
                <a:lnTo>
                  <a:pt x="0" y="10637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 flipH="1" flipV="1">
            <a:off x="6772570" y="5128625"/>
            <a:ext cx="0" cy="2903507"/>
          </a:xfrm>
          <a:prstGeom prst="line">
            <a:avLst/>
          </a:prstGeom>
          <a:ln w="95250" cap="flat">
            <a:solidFill>
              <a:srgbClr val="E8C26B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>
            <a:hlinkClick r:id="rId17"/>
          </p:cNvPr>
          <p:cNvSpPr/>
          <p:nvPr/>
        </p:nvSpPr>
        <p:spPr>
          <a:xfrm>
            <a:off x="2303327" y="4596317"/>
            <a:ext cx="3968123" cy="3968123"/>
          </a:xfrm>
          <a:custGeom>
            <a:avLst/>
            <a:gdLst/>
            <a:ahLst/>
            <a:cxnLst/>
            <a:rect l="l" t="t" r="r" b="b"/>
            <a:pathLst>
              <a:path w="3968123" h="3968123">
                <a:moveTo>
                  <a:pt x="0" y="0"/>
                </a:moveTo>
                <a:lnTo>
                  <a:pt x="3968123" y="0"/>
                </a:lnTo>
                <a:lnTo>
                  <a:pt x="3968123" y="3968124"/>
                </a:lnTo>
                <a:lnTo>
                  <a:pt x="0" y="39681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190361" y="4344386"/>
            <a:ext cx="10679848" cy="4422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b="1" dirty="0" err="1">
                <a:solidFill>
                  <a:srgbClr val="FF75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思考問題</a:t>
            </a:r>
            <a:endParaRPr lang="en-US" sz="3200" b="1" dirty="0">
              <a:solidFill>
                <a:srgbClr val="FF75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40"/>
              </a:lnSpc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1.資料中提及出現糧食危機的地方，有什麼共通點？</a:t>
            </a:r>
          </a:p>
          <a:p>
            <a:pPr>
              <a:lnSpc>
                <a:spcPts val="5040"/>
              </a:lnSpc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40"/>
              </a:lnSpc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2.泥土與糧食危機有什麼關係？</a:t>
            </a:r>
          </a:p>
          <a:p>
            <a:pPr>
              <a:lnSpc>
                <a:spcPts val="5040"/>
              </a:lnSpc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3.何謂「氣候智慧型農業」？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何以見得它是針對糧食危機的長遠解決方法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3800" y="1996276"/>
            <a:ext cx="81153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文章閱讀</a:t>
            </a:r>
            <a:r>
              <a:rPr lang="en-US" sz="80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92298" y="3047201"/>
            <a:ext cx="13215611" cy="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氣候智慧型農業 保障糧食供應</a:t>
            </a:r>
          </a:p>
        </p:txBody>
      </p:sp>
      <p:grpSp>
        <p:nvGrpSpPr>
          <p:cNvPr id="16" name="Group 16"/>
          <p:cNvGrpSpPr/>
          <p:nvPr/>
        </p:nvGrpSpPr>
        <p:grpSpPr>
          <a:xfrm rot="-2007138">
            <a:off x="6140949" y="882319"/>
            <a:ext cx="951949" cy="1444281"/>
            <a:chOff x="0" y="0"/>
            <a:chExt cx="1269266" cy="192570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8" y="0"/>
                  </a:lnTo>
                  <a:lnTo>
                    <a:pt x="583278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2439012">
              <a:off x="488813" y="501584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4831705">
              <a:off x="327359" y="115976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5277498C-8F2B-4D7B-BB0E-DDC8DC2811A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757381" y="2577447"/>
            <a:ext cx="1144103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國際救援工作與協作</a:t>
            </a:r>
            <a:endParaRPr lang="en-US" sz="8000" dirty="0">
              <a:solidFill>
                <a:srgbClr val="FF7539"/>
              </a:solidFill>
              <a:latin typeface="DFKanTingLiuHK-W9" panose="03000900000000000000" pitchFamily="66" charset="-120"/>
              <a:ea typeface="DFKanTingLiuHK-W9" panose="03000900000000000000" pitchFamily="66" charset="-12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95996" y="4902177"/>
            <a:ext cx="3899986" cy="3001889"/>
            <a:chOff x="0" y="0"/>
            <a:chExt cx="6981848" cy="5374053"/>
          </a:xfrm>
        </p:grpSpPr>
        <p:sp>
          <p:nvSpPr>
            <p:cNvPr id="5" name="Freeform 5"/>
            <p:cNvSpPr/>
            <p:nvPr/>
          </p:nvSpPr>
          <p:spPr>
            <a:xfrm>
              <a:off x="0" y="-2540"/>
              <a:ext cx="6981848" cy="5376593"/>
            </a:xfrm>
            <a:custGeom>
              <a:avLst/>
              <a:gdLst/>
              <a:ahLst/>
              <a:cxnLst/>
              <a:rect l="l" t="t" r="r" b="b"/>
              <a:pathLst>
                <a:path w="6981848" h="5376593">
                  <a:moveTo>
                    <a:pt x="6979308" y="1334818"/>
                  </a:moveTo>
                  <a:lnTo>
                    <a:pt x="6981848" y="1303018"/>
                  </a:lnTo>
                  <a:lnTo>
                    <a:pt x="6975498" y="1310968"/>
                  </a:lnTo>
                  <a:lnTo>
                    <a:pt x="6975498" y="1260618"/>
                  </a:lnTo>
                  <a:cubicBezTo>
                    <a:pt x="6975498" y="1257968"/>
                    <a:pt x="6974228" y="1250018"/>
                    <a:pt x="6972958" y="1239418"/>
                  </a:cubicBezTo>
                  <a:lnTo>
                    <a:pt x="6972958" y="1234118"/>
                  </a:lnTo>
                  <a:lnTo>
                    <a:pt x="6971688" y="1234118"/>
                  </a:lnTo>
                  <a:cubicBezTo>
                    <a:pt x="6970418" y="1223518"/>
                    <a:pt x="6966608" y="1223518"/>
                    <a:pt x="6965338" y="1223518"/>
                  </a:cubicBezTo>
                  <a:cubicBezTo>
                    <a:pt x="6965338" y="1138717"/>
                    <a:pt x="6966608" y="1051267"/>
                    <a:pt x="6967878" y="966467"/>
                  </a:cubicBezTo>
                  <a:cubicBezTo>
                    <a:pt x="6967878" y="942616"/>
                    <a:pt x="6969148" y="921416"/>
                    <a:pt x="6969148" y="897566"/>
                  </a:cubicBezTo>
                  <a:lnTo>
                    <a:pt x="6972958" y="897566"/>
                  </a:lnTo>
                  <a:lnTo>
                    <a:pt x="6972958" y="847090"/>
                  </a:lnTo>
                  <a:lnTo>
                    <a:pt x="6976768" y="847090"/>
                  </a:lnTo>
                  <a:lnTo>
                    <a:pt x="6976768" y="816610"/>
                  </a:lnTo>
                  <a:cubicBezTo>
                    <a:pt x="6979308" y="781050"/>
                    <a:pt x="6981848" y="726440"/>
                    <a:pt x="6979308" y="692150"/>
                  </a:cubicBezTo>
                  <a:cubicBezTo>
                    <a:pt x="6980578" y="674370"/>
                    <a:pt x="6978038" y="652780"/>
                    <a:pt x="6976768" y="641350"/>
                  </a:cubicBezTo>
                  <a:lnTo>
                    <a:pt x="6978038" y="641350"/>
                  </a:lnTo>
                  <a:lnTo>
                    <a:pt x="6974228" y="542290"/>
                  </a:lnTo>
                  <a:lnTo>
                    <a:pt x="6975498" y="541020"/>
                  </a:lnTo>
                  <a:lnTo>
                    <a:pt x="6975498" y="537210"/>
                  </a:lnTo>
                  <a:cubicBezTo>
                    <a:pt x="6975498" y="502920"/>
                    <a:pt x="6974228" y="468630"/>
                    <a:pt x="6974228" y="431800"/>
                  </a:cubicBezTo>
                  <a:cubicBezTo>
                    <a:pt x="6971688" y="361950"/>
                    <a:pt x="6970418" y="290830"/>
                    <a:pt x="6976768" y="213360"/>
                  </a:cubicBezTo>
                  <a:lnTo>
                    <a:pt x="6976768" y="207010"/>
                  </a:lnTo>
                  <a:cubicBezTo>
                    <a:pt x="6975498" y="191770"/>
                    <a:pt x="6975498" y="176530"/>
                    <a:pt x="6975498" y="158750"/>
                  </a:cubicBezTo>
                  <a:lnTo>
                    <a:pt x="6975498" y="80010"/>
                  </a:lnTo>
                  <a:lnTo>
                    <a:pt x="6980578" y="59690"/>
                  </a:lnTo>
                  <a:lnTo>
                    <a:pt x="6980578" y="8890"/>
                  </a:lnTo>
                  <a:lnTo>
                    <a:pt x="6974228" y="8890"/>
                  </a:lnTo>
                  <a:cubicBezTo>
                    <a:pt x="6936128" y="8890"/>
                    <a:pt x="6880248" y="7620"/>
                    <a:pt x="6865008" y="7620"/>
                  </a:cubicBezTo>
                  <a:cubicBezTo>
                    <a:pt x="6837068" y="7620"/>
                    <a:pt x="6821828" y="7620"/>
                    <a:pt x="6814208" y="8890"/>
                  </a:cubicBezTo>
                  <a:cubicBezTo>
                    <a:pt x="6781188" y="0"/>
                    <a:pt x="6702448" y="1270"/>
                    <a:pt x="6626248" y="3810"/>
                  </a:cubicBezTo>
                  <a:cubicBezTo>
                    <a:pt x="6588148" y="5080"/>
                    <a:pt x="6551318" y="5080"/>
                    <a:pt x="6525918" y="3810"/>
                  </a:cubicBezTo>
                  <a:lnTo>
                    <a:pt x="6522108" y="3810"/>
                  </a:lnTo>
                  <a:lnTo>
                    <a:pt x="6519568" y="10160"/>
                  </a:lnTo>
                  <a:cubicBezTo>
                    <a:pt x="6468768" y="10160"/>
                    <a:pt x="6419238" y="11430"/>
                    <a:pt x="6354468" y="13970"/>
                  </a:cubicBezTo>
                  <a:lnTo>
                    <a:pt x="6343038" y="13970"/>
                  </a:lnTo>
                  <a:lnTo>
                    <a:pt x="6344308" y="16510"/>
                  </a:lnTo>
                  <a:lnTo>
                    <a:pt x="6311288" y="16510"/>
                  </a:lnTo>
                  <a:lnTo>
                    <a:pt x="6311288" y="21590"/>
                  </a:lnTo>
                  <a:cubicBezTo>
                    <a:pt x="6288428" y="21590"/>
                    <a:pt x="6264298" y="20320"/>
                    <a:pt x="6237628" y="19050"/>
                  </a:cubicBezTo>
                  <a:cubicBezTo>
                    <a:pt x="6214768" y="17780"/>
                    <a:pt x="6191908" y="17780"/>
                    <a:pt x="6169048" y="16510"/>
                  </a:cubicBezTo>
                  <a:lnTo>
                    <a:pt x="6169048" y="15240"/>
                  </a:lnTo>
                  <a:cubicBezTo>
                    <a:pt x="6161428" y="13970"/>
                    <a:pt x="6152538" y="13970"/>
                    <a:pt x="6144918" y="12700"/>
                  </a:cubicBezTo>
                  <a:lnTo>
                    <a:pt x="6143648" y="44450"/>
                  </a:lnTo>
                  <a:lnTo>
                    <a:pt x="6139838" y="44450"/>
                  </a:lnTo>
                  <a:lnTo>
                    <a:pt x="6139838" y="13970"/>
                  </a:lnTo>
                  <a:cubicBezTo>
                    <a:pt x="6017643" y="10160"/>
                    <a:pt x="5861074" y="12700"/>
                    <a:pt x="5708323" y="15240"/>
                  </a:cubicBezTo>
                  <a:cubicBezTo>
                    <a:pt x="5551754" y="17780"/>
                    <a:pt x="5402823" y="20320"/>
                    <a:pt x="5265347" y="16510"/>
                  </a:cubicBezTo>
                  <a:cubicBezTo>
                    <a:pt x="5200428" y="17780"/>
                    <a:pt x="5150784" y="17780"/>
                    <a:pt x="5108778" y="16510"/>
                  </a:cubicBezTo>
                  <a:lnTo>
                    <a:pt x="5108778" y="15240"/>
                  </a:lnTo>
                  <a:lnTo>
                    <a:pt x="4978940" y="12700"/>
                  </a:lnTo>
                  <a:lnTo>
                    <a:pt x="4978940" y="16510"/>
                  </a:lnTo>
                  <a:cubicBezTo>
                    <a:pt x="4936934" y="16510"/>
                    <a:pt x="4891109" y="17780"/>
                    <a:pt x="4841465" y="17780"/>
                  </a:cubicBezTo>
                  <a:lnTo>
                    <a:pt x="4810915" y="12700"/>
                  </a:lnTo>
                  <a:lnTo>
                    <a:pt x="4791821" y="12700"/>
                  </a:lnTo>
                  <a:cubicBezTo>
                    <a:pt x="4742177" y="11430"/>
                    <a:pt x="4719265" y="11430"/>
                    <a:pt x="4711627" y="19050"/>
                  </a:cubicBezTo>
                  <a:lnTo>
                    <a:pt x="4711627" y="21590"/>
                  </a:lnTo>
                  <a:cubicBezTo>
                    <a:pt x="4692533" y="22860"/>
                    <a:pt x="4673439" y="22860"/>
                    <a:pt x="4658165" y="24130"/>
                  </a:cubicBezTo>
                  <a:cubicBezTo>
                    <a:pt x="4619977" y="19050"/>
                    <a:pt x="4570333" y="20320"/>
                    <a:pt x="4513051" y="20320"/>
                  </a:cubicBezTo>
                  <a:cubicBezTo>
                    <a:pt x="4455770" y="21590"/>
                    <a:pt x="4394670" y="21590"/>
                    <a:pt x="4352664" y="16510"/>
                  </a:cubicBezTo>
                  <a:lnTo>
                    <a:pt x="4348845" y="15240"/>
                  </a:lnTo>
                  <a:lnTo>
                    <a:pt x="4341207" y="15240"/>
                  </a:lnTo>
                  <a:cubicBezTo>
                    <a:pt x="4322113" y="16510"/>
                    <a:pt x="4245738" y="17780"/>
                    <a:pt x="4173182" y="19050"/>
                  </a:cubicBezTo>
                  <a:cubicBezTo>
                    <a:pt x="4104444" y="20320"/>
                    <a:pt x="4028069" y="21590"/>
                    <a:pt x="3966969" y="22860"/>
                  </a:cubicBezTo>
                  <a:cubicBezTo>
                    <a:pt x="3955513" y="20320"/>
                    <a:pt x="3932600" y="19050"/>
                    <a:pt x="3905869" y="19050"/>
                  </a:cubicBezTo>
                  <a:cubicBezTo>
                    <a:pt x="3818037" y="20320"/>
                    <a:pt x="3718749" y="21590"/>
                    <a:pt x="3596549" y="21590"/>
                  </a:cubicBezTo>
                  <a:lnTo>
                    <a:pt x="3592731" y="20320"/>
                  </a:lnTo>
                  <a:lnTo>
                    <a:pt x="3573637" y="21590"/>
                  </a:lnTo>
                  <a:cubicBezTo>
                    <a:pt x="3493443" y="21590"/>
                    <a:pt x="3413249" y="20320"/>
                    <a:pt x="3333055" y="20320"/>
                  </a:cubicBezTo>
                  <a:lnTo>
                    <a:pt x="3333055" y="17780"/>
                  </a:lnTo>
                  <a:cubicBezTo>
                    <a:pt x="3310142" y="19050"/>
                    <a:pt x="3287230" y="19050"/>
                    <a:pt x="3268136" y="20320"/>
                  </a:cubicBezTo>
                  <a:lnTo>
                    <a:pt x="3237586" y="20320"/>
                  </a:lnTo>
                  <a:cubicBezTo>
                    <a:pt x="3050467" y="19050"/>
                    <a:pt x="2855710" y="17780"/>
                    <a:pt x="2657135" y="17780"/>
                  </a:cubicBezTo>
                  <a:lnTo>
                    <a:pt x="2649497" y="17780"/>
                  </a:lnTo>
                  <a:lnTo>
                    <a:pt x="2638041" y="22860"/>
                  </a:lnTo>
                  <a:lnTo>
                    <a:pt x="2638041" y="27940"/>
                  </a:lnTo>
                  <a:lnTo>
                    <a:pt x="2630403" y="27940"/>
                  </a:lnTo>
                  <a:lnTo>
                    <a:pt x="2393640" y="16510"/>
                  </a:lnTo>
                  <a:cubicBezTo>
                    <a:pt x="2359271" y="16510"/>
                    <a:pt x="2340178" y="19050"/>
                    <a:pt x="2317265" y="20320"/>
                  </a:cubicBezTo>
                  <a:cubicBezTo>
                    <a:pt x="2282896" y="22860"/>
                    <a:pt x="2252346" y="26670"/>
                    <a:pt x="2153058" y="21590"/>
                  </a:cubicBezTo>
                  <a:lnTo>
                    <a:pt x="2153058" y="24130"/>
                  </a:lnTo>
                  <a:lnTo>
                    <a:pt x="1912476" y="24130"/>
                  </a:lnTo>
                  <a:cubicBezTo>
                    <a:pt x="1633707" y="24130"/>
                    <a:pt x="1312931" y="24130"/>
                    <a:pt x="1064712" y="19050"/>
                  </a:cubicBezTo>
                  <a:lnTo>
                    <a:pt x="961605" y="17780"/>
                  </a:lnTo>
                  <a:lnTo>
                    <a:pt x="1003612" y="24130"/>
                  </a:lnTo>
                  <a:lnTo>
                    <a:pt x="980699" y="24130"/>
                  </a:lnTo>
                  <a:cubicBezTo>
                    <a:pt x="88141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3116"/>
                    <a:pt x="6350" y="889616"/>
                    <a:pt x="6350" y="1006217"/>
                  </a:cubicBezTo>
                  <a:lnTo>
                    <a:pt x="10160" y="1006217"/>
                  </a:lnTo>
                  <a:lnTo>
                    <a:pt x="10160" y="1019467"/>
                  </a:lnTo>
                  <a:lnTo>
                    <a:pt x="19050" y="1022117"/>
                  </a:lnTo>
                  <a:lnTo>
                    <a:pt x="19050" y="1059217"/>
                  </a:lnTo>
                  <a:lnTo>
                    <a:pt x="12700" y="1059217"/>
                  </a:lnTo>
                  <a:lnTo>
                    <a:pt x="16510" y="1165217"/>
                  </a:lnTo>
                  <a:lnTo>
                    <a:pt x="16510" y="1181117"/>
                  </a:lnTo>
                  <a:cubicBezTo>
                    <a:pt x="13970" y="1279168"/>
                    <a:pt x="10160" y="1379868"/>
                    <a:pt x="16510" y="1448768"/>
                  </a:cubicBezTo>
                  <a:cubicBezTo>
                    <a:pt x="16510" y="1454068"/>
                    <a:pt x="16510" y="1456718"/>
                    <a:pt x="15240" y="1459368"/>
                  </a:cubicBezTo>
                  <a:lnTo>
                    <a:pt x="12700" y="1462018"/>
                  </a:lnTo>
                  <a:lnTo>
                    <a:pt x="12700" y="1472618"/>
                  </a:lnTo>
                  <a:cubicBezTo>
                    <a:pt x="13970" y="1499119"/>
                    <a:pt x="13970" y="1538869"/>
                    <a:pt x="15240" y="1581269"/>
                  </a:cubicBezTo>
                  <a:cubicBezTo>
                    <a:pt x="16510" y="1666069"/>
                    <a:pt x="19050" y="1761469"/>
                    <a:pt x="21590" y="1806520"/>
                  </a:cubicBezTo>
                  <a:cubicBezTo>
                    <a:pt x="21590" y="1811820"/>
                    <a:pt x="20320" y="1817120"/>
                    <a:pt x="20320" y="1819770"/>
                  </a:cubicBezTo>
                  <a:cubicBezTo>
                    <a:pt x="20320" y="1822420"/>
                    <a:pt x="19050" y="1825070"/>
                    <a:pt x="19050" y="1827720"/>
                  </a:cubicBezTo>
                  <a:lnTo>
                    <a:pt x="21590" y="1827720"/>
                  </a:lnTo>
                  <a:lnTo>
                    <a:pt x="21590" y="1830370"/>
                  </a:lnTo>
                  <a:cubicBezTo>
                    <a:pt x="15240" y="1891320"/>
                    <a:pt x="17780" y="2018521"/>
                    <a:pt x="20320" y="2132471"/>
                  </a:cubicBezTo>
                  <a:cubicBezTo>
                    <a:pt x="21590" y="2217271"/>
                    <a:pt x="24130" y="2323271"/>
                    <a:pt x="20320" y="2344472"/>
                  </a:cubicBezTo>
                  <a:lnTo>
                    <a:pt x="16510" y="2344472"/>
                  </a:lnTo>
                  <a:lnTo>
                    <a:pt x="17780" y="2548522"/>
                  </a:lnTo>
                  <a:lnTo>
                    <a:pt x="11430" y="2548522"/>
                  </a:lnTo>
                  <a:cubicBezTo>
                    <a:pt x="11430" y="2572373"/>
                    <a:pt x="10160" y="2593572"/>
                    <a:pt x="10160" y="2614773"/>
                  </a:cubicBezTo>
                  <a:lnTo>
                    <a:pt x="8890" y="2612123"/>
                  </a:lnTo>
                  <a:lnTo>
                    <a:pt x="10160" y="2643923"/>
                  </a:lnTo>
                  <a:lnTo>
                    <a:pt x="10160" y="2651873"/>
                  </a:lnTo>
                  <a:lnTo>
                    <a:pt x="13970" y="2850624"/>
                  </a:lnTo>
                  <a:lnTo>
                    <a:pt x="21590" y="2850624"/>
                  </a:lnTo>
                  <a:cubicBezTo>
                    <a:pt x="22860" y="2863874"/>
                    <a:pt x="22860" y="2877124"/>
                    <a:pt x="24130" y="2887724"/>
                  </a:cubicBezTo>
                  <a:lnTo>
                    <a:pt x="22860" y="2885073"/>
                  </a:lnTo>
                  <a:lnTo>
                    <a:pt x="21590" y="2927474"/>
                  </a:lnTo>
                  <a:cubicBezTo>
                    <a:pt x="20320" y="2969874"/>
                    <a:pt x="20320" y="3004324"/>
                    <a:pt x="20320" y="3036124"/>
                  </a:cubicBezTo>
                  <a:cubicBezTo>
                    <a:pt x="17780" y="3052024"/>
                    <a:pt x="15240" y="3067924"/>
                    <a:pt x="13970" y="3086474"/>
                  </a:cubicBezTo>
                  <a:lnTo>
                    <a:pt x="12700" y="3094425"/>
                  </a:lnTo>
                  <a:lnTo>
                    <a:pt x="12700" y="3099724"/>
                  </a:lnTo>
                  <a:cubicBezTo>
                    <a:pt x="13970" y="3102375"/>
                    <a:pt x="15240" y="3112974"/>
                    <a:pt x="16510" y="3160675"/>
                  </a:cubicBezTo>
                  <a:cubicBezTo>
                    <a:pt x="16510" y="3224275"/>
                    <a:pt x="19050" y="3277275"/>
                    <a:pt x="22860" y="3359425"/>
                  </a:cubicBezTo>
                  <a:lnTo>
                    <a:pt x="12700" y="3436275"/>
                  </a:lnTo>
                  <a:cubicBezTo>
                    <a:pt x="8890" y="3465426"/>
                    <a:pt x="8890" y="3473376"/>
                    <a:pt x="8890" y="3486626"/>
                  </a:cubicBezTo>
                  <a:cubicBezTo>
                    <a:pt x="8890" y="3497226"/>
                    <a:pt x="8890" y="3513126"/>
                    <a:pt x="5080" y="3558176"/>
                  </a:cubicBezTo>
                  <a:lnTo>
                    <a:pt x="8890" y="3560826"/>
                  </a:lnTo>
                  <a:cubicBezTo>
                    <a:pt x="10160" y="3576726"/>
                    <a:pt x="10160" y="3637676"/>
                    <a:pt x="10160" y="3677427"/>
                  </a:cubicBezTo>
                  <a:cubicBezTo>
                    <a:pt x="10160" y="3756927"/>
                    <a:pt x="10160" y="3786077"/>
                    <a:pt x="12700" y="3794027"/>
                  </a:cubicBezTo>
                  <a:cubicBezTo>
                    <a:pt x="10160" y="3831127"/>
                    <a:pt x="8890" y="3865577"/>
                    <a:pt x="8890" y="3902678"/>
                  </a:cubicBezTo>
                  <a:cubicBezTo>
                    <a:pt x="7620" y="3945077"/>
                    <a:pt x="7620" y="3990128"/>
                    <a:pt x="2540" y="4045778"/>
                  </a:cubicBezTo>
                  <a:lnTo>
                    <a:pt x="0" y="4077578"/>
                  </a:lnTo>
                  <a:lnTo>
                    <a:pt x="6350" y="4069628"/>
                  </a:lnTo>
                  <a:lnTo>
                    <a:pt x="6350" y="4119978"/>
                  </a:lnTo>
                  <a:cubicBezTo>
                    <a:pt x="6350" y="4122628"/>
                    <a:pt x="7620" y="4130578"/>
                    <a:pt x="8890" y="4141178"/>
                  </a:cubicBezTo>
                  <a:lnTo>
                    <a:pt x="8890" y="4146478"/>
                  </a:lnTo>
                  <a:lnTo>
                    <a:pt x="10160" y="4146478"/>
                  </a:lnTo>
                  <a:cubicBezTo>
                    <a:pt x="11430" y="4157078"/>
                    <a:pt x="15240" y="4157078"/>
                    <a:pt x="16510" y="4157078"/>
                  </a:cubicBezTo>
                  <a:cubicBezTo>
                    <a:pt x="16510" y="4241879"/>
                    <a:pt x="15240" y="4329329"/>
                    <a:pt x="13970" y="4414129"/>
                  </a:cubicBezTo>
                  <a:cubicBezTo>
                    <a:pt x="13970" y="4437979"/>
                    <a:pt x="12700" y="4459180"/>
                    <a:pt x="12700" y="4483029"/>
                  </a:cubicBezTo>
                  <a:lnTo>
                    <a:pt x="8890" y="4483029"/>
                  </a:lnTo>
                  <a:lnTo>
                    <a:pt x="8890" y="4529503"/>
                  </a:lnTo>
                  <a:lnTo>
                    <a:pt x="6350" y="4529503"/>
                  </a:lnTo>
                  <a:lnTo>
                    <a:pt x="6350" y="4559983"/>
                  </a:lnTo>
                  <a:cubicBezTo>
                    <a:pt x="3810" y="4595543"/>
                    <a:pt x="1270" y="4650153"/>
                    <a:pt x="3810" y="4684443"/>
                  </a:cubicBezTo>
                  <a:cubicBezTo>
                    <a:pt x="2540" y="4702223"/>
                    <a:pt x="5080" y="4723813"/>
                    <a:pt x="6350" y="4735243"/>
                  </a:cubicBezTo>
                  <a:lnTo>
                    <a:pt x="5080" y="4735243"/>
                  </a:lnTo>
                  <a:lnTo>
                    <a:pt x="8890" y="4834303"/>
                  </a:lnTo>
                  <a:lnTo>
                    <a:pt x="7620" y="4835573"/>
                  </a:lnTo>
                  <a:lnTo>
                    <a:pt x="7620" y="4839383"/>
                  </a:lnTo>
                  <a:cubicBezTo>
                    <a:pt x="7620" y="4873673"/>
                    <a:pt x="8890" y="4907963"/>
                    <a:pt x="8890" y="4944793"/>
                  </a:cubicBezTo>
                  <a:cubicBezTo>
                    <a:pt x="11430" y="5014643"/>
                    <a:pt x="12700" y="5085763"/>
                    <a:pt x="6350" y="5163233"/>
                  </a:cubicBezTo>
                  <a:lnTo>
                    <a:pt x="6350" y="5169583"/>
                  </a:lnTo>
                  <a:cubicBezTo>
                    <a:pt x="7620" y="5184823"/>
                    <a:pt x="7620" y="5200063"/>
                    <a:pt x="7620" y="5217843"/>
                  </a:cubicBezTo>
                  <a:lnTo>
                    <a:pt x="7620" y="5296583"/>
                  </a:lnTo>
                  <a:lnTo>
                    <a:pt x="2540" y="5316903"/>
                  </a:lnTo>
                  <a:lnTo>
                    <a:pt x="2540" y="5367703"/>
                  </a:lnTo>
                  <a:lnTo>
                    <a:pt x="8890" y="5367703"/>
                  </a:lnTo>
                  <a:cubicBezTo>
                    <a:pt x="46990" y="5367703"/>
                    <a:pt x="102870" y="5368973"/>
                    <a:pt x="118110" y="5368973"/>
                  </a:cubicBezTo>
                  <a:cubicBezTo>
                    <a:pt x="146050" y="5368973"/>
                    <a:pt x="161290" y="5368973"/>
                    <a:pt x="168910" y="5367703"/>
                  </a:cubicBezTo>
                  <a:cubicBezTo>
                    <a:pt x="189230" y="5372783"/>
                    <a:pt x="227330" y="5374053"/>
                    <a:pt x="271780" y="5374053"/>
                  </a:cubicBezTo>
                  <a:cubicBezTo>
                    <a:pt x="298450" y="5374053"/>
                    <a:pt x="327660" y="5374053"/>
                    <a:pt x="356870" y="5372783"/>
                  </a:cubicBezTo>
                  <a:cubicBezTo>
                    <a:pt x="394970" y="5371513"/>
                    <a:pt x="431800" y="5371513"/>
                    <a:pt x="457200" y="5372783"/>
                  </a:cubicBezTo>
                  <a:lnTo>
                    <a:pt x="461010" y="5372783"/>
                  </a:lnTo>
                  <a:lnTo>
                    <a:pt x="463550" y="5366433"/>
                  </a:lnTo>
                  <a:cubicBezTo>
                    <a:pt x="514350" y="5366433"/>
                    <a:pt x="563880" y="5365163"/>
                    <a:pt x="628650" y="5362623"/>
                  </a:cubicBezTo>
                  <a:lnTo>
                    <a:pt x="640080" y="5362623"/>
                  </a:lnTo>
                  <a:lnTo>
                    <a:pt x="638810" y="5360083"/>
                  </a:lnTo>
                  <a:lnTo>
                    <a:pt x="671830" y="5360083"/>
                  </a:lnTo>
                  <a:lnTo>
                    <a:pt x="671830" y="5355003"/>
                  </a:lnTo>
                  <a:cubicBezTo>
                    <a:pt x="694690" y="5355003"/>
                    <a:pt x="718820" y="5356273"/>
                    <a:pt x="745490" y="5357543"/>
                  </a:cubicBezTo>
                  <a:cubicBezTo>
                    <a:pt x="763270" y="5358813"/>
                    <a:pt x="781050" y="5358813"/>
                    <a:pt x="798830" y="5360083"/>
                  </a:cubicBezTo>
                  <a:lnTo>
                    <a:pt x="798830" y="5371513"/>
                  </a:lnTo>
                  <a:lnTo>
                    <a:pt x="1057074" y="5371513"/>
                  </a:lnTo>
                  <a:cubicBezTo>
                    <a:pt x="1129631" y="5371513"/>
                    <a:pt x="1198368" y="5370243"/>
                    <a:pt x="1270925" y="5368973"/>
                  </a:cubicBezTo>
                  <a:cubicBezTo>
                    <a:pt x="1427494" y="5366433"/>
                    <a:pt x="1576425" y="5363893"/>
                    <a:pt x="1713901" y="5367703"/>
                  </a:cubicBezTo>
                  <a:cubicBezTo>
                    <a:pt x="1778820" y="5366433"/>
                    <a:pt x="1828464" y="5366433"/>
                    <a:pt x="1870470" y="5367703"/>
                  </a:cubicBezTo>
                  <a:lnTo>
                    <a:pt x="1870470" y="5368973"/>
                  </a:lnTo>
                  <a:lnTo>
                    <a:pt x="1897201" y="5368973"/>
                  </a:lnTo>
                  <a:lnTo>
                    <a:pt x="1996489" y="5371513"/>
                  </a:lnTo>
                  <a:lnTo>
                    <a:pt x="1996489" y="5367703"/>
                  </a:lnTo>
                  <a:cubicBezTo>
                    <a:pt x="2038495" y="5367703"/>
                    <a:pt x="2084321" y="5366433"/>
                    <a:pt x="2133964" y="5366433"/>
                  </a:cubicBezTo>
                  <a:lnTo>
                    <a:pt x="2168333" y="5372783"/>
                  </a:lnTo>
                  <a:lnTo>
                    <a:pt x="2191246" y="5372783"/>
                  </a:lnTo>
                  <a:cubicBezTo>
                    <a:pt x="2240890" y="5374053"/>
                    <a:pt x="2263802" y="5374053"/>
                    <a:pt x="2271440" y="5366433"/>
                  </a:cubicBezTo>
                  <a:lnTo>
                    <a:pt x="2271440" y="5363893"/>
                  </a:lnTo>
                  <a:cubicBezTo>
                    <a:pt x="2290534" y="5362623"/>
                    <a:pt x="2309627" y="5362623"/>
                    <a:pt x="2324902" y="5361353"/>
                  </a:cubicBezTo>
                  <a:cubicBezTo>
                    <a:pt x="2363090" y="5366433"/>
                    <a:pt x="2412734" y="5365163"/>
                    <a:pt x="2470015" y="5365163"/>
                  </a:cubicBezTo>
                  <a:cubicBezTo>
                    <a:pt x="2527297" y="5363893"/>
                    <a:pt x="2588397" y="5363893"/>
                    <a:pt x="2630403" y="5368973"/>
                  </a:cubicBezTo>
                  <a:lnTo>
                    <a:pt x="2634222" y="5370243"/>
                  </a:lnTo>
                  <a:lnTo>
                    <a:pt x="2641859" y="5370243"/>
                  </a:lnTo>
                  <a:cubicBezTo>
                    <a:pt x="2660953" y="5368973"/>
                    <a:pt x="2737328" y="5367703"/>
                    <a:pt x="2809885" y="5366433"/>
                  </a:cubicBezTo>
                  <a:cubicBezTo>
                    <a:pt x="2878622" y="5365163"/>
                    <a:pt x="2954998" y="5363893"/>
                    <a:pt x="3016098" y="5362623"/>
                  </a:cubicBezTo>
                  <a:cubicBezTo>
                    <a:pt x="3027554" y="5365163"/>
                    <a:pt x="3054285" y="5366433"/>
                    <a:pt x="3077198" y="5366433"/>
                  </a:cubicBezTo>
                  <a:cubicBezTo>
                    <a:pt x="3165029" y="5365163"/>
                    <a:pt x="3264317" y="5363893"/>
                    <a:pt x="3386517" y="5363893"/>
                  </a:cubicBezTo>
                  <a:lnTo>
                    <a:pt x="3390336" y="5365163"/>
                  </a:lnTo>
                  <a:lnTo>
                    <a:pt x="3409430" y="5363893"/>
                  </a:lnTo>
                  <a:cubicBezTo>
                    <a:pt x="3489624" y="5363893"/>
                    <a:pt x="3569818" y="5365163"/>
                    <a:pt x="3650012" y="5365163"/>
                  </a:cubicBezTo>
                  <a:lnTo>
                    <a:pt x="3650012" y="5367703"/>
                  </a:lnTo>
                  <a:lnTo>
                    <a:pt x="3714931" y="5365163"/>
                  </a:lnTo>
                  <a:lnTo>
                    <a:pt x="3745481" y="5365163"/>
                  </a:lnTo>
                  <a:cubicBezTo>
                    <a:pt x="3932600" y="5366433"/>
                    <a:pt x="4127357" y="5367703"/>
                    <a:pt x="4325932" y="5367703"/>
                  </a:cubicBezTo>
                  <a:lnTo>
                    <a:pt x="4333570" y="5367703"/>
                  </a:lnTo>
                  <a:lnTo>
                    <a:pt x="4345026" y="5362623"/>
                  </a:lnTo>
                  <a:lnTo>
                    <a:pt x="4345026" y="5357543"/>
                  </a:lnTo>
                  <a:lnTo>
                    <a:pt x="4352664" y="5357543"/>
                  </a:lnTo>
                  <a:lnTo>
                    <a:pt x="4589426" y="5368973"/>
                  </a:lnTo>
                  <a:cubicBezTo>
                    <a:pt x="4623795" y="5368973"/>
                    <a:pt x="4642889" y="5366433"/>
                    <a:pt x="4665802" y="5365163"/>
                  </a:cubicBezTo>
                  <a:cubicBezTo>
                    <a:pt x="4700170" y="5362623"/>
                    <a:pt x="4730721" y="5358813"/>
                    <a:pt x="4830009" y="5363893"/>
                  </a:cubicBezTo>
                  <a:lnTo>
                    <a:pt x="4830009" y="5361353"/>
                  </a:lnTo>
                  <a:lnTo>
                    <a:pt x="5066771" y="5361353"/>
                  </a:lnTo>
                  <a:cubicBezTo>
                    <a:pt x="5345541" y="5361353"/>
                    <a:pt x="5666317" y="5361353"/>
                    <a:pt x="5914536" y="5366433"/>
                  </a:cubicBezTo>
                  <a:lnTo>
                    <a:pt x="6017642" y="5367703"/>
                  </a:lnTo>
                  <a:lnTo>
                    <a:pt x="5975636" y="5361353"/>
                  </a:lnTo>
                  <a:lnTo>
                    <a:pt x="5998549" y="5361353"/>
                  </a:lnTo>
                  <a:cubicBezTo>
                    <a:pt x="6094018" y="5363893"/>
                    <a:pt x="6132218" y="5365163"/>
                    <a:pt x="6139838" y="5361353"/>
                  </a:cubicBezTo>
                  <a:lnTo>
                    <a:pt x="6139838" y="5362623"/>
                  </a:lnTo>
                  <a:cubicBezTo>
                    <a:pt x="6141108" y="5362623"/>
                    <a:pt x="6141108" y="5362623"/>
                    <a:pt x="6142378" y="5361353"/>
                  </a:cubicBezTo>
                  <a:cubicBezTo>
                    <a:pt x="6143648" y="5361353"/>
                    <a:pt x="6144918" y="5362623"/>
                    <a:pt x="6147458" y="5362623"/>
                  </a:cubicBezTo>
                  <a:lnTo>
                    <a:pt x="6147458" y="5368973"/>
                  </a:lnTo>
                  <a:cubicBezTo>
                    <a:pt x="6183018" y="5367703"/>
                    <a:pt x="6212228" y="5367703"/>
                    <a:pt x="6237628" y="5368973"/>
                  </a:cubicBezTo>
                  <a:cubicBezTo>
                    <a:pt x="6266838" y="5370243"/>
                    <a:pt x="6293508" y="5370243"/>
                    <a:pt x="6321448" y="5367703"/>
                  </a:cubicBezTo>
                  <a:cubicBezTo>
                    <a:pt x="6322718" y="5368973"/>
                    <a:pt x="6323988" y="5371513"/>
                    <a:pt x="6327798" y="5372783"/>
                  </a:cubicBezTo>
                  <a:lnTo>
                    <a:pt x="6330338" y="5372783"/>
                  </a:lnTo>
                  <a:cubicBezTo>
                    <a:pt x="6334148" y="5372783"/>
                    <a:pt x="6336688" y="5371513"/>
                    <a:pt x="6339228" y="5371513"/>
                  </a:cubicBezTo>
                  <a:lnTo>
                    <a:pt x="6339228" y="5376593"/>
                  </a:lnTo>
                  <a:cubicBezTo>
                    <a:pt x="6407808" y="5376593"/>
                    <a:pt x="6429398" y="5368973"/>
                    <a:pt x="6439558" y="5362623"/>
                  </a:cubicBezTo>
                  <a:cubicBezTo>
                    <a:pt x="6494168" y="5363893"/>
                    <a:pt x="6542428" y="5366433"/>
                    <a:pt x="6589418" y="5370243"/>
                  </a:cubicBezTo>
                  <a:lnTo>
                    <a:pt x="6589418" y="5365163"/>
                  </a:lnTo>
                  <a:lnTo>
                    <a:pt x="6607198" y="5365163"/>
                  </a:lnTo>
                  <a:lnTo>
                    <a:pt x="6607198" y="5361353"/>
                  </a:lnTo>
                  <a:lnTo>
                    <a:pt x="6682128" y="5361353"/>
                  </a:lnTo>
                  <a:lnTo>
                    <a:pt x="6729118" y="5363893"/>
                  </a:lnTo>
                  <a:lnTo>
                    <a:pt x="6730388" y="5363893"/>
                  </a:lnTo>
                  <a:cubicBezTo>
                    <a:pt x="6740548" y="5360083"/>
                    <a:pt x="6774838" y="5360083"/>
                    <a:pt x="6806588" y="5360083"/>
                  </a:cubicBezTo>
                  <a:cubicBezTo>
                    <a:pt x="6834528" y="5360083"/>
                    <a:pt x="6859928" y="5360083"/>
                    <a:pt x="6871358" y="5357543"/>
                  </a:cubicBezTo>
                  <a:lnTo>
                    <a:pt x="6934858" y="5357543"/>
                  </a:lnTo>
                  <a:lnTo>
                    <a:pt x="6934858" y="5351193"/>
                  </a:lnTo>
                  <a:lnTo>
                    <a:pt x="6951368" y="5351193"/>
                  </a:lnTo>
                  <a:lnTo>
                    <a:pt x="6951368" y="5344843"/>
                  </a:lnTo>
                  <a:cubicBezTo>
                    <a:pt x="6951368" y="5334683"/>
                    <a:pt x="6951368" y="5323253"/>
                    <a:pt x="6952638" y="5310553"/>
                  </a:cubicBezTo>
                  <a:lnTo>
                    <a:pt x="6952638" y="5297853"/>
                  </a:lnTo>
                  <a:cubicBezTo>
                    <a:pt x="6952638" y="5287693"/>
                    <a:pt x="6952638" y="5280073"/>
                    <a:pt x="6953908" y="5271183"/>
                  </a:cubicBezTo>
                  <a:lnTo>
                    <a:pt x="6955178" y="5254673"/>
                  </a:lnTo>
                  <a:cubicBezTo>
                    <a:pt x="6958988" y="5191173"/>
                    <a:pt x="6957718" y="5177203"/>
                    <a:pt x="6957718" y="5163233"/>
                  </a:cubicBezTo>
                  <a:cubicBezTo>
                    <a:pt x="6956447" y="5149263"/>
                    <a:pt x="6956447" y="5136563"/>
                    <a:pt x="6960258" y="5074334"/>
                  </a:cubicBezTo>
                  <a:lnTo>
                    <a:pt x="6961528" y="5056553"/>
                  </a:lnTo>
                  <a:lnTo>
                    <a:pt x="6950097" y="5069253"/>
                  </a:lnTo>
                  <a:cubicBezTo>
                    <a:pt x="6948828" y="5056553"/>
                    <a:pt x="6951368" y="5028613"/>
                    <a:pt x="6952638" y="5007023"/>
                  </a:cubicBezTo>
                  <a:cubicBezTo>
                    <a:pt x="6955178" y="4974003"/>
                    <a:pt x="6958988" y="4935903"/>
                    <a:pt x="6956447" y="4901613"/>
                  </a:cubicBezTo>
                  <a:lnTo>
                    <a:pt x="6965338" y="4929553"/>
                  </a:lnTo>
                  <a:lnTo>
                    <a:pt x="6964068" y="4882563"/>
                  </a:lnTo>
                  <a:cubicBezTo>
                    <a:pt x="6964068" y="4867323"/>
                    <a:pt x="6962797" y="4850813"/>
                    <a:pt x="6962797" y="4834303"/>
                  </a:cubicBezTo>
                  <a:cubicBezTo>
                    <a:pt x="6965338" y="4821603"/>
                    <a:pt x="6967878" y="4808903"/>
                    <a:pt x="6969147" y="4798743"/>
                  </a:cubicBezTo>
                  <a:lnTo>
                    <a:pt x="6974228" y="4798743"/>
                  </a:lnTo>
                  <a:cubicBezTo>
                    <a:pt x="6978038" y="4746673"/>
                    <a:pt x="6976768" y="4742863"/>
                    <a:pt x="6972958" y="4739053"/>
                  </a:cubicBezTo>
                  <a:cubicBezTo>
                    <a:pt x="6971688" y="4737784"/>
                    <a:pt x="6969147" y="4736513"/>
                    <a:pt x="6967878" y="4736513"/>
                  </a:cubicBezTo>
                  <a:cubicBezTo>
                    <a:pt x="6966608" y="4733973"/>
                    <a:pt x="6965338" y="4727623"/>
                    <a:pt x="6965338" y="4711113"/>
                  </a:cubicBezTo>
                  <a:cubicBezTo>
                    <a:pt x="6966608" y="4711113"/>
                    <a:pt x="6967878" y="4711113"/>
                    <a:pt x="6970418" y="4709843"/>
                  </a:cubicBezTo>
                  <a:cubicBezTo>
                    <a:pt x="6975497" y="4707303"/>
                    <a:pt x="6976768" y="4700953"/>
                    <a:pt x="6976768" y="4674284"/>
                  </a:cubicBezTo>
                  <a:cubicBezTo>
                    <a:pt x="6978038" y="4664123"/>
                    <a:pt x="6976768" y="4638723"/>
                    <a:pt x="6974228" y="4606973"/>
                  </a:cubicBezTo>
                  <a:cubicBezTo>
                    <a:pt x="6972958" y="4586653"/>
                    <a:pt x="6971688" y="4563793"/>
                    <a:pt x="6970418" y="4540934"/>
                  </a:cubicBezTo>
                  <a:lnTo>
                    <a:pt x="6970418" y="4518073"/>
                  </a:lnTo>
                  <a:cubicBezTo>
                    <a:pt x="6975497" y="4509530"/>
                    <a:pt x="6976768" y="4475080"/>
                    <a:pt x="6975497" y="4374379"/>
                  </a:cubicBezTo>
                  <a:lnTo>
                    <a:pt x="6971688" y="4374379"/>
                  </a:lnTo>
                  <a:lnTo>
                    <a:pt x="6971688" y="4361129"/>
                  </a:lnTo>
                  <a:lnTo>
                    <a:pt x="6962797" y="4358479"/>
                  </a:lnTo>
                  <a:lnTo>
                    <a:pt x="6962797" y="4321379"/>
                  </a:lnTo>
                  <a:lnTo>
                    <a:pt x="6969147" y="4321379"/>
                  </a:lnTo>
                  <a:lnTo>
                    <a:pt x="6965338" y="4215379"/>
                  </a:lnTo>
                  <a:lnTo>
                    <a:pt x="6965338" y="4199478"/>
                  </a:lnTo>
                  <a:cubicBezTo>
                    <a:pt x="6967878" y="4101428"/>
                    <a:pt x="6971688" y="4000728"/>
                    <a:pt x="6965338" y="3931828"/>
                  </a:cubicBezTo>
                  <a:cubicBezTo>
                    <a:pt x="6965338" y="3926528"/>
                    <a:pt x="6965338" y="3923877"/>
                    <a:pt x="6966608" y="3921228"/>
                  </a:cubicBezTo>
                  <a:lnTo>
                    <a:pt x="6969147" y="3918578"/>
                  </a:lnTo>
                  <a:lnTo>
                    <a:pt x="6969147" y="3907977"/>
                  </a:lnTo>
                  <a:cubicBezTo>
                    <a:pt x="6967878" y="3881477"/>
                    <a:pt x="6967878" y="3841727"/>
                    <a:pt x="6966608" y="3799327"/>
                  </a:cubicBezTo>
                  <a:cubicBezTo>
                    <a:pt x="6965338" y="3714527"/>
                    <a:pt x="6962797" y="3619127"/>
                    <a:pt x="6960258" y="3574076"/>
                  </a:cubicBezTo>
                  <a:cubicBezTo>
                    <a:pt x="6960258" y="3568777"/>
                    <a:pt x="6961528" y="3563476"/>
                    <a:pt x="6961528" y="3560826"/>
                  </a:cubicBezTo>
                  <a:cubicBezTo>
                    <a:pt x="6961528" y="3558176"/>
                    <a:pt x="6961528" y="3555526"/>
                    <a:pt x="6962797" y="3555526"/>
                  </a:cubicBezTo>
                  <a:lnTo>
                    <a:pt x="6957718" y="3550226"/>
                  </a:lnTo>
                  <a:lnTo>
                    <a:pt x="6964068" y="3552876"/>
                  </a:lnTo>
                  <a:lnTo>
                    <a:pt x="6965338" y="3550226"/>
                  </a:lnTo>
                  <a:lnTo>
                    <a:pt x="6965338" y="3547576"/>
                  </a:lnTo>
                  <a:cubicBezTo>
                    <a:pt x="6971688" y="3486626"/>
                    <a:pt x="6969147" y="3359425"/>
                    <a:pt x="6966608" y="3245475"/>
                  </a:cubicBezTo>
                  <a:cubicBezTo>
                    <a:pt x="6965338" y="3160675"/>
                    <a:pt x="6962797" y="3054674"/>
                    <a:pt x="6966608" y="3033474"/>
                  </a:cubicBezTo>
                  <a:lnTo>
                    <a:pt x="6970418" y="3033474"/>
                  </a:lnTo>
                  <a:lnTo>
                    <a:pt x="6969147" y="2829423"/>
                  </a:lnTo>
                  <a:lnTo>
                    <a:pt x="6975497" y="2829423"/>
                  </a:lnTo>
                  <a:cubicBezTo>
                    <a:pt x="6975497" y="2808223"/>
                    <a:pt x="6976768" y="2784373"/>
                    <a:pt x="6976768" y="2763173"/>
                  </a:cubicBezTo>
                  <a:lnTo>
                    <a:pt x="6978038" y="2768473"/>
                  </a:lnTo>
                  <a:lnTo>
                    <a:pt x="6976768" y="2734023"/>
                  </a:lnTo>
                  <a:lnTo>
                    <a:pt x="6976768" y="2728723"/>
                  </a:lnTo>
                  <a:lnTo>
                    <a:pt x="6972958" y="2529972"/>
                  </a:lnTo>
                  <a:lnTo>
                    <a:pt x="6965338" y="2529972"/>
                  </a:lnTo>
                  <a:cubicBezTo>
                    <a:pt x="6964068" y="2516722"/>
                    <a:pt x="6964068" y="2503472"/>
                    <a:pt x="6962797" y="2492872"/>
                  </a:cubicBezTo>
                  <a:lnTo>
                    <a:pt x="6964068" y="2495523"/>
                  </a:lnTo>
                  <a:lnTo>
                    <a:pt x="6965338" y="2453122"/>
                  </a:lnTo>
                  <a:cubicBezTo>
                    <a:pt x="6966608" y="2410722"/>
                    <a:pt x="6966608" y="2376272"/>
                    <a:pt x="6966608" y="2344472"/>
                  </a:cubicBezTo>
                  <a:cubicBezTo>
                    <a:pt x="6969147" y="2328572"/>
                    <a:pt x="6971688" y="2312672"/>
                    <a:pt x="6972958" y="2294122"/>
                  </a:cubicBezTo>
                  <a:lnTo>
                    <a:pt x="6974228" y="2286172"/>
                  </a:lnTo>
                  <a:lnTo>
                    <a:pt x="6970418" y="2280871"/>
                  </a:lnTo>
                  <a:cubicBezTo>
                    <a:pt x="6970418" y="2278222"/>
                    <a:pt x="6967878" y="2267622"/>
                    <a:pt x="6966608" y="2219922"/>
                  </a:cubicBezTo>
                  <a:cubicBezTo>
                    <a:pt x="6966608" y="2156321"/>
                    <a:pt x="6964068" y="2105971"/>
                    <a:pt x="6960258" y="2021171"/>
                  </a:cubicBezTo>
                  <a:lnTo>
                    <a:pt x="6970418" y="1944320"/>
                  </a:lnTo>
                  <a:cubicBezTo>
                    <a:pt x="6974228" y="1915170"/>
                    <a:pt x="6974228" y="1907220"/>
                    <a:pt x="6974228" y="1893970"/>
                  </a:cubicBezTo>
                  <a:cubicBezTo>
                    <a:pt x="6974228" y="1883370"/>
                    <a:pt x="6974228" y="1867470"/>
                    <a:pt x="6978038" y="1822420"/>
                  </a:cubicBezTo>
                  <a:lnTo>
                    <a:pt x="6974228" y="1819770"/>
                  </a:lnTo>
                  <a:cubicBezTo>
                    <a:pt x="6972958" y="1803870"/>
                    <a:pt x="6972958" y="1742920"/>
                    <a:pt x="6972958" y="1703169"/>
                  </a:cubicBezTo>
                  <a:cubicBezTo>
                    <a:pt x="6972958" y="1623669"/>
                    <a:pt x="6972958" y="1594519"/>
                    <a:pt x="6970418" y="1586569"/>
                  </a:cubicBezTo>
                  <a:cubicBezTo>
                    <a:pt x="6972958" y="1549469"/>
                    <a:pt x="6974228" y="1515019"/>
                    <a:pt x="6974228" y="1477919"/>
                  </a:cubicBezTo>
                  <a:cubicBezTo>
                    <a:pt x="6974228" y="1435518"/>
                    <a:pt x="6974228" y="1390468"/>
                    <a:pt x="6979308" y="133481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4759373"/>
                  </a:moveTo>
                  <a:cubicBezTo>
                    <a:pt x="38100" y="4755563"/>
                    <a:pt x="36830" y="4753023"/>
                    <a:pt x="36830" y="4750484"/>
                  </a:cubicBezTo>
                  <a:lnTo>
                    <a:pt x="38100" y="4750484"/>
                  </a:lnTo>
                  <a:lnTo>
                    <a:pt x="38100" y="4759373"/>
                  </a:lnTo>
                  <a:close/>
                  <a:moveTo>
                    <a:pt x="6904378" y="546100"/>
                  </a:moveTo>
                  <a:lnTo>
                    <a:pt x="6905648" y="577850"/>
                  </a:lnTo>
                  <a:lnTo>
                    <a:pt x="6896758" y="563880"/>
                  </a:lnTo>
                  <a:lnTo>
                    <a:pt x="6899298" y="591820"/>
                  </a:lnTo>
                  <a:cubicBezTo>
                    <a:pt x="6904378" y="647700"/>
                    <a:pt x="6903108" y="669290"/>
                    <a:pt x="6901838" y="718820"/>
                  </a:cubicBezTo>
                  <a:lnTo>
                    <a:pt x="6900568" y="741680"/>
                  </a:lnTo>
                  <a:lnTo>
                    <a:pt x="6898028" y="762000"/>
                  </a:lnTo>
                  <a:cubicBezTo>
                    <a:pt x="6895488" y="786130"/>
                    <a:pt x="6895488" y="817880"/>
                    <a:pt x="6896758" y="843280"/>
                  </a:cubicBezTo>
                  <a:lnTo>
                    <a:pt x="6892948" y="843280"/>
                  </a:lnTo>
                  <a:lnTo>
                    <a:pt x="6892948" y="913466"/>
                  </a:lnTo>
                  <a:lnTo>
                    <a:pt x="6896758" y="913466"/>
                  </a:lnTo>
                  <a:lnTo>
                    <a:pt x="6901838" y="1061867"/>
                  </a:lnTo>
                  <a:lnTo>
                    <a:pt x="6896758" y="1061867"/>
                  </a:lnTo>
                  <a:cubicBezTo>
                    <a:pt x="6896758" y="1075117"/>
                    <a:pt x="6896758" y="1085717"/>
                    <a:pt x="6898028" y="1098967"/>
                  </a:cubicBezTo>
                  <a:lnTo>
                    <a:pt x="6889138" y="1098967"/>
                  </a:lnTo>
                  <a:lnTo>
                    <a:pt x="6889138" y="1104267"/>
                  </a:lnTo>
                  <a:lnTo>
                    <a:pt x="6894218" y="1316268"/>
                  </a:lnTo>
                  <a:cubicBezTo>
                    <a:pt x="6892948" y="1324218"/>
                    <a:pt x="6892948" y="1337468"/>
                    <a:pt x="6891678" y="1356018"/>
                  </a:cubicBezTo>
                  <a:cubicBezTo>
                    <a:pt x="6890408" y="1371918"/>
                    <a:pt x="6889138" y="1395768"/>
                    <a:pt x="6887868" y="1401068"/>
                  </a:cubicBezTo>
                  <a:lnTo>
                    <a:pt x="6886598" y="1401068"/>
                  </a:lnTo>
                  <a:cubicBezTo>
                    <a:pt x="6885328" y="1459368"/>
                    <a:pt x="6886598" y="1528269"/>
                    <a:pt x="6889138" y="1602469"/>
                  </a:cubicBezTo>
                  <a:cubicBezTo>
                    <a:pt x="6891678" y="1687269"/>
                    <a:pt x="6894218" y="1777369"/>
                    <a:pt x="6891678" y="1862170"/>
                  </a:cubicBezTo>
                  <a:lnTo>
                    <a:pt x="6891678" y="1867470"/>
                  </a:lnTo>
                  <a:cubicBezTo>
                    <a:pt x="6892948" y="1875420"/>
                    <a:pt x="6892948" y="1896620"/>
                    <a:pt x="6894218" y="1923120"/>
                  </a:cubicBezTo>
                  <a:cubicBezTo>
                    <a:pt x="6894218" y="1965520"/>
                    <a:pt x="6892948" y="2005270"/>
                    <a:pt x="6892948" y="2047671"/>
                  </a:cubicBezTo>
                  <a:cubicBezTo>
                    <a:pt x="6891678" y="2151021"/>
                    <a:pt x="6889138" y="2259671"/>
                    <a:pt x="6894218" y="2389522"/>
                  </a:cubicBezTo>
                  <a:lnTo>
                    <a:pt x="6885328" y="2492872"/>
                  </a:lnTo>
                  <a:lnTo>
                    <a:pt x="6885328" y="2495522"/>
                  </a:lnTo>
                  <a:cubicBezTo>
                    <a:pt x="6885328" y="2535272"/>
                    <a:pt x="6886598" y="2548522"/>
                    <a:pt x="6892948" y="2551172"/>
                  </a:cubicBezTo>
                  <a:cubicBezTo>
                    <a:pt x="6895488" y="2551172"/>
                    <a:pt x="6896758" y="2551172"/>
                    <a:pt x="6899298" y="2545873"/>
                  </a:cubicBezTo>
                  <a:cubicBezTo>
                    <a:pt x="6899298" y="2559123"/>
                    <a:pt x="6899298" y="2572373"/>
                    <a:pt x="6900568" y="2593572"/>
                  </a:cubicBezTo>
                  <a:cubicBezTo>
                    <a:pt x="6901838" y="2649223"/>
                    <a:pt x="6900568" y="2670423"/>
                    <a:pt x="6900568" y="2681023"/>
                  </a:cubicBezTo>
                  <a:cubicBezTo>
                    <a:pt x="6899298" y="2681023"/>
                    <a:pt x="6898028" y="2681023"/>
                    <a:pt x="6895488" y="2683673"/>
                  </a:cubicBezTo>
                  <a:cubicBezTo>
                    <a:pt x="6891678" y="2688973"/>
                    <a:pt x="6890408" y="2699573"/>
                    <a:pt x="6890408" y="2712823"/>
                  </a:cubicBezTo>
                  <a:lnTo>
                    <a:pt x="6891678" y="2731373"/>
                  </a:lnTo>
                  <a:cubicBezTo>
                    <a:pt x="6895488" y="2789673"/>
                    <a:pt x="6899298" y="2866524"/>
                    <a:pt x="6899298" y="2953974"/>
                  </a:cubicBezTo>
                  <a:lnTo>
                    <a:pt x="6898028" y="2953974"/>
                  </a:lnTo>
                  <a:lnTo>
                    <a:pt x="6898028" y="2940724"/>
                  </a:lnTo>
                  <a:cubicBezTo>
                    <a:pt x="6896758" y="2885073"/>
                    <a:pt x="6895488" y="2879773"/>
                    <a:pt x="6889138" y="2879773"/>
                  </a:cubicBezTo>
                  <a:cubicBezTo>
                    <a:pt x="6881518" y="2879773"/>
                    <a:pt x="6881518" y="2890374"/>
                    <a:pt x="6878978" y="2938074"/>
                  </a:cubicBezTo>
                  <a:lnTo>
                    <a:pt x="6877708" y="2946024"/>
                  </a:lnTo>
                  <a:lnTo>
                    <a:pt x="6881518" y="2951324"/>
                  </a:lnTo>
                  <a:cubicBezTo>
                    <a:pt x="6887868" y="2967224"/>
                    <a:pt x="6887868" y="3086474"/>
                    <a:pt x="6887868" y="3176575"/>
                  </a:cubicBezTo>
                  <a:cubicBezTo>
                    <a:pt x="6887868" y="3332925"/>
                    <a:pt x="6890408" y="3396525"/>
                    <a:pt x="6896758" y="3415076"/>
                  </a:cubicBezTo>
                  <a:lnTo>
                    <a:pt x="6895488" y="3438926"/>
                  </a:lnTo>
                  <a:lnTo>
                    <a:pt x="6892948" y="3438926"/>
                  </a:lnTo>
                  <a:cubicBezTo>
                    <a:pt x="6889138" y="3515776"/>
                    <a:pt x="6891678" y="3544926"/>
                    <a:pt x="6895488" y="3579376"/>
                  </a:cubicBezTo>
                  <a:cubicBezTo>
                    <a:pt x="6899298" y="3611176"/>
                    <a:pt x="6903108" y="3648276"/>
                    <a:pt x="6901838" y="3743677"/>
                  </a:cubicBezTo>
                  <a:cubicBezTo>
                    <a:pt x="6900568" y="3778127"/>
                    <a:pt x="6900568" y="3801977"/>
                    <a:pt x="6899298" y="3812577"/>
                  </a:cubicBezTo>
                  <a:lnTo>
                    <a:pt x="6895488" y="3812577"/>
                  </a:lnTo>
                  <a:lnTo>
                    <a:pt x="6899298" y="3960977"/>
                  </a:lnTo>
                  <a:lnTo>
                    <a:pt x="6899298" y="3968928"/>
                  </a:lnTo>
                  <a:lnTo>
                    <a:pt x="6896758" y="3968928"/>
                  </a:lnTo>
                  <a:lnTo>
                    <a:pt x="6898028" y="4130578"/>
                  </a:lnTo>
                  <a:lnTo>
                    <a:pt x="6892948" y="4112028"/>
                  </a:lnTo>
                  <a:lnTo>
                    <a:pt x="6898028" y="4178278"/>
                  </a:lnTo>
                  <a:cubicBezTo>
                    <a:pt x="6899298" y="4196828"/>
                    <a:pt x="6901838" y="4228628"/>
                    <a:pt x="6903108" y="4257778"/>
                  </a:cubicBezTo>
                  <a:lnTo>
                    <a:pt x="6899298" y="4286929"/>
                  </a:lnTo>
                  <a:cubicBezTo>
                    <a:pt x="6890408" y="4347879"/>
                    <a:pt x="6891678" y="4377029"/>
                    <a:pt x="6892948" y="4422079"/>
                  </a:cubicBezTo>
                  <a:cubicBezTo>
                    <a:pt x="6894218" y="4440629"/>
                    <a:pt x="6894218" y="4461829"/>
                    <a:pt x="6895488" y="4490980"/>
                  </a:cubicBezTo>
                  <a:lnTo>
                    <a:pt x="6890408" y="4520613"/>
                  </a:lnTo>
                  <a:cubicBezTo>
                    <a:pt x="6889138" y="4524423"/>
                    <a:pt x="6889138" y="4526963"/>
                    <a:pt x="6887868" y="4530773"/>
                  </a:cubicBezTo>
                  <a:lnTo>
                    <a:pt x="6895488" y="4530773"/>
                  </a:lnTo>
                  <a:lnTo>
                    <a:pt x="6895488" y="4540933"/>
                  </a:lnTo>
                  <a:lnTo>
                    <a:pt x="6890408" y="4540933"/>
                  </a:lnTo>
                  <a:cubicBezTo>
                    <a:pt x="6887868" y="4553633"/>
                    <a:pt x="6886598" y="4575223"/>
                    <a:pt x="6885328" y="4603163"/>
                  </a:cubicBezTo>
                  <a:cubicBezTo>
                    <a:pt x="6884058" y="4623483"/>
                    <a:pt x="6884058" y="4645073"/>
                    <a:pt x="6881518" y="4670473"/>
                  </a:cubicBezTo>
                  <a:lnTo>
                    <a:pt x="6894218" y="4671743"/>
                  </a:lnTo>
                  <a:cubicBezTo>
                    <a:pt x="6895488" y="4669203"/>
                    <a:pt x="6895488" y="4662853"/>
                    <a:pt x="6896758" y="4656503"/>
                  </a:cubicBezTo>
                  <a:lnTo>
                    <a:pt x="6900568" y="4656503"/>
                  </a:lnTo>
                  <a:cubicBezTo>
                    <a:pt x="6900568" y="4664123"/>
                    <a:pt x="6901838" y="4673013"/>
                    <a:pt x="6903108" y="4681903"/>
                  </a:cubicBezTo>
                  <a:cubicBezTo>
                    <a:pt x="6898028" y="4688253"/>
                    <a:pt x="6898028" y="4706033"/>
                    <a:pt x="6899298" y="4744133"/>
                  </a:cubicBezTo>
                  <a:lnTo>
                    <a:pt x="6899298" y="4754293"/>
                  </a:lnTo>
                  <a:lnTo>
                    <a:pt x="6890408" y="4751753"/>
                  </a:lnTo>
                  <a:lnTo>
                    <a:pt x="6890408" y="4761913"/>
                  </a:lnTo>
                  <a:cubicBezTo>
                    <a:pt x="6891678" y="4792393"/>
                    <a:pt x="6894218" y="4801283"/>
                    <a:pt x="6896758" y="4812713"/>
                  </a:cubicBezTo>
                  <a:cubicBezTo>
                    <a:pt x="6898028" y="4817793"/>
                    <a:pt x="6899298" y="4824143"/>
                    <a:pt x="6900568" y="4833033"/>
                  </a:cubicBezTo>
                  <a:cubicBezTo>
                    <a:pt x="6899298" y="4880023"/>
                    <a:pt x="6894218" y="4892723"/>
                    <a:pt x="6889138" y="4902883"/>
                  </a:cubicBezTo>
                  <a:lnTo>
                    <a:pt x="6887868" y="4905423"/>
                  </a:lnTo>
                  <a:lnTo>
                    <a:pt x="6887868" y="4907963"/>
                  </a:lnTo>
                  <a:cubicBezTo>
                    <a:pt x="6887868" y="4937173"/>
                    <a:pt x="6887868" y="4940983"/>
                    <a:pt x="6894218" y="4942253"/>
                  </a:cubicBezTo>
                  <a:cubicBezTo>
                    <a:pt x="6896758" y="4942253"/>
                    <a:pt x="6898028" y="4942253"/>
                    <a:pt x="6899298" y="4940983"/>
                  </a:cubicBezTo>
                  <a:lnTo>
                    <a:pt x="6899298" y="4948603"/>
                  </a:lnTo>
                  <a:cubicBezTo>
                    <a:pt x="6896758" y="5014643"/>
                    <a:pt x="6899298" y="5062903"/>
                    <a:pt x="6903108" y="5136563"/>
                  </a:cubicBezTo>
                  <a:lnTo>
                    <a:pt x="6904378" y="5149263"/>
                  </a:lnTo>
                  <a:cubicBezTo>
                    <a:pt x="6898028" y="5149263"/>
                    <a:pt x="6898028" y="5155613"/>
                    <a:pt x="6896758" y="5158153"/>
                  </a:cubicBezTo>
                  <a:lnTo>
                    <a:pt x="6896758" y="5159423"/>
                  </a:lnTo>
                  <a:lnTo>
                    <a:pt x="6900568" y="5184823"/>
                  </a:lnTo>
                  <a:lnTo>
                    <a:pt x="6898028" y="5181013"/>
                  </a:lnTo>
                  <a:lnTo>
                    <a:pt x="6899298" y="5208953"/>
                  </a:lnTo>
                  <a:cubicBezTo>
                    <a:pt x="6900568" y="5225463"/>
                    <a:pt x="6901838" y="5229273"/>
                    <a:pt x="6904378" y="5233083"/>
                  </a:cubicBezTo>
                  <a:cubicBezTo>
                    <a:pt x="6905648" y="5235623"/>
                    <a:pt x="6908188" y="5238163"/>
                    <a:pt x="6909458" y="5268643"/>
                  </a:cubicBezTo>
                  <a:lnTo>
                    <a:pt x="6909458" y="5271183"/>
                  </a:lnTo>
                  <a:cubicBezTo>
                    <a:pt x="6911998" y="5277533"/>
                    <a:pt x="6910728" y="5292773"/>
                    <a:pt x="6909458" y="5302933"/>
                  </a:cubicBezTo>
                  <a:lnTo>
                    <a:pt x="6895488" y="5301663"/>
                  </a:lnTo>
                  <a:lnTo>
                    <a:pt x="6870088" y="5299123"/>
                  </a:lnTo>
                  <a:cubicBezTo>
                    <a:pt x="6849768" y="5297853"/>
                    <a:pt x="6830718" y="5299123"/>
                    <a:pt x="6815478" y="5300393"/>
                  </a:cubicBezTo>
                  <a:lnTo>
                    <a:pt x="6815478" y="5296583"/>
                  </a:lnTo>
                  <a:lnTo>
                    <a:pt x="6810398" y="5294043"/>
                  </a:lnTo>
                  <a:lnTo>
                    <a:pt x="6763408" y="5297853"/>
                  </a:lnTo>
                  <a:cubicBezTo>
                    <a:pt x="6718958" y="5300393"/>
                    <a:pt x="6711338" y="5301663"/>
                    <a:pt x="6665618" y="5306743"/>
                  </a:cubicBezTo>
                  <a:cubicBezTo>
                    <a:pt x="6638948" y="5304203"/>
                    <a:pt x="6612278" y="5302933"/>
                    <a:pt x="6585608" y="5302933"/>
                  </a:cubicBezTo>
                  <a:lnTo>
                    <a:pt x="6571638" y="5302933"/>
                  </a:lnTo>
                  <a:cubicBezTo>
                    <a:pt x="6561478" y="5301663"/>
                    <a:pt x="6548778" y="5300393"/>
                    <a:pt x="6532268" y="5300393"/>
                  </a:cubicBezTo>
                  <a:lnTo>
                    <a:pt x="6532268" y="5302933"/>
                  </a:lnTo>
                  <a:lnTo>
                    <a:pt x="6529728" y="5302933"/>
                  </a:lnTo>
                  <a:cubicBezTo>
                    <a:pt x="6528458" y="5301663"/>
                    <a:pt x="6527188" y="5301663"/>
                    <a:pt x="6525918" y="5300393"/>
                  </a:cubicBezTo>
                  <a:lnTo>
                    <a:pt x="6523378" y="5300393"/>
                  </a:lnTo>
                  <a:cubicBezTo>
                    <a:pt x="6511948" y="5302933"/>
                    <a:pt x="6499248" y="5304203"/>
                    <a:pt x="6484008" y="5305473"/>
                  </a:cubicBezTo>
                  <a:lnTo>
                    <a:pt x="6466228" y="5297853"/>
                  </a:lnTo>
                  <a:lnTo>
                    <a:pt x="6459878" y="5302933"/>
                  </a:lnTo>
                  <a:lnTo>
                    <a:pt x="6344308" y="5297853"/>
                  </a:lnTo>
                  <a:cubicBezTo>
                    <a:pt x="6326528" y="5300393"/>
                    <a:pt x="6308748" y="5301663"/>
                    <a:pt x="6292238" y="5304203"/>
                  </a:cubicBezTo>
                  <a:cubicBezTo>
                    <a:pt x="6266838" y="5304203"/>
                    <a:pt x="6242708" y="5302933"/>
                    <a:pt x="6217308" y="5302933"/>
                  </a:cubicBezTo>
                  <a:lnTo>
                    <a:pt x="6217308" y="5297853"/>
                  </a:lnTo>
                  <a:lnTo>
                    <a:pt x="6166508" y="5301663"/>
                  </a:lnTo>
                  <a:cubicBezTo>
                    <a:pt x="6157618" y="5301663"/>
                    <a:pt x="6149998" y="5301663"/>
                    <a:pt x="6139838" y="5300393"/>
                  </a:cubicBezTo>
                  <a:lnTo>
                    <a:pt x="6139838" y="5299123"/>
                  </a:lnTo>
                  <a:cubicBezTo>
                    <a:pt x="6074925" y="5295313"/>
                    <a:pt x="5968000" y="5294043"/>
                    <a:pt x="5841980" y="5294043"/>
                  </a:cubicBezTo>
                  <a:lnTo>
                    <a:pt x="5754149" y="5294043"/>
                  </a:lnTo>
                  <a:lnTo>
                    <a:pt x="5788517" y="5299123"/>
                  </a:lnTo>
                  <a:cubicBezTo>
                    <a:pt x="5765605" y="5299123"/>
                    <a:pt x="5750330" y="5297853"/>
                    <a:pt x="5731236" y="5297853"/>
                  </a:cubicBezTo>
                  <a:cubicBezTo>
                    <a:pt x="5719780" y="5297853"/>
                    <a:pt x="5708324" y="5296583"/>
                    <a:pt x="5696867" y="5296583"/>
                  </a:cubicBezTo>
                  <a:lnTo>
                    <a:pt x="5689230" y="5296583"/>
                  </a:lnTo>
                  <a:cubicBezTo>
                    <a:pt x="5677774" y="5297853"/>
                    <a:pt x="5662499" y="5299123"/>
                    <a:pt x="5654861" y="5301663"/>
                  </a:cubicBezTo>
                  <a:lnTo>
                    <a:pt x="5654861" y="5300393"/>
                  </a:lnTo>
                  <a:cubicBezTo>
                    <a:pt x="5567030" y="5296583"/>
                    <a:pt x="5505929" y="5297853"/>
                    <a:pt x="5456286" y="5301663"/>
                  </a:cubicBezTo>
                  <a:lnTo>
                    <a:pt x="5448648" y="5301663"/>
                  </a:lnTo>
                  <a:cubicBezTo>
                    <a:pt x="5265348" y="5301663"/>
                    <a:pt x="5059135" y="5301663"/>
                    <a:pt x="5013310" y="5294043"/>
                  </a:cubicBezTo>
                  <a:lnTo>
                    <a:pt x="5005672" y="5294043"/>
                  </a:lnTo>
                  <a:cubicBezTo>
                    <a:pt x="4940753" y="5294043"/>
                    <a:pt x="4921659" y="5294043"/>
                    <a:pt x="4917841" y="5300393"/>
                  </a:cubicBezTo>
                  <a:lnTo>
                    <a:pt x="4887290" y="5300393"/>
                  </a:lnTo>
                  <a:lnTo>
                    <a:pt x="4837647" y="5296583"/>
                  </a:lnTo>
                  <a:lnTo>
                    <a:pt x="4791821" y="5301663"/>
                  </a:lnTo>
                  <a:cubicBezTo>
                    <a:pt x="4768909" y="5301663"/>
                    <a:pt x="4745997" y="5301663"/>
                    <a:pt x="4730721" y="5300393"/>
                  </a:cubicBezTo>
                  <a:lnTo>
                    <a:pt x="4730721" y="5291503"/>
                  </a:lnTo>
                  <a:cubicBezTo>
                    <a:pt x="4635252" y="5288963"/>
                    <a:pt x="4493958" y="5290233"/>
                    <a:pt x="4390852" y="5291503"/>
                  </a:cubicBezTo>
                  <a:cubicBezTo>
                    <a:pt x="4345027" y="5291503"/>
                    <a:pt x="4303020" y="5292773"/>
                    <a:pt x="4280107" y="5292773"/>
                  </a:cubicBezTo>
                  <a:lnTo>
                    <a:pt x="4280107" y="5295313"/>
                  </a:lnTo>
                  <a:lnTo>
                    <a:pt x="3966969" y="5295313"/>
                  </a:lnTo>
                  <a:lnTo>
                    <a:pt x="3966969" y="5292773"/>
                  </a:lnTo>
                  <a:cubicBezTo>
                    <a:pt x="3955514" y="5294043"/>
                    <a:pt x="3944057" y="5294043"/>
                    <a:pt x="3936420" y="5295313"/>
                  </a:cubicBezTo>
                  <a:lnTo>
                    <a:pt x="3833313" y="5295313"/>
                  </a:lnTo>
                  <a:cubicBezTo>
                    <a:pt x="3562181" y="5295313"/>
                    <a:pt x="3279593" y="5295313"/>
                    <a:pt x="3031373" y="5299123"/>
                  </a:cubicBezTo>
                  <a:lnTo>
                    <a:pt x="3016098" y="5299123"/>
                  </a:lnTo>
                  <a:cubicBezTo>
                    <a:pt x="2989367" y="5299123"/>
                    <a:pt x="2966455" y="5300393"/>
                    <a:pt x="2939723" y="5300393"/>
                  </a:cubicBezTo>
                  <a:lnTo>
                    <a:pt x="2809885" y="5302933"/>
                  </a:lnTo>
                  <a:lnTo>
                    <a:pt x="2836617" y="5305473"/>
                  </a:lnTo>
                  <a:lnTo>
                    <a:pt x="2779335" y="5305473"/>
                  </a:lnTo>
                  <a:cubicBezTo>
                    <a:pt x="2760241" y="5301663"/>
                    <a:pt x="2725873" y="5299123"/>
                    <a:pt x="2702960" y="5296583"/>
                  </a:cubicBezTo>
                  <a:lnTo>
                    <a:pt x="2699141" y="5302933"/>
                  </a:lnTo>
                  <a:lnTo>
                    <a:pt x="2695323" y="5297853"/>
                  </a:lnTo>
                  <a:cubicBezTo>
                    <a:pt x="2683866" y="5299123"/>
                    <a:pt x="2611310" y="5297853"/>
                    <a:pt x="2550210" y="5297853"/>
                  </a:cubicBezTo>
                  <a:lnTo>
                    <a:pt x="2374547" y="5297853"/>
                  </a:lnTo>
                  <a:lnTo>
                    <a:pt x="2374547" y="5301663"/>
                  </a:lnTo>
                  <a:cubicBezTo>
                    <a:pt x="2359272" y="5301663"/>
                    <a:pt x="2347816" y="5301663"/>
                    <a:pt x="2332541" y="5302933"/>
                  </a:cubicBezTo>
                  <a:lnTo>
                    <a:pt x="2328722" y="5302933"/>
                  </a:lnTo>
                  <a:cubicBezTo>
                    <a:pt x="2286715" y="5304203"/>
                    <a:pt x="2240890" y="5305473"/>
                    <a:pt x="2187428" y="5306743"/>
                  </a:cubicBezTo>
                  <a:cubicBezTo>
                    <a:pt x="2191246" y="5305473"/>
                    <a:pt x="2191246" y="5304203"/>
                    <a:pt x="2195065" y="5302933"/>
                  </a:cubicBezTo>
                  <a:cubicBezTo>
                    <a:pt x="2198884" y="5296583"/>
                    <a:pt x="2175971" y="5292773"/>
                    <a:pt x="2164515" y="5291503"/>
                  </a:cubicBezTo>
                  <a:lnTo>
                    <a:pt x="2156878" y="5291503"/>
                  </a:lnTo>
                  <a:cubicBezTo>
                    <a:pt x="2053771" y="5290233"/>
                    <a:pt x="2034677" y="5291503"/>
                    <a:pt x="2019402" y="5295313"/>
                  </a:cubicBezTo>
                  <a:cubicBezTo>
                    <a:pt x="2015583" y="5296583"/>
                    <a:pt x="2004127" y="5297853"/>
                    <a:pt x="1920114" y="5296583"/>
                  </a:cubicBezTo>
                  <a:lnTo>
                    <a:pt x="1912477" y="5296583"/>
                  </a:lnTo>
                  <a:cubicBezTo>
                    <a:pt x="1901021" y="5297853"/>
                    <a:pt x="1893383" y="5299123"/>
                    <a:pt x="1889565" y="5300393"/>
                  </a:cubicBezTo>
                  <a:cubicBezTo>
                    <a:pt x="1790277" y="5301663"/>
                    <a:pt x="1755908" y="5302933"/>
                    <a:pt x="1729176" y="5304203"/>
                  </a:cubicBezTo>
                  <a:lnTo>
                    <a:pt x="1633707" y="5301663"/>
                  </a:lnTo>
                  <a:cubicBezTo>
                    <a:pt x="1599339" y="5300393"/>
                    <a:pt x="1580245" y="5300393"/>
                    <a:pt x="1568789" y="5299123"/>
                  </a:cubicBezTo>
                  <a:lnTo>
                    <a:pt x="1568789" y="5290233"/>
                  </a:lnTo>
                  <a:lnTo>
                    <a:pt x="1114356" y="5287693"/>
                  </a:lnTo>
                  <a:lnTo>
                    <a:pt x="1125813" y="5292773"/>
                  </a:lnTo>
                  <a:cubicBezTo>
                    <a:pt x="1095262" y="5294043"/>
                    <a:pt x="1034162" y="5296583"/>
                    <a:pt x="992156" y="5296583"/>
                  </a:cubicBezTo>
                  <a:cubicBezTo>
                    <a:pt x="973062" y="5296583"/>
                    <a:pt x="953968" y="5297853"/>
                    <a:pt x="938693" y="5297853"/>
                  </a:cubicBezTo>
                  <a:lnTo>
                    <a:pt x="840740" y="5297853"/>
                  </a:lnTo>
                  <a:lnTo>
                    <a:pt x="840740" y="5294043"/>
                  </a:lnTo>
                  <a:lnTo>
                    <a:pt x="836930" y="5295313"/>
                  </a:lnTo>
                  <a:cubicBezTo>
                    <a:pt x="830580" y="5296583"/>
                    <a:pt x="805180" y="5297853"/>
                    <a:pt x="778510" y="5299123"/>
                  </a:cubicBezTo>
                  <a:lnTo>
                    <a:pt x="778510" y="5294043"/>
                  </a:lnTo>
                  <a:cubicBezTo>
                    <a:pt x="754380" y="5292773"/>
                    <a:pt x="734060" y="5294043"/>
                    <a:pt x="713740" y="5296583"/>
                  </a:cubicBezTo>
                  <a:cubicBezTo>
                    <a:pt x="687070" y="5299123"/>
                    <a:pt x="660400" y="5301663"/>
                    <a:pt x="623570" y="5296583"/>
                  </a:cubicBezTo>
                  <a:cubicBezTo>
                    <a:pt x="614680" y="5296583"/>
                    <a:pt x="601980" y="5294043"/>
                    <a:pt x="589280" y="5292773"/>
                  </a:cubicBezTo>
                  <a:cubicBezTo>
                    <a:pt x="561340" y="5288963"/>
                    <a:pt x="551180" y="5287693"/>
                    <a:pt x="546100" y="5292773"/>
                  </a:cubicBezTo>
                  <a:lnTo>
                    <a:pt x="544830" y="5294043"/>
                  </a:lnTo>
                  <a:cubicBezTo>
                    <a:pt x="537210" y="5294043"/>
                    <a:pt x="529590" y="5294043"/>
                    <a:pt x="520700" y="5295313"/>
                  </a:cubicBezTo>
                  <a:cubicBezTo>
                    <a:pt x="497840" y="5296583"/>
                    <a:pt x="474980" y="5297853"/>
                    <a:pt x="448310" y="5294043"/>
                  </a:cubicBezTo>
                  <a:lnTo>
                    <a:pt x="445770" y="5294043"/>
                  </a:lnTo>
                  <a:cubicBezTo>
                    <a:pt x="444500" y="5294043"/>
                    <a:pt x="443230" y="5294043"/>
                    <a:pt x="443230" y="5295313"/>
                  </a:cubicBezTo>
                  <a:lnTo>
                    <a:pt x="429260" y="5292773"/>
                  </a:lnTo>
                  <a:cubicBezTo>
                    <a:pt x="416560" y="5290233"/>
                    <a:pt x="393700" y="5291503"/>
                    <a:pt x="373380" y="5292773"/>
                  </a:cubicBezTo>
                  <a:cubicBezTo>
                    <a:pt x="363220" y="5292773"/>
                    <a:pt x="351790" y="5294043"/>
                    <a:pt x="346710" y="5294043"/>
                  </a:cubicBezTo>
                  <a:lnTo>
                    <a:pt x="345440" y="5288963"/>
                  </a:lnTo>
                  <a:cubicBezTo>
                    <a:pt x="323850" y="5295313"/>
                    <a:pt x="297180" y="5295313"/>
                    <a:pt x="266700" y="5294043"/>
                  </a:cubicBezTo>
                  <a:cubicBezTo>
                    <a:pt x="242570" y="5292773"/>
                    <a:pt x="214630" y="5292773"/>
                    <a:pt x="185420" y="5295313"/>
                  </a:cubicBezTo>
                  <a:lnTo>
                    <a:pt x="189230" y="5290233"/>
                  </a:lnTo>
                  <a:lnTo>
                    <a:pt x="166370" y="5292773"/>
                  </a:lnTo>
                  <a:cubicBezTo>
                    <a:pt x="163830" y="5292773"/>
                    <a:pt x="161290" y="5292773"/>
                    <a:pt x="157480" y="5294043"/>
                  </a:cubicBezTo>
                  <a:lnTo>
                    <a:pt x="156210" y="5287693"/>
                  </a:lnTo>
                  <a:cubicBezTo>
                    <a:pt x="139700" y="5288963"/>
                    <a:pt x="123190" y="5290233"/>
                    <a:pt x="101600" y="5288963"/>
                  </a:cubicBezTo>
                  <a:lnTo>
                    <a:pt x="97790" y="5288963"/>
                  </a:lnTo>
                  <a:lnTo>
                    <a:pt x="87630" y="5287693"/>
                  </a:lnTo>
                  <a:lnTo>
                    <a:pt x="87630" y="5267373"/>
                  </a:lnTo>
                  <a:lnTo>
                    <a:pt x="74930" y="5267373"/>
                  </a:lnTo>
                  <a:lnTo>
                    <a:pt x="74930" y="5261023"/>
                  </a:lnTo>
                  <a:cubicBezTo>
                    <a:pt x="76200" y="5247053"/>
                    <a:pt x="77470" y="5238163"/>
                    <a:pt x="80010" y="5228003"/>
                  </a:cubicBezTo>
                  <a:lnTo>
                    <a:pt x="80010" y="5225463"/>
                  </a:lnTo>
                  <a:cubicBezTo>
                    <a:pt x="85090" y="5201333"/>
                    <a:pt x="88900" y="5174663"/>
                    <a:pt x="87630" y="5104813"/>
                  </a:cubicBezTo>
                  <a:lnTo>
                    <a:pt x="83820" y="5104813"/>
                  </a:lnTo>
                  <a:cubicBezTo>
                    <a:pt x="85090" y="5083223"/>
                    <a:pt x="86360" y="5065443"/>
                    <a:pt x="88900" y="5055283"/>
                  </a:cubicBezTo>
                  <a:cubicBezTo>
                    <a:pt x="88900" y="5007023"/>
                    <a:pt x="87630" y="5004483"/>
                    <a:pt x="81280" y="5004483"/>
                  </a:cubicBezTo>
                  <a:cubicBezTo>
                    <a:pt x="81280" y="4991783"/>
                    <a:pt x="80010" y="4981623"/>
                    <a:pt x="77470" y="4968923"/>
                  </a:cubicBezTo>
                  <a:cubicBezTo>
                    <a:pt x="76200" y="4958763"/>
                    <a:pt x="73660" y="4947333"/>
                    <a:pt x="73660" y="4933363"/>
                  </a:cubicBezTo>
                  <a:lnTo>
                    <a:pt x="78740" y="4933363"/>
                  </a:lnTo>
                  <a:lnTo>
                    <a:pt x="78740" y="4927013"/>
                  </a:lnTo>
                  <a:cubicBezTo>
                    <a:pt x="81280" y="4863513"/>
                    <a:pt x="77470" y="4855893"/>
                    <a:pt x="73660" y="4848273"/>
                  </a:cubicBezTo>
                  <a:cubicBezTo>
                    <a:pt x="72390" y="4845733"/>
                    <a:pt x="71120" y="4841923"/>
                    <a:pt x="69850" y="4831763"/>
                  </a:cubicBezTo>
                  <a:lnTo>
                    <a:pt x="78740" y="4830493"/>
                  </a:lnTo>
                  <a:lnTo>
                    <a:pt x="77470" y="4798743"/>
                  </a:lnTo>
                  <a:lnTo>
                    <a:pt x="86360" y="4812713"/>
                  </a:lnTo>
                  <a:lnTo>
                    <a:pt x="83820" y="4784773"/>
                  </a:lnTo>
                  <a:cubicBezTo>
                    <a:pt x="78740" y="4728893"/>
                    <a:pt x="80010" y="4707303"/>
                    <a:pt x="81280" y="4657773"/>
                  </a:cubicBezTo>
                  <a:lnTo>
                    <a:pt x="82550" y="4634913"/>
                  </a:lnTo>
                  <a:lnTo>
                    <a:pt x="85090" y="4614593"/>
                  </a:lnTo>
                  <a:cubicBezTo>
                    <a:pt x="87630" y="4590463"/>
                    <a:pt x="87630" y="4559983"/>
                    <a:pt x="86360" y="4534583"/>
                  </a:cubicBezTo>
                  <a:lnTo>
                    <a:pt x="88900" y="4534583"/>
                  </a:lnTo>
                  <a:cubicBezTo>
                    <a:pt x="87630" y="4528233"/>
                    <a:pt x="87630" y="4523153"/>
                    <a:pt x="87630" y="4518073"/>
                  </a:cubicBezTo>
                  <a:lnTo>
                    <a:pt x="87630" y="4464479"/>
                  </a:lnTo>
                  <a:lnTo>
                    <a:pt x="83820" y="4464479"/>
                  </a:lnTo>
                  <a:lnTo>
                    <a:pt x="78740" y="4316079"/>
                  </a:lnTo>
                  <a:lnTo>
                    <a:pt x="83820" y="4316079"/>
                  </a:lnTo>
                  <a:cubicBezTo>
                    <a:pt x="83820" y="4302829"/>
                    <a:pt x="83820" y="4292229"/>
                    <a:pt x="82550" y="4278979"/>
                  </a:cubicBezTo>
                  <a:lnTo>
                    <a:pt x="91440" y="4278979"/>
                  </a:lnTo>
                  <a:lnTo>
                    <a:pt x="91440" y="4273679"/>
                  </a:lnTo>
                  <a:lnTo>
                    <a:pt x="86360" y="4061678"/>
                  </a:lnTo>
                  <a:cubicBezTo>
                    <a:pt x="87630" y="4053728"/>
                    <a:pt x="87630" y="4040478"/>
                    <a:pt x="88900" y="4021928"/>
                  </a:cubicBezTo>
                  <a:cubicBezTo>
                    <a:pt x="90170" y="4006027"/>
                    <a:pt x="91440" y="3982178"/>
                    <a:pt x="92710" y="3976878"/>
                  </a:cubicBezTo>
                  <a:lnTo>
                    <a:pt x="93980" y="3976878"/>
                  </a:lnTo>
                  <a:cubicBezTo>
                    <a:pt x="95250" y="3918577"/>
                    <a:pt x="92710" y="3849677"/>
                    <a:pt x="91440" y="3775477"/>
                  </a:cubicBezTo>
                  <a:cubicBezTo>
                    <a:pt x="88900" y="3690677"/>
                    <a:pt x="86360" y="3600576"/>
                    <a:pt x="88900" y="3513126"/>
                  </a:cubicBezTo>
                  <a:lnTo>
                    <a:pt x="88900" y="3507826"/>
                  </a:lnTo>
                  <a:cubicBezTo>
                    <a:pt x="87630" y="3499876"/>
                    <a:pt x="87630" y="3478676"/>
                    <a:pt x="86360" y="3452176"/>
                  </a:cubicBezTo>
                  <a:cubicBezTo>
                    <a:pt x="86360" y="3409775"/>
                    <a:pt x="87630" y="3370025"/>
                    <a:pt x="87630" y="3327625"/>
                  </a:cubicBezTo>
                  <a:cubicBezTo>
                    <a:pt x="88900" y="3224275"/>
                    <a:pt x="91440" y="3115625"/>
                    <a:pt x="86360" y="2983124"/>
                  </a:cubicBezTo>
                  <a:lnTo>
                    <a:pt x="95250" y="2879773"/>
                  </a:lnTo>
                  <a:lnTo>
                    <a:pt x="95250" y="2877124"/>
                  </a:lnTo>
                  <a:cubicBezTo>
                    <a:pt x="95250" y="2837374"/>
                    <a:pt x="93980" y="2824124"/>
                    <a:pt x="87630" y="2821473"/>
                  </a:cubicBezTo>
                  <a:cubicBezTo>
                    <a:pt x="85090" y="2821473"/>
                    <a:pt x="83820" y="2821473"/>
                    <a:pt x="81280" y="2826773"/>
                  </a:cubicBezTo>
                  <a:cubicBezTo>
                    <a:pt x="81280" y="2813523"/>
                    <a:pt x="81280" y="2800273"/>
                    <a:pt x="80010" y="2779073"/>
                  </a:cubicBezTo>
                  <a:cubicBezTo>
                    <a:pt x="78740" y="2723423"/>
                    <a:pt x="80010" y="2702223"/>
                    <a:pt x="80010" y="2691623"/>
                  </a:cubicBezTo>
                  <a:cubicBezTo>
                    <a:pt x="81280" y="2691623"/>
                    <a:pt x="82550" y="2691623"/>
                    <a:pt x="85090" y="2688973"/>
                  </a:cubicBezTo>
                  <a:cubicBezTo>
                    <a:pt x="88900" y="2683673"/>
                    <a:pt x="90170" y="2673073"/>
                    <a:pt x="90170" y="2659823"/>
                  </a:cubicBezTo>
                  <a:lnTo>
                    <a:pt x="90170" y="2657173"/>
                  </a:lnTo>
                  <a:lnTo>
                    <a:pt x="88900" y="2643923"/>
                  </a:lnTo>
                  <a:cubicBezTo>
                    <a:pt x="85090" y="2585623"/>
                    <a:pt x="81280" y="2508772"/>
                    <a:pt x="81280" y="2421322"/>
                  </a:cubicBezTo>
                  <a:lnTo>
                    <a:pt x="82550" y="2421322"/>
                  </a:lnTo>
                  <a:lnTo>
                    <a:pt x="82550" y="2434572"/>
                  </a:lnTo>
                  <a:cubicBezTo>
                    <a:pt x="83820" y="2490222"/>
                    <a:pt x="85090" y="2495522"/>
                    <a:pt x="91440" y="2495522"/>
                  </a:cubicBezTo>
                  <a:cubicBezTo>
                    <a:pt x="99060" y="2495522"/>
                    <a:pt x="99060" y="2484922"/>
                    <a:pt x="101600" y="2437222"/>
                  </a:cubicBezTo>
                  <a:lnTo>
                    <a:pt x="102870" y="2429272"/>
                  </a:lnTo>
                  <a:lnTo>
                    <a:pt x="99060" y="2423972"/>
                  </a:lnTo>
                  <a:cubicBezTo>
                    <a:pt x="92710" y="2408072"/>
                    <a:pt x="92710" y="2288821"/>
                    <a:pt x="92710" y="2198721"/>
                  </a:cubicBezTo>
                  <a:cubicBezTo>
                    <a:pt x="92710" y="2042371"/>
                    <a:pt x="90170" y="1978770"/>
                    <a:pt x="83820" y="1960220"/>
                  </a:cubicBezTo>
                  <a:lnTo>
                    <a:pt x="85090" y="1936370"/>
                  </a:lnTo>
                  <a:lnTo>
                    <a:pt x="87630" y="1936370"/>
                  </a:lnTo>
                  <a:cubicBezTo>
                    <a:pt x="91440" y="1859520"/>
                    <a:pt x="88900" y="1830370"/>
                    <a:pt x="85090" y="1795920"/>
                  </a:cubicBezTo>
                  <a:cubicBezTo>
                    <a:pt x="81280" y="1764119"/>
                    <a:pt x="77470" y="1727019"/>
                    <a:pt x="78740" y="1631619"/>
                  </a:cubicBezTo>
                  <a:cubicBezTo>
                    <a:pt x="80010" y="1597169"/>
                    <a:pt x="80010" y="1573319"/>
                    <a:pt x="81280" y="1562719"/>
                  </a:cubicBezTo>
                  <a:lnTo>
                    <a:pt x="85090" y="1562719"/>
                  </a:lnTo>
                  <a:lnTo>
                    <a:pt x="81280" y="1414318"/>
                  </a:lnTo>
                  <a:lnTo>
                    <a:pt x="81280" y="1406368"/>
                  </a:lnTo>
                  <a:lnTo>
                    <a:pt x="83820" y="1406368"/>
                  </a:lnTo>
                  <a:lnTo>
                    <a:pt x="82550" y="1244718"/>
                  </a:lnTo>
                  <a:lnTo>
                    <a:pt x="87630" y="1263268"/>
                  </a:lnTo>
                  <a:lnTo>
                    <a:pt x="82550" y="1197017"/>
                  </a:lnTo>
                  <a:cubicBezTo>
                    <a:pt x="81280" y="1178467"/>
                    <a:pt x="78740" y="1149317"/>
                    <a:pt x="77470" y="1117517"/>
                  </a:cubicBezTo>
                  <a:lnTo>
                    <a:pt x="81280" y="1088367"/>
                  </a:lnTo>
                  <a:cubicBezTo>
                    <a:pt x="90170" y="1027417"/>
                    <a:pt x="88900" y="998267"/>
                    <a:pt x="87630" y="953217"/>
                  </a:cubicBezTo>
                  <a:cubicBezTo>
                    <a:pt x="86360" y="934667"/>
                    <a:pt x="86360" y="913466"/>
                    <a:pt x="85090" y="884316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04324" y="83820"/>
                    <a:pt x="1011249" y="85090"/>
                    <a:pt x="1137268" y="85090"/>
                  </a:cubicBezTo>
                  <a:lnTo>
                    <a:pt x="1225100" y="85090"/>
                  </a:lnTo>
                  <a:lnTo>
                    <a:pt x="1190731" y="80010"/>
                  </a:lnTo>
                  <a:cubicBezTo>
                    <a:pt x="1213644" y="80010"/>
                    <a:pt x="1228919" y="81280"/>
                    <a:pt x="1248012" y="81280"/>
                  </a:cubicBezTo>
                  <a:cubicBezTo>
                    <a:pt x="1259469" y="81280"/>
                    <a:pt x="1270925" y="82550"/>
                    <a:pt x="1282381" y="82550"/>
                  </a:cubicBezTo>
                  <a:lnTo>
                    <a:pt x="1290019" y="82550"/>
                  </a:lnTo>
                  <a:cubicBezTo>
                    <a:pt x="1301475" y="81280"/>
                    <a:pt x="1316750" y="80010"/>
                    <a:pt x="1324387" y="77470"/>
                  </a:cubicBezTo>
                  <a:lnTo>
                    <a:pt x="1324387" y="78740"/>
                  </a:lnTo>
                  <a:cubicBezTo>
                    <a:pt x="1412219" y="83820"/>
                    <a:pt x="1473319" y="82550"/>
                    <a:pt x="1522963" y="78740"/>
                  </a:cubicBezTo>
                  <a:lnTo>
                    <a:pt x="1530600" y="78740"/>
                  </a:lnTo>
                  <a:cubicBezTo>
                    <a:pt x="1713901" y="78740"/>
                    <a:pt x="1920114" y="78740"/>
                    <a:pt x="1965939" y="86360"/>
                  </a:cubicBezTo>
                  <a:lnTo>
                    <a:pt x="1973576" y="86360"/>
                  </a:lnTo>
                  <a:cubicBezTo>
                    <a:pt x="2042314" y="86360"/>
                    <a:pt x="2057589" y="86360"/>
                    <a:pt x="2061408" y="80010"/>
                  </a:cubicBezTo>
                  <a:lnTo>
                    <a:pt x="2091958" y="80010"/>
                  </a:lnTo>
                  <a:lnTo>
                    <a:pt x="2141602" y="83820"/>
                  </a:lnTo>
                  <a:lnTo>
                    <a:pt x="2187427" y="78740"/>
                  </a:lnTo>
                  <a:cubicBezTo>
                    <a:pt x="2210340" y="78740"/>
                    <a:pt x="2233252" y="78740"/>
                    <a:pt x="2248527" y="80010"/>
                  </a:cubicBezTo>
                  <a:lnTo>
                    <a:pt x="2248527" y="88900"/>
                  </a:lnTo>
                  <a:cubicBezTo>
                    <a:pt x="2343996" y="91440"/>
                    <a:pt x="2485290" y="90170"/>
                    <a:pt x="2588397" y="88900"/>
                  </a:cubicBezTo>
                  <a:cubicBezTo>
                    <a:pt x="2634222" y="88900"/>
                    <a:pt x="2676228" y="87630"/>
                    <a:pt x="2699141" y="87630"/>
                  </a:cubicBezTo>
                  <a:lnTo>
                    <a:pt x="2699141" y="85090"/>
                  </a:lnTo>
                  <a:lnTo>
                    <a:pt x="3012279" y="85090"/>
                  </a:lnTo>
                  <a:lnTo>
                    <a:pt x="3012279" y="87630"/>
                  </a:lnTo>
                  <a:cubicBezTo>
                    <a:pt x="3023735" y="86360"/>
                    <a:pt x="3035192" y="86360"/>
                    <a:pt x="3042829" y="85090"/>
                  </a:cubicBezTo>
                  <a:lnTo>
                    <a:pt x="3145936" y="85090"/>
                  </a:lnTo>
                  <a:cubicBezTo>
                    <a:pt x="3417068" y="85090"/>
                    <a:pt x="3699656" y="85090"/>
                    <a:pt x="3947875" y="81280"/>
                  </a:cubicBezTo>
                  <a:lnTo>
                    <a:pt x="3963150" y="81280"/>
                  </a:lnTo>
                  <a:cubicBezTo>
                    <a:pt x="3989882" y="81280"/>
                    <a:pt x="4012794" y="80010"/>
                    <a:pt x="4039526" y="80010"/>
                  </a:cubicBezTo>
                  <a:lnTo>
                    <a:pt x="4169363" y="77470"/>
                  </a:lnTo>
                  <a:lnTo>
                    <a:pt x="4142632" y="74930"/>
                  </a:lnTo>
                  <a:lnTo>
                    <a:pt x="4199913" y="74930"/>
                  </a:lnTo>
                  <a:cubicBezTo>
                    <a:pt x="4219007" y="78740"/>
                    <a:pt x="4253376" y="81280"/>
                    <a:pt x="4276289" y="83820"/>
                  </a:cubicBezTo>
                  <a:lnTo>
                    <a:pt x="4280107" y="77470"/>
                  </a:lnTo>
                  <a:lnTo>
                    <a:pt x="4283926" y="82550"/>
                  </a:lnTo>
                  <a:cubicBezTo>
                    <a:pt x="4295382" y="81280"/>
                    <a:pt x="4367938" y="82550"/>
                    <a:pt x="4429039" y="82550"/>
                  </a:cubicBezTo>
                  <a:lnTo>
                    <a:pt x="4604702" y="82550"/>
                  </a:lnTo>
                  <a:lnTo>
                    <a:pt x="4604702" y="78740"/>
                  </a:lnTo>
                  <a:cubicBezTo>
                    <a:pt x="4619977" y="78740"/>
                    <a:pt x="4631433" y="78740"/>
                    <a:pt x="4646708" y="77470"/>
                  </a:cubicBezTo>
                  <a:lnTo>
                    <a:pt x="4650527" y="77470"/>
                  </a:lnTo>
                  <a:cubicBezTo>
                    <a:pt x="4692533" y="76200"/>
                    <a:pt x="4738358" y="74930"/>
                    <a:pt x="4791821" y="73660"/>
                  </a:cubicBezTo>
                  <a:cubicBezTo>
                    <a:pt x="4788002" y="74930"/>
                    <a:pt x="4788002" y="76200"/>
                    <a:pt x="4784184" y="77470"/>
                  </a:cubicBezTo>
                  <a:cubicBezTo>
                    <a:pt x="4780364" y="83820"/>
                    <a:pt x="4803277" y="87630"/>
                    <a:pt x="4814734" y="88900"/>
                  </a:cubicBezTo>
                  <a:lnTo>
                    <a:pt x="4822371" y="88900"/>
                  </a:lnTo>
                  <a:cubicBezTo>
                    <a:pt x="4925478" y="90170"/>
                    <a:pt x="4944571" y="88900"/>
                    <a:pt x="4959846" y="85090"/>
                  </a:cubicBezTo>
                  <a:cubicBezTo>
                    <a:pt x="4963665" y="83820"/>
                    <a:pt x="4971302" y="82550"/>
                    <a:pt x="5059134" y="83820"/>
                  </a:cubicBezTo>
                  <a:lnTo>
                    <a:pt x="5066771" y="83820"/>
                  </a:lnTo>
                  <a:cubicBezTo>
                    <a:pt x="5078228" y="82550"/>
                    <a:pt x="5085866" y="81280"/>
                    <a:pt x="5089684" y="80010"/>
                  </a:cubicBezTo>
                  <a:cubicBezTo>
                    <a:pt x="5188972" y="78740"/>
                    <a:pt x="5223341" y="77470"/>
                    <a:pt x="5250072" y="76200"/>
                  </a:cubicBezTo>
                  <a:lnTo>
                    <a:pt x="5345541" y="78740"/>
                  </a:lnTo>
                  <a:cubicBezTo>
                    <a:pt x="5379910" y="80010"/>
                    <a:pt x="5399003" y="80010"/>
                    <a:pt x="5410460" y="81280"/>
                  </a:cubicBezTo>
                  <a:lnTo>
                    <a:pt x="5410460" y="90170"/>
                  </a:lnTo>
                  <a:lnTo>
                    <a:pt x="5864892" y="92710"/>
                  </a:lnTo>
                  <a:lnTo>
                    <a:pt x="5849617" y="91440"/>
                  </a:lnTo>
                  <a:cubicBezTo>
                    <a:pt x="5880167" y="90170"/>
                    <a:pt x="5941268" y="87630"/>
                    <a:pt x="5983274" y="87630"/>
                  </a:cubicBezTo>
                  <a:cubicBezTo>
                    <a:pt x="6074925" y="85090"/>
                    <a:pt x="6113112" y="83820"/>
                    <a:pt x="6127138" y="81280"/>
                  </a:cubicBezTo>
                  <a:lnTo>
                    <a:pt x="6137298" y="81280"/>
                  </a:lnTo>
                  <a:lnTo>
                    <a:pt x="6139838" y="85090"/>
                  </a:lnTo>
                  <a:lnTo>
                    <a:pt x="6139838" y="63500"/>
                  </a:lnTo>
                  <a:lnTo>
                    <a:pt x="6142378" y="63500"/>
                  </a:lnTo>
                  <a:lnTo>
                    <a:pt x="6141108" y="85090"/>
                  </a:lnTo>
                  <a:lnTo>
                    <a:pt x="6144918" y="83820"/>
                  </a:lnTo>
                  <a:cubicBezTo>
                    <a:pt x="6151268" y="82550"/>
                    <a:pt x="6176668" y="81280"/>
                    <a:pt x="6203338" y="80010"/>
                  </a:cubicBezTo>
                  <a:lnTo>
                    <a:pt x="6203338" y="85090"/>
                  </a:lnTo>
                  <a:cubicBezTo>
                    <a:pt x="6227468" y="86360"/>
                    <a:pt x="6247788" y="85090"/>
                    <a:pt x="6268108" y="82550"/>
                  </a:cubicBezTo>
                  <a:cubicBezTo>
                    <a:pt x="6294778" y="80010"/>
                    <a:pt x="6321448" y="77470"/>
                    <a:pt x="6358278" y="82550"/>
                  </a:cubicBezTo>
                  <a:cubicBezTo>
                    <a:pt x="6367168" y="82550"/>
                    <a:pt x="6379868" y="85090"/>
                    <a:pt x="6392568" y="86360"/>
                  </a:cubicBezTo>
                  <a:cubicBezTo>
                    <a:pt x="6420508" y="90170"/>
                    <a:pt x="6430668" y="91440"/>
                    <a:pt x="6435748" y="86360"/>
                  </a:cubicBezTo>
                  <a:lnTo>
                    <a:pt x="6437018" y="85090"/>
                  </a:lnTo>
                  <a:cubicBezTo>
                    <a:pt x="6444638" y="85090"/>
                    <a:pt x="6452258" y="85090"/>
                    <a:pt x="6461148" y="83820"/>
                  </a:cubicBezTo>
                  <a:cubicBezTo>
                    <a:pt x="6484008" y="82550"/>
                    <a:pt x="6506868" y="81280"/>
                    <a:pt x="6533538" y="85090"/>
                  </a:cubicBezTo>
                  <a:lnTo>
                    <a:pt x="6536078" y="85090"/>
                  </a:lnTo>
                  <a:cubicBezTo>
                    <a:pt x="6537348" y="85090"/>
                    <a:pt x="6538618" y="85090"/>
                    <a:pt x="6538618" y="83820"/>
                  </a:cubicBezTo>
                  <a:lnTo>
                    <a:pt x="6552588" y="86360"/>
                  </a:lnTo>
                  <a:cubicBezTo>
                    <a:pt x="6565288" y="88900"/>
                    <a:pt x="6588148" y="87630"/>
                    <a:pt x="6608468" y="86360"/>
                  </a:cubicBezTo>
                  <a:cubicBezTo>
                    <a:pt x="6618628" y="86360"/>
                    <a:pt x="6630058" y="85090"/>
                    <a:pt x="6636408" y="85090"/>
                  </a:cubicBezTo>
                  <a:lnTo>
                    <a:pt x="6637678" y="90170"/>
                  </a:lnTo>
                  <a:cubicBezTo>
                    <a:pt x="6659268" y="83820"/>
                    <a:pt x="6685938" y="83820"/>
                    <a:pt x="6716418" y="85090"/>
                  </a:cubicBezTo>
                  <a:cubicBezTo>
                    <a:pt x="6740548" y="86360"/>
                    <a:pt x="6768488" y="86360"/>
                    <a:pt x="6797697" y="83820"/>
                  </a:cubicBezTo>
                  <a:lnTo>
                    <a:pt x="6793888" y="87630"/>
                  </a:lnTo>
                  <a:lnTo>
                    <a:pt x="6816747" y="85090"/>
                  </a:lnTo>
                  <a:cubicBezTo>
                    <a:pt x="6819288" y="85090"/>
                    <a:pt x="6821828" y="85090"/>
                    <a:pt x="6825638" y="83820"/>
                  </a:cubicBezTo>
                  <a:lnTo>
                    <a:pt x="6826908" y="90170"/>
                  </a:lnTo>
                  <a:cubicBezTo>
                    <a:pt x="6843418" y="88900"/>
                    <a:pt x="6859928" y="87630"/>
                    <a:pt x="6881518" y="88900"/>
                  </a:cubicBezTo>
                  <a:lnTo>
                    <a:pt x="6885328" y="88900"/>
                  </a:lnTo>
                  <a:lnTo>
                    <a:pt x="6895488" y="90170"/>
                  </a:lnTo>
                  <a:lnTo>
                    <a:pt x="6895488" y="109220"/>
                  </a:lnTo>
                  <a:lnTo>
                    <a:pt x="6908188" y="109220"/>
                  </a:lnTo>
                  <a:lnTo>
                    <a:pt x="6908188" y="115570"/>
                  </a:lnTo>
                  <a:cubicBezTo>
                    <a:pt x="6906918" y="129540"/>
                    <a:pt x="6905647" y="138430"/>
                    <a:pt x="6903108" y="148590"/>
                  </a:cubicBezTo>
                  <a:lnTo>
                    <a:pt x="6903108" y="151130"/>
                  </a:lnTo>
                  <a:cubicBezTo>
                    <a:pt x="6898028" y="176530"/>
                    <a:pt x="6894218" y="201930"/>
                    <a:pt x="6895488" y="271780"/>
                  </a:cubicBezTo>
                  <a:lnTo>
                    <a:pt x="6899297" y="271780"/>
                  </a:lnTo>
                  <a:cubicBezTo>
                    <a:pt x="6898028" y="293370"/>
                    <a:pt x="6896758" y="311150"/>
                    <a:pt x="6894218" y="321310"/>
                  </a:cubicBezTo>
                  <a:cubicBezTo>
                    <a:pt x="6894218" y="369570"/>
                    <a:pt x="6895488" y="372110"/>
                    <a:pt x="6901838" y="372110"/>
                  </a:cubicBezTo>
                  <a:cubicBezTo>
                    <a:pt x="6901838" y="384810"/>
                    <a:pt x="6903108" y="394970"/>
                    <a:pt x="6905647" y="407670"/>
                  </a:cubicBezTo>
                  <a:cubicBezTo>
                    <a:pt x="6906918" y="417830"/>
                    <a:pt x="6909458" y="429260"/>
                    <a:pt x="6909458" y="443230"/>
                  </a:cubicBezTo>
                  <a:lnTo>
                    <a:pt x="6904378" y="443230"/>
                  </a:lnTo>
                  <a:lnTo>
                    <a:pt x="6904378" y="449580"/>
                  </a:lnTo>
                  <a:cubicBezTo>
                    <a:pt x="6901838" y="513080"/>
                    <a:pt x="6905647" y="520700"/>
                    <a:pt x="6909458" y="528320"/>
                  </a:cubicBezTo>
                  <a:cubicBezTo>
                    <a:pt x="6910728" y="530860"/>
                    <a:pt x="6911997" y="534670"/>
                    <a:pt x="6913268" y="544830"/>
                  </a:cubicBezTo>
                  <a:lnTo>
                    <a:pt x="6904378" y="546100"/>
                  </a:lnTo>
                  <a:close/>
                  <a:moveTo>
                    <a:pt x="6908188" y="756920"/>
                  </a:moveTo>
                  <a:lnTo>
                    <a:pt x="6905647" y="751840"/>
                  </a:lnTo>
                  <a:lnTo>
                    <a:pt x="6906918" y="745490"/>
                  </a:lnTo>
                  <a:cubicBezTo>
                    <a:pt x="6908188" y="750570"/>
                    <a:pt x="6908188" y="754380"/>
                    <a:pt x="6908188" y="756920"/>
                  </a:cubicBezTo>
                  <a:close/>
                  <a:moveTo>
                    <a:pt x="73660" y="4620943"/>
                  </a:moveTo>
                  <a:lnTo>
                    <a:pt x="76200" y="4626023"/>
                  </a:lnTo>
                  <a:lnTo>
                    <a:pt x="74930" y="4632373"/>
                  </a:lnTo>
                  <a:cubicBezTo>
                    <a:pt x="73660" y="4628563"/>
                    <a:pt x="73660" y="4624753"/>
                    <a:pt x="73660" y="4620943"/>
                  </a:cubicBezTo>
                  <a:close/>
                  <a:moveTo>
                    <a:pt x="6943747" y="628650"/>
                  </a:moveTo>
                  <a:lnTo>
                    <a:pt x="6943747" y="619760"/>
                  </a:lnTo>
                  <a:cubicBezTo>
                    <a:pt x="6943747" y="623570"/>
                    <a:pt x="6945018" y="626110"/>
                    <a:pt x="6945018" y="628650"/>
                  </a:cubicBezTo>
                  <a:lnTo>
                    <a:pt x="6943747" y="628650"/>
                  </a:lnTo>
                  <a:close/>
                  <a:moveTo>
                    <a:pt x="6972958" y="1822420"/>
                  </a:moveTo>
                  <a:lnTo>
                    <a:pt x="6969147" y="1819770"/>
                  </a:lnTo>
                  <a:cubicBezTo>
                    <a:pt x="6970418" y="1819770"/>
                    <a:pt x="6971688" y="1822420"/>
                    <a:pt x="6972958" y="1822420"/>
                  </a:cubicBezTo>
                  <a:close/>
                </a:path>
              </a:pathLst>
            </a:custGeom>
            <a:solidFill>
              <a:srgbClr val="D1C195"/>
            </a:solidFill>
          </p:spPr>
        </p:sp>
      </p:grpSp>
      <p:sp>
        <p:nvSpPr>
          <p:cNvPr id="6" name="Freeform 6"/>
          <p:cNvSpPr/>
          <p:nvPr/>
        </p:nvSpPr>
        <p:spPr>
          <a:xfrm rot="-906444">
            <a:off x="5686586" y="9003187"/>
            <a:ext cx="2078142" cy="1940465"/>
          </a:xfrm>
          <a:custGeom>
            <a:avLst/>
            <a:gdLst/>
            <a:ahLst/>
            <a:cxnLst/>
            <a:rect l="l" t="t" r="r" b="b"/>
            <a:pathLst>
              <a:path w="2078142" h="1940465">
                <a:moveTo>
                  <a:pt x="0" y="0"/>
                </a:moveTo>
                <a:lnTo>
                  <a:pt x="2078142" y="0"/>
                </a:lnTo>
                <a:lnTo>
                  <a:pt x="2078142" y="1940465"/>
                </a:lnTo>
                <a:lnTo>
                  <a:pt x="0" y="1940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53409">
            <a:off x="4067587" y="-694892"/>
            <a:ext cx="2278646" cy="1797282"/>
          </a:xfrm>
          <a:custGeom>
            <a:avLst/>
            <a:gdLst/>
            <a:ahLst/>
            <a:cxnLst/>
            <a:rect l="l" t="t" r="r" b="b"/>
            <a:pathLst>
              <a:path w="2278646" h="1797282">
                <a:moveTo>
                  <a:pt x="0" y="0"/>
                </a:moveTo>
                <a:lnTo>
                  <a:pt x="2278645" y="0"/>
                </a:lnTo>
                <a:lnTo>
                  <a:pt x="2278645" y="1797281"/>
                </a:lnTo>
                <a:lnTo>
                  <a:pt x="0" y="179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28984">
            <a:off x="12738808" y="-504405"/>
            <a:ext cx="2149992" cy="1416307"/>
          </a:xfrm>
          <a:custGeom>
            <a:avLst/>
            <a:gdLst/>
            <a:ahLst/>
            <a:cxnLst/>
            <a:rect l="l" t="t" r="r" b="b"/>
            <a:pathLst>
              <a:path w="2149992" h="1416307">
                <a:moveTo>
                  <a:pt x="0" y="0"/>
                </a:moveTo>
                <a:lnTo>
                  <a:pt x="2149991" y="0"/>
                </a:lnTo>
                <a:lnTo>
                  <a:pt x="2149991" y="1416307"/>
                </a:lnTo>
                <a:lnTo>
                  <a:pt x="0" y="14163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78730" y="8678711"/>
            <a:ext cx="1147798" cy="2170777"/>
          </a:xfrm>
          <a:custGeom>
            <a:avLst/>
            <a:gdLst/>
            <a:ahLst/>
            <a:cxnLst/>
            <a:rect l="l" t="t" r="r" b="b"/>
            <a:pathLst>
              <a:path w="1147798" h="2170777">
                <a:moveTo>
                  <a:pt x="0" y="0"/>
                </a:moveTo>
                <a:lnTo>
                  <a:pt x="1147798" y="0"/>
                </a:lnTo>
                <a:lnTo>
                  <a:pt x="1147798" y="2170777"/>
                </a:lnTo>
                <a:lnTo>
                  <a:pt x="0" y="2170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28066">
            <a:off x="8946216" y="-1053147"/>
            <a:ext cx="1084285" cy="1898093"/>
          </a:xfrm>
          <a:custGeom>
            <a:avLst/>
            <a:gdLst/>
            <a:ahLst/>
            <a:cxnLst/>
            <a:rect l="l" t="t" r="r" b="b"/>
            <a:pathLst>
              <a:path w="1084285" h="1898093">
                <a:moveTo>
                  <a:pt x="0" y="0"/>
                </a:moveTo>
                <a:lnTo>
                  <a:pt x="1084285" y="0"/>
                </a:lnTo>
                <a:lnTo>
                  <a:pt x="1084285" y="1898093"/>
                </a:lnTo>
                <a:lnTo>
                  <a:pt x="0" y="1898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43405">
            <a:off x="2347020" y="8621288"/>
            <a:ext cx="746949" cy="2419268"/>
          </a:xfrm>
          <a:custGeom>
            <a:avLst/>
            <a:gdLst/>
            <a:ahLst/>
            <a:cxnLst/>
            <a:rect l="l" t="t" r="r" b="b"/>
            <a:pathLst>
              <a:path w="746949" h="2419268">
                <a:moveTo>
                  <a:pt x="0" y="0"/>
                </a:moveTo>
                <a:lnTo>
                  <a:pt x="746950" y="0"/>
                </a:lnTo>
                <a:lnTo>
                  <a:pt x="746950" y="2419268"/>
                </a:lnTo>
                <a:lnTo>
                  <a:pt x="0" y="2419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609543">
            <a:off x="1660370" y="-310476"/>
            <a:ext cx="1813701" cy="2559014"/>
          </a:xfrm>
          <a:custGeom>
            <a:avLst/>
            <a:gdLst/>
            <a:ahLst/>
            <a:cxnLst/>
            <a:rect l="l" t="t" r="r" b="b"/>
            <a:pathLst>
              <a:path w="1813701" h="2559014">
                <a:moveTo>
                  <a:pt x="0" y="0"/>
                </a:moveTo>
                <a:lnTo>
                  <a:pt x="1813701" y="0"/>
                </a:lnTo>
                <a:lnTo>
                  <a:pt x="1813701" y="2559015"/>
                </a:lnTo>
                <a:lnTo>
                  <a:pt x="0" y="25590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55202">
            <a:off x="11031336" y="-511112"/>
            <a:ext cx="1614210" cy="2395859"/>
          </a:xfrm>
          <a:custGeom>
            <a:avLst/>
            <a:gdLst/>
            <a:ahLst/>
            <a:cxnLst/>
            <a:rect l="l" t="t" r="r" b="b"/>
            <a:pathLst>
              <a:path w="1614210" h="2395859">
                <a:moveTo>
                  <a:pt x="0" y="0"/>
                </a:moveTo>
                <a:lnTo>
                  <a:pt x="1614210" y="0"/>
                </a:lnTo>
                <a:lnTo>
                  <a:pt x="1614210" y="2395859"/>
                </a:lnTo>
                <a:lnTo>
                  <a:pt x="0" y="23958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42542" y="-652932"/>
            <a:ext cx="1641013" cy="2073951"/>
          </a:xfrm>
          <a:custGeom>
            <a:avLst/>
            <a:gdLst/>
            <a:ahLst/>
            <a:cxnLst/>
            <a:rect l="l" t="t" r="r" b="b"/>
            <a:pathLst>
              <a:path w="1641013" h="2073951">
                <a:moveTo>
                  <a:pt x="0" y="0"/>
                </a:moveTo>
                <a:lnTo>
                  <a:pt x="1641014" y="0"/>
                </a:lnTo>
                <a:lnTo>
                  <a:pt x="1641014" y="2073951"/>
                </a:lnTo>
                <a:lnTo>
                  <a:pt x="0" y="207395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58237" y="8889916"/>
            <a:ext cx="1497721" cy="1892854"/>
          </a:xfrm>
          <a:custGeom>
            <a:avLst/>
            <a:gdLst/>
            <a:ahLst/>
            <a:cxnLst/>
            <a:rect l="l" t="t" r="r" b="b"/>
            <a:pathLst>
              <a:path w="1497721" h="1892854">
                <a:moveTo>
                  <a:pt x="0" y="0"/>
                </a:moveTo>
                <a:lnTo>
                  <a:pt x="1497721" y="0"/>
                </a:lnTo>
                <a:lnTo>
                  <a:pt x="1497721" y="1892854"/>
                </a:lnTo>
                <a:lnTo>
                  <a:pt x="0" y="18928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631886" y="4174614"/>
            <a:ext cx="3233230" cy="1124960"/>
            <a:chOff x="0" y="0"/>
            <a:chExt cx="851550" cy="2962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51550" cy="296286"/>
            </a:xfrm>
            <a:custGeom>
              <a:avLst/>
              <a:gdLst/>
              <a:ahLst/>
              <a:cxnLst/>
              <a:rect l="l" t="t" r="r" b="b"/>
              <a:pathLst>
                <a:path w="851550" h="296286">
                  <a:moveTo>
                    <a:pt x="0" y="0"/>
                  </a:moveTo>
                  <a:lnTo>
                    <a:pt x="851550" y="0"/>
                  </a:lnTo>
                  <a:lnTo>
                    <a:pt x="851550" y="296286"/>
                  </a:lnTo>
                  <a:lnTo>
                    <a:pt x="0" y="296286"/>
                  </a:lnTo>
                  <a:close/>
                </a:path>
              </a:pathLst>
            </a:custGeom>
            <a:solidFill>
              <a:srgbClr val="D1C19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9" name="Freeform 19">
            <a:hlinkClick r:id="rId21"/>
          </p:cNvPr>
          <p:cNvSpPr/>
          <p:nvPr/>
        </p:nvSpPr>
        <p:spPr>
          <a:xfrm>
            <a:off x="2145928" y="5450270"/>
            <a:ext cx="2200122" cy="2200122"/>
          </a:xfrm>
          <a:custGeom>
            <a:avLst/>
            <a:gdLst/>
            <a:ahLst/>
            <a:cxnLst/>
            <a:rect l="l" t="t" r="r" b="b"/>
            <a:pathLst>
              <a:path w="2200122" h="2200122">
                <a:moveTo>
                  <a:pt x="0" y="0"/>
                </a:moveTo>
                <a:lnTo>
                  <a:pt x="2200122" y="0"/>
                </a:lnTo>
                <a:lnTo>
                  <a:pt x="2200122" y="2200122"/>
                </a:lnTo>
                <a:lnTo>
                  <a:pt x="0" y="22001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9777" y="4258087"/>
            <a:ext cx="4499348" cy="90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宣明會回應</a:t>
            </a:r>
            <a:endParaRPr lang="en-US" sz="2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糧食危機」的工作</a:t>
            </a:r>
            <a:endParaRPr lang="en-US" sz="2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382598" y="4902177"/>
            <a:ext cx="3899986" cy="3001889"/>
            <a:chOff x="0" y="0"/>
            <a:chExt cx="6981848" cy="5374053"/>
          </a:xfrm>
        </p:grpSpPr>
        <p:sp>
          <p:nvSpPr>
            <p:cNvPr id="22" name="Freeform 22"/>
            <p:cNvSpPr/>
            <p:nvPr/>
          </p:nvSpPr>
          <p:spPr>
            <a:xfrm>
              <a:off x="0" y="-2540"/>
              <a:ext cx="6981848" cy="5376593"/>
            </a:xfrm>
            <a:custGeom>
              <a:avLst/>
              <a:gdLst/>
              <a:ahLst/>
              <a:cxnLst/>
              <a:rect l="l" t="t" r="r" b="b"/>
              <a:pathLst>
                <a:path w="6981848" h="5376593">
                  <a:moveTo>
                    <a:pt x="6979308" y="1334818"/>
                  </a:moveTo>
                  <a:lnTo>
                    <a:pt x="6981848" y="1303018"/>
                  </a:lnTo>
                  <a:lnTo>
                    <a:pt x="6975498" y="1310968"/>
                  </a:lnTo>
                  <a:lnTo>
                    <a:pt x="6975498" y="1260618"/>
                  </a:lnTo>
                  <a:cubicBezTo>
                    <a:pt x="6975498" y="1257968"/>
                    <a:pt x="6974228" y="1250018"/>
                    <a:pt x="6972958" y="1239418"/>
                  </a:cubicBezTo>
                  <a:lnTo>
                    <a:pt x="6972958" y="1234118"/>
                  </a:lnTo>
                  <a:lnTo>
                    <a:pt x="6971688" y="1234118"/>
                  </a:lnTo>
                  <a:cubicBezTo>
                    <a:pt x="6970418" y="1223518"/>
                    <a:pt x="6966608" y="1223518"/>
                    <a:pt x="6965338" y="1223518"/>
                  </a:cubicBezTo>
                  <a:cubicBezTo>
                    <a:pt x="6965338" y="1138717"/>
                    <a:pt x="6966608" y="1051267"/>
                    <a:pt x="6967878" y="966467"/>
                  </a:cubicBezTo>
                  <a:cubicBezTo>
                    <a:pt x="6967878" y="942616"/>
                    <a:pt x="6969148" y="921416"/>
                    <a:pt x="6969148" y="897566"/>
                  </a:cubicBezTo>
                  <a:lnTo>
                    <a:pt x="6972958" y="897566"/>
                  </a:lnTo>
                  <a:lnTo>
                    <a:pt x="6972958" y="847090"/>
                  </a:lnTo>
                  <a:lnTo>
                    <a:pt x="6976768" y="847090"/>
                  </a:lnTo>
                  <a:lnTo>
                    <a:pt x="6976768" y="816610"/>
                  </a:lnTo>
                  <a:cubicBezTo>
                    <a:pt x="6979308" y="781050"/>
                    <a:pt x="6981848" y="726440"/>
                    <a:pt x="6979308" y="692150"/>
                  </a:cubicBezTo>
                  <a:cubicBezTo>
                    <a:pt x="6980578" y="674370"/>
                    <a:pt x="6978038" y="652780"/>
                    <a:pt x="6976768" y="641350"/>
                  </a:cubicBezTo>
                  <a:lnTo>
                    <a:pt x="6978038" y="641350"/>
                  </a:lnTo>
                  <a:lnTo>
                    <a:pt x="6974228" y="542290"/>
                  </a:lnTo>
                  <a:lnTo>
                    <a:pt x="6975498" y="541020"/>
                  </a:lnTo>
                  <a:lnTo>
                    <a:pt x="6975498" y="537210"/>
                  </a:lnTo>
                  <a:cubicBezTo>
                    <a:pt x="6975498" y="502920"/>
                    <a:pt x="6974228" y="468630"/>
                    <a:pt x="6974228" y="431800"/>
                  </a:cubicBezTo>
                  <a:cubicBezTo>
                    <a:pt x="6971688" y="361950"/>
                    <a:pt x="6970418" y="290830"/>
                    <a:pt x="6976768" y="213360"/>
                  </a:cubicBezTo>
                  <a:lnTo>
                    <a:pt x="6976768" y="207010"/>
                  </a:lnTo>
                  <a:cubicBezTo>
                    <a:pt x="6975498" y="191770"/>
                    <a:pt x="6975498" y="176530"/>
                    <a:pt x="6975498" y="158750"/>
                  </a:cubicBezTo>
                  <a:lnTo>
                    <a:pt x="6975498" y="80010"/>
                  </a:lnTo>
                  <a:lnTo>
                    <a:pt x="6980578" y="59690"/>
                  </a:lnTo>
                  <a:lnTo>
                    <a:pt x="6980578" y="8890"/>
                  </a:lnTo>
                  <a:lnTo>
                    <a:pt x="6974228" y="8890"/>
                  </a:lnTo>
                  <a:cubicBezTo>
                    <a:pt x="6936128" y="8890"/>
                    <a:pt x="6880248" y="7620"/>
                    <a:pt x="6865008" y="7620"/>
                  </a:cubicBezTo>
                  <a:cubicBezTo>
                    <a:pt x="6837068" y="7620"/>
                    <a:pt x="6821828" y="7620"/>
                    <a:pt x="6814208" y="8890"/>
                  </a:cubicBezTo>
                  <a:cubicBezTo>
                    <a:pt x="6781188" y="0"/>
                    <a:pt x="6702448" y="1270"/>
                    <a:pt x="6626248" y="3810"/>
                  </a:cubicBezTo>
                  <a:cubicBezTo>
                    <a:pt x="6588148" y="5080"/>
                    <a:pt x="6551318" y="5080"/>
                    <a:pt x="6525918" y="3810"/>
                  </a:cubicBezTo>
                  <a:lnTo>
                    <a:pt x="6522108" y="3810"/>
                  </a:lnTo>
                  <a:lnTo>
                    <a:pt x="6519568" y="10160"/>
                  </a:lnTo>
                  <a:cubicBezTo>
                    <a:pt x="6468768" y="10160"/>
                    <a:pt x="6419238" y="11430"/>
                    <a:pt x="6354468" y="13970"/>
                  </a:cubicBezTo>
                  <a:lnTo>
                    <a:pt x="6343038" y="13970"/>
                  </a:lnTo>
                  <a:lnTo>
                    <a:pt x="6344308" y="16510"/>
                  </a:lnTo>
                  <a:lnTo>
                    <a:pt x="6311288" y="16510"/>
                  </a:lnTo>
                  <a:lnTo>
                    <a:pt x="6311288" y="21590"/>
                  </a:lnTo>
                  <a:cubicBezTo>
                    <a:pt x="6288428" y="21590"/>
                    <a:pt x="6264298" y="20320"/>
                    <a:pt x="6237628" y="19050"/>
                  </a:cubicBezTo>
                  <a:cubicBezTo>
                    <a:pt x="6214768" y="17780"/>
                    <a:pt x="6191908" y="17780"/>
                    <a:pt x="6169048" y="16510"/>
                  </a:cubicBezTo>
                  <a:lnTo>
                    <a:pt x="6169048" y="15240"/>
                  </a:lnTo>
                  <a:cubicBezTo>
                    <a:pt x="6161428" y="13970"/>
                    <a:pt x="6152538" y="13970"/>
                    <a:pt x="6144918" y="12700"/>
                  </a:cubicBezTo>
                  <a:lnTo>
                    <a:pt x="6143648" y="44450"/>
                  </a:lnTo>
                  <a:lnTo>
                    <a:pt x="6139838" y="44450"/>
                  </a:lnTo>
                  <a:lnTo>
                    <a:pt x="6139838" y="13970"/>
                  </a:lnTo>
                  <a:cubicBezTo>
                    <a:pt x="6017643" y="10160"/>
                    <a:pt x="5861074" y="12700"/>
                    <a:pt x="5708323" y="15240"/>
                  </a:cubicBezTo>
                  <a:cubicBezTo>
                    <a:pt x="5551754" y="17780"/>
                    <a:pt x="5402823" y="20320"/>
                    <a:pt x="5265347" y="16510"/>
                  </a:cubicBezTo>
                  <a:cubicBezTo>
                    <a:pt x="5200428" y="17780"/>
                    <a:pt x="5150784" y="17780"/>
                    <a:pt x="5108778" y="16510"/>
                  </a:cubicBezTo>
                  <a:lnTo>
                    <a:pt x="5108778" y="15240"/>
                  </a:lnTo>
                  <a:lnTo>
                    <a:pt x="4978940" y="12700"/>
                  </a:lnTo>
                  <a:lnTo>
                    <a:pt x="4978940" y="16510"/>
                  </a:lnTo>
                  <a:cubicBezTo>
                    <a:pt x="4936934" y="16510"/>
                    <a:pt x="4891109" y="17780"/>
                    <a:pt x="4841465" y="17780"/>
                  </a:cubicBezTo>
                  <a:lnTo>
                    <a:pt x="4810915" y="12700"/>
                  </a:lnTo>
                  <a:lnTo>
                    <a:pt x="4791821" y="12700"/>
                  </a:lnTo>
                  <a:cubicBezTo>
                    <a:pt x="4742177" y="11430"/>
                    <a:pt x="4719265" y="11430"/>
                    <a:pt x="4711627" y="19050"/>
                  </a:cubicBezTo>
                  <a:lnTo>
                    <a:pt x="4711627" y="21590"/>
                  </a:lnTo>
                  <a:cubicBezTo>
                    <a:pt x="4692533" y="22860"/>
                    <a:pt x="4673439" y="22860"/>
                    <a:pt x="4658165" y="24130"/>
                  </a:cubicBezTo>
                  <a:cubicBezTo>
                    <a:pt x="4619977" y="19050"/>
                    <a:pt x="4570333" y="20320"/>
                    <a:pt x="4513051" y="20320"/>
                  </a:cubicBezTo>
                  <a:cubicBezTo>
                    <a:pt x="4455770" y="21590"/>
                    <a:pt x="4394670" y="21590"/>
                    <a:pt x="4352664" y="16510"/>
                  </a:cubicBezTo>
                  <a:lnTo>
                    <a:pt x="4348845" y="15240"/>
                  </a:lnTo>
                  <a:lnTo>
                    <a:pt x="4341207" y="15240"/>
                  </a:lnTo>
                  <a:cubicBezTo>
                    <a:pt x="4322113" y="16510"/>
                    <a:pt x="4245738" y="17780"/>
                    <a:pt x="4173182" y="19050"/>
                  </a:cubicBezTo>
                  <a:cubicBezTo>
                    <a:pt x="4104444" y="20320"/>
                    <a:pt x="4028069" y="21590"/>
                    <a:pt x="3966969" y="22860"/>
                  </a:cubicBezTo>
                  <a:cubicBezTo>
                    <a:pt x="3955513" y="20320"/>
                    <a:pt x="3932600" y="19050"/>
                    <a:pt x="3905869" y="19050"/>
                  </a:cubicBezTo>
                  <a:cubicBezTo>
                    <a:pt x="3818037" y="20320"/>
                    <a:pt x="3718749" y="21590"/>
                    <a:pt x="3596549" y="21590"/>
                  </a:cubicBezTo>
                  <a:lnTo>
                    <a:pt x="3592731" y="20320"/>
                  </a:lnTo>
                  <a:lnTo>
                    <a:pt x="3573637" y="21590"/>
                  </a:lnTo>
                  <a:cubicBezTo>
                    <a:pt x="3493443" y="21590"/>
                    <a:pt x="3413249" y="20320"/>
                    <a:pt x="3333055" y="20320"/>
                  </a:cubicBezTo>
                  <a:lnTo>
                    <a:pt x="3333055" y="17780"/>
                  </a:lnTo>
                  <a:cubicBezTo>
                    <a:pt x="3310142" y="19050"/>
                    <a:pt x="3287230" y="19050"/>
                    <a:pt x="3268136" y="20320"/>
                  </a:cubicBezTo>
                  <a:lnTo>
                    <a:pt x="3237586" y="20320"/>
                  </a:lnTo>
                  <a:cubicBezTo>
                    <a:pt x="3050467" y="19050"/>
                    <a:pt x="2855710" y="17780"/>
                    <a:pt x="2657135" y="17780"/>
                  </a:cubicBezTo>
                  <a:lnTo>
                    <a:pt x="2649497" y="17780"/>
                  </a:lnTo>
                  <a:lnTo>
                    <a:pt x="2638041" y="22860"/>
                  </a:lnTo>
                  <a:lnTo>
                    <a:pt x="2638041" y="27940"/>
                  </a:lnTo>
                  <a:lnTo>
                    <a:pt x="2630403" y="27940"/>
                  </a:lnTo>
                  <a:lnTo>
                    <a:pt x="2393640" y="16510"/>
                  </a:lnTo>
                  <a:cubicBezTo>
                    <a:pt x="2359271" y="16510"/>
                    <a:pt x="2340178" y="19050"/>
                    <a:pt x="2317265" y="20320"/>
                  </a:cubicBezTo>
                  <a:cubicBezTo>
                    <a:pt x="2282896" y="22860"/>
                    <a:pt x="2252346" y="26670"/>
                    <a:pt x="2153058" y="21590"/>
                  </a:cubicBezTo>
                  <a:lnTo>
                    <a:pt x="2153058" y="24130"/>
                  </a:lnTo>
                  <a:lnTo>
                    <a:pt x="1912476" y="24130"/>
                  </a:lnTo>
                  <a:cubicBezTo>
                    <a:pt x="1633707" y="24130"/>
                    <a:pt x="1312931" y="24130"/>
                    <a:pt x="1064712" y="19050"/>
                  </a:cubicBezTo>
                  <a:lnTo>
                    <a:pt x="961605" y="17780"/>
                  </a:lnTo>
                  <a:lnTo>
                    <a:pt x="1003612" y="24130"/>
                  </a:lnTo>
                  <a:lnTo>
                    <a:pt x="980699" y="24130"/>
                  </a:lnTo>
                  <a:cubicBezTo>
                    <a:pt x="88141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3116"/>
                    <a:pt x="6350" y="889616"/>
                    <a:pt x="6350" y="1006217"/>
                  </a:cubicBezTo>
                  <a:lnTo>
                    <a:pt x="10160" y="1006217"/>
                  </a:lnTo>
                  <a:lnTo>
                    <a:pt x="10160" y="1019467"/>
                  </a:lnTo>
                  <a:lnTo>
                    <a:pt x="19050" y="1022117"/>
                  </a:lnTo>
                  <a:lnTo>
                    <a:pt x="19050" y="1059217"/>
                  </a:lnTo>
                  <a:lnTo>
                    <a:pt x="12700" y="1059217"/>
                  </a:lnTo>
                  <a:lnTo>
                    <a:pt x="16510" y="1165217"/>
                  </a:lnTo>
                  <a:lnTo>
                    <a:pt x="16510" y="1181117"/>
                  </a:lnTo>
                  <a:cubicBezTo>
                    <a:pt x="13970" y="1279168"/>
                    <a:pt x="10160" y="1379868"/>
                    <a:pt x="16510" y="1448768"/>
                  </a:cubicBezTo>
                  <a:cubicBezTo>
                    <a:pt x="16510" y="1454068"/>
                    <a:pt x="16510" y="1456718"/>
                    <a:pt x="15240" y="1459368"/>
                  </a:cubicBezTo>
                  <a:lnTo>
                    <a:pt x="12700" y="1462018"/>
                  </a:lnTo>
                  <a:lnTo>
                    <a:pt x="12700" y="1472618"/>
                  </a:lnTo>
                  <a:cubicBezTo>
                    <a:pt x="13970" y="1499119"/>
                    <a:pt x="13970" y="1538869"/>
                    <a:pt x="15240" y="1581269"/>
                  </a:cubicBezTo>
                  <a:cubicBezTo>
                    <a:pt x="16510" y="1666069"/>
                    <a:pt x="19050" y="1761469"/>
                    <a:pt x="21590" y="1806520"/>
                  </a:cubicBezTo>
                  <a:cubicBezTo>
                    <a:pt x="21590" y="1811820"/>
                    <a:pt x="20320" y="1817120"/>
                    <a:pt x="20320" y="1819770"/>
                  </a:cubicBezTo>
                  <a:cubicBezTo>
                    <a:pt x="20320" y="1822420"/>
                    <a:pt x="19050" y="1825070"/>
                    <a:pt x="19050" y="1827720"/>
                  </a:cubicBezTo>
                  <a:lnTo>
                    <a:pt x="21590" y="1827720"/>
                  </a:lnTo>
                  <a:lnTo>
                    <a:pt x="21590" y="1830370"/>
                  </a:lnTo>
                  <a:cubicBezTo>
                    <a:pt x="15240" y="1891320"/>
                    <a:pt x="17780" y="2018521"/>
                    <a:pt x="20320" y="2132471"/>
                  </a:cubicBezTo>
                  <a:cubicBezTo>
                    <a:pt x="21590" y="2217271"/>
                    <a:pt x="24130" y="2323271"/>
                    <a:pt x="20320" y="2344472"/>
                  </a:cubicBezTo>
                  <a:lnTo>
                    <a:pt x="16510" y="2344472"/>
                  </a:lnTo>
                  <a:lnTo>
                    <a:pt x="17780" y="2548522"/>
                  </a:lnTo>
                  <a:lnTo>
                    <a:pt x="11430" y="2548522"/>
                  </a:lnTo>
                  <a:cubicBezTo>
                    <a:pt x="11430" y="2572373"/>
                    <a:pt x="10160" y="2593572"/>
                    <a:pt x="10160" y="2614773"/>
                  </a:cubicBezTo>
                  <a:lnTo>
                    <a:pt x="8890" y="2612123"/>
                  </a:lnTo>
                  <a:lnTo>
                    <a:pt x="10160" y="2643923"/>
                  </a:lnTo>
                  <a:lnTo>
                    <a:pt x="10160" y="2651873"/>
                  </a:lnTo>
                  <a:lnTo>
                    <a:pt x="13970" y="2850624"/>
                  </a:lnTo>
                  <a:lnTo>
                    <a:pt x="21590" y="2850624"/>
                  </a:lnTo>
                  <a:cubicBezTo>
                    <a:pt x="22860" y="2863874"/>
                    <a:pt x="22860" y="2877124"/>
                    <a:pt x="24130" y="2887724"/>
                  </a:cubicBezTo>
                  <a:lnTo>
                    <a:pt x="22860" y="2885073"/>
                  </a:lnTo>
                  <a:lnTo>
                    <a:pt x="21590" y="2927474"/>
                  </a:lnTo>
                  <a:cubicBezTo>
                    <a:pt x="20320" y="2969874"/>
                    <a:pt x="20320" y="3004324"/>
                    <a:pt x="20320" y="3036124"/>
                  </a:cubicBezTo>
                  <a:cubicBezTo>
                    <a:pt x="17780" y="3052024"/>
                    <a:pt x="15240" y="3067924"/>
                    <a:pt x="13970" y="3086474"/>
                  </a:cubicBezTo>
                  <a:lnTo>
                    <a:pt x="12700" y="3094425"/>
                  </a:lnTo>
                  <a:lnTo>
                    <a:pt x="12700" y="3099724"/>
                  </a:lnTo>
                  <a:cubicBezTo>
                    <a:pt x="13970" y="3102375"/>
                    <a:pt x="15240" y="3112974"/>
                    <a:pt x="16510" y="3160675"/>
                  </a:cubicBezTo>
                  <a:cubicBezTo>
                    <a:pt x="16510" y="3224275"/>
                    <a:pt x="19050" y="3277275"/>
                    <a:pt x="22860" y="3359425"/>
                  </a:cubicBezTo>
                  <a:lnTo>
                    <a:pt x="12700" y="3436275"/>
                  </a:lnTo>
                  <a:cubicBezTo>
                    <a:pt x="8890" y="3465426"/>
                    <a:pt x="8890" y="3473376"/>
                    <a:pt x="8890" y="3486626"/>
                  </a:cubicBezTo>
                  <a:cubicBezTo>
                    <a:pt x="8890" y="3497226"/>
                    <a:pt x="8890" y="3513126"/>
                    <a:pt x="5080" y="3558176"/>
                  </a:cubicBezTo>
                  <a:lnTo>
                    <a:pt x="8890" y="3560826"/>
                  </a:lnTo>
                  <a:cubicBezTo>
                    <a:pt x="10160" y="3576726"/>
                    <a:pt x="10160" y="3637676"/>
                    <a:pt x="10160" y="3677427"/>
                  </a:cubicBezTo>
                  <a:cubicBezTo>
                    <a:pt x="10160" y="3756927"/>
                    <a:pt x="10160" y="3786077"/>
                    <a:pt x="12700" y="3794027"/>
                  </a:cubicBezTo>
                  <a:cubicBezTo>
                    <a:pt x="10160" y="3831127"/>
                    <a:pt x="8890" y="3865577"/>
                    <a:pt x="8890" y="3902678"/>
                  </a:cubicBezTo>
                  <a:cubicBezTo>
                    <a:pt x="7620" y="3945077"/>
                    <a:pt x="7620" y="3990128"/>
                    <a:pt x="2540" y="4045778"/>
                  </a:cubicBezTo>
                  <a:lnTo>
                    <a:pt x="0" y="4077578"/>
                  </a:lnTo>
                  <a:lnTo>
                    <a:pt x="6350" y="4069628"/>
                  </a:lnTo>
                  <a:lnTo>
                    <a:pt x="6350" y="4119978"/>
                  </a:lnTo>
                  <a:cubicBezTo>
                    <a:pt x="6350" y="4122628"/>
                    <a:pt x="7620" y="4130578"/>
                    <a:pt x="8890" y="4141178"/>
                  </a:cubicBezTo>
                  <a:lnTo>
                    <a:pt x="8890" y="4146478"/>
                  </a:lnTo>
                  <a:lnTo>
                    <a:pt x="10160" y="4146478"/>
                  </a:lnTo>
                  <a:cubicBezTo>
                    <a:pt x="11430" y="4157078"/>
                    <a:pt x="15240" y="4157078"/>
                    <a:pt x="16510" y="4157078"/>
                  </a:cubicBezTo>
                  <a:cubicBezTo>
                    <a:pt x="16510" y="4241879"/>
                    <a:pt x="15240" y="4329329"/>
                    <a:pt x="13970" y="4414129"/>
                  </a:cubicBezTo>
                  <a:cubicBezTo>
                    <a:pt x="13970" y="4437979"/>
                    <a:pt x="12700" y="4459180"/>
                    <a:pt x="12700" y="4483029"/>
                  </a:cubicBezTo>
                  <a:lnTo>
                    <a:pt x="8890" y="4483029"/>
                  </a:lnTo>
                  <a:lnTo>
                    <a:pt x="8890" y="4529503"/>
                  </a:lnTo>
                  <a:lnTo>
                    <a:pt x="6350" y="4529503"/>
                  </a:lnTo>
                  <a:lnTo>
                    <a:pt x="6350" y="4559983"/>
                  </a:lnTo>
                  <a:cubicBezTo>
                    <a:pt x="3810" y="4595543"/>
                    <a:pt x="1270" y="4650153"/>
                    <a:pt x="3810" y="4684443"/>
                  </a:cubicBezTo>
                  <a:cubicBezTo>
                    <a:pt x="2540" y="4702223"/>
                    <a:pt x="5080" y="4723813"/>
                    <a:pt x="6350" y="4735243"/>
                  </a:cubicBezTo>
                  <a:lnTo>
                    <a:pt x="5080" y="4735243"/>
                  </a:lnTo>
                  <a:lnTo>
                    <a:pt x="8890" y="4834303"/>
                  </a:lnTo>
                  <a:lnTo>
                    <a:pt x="7620" y="4835573"/>
                  </a:lnTo>
                  <a:lnTo>
                    <a:pt x="7620" y="4839383"/>
                  </a:lnTo>
                  <a:cubicBezTo>
                    <a:pt x="7620" y="4873673"/>
                    <a:pt x="8890" y="4907963"/>
                    <a:pt x="8890" y="4944793"/>
                  </a:cubicBezTo>
                  <a:cubicBezTo>
                    <a:pt x="11430" y="5014643"/>
                    <a:pt x="12700" y="5085763"/>
                    <a:pt x="6350" y="5163233"/>
                  </a:cubicBezTo>
                  <a:lnTo>
                    <a:pt x="6350" y="5169583"/>
                  </a:lnTo>
                  <a:cubicBezTo>
                    <a:pt x="7620" y="5184823"/>
                    <a:pt x="7620" y="5200063"/>
                    <a:pt x="7620" y="5217843"/>
                  </a:cubicBezTo>
                  <a:lnTo>
                    <a:pt x="7620" y="5296583"/>
                  </a:lnTo>
                  <a:lnTo>
                    <a:pt x="2540" y="5316903"/>
                  </a:lnTo>
                  <a:lnTo>
                    <a:pt x="2540" y="5367703"/>
                  </a:lnTo>
                  <a:lnTo>
                    <a:pt x="8890" y="5367703"/>
                  </a:lnTo>
                  <a:cubicBezTo>
                    <a:pt x="46990" y="5367703"/>
                    <a:pt x="102870" y="5368973"/>
                    <a:pt x="118110" y="5368973"/>
                  </a:cubicBezTo>
                  <a:cubicBezTo>
                    <a:pt x="146050" y="5368973"/>
                    <a:pt x="161290" y="5368973"/>
                    <a:pt x="168910" y="5367703"/>
                  </a:cubicBezTo>
                  <a:cubicBezTo>
                    <a:pt x="189230" y="5372783"/>
                    <a:pt x="227330" y="5374053"/>
                    <a:pt x="271780" y="5374053"/>
                  </a:cubicBezTo>
                  <a:cubicBezTo>
                    <a:pt x="298450" y="5374053"/>
                    <a:pt x="327660" y="5374053"/>
                    <a:pt x="356870" y="5372783"/>
                  </a:cubicBezTo>
                  <a:cubicBezTo>
                    <a:pt x="394970" y="5371513"/>
                    <a:pt x="431800" y="5371513"/>
                    <a:pt x="457200" y="5372783"/>
                  </a:cubicBezTo>
                  <a:lnTo>
                    <a:pt x="461010" y="5372783"/>
                  </a:lnTo>
                  <a:lnTo>
                    <a:pt x="463550" y="5366433"/>
                  </a:lnTo>
                  <a:cubicBezTo>
                    <a:pt x="514350" y="5366433"/>
                    <a:pt x="563880" y="5365163"/>
                    <a:pt x="628650" y="5362623"/>
                  </a:cubicBezTo>
                  <a:lnTo>
                    <a:pt x="640080" y="5362623"/>
                  </a:lnTo>
                  <a:lnTo>
                    <a:pt x="638810" y="5360083"/>
                  </a:lnTo>
                  <a:lnTo>
                    <a:pt x="671830" y="5360083"/>
                  </a:lnTo>
                  <a:lnTo>
                    <a:pt x="671830" y="5355003"/>
                  </a:lnTo>
                  <a:cubicBezTo>
                    <a:pt x="694690" y="5355003"/>
                    <a:pt x="718820" y="5356273"/>
                    <a:pt x="745490" y="5357543"/>
                  </a:cubicBezTo>
                  <a:cubicBezTo>
                    <a:pt x="763270" y="5358813"/>
                    <a:pt x="781050" y="5358813"/>
                    <a:pt x="798830" y="5360083"/>
                  </a:cubicBezTo>
                  <a:lnTo>
                    <a:pt x="798830" y="5371513"/>
                  </a:lnTo>
                  <a:lnTo>
                    <a:pt x="1057074" y="5371513"/>
                  </a:lnTo>
                  <a:cubicBezTo>
                    <a:pt x="1129631" y="5371513"/>
                    <a:pt x="1198368" y="5370243"/>
                    <a:pt x="1270925" y="5368973"/>
                  </a:cubicBezTo>
                  <a:cubicBezTo>
                    <a:pt x="1427494" y="5366433"/>
                    <a:pt x="1576425" y="5363893"/>
                    <a:pt x="1713901" y="5367703"/>
                  </a:cubicBezTo>
                  <a:cubicBezTo>
                    <a:pt x="1778820" y="5366433"/>
                    <a:pt x="1828464" y="5366433"/>
                    <a:pt x="1870470" y="5367703"/>
                  </a:cubicBezTo>
                  <a:lnTo>
                    <a:pt x="1870470" y="5368973"/>
                  </a:lnTo>
                  <a:lnTo>
                    <a:pt x="1897201" y="5368973"/>
                  </a:lnTo>
                  <a:lnTo>
                    <a:pt x="1996489" y="5371513"/>
                  </a:lnTo>
                  <a:lnTo>
                    <a:pt x="1996489" y="5367703"/>
                  </a:lnTo>
                  <a:cubicBezTo>
                    <a:pt x="2038495" y="5367703"/>
                    <a:pt x="2084321" y="5366433"/>
                    <a:pt x="2133964" y="5366433"/>
                  </a:cubicBezTo>
                  <a:lnTo>
                    <a:pt x="2168333" y="5372783"/>
                  </a:lnTo>
                  <a:lnTo>
                    <a:pt x="2191246" y="5372783"/>
                  </a:lnTo>
                  <a:cubicBezTo>
                    <a:pt x="2240890" y="5374053"/>
                    <a:pt x="2263802" y="5374053"/>
                    <a:pt x="2271440" y="5366433"/>
                  </a:cubicBezTo>
                  <a:lnTo>
                    <a:pt x="2271440" y="5363893"/>
                  </a:lnTo>
                  <a:cubicBezTo>
                    <a:pt x="2290534" y="5362623"/>
                    <a:pt x="2309627" y="5362623"/>
                    <a:pt x="2324902" y="5361353"/>
                  </a:cubicBezTo>
                  <a:cubicBezTo>
                    <a:pt x="2363090" y="5366433"/>
                    <a:pt x="2412734" y="5365163"/>
                    <a:pt x="2470015" y="5365163"/>
                  </a:cubicBezTo>
                  <a:cubicBezTo>
                    <a:pt x="2527297" y="5363893"/>
                    <a:pt x="2588397" y="5363893"/>
                    <a:pt x="2630403" y="5368973"/>
                  </a:cubicBezTo>
                  <a:lnTo>
                    <a:pt x="2634222" y="5370243"/>
                  </a:lnTo>
                  <a:lnTo>
                    <a:pt x="2641859" y="5370243"/>
                  </a:lnTo>
                  <a:cubicBezTo>
                    <a:pt x="2660953" y="5368973"/>
                    <a:pt x="2737328" y="5367703"/>
                    <a:pt x="2809885" y="5366433"/>
                  </a:cubicBezTo>
                  <a:cubicBezTo>
                    <a:pt x="2878622" y="5365163"/>
                    <a:pt x="2954998" y="5363893"/>
                    <a:pt x="3016098" y="5362623"/>
                  </a:cubicBezTo>
                  <a:cubicBezTo>
                    <a:pt x="3027554" y="5365163"/>
                    <a:pt x="3054285" y="5366433"/>
                    <a:pt x="3077198" y="5366433"/>
                  </a:cubicBezTo>
                  <a:cubicBezTo>
                    <a:pt x="3165029" y="5365163"/>
                    <a:pt x="3264317" y="5363893"/>
                    <a:pt x="3386517" y="5363893"/>
                  </a:cubicBezTo>
                  <a:lnTo>
                    <a:pt x="3390336" y="5365163"/>
                  </a:lnTo>
                  <a:lnTo>
                    <a:pt x="3409430" y="5363893"/>
                  </a:lnTo>
                  <a:cubicBezTo>
                    <a:pt x="3489624" y="5363893"/>
                    <a:pt x="3569818" y="5365163"/>
                    <a:pt x="3650012" y="5365163"/>
                  </a:cubicBezTo>
                  <a:lnTo>
                    <a:pt x="3650012" y="5367703"/>
                  </a:lnTo>
                  <a:lnTo>
                    <a:pt x="3714931" y="5365163"/>
                  </a:lnTo>
                  <a:lnTo>
                    <a:pt x="3745481" y="5365163"/>
                  </a:lnTo>
                  <a:cubicBezTo>
                    <a:pt x="3932600" y="5366433"/>
                    <a:pt x="4127357" y="5367703"/>
                    <a:pt x="4325932" y="5367703"/>
                  </a:cubicBezTo>
                  <a:lnTo>
                    <a:pt x="4333570" y="5367703"/>
                  </a:lnTo>
                  <a:lnTo>
                    <a:pt x="4345026" y="5362623"/>
                  </a:lnTo>
                  <a:lnTo>
                    <a:pt x="4345026" y="5357543"/>
                  </a:lnTo>
                  <a:lnTo>
                    <a:pt x="4352664" y="5357543"/>
                  </a:lnTo>
                  <a:lnTo>
                    <a:pt x="4589426" y="5368973"/>
                  </a:lnTo>
                  <a:cubicBezTo>
                    <a:pt x="4623795" y="5368973"/>
                    <a:pt x="4642889" y="5366433"/>
                    <a:pt x="4665802" y="5365163"/>
                  </a:cubicBezTo>
                  <a:cubicBezTo>
                    <a:pt x="4700170" y="5362623"/>
                    <a:pt x="4730721" y="5358813"/>
                    <a:pt x="4830009" y="5363893"/>
                  </a:cubicBezTo>
                  <a:lnTo>
                    <a:pt x="4830009" y="5361353"/>
                  </a:lnTo>
                  <a:lnTo>
                    <a:pt x="5066771" y="5361353"/>
                  </a:lnTo>
                  <a:cubicBezTo>
                    <a:pt x="5345541" y="5361353"/>
                    <a:pt x="5666317" y="5361353"/>
                    <a:pt x="5914536" y="5366433"/>
                  </a:cubicBezTo>
                  <a:lnTo>
                    <a:pt x="6017642" y="5367703"/>
                  </a:lnTo>
                  <a:lnTo>
                    <a:pt x="5975636" y="5361353"/>
                  </a:lnTo>
                  <a:lnTo>
                    <a:pt x="5998549" y="5361353"/>
                  </a:lnTo>
                  <a:cubicBezTo>
                    <a:pt x="6094018" y="5363893"/>
                    <a:pt x="6132218" y="5365163"/>
                    <a:pt x="6139838" y="5361353"/>
                  </a:cubicBezTo>
                  <a:lnTo>
                    <a:pt x="6139838" y="5362623"/>
                  </a:lnTo>
                  <a:cubicBezTo>
                    <a:pt x="6141108" y="5362623"/>
                    <a:pt x="6141108" y="5362623"/>
                    <a:pt x="6142378" y="5361353"/>
                  </a:cubicBezTo>
                  <a:cubicBezTo>
                    <a:pt x="6143648" y="5361353"/>
                    <a:pt x="6144918" y="5362623"/>
                    <a:pt x="6147458" y="5362623"/>
                  </a:cubicBezTo>
                  <a:lnTo>
                    <a:pt x="6147458" y="5368973"/>
                  </a:lnTo>
                  <a:cubicBezTo>
                    <a:pt x="6183018" y="5367703"/>
                    <a:pt x="6212228" y="5367703"/>
                    <a:pt x="6237628" y="5368973"/>
                  </a:cubicBezTo>
                  <a:cubicBezTo>
                    <a:pt x="6266838" y="5370243"/>
                    <a:pt x="6293508" y="5370243"/>
                    <a:pt x="6321448" y="5367703"/>
                  </a:cubicBezTo>
                  <a:cubicBezTo>
                    <a:pt x="6322718" y="5368973"/>
                    <a:pt x="6323988" y="5371513"/>
                    <a:pt x="6327798" y="5372783"/>
                  </a:cubicBezTo>
                  <a:lnTo>
                    <a:pt x="6330338" y="5372783"/>
                  </a:lnTo>
                  <a:cubicBezTo>
                    <a:pt x="6334148" y="5372783"/>
                    <a:pt x="6336688" y="5371513"/>
                    <a:pt x="6339228" y="5371513"/>
                  </a:cubicBezTo>
                  <a:lnTo>
                    <a:pt x="6339228" y="5376593"/>
                  </a:lnTo>
                  <a:cubicBezTo>
                    <a:pt x="6407808" y="5376593"/>
                    <a:pt x="6429398" y="5368973"/>
                    <a:pt x="6439558" y="5362623"/>
                  </a:cubicBezTo>
                  <a:cubicBezTo>
                    <a:pt x="6494168" y="5363893"/>
                    <a:pt x="6542428" y="5366433"/>
                    <a:pt x="6589418" y="5370243"/>
                  </a:cubicBezTo>
                  <a:lnTo>
                    <a:pt x="6589418" y="5365163"/>
                  </a:lnTo>
                  <a:lnTo>
                    <a:pt x="6607198" y="5365163"/>
                  </a:lnTo>
                  <a:lnTo>
                    <a:pt x="6607198" y="5361353"/>
                  </a:lnTo>
                  <a:lnTo>
                    <a:pt x="6682128" y="5361353"/>
                  </a:lnTo>
                  <a:lnTo>
                    <a:pt x="6729118" y="5363893"/>
                  </a:lnTo>
                  <a:lnTo>
                    <a:pt x="6730388" y="5363893"/>
                  </a:lnTo>
                  <a:cubicBezTo>
                    <a:pt x="6740548" y="5360083"/>
                    <a:pt x="6774838" y="5360083"/>
                    <a:pt x="6806588" y="5360083"/>
                  </a:cubicBezTo>
                  <a:cubicBezTo>
                    <a:pt x="6834528" y="5360083"/>
                    <a:pt x="6859928" y="5360083"/>
                    <a:pt x="6871358" y="5357543"/>
                  </a:cubicBezTo>
                  <a:lnTo>
                    <a:pt x="6934858" y="5357543"/>
                  </a:lnTo>
                  <a:lnTo>
                    <a:pt x="6934858" y="5351193"/>
                  </a:lnTo>
                  <a:lnTo>
                    <a:pt x="6951368" y="5351193"/>
                  </a:lnTo>
                  <a:lnTo>
                    <a:pt x="6951368" y="5344843"/>
                  </a:lnTo>
                  <a:cubicBezTo>
                    <a:pt x="6951368" y="5334683"/>
                    <a:pt x="6951368" y="5323253"/>
                    <a:pt x="6952638" y="5310553"/>
                  </a:cubicBezTo>
                  <a:lnTo>
                    <a:pt x="6952638" y="5297853"/>
                  </a:lnTo>
                  <a:cubicBezTo>
                    <a:pt x="6952638" y="5287693"/>
                    <a:pt x="6952638" y="5280073"/>
                    <a:pt x="6953908" y="5271183"/>
                  </a:cubicBezTo>
                  <a:lnTo>
                    <a:pt x="6955178" y="5254673"/>
                  </a:lnTo>
                  <a:cubicBezTo>
                    <a:pt x="6958988" y="5191173"/>
                    <a:pt x="6957718" y="5177203"/>
                    <a:pt x="6957718" y="5163233"/>
                  </a:cubicBezTo>
                  <a:cubicBezTo>
                    <a:pt x="6956447" y="5149263"/>
                    <a:pt x="6956447" y="5136563"/>
                    <a:pt x="6960258" y="5074334"/>
                  </a:cubicBezTo>
                  <a:lnTo>
                    <a:pt x="6961528" y="5056553"/>
                  </a:lnTo>
                  <a:lnTo>
                    <a:pt x="6950097" y="5069253"/>
                  </a:lnTo>
                  <a:cubicBezTo>
                    <a:pt x="6948828" y="5056553"/>
                    <a:pt x="6951368" y="5028613"/>
                    <a:pt x="6952638" y="5007023"/>
                  </a:cubicBezTo>
                  <a:cubicBezTo>
                    <a:pt x="6955178" y="4974003"/>
                    <a:pt x="6958988" y="4935903"/>
                    <a:pt x="6956447" y="4901613"/>
                  </a:cubicBezTo>
                  <a:lnTo>
                    <a:pt x="6965338" y="4929553"/>
                  </a:lnTo>
                  <a:lnTo>
                    <a:pt x="6964068" y="4882563"/>
                  </a:lnTo>
                  <a:cubicBezTo>
                    <a:pt x="6964068" y="4867323"/>
                    <a:pt x="6962797" y="4850813"/>
                    <a:pt x="6962797" y="4834303"/>
                  </a:cubicBezTo>
                  <a:cubicBezTo>
                    <a:pt x="6965338" y="4821603"/>
                    <a:pt x="6967878" y="4808903"/>
                    <a:pt x="6969147" y="4798743"/>
                  </a:cubicBezTo>
                  <a:lnTo>
                    <a:pt x="6974228" y="4798743"/>
                  </a:lnTo>
                  <a:cubicBezTo>
                    <a:pt x="6978038" y="4746673"/>
                    <a:pt x="6976768" y="4742863"/>
                    <a:pt x="6972958" y="4739053"/>
                  </a:cubicBezTo>
                  <a:cubicBezTo>
                    <a:pt x="6971688" y="4737784"/>
                    <a:pt x="6969147" y="4736513"/>
                    <a:pt x="6967878" y="4736513"/>
                  </a:cubicBezTo>
                  <a:cubicBezTo>
                    <a:pt x="6966608" y="4733973"/>
                    <a:pt x="6965338" y="4727623"/>
                    <a:pt x="6965338" y="4711113"/>
                  </a:cubicBezTo>
                  <a:cubicBezTo>
                    <a:pt x="6966608" y="4711113"/>
                    <a:pt x="6967878" y="4711113"/>
                    <a:pt x="6970418" y="4709843"/>
                  </a:cubicBezTo>
                  <a:cubicBezTo>
                    <a:pt x="6975497" y="4707303"/>
                    <a:pt x="6976768" y="4700953"/>
                    <a:pt x="6976768" y="4674284"/>
                  </a:cubicBezTo>
                  <a:cubicBezTo>
                    <a:pt x="6978038" y="4664123"/>
                    <a:pt x="6976768" y="4638723"/>
                    <a:pt x="6974228" y="4606973"/>
                  </a:cubicBezTo>
                  <a:cubicBezTo>
                    <a:pt x="6972958" y="4586653"/>
                    <a:pt x="6971688" y="4563793"/>
                    <a:pt x="6970418" y="4540934"/>
                  </a:cubicBezTo>
                  <a:lnTo>
                    <a:pt x="6970418" y="4518073"/>
                  </a:lnTo>
                  <a:cubicBezTo>
                    <a:pt x="6975497" y="4509530"/>
                    <a:pt x="6976768" y="4475080"/>
                    <a:pt x="6975497" y="4374379"/>
                  </a:cubicBezTo>
                  <a:lnTo>
                    <a:pt x="6971688" y="4374379"/>
                  </a:lnTo>
                  <a:lnTo>
                    <a:pt x="6971688" y="4361129"/>
                  </a:lnTo>
                  <a:lnTo>
                    <a:pt x="6962797" y="4358479"/>
                  </a:lnTo>
                  <a:lnTo>
                    <a:pt x="6962797" y="4321379"/>
                  </a:lnTo>
                  <a:lnTo>
                    <a:pt x="6969147" y="4321379"/>
                  </a:lnTo>
                  <a:lnTo>
                    <a:pt x="6965338" y="4215379"/>
                  </a:lnTo>
                  <a:lnTo>
                    <a:pt x="6965338" y="4199478"/>
                  </a:lnTo>
                  <a:cubicBezTo>
                    <a:pt x="6967878" y="4101428"/>
                    <a:pt x="6971688" y="4000728"/>
                    <a:pt x="6965338" y="3931828"/>
                  </a:cubicBezTo>
                  <a:cubicBezTo>
                    <a:pt x="6965338" y="3926528"/>
                    <a:pt x="6965338" y="3923877"/>
                    <a:pt x="6966608" y="3921228"/>
                  </a:cubicBezTo>
                  <a:lnTo>
                    <a:pt x="6969147" y="3918578"/>
                  </a:lnTo>
                  <a:lnTo>
                    <a:pt x="6969147" y="3907977"/>
                  </a:lnTo>
                  <a:cubicBezTo>
                    <a:pt x="6967878" y="3881477"/>
                    <a:pt x="6967878" y="3841727"/>
                    <a:pt x="6966608" y="3799327"/>
                  </a:cubicBezTo>
                  <a:cubicBezTo>
                    <a:pt x="6965338" y="3714527"/>
                    <a:pt x="6962797" y="3619127"/>
                    <a:pt x="6960258" y="3574076"/>
                  </a:cubicBezTo>
                  <a:cubicBezTo>
                    <a:pt x="6960258" y="3568777"/>
                    <a:pt x="6961528" y="3563476"/>
                    <a:pt x="6961528" y="3560826"/>
                  </a:cubicBezTo>
                  <a:cubicBezTo>
                    <a:pt x="6961528" y="3558176"/>
                    <a:pt x="6961528" y="3555526"/>
                    <a:pt x="6962797" y="3555526"/>
                  </a:cubicBezTo>
                  <a:lnTo>
                    <a:pt x="6957718" y="3550226"/>
                  </a:lnTo>
                  <a:lnTo>
                    <a:pt x="6964068" y="3552876"/>
                  </a:lnTo>
                  <a:lnTo>
                    <a:pt x="6965338" y="3550226"/>
                  </a:lnTo>
                  <a:lnTo>
                    <a:pt x="6965338" y="3547576"/>
                  </a:lnTo>
                  <a:cubicBezTo>
                    <a:pt x="6971688" y="3486626"/>
                    <a:pt x="6969147" y="3359425"/>
                    <a:pt x="6966608" y="3245475"/>
                  </a:cubicBezTo>
                  <a:cubicBezTo>
                    <a:pt x="6965338" y="3160675"/>
                    <a:pt x="6962797" y="3054674"/>
                    <a:pt x="6966608" y="3033474"/>
                  </a:cubicBezTo>
                  <a:lnTo>
                    <a:pt x="6970418" y="3033474"/>
                  </a:lnTo>
                  <a:lnTo>
                    <a:pt x="6969147" y="2829423"/>
                  </a:lnTo>
                  <a:lnTo>
                    <a:pt x="6975497" y="2829423"/>
                  </a:lnTo>
                  <a:cubicBezTo>
                    <a:pt x="6975497" y="2808223"/>
                    <a:pt x="6976768" y="2784373"/>
                    <a:pt x="6976768" y="2763173"/>
                  </a:cubicBezTo>
                  <a:lnTo>
                    <a:pt x="6978038" y="2768473"/>
                  </a:lnTo>
                  <a:lnTo>
                    <a:pt x="6976768" y="2734023"/>
                  </a:lnTo>
                  <a:lnTo>
                    <a:pt x="6976768" y="2728723"/>
                  </a:lnTo>
                  <a:lnTo>
                    <a:pt x="6972958" y="2529972"/>
                  </a:lnTo>
                  <a:lnTo>
                    <a:pt x="6965338" y="2529972"/>
                  </a:lnTo>
                  <a:cubicBezTo>
                    <a:pt x="6964068" y="2516722"/>
                    <a:pt x="6964068" y="2503472"/>
                    <a:pt x="6962797" y="2492872"/>
                  </a:cubicBezTo>
                  <a:lnTo>
                    <a:pt x="6964068" y="2495523"/>
                  </a:lnTo>
                  <a:lnTo>
                    <a:pt x="6965338" y="2453122"/>
                  </a:lnTo>
                  <a:cubicBezTo>
                    <a:pt x="6966608" y="2410722"/>
                    <a:pt x="6966608" y="2376272"/>
                    <a:pt x="6966608" y="2344472"/>
                  </a:cubicBezTo>
                  <a:cubicBezTo>
                    <a:pt x="6969147" y="2328572"/>
                    <a:pt x="6971688" y="2312672"/>
                    <a:pt x="6972958" y="2294122"/>
                  </a:cubicBezTo>
                  <a:lnTo>
                    <a:pt x="6974228" y="2286172"/>
                  </a:lnTo>
                  <a:lnTo>
                    <a:pt x="6970418" y="2280871"/>
                  </a:lnTo>
                  <a:cubicBezTo>
                    <a:pt x="6970418" y="2278222"/>
                    <a:pt x="6967878" y="2267622"/>
                    <a:pt x="6966608" y="2219922"/>
                  </a:cubicBezTo>
                  <a:cubicBezTo>
                    <a:pt x="6966608" y="2156321"/>
                    <a:pt x="6964068" y="2105971"/>
                    <a:pt x="6960258" y="2021171"/>
                  </a:cubicBezTo>
                  <a:lnTo>
                    <a:pt x="6970418" y="1944320"/>
                  </a:lnTo>
                  <a:cubicBezTo>
                    <a:pt x="6974228" y="1915170"/>
                    <a:pt x="6974228" y="1907220"/>
                    <a:pt x="6974228" y="1893970"/>
                  </a:cubicBezTo>
                  <a:cubicBezTo>
                    <a:pt x="6974228" y="1883370"/>
                    <a:pt x="6974228" y="1867470"/>
                    <a:pt x="6978038" y="1822420"/>
                  </a:cubicBezTo>
                  <a:lnTo>
                    <a:pt x="6974228" y="1819770"/>
                  </a:lnTo>
                  <a:cubicBezTo>
                    <a:pt x="6972958" y="1803870"/>
                    <a:pt x="6972958" y="1742920"/>
                    <a:pt x="6972958" y="1703169"/>
                  </a:cubicBezTo>
                  <a:cubicBezTo>
                    <a:pt x="6972958" y="1623669"/>
                    <a:pt x="6972958" y="1594519"/>
                    <a:pt x="6970418" y="1586569"/>
                  </a:cubicBezTo>
                  <a:cubicBezTo>
                    <a:pt x="6972958" y="1549469"/>
                    <a:pt x="6974228" y="1515019"/>
                    <a:pt x="6974228" y="1477919"/>
                  </a:cubicBezTo>
                  <a:cubicBezTo>
                    <a:pt x="6974228" y="1435518"/>
                    <a:pt x="6974228" y="1390468"/>
                    <a:pt x="6979308" y="133481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4759373"/>
                  </a:moveTo>
                  <a:cubicBezTo>
                    <a:pt x="38100" y="4755563"/>
                    <a:pt x="36830" y="4753023"/>
                    <a:pt x="36830" y="4750484"/>
                  </a:cubicBezTo>
                  <a:lnTo>
                    <a:pt x="38100" y="4750484"/>
                  </a:lnTo>
                  <a:lnTo>
                    <a:pt x="38100" y="4759373"/>
                  </a:lnTo>
                  <a:close/>
                  <a:moveTo>
                    <a:pt x="6904378" y="546100"/>
                  </a:moveTo>
                  <a:lnTo>
                    <a:pt x="6905648" y="577850"/>
                  </a:lnTo>
                  <a:lnTo>
                    <a:pt x="6896758" y="563880"/>
                  </a:lnTo>
                  <a:lnTo>
                    <a:pt x="6899298" y="591820"/>
                  </a:lnTo>
                  <a:cubicBezTo>
                    <a:pt x="6904378" y="647700"/>
                    <a:pt x="6903108" y="669290"/>
                    <a:pt x="6901838" y="718820"/>
                  </a:cubicBezTo>
                  <a:lnTo>
                    <a:pt x="6900568" y="741680"/>
                  </a:lnTo>
                  <a:lnTo>
                    <a:pt x="6898028" y="762000"/>
                  </a:lnTo>
                  <a:cubicBezTo>
                    <a:pt x="6895488" y="786130"/>
                    <a:pt x="6895488" y="817880"/>
                    <a:pt x="6896758" y="843280"/>
                  </a:cubicBezTo>
                  <a:lnTo>
                    <a:pt x="6892948" y="843280"/>
                  </a:lnTo>
                  <a:lnTo>
                    <a:pt x="6892948" y="913466"/>
                  </a:lnTo>
                  <a:lnTo>
                    <a:pt x="6896758" y="913466"/>
                  </a:lnTo>
                  <a:lnTo>
                    <a:pt x="6901838" y="1061867"/>
                  </a:lnTo>
                  <a:lnTo>
                    <a:pt x="6896758" y="1061867"/>
                  </a:lnTo>
                  <a:cubicBezTo>
                    <a:pt x="6896758" y="1075117"/>
                    <a:pt x="6896758" y="1085717"/>
                    <a:pt x="6898028" y="1098967"/>
                  </a:cubicBezTo>
                  <a:lnTo>
                    <a:pt x="6889138" y="1098967"/>
                  </a:lnTo>
                  <a:lnTo>
                    <a:pt x="6889138" y="1104267"/>
                  </a:lnTo>
                  <a:lnTo>
                    <a:pt x="6894218" y="1316268"/>
                  </a:lnTo>
                  <a:cubicBezTo>
                    <a:pt x="6892948" y="1324218"/>
                    <a:pt x="6892948" y="1337468"/>
                    <a:pt x="6891678" y="1356018"/>
                  </a:cubicBezTo>
                  <a:cubicBezTo>
                    <a:pt x="6890408" y="1371918"/>
                    <a:pt x="6889138" y="1395768"/>
                    <a:pt x="6887868" y="1401068"/>
                  </a:cubicBezTo>
                  <a:lnTo>
                    <a:pt x="6886598" y="1401068"/>
                  </a:lnTo>
                  <a:cubicBezTo>
                    <a:pt x="6885328" y="1459368"/>
                    <a:pt x="6886598" y="1528269"/>
                    <a:pt x="6889138" y="1602469"/>
                  </a:cubicBezTo>
                  <a:cubicBezTo>
                    <a:pt x="6891678" y="1687269"/>
                    <a:pt x="6894218" y="1777369"/>
                    <a:pt x="6891678" y="1862170"/>
                  </a:cubicBezTo>
                  <a:lnTo>
                    <a:pt x="6891678" y="1867470"/>
                  </a:lnTo>
                  <a:cubicBezTo>
                    <a:pt x="6892948" y="1875420"/>
                    <a:pt x="6892948" y="1896620"/>
                    <a:pt x="6894218" y="1923120"/>
                  </a:cubicBezTo>
                  <a:cubicBezTo>
                    <a:pt x="6894218" y="1965520"/>
                    <a:pt x="6892948" y="2005270"/>
                    <a:pt x="6892948" y="2047671"/>
                  </a:cubicBezTo>
                  <a:cubicBezTo>
                    <a:pt x="6891678" y="2151021"/>
                    <a:pt x="6889138" y="2259671"/>
                    <a:pt x="6894218" y="2389522"/>
                  </a:cubicBezTo>
                  <a:lnTo>
                    <a:pt x="6885328" y="2492872"/>
                  </a:lnTo>
                  <a:lnTo>
                    <a:pt x="6885328" y="2495522"/>
                  </a:lnTo>
                  <a:cubicBezTo>
                    <a:pt x="6885328" y="2535272"/>
                    <a:pt x="6886598" y="2548522"/>
                    <a:pt x="6892948" y="2551172"/>
                  </a:cubicBezTo>
                  <a:cubicBezTo>
                    <a:pt x="6895488" y="2551172"/>
                    <a:pt x="6896758" y="2551172"/>
                    <a:pt x="6899298" y="2545873"/>
                  </a:cubicBezTo>
                  <a:cubicBezTo>
                    <a:pt x="6899298" y="2559123"/>
                    <a:pt x="6899298" y="2572373"/>
                    <a:pt x="6900568" y="2593572"/>
                  </a:cubicBezTo>
                  <a:cubicBezTo>
                    <a:pt x="6901838" y="2649223"/>
                    <a:pt x="6900568" y="2670423"/>
                    <a:pt x="6900568" y="2681023"/>
                  </a:cubicBezTo>
                  <a:cubicBezTo>
                    <a:pt x="6899298" y="2681023"/>
                    <a:pt x="6898028" y="2681023"/>
                    <a:pt x="6895488" y="2683673"/>
                  </a:cubicBezTo>
                  <a:cubicBezTo>
                    <a:pt x="6891678" y="2688973"/>
                    <a:pt x="6890408" y="2699573"/>
                    <a:pt x="6890408" y="2712823"/>
                  </a:cubicBezTo>
                  <a:lnTo>
                    <a:pt x="6891678" y="2731373"/>
                  </a:lnTo>
                  <a:cubicBezTo>
                    <a:pt x="6895488" y="2789673"/>
                    <a:pt x="6899298" y="2866524"/>
                    <a:pt x="6899298" y="2953974"/>
                  </a:cubicBezTo>
                  <a:lnTo>
                    <a:pt x="6898028" y="2953974"/>
                  </a:lnTo>
                  <a:lnTo>
                    <a:pt x="6898028" y="2940724"/>
                  </a:lnTo>
                  <a:cubicBezTo>
                    <a:pt x="6896758" y="2885073"/>
                    <a:pt x="6895488" y="2879773"/>
                    <a:pt x="6889138" y="2879773"/>
                  </a:cubicBezTo>
                  <a:cubicBezTo>
                    <a:pt x="6881518" y="2879773"/>
                    <a:pt x="6881518" y="2890374"/>
                    <a:pt x="6878978" y="2938074"/>
                  </a:cubicBezTo>
                  <a:lnTo>
                    <a:pt x="6877708" y="2946024"/>
                  </a:lnTo>
                  <a:lnTo>
                    <a:pt x="6881518" y="2951324"/>
                  </a:lnTo>
                  <a:cubicBezTo>
                    <a:pt x="6887868" y="2967224"/>
                    <a:pt x="6887868" y="3086474"/>
                    <a:pt x="6887868" y="3176575"/>
                  </a:cubicBezTo>
                  <a:cubicBezTo>
                    <a:pt x="6887868" y="3332925"/>
                    <a:pt x="6890408" y="3396525"/>
                    <a:pt x="6896758" y="3415076"/>
                  </a:cubicBezTo>
                  <a:lnTo>
                    <a:pt x="6895488" y="3438926"/>
                  </a:lnTo>
                  <a:lnTo>
                    <a:pt x="6892948" y="3438926"/>
                  </a:lnTo>
                  <a:cubicBezTo>
                    <a:pt x="6889138" y="3515776"/>
                    <a:pt x="6891678" y="3544926"/>
                    <a:pt x="6895488" y="3579376"/>
                  </a:cubicBezTo>
                  <a:cubicBezTo>
                    <a:pt x="6899298" y="3611176"/>
                    <a:pt x="6903108" y="3648276"/>
                    <a:pt x="6901838" y="3743677"/>
                  </a:cubicBezTo>
                  <a:cubicBezTo>
                    <a:pt x="6900568" y="3778127"/>
                    <a:pt x="6900568" y="3801977"/>
                    <a:pt x="6899298" y="3812577"/>
                  </a:cubicBezTo>
                  <a:lnTo>
                    <a:pt x="6895488" y="3812577"/>
                  </a:lnTo>
                  <a:lnTo>
                    <a:pt x="6899298" y="3960977"/>
                  </a:lnTo>
                  <a:lnTo>
                    <a:pt x="6899298" y="3968928"/>
                  </a:lnTo>
                  <a:lnTo>
                    <a:pt x="6896758" y="3968928"/>
                  </a:lnTo>
                  <a:lnTo>
                    <a:pt x="6898028" y="4130578"/>
                  </a:lnTo>
                  <a:lnTo>
                    <a:pt x="6892948" y="4112028"/>
                  </a:lnTo>
                  <a:lnTo>
                    <a:pt x="6898028" y="4178278"/>
                  </a:lnTo>
                  <a:cubicBezTo>
                    <a:pt x="6899298" y="4196828"/>
                    <a:pt x="6901838" y="4228628"/>
                    <a:pt x="6903108" y="4257778"/>
                  </a:cubicBezTo>
                  <a:lnTo>
                    <a:pt x="6899298" y="4286929"/>
                  </a:lnTo>
                  <a:cubicBezTo>
                    <a:pt x="6890408" y="4347879"/>
                    <a:pt x="6891678" y="4377029"/>
                    <a:pt x="6892948" y="4422079"/>
                  </a:cubicBezTo>
                  <a:cubicBezTo>
                    <a:pt x="6894218" y="4440629"/>
                    <a:pt x="6894218" y="4461829"/>
                    <a:pt x="6895488" y="4490980"/>
                  </a:cubicBezTo>
                  <a:lnTo>
                    <a:pt x="6890408" y="4520613"/>
                  </a:lnTo>
                  <a:cubicBezTo>
                    <a:pt x="6889138" y="4524423"/>
                    <a:pt x="6889138" y="4526963"/>
                    <a:pt x="6887868" y="4530773"/>
                  </a:cubicBezTo>
                  <a:lnTo>
                    <a:pt x="6895488" y="4530773"/>
                  </a:lnTo>
                  <a:lnTo>
                    <a:pt x="6895488" y="4540933"/>
                  </a:lnTo>
                  <a:lnTo>
                    <a:pt x="6890408" y="4540933"/>
                  </a:lnTo>
                  <a:cubicBezTo>
                    <a:pt x="6887868" y="4553633"/>
                    <a:pt x="6886598" y="4575223"/>
                    <a:pt x="6885328" y="4603163"/>
                  </a:cubicBezTo>
                  <a:cubicBezTo>
                    <a:pt x="6884058" y="4623483"/>
                    <a:pt x="6884058" y="4645073"/>
                    <a:pt x="6881518" y="4670473"/>
                  </a:cubicBezTo>
                  <a:lnTo>
                    <a:pt x="6894218" y="4671743"/>
                  </a:lnTo>
                  <a:cubicBezTo>
                    <a:pt x="6895488" y="4669203"/>
                    <a:pt x="6895488" y="4662853"/>
                    <a:pt x="6896758" y="4656503"/>
                  </a:cubicBezTo>
                  <a:lnTo>
                    <a:pt x="6900568" y="4656503"/>
                  </a:lnTo>
                  <a:cubicBezTo>
                    <a:pt x="6900568" y="4664123"/>
                    <a:pt x="6901838" y="4673013"/>
                    <a:pt x="6903108" y="4681903"/>
                  </a:cubicBezTo>
                  <a:cubicBezTo>
                    <a:pt x="6898028" y="4688253"/>
                    <a:pt x="6898028" y="4706033"/>
                    <a:pt x="6899298" y="4744133"/>
                  </a:cubicBezTo>
                  <a:lnTo>
                    <a:pt x="6899298" y="4754293"/>
                  </a:lnTo>
                  <a:lnTo>
                    <a:pt x="6890408" y="4751753"/>
                  </a:lnTo>
                  <a:lnTo>
                    <a:pt x="6890408" y="4761913"/>
                  </a:lnTo>
                  <a:cubicBezTo>
                    <a:pt x="6891678" y="4792393"/>
                    <a:pt x="6894218" y="4801283"/>
                    <a:pt x="6896758" y="4812713"/>
                  </a:cubicBezTo>
                  <a:cubicBezTo>
                    <a:pt x="6898028" y="4817793"/>
                    <a:pt x="6899298" y="4824143"/>
                    <a:pt x="6900568" y="4833033"/>
                  </a:cubicBezTo>
                  <a:cubicBezTo>
                    <a:pt x="6899298" y="4880023"/>
                    <a:pt x="6894218" y="4892723"/>
                    <a:pt x="6889138" y="4902883"/>
                  </a:cubicBezTo>
                  <a:lnTo>
                    <a:pt x="6887868" y="4905423"/>
                  </a:lnTo>
                  <a:lnTo>
                    <a:pt x="6887868" y="4907963"/>
                  </a:lnTo>
                  <a:cubicBezTo>
                    <a:pt x="6887868" y="4937173"/>
                    <a:pt x="6887868" y="4940983"/>
                    <a:pt x="6894218" y="4942253"/>
                  </a:cubicBezTo>
                  <a:cubicBezTo>
                    <a:pt x="6896758" y="4942253"/>
                    <a:pt x="6898028" y="4942253"/>
                    <a:pt x="6899298" y="4940983"/>
                  </a:cubicBezTo>
                  <a:lnTo>
                    <a:pt x="6899298" y="4948603"/>
                  </a:lnTo>
                  <a:cubicBezTo>
                    <a:pt x="6896758" y="5014643"/>
                    <a:pt x="6899298" y="5062903"/>
                    <a:pt x="6903108" y="5136563"/>
                  </a:cubicBezTo>
                  <a:lnTo>
                    <a:pt x="6904378" y="5149263"/>
                  </a:lnTo>
                  <a:cubicBezTo>
                    <a:pt x="6898028" y="5149263"/>
                    <a:pt x="6898028" y="5155613"/>
                    <a:pt x="6896758" y="5158153"/>
                  </a:cubicBezTo>
                  <a:lnTo>
                    <a:pt x="6896758" y="5159423"/>
                  </a:lnTo>
                  <a:lnTo>
                    <a:pt x="6900568" y="5184823"/>
                  </a:lnTo>
                  <a:lnTo>
                    <a:pt x="6898028" y="5181013"/>
                  </a:lnTo>
                  <a:lnTo>
                    <a:pt x="6899298" y="5208953"/>
                  </a:lnTo>
                  <a:cubicBezTo>
                    <a:pt x="6900568" y="5225463"/>
                    <a:pt x="6901838" y="5229273"/>
                    <a:pt x="6904378" y="5233083"/>
                  </a:cubicBezTo>
                  <a:cubicBezTo>
                    <a:pt x="6905648" y="5235623"/>
                    <a:pt x="6908188" y="5238163"/>
                    <a:pt x="6909458" y="5268643"/>
                  </a:cubicBezTo>
                  <a:lnTo>
                    <a:pt x="6909458" y="5271183"/>
                  </a:lnTo>
                  <a:cubicBezTo>
                    <a:pt x="6911998" y="5277533"/>
                    <a:pt x="6910728" y="5292773"/>
                    <a:pt x="6909458" y="5302933"/>
                  </a:cubicBezTo>
                  <a:lnTo>
                    <a:pt x="6895488" y="5301663"/>
                  </a:lnTo>
                  <a:lnTo>
                    <a:pt x="6870088" y="5299123"/>
                  </a:lnTo>
                  <a:cubicBezTo>
                    <a:pt x="6849768" y="5297853"/>
                    <a:pt x="6830718" y="5299123"/>
                    <a:pt x="6815478" y="5300393"/>
                  </a:cubicBezTo>
                  <a:lnTo>
                    <a:pt x="6815478" y="5296583"/>
                  </a:lnTo>
                  <a:lnTo>
                    <a:pt x="6810398" y="5294043"/>
                  </a:lnTo>
                  <a:lnTo>
                    <a:pt x="6763408" y="5297853"/>
                  </a:lnTo>
                  <a:cubicBezTo>
                    <a:pt x="6718958" y="5300393"/>
                    <a:pt x="6711338" y="5301663"/>
                    <a:pt x="6665618" y="5306743"/>
                  </a:cubicBezTo>
                  <a:cubicBezTo>
                    <a:pt x="6638948" y="5304203"/>
                    <a:pt x="6612278" y="5302933"/>
                    <a:pt x="6585608" y="5302933"/>
                  </a:cubicBezTo>
                  <a:lnTo>
                    <a:pt x="6571638" y="5302933"/>
                  </a:lnTo>
                  <a:cubicBezTo>
                    <a:pt x="6561478" y="5301663"/>
                    <a:pt x="6548778" y="5300393"/>
                    <a:pt x="6532268" y="5300393"/>
                  </a:cubicBezTo>
                  <a:lnTo>
                    <a:pt x="6532268" y="5302933"/>
                  </a:lnTo>
                  <a:lnTo>
                    <a:pt x="6529728" y="5302933"/>
                  </a:lnTo>
                  <a:cubicBezTo>
                    <a:pt x="6528458" y="5301663"/>
                    <a:pt x="6527188" y="5301663"/>
                    <a:pt x="6525918" y="5300393"/>
                  </a:cubicBezTo>
                  <a:lnTo>
                    <a:pt x="6523378" y="5300393"/>
                  </a:lnTo>
                  <a:cubicBezTo>
                    <a:pt x="6511948" y="5302933"/>
                    <a:pt x="6499248" y="5304203"/>
                    <a:pt x="6484008" y="5305473"/>
                  </a:cubicBezTo>
                  <a:lnTo>
                    <a:pt x="6466228" y="5297853"/>
                  </a:lnTo>
                  <a:lnTo>
                    <a:pt x="6459878" y="5302933"/>
                  </a:lnTo>
                  <a:lnTo>
                    <a:pt x="6344308" y="5297853"/>
                  </a:lnTo>
                  <a:cubicBezTo>
                    <a:pt x="6326528" y="5300393"/>
                    <a:pt x="6308748" y="5301663"/>
                    <a:pt x="6292238" y="5304203"/>
                  </a:cubicBezTo>
                  <a:cubicBezTo>
                    <a:pt x="6266838" y="5304203"/>
                    <a:pt x="6242708" y="5302933"/>
                    <a:pt x="6217308" y="5302933"/>
                  </a:cubicBezTo>
                  <a:lnTo>
                    <a:pt x="6217308" y="5297853"/>
                  </a:lnTo>
                  <a:lnTo>
                    <a:pt x="6166508" y="5301663"/>
                  </a:lnTo>
                  <a:cubicBezTo>
                    <a:pt x="6157618" y="5301663"/>
                    <a:pt x="6149998" y="5301663"/>
                    <a:pt x="6139838" y="5300393"/>
                  </a:cubicBezTo>
                  <a:lnTo>
                    <a:pt x="6139838" y="5299123"/>
                  </a:lnTo>
                  <a:cubicBezTo>
                    <a:pt x="6074925" y="5295313"/>
                    <a:pt x="5968000" y="5294043"/>
                    <a:pt x="5841980" y="5294043"/>
                  </a:cubicBezTo>
                  <a:lnTo>
                    <a:pt x="5754149" y="5294043"/>
                  </a:lnTo>
                  <a:lnTo>
                    <a:pt x="5788517" y="5299123"/>
                  </a:lnTo>
                  <a:cubicBezTo>
                    <a:pt x="5765605" y="5299123"/>
                    <a:pt x="5750330" y="5297853"/>
                    <a:pt x="5731236" y="5297853"/>
                  </a:cubicBezTo>
                  <a:cubicBezTo>
                    <a:pt x="5719780" y="5297853"/>
                    <a:pt x="5708324" y="5296583"/>
                    <a:pt x="5696867" y="5296583"/>
                  </a:cubicBezTo>
                  <a:lnTo>
                    <a:pt x="5689230" y="5296583"/>
                  </a:lnTo>
                  <a:cubicBezTo>
                    <a:pt x="5677774" y="5297853"/>
                    <a:pt x="5662499" y="5299123"/>
                    <a:pt x="5654861" y="5301663"/>
                  </a:cubicBezTo>
                  <a:lnTo>
                    <a:pt x="5654861" y="5300393"/>
                  </a:lnTo>
                  <a:cubicBezTo>
                    <a:pt x="5567030" y="5296583"/>
                    <a:pt x="5505929" y="5297853"/>
                    <a:pt x="5456286" y="5301663"/>
                  </a:cubicBezTo>
                  <a:lnTo>
                    <a:pt x="5448648" y="5301663"/>
                  </a:lnTo>
                  <a:cubicBezTo>
                    <a:pt x="5265348" y="5301663"/>
                    <a:pt x="5059135" y="5301663"/>
                    <a:pt x="5013310" y="5294043"/>
                  </a:cubicBezTo>
                  <a:lnTo>
                    <a:pt x="5005672" y="5294043"/>
                  </a:lnTo>
                  <a:cubicBezTo>
                    <a:pt x="4940753" y="5294043"/>
                    <a:pt x="4921659" y="5294043"/>
                    <a:pt x="4917841" y="5300393"/>
                  </a:cubicBezTo>
                  <a:lnTo>
                    <a:pt x="4887290" y="5300393"/>
                  </a:lnTo>
                  <a:lnTo>
                    <a:pt x="4837647" y="5296583"/>
                  </a:lnTo>
                  <a:lnTo>
                    <a:pt x="4791821" y="5301663"/>
                  </a:lnTo>
                  <a:cubicBezTo>
                    <a:pt x="4768909" y="5301663"/>
                    <a:pt x="4745997" y="5301663"/>
                    <a:pt x="4730721" y="5300393"/>
                  </a:cubicBezTo>
                  <a:lnTo>
                    <a:pt x="4730721" y="5291503"/>
                  </a:lnTo>
                  <a:cubicBezTo>
                    <a:pt x="4635252" y="5288963"/>
                    <a:pt x="4493958" y="5290233"/>
                    <a:pt x="4390852" y="5291503"/>
                  </a:cubicBezTo>
                  <a:cubicBezTo>
                    <a:pt x="4345027" y="5291503"/>
                    <a:pt x="4303020" y="5292773"/>
                    <a:pt x="4280107" y="5292773"/>
                  </a:cubicBezTo>
                  <a:lnTo>
                    <a:pt x="4280107" y="5295313"/>
                  </a:lnTo>
                  <a:lnTo>
                    <a:pt x="3966969" y="5295313"/>
                  </a:lnTo>
                  <a:lnTo>
                    <a:pt x="3966969" y="5292773"/>
                  </a:lnTo>
                  <a:cubicBezTo>
                    <a:pt x="3955514" y="5294043"/>
                    <a:pt x="3944057" y="5294043"/>
                    <a:pt x="3936420" y="5295313"/>
                  </a:cubicBezTo>
                  <a:lnTo>
                    <a:pt x="3833313" y="5295313"/>
                  </a:lnTo>
                  <a:cubicBezTo>
                    <a:pt x="3562181" y="5295313"/>
                    <a:pt x="3279593" y="5295313"/>
                    <a:pt x="3031373" y="5299123"/>
                  </a:cubicBezTo>
                  <a:lnTo>
                    <a:pt x="3016098" y="5299123"/>
                  </a:lnTo>
                  <a:cubicBezTo>
                    <a:pt x="2989367" y="5299123"/>
                    <a:pt x="2966455" y="5300393"/>
                    <a:pt x="2939723" y="5300393"/>
                  </a:cubicBezTo>
                  <a:lnTo>
                    <a:pt x="2809885" y="5302933"/>
                  </a:lnTo>
                  <a:lnTo>
                    <a:pt x="2836617" y="5305473"/>
                  </a:lnTo>
                  <a:lnTo>
                    <a:pt x="2779335" y="5305473"/>
                  </a:lnTo>
                  <a:cubicBezTo>
                    <a:pt x="2760241" y="5301663"/>
                    <a:pt x="2725873" y="5299123"/>
                    <a:pt x="2702960" y="5296583"/>
                  </a:cubicBezTo>
                  <a:lnTo>
                    <a:pt x="2699141" y="5302933"/>
                  </a:lnTo>
                  <a:lnTo>
                    <a:pt x="2695323" y="5297853"/>
                  </a:lnTo>
                  <a:cubicBezTo>
                    <a:pt x="2683866" y="5299123"/>
                    <a:pt x="2611310" y="5297853"/>
                    <a:pt x="2550210" y="5297853"/>
                  </a:cubicBezTo>
                  <a:lnTo>
                    <a:pt x="2374547" y="5297853"/>
                  </a:lnTo>
                  <a:lnTo>
                    <a:pt x="2374547" y="5301663"/>
                  </a:lnTo>
                  <a:cubicBezTo>
                    <a:pt x="2359272" y="5301663"/>
                    <a:pt x="2347816" y="5301663"/>
                    <a:pt x="2332541" y="5302933"/>
                  </a:cubicBezTo>
                  <a:lnTo>
                    <a:pt x="2328722" y="5302933"/>
                  </a:lnTo>
                  <a:cubicBezTo>
                    <a:pt x="2286715" y="5304203"/>
                    <a:pt x="2240890" y="5305473"/>
                    <a:pt x="2187428" y="5306743"/>
                  </a:cubicBezTo>
                  <a:cubicBezTo>
                    <a:pt x="2191246" y="5305473"/>
                    <a:pt x="2191246" y="5304203"/>
                    <a:pt x="2195065" y="5302933"/>
                  </a:cubicBezTo>
                  <a:cubicBezTo>
                    <a:pt x="2198884" y="5296583"/>
                    <a:pt x="2175971" y="5292773"/>
                    <a:pt x="2164515" y="5291503"/>
                  </a:cubicBezTo>
                  <a:lnTo>
                    <a:pt x="2156878" y="5291503"/>
                  </a:lnTo>
                  <a:cubicBezTo>
                    <a:pt x="2053771" y="5290233"/>
                    <a:pt x="2034677" y="5291503"/>
                    <a:pt x="2019402" y="5295313"/>
                  </a:cubicBezTo>
                  <a:cubicBezTo>
                    <a:pt x="2015583" y="5296583"/>
                    <a:pt x="2004127" y="5297853"/>
                    <a:pt x="1920114" y="5296583"/>
                  </a:cubicBezTo>
                  <a:lnTo>
                    <a:pt x="1912477" y="5296583"/>
                  </a:lnTo>
                  <a:cubicBezTo>
                    <a:pt x="1901021" y="5297853"/>
                    <a:pt x="1893383" y="5299123"/>
                    <a:pt x="1889565" y="5300393"/>
                  </a:cubicBezTo>
                  <a:cubicBezTo>
                    <a:pt x="1790277" y="5301663"/>
                    <a:pt x="1755908" y="5302933"/>
                    <a:pt x="1729176" y="5304203"/>
                  </a:cubicBezTo>
                  <a:lnTo>
                    <a:pt x="1633707" y="5301663"/>
                  </a:lnTo>
                  <a:cubicBezTo>
                    <a:pt x="1599339" y="5300393"/>
                    <a:pt x="1580245" y="5300393"/>
                    <a:pt x="1568789" y="5299123"/>
                  </a:cubicBezTo>
                  <a:lnTo>
                    <a:pt x="1568789" y="5290233"/>
                  </a:lnTo>
                  <a:lnTo>
                    <a:pt x="1114356" y="5287693"/>
                  </a:lnTo>
                  <a:lnTo>
                    <a:pt x="1125813" y="5292773"/>
                  </a:lnTo>
                  <a:cubicBezTo>
                    <a:pt x="1095262" y="5294043"/>
                    <a:pt x="1034162" y="5296583"/>
                    <a:pt x="992156" y="5296583"/>
                  </a:cubicBezTo>
                  <a:cubicBezTo>
                    <a:pt x="973062" y="5296583"/>
                    <a:pt x="953968" y="5297853"/>
                    <a:pt x="938693" y="5297853"/>
                  </a:cubicBezTo>
                  <a:lnTo>
                    <a:pt x="840740" y="5297853"/>
                  </a:lnTo>
                  <a:lnTo>
                    <a:pt x="840740" y="5294043"/>
                  </a:lnTo>
                  <a:lnTo>
                    <a:pt x="836930" y="5295313"/>
                  </a:lnTo>
                  <a:cubicBezTo>
                    <a:pt x="830580" y="5296583"/>
                    <a:pt x="805180" y="5297853"/>
                    <a:pt x="778510" y="5299123"/>
                  </a:cubicBezTo>
                  <a:lnTo>
                    <a:pt x="778510" y="5294043"/>
                  </a:lnTo>
                  <a:cubicBezTo>
                    <a:pt x="754380" y="5292773"/>
                    <a:pt x="734060" y="5294043"/>
                    <a:pt x="713740" y="5296583"/>
                  </a:cubicBezTo>
                  <a:cubicBezTo>
                    <a:pt x="687070" y="5299123"/>
                    <a:pt x="660400" y="5301663"/>
                    <a:pt x="623570" y="5296583"/>
                  </a:cubicBezTo>
                  <a:cubicBezTo>
                    <a:pt x="614680" y="5296583"/>
                    <a:pt x="601980" y="5294043"/>
                    <a:pt x="589280" y="5292773"/>
                  </a:cubicBezTo>
                  <a:cubicBezTo>
                    <a:pt x="561340" y="5288963"/>
                    <a:pt x="551180" y="5287693"/>
                    <a:pt x="546100" y="5292773"/>
                  </a:cubicBezTo>
                  <a:lnTo>
                    <a:pt x="544830" y="5294043"/>
                  </a:lnTo>
                  <a:cubicBezTo>
                    <a:pt x="537210" y="5294043"/>
                    <a:pt x="529590" y="5294043"/>
                    <a:pt x="520700" y="5295313"/>
                  </a:cubicBezTo>
                  <a:cubicBezTo>
                    <a:pt x="497840" y="5296583"/>
                    <a:pt x="474980" y="5297853"/>
                    <a:pt x="448310" y="5294043"/>
                  </a:cubicBezTo>
                  <a:lnTo>
                    <a:pt x="445770" y="5294043"/>
                  </a:lnTo>
                  <a:cubicBezTo>
                    <a:pt x="444500" y="5294043"/>
                    <a:pt x="443230" y="5294043"/>
                    <a:pt x="443230" y="5295313"/>
                  </a:cubicBezTo>
                  <a:lnTo>
                    <a:pt x="429260" y="5292773"/>
                  </a:lnTo>
                  <a:cubicBezTo>
                    <a:pt x="416560" y="5290233"/>
                    <a:pt x="393700" y="5291503"/>
                    <a:pt x="373380" y="5292773"/>
                  </a:cubicBezTo>
                  <a:cubicBezTo>
                    <a:pt x="363220" y="5292773"/>
                    <a:pt x="351790" y="5294043"/>
                    <a:pt x="346710" y="5294043"/>
                  </a:cubicBezTo>
                  <a:lnTo>
                    <a:pt x="345440" y="5288963"/>
                  </a:lnTo>
                  <a:cubicBezTo>
                    <a:pt x="323850" y="5295313"/>
                    <a:pt x="297180" y="5295313"/>
                    <a:pt x="266700" y="5294043"/>
                  </a:cubicBezTo>
                  <a:cubicBezTo>
                    <a:pt x="242570" y="5292773"/>
                    <a:pt x="214630" y="5292773"/>
                    <a:pt x="185420" y="5295313"/>
                  </a:cubicBezTo>
                  <a:lnTo>
                    <a:pt x="189230" y="5290233"/>
                  </a:lnTo>
                  <a:lnTo>
                    <a:pt x="166370" y="5292773"/>
                  </a:lnTo>
                  <a:cubicBezTo>
                    <a:pt x="163830" y="5292773"/>
                    <a:pt x="161290" y="5292773"/>
                    <a:pt x="157480" y="5294043"/>
                  </a:cubicBezTo>
                  <a:lnTo>
                    <a:pt x="156210" y="5287693"/>
                  </a:lnTo>
                  <a:cubicBezTo>
                    <a:pt x="139700" y="5288963"/>
                    <a:pt x="123190" y="5290233"/>
                    <a:pt x="101600" y="5288963"/>
                  </a:cubicBezTo>
                  <a:lnTo>
                    <a:pt x="97790" y="5288963"/>
                  </a:lnTo>
                  <a:lnTo>
                    <a:pt x="87630" y="5287693"/>
                  </a:lnTo>
                  <a:lnTo>
                    <a:pt x="87630" y="5267373"/>
                  </a:lnTo>
                  <a:lnTo>
                    <a:pt x="74930" y="5267373"/>
                  </a:lnTo>
                  <a:lnTo>
                    <a:pt x="74930" y="5261023"/>
                  </a:lnTo>
                  <a:cubicBezTo>
                    <a:pt x="76200" y="5247053"/>
                    <a:pt x="77470" y="5238163"/>
                    <a:pt x="80010" y="5228003"/>
                  </a:cubicBezTo>
                  <a:lnTo>
                    <a:pt x="80010" y="5225463"/>
                  </a:lnTo>
                  <a:cubicBezTo>
                    <a:pt x="85090" y="5201333"/>
                    <a:pt x="88900" y="5174663"/>
                    <a:pt x="87630" y="5104813"/>
                  </a:cubicBezTo>
                  <a:lnTo>
                    <a:pt x="83820" y="5104813"/>
                  </a:lnTo>
                  <a:cubicBezTo>
                    <a:pt x="85090" y="5083223"/>
                    <a:pt x="86360" y="5065443"/>
                    <a:pt x="88900" y="5055283"/>
                  </a:cubicBezTo>
                  <a:cubicBezTo>
                    <a:pt x="88900" y="5007023"/>
                    <a:pt x="87630" y="5004483"/>
                    <a:pt x="81280" y="5004483"/>
                  </a:cubicBezTo>
                  <a:cubicBezTo>
                    <a:pt x="81280" y="4991783"/>
                    <a:pt x="80010" y="4981623"/>
                    <a:pt x="77470" y="4968923"/>
                  </a:cubicBezTo>
                  <a:cubicBezTo>
                    <a:pt x="76200" y="4958763"/>
                    <a:pt x="73660" y="4947333"/>
                    <a:pt x="73660" y="4933363"/>
                  </a:cubicBezTo>
                  <a:lnTo>
                    <a:pt x="78740" y="4933363"/>
                  </a:lnTo>
                  <a:lnTo>
                    <a:pt x="78740" y="4927013"/>
                  </a:lnTo>
                  <a:cubicBezTo>
                    <a:pt x="81280" y="4863513"/>
                    <a:pt x="77470" y="4855893"/>
                    <a:pt x="73660" y="4848273"/>
                  </a:cubicBezTo>
                  <a:cubicBezTo>
                    <a:pt x="72390" y="4845733"/>
                    <a:pt x="71120" y="4841923"/>
                    <a:pt x="69850" y="4831763"/>
                  </a:cubicBezTo>
                  <a:lnTo>
                    <a:pt x="78740" y="4830493"/>
                  </a:lnTo>
                  <a:lnTo>
                    <a:pt x="77470" y="4798743"/>
                  </a:lnTo>
                  <a:lnTo>
                    <a:pt x="86360" y="4812713"/>
                  </a:lnTo>
                  <a:lnTo>
                    <a:pt x="83820" y="4784773"/>
                  </a:lnTo>
                  <a:cubicBezTo>
                    <a:pt x="78740" y="4728893"/>
                    <a:pt x="80010" y="4707303"/>
                    <a:pt x="81280" y="4657773"/>
                  </a:cubicBezTo>
                  <a:lnTo>
                    <a:pt x="82550" y="4634913"/>
                  </a:lnTo>
                  <a:lnTo>
                    <a:pt x="85090" y="4614593"/>
                  </a:lnTo>
                  <a:cubicBezTo>
                    <a:pt x="87630" y="4590463"/>
                    <a:pt x="87630" y="4559983"/>
                    <a:pt x="86360" y="4534583"/>
                  </a:cubicBezTo>
                  <a:lnTo>
                    <a:pt x="88900" y="4534583"/>
                  </a:lnTo>
                  <a:cubicBezTo>
                    <a:pt x="87630" y="4528233"/>
                    <a:pt x="87630" y="4523153"/>
                    <a:pt x="87630" y="4518073"/>
                  </a:cubicBezTo>
                  <a:lnTo>
                    <a:pt x="87630" y="4464479"/>
                  </a:lnTo>
                  <a:lnTo>
                    <a:pt x="83820" y="4464479"/>
                  </a:lnTo>
                  <a:lnTo>
                    <a:pt x="78740" y="4316079"/>
                  </a:lnTo>
                  <a:lnTo>
                    <a:pt x="83820" y="4316079"/>
                  </a:lnTo>
                  <a:cubicBezTo>
                    <a:pt x="83820" y="4302829"/>
                    <a:pt x="83820" y="4292229"/>
                    <a:pt x="82550" y="4278979"/>
                  </a:cubicBezTo>
                  <a:lnTo>
                    <a:pt x="91440" y="4278979"/>
                  </a:lnTo>
                  <a:lnTo>
                    <a:pt x="91440" y="4273679"/>
                  </a:lnTo>
                  <a:lnTo>
                    <a:pt x="86360" y="4061678"/>
                  </a:lnTo>
                  <a:cubicBezTo>
                    <a:pt x="87630" y="4053728"/>
                    <a:pt x="87630" y="4040478"/>
                    <a:pt x="88900" y="4021928"/>
                  </a:cubicBezTo>
                  <a:cubicBezTo>
                    <a:pt x="90170" y="4006027"/>
                    <a:pt x="91440" y="3982178"/>
                    <a:pt x="92710" y="3976878"/>
                  </a:cubicBezTo>
                  <a:lnTo>
                    <a:pt x="93980" y="3976878"/>
                  </a:lnTo>
                  <a:cubicBezTo>
                    <a:pt x="95250" y="3918577"/>
                    <a:pt x="92710" y="3849677"/>
                    <a:pt x="91440" y="3775477"/>
                  </a:cubicBezTo>
                  <a:cubicBezTo>
                    <a:pt x="88900" y="3690677"/>
                    <a:pt x="86360" y="3600576"/>
                    <a:pt x="88900" y="3513126"/>
                  </a:cubicBezTo>
                  <a:lnTo>
                    <a:pt x="88900" y="3507826"/>
                  </a:lnTo>
                  <a:cubicBezTo>
                    <a:pt x="87630" y="3499876"/>
                    <a:pt x="87630" y="3478676"/>
                    <a:pt x="86360" y="3452176"/>
                  </a:cubicBezTo>
                  <a:cubicBezTo>
                    <a:pt x="86360" y="3409775"/>
                    <a:pt x="87630" y="3370025"/>
                    <a:pt x="87630" y="3327625"/>
                  </a:cubicBezTo>
                  <a:cubicBezTo>
                    <a:pt x="88900" y="3224275"/>
                    <a:pt x="91440" y="3115625"/>
                    <a:pt x="86360" y="2983124"/>
                  </a:cubicBezTo>
                  <a:lnTo>
                    <a:pt x="95250" y="2879773"/>
                  </a:lnTo>
                  <a:lnTo>
                    <a:pt x="95250" y="2877124"/>
                  </a:lnTo>
                  <a:cubicBezTo>
                    <a:pt x="95250" y="2837374"/>
                    <a:pt x="93980" y="2824124"/>
                    <a:pt x="87630" y="2821473"/>
                  </a:cubicBezTo>
                  <a:cubicBezTo>
                    <a:pt x="85090" y="2821473"/>
                    <a:pt x="83820" y="2821473"/>
                    <a:pt x="81280" y="2826773"/>
                  </a:cubicBezTo>
                  <a:cubicBezTo>
                    <a:pt x="81280" y="2813523"/>
                    <a:pt x="81280" y="2800273"/>
                    <a:pt x="80010" y="2779073"/>
                  </a:cubicBezTo>
                  <a:cubicBezTo>
                    <a:pt x="78740" y="2723423"/>
                    <a:pt x="80010" y="2702223"/>
                    <a:pt x="80010" y="2691623"/>
                  </a:cubicBezTo>
                  <a:cubicBezTo>
                    <a:pt x="81280" y="2691623"/>
                    <a:pt x="82550" y="2691623"/>
                    <a:pt x="85090" y="2688973"/>
                  </a:cubicBezTo>
                  <a:cubicBezTo>
                    <a:pt x="88900" y="2683673"/>
                    <a:pt x="90170" y="2673073"/>
                    <a:pt x="90170" y="2659823"/>
                  </a:cubicBezTo>
                  <a:lnTo>
                    <a:pt x="90170" y="2657173"/>
                  </a:lnTo>
                  <a:lnTo>
                    <a:pt x="88900" y="2643923"/>
                  </a:lnTo>
                  <a:cubicBezTo>
                    <a:pt x="85090" y="2585623"/>
                    <a:pt x="81280" y="2508772"/>
                    <a:pt x="81280" y="2421322"/>
                  </a:cubicBezTo>
                  <a:lnTo>
                    <a:pt x="82550" y="2421322"/>
                  </a:lnTo>
                  <a:lnTo>
                    <a:pt x="82550" y="2434572"/>
                  </a:lnTo>
                  <a:cubicBezTo>
                    <a:pt x="83820" y="2490222"/>
                    <a:pt x="85090" y="2495522"/>
                    <a:pt x="91440" y="2495522"/>
                  </a:cubicBezTo>
                  <a:cubicBezTo>
                    <a:pt x="99060" y="2495522"/>
                    <a:pt x="99060" y="2484922"/>
                    <a:pt x="101600" y="2437222"/>
                  </a:cubicBezTo>
                  <a:lnTo>
                    <a:pt x="102870" y="2429272"/>
                  </a:lnTo>
                  <a:lnTo>
                    <a:pt x="99060" y="2423972"/>
                  </a:lnTo>
                  <a:cubicBezTo>
                    <a:pt x="92710" y="2408072"/>
                    <a:pt x="92710" y="2288821"/>
                    <a:pt x="92710" y="2198721"/>
                  </a:cubicBezTo>
                  <a:cubicBezTo>
                    <a:pt x="92710" y="2042371"/>
                    <a:pt x="90170" y="1978770"/>
                    <a:pt x="83820" y="1960220"/>
                  </a:cubicBezTo>
                  <a:lnTo>
                    <a:pt x="85090" y="1936370"/>
                  </a:lnTo>
                  <a:lnTo>
                    <a:pt x="87630" y="1936370"/>
                  </a:lnTo>
                  <a:cubicBezTo>
                    <a:pt x="91440" y="1859520"/>
                    <a:pt x="88900" y="1830370"/>
                    <a:pt x="85090" y="1795920"/>
                  </a:cubicBezTo>
                  <a:cubicBezTo>
                    <a:pt x="81280" y="1764119"/>
                    <a:pt x="77470" y="1727019"/>
                    <a:pt x="78740" y="1631619"/>
                  </a:cubicBezTo>
                  <a:cubicBezTo>
                    <a:pt x="80010" y="1597169"/>
                    <a:pt x="80010" y="1573319"/>
                    <a:pt x="81280" y="1562719"/>
                  </a:cubicBezTo>
                  <a:lnTo>
                    <a:pt x="85090" y="1562719"/>
                  </a:lnTo>
                  <a:lnTo>
                    <a:pt x="81280" y="1414318"/>
                  </a:lnTo>
                  <a:lnTo>
                    <a:pt x="81280" y="1406368"/>
                  </a:lnTo>
                  <a:lnTo>
                    <a:pt x="83820" y="1406368"/>
                  </a:lnTo>
                  <a:lnTo>
                    <a:pt x="82550" y="1244718"/>
                  </a:lnTo>
                  <a:lnTo>
                    <a:pt x="87630" y="1263268"/>
                  </a:lnTo>
                  <a:lnTo>
                    <a:pt x="82550" y="1197017"/>
                  </a:lnTo>
                  <a:cubicBezTo>
                    <a:pt x="81280" y="1178467"/>
                    <a:pt x="78740" y="1149317"/>
                    <a:pt x="77470" y="1117517"/>
                  </a:cubicBezTo>
                  <a:lnTo>
                    <a:pt x="81280" y="1088367"/>
                  </a:lnTo>
                  <a:cubicBezTo>
                    <a:pt x="90170" y="1027417"/>
                    <a:pt x="88900" y="998267"/>
                    <a:pt x="87630" y="953217"/>
                  </a:cubicBezTo>
                  <a:cubicBezTo>
                    <a:pt x="86360" y="934667"/>
                    <a:pt x="86360" y="913466"/>
                    <a:pt x="85090" y="884316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04324" y="83820"/>
                    <a:pt x="1011249" y="85090"/>
                    <a:pt x="1137268" y="85090"/>
                  </a:cubicBezTo>
                  <a:lnTo>
                    <a:pt x="1225100" y="85090"/>
                  </a:lnTo>
                  <a:lnTo>
                    <a:pt x="1190731" y="80010"/>
                  </a:lnTo>
                  <a:cubicBezTo>
                    <a:pt x="1213644" y="80010"/>
                    <a:pt x="1228919" y="81280"/>
                    <a:pt x="1248012" y="81280"/>
                  </a:cubicBezTo>
                  <a:cubicBezTo>
                    <a:pt x="1259469" y="81280"/>
                    <a:pt x="1270925" y="82550"/>
                    <a:pt x="1282381" y="82550"/>
                  </a:cubicBezTo>
                  <a:lnTo>
                    <a:pt x="1290019" y="82550"/>
                  </a:lnTo>
                  <a:cubicBezTo>
                    <a:pt x="1301475" y="81280"/>
                    <a:pt x="1316750" y="80010"/>
                    <a:pt x="1324387" y="77470"/>
                  </a:cubicBezTo>
                  <a:lnTo>
                    <a:pt x="1324387" y="78740"/>
                  </a:lnTo>
                  <a:cubicBezTo>
                    <a:pt x="1412219" y="83820"/>
                    <a:pt x="1473319" y="82550"/>
                    <a:pt x="1522963" y="78740"/>
                  </a:cubicBezTo>
                  <a:lnTo>
                    <a:pt x="1530600" y="78740"/>
                  </a:lnTo>
                  <a:cubicBezTo>
                    <a:pt x="1713901" y="78740"/>
                    <a:pt x="1920114" y="78740"/>
                    <a:pt x="1965939" y="86360"/>
                  </a:cubicBezTo>
                  <a:lnTo>
                    <a:pt x="1973576" y="86360"/>
                  </a:lnTo>
                  <a:cubicBezTo>
                    <a:pt x="2042314" y="86360"/>
                    <a:pt x="2057589" y="86360"/>
                    <a:pt x="2061408" y="80010"/>
                  </a:cubicBezTo>
                  <a:lnTo>
                    <a:pt x="2091958" y="80010"/>
                  </a:lnTo>
                  <a:lnTo>
                    <a:pt x="2141602" y="83820"/>
                  </a:lnTo>
                  <a:lnTo>
                    <a:pt x="2187427" y="78740"/>
                  </a:lnTo>
                  <a:cubicBezTo>
                    <a:pt x="2210340" y="78740"/>
                    <a:pt x="2233252" y="78740"/>
                    <a:pt x="2248527" y="80010"/>
                  </a:cubicBezTo>
                  <a:lnTo>
                    <a:pt x="2248527" y="88900"/>
                  </a:lnTo>
                  <a:cubicBezTo>
                    <a:pt x="2343996" y="91440"/>
                    <a:pt x="2485290" y="90170"/>
                    <a:pt x="2588397" y="88900"/>
                  </a:cubicBezTo>
                  <a:cubicBezTo>
                    <a:pt x="2634222" y="88900"/>
                    <a:pt x="2676228" y="87630"/>
                    <a:pt x="2699141" y="87630"/>
                  </a:cubicBezTo>
                  <a:lnTo>
                    <a:pt x="2699141" y="85090"/>
                  </a:lnTo>
                  <a:lnTo>
                    <a:pt x="3012279" y="85090"/>
                  </a:lnTo>
                  <a:lnTo>
                    <a:pt x="3012279" y="87630"/>
                  </a:lnTo>
                  <a:cubicBezTo>
                    <a:pt x="3023735" y="86360"/>
                    <a:pt x="3035192" y="86360"/>
                    <a:pt x="3042829" y="85090"/>
                  </a:cubicBezTo>
                  <a:lnTo>
                    <a:pt x="3145936" y="85090"/>
                  </a:lnTo>
                  <a:cubicBezTo>
                    <a:pt x="3417068" y="85090"/>
                    <a:pt x="3699656" y="85090"/>
                    <a:pt x="3947875" y="81280"/>
                  </a:cubicBezTo>
                  <a:lnTo>
                    <a:pt x="3963150" y="81280"/>
                  </a:lnTo>
                  <a:cubicBezTo>
                    <a:pt x="3989882" y="81280"/>
                    <a:pt x="4012794" y="80010"/>
                    <a:pt x="4039526" y="80010"/>
                  </a:cubicBezTo>
                  <a:lnTo>
                    <a:pt x="4169363" y="77470"/>
                  </a:lnTo>
                  <a:lnTo>
                    <a:pt x="4142632" y="74930"/>
                  </a:lnTo>
                  <a:lnTo>
                    <a:pt x="4199913" y="74930"/>
                  </a:lnTo>
                  <a:cubicBezTo>
                    <a:pt x="4219007" y="78740"/>
                    <a:pt x="4253376" y="81280"/>
                    <a:pt x="4276289" y="83820"/>
                  </a:cubicBezTo>
                  <a:lnTo>
                    <a:pt x="4280107" y="77470"/>
                  </a:lnTo>
                  <a:lnTo>
                    <a:pt x="4283926" y="82550"/>
                  </a:lnTo>
                  <a:cubicBezTo>
                    <a:pt x="4295382" y="81280"/>
                    <a:pt x="4367938" y="82550"/>
                    <a:pt x="4429039" y="82550"/>
                  </a:cubicBezTo>
                  <a:lnTo>
                    <a:pt x="4604702" y="82550"/>
                  </a:lnTo>
                  <a:lnTo>
                    <a:pt x="4604702" y="78740"/>
                  </a:lnTo>
                  <a:cubicBezTo>
                    <a:pt x="4619977" y="78740"/>
                    <a:pt x="4631433" y="78740"/>
                    <a:pt x="4646708" y="77470"/>
                  </a:cubicBezTo>
                  <a:lnTo>
                    <a:pt x="4650527" y="77470"/>
                  </a:lnTo>
                  <a:cubicBezTo>
                    <a:pt x="4692533" y="76200"/>
                    <a:pt x="4738358" y="74930"/>
                    <a:pt x="4791821" y="73660"/>
                  </a:cubicBezTo>
                  <a:cubicBezTo>
                    <a:pt x="4788002" y="74930"/>
                    <a:pt x="4788002" y="76200"/>
                    <a:pt x="4784184" y="77470"/>
                  </a:cubicBezTo>
                  <a:cubicBezTo>
                    <a:pt x="4780364" y="83820"/>
                    <a:pt x="4803277" y="87630"/>
                    <a:pt x="4814734" y="88900"/>
                  </a:cubicBezTo>
                  <a:lnTo>
                    <a:pt x="4822371" y="88900"/>
                  </a:lnTo>
                  <a:cubicBezTo>
                    <a:pt x="4925478" y="90170"/>
                    <a:pt x="4944571" y="88900"/>
                    <a:pt x="4959846" y="85090"/>
                  </a:cubicBezTo>
                  <a:cubicBezTo>
                    <a:pt x="4963665" y="83820"/>
                    <a:pt x="4971302" y="82550"/>
                    <a:pt x="5059134" y="83820"/>
                  </a:cubicBezTo>
                  <a:lnTo>
                    <a:pt x="5066771" y="83820"/>
                  </a:lnTo>
                  <a:cubicBezTo>
                    <a:pt x="5078228" y="82550"/>
                    <a:pt x="5085866" y="81280"/>
                    <a:pt x="5089684" y="80010"/>
                  </a:cubicBezTo>
                  <a:cubicBezTo>
                    <a:pt x="5188972" y="78740"/>
                    <a:pt x="5223341" y="77470"/>
                    <a:pt x="5250072" y="76200"/>
                  </a:cubicBezTo>
                  <a:lnTo>
                    <a:pt x="5345541" y="78740"/>
                  </a:lnTo>
                  <a:cubicBezTo>
                    <a:pt x="5379910" y="80010"/>
                    <a:pt x="5399003" y="80010"/>
                    <a:pt x="5410460" y="81280"/>
                  </a:cubicBezTo>
                  <a:lnTo>
                    <a:pt x="5410460" y="90170"/>
                  </a:lnTo>
                  <a:lnTo>
                    <a:pt x="5864892" y="92710"/>
                  </a:lnTo>
                  <a:lnTo>
                    <a:pt x="5849617" y="91440"/>
                  </a:lnTo>
                  <a:cubicBezTo>
                    <a:pt x="5880167" y="90170"/>
                    <a:pt x="5941268" y="87630"/>
                    <a:pt x="5983274" y="87630"/>
                  </a:cubicBezTo>
                  <a:cubicBezTo>
                    <a:pt x="6074925" y="85090"/>
                    <a:pt x="6113112" y="83820"/>
                    <a:pt x="6127138" y="81280"/>
                  </a:cubicBezTo>
                  <a:lnTo>
                    <a:pt x="6137298" y="81280"/>
                  </a:lnTo>
                  <a:lnTo>
                    <a:pt x="6139838" y="85090"/>
                  </a:lnTo>
                  <a:lnTo>
                    <a:pt x="6139838" y="63500"/>
                  </a:lnTo>
                  <a:lnTo>
                    <a:pt x="6142378" y="63500"/>
                  </a:lnTo>
                  <a:lnTo>
                    <a:pt x="6141108" y="85090"/>
                  </a:lnTo>
                  <a:lnTo>
                    <a:pt x="6144918" y="83820"/>
                  </a:lnTo>
                  <a:cubicBezTo>
                    <a:pt x="6151268" y="82550"/>
                    <a:pt x="6176668" y="81280"/>
                    <a:pt x="6203338" y="80010"/>
                  </a:cubicBezTo>
                  <a:lnTo>
                    <a:pt x="6203338" y="85090"/>
                  </a:lnTo>
                  <a:cubicBezTo>
                    <a:pt x="6227468" y="86360"/>
                    <a:pt x="6247788" y="85090"/>
                    <a:pt x="6268108" y="82550"/>
                  </a:cubicBezTo>
                  <a:cubicBezTo>
                    <a:pt x="6294778" y="80010"/>
                    <a:pt x="6321448" y="77470"/>
                    <a:pt x="6358278" y="82550"/>
                  </a:cubicBezTo>
                  <a:cubicBezTo>
                    <a:pt x="6367168" y="82550"/>
                    <a:pt x="6379868" y="85090"/>
                    <a:pt x="6392568" y="86360"/>
                  </a:cubicBezTo>
                  <a:cubicBezTo>
                    <a:pt x="6420508" y="90170"/>
                    <a:pt x="6430668" y="91440"/>
                    <a:pt x="6435748" y="86360"/>
                  </a:cubicBezTo>
                  <a:lnTo>
                    <a:pt x="6437018" y="85090"/>
                  </a:lnTo>
                  <a:cubicBezTo>
                    <a:pt x="6444638" y="85090"/>
                    <a:pt x="6452258" y="85090"/>
                    <a:pt x="6461148" y="83820"/>
                  </a:cubicBezTo>
                  <a:cubicBezTo>
                    <a:pt x="6484008" y="82550"/>
                    <a:pt x="6506868" y="81280"/>
                    <a:pt x="6533538" y="85090"/>
                  </a:cubicBezTo>
                  <a:lnTo>
                    <a:pt x="6536078" y="85090"/>
                  </a:lnTo>
                  <a:cubicBezTo>
                    <a:pt x="6537348" y="85090"/>
                    <a:pt x="6538618" y="85090"/>
                    <a:pt x="6538618" y="83820"/>
                  </a:cubicBezTo>
                  <a:lnTo>
                    <a:pt x="6552588" y="86360"/>
                  </a:lnTo>
                  <a:cubicBezTo>
                    <a:pt x="6565288" y="88900"/>
                    <a:pt x="6588148" y="87630"/>
                    <a:pt x="6608468" y="86360"/>
                  </a:cubicBezTo>
                  <a:cubicBezTo>
                    <a:pt x="6618628" y="86360"/>
                    <a:pt x="6630058" y="85090"/>
                    <a:pt x="6636408" y="85090"/>
                  </a:cubicBezTo>
                  <a:lnTo>
                    <a:pt x="6637678" y="90170"/>
                  </a:lnTo>
                  <a:cubicBezTo>
                    <a:pt x="6659268" y="83820"/>
                    <a:pt x="6685938" y="83820"/>
                    <a:pt x="6716418" y="85090"/>
                  </a:cubicBezTo>
                  <a:cubicBezTo>
                    <a:pt x="6740548" y="86360"/>
                    <a:pt x="6768488" y="86360"/>
                    <a:pt x="6797697" y="83820"/>
                  </a:cubicBezTo>
                  <a:lnTo>
                    <a:pt x="6793888" y="87630"/>
                  </a:lnTo>
                  <a:lnTo>
                    <a:pt x="6816747" y="85090"/>
                  </a:lnTo>
                  <a:cubicBezTo>
                    <a:pt x="6819288" y="85090"/>
                    <a:pt x="6821828" y="85090"/>
                    <a:pt x="6825638" y="83820"/>
                  </a:cubicBezTo>
                  <a:lnTo>
                    <a:pt x="6826908" y="90170"/>
                  </a:lnTo>
                  <a:cubicBezTo>
                    <a:pt x="6843418" y="88900"/>
                    <a:pt x="6859928" y="87630"/>
                    <a:pt x="6881518" y="88900"/>
                  </a:cubicBezTo>
                  <a:lnTo>
                    <a:pt x="6885328" y="88900"/>
                  </a:lnTo>
                  <a:lnTo>
                    <a:pt x="6895488" y="90170"/>
                  </a:lnTo>
                  <a:lnTo>
                    <a:pt x="6895488" y="109220"/>
                  </a:lnTo>
                  <a:lnTo>
                    <a:pt x="6908188" y="109220"/>
                  </a:lnTo>
                  <a:lnTo>
                    <a:pt x="6908188" y="115570"/>
                  </a:lnTo>
                  <a:cubicBezTo>
                    <a:pt x="6906918" y="129540"/>
                    <a:pt x="6905647" y="138430"/>
                    <a:pt x="6903108" y="148590"/>
                  </a:cubicBezTo>
                  <a:lnTo>
                    <a:pt x="6903108" y="151130"/>
                  </a:lnTo>
                  <a:cubicBezTo>
                    <a:pt x="6898028" y="176530"/>
                    <a:pt x="6894218" y="201930"/>
                    <a:pt x="6895488" y="271780"/>
                  </a:cubicBezTo>
                  <a:lnTo>
                    <a:pt x="6899297" y="271780"/>
                  </a:lnTo>
                  <a:cubicBezTo>
                    <a:pt x="6898028" y="293370"/>
                    <a:pt x="6896758" y="311150"/>
                    <a:pt x="6894218" y="321310"/>
                  </a:cubicBezTo>
                  <a:cubicBezTo>
                    <a:pt x="6894218" y="369570"/>
                    <a:pt x="6895488" y="372110"/>
                    <a:pt x="6901838" y="372110"/>
                  </a:cubicBezTo>
                  <a:cubicBezTo>
                    <a:pt x="6901838" y="384810"/>
                    <a:pt x="6903108" y="394970"/>
                    <a:pt x="6905647" y="407670"/>
                  </a:cubicBezTo>
                  <a:cubicBezTo>
                    <a:pt x="6906918" y="417830"/>
                    <a:pt x="6909458" y="429260"/>
                    <a:pt x="6909458" y="443230"/>
                  </a:cubicBezTo>
                  <a:lnTo>
                    <a:pt x="6904378" y="443230"/>
                  </a:lnTo>
                  <a:lnTo>
                    <a:pt x="6904378" y="449580"/>
                  </a:lnTo>
                  <a:cubicBezTo>
                    <a:pt x="6901838" y="513080"/>
                    <a:pt x="6905647" y="520700"/>
                    <a:pt x="6909458" y="528320"/>
                  </a:cubicBezTo>
                  <a:cubicBezTo>
                    <a:pt x="6910728" y="530860"/>
                    <a:pt x="6911997" y="534670"/>
                    <a:pt x="6913268" y="544830"/>
                  </a:cubicBezTo>
                  <a:lnTo>
                    <a:pt x="6904378" y="546100"/>
                  </a:lnTo>
                  <a:close/>
                  <a:moveTo>
                    <a:pt x="6908188" y="756920"/>
                  </a:moveTo>
                  <a:lnTo>
                    <a:pt x="6905647" y="751840"/>
                  </a:lnTo>
                  <a:lnTo>
                    <a:pt x="6906918" y="745490"/>
                  </a:lnTo>
                  <a:cubicBezTo>
                    <a:pt x="6908188" y="750570"/>
                    <a:pt x="6908188" y="754380"/>
                    <a:pt x="6908188" y="756920"/>
                  </a:cubicBezTo>
                  <a:close/>
                  <a:moveTo>
                    <a:pt x="73660" y="4620943"/>
                  </a:moveTo>
                  <a:lnTo>
                    <a:pt x="76200" y="4626023"/>
                  </a:lnTo>
                  <a:lnTo>
                    <a:pt x="74930" y="4632373"/>
                  </a:lnTo>
                  <a:cubicBezTo>
                    <a:pt x="73660" y="4628563"/>
                    <a:pt x="73660" y="4624753"/>
                    <a:pt x="73660" y="4620943"/>
                  </a:cubicBezTo>
                  <a:close/>
                  <a:moveTo>
                    <a:pt x="6943747" y="628650"/>
                  </a:moveTo>
                  <a:lnTo>
                    <a:pt x="6943747" y="619760"/>
                  </a:lnTo>
                  <a:cubicBezTo>
                    <a:pt x="6943747" y="623570"/>
                    <a:pt x="6945018" y="626110"/>
                    <a:pt x="6945018" y="628650"/>
                  </a:cubicBezTo>
                  <a:lnTo>
                    <a:pt x="6943747" y="628650"/>
                  </a:lnTo>
                  <a:close/>
                  <a:moveTo>
                    <a:pt x="6972958" y="1822420"/>
                  </a:moveTo>
                  <a:lnTo>
                    <a:pt x="6969147" y="1819770"/>
                  </a:lnTo>
                  <a:cubicBezTo>
                    <a:pt x="6970418" y="1819770"/>
                    <a:pt x="6971688" y="1822420"/>
                    <a:pt x="6972958" y="1822420"/>
                  </a:cubicBezTo>
                  <a:close/>
                </a:path>
              </a:pathLst>
            </a:custGeom>
            <a:solidFill>
              <a:srgbClr val="D1C195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718488" y="4174614"/>
            <a:ext cx="3233230" cy="1124960"/>
            <a:chOff x="0" y="0"/>
            <a:chExt cx="851550" cy="29628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1550" cy="296286"/>
            </a:xfrm>
            <a:custGeom>
              <a:avLst/>
              <a:gdLst/>
              <a:ahLst/>
              <a:cxnLst/>
              <a:rect l="l" t="t" r="r" b="b"/>
              <a:pathLst>
                <a:path w="851550" h="296286">
                  <a:moveTo>
                    <a:pt x="0" y="0"/>
                  </a:moveTo>
                  <a:lnTo>
                    <a:pt x="851550" y="0"/>
                  </a:lnTo>
                  <a:lnTo>
                    <a:pt x="851550" y="296286"/>
                  </a:lnTo>
                  <a:lnTo>
                    <a:pt x="0" y="296286"/>
                  </a:lnTo>
                  <a:close/>
                </a:path>
              </a:pathLst>
            </a:custGeom>
            <a:solidFill>
              <a:srgbClr val="D1C19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085429" y="4457217"/>
            <a:ext cx="4499348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電子糧食卡</a:t>
            </a:r>
            <a:endParaRPr lang="en-US" sz="2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9669119" y="4902177"/>
            <a:ext cx="3899986" cy="3001889"/>
            <a:chOff x="0" y="0"/>
            <a:chExt cx="6981848" cy="5374053"/>
          </a:xfrm>
        </p:grpSpPr>
        <p:sp>
          <p:nvSpPr>
            <p:cNvPr id="28" name="Freeform 28"/>
            <p:cNvSpPr/>
            <p:nvPr/>
          </p:nvSpPr>
          <p:spPr>
            <a:xfrm>
              <a:off x="0" y="-2540"/>
              <a:ext cx="6981848" cy="5376593"/>
            </a:xfrm>
            <a:custGeom>
              <a:avLst/>
              <a:gdLst/>
              <a:ahLst/>
              <a:cxnLst/>
              <a:rect l="l" t="t" r="r" b="b"/>
              <a:pathLst>
                <a:path w="6981848" h="5376593">
                  <a:moveTo>
                    <a:pt x="6979308" y="1334818"/>
                  </a:moveTo>
                  <a:lnTo>
                    <a:pt x="6981848" y="1303018"/>
                  </a:lnTo>
                  <a:lnTo>
                    <a:pt x="6975498" y="1310968"/>
                  </a:lnTo>
                  <a:lnTo>
                    <a:pt x="6975498" y="1260618"/>
                  </a:lnTo>
                  <a:cubicBezTo>
                    <a:pt x="6975498" y="1257968"/>
                    <a:pt x="6974228" y="1250018"/>
                    <a:pt x="6972958" y="1239418"/>
                  </a:cubicBezTo>
                  <a:lnTo>
                    <a:pt x="6972958" y="1234118"/>
                  </a:lnTo>
                  <a:lnTo>
                    <a:pt x="6971688" y="1234118"/>
                  </a:lnTo>
                  <a:cubicBezTo>
                    <a:pt x="6970418" y="1223518"/>
                    <a:pt x="6966608" y="1223518"/>
                    <a:pt x="6965338" y="1223518"/>
                  </a:cubicBezTo>
                  <a:cubicBezTo>
                    <a:pt x="6965338" y="1138717"/>
                    <a:pt x="6966608" y="1051267"/>
                    <a:pt x="6967878" y="966467"/>
                  </a:cubicBezTo>
                  <a:cubicBezTo>
                    <a:pt x="6967878" y="942616"/>
                    <a:pt x="6969148" y="921416"/>
                    <a:pt x="6969148" y="897566"/>
                  </a:cubicBezTo>
                  <a:lnTo>
                    <a:pt x="6972958" y="897566"/>
                  </a:lnTo>
                  <a:lnTo>
                    <a:pt x="6972958" y="847090"/>
                  </a:lnTo>
                  <a:lnTo>
                    <a:pt x="6976768" y="847090"/>
                  </a:lnTo>
                  <a:lnTo>
                    <a:pt x="6976768" y="816610"/>
                  </a:lnTo>
                  <a:cubicBezTo>
                    <a:pt x="6979308" y="781050"/>
                    <a:pt x="6981848" y="726440"/>
                    <a:pt x="6979308" y="692150"/>
                  </a:cubicBezTo>
                  <a:cubicBezTo>
                    <a:pt x="6980578" y="674370"/>
                    <a:pt x="6978038" y="652780"/>
                    <a:pt x="6976768" y="641350"/>
                  </a:cubicBezTo>
                  <a:lnTo>
                    <a:pt x="6978038" y="641350"/>
                  </a:lnTo>
                  <a:lnTo>
                    <a:pt x="6974228" y="542290"/>
                  </a:lnTo>
                  <a:lnTo>
                    <a:pt x="6975498" y="541020"/>
                  </a:lnTo>
                  <a:lnTo>
                    <a:pt x="6975498" y="537210"/>
                  </a:lnTo>
                  <a:cubicBezTo>
                    <a:pt x="6975498" y="502920"/>
                    <a:pt x="6974228" y="468630"/>
                    <a:pt x="6974228" y="431800"/>
                  </a:cubicBezTo>
                  <a:cubicBezTo>
                    <a:pt x="6971688" y="361950"/>
                    <a:pt x="6970418" y="290830"/>
                    <a:pt x="6976768" y="213360"/>
                  </a:cubicBezTo>
                  <a:lnTo>
                    <a:pt x="6976768" y="207010"/>
                  </a:lnTo>
                  <a:cubicBezTo>
                    <a:pt x="6975498" y="191770"/>
                    <a:pt x="6975498" y="176530"/>
                    <a:pt x="6975498" y="158750"/>
                  </a:cubicBezTo>
                  <a:lnTo>
                    <a:pt x="6975498" y="80010"/>
                  </a:lnTo>
                  <a:lnTo>
                    <a:pt x="6980578" y="59690"/>
                  </a:lnTo>
                  <a:lnTo>
                    <a:pt x="6980578" y="8890"/>
                  </a:lnTo>
                  <a:lnTo>
                    <a:pt x="6974228" y="8890"/>
                  </a:lnTo>
                  <a:cubicBezTo>
                    <a:pt x="6936128" y="8890"/>
                    <a:pt x="6880248" y="7620"/>
                    <a:pt x="6865008" y="7620"/>
                  </a:cubicBezTo>
                  <a:cubicBezTo>
                    <a:pt x="6837068" y="7620"/>
                    <a:pt x="6821828" y="7620"/>
                    <a:pt x="6814208" y="8890"/>
                  </a:cubicBezTo>
                  <a:cubicBezTo>
                    <a:pt x="6781188" y="0"/>
                    <a:pt x="6702448" y="1270"/>
                    <a:pt x="6626248" y="3810"/>
                  </a:cubicBezTo>
                  <a:cubicBezTo>
                    <a:pt x="6588148" y="5080"/>
                    <a:pt x="6551318" y="5080"/>
                    <a:pt x="6525918" y="3810"/>
                  </a:cubicBezTo>
                  <a:lnTo>
                    <a:pt x="6522108" y="3810"/>
                  </a:lnTo>
                  <a:lnTo>
                    <a:pt x="6519568" y="10160"/>
                  </a:lnTo>
                  <a:cubicBezTo>
                    <a:pt x="6468768" y="10160"/>
                    <a:pt x="6419238" y="11430"/>
                    <a:pt x="6354468" y="13970"/>
                  </a:cubicBezTo>
                  <a:lnTo>
                    <a:pt x="6343038" y="13970"/>
                  </a:lnTo>
                  <a:lnTo>
                    <a:pt x="6344308" y="16510"/>
                  </a:lnTo>
                  <a:lnTo>
                    <a:pt x="6311288" y="16510"/>
                  </a:lnTo>
                  <a:lnTo>
                    <a:pt x="6311288" y="21590"/>
                  </a:lnTo>
                  <a:cubicBezTo>
                    <a:pt x="6288428" y="21590"/>
                    <a:pt x="6264298" y="20320"/>
                    <a:pt x="6237628" y="19050"/>
                  </a:cubicBezTo>
                  <a:cubicBezTo>
                    <a:pt x="6214768" y="17780"/>
                    <a:pt x="6191908" y="17780"/>
                    <a:pt x="6169048" y="16510"/>
                  </a:cubicBezTo>
                  <a:lnTo>
                    <a:pt x="6169048" y="15240"/>
                  </a:lnTo>
                  <a:cubicBezTo>
                    <a:pt x="6161428" y="13970"/>
                    <a:pt x="6152538" y="13970"/>
                    <a:pt x="6144918" y="12700"/>
                  </a:cubicBezTo>
                  <a:lnTo>
                    <a:pt x="6143648" y="44450"/>
                  </a:lnTo>
                  <a:lnTo>
                    <a:pt x="6139838" y="44450"/>
                  </a:lnTo>
                  <a:lnTo>
                    <a:pt x="6139838" y="13970"/>
                  </a:lnTo>
                  <a:cubicBezTo>
                    <a:pt x="6017643" y="10160"/>
                    <a:pt x="5861074" y="12700"/>
                    <a:pt x="5708323" y="15240"/>
                  </a:cubicBezTo>
                  <a:cubicBezTo>
                    <a:pt x="5551754" y="17780"/>
                    <a:pt x="5402823" y="20320"/>
                    <a:pt x="5265347" y="16510"/>
                  </a:cubicBezTo>
                  <a:cubicBezTo>
                    <a:pt x="5200428" y="17780"/>
                    <a:pt x="5150784" y="17780"/>
                    <a:pt x="5108778" y="16510"/>
                  </a:cubicBezTo>
                  <a:lnTo>
                    <a:pt x="5108778" y="15240"/>
                  </a:lnTo>
                  <a:lnTo>
                    <a:pt x="4978940" y="12700"/>
                  </a:lnTo>
                  <a:lnTo>
                    <a:pt x="4978940" y="16510"/>
                  </a:lnTo>
                  <a:cubicBezTo>
                    <a:pt x="4936934" y="16510"/>
                    <a:pt x="4891109" y="17780"/>
                    <a:pt x="4841465" y="17780"/>
                  </a:cubicBezTo>
                  <a:lnTo>
                    <a:pt x="4810915" y="12700"/>
                  </a:lnTo>
                  <a:lnTo>
                    <a:pt x="4791821" y="12700"/>
                  </a:lnTo>
                  <a:cubicBezTo>
                    <a:pt x="4742177" y="11430"/>
                    <a:pt x="4719265" y="11430"/>
                    <a:pt x="4711627" y="19050"/>
                  </a:cubicBezTo>
                  <a:lnTo>
                    <a:pt x="4711627" y="21590"/>
                  </a:lnTo>
                  <a:cubicBezTo>
                    <a:pt x="4692533" y="22860"/>
                    <a:pt x="4673439" y="22860"/>
                    <a:pt x="4658165" y="24130"/>
                  </a:cubicBezTo>
                  <a:cubicBezTo>
                    <a:pt x="4619977" y="19050"/>
                    <a:pt x="4570333" y="20320"/>
                    <a:pt x="4513051" y="20320"/>
                  </a:cubicBezTo>
                  <a:cubicBezTo>
                    <a:pt x="4455770" y="21590"/>
                    <a:pt x="4394670" y="21590"/>
                    <a:pt x="4352664" y="16510"/>
                  </a:cubicBezTo>
                  <a:lnTo>
                    <a:pt x="4348845" y="15240"/>
                  </a:lnTo>
                  <a:lnTo>
                    <a:pt x="4341207" y="15240"/>
                  </a:lnTo>
                  <a:cubicBezTo>
                    <a:pt x="4322113" y="16510"/>
                    <a:pt x="4245738" y="17780"/>
                    <a:pt x="4173182" y="19050"/>
                  </a:cubicBezTo>
                  <a:cubicBezTo>
                    <a:pt x="4104444" y="20320"/>
                    <a:pt x="4028069" y="21590"/>
                    <a:pt x="3966969" y="22860"/>
                  </a:cubicBezTo>
                  <a:cubicBezTo>
                    <a:pt x="3955513" y="20320"/>
                    <a:pt x="3932600" y="19050"/>
                    <a:pt x="3905869" y="19050"/>
                  </a:cubicBezTo>
                  <a:cubicBezTo>
                    <a:pt x="3818037" y="20320"/>
                    <a:pt x="3718749" y="21590"/>
                    <a:pt x="3596549" y="21590"/>
                  </a:cubicBezTo>
                  <a:lnTo>
                    <a:pt x="3592731" y="20320"/>
                  </a:lnTo>
                  <a:lnTo>
                    <a:pt x="3573637" y="21590"/>
                  </a:lnTo>
                  <a:cubicBezTo>
                    <a:pt x="3493443" y="21590"/>
                    <a:pt x="3413249" y="20320"/>
                    <a:pt x="3333055" y="20320"/>
                  </a:cubicBezTo>
                  <a:lnTo>
                    <a:pt x="3333055" y="17780"/>
                  </a:lnTo>
                  <a:cubicBezTo>
                    <a:pt x="3310142" y="19050"/>
                    <a:pt x="3287230" y="19050"/>
                    <a:pt x="3268136" y="20320"/>
                  </a:cubicBezTo>
                  <a:lnTo>
                    <a:pt x="3237586" y="20320"/>
                  </a:lnTo>
                  <a:cubicBezTo>
                    <a:pt x="3050467" y="19050"/>
                    <a:pt x="2855710" y="17780"/>
                    <a:pt x="2657135" y="17780"/>
                  </a:cubicBezTo>
                  <a:lnTo>
                    <a:pt x="2649497" y="17780"/>
                  </a:lnTo>
                  <a:lnTo>
                    <a:pt x="2638041" y="22860"/>
                  </a:lnTo>
                  <a:lnTo>
                    <a:pt x="2638041" y="27940"/>
                  </a:lnTo>
                  <a:lnTo>
                    <a:pt x="2630403" y="27940"/>
                  </a:lnTo>
                  <a:lnTo>
                    <a:pt x="2393640" y="16510"/>
                  </a:lnTo>
                  <a:cubicBezTo>
                    <a:pt x="2359271" y="16510"/>
                    <a:pt x="2340178" y="19050"/>
                    <a:pt x="2317265" y="20320"/>
                  </a:cubicBezTo>
                  <a:cubicBezTo>
                    <a:pt x="2282896" y="22860"/>
                    <a:pt x="2252346" y="26670"/>
                    <a:pt x="2153058" y="21590"/>
                  </a:cubicBezTo>
                  <a:lnTo>
                    <a:pt x="2153058" y="24130"/>
                  </a:lnTo>
                  <a:lnTo>
                    <a:pt x="1912476" y="24130"/>
                  </a:lnTo>
                  <a:cubicBezTo>
                    <a:pt x="1633707" y="24130"/>
                    <a:pt x="1312931" y="24130"/>
                    <a:pt x="1064712" y="19050"/>
                  </a:cubicBezTo>
                  <a:lnTo>
                    <a:pt x="961605" y="17780"/>
                  </a:lnTo>
                  <a:lnTo>
                    <a:pt x="1003612" y="24130"/>
                  </a:lnTo>
                  <a:lnTo>
                    <a:pt x="980699" y="24130"/>
                  </a:lnTo>
                  <a:cubicBezTo>
                    <a:pt x="88141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3116"/>
                    <a:pt x="6350" y="889616"/>
                    <a:pt x="6350" y="1006217"/>
                  </a:cubicBezTo>
                  <a:lnTo>
                    <a:pt x="10160" y="1006217"/>
                  </a:lnTo>
                  <a:lnTo>
                    <a:pt x="10160" y="1019467"/>
                  </a:lnTo>
                  <a:lnTo>
                    <a:pt x="19050" y="1022117"/>
                  </a:lnTo>
                  <a:lnTo>
                    <a:pt x="19050" y="1059217"/>
                  </a:lnTo>
                  <a:lnTo>
                    <a:pt x="12700" y="1059217"/>
                  </a:lnTo>
                  <a:lnTo>
                    <a:pt x="16510" y="1165217"/>
                  </a:lnTo>
                  <a:lnTo>
                    <a:pt x="16510" y="1181117"/>
                  </a:lnTo>
                  <a:cubicBezTo>
                    <a:pt x="13970" y="1279168"/>
                    <a:pt x="10160" y="1379868"/>
                    <a:pt x="16510" y="1448768"/>
                  </a:cubicBezTo>
                  <a:cubicBezTo>
                    <a:pt x="16510" y="1454068"/>
                    <a:pt x="16510" y="1456718"/>
                    <a:pt x="15240" y="1459368"/>
                  </a:cubicBezTo>
                  <a:lnTo>
                    <a:pt x="12700" y="1462018"/>
                  </a:lnTo>
                  <a:lnTo>
                    <a:pt x="12700" y="1472618"/>
                  </a:lnTo>
                  <a:cubicBezTo>
                    <a:pt x="13970" y="1499119"/>
                    <a:pt x="13970" y="1538869"/>
                    <a:pt x="15240" y="1581269"/>
                  </a:cubicBezTo>
                  <a:cubicBezTo>
                    <a:pt x="16510" y="1666069"/>
                    <a:pt x="19050" y="1761469"/>
                    <a:pt x="21590" y="1806520"/>
                  </a:cubicBezTo>
                  <a:cubicBezTo>
                    <a:pt x="21590" y="1811820"/>
                    <a:pt x="20320" y="1817120"/>
                    <a:pt x="20320" y="1819770"/>
                  </a:cubicBezTo>
                  <a:cubicBezTo>
                    <a:pt x="20320" y="1822420"/>
                    <a:pt x="19050" y="1825070"/>
                    <a:pt x="19050" y="1827720"/>
                  </a:cubicBezTo>
                  <a:lnTo>
                    <a:pt x="21590" y="1827720"/>
                  </a:lnTo>
                  <a:lnTo>
                    <a:pt x="21590" y="1830370"/>
                  </a:lnTo>
                  <a:cubicBezTo>
                    <a:pt x="15240" y="1891320"/>
                    <a:pt x="17780" y="2018521"/>
                    <a:pt x="20320" y="2132471"/>
                  </a:cubicBezTo>
                  <a:cubicBezTo>
                    <a:pt x="21590" y="2217271"/>
                    <a:pt x="24130" y="2323271"/>
                    <a:pt x="20320" y="2344472"/>
                  </a:cubicBezTo>
                  <a:lnTo>
                    <a:pt x="16510" y="2344472"/>
                  </a:lnTo>
                  <a:lnTo>
                    <a:pt x="17780" y="2548522"/>
                  </a:lnTo>
                  <a:lnTo>
                    <a:pt x="11430" y="2548522"/>
                  </a:lnTo>
                  <a:cubicBezTo>
                    <a:pt x="11430" y="2572373"/>
                    <a:pt x="10160" y="2593572"/>
                    <a:pt x="10160" y="2614773"/>
                  </a:cubicBezTo>
                  <a:lnTo>
                    <a:pt x="8890" y="2612123"/>
                  </a:lnTo>
                  <a:lnTo>
                    <a:pt x="10160" y="2643923"/>
                  </a:lnTo>
                  <a:lnTo>
                    <a:pt x="10160" y="2651873"/>
                  </a:lnTo>
                  <a:lnTo>
                    <a:pt x="13970" y="2850624"/>
                  </a:lnTo>
                  <a:lnTo>
                    <a:pt x="21590" y="2850624"/>
                  </a:lnTo>
                  <a:cubicBezTo>
                    <a:pt x="22860" y="2863874"/>
                    <a:pt x="22860" y="2877124"/>
                    <a:pt x="24130" y="2887724"/>
                  </a:cubicBezTo>
                  <a:lnTo>
                    <a:pt x="22860" y="2885073"/>
                  </a:lnTo>
                  <a:lnTo>
                    <a:pt x="21590" y="2927474"/>
                  </a:lnTo>
                  <a:cubicBezTo>
                    <a:pt x="20320" y="2969874"/>
                    <a:pt x="20320" y="3004324"/>
                    <a:pt x="20320" y="3036124"/>
                  </a:cubicBezTo>
                  <a:cubicBezTo>
                    <a:pt x="17780" y="3052024"/>
                    <a:pt x="15240" y="3067924"/>
                    <a:pt x="13970" y="3086474"/>
                  </a:cubicBezTo>
                  <a:lnTo>
                    <a:pt x="12700" y="3094425"/>
                  </a:lnTo>
                  <a:lnTo>
                    <a:pt x="12700" y="3099724"/>
                  </a:lnTo>
                  <a:cubicBezTo>
                    <a:pt x="13970" y="3102375"/>
                    <a:pt x="15240" y="3112974"/>
                    <a:pt x="16510" y="3160675"/>
                  </a:cubicBezTo>
                  <a:cubicBezTo>
                    <a:pt x="16510" y="3224275"/>
                    <a:pt x="19050" y="3277275"/>
                    <a:pt x="22860" y="3359425"/>
                  </a:cubicBezTo>
                  <a:lnTo>
                    <a:pt x="12700" y="3436275"/>
                  </a:lnTo>
                  <a:cubicBezTo>
                    <a:pt x="8890" y="3465426"/>
                    <a:pt x="8890" y="3473376"/>
                    <a:pt x="8890" y="3486626"/>
                  </a:cubicBezTo>
                  <a:cubicBezTo>
                    <a:pt x="8890" y="3497226"/>
                    <a:pt x="8890" y="3513126"/>
                    <a:pt x="5080" y="3558176"/>
                  </a:cubicBezTo>
                  <a:lnTo>
                    <a:pt x="8890" y="3560826"/>
                  </a:lnTo>
                  <a:cubicBezTo>
                    <a:pt x="10160" y="3576726"/>
                    <a:pt x="10160" y="3637676"/>
                    <a:pt x="10160" y="3677427"/>
                  </a:cubicBezTo>
                  <a:cubicBezTo>
                    <a:pt x="10160" y="3756927"/>
                    <a:pt x="10160" y="3786077"/>
                    <a:pt x="12700" y="3794027"/>
                  </a:cubicBezTo>
                  <a:cubicBezTo>
                    <a:pt x="10160" y="3831127"/>
                    <a:pt x="8890" y="3865577"/>
                    <a:pt x="8890" y="3902678"/>
                  </a:cubicBezTo>
                  <a:cubicBezTo>
                    <a:pt x="7620" y="3945077"/>
                    <a:pt x="7620" y="3990128"/>
                    <a:pt x="2540" y="4045778"/>
                  </a:cubicBezTo>
                  <a:lnTo>
                    <a:pt x="0" y="4077578"/>
                  </a:lnTo>
                  <a:lnTo>
                    <a:pt x="6350" y="4069628"/>
                  </a:lnTo>
                  <a:lnTo>
                    <a:pt x="6350" y="4119978"/>
                  </a:lnTo>
                  <a:cubicBezTo>
                    <a:pt x="6350" y="4122628"/>
                    <a:pt x="7620" y="4130578"/>
                    <a:pt x="8890" y="4141178"/>
                  </a:cubicBezTo>
                  <a:lnTo>
                    <a:pt x="8890" y="4146478"/>
                  </a:lnTo>
                  <a:lnTo>
                    <a:pt x="10160" y="4146478"/>
                  </a:lnTo>
                  <a:cubicBezTo>
                    <a:pt x="11430" y="4157078"/>
                    <a:pt x="15240" y="4157078"/>
                    <a:pt x="16510" y="4157078"/>
                  </a:cubicBezTo>
                  <a:cubicBezTo>
                    <a:pt x="16510" y="4241879"/>
                    <a:pt x="15240" y="4329329"/>
                    <a:pt x="13970" y="4414129"/>
                  </a:cubicBezTo>
                  <a:cubicBezTo>
                    <a:pt x="13970" y="4437979"/>
                    <a:pt x="12700" y="4459180"/>
                    <a:pt x="12700" y="4483029"/>
                  </a:cubicBezTo>
                  <a:lnTo>
                    <a:pt x="8890" y="4483029"/>
                  </a:lnTo>
                  <a:lnTo>
                    <a:pt x="8890" y="4529503"/>
                  </a:lnTo>
                  <a:lnTo>
                    <a:pt x="6350" y="4529503"/>
                  </a:lnTo>
                  <a:lnTo>
                    <a:pt x="6350" y="4559983"/>
                  </a:lnTo>
                  <a:cubicBezTo>
                    <a:pt x="3810" y="4595543"/>
                    <a:pt x="1270" y="4650153"/>
                    <a:pt x="3810" y="4684443"/>
                  </a:cubicBezTo>
                  <a:cubicBezTo>
                    <a:pt x="2540" y="4702223"/>
                    <a:pt x="5080" y="4723813"/>
                    <a:pt x="6350" y="4735243"/>
                  </a:cubicBezTo>
                  <a:lnTo>
                    <a:pt x="5080" y="4735243"/>
                  </a:lnTo>
                  <a:lnTo>
                    <a:pt x="8890" y="4834303"/>
                  </a:lnTo>
                  <a:lnTo>
                    <a:pt x="7620" y="4835573"/>
                  </a:lnTo>
                  <a:lnTo>
                    <a:pt x="7620" y="4839383"/>
                  </a:lnTo>
                  <a:cubicBezTo>
                    <a:pt x="7620" y="4873673"/>
                    <a:pt x="8890" y="4907963"/>
                    <a:pt x="8890" y="4944793"/>
                  </a:cubicBezTo>
                  <a:cubicBezTo>
                    <a:pt x="11430" y="5014643"/>
                    <a:pt x="12700" y="5085763"/>
                    <a:pt x="6350" y="5163233"/>
                  </a:cubicBezTo>
                  <a:lnTo>
                    <a:pt x="6350" y="5169583"/>
                  </a:lnTo>
                  <a:cubicBezTo>
                    <a:pt x="7620" y="5184823"/>
                    <a:pt x="7620" y="5200063"/>
                    <a:pt x="7620" y="5217843"/>
                  </a:cubicBezTo>
                  <a:lnTo>
                    <a:pt x="7620" y="5296583"/>
                  </a:lnTo>
                  <a:lnTo>
                    <a:pt x="2540" y="5316903"/>
                  </a:lnTo>
                  <a:lnTo>
                    <a:pt x="2540" y="5367703"/>
                  </a:lnTo>
                  <a:lnTo>
                    <a:pt x="8890" y="5367703"/>
                  </a:lnTo>
                  <a:cubicBezTo>
                    <a:pt x="46990" y="5367703"/>
                    <a:pt x="102870" y="5368973"/>
                    <a:pt x="118110" y="5368973"/>
                  </a:cubicBezTo>
                  <a:cubicBezTo>
                    <a:pt x="146050" y="5368973"/>
                    <a:pt x="161290" y="5368973"/>
                    <a:pt x="168910" y="5367703"/>
                  </a:cubicBezTo>
                  <a:cubicBezTo>
                    <a:pt x="189230" y="5372783"/>
                    <a:pt x="227330" y="5374053"/>
                    <a:pt x="271780" y="5374053"/>
                  </a:cubicBezTo>
                  <a:cubicBezTo>
                    <a:pt x="298450" y="5374053"/>
                    <a:pt x="327660" y="5374053"/>
                    <a:pt x="356870" y="5372783"/>
                  </a:cubicBezTo>
                  <a:cubicBezTo>
                    <a:pt x="394970" y="5371513"/>
                    <a:pt x="431800" y="5371513"/>
                    <a:pt x="457200" y="5372783"/>
                  </a:cubicBezTo>
                  <a:lnTo>
                    <a:pt x="461010" y="5372783"/>
                  </a:lnTo>
                  <a:lnTo>
                    <a:pt x="463550" y="5366433"/>
                  </a:lnTo>
                  <a:cubicBezTo>
                    <a:pt x="514350" y="5366433"/>
                    <a:pt x="563880" y="5365163"/>
                    <a:pt x="628650" y="5362623"/>
                  </a:cubicBezTo>
                  <a:lnTo>
                    <a:pt x="640080" y="5362623"/>
                  </a:lnTo>
                  <a:lnTo>
                    <a:pt x="638810" y="5360083"/>
                  </a:lnTo>
                  <a:lnTo>
                    <a:pt x="671830" y="5360083"/>
                  </a:lnTo>
                  <a:lnTo>
                    <a:pt x="671830" y="5355003"/>
                  </a:lnTo>
                  <a:cubicBezTo>
                    <a:pt x="694690" y="5355003"/>
                    <a:pt x="718820" y="5356273"/>
                    <a:pt x="745490" y="5357543"/>
                  </a:cubicBezTo>
                  <a:cubicBezTo>
                    <a:pt x="763270" y="5358813"/>
                    <a:pt x="781050" y="5358813"/>
                    <a:pt x="798830" y="5360083"/>
                  </a:cubicBezTo>
                  <a:lnTo>
                    <a:pt x="798830" y="5371513"/>
                  </a:lnTo>
                  <a:lnTo>
                    <a:pt x="1057074" y="5371513"/>
                  </a:lnTo>
                  <a:cubicBezTo>
                    <a:pt x="1129631" y="5371513"/>
                    <a:pt x="1198368" y="5370243"/>
                    <a:pt x="1270925" y="5368973"/>
                  </a:cubicBezTo>
                  <a:cubicBezTo>
                    <a:pt x="1427494" y="5366433"/>
                    <a:pt x="1576425" y="5363893"/>
                    <a:pt x="1713901" y="5367703"/>
                  </a:cubicBezTo>
                  <a:cubicBezTo>
                    <a:pt x="1778820" y="5366433"/>
                    <a:pt x="1828464" y="5366433"/>
                    <a:pt x="1870470" y="5367703"/>
                  </a:cubicBezTo>
                  <a:lnTo>
                    <a:pt x="1870470" y="5368973"/>
                  </a:lnTo>
                  <a:lnTo>
                    <a:pt x="1897201" y="5368973"/>
                  </a:lnTo>
                  <a:lnTo>
                    <a:pt x="1996489" y="5371513"/>
                  </a:lnTo>
                  <a:lnTo>
                    <a:pt x="1996489" y="5367703"/>
                  </a:lnTo>
                  <a:cubicBezTo>
                    <a:pt x="2038495" y="5367703"/>
                    <a:pt x="2084321" y="5366433"/>
                    <a:pt x="2133964" y="5366433"/>
                  </a:cubicBezTo>
                  <a:lnTo>
                    <a:pt x="2168333" y="5372783"/>
                  </a:lnTo>
                  <a:lnTo>
                    <a:pt x="2191246" y="5372783"/>
                  </a:lnTo>
                  <a:cubicBezTo>
                    <a:pt x="2240890" y="5374053"/>
                    <a:pt x="2263802" y="5374053"/>
                    <a:pt x="2271440" y="5366433"/>
                  </a:cubicBezTo>
                  <a:lnTo>
                    <a:pt x="2271440" y="5363893"/>
                  </a:lnTo>
                  <a:cubicBezTo>
                    <a:pt x="2290534" y="5362623"/>
                    <a:pt x="2309627" y="5362623"/>
                    <a:pt x="2324902" y="5361353"/>
                  </a:cubicBezTo>
                  <a:cubicBezTo>
                    <a:pt x="2363090" y="5366433"/>
                    <a:pt x="2412734" y="5365163"/>
                    <a:pt x="2470015" y="5365163"/>
                  </a:cubicBezTo>
                  <a:cubicBezTo>
                    <a:pt x="2527297" y="5363893"/>
                    <a:pt x="2588397" y="5363893"/>
                    <a:pt x="2630403" y="5368973"/>
                  </a:cubicBezTo>
                  <a:lnTo>
                    <a:pt x="2634222" y="5370243"/>
                  </a:lnTo>
                  <a:lnTo>
                    <a:pt x="2641859" y="5370243"/>
                  </a:lnTo>
                  <a:cubicBezTo>
                    <a:pt x="2660953" y="5368973"/>
                    <a:pt x="2737328" y="5367703"/>
                    <a:pt x="2809885" y="5366433"/>
                  </a:cubicBezTo>
                  <a:cubicBezTo>
                    <a:pt x="2878622" y="5365163"/>
                    <a:pt x="2954998" y="5363893"/>
                    <a:pt x="3016098" y="5362623"/>
                  </a:cubicBezTo>
                  <a:cubicBezTo>
                    <a:pt x="3027554" y="5365163"/>
                    <a:pt x="3054285" y="5366433"/>
                    <a:pt x="3077198" y="5366433"/>
                  </a:cubicBezTo>
                  <a:cubicBezTo>
                    <a:pt x="3165029" y="5365163"/>
                    <a:pt x="3264317" y="5363893"/>
                    <a:pt x="3386517" y="5363893"/>
                  </a:cubicBezTo>
                  <a:lnTo>
                    <a:pt x="3390336" y="5365163"/>
                  </a:lnTo>
                  <a:lnTo>
                    <a:pt x="3409430" y="5363893"/>
                  </a:lnTo>
                  <a:cubicBezTo>
                    <a:pt x="3489624" y="5363893"/>
                    <a:pt x="3569818" y="5365163"/>
                    <a:pt x="3650012" y="5365163"/>
                  </a:cubicBezTo>
                  <a:lnTo>
                    <a:pt x="3650012" y="5367703"/>
                  </a:lnTo>
                  <a:lnTo>
                    <a:pt x="3714931" y="5365163"/>
                  </a:lnTo>
                  <a:lnTo>
                    <a:pt x="3745481" y="5365163"/>
                  </a:lnTo>
                  <a:cubicBezTo>
                    <a:pt x="3932600" y="5366433"/>
                    <a:pt x="4127357" y="5367703"/>
                    <a:pt x="4325932" y="5367703"/>
                  </a:cubicBezTo>
                  <a:lnTo>
                    <a:pt x="4333570" y="5367703"/>
                  </a:lnTo>
                  <a:lnTo>
                    <a:pt x="4345026" y="5362623"/>
                  </a:lnTo>
                  <a:lnTo>
                    <a:pt x="4345026" y="5357543"/>
                  </a:lnTo>
                  <a:lnTo>
                    <a:pt x="4352664" y="5357543"/>
                  </a:lnTo>
                  <a:lnTo>
                    <a:pt x="4589426" y="5368973"/>
                  </a:lnTo>
                  <a:cubicBezTo>
                    <a:pt x="4623795" y="5368973"/>
                    <a:pt x="4642889" y="5366433"/>
                    <a:pt x="4665802" y="5365163"/>
                  </a:cubicBezTo>
                  <a:cubicBezTo>
                    <a:pt x="4700170" y="5362623"/>
                    <a:pt x="4730721" y="5358813"/>
                    <a:pt x="4830009" y="5363893"/>
                  </a:cubicBezTo>
                  <a:lnTo>
                    <a:pt x="4830009" y="5361353"/>
                  </a:lnTo>
                  <a:lnTo>
                    <a:pt x="5066771" y="5361353"/>
                  </a:lnTo>
                  <a:cubicBezTo>
                    <a:pt x="5345541" y="5361353"/>
                    <a:pt x="5666317" y="5361353"/>
                    <a:pt x="5914536" y="5366433"/>
                  </a:cubicBezTo>
                  <a:lnTo>
                    <a:pt x="6017642" y="5367703"/>
                  </a:lnTo>
                  <a:lnTo>
                    <a:pt x="5975636" y="5361353"/>
                  </a:lnTo>
                  <a:lnTo>
                    <a:pt x="5998549" y="5361353"/>
                  </a:lnTo>
                  <a:cubicBezTo>
                    <a:pt x="6094018" y="5363893"/>
                    <a:pt x="6132218" y="5365163"/>
                    <a:pt x="6139838" y="5361353"/>
                  </a:cubicBezTo>
                  <a:lnTo>
                    <a:pt x="6139838" y="5362623"/>
                  </a:lnTo>
                  <a:cubicBezTo>
                    <a:pt x="6141108" y="5362623"/>
                    <a:pt x="6141108" y="5362623"/>
                    <a:pt x="6142378" y="5361353"/>
                  </a:cubicBezTo>
                  <a:cubicBezTo>
                    <a:pt x="6143648" y="5361353"/>
                    <a:pt x="6144918" y="5362623"/>
                    <a:pt x="6147458" y="5362623"/>
                  </a:cubicBezTo>
                  <a:lnTo>
                    <a:pt x="6147458" y="5368973"/>
                  </a:lnTo>
                  <a:cubicBezTo>
                    <a:pt x="6183018" y="5367703"/>
                    <a:pt x="6212228" y="5367703"/>
                    <a:pt x="6237628" y="5368973"/>
                  </a:cubicBezTo>
                  <a:cubicBezTo>
                    <a:pt x="6266838" y="5370243"/>
                    <a:pt x="6293508" y="5370243"/>
                    <a:pt x="6321448" y="5367703"/>
                  </a:cubicBezTo>
                  <a:cubicBezTo>
                    <a:pt x="6322718" y="5368973"/>
                    <a:pt x="6323988" y="5371513"/>
                    <a:pt x="6327798" y="5372783"/>
                  </a:cubicBezTo>
                  <a:lnTo>
                    <a:pt x="6330338" y="5372783"/>
                  </a:lnTo>
                  <a:cubicBezTo>
                    <a:pt x="6334148" y="5372783"/>
                    <a:pt x="6336688" y="5371513"/>
                    <a:pt x="6339228" y="5371513"/>
                  </a:cubicBezTo>
                  <a:lnTo>
                    <a:pt x="6339228" y="5376593"/>
                  </a:lnTo>
                  <a:cubicBezTo>
                    <a:pt x="6407808" y="5376593"/>
                    <a:pt x="6429398" y="5368973"/>
                    <a:pt x="6439558" y="5362623"/>
                  </a:cubicBezTo>
                  <a:cubicBezTo>
                    <a:pt x="6494168" y="5363893"/>
                    <a:pt x="6542428" y="5366433"/>
                    <a:pt x="6589418" y="5370243"/>
                  </a:cubicBezTo>
                  <a:lnTo>
                    <a:pt x="6589418" y="5365163"/>
                  </a:lnTo>
                  <a:lnTo>
                    <a:pt x="6607198" y="5365163"/>
                  </a:lnTo>
                  <a:lnTo>
                    <a:pt x="6607198" y="5361353"/>
                  </a:lnTo>
                  <a:lnTo>
                    <a:pt x="6682128" y="5361353"/>
                  </a:lnTo>
                  <a:lnTo>
                    <a:pt x="6729118" y="5363893"/>
                  </a:lnTo>
                  <a:lnTo>
                    <a:pt x="6730388" y="5363893"/>
                  </a:lnTo>
                  <a:cubicBezTo>
                    <a:pt x="6740548" y="5360083"/>
                    <a:pt x="6774838" y="5360083"/>
                    <a:pt x="6806588" y="5360083"/>
                  </a:cubicBezTo>
                  <a:cubicBezTo>
                    <a:pt x="6834528" y="5360083"/>
                    <a:pt x="6859928" y="5360083"/>
                    <a:pt x="6871358" y="5357543"/>
                  </a:cubicBezTo>
                  <a:lnTo>
                    <a:pt x="6934858" y="5357543"/>
                  </a:lnTo>
                  <a:lnTo>
                    <a:pt x="6934858" y="5351193"/>
                  </a:lnTo>
                  <a:lnTo>
                    <a:pt x="6951368" y="5351193"/>
                  </a:lnTo>
                  <a:lnTo>
                    <a:pt x="6951368" y="5344843"/>
                  </a:lnTo>
                  <a:cubicBezTo>
                    <a:pt x="6951368" y="5334683"/>
                    <a:pt x="6951368" y="5323253"/>
                    <a:pt x="6952638" y="5310553"/>
                  </a:cubicBezTo>
                  <a:lnTo>
                    <a:pt x="6952638" y="5297853"/>
                  </a:lnTo>
                  <a:cubicBezTo>
                    <a:pt x="6952638" y="5287693"/>
                    <a:pt x="6952638" y="5280073"/>
                    <a:pt x="6953908" y="5271183"/>
                  </a:cubicBezTo>
                  <a:lnTo>
                    <a:pt x="6955178" y="5254673"/>
                  </a:lnTo>
                  <a:cubicBezTo>
                    <a:pt x="6958988" y="5191173"/>
                    <a:pt x="6957718" y="5177203"/>
                    <a:pt x="6957718" y="5163233"/>
                  </a:cubicBezTo>
                  <a:cubicBezTo>
                    <a:pt x="6956447" y="5149263"/>
                    <a:pt x="6956447" y="5136563"/>
                    <a:pt x="6960258" y="5074334"/>
                  </a:cubicBezTo>
                  <a:lnTo>
                    <a:pt x="6961528" y="5056553"/>
                  </a:lnTo>
                  <a:lnTo>
                    <a:pt x="6950097" y="5069253"/>
                  </a:lnTo>
                  <a:cubicBezTo>
                    <a:pt x="6948828" y="5056553"/>
                    <a:pt x="6951368" y="5028613"/>
                    <a:pt x="6952638" y="5007023"/>
                  </a:cubicBezTo>
                  <a:cubicBezTo>
                    <a:pt x="6955178" y="4974003"/>
                    <a:pt x="6958988" y="4935903"/>
                    <a:pt x="6956447" y="4901613"/>
                  </a:cubicBezTo>
                  <a:lnTo>
                    <a:pt x="6965338" y="4929553"/>
                  </a:lnTo>
                  <a:lnTo>
                    <a:pt x="6964068" y="4882563"/>
                  </a:lnTo>
                  <a:cubicBezTo>
                    <a:pt x="6964068" y="4867323"/>
                    <a:pt x="6962797" y="4850813"/>
                    <a:pt x="6962797" y="4834303"/>
                  </a:cubicBezTo>
                  <a:cubicBezTo>
                    <a:pt x="6965338" y="4821603"/>
                    <a:pt x="6967878" y="4808903"/>
                    <a:pt x="6969147" y="4798743"/>
                  </a:cubicBezTo>
                  <a:lnTo>
                    <a:pt x="6974228" y="4798743"/>
                  </a:lnTo>
                  <a:cubicBezTo>
                    <a:pt x="6978038" y="4746673"/>
                    <a:pt x="6976768" y="4742863"/>
                    <a:pt x="6972958" y="4739053"/>
                  </a:cubicBezTo>
                  <a:cubicBezTo>
                    <a:pt x="6971688" y="4737784"/>
                    <a:pt x="6969147" y="4736513"/>
                    <a:pt x="6967878" y="4736513"/>
                  </a:cubicBezTo>
                  <a:cubicBezTo>
                    <a:pt x="6966608" y="4733973"/>
                    <a:pt x="6965338" y="4727623"/>
                    <a:pt x="6965338" y="4711113"/>
                  </a:cubicBezTo>
                  <a:cubicBezTo>
                    <a:pt x="6966608" y="4711113"/>
                    <a:pt x="6967878" y="4711113"/>
                    <a:pt x="6970418" y="4709843"/>
                  </a:cubicBezTo>
                  <a:cubicBezTo>
                    <a:pt x="6975497" y="4707303"/>
                    <a:pt x="6976768" y="4700953"/>
                    <a:pt x="6976768" y="4674284"/>
                  </a:cubicBezTo>
                  <a:cubicBezTo>
                    <a:pt x="6978038" y="4664123"/>
                    <a:pt x="6976768" y="4638723"/>
                    <a:pt x="6974228" y="4606973"/>
                  </a:cubicBezTo>
                  <a:cubicBezTo>
                    <a:pt x="6972958" y="4586653"/>
                    <a:pt x="6971688" y="4563793"/>
                    <a:pt x="6970418" y="4540934"/>
                  </a:cubicBezTo>
                  <a:lnTo>
                    <a:pt x="6970418" y="4518073"/>
                  </a:lnTo>
                  <a:cubicBezTo>
                    <a:pt x="6975497" y="4509530"/>
                    <a:pt x="6976768" y="4475080"/>
                    <a:pt x="6975497" y="4374379"/>
                  </a:cubicBezTo>
                  <a:lnTo>
                    <a:pt x="6971688" y="4374379"/>
                  </a:lnTo>
                  <a:lnTo>
                    <a:pt x="6971688" y="4361129"/>
                  </a:lnTo>
                  <a:lnTo>
                    <a:pt x="6962797" y="4358479"/>
                  </a:lnTo>
                  <a:lnTo>
                    <a:pt x="6962797" y="4321379"/>
                  </a:lnTo>
                  <a:lnTo>
                    <a:pt x="6969147" y="4321379"/>
                  </a:lnTo>
                  <a:lnTo>
                    <a:pt x="6965338" y="4215379"/>
                  </a:lnTo>
                  <a:lnTo>
                    <a:pt x="6965338" y="4199478"/>
                  </a:lnTo>
                  <a:cubicBezTo>
                    <a:pt x="6967878" y="4101428"/>
                    <a:pt x="6971688" y="4000728"/>
                    <a:pt x="6965338" y="3931828"/>
                  </a:cubicBezTo>
                  <a:cubicBezTo>
                    <a:pt x="6965338" y="3926528"/>
                    <a:pt x="6965338" y="3923877"/>
                    <a:pt x="6966608" y="3921228"/>
                  </a:cubicBezTo>
                  <a:lnTo>
                    <a:pt x="6969147" y="3918578"/>
                  </a:lnTo>
                  <a:lnTo>
                    <a:pt x="6969147" y="3907977"/>
                  </a:lnTo>
                  <a:cubicBezTo>
                    <a:pt x="6967878" y="3881477"/>
                    <a:pt x="6967878" y="3841727"/>
                    <a:pt x="6966608" y="3799327"/>
                  </a:cubicBezTo>
                  <a:cubicBezTo>
                    <a:pt x="6965338" y="3714527"/>
                    <a:pt x="6962797" y="3619127"/>
                    <a:pt x="6960258" y="3574076"/>
                  </a:cubicBezTo>
                  <a:cubicBezTo>
                    <a:pt x="6960258" y="3568777"/>
                    <a:pt x="6961528" y="3563476"/>
                    <a:pt x="6961528" y="3560826"/>
                  </a:cubicBezTo>
                  <a:cubicBezTo>
                    <a:pt x="6961528" y="3558176"/>
                    <a:pt x="6961528" y="3555526"/>
                    <a:pt x="6962797" y="3555526"/>
                  </a:cubicBezTo>
                  <a:lnTo>
                    <a:pt x="6957718" y="3550226"/>
                  </a:lnTo>
                  <a:lnTo>
                    <a:pt x="6964068" y="3552876"/>
                  </a:lnTo>
                  <a:lnTo>
                    <a:pt x="6965338" y="3550226"/>
                  </a:lnTo>
                  <a:lnTo>
                    <a:pt x="6965338" y="3547576"/>
                  </a:lnTo>
                  <a:cubicBezTo>
                    <a:pt x="6971688" y="3486626"/>
                    <a:pt x="6969147" y="3359425"/>
                    <a:pt x="6966608" y="3245475"/>
                  </a:cubicBezTo>
                  <a:cubicBezTo>
                    <a:pt x="6965338" y="3160675"/>
                    <a:pt x="6962797" y="3054674"/>
                    <a:pt x="6966608" y="3033474"/>
                  </a:cubicBezTo>
                  <a:lnTo>
                    <a:pt x="6970418" y="3033474"/>
                  </a:lnTo>
                  <a:lnTo>
                    <a:pt x="6969147" y="2829423"/>
                  </a:lnTo>
                  <a:lnTo>
                    <a:pt x="6975497" y="2829423"/>
                  </a:lnTo>
                  <a:cubicBezTo>
                    <a:pt x="6975497" y="2808223"/>
                    <a:pt x="6976768" y="2784373"/>
                    <a:pt x="6976768" y="2763173"/>
                  </a:cubicBezTo>
                  <a:lnTo>
                    <a:pt x="6978038" y="2768473"/>
                  </a:lnTo>
                  <a:lnTo>
                    <a:pt x="6976768" y="2734023"/>
                  </a:lnTo>
                  <a:lnTo>
                    <a:pt x="6976768" y="2728723"/>
                  </a:lnTo>
                  <a:lnTo>
                    <a:pt x="6972958" y="2529972"/>
                  </a:lnTo>
                  <a:lnTo>
                    <a:pt x="6965338" y="2529972"/>
                  </a:lnTo>
                  <a:cubicBezTo>
                    <a:pt x="6964068" y="2516722"/>
                    <a:pt x="6964068" y="2503472"/>
                    <a:pt x="6962797" y="2492872"/>
                  </a:cubicBezTo>
                  <a:lnTo>
                    <a:pt x="6964068" y="2495523"/>
                  </a:lnTo>
                  <a:lnTo>
                    <a:pt x="6965338" y="2453122"/>
                  </a:lnTo>
                  <a:cubicBezTo>
                    <a:pt x="6966608" y="2410722"/>
                    <a:pt x="6966608" y="2376272"/>
                    <a:pt x="6966608" y="2344472"/>
                  </a:cubicBezTo>
                  <a:cubicBezTo>
                    <a:pt x="6969147" y="2328572"/>
                    <a:pt x="6971688" y="2312672"/>
                    <a:pt x="6972958" y="2294122"/>
                  </a:cubicBezTo>
                  <a:lnTo>
                    <a:pt x="6974228" y="2286172"/>
                  </a:lnTo>
                  <a:lnTo>
                    <a:pt x="6970418" y="2280871"/>
                  </a:lnTo>
                  <a:cubicBezTo>
                    <a:pt x="6970418" y="2278222"/>
                    <a:pt x="6967878" y="2267622"/>
                    <a:pt x="6966608" y="2219922"/>
                  </a:cubicBezTo>
                  <a:cubicBezTo>
                    <a:pt x="6966608" y="2156321"/>
                    <a:pt x="6964068" y="2105971"/>
                    <a:pt x="6960258" y="2021171"/>
                  </a:cubicBezTo>
                  <a:lnTo>
                    <a:pt x="6970418" y="1944320"/>
                  </a:lnTo>
                  <a:cubicBezTo>
                    <a:pt x="6974228" y="1915170"/>
                    <a:pt x="6974228" y="1907220"/>
                    <a:pt x="6974228" y="1893970"/>
                  </a:cubicBezTo>
                  <a:cubicBezTo>
                    <a:pt x="6974228" y="1883370"/>
                    <a:pt x="6974228" y="1867470"/>
                    <a:pt x="6978038" y="1822420"/>
                  </a:cubicBezTo>
                  <a:lnTo>
                    <a:pt x="6974228" y="1819770"/>
                  </a:lnTo>
                  <a:cubicBezTo>
                    <a:pt x="6972958" y="1803870"/>
                    <a:pt x="6972958" y="1742920"/>
                    <a:pt x="6972958" y="1703169"/>
                  </a:cubicBezTo>
                  <a:cubicBezTo>
                    <a:pt x="6972958" y="1623669"/>
                    <a:pt x="6972958" y="1594519"/>
                    <a:pt x="6970418" y="1586569"/>
                  </a:cubicBezTo>
                  <a:cubicBezTo>
                    <a:pt x="6972958" y="1549469"/>
                    <a:pt x="6974228" y="1515019"/>
                    <a:pt x="6974228" y="1477919"/>
                  </a:cubicBezTo>
                  <a:cubicBezTo>
                    <a:pt x="6974228" y="1435518"/>
                    <a:pt x="6974228" y="1390468"/>
                    <a:pt x="6979308" y="133481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4759373"/>
                  </a:moveTo>
                  <a:cubicBezTo>
                    <a:pt x="38100" y="4755563"/>
                    <a:pt x="36830" y="4753023"/>
                    <a:pt x="36830" y="4750484"/>
                  </a:cubicBezTo>
                  <a:lnTo>
                    <a:pt x="38100" y="4750484"/>
                  </a:lnTo>
                  <a:lnTo>
                    <a:pt x="38100" y="4759373"/>
                  </a:lnTo>
                  <a:close/>
                  <a:moveTo>
                    <a:pt x="6904378" y="546100"/>
                  </a:moveTo>
                  <a:lnTo>
                    <a:pt x="6905648" y="577850"/>
                  </a:lnTo>
                  <a:lnTo>
                    <a:pt x="6896758" y="563880"/>
                  </a:lnTo>
                  <a:lnTo>
                    <a:pt x="6899298" y="591820"/>
                  </a:lnTo>
                  <a:cubicBezTo>
                    <a:pt x="6904378" y="647700"/>
                    <a:pt x="6903108" y="669290"/>
                    <a:pt x="6901838" y="718820"/>
                  </a:cubicBezTo>
                  <a:lnTo>
                    <a:pt x="6900568" y="741680"/>
                  </a:lnTo>
                  <a:lnTo>
                    <a:pt x="6898028" y="762000"/>
                  </a:lnTo>
                  <a:cubicBezTo>
                    <a:pt x="6895488" y="786130"/>
                    <a:pt x="6895488" y="817880"/>
                    <a:pt x="6896758" y="843280"/>
                  </a:cubicBezTo>
                  <a:lnTo>
                    <a:pt x="6892948" y="843280"/>
                  </a:lnTo>
                  <a:lnTo>
                    <a:pt x="6892948" y="913466"/>
                  </a:lnTo>
                  <a:lnTo>
                    <a:pt x="6896758" y="913466"/>
                  </a:lnTo>
                  <a:lnTo>
                    <a:pt x="6901838" y="1061867"/>
                  </a:lnTo>
                  <a:lnTo>
                    <a:pt x="6896758" y="1061867"/>
                  </a:lnTo>
                  <a:cubicBezTo>
                    <a:pt x="6896758" y="1075117"/>
                    <a:pt x="6896758" y="1085717"/>
                    <a:pt x="6898028" y="1098967"/>
                  </a:cubicBezTo>
                  <a:lnTo>
                    <a:pt x="6889138" y="1098967"/>
                  </a:lnTo>
                  <a:lnTo>
                    <a:pt x="6889138" y="1104267"/>
                  </a:lnTo>
                  <a:lnTo>
                    <a:pt x="6894218" y="1316268"/>
                  </a:lnTo>
                  <a:cubicBezTo>
                    <a:pt x="6892948" y="1324218"/>
                    <a:pt x="6892948" y="1337468"/>
                    <a:pt x="6891678" y="1356018"/>
                  </a:cubicBezTo>
                  <a:cubicBezTo>
                    <a:pt x="6890408" y="1371918"/>
                    <a:pt x="6889138" y="1395768"/>
                    <a:pt x="6887868" y="1401068"/>
                  </a:cubicBezTo>
                  <a:lnTo>
                    <a:pt x="6886598" y="1401068"/>
                  </a:lnTo>
                  <a:cubicBezTo>
                    <a:pt x="6885328" y="1459368"/>
                    <a:pt x="6886598" y="1528269"/>
                    <a:pt x="6889138" y="1602469"/>
                  </a:cubicBezTo>
                  <a:cubicBezTo>
                    <a:pt x="6891678" y="1687269"/>
                    <a:pt x="6894218" y="1777369"/>
                    <a:pt x="6891678" y="1862170"/>
                  </a:cubicBezTo>
                  <a:lnTo>
                    <a:pt x="6891678" y="1867470"/>
                  </a:lnTo>
                  <a:cubicBezTo>
                    <a:pt x="6892948" y="1875420"/>
                    <a:pt x="6892948" y="1896620"/>
                    <a:pt x="6894218" y="1923120"/>
                  </a:cubicBezTo>
                  <a:cubicBezTo>
                    <a:pt x="6894218" y="1965520"/>
                    <a:pt x="6892948" y="2005270"/>
                    <a:pt x="6892948" y="2047671"/>
                  </a:cubicBezTo>
                  <a:cubicBezTo>
                    <a:pt x="6891678" y="2151021"/>
                    <a:pt x="6889138" y="2259671"/>
                    <a:pt x="6894218" y="2389522"/>
                  </a:cubicBezTo>
                  <a:lnTo>
                    <a:pt x="6885328" y="2492872"/>
                  </a:lnTo>
                  <a:lnTo>
                    <a:pt x="6885328" y="2495522"/>
                  </a:lnTo>
                  <a:cubicBezTo>
                    <a:pt x="6885328" y="2535272"/>
                    <a:pt x="6886598" y="2548522"/>
                    <a:pt x="6892948" y="2551172"/>
                  </a:cubicBezTo>
                  <a:cubicBezTo>
                    <a:pt x="6895488" y="2551172"/>
                    <a:pt x="6896758" y="2551172"/>
                    <a:pt x="6899298" y="2545873"/>
                  </a:cubicBezTo>
                  <a:cubicBezTo>
                    <a:pt x="6899298" y="2559123"/>
                    <a:pt x="6899298" y="2572373"/>
                    <a:pt x="6900568" y="2593572"/>
                  </a:cubicBezTo>
                  <a:cubicBezTo>
                    <a:pt x="6901838" y="2649223"/>
                    <a:pt x="6900568" y="2670423"/>
                    <a:pt x="6900568" y="2681023"/>
                  </a:cubicBezTo>
                  <a:cubicBezTo>
                    <a:pt x="6899298" y="2681023"/>
                    <a:pt x="6898028" y="2681023"/>
                    <a:pt x="6895488" y="2683673"/>
                  </a:cubicBezTo>
                  <a:cubicBezTo>
                    <a:pt x="6891678" y="2688973"/>
                    <a:pt x="6890408" y="2699573"/>
                    <a:pt x="6890408" y="2712823"/>
                  </a:cubicBezTo>
                  <a:lnTo>
                    <a:pt x="6891678" y="2731373"/>
                  </a:lnTo>
                  <a:cubicBezTo>
                    <a:pt x="6895488" y="2789673"/>
                    <a:pt x="6899298" y="2866524"/>
                    <a:pt x="6899298" y="2953974"/>
                  </a:cubicBezTo>
                  <a:lnTo>
                    <a:pt x="6898028" y="2953974"/>
                  </a:lnTo>
                  <a:lnTo>
                    <a:pt x="6898028" y="2940724"/>
                  </a:lnTo>
                  <a:cubicBezTo>
                    <a:pt x="6896758" y="2885073"/>
                    <a:pt x="6895488" y="2879773"/>
                    <a:pt x="6889138" y="2879773"/>
                  </a:cubicBezTo>
                  <a:cubicBezTo>
                    <a:pt x="6881518" y="2879773"/>
                    <a:pt x="6881518" y="2890374"/>
                    <a:pt x="6878978" y="2938074"/>
                  </a:cubicBezTo>
                  <a:lnTo>
                    <a:pt x="6877708" y="2946024"/>
                  </a:lnTo>
                  <a:lnTo>
                    <a:pt x="6881518" y="2951324"/>
                  </a:lnTo>
                  <a:cubicBezTo>
                    <a:pt x="6887868" y="2967224"/>
                    <a:pt x="6887868" y="3086474"/>
                    <a:pt x="6887868" y="3176575"/>
                  </a:cubicBezTo>
                  <a:cubicBezTo>
                    <a:pt x="6887868" y="3332925"/>
                    <a:pt x="6890408" y="3396525"/>
                    <a:pt x="6896758" y="3415076"/>
                  </a:cubicBezTo>
                  <a:lnTo>
                    <a:pt x="6895488" y="3438926"/>
                  </a:lnTo>
                  <a:lnTo>
                    <a:pt x="6892948" y="3438926"/>
                  </a:lnTo>
                  <a:cubicBezTo>
                    <a:pt x="6889138" y="3515776"/>
                    <a:pt x="6891678" y="3544926"/>
                    <a:pt x="6895488" y="3579376"/>
                  </a:cubicBezTo>
                  <a:cubicBezTo>
                    <a:pt x="6899298" y="3611176"/>
                    <a:pt x="6903108" y="3648276"/>
                    <a:pt x="6901838" y="3743677"/>
                  </a:cubicBezTo>
                  <a:cubicBezTo>
                    <a:pt x="6900568" y="3778127"/>
                    <a:pt x="6900568" y="3801977"/>
                    <a:pt x="6899298" y="3812577"/>
                  </a:cubicBezTo>
                  <a:lnTo>
                    <a:pt x="6895488" y="3812577"/>
                  </a:lnTo>
                  <a:lnTo>
                    <a:pt x="6899298" y="3960977"/>
                  </a:lnTo>
                  <a:lnTo>
                    <a:pt x="6899298" y="3968928"/>
                  </a:lnTo>
                  <a:lnTo>
                    <a:pt x="6896758" y="3968928"/>
                  </a:lnTo>
                  <a:lnTo>
                    <a:pt x="6898028" y="4130578"/>
                  </a:lnTo>
                  <a:lnTo>
                    <a:pt x="6892948" y="4112028"/>
                  </a:lnTo>
                  <a:lnTo>
                    <a:pt x="6898028" y="4178278"/>
                  </a:lnTo>
                  <a:cubicBezTo>
                    <a:pt x="6899298" y="4196828"/>
                    <a:pt x="6901838" y="4228628"/>
                    <a:pt x="6903108" y="4257778"/>
                  </a:cubicBezTo>
                  <a:lnTo>
                    <a:pt x="6899298" y="4286929"/>
                  </a:lnTo>
                  <a:cubicBezTo>
                    <a:pt x="6890408" y="4347879"/>
                    <a:pt x="6891678" y="4377029"/>
                    <a:pt x="6892948" y="4422079"/>
                  </a:cubicBezTo>
                  <a:cubicBezTo>
                    <a:pt x="6894218" y="4440629"/>
                    <a:pt x="6894218" y="4461829"/>
                    <a:pt x="6895488" y="4490980"/>
                  </a:cubicBezTo>
                  <a:lnTo>
                    <a:pt x="6890408" y="4520613"/>
                  </a:lnTo>
                  <a:cubicBezTo>
                    <a:pt x="6889138" y="4524423"/>
                    <a:pt x="6889138" y="4526963"/>
                    <a:pt x="6887868" y="4530773"/>
                  </a:cubicBezTo>
                  <a:lnTo>
                    <a:pt x="6895488" y="4530773"/>
                  </a:lnTo>
                  <a:lnTo>
                    <a:pt x="6895488" y="4540933"/>
                  </a:lnTo>
                  <a:lnTo>
                    <a:pt x="6890408" y="4540933"/>
                  </a:lnTo>
                  <a:cubicBezTo>
                    <a:pt x="6887868" y="4553633"/>
                    <a:pt x="6886598" y="4575223"/>
                    <a:pt x="6885328" y="4603163"/>
                  </a:cubicBezTo>
                  <a:cubicBezTo>
                    <a:pt x="6884058" y="4623483"/>
                    <a:pt x="6884058" y="4645073"/>
                    <a:pt x="6881518" y="4670473"/>
                  </a:cubicBezTo>
                  <a:lnTo>
                    <a:pt x="6894218" y="4671743"/>
                  </a:lnTo>
                  <a:cubicBezTo>
                    <a:pt x="6895488" y="4669203"/>
                    <a:pt x="6895488" y="4662853"/>
                    <a:pt x="6896758" y="4656503"/>
                  </a:cubicBezTo>
                  <a:lnTo>
                    <a:pt x="6900568" y="4656503"/>
                  </a:lnTo>
                  <a:cubicBezTo>
                    <a:pt x="6900568" y="4664123"/>
                    <a:pt x="6901838" y="4673013"/>
                    <a:pt x="6903108" y="4681903"/>
                  </a:cubicBezTo>
                  <a:cubicBezTo>
                    <a:pt x="6898028" y="4688253"/>
                    <a:pt x="6898028" y="4706033"/>
                    <a:pt x="6899298" y="4744133"/>
                  </a:cubicBezTo>
                  <a:lnTo>
                    <a:pt x="6899298" y="4754293"/>
                  </a:lnTo>
                  <a:lnTo>
                    <a:pt x="6890408" y="4751753"/>
                  </a:lnTo>
                  <a:lnTo>
                    <a:pt x="6890408" y="4761913"/>
                  </a:lnTo>
                  <a:cubicBezTo>
                    <a:pt x="6891678" y="4792393"/>
                    <a:pt x="6894218" y="4801283"/>
                    <a:pt x="6896758" y="4812713"/>
                  </a:cubicBezTo>
                  <a:cubicBezTo>
                    <a:pt x="6898028" y="4817793"/>
                    <a:pt x="6899298" y="4824143"/>
                    <a:pt x="6900568" y="4833033"/>
                  </a:cubicBezTo>
                  <a:cubicBezTo>
                    <a:pt x="6899298" y="4880023"/>
                    <a:pt x="6894218" y="4892723"/>
                    <a:pt x="6889138" y="4902883"/>
                  </a:cubicBezTo>
                  <a:lnTo>
                    <a:pt x="6887868" y="4905423"/>
                  </a:lnTo>
                  <a:lnTo>
                    <a:pt x="6887868" y="4907963"/>
                  </a:lnTo>
                  <a:cubicBezTo>
                    <a:pt x="6887868" y="4937173"/>
                    <a:pt x="6887868" y="4940983"/>
                    <a:pt x="6894218" y="4942253"/>
                  </a:cubicBezTo>
                  <a:cubicBezTo>
                    <a:pt x="6896758" y="4942253"/>
                    <a:pt x="6898028" y="4942253"/>
                    <a:pt x="6899298" y="4940983"/>
                  </a:cubicBezTo>
                  <a:lnTo>
                    <a:pt x="6899298" y="4948603"/>
                  </a:lnTo>
                  <a:cubicBezTo>
                    <a:pt x="6896758" y="5014643"/>
                    <a:pt x="6899298" y="5062903"/>
                    <a:pt x="6903108" y="5136563"/>
                  </a:cubicBezTo>
                  <a:lnTo>
                    <a:pt x="6904378" y="5149263"/>
                  </a:lnTo>
                  <a:cubicBezTo>
                    <a:pt x="6898028" y="5149263"/>
                    <a:pt x="6898028" y="5155613"/>
                    <a:pt x="6896758" y="5158153"/>
                  </a:cubicBezTo>
                  <a:lnTo>
                    <a:pt x="6896758" y="5159423"/>
                  </a:lnTo>
                  <a:lnTo>
                    <a:pt x="6900568" y="5184823"/>
                  </a:lnTo>
                  <a:lnTo>
                    <a:pt x="6898028" y="5181013"/>
                  </a:lnTo>
                  <a:lnTo>
                    <a:pt x="6899298" y="5208953"/>
                  </a:lnTo>
                  <a:cubicBezTo>
                    <a:pt x="6900568" y="5225463"/>
                    <a:pt x="6901838" y="5229273"/>
                    <a:pt x="6904378" y="5233083"/>
                  </a:cubicBezTo>
                  <a:cubicBezTo>
                    <a:pt x="6905648" y="5235623"/>
                    <a:pt x="6908188" y="5238163"/>
                    <a:pt x="6909458" y="5268643"/>
                  </a:cubicBezTo>
                  <a:lnTo>
                    <a:pt x="6909458" y="5271183"/>
                  </a:lnTo>
                  <a:cubicBezTo>
                    <a:pt x="6911998" y="5277533"/>
                    <a:pt x="6910728" y="5292773"/>
                    <a:pt x="6909458" y="5302933"/>
                  </a:cubicBezTo>
                  <a:lnTo>
                    <a:pt x="6895488" y="5301663"/>
                  </a:lnTo>
                  <a:lnTo>
                    <a:pt x="6870088" y="5299123"/>
                  </a:lnTo>
                  <a:cubicBezTo>
                    <a:pt x="6849768" y="5297853"/>
                    <a:pt x="6830718" y="5299123"/>
                    <a:pt x="6815478" y="5300393"/>
                  </a:cubicBezTo>
                  <a:lnTo>
                    <a:pt x="6815478" y="5296583"/>
                  </a:lnTo>
                  <a:lnTo>
                    <a:pt x="6810398" y="5294043"/>
                  </a:lnTo>
                  <a:lnTo>
                    <a:pt x="6763408" y="5297853"/>
                  </a:lnTo>
                  <a:cubicBezTo>
                    <a:pt x="6718958" y="5300393"/>
                    <a:pt x="6711338" y="5301663"/>
                    <a:pt x="6665618" y="5306743"/>
                  </a:cubicBezTo>
                  <a:cubicBezTo>
                    <a:pt x="6638948" y="5304203"/>
                    <a:pt x="6612278" y="5302933"/>
                    <a:pt x="6585608" y="5302933"/>
                  </a:cubicBezTo>
                  <a:lnTo>
                    <a:pt x="6571638" y="5302933"/>
                  </a:lnTo>
                  <a:cubicBezTo>
                    <a:pt x="6561478" y="5301663"/>
                    <a:pt x="6548778" y="5300393"/>
                    <a:pt x="6532268" y="5300393"/>
                  </a:cubicBezTo>
                  <a:lnTo>
                    <a:pt x="6532268" y="5302933"/>
                  </a:lnTo>
                  <a:lnTo>
                    <a:pt x="6529728" y="5302933"/>
                  </a:lnTo>
                  <a:cubicBezTo>
                    <a:pt x="6528458" y="5301663"/>
                    <a:pt x="6527188" y="5301663"/>
                    <a:pt x="6525918" y="5300393"/>
                  </a:cubicBezTo>
                  <a:lnTo>
                    <a:pt x="6523378" y="5300393"/>
                  </a:lnTo>
                  <a:cubicBezTo>
                    <a:pt x="6511948" y="5302933"/>
                    <a:pt x="6499248" y="5304203"/>
                    <a:pt x="6484008" y="5305473"/>
                  </a:cubicBezTo>
                  <a:lnTo>
                    <a:pt x="6466228" y="5297853"/>
                  </a:lnTo>
                  <a:lnTo>
                    <a:pt x="6459878" y="5302933"/>
                  </a:lnTo>
                  <a:lnTo>
                    <a:pt x="6344308" y="5297853"/>
                  </a:lnTo>
                  <a:cubicBezTo>
                    <a:pt x="6326528" y="5300393"/>
                    <a:pt x="6308748" y="5301663"/>
                    <a:pt x="6292238" y="5304203"/>
                  </a:cubicBezTo>
                  <a:cubicBezTo>
                    <a:pt x="6266838" y="5304203"/>
                    <a:pt x="6242708" y="5302933"/>
                    <a:pt x="6217308" y="5302933"/>
                  </a:cubicBezTo>
                  <a:lnTo>
                    <a:pt x="6217308" y="5297853"/>
                  </a:lnTo>
                  <a:lnTo>
                    <a:pt x="6166508" y="5301663"/>
                  </a:lnTo>
                  <a:cubicBezTo>
                    <a:pt x="6157618" y="5301663"/>
                    <a:pt x="6149998" y="5301663"/>
                    <a:pt x="6139838" y="5300393"/>
                  </a:cubicBezTo>
                  <a:lnTo>
                    <a:pt x="6139838" y="5299123"/>
                  </a:lnTo>
                  <a:cubicBezTo>
                    <a:pt x="6074925" y="5295313"/>
                    <a:pt x="5968000" y="5294043"/>
                    <a:pt x="5841980" y="5294043"/>
                  </a:cubicBezTo>
                  <a:lnTo>
                    <a:pt x="5754149" y="5294043"/>
                  </a:lnTo>
                  <a:lnTo>
                    <a:pt x="5788517" y="5299123"/>
                  </a:lnTo>
                  <a:cubicBezTo>
                    <a:pt x="5765605" y="5299123"/>
                    <a:pt x="5750330" y="5297853"/>
                    <a:pt x="5731236" y="5297853"/>
                  </a:cubicBezTo>
                  <a:cubicBezTo>
                    <a:pt x="5719780" y="5297853"/>
                    <a:pt x="5708324" y="5296583"/>
                    <a:pt x="5696867" y="5296583"/>
                  </a:cubicBezTo>
                  <a:lnTo>
                    <a:pt x="5689230" y="5296583"/>
                  </a:lnTo>
                  <a:cubicBezTo>
                    <a:pt x="5677774" y="5297853"/>
                    <a:pt x="5662499" y="5299123"/>
                    <a:pt x="5654861" y="5301663"/>
                  </a:cubicBezTo>
                  <a:lnTo>
                    <a:pt x="5654861" y="5300393"/>
                  </a:lnTo>
                  <a:cubicBezTo>
                    <a:pt x="5567030" y="5296583"/>
                    <a:pt x="5505929" y="5297853"/>
                    <a:pt x="5456286" y="5301663"/>
                  </a:cubicBezTo>
                  <a:lnTo>
                    <a:pt x="5448648" y="5301663"/>
                  </a:lnTo>
                  <a:cubicBezTo>
                    <a:pt x="5265348" y="5301663"/>
                    <a:pt x="5059135" y="5301663"/>
                    <a:pt x="5013310" y="5294043"/>
                  </a:cubicBezTo>
                  <a:lnTo>
                    <a:pt x="5005672" y="5294043"/>
                  </a:lnTo>
                  <a:cubicBezTo>
                    <a:pt x="4940753" y="5294043"/>
                    <a:pt x="4921659" y="5294043"/>
                    <a:pt x="4917841" y="5300393"/>
                  </a:cubicBezTo>
                  <a:lnTo>
                    <a:pt x="4887290" y="5300393"/>
                  </a:lnTo>
                  <a:lnTo>
                    <a:pt x="4837647" y="5296583"/>
                  </a:lnTo>
                  <a:lnTo>
                    <a:pt x="4791821" y="5301663"/>
                  </a:lnTo>
                  <a:cubicBezTo>
                    <a:pt x="4768909" y="5301663"/>
                    <a:pt x="4745997" y="5301663"/>
                    <a:pt x="4730721" y="5300393"/>
                  </a:cubicBezTo>
                  <a:lnTo>
                    <a:pt x="4730721" y="5291503"/>
                  </a:lnTo>
                  <a:cubicBezTo>
                    <a:pt x="4635252" y="5288963"/>
                    <a:pt x="4493958" y="5290233"/>
                    <a:pt x="4390852" y="5291503"/>
                  </a:cubicBezTo>
                  <a:cubicBezTo>
                    <a:pt x="4345027" y="5291503"/>
                    <a:pt x="4303020" y="5292773"/>
                    <a:pt x="4280107" y="5292773"/>
                  </a:cubicBezTo>
                  <a:lnTo>
                    <a:pt x="4280107" y="5295313"/>
                  </a:lnTo>
                  <a:lnTo>
                    <a:pt x="3966969" y="5295313"/>
                  </a:lnTo>
                  <a:lnTo>
                    <a:pt x="3966969" y="5292773"/>
                  </a:lnTo>
                  <a:cubicBezTo>
                    <a:pt x="3955514" y="5294043"/>
                    <a:pt x="3944057" y="5294043"/>
                    <a:pt x="3936420" y="5295313"/>
                  </a:cubicBezTo>
                  <a:lnTo>
                    <a:pt x="3833313" y="5295313"/>
                  </a:lnTo>
                  <a:cubicBezTo>
                    <a:pt x="3562181" y="5295313"/>
                    <a:pt x="3279593" y="5295313"/>
                    <a:pt x="3031373" y="5299123"/>
                  </a:cubicBezTo>
                  <a:lnTo>
                    <a:pt x="3016098" y="5299123"/>
                  </a:lnTo>
                  <a:cubicBezTo>
                    <a:pt x="2989367" y="5299123"/>
                    <a:pt x="2966455" y="5300393"/>
                    <a:pt x="2939723" y="5300393"/>
                  </a:cubicBezTo>
                  <a:lnTo>
                    <a:pt x="2809885" y="5302933"/>
                  </a:lnTo>
                  <a:lnTo>
                    <a:pt x="2836617" y="5305473"/>
                  </a:lnTo>
                  <a:lnTo>
                    <a:pt x="2779335" y="5305473"/>
                  </a:lnTo>
                  <a:cubicBezTo>
                    <a:pt x="2760241" y="5301663"/>
                    <a:pt x="2725873" y="5299123"/>
                    <a:pt x="2702960" y="5296583"/>
                  </a:cubicBezTo>
                  <a:lnTo>
                    <a:pt x="2699141" y="5302933"/>
                  </a:lnTo>
                  <a:lnTo>
                    <a:pt x="2695323" y="5297853"/>
                  </a:lnTo>
                  <a:cubicBezTo>
                    <a:pt x="2683866" y="5299123"/>
                    <a:pt x="2611310" y="5297853"/>
                    <a:pt x="2550210" y="5297853"/>
                  </a:cubicBezTo>
                  <a:lnTo>
                    <a:pt x="2374547" y="5297853"/>
                  </a:lnTo>
                  <a:lnTo>
                    <a:pt x="2374547" y="5301663"/>
                  </a:lnTo>
                  <a:cubicBezTo>
                    <a:pt x="2359272" y="5301663"/>
                    <a:pt x="2347816" y="5301663"/>
                    <a:pt x="2332541" y="5302933"/>
                  </a:cubicBezTo>
                  <a:lnTo>
                    <a:pt x="2328722" y="5302933"/>
                  </a:lnTo>
                  <a:cubicBezTo>
                    <a:pt x="2286715" y="5304203"/>
                    <a:pt x="2240890" y="5305473"/>
                    <a:pt x="2187428" y="5306743"/>
                  </a:cubicBezTo>
                  <a:cubicBezTo>
                    <a:pt x="2191246" y="5305473"/>
                    <a:pt x="2191246" y="5304203"/>
                    <a:pt x="2195065" y="5302933"/>
                  </a:cubicBezTo>
                  <a:cubicBezTo>
                    <a:pt x="2198884" y="5296583"/>
                    <a:pt x="2175971" y="5292773"/>
                    <a:pt x="2164515" y="5291503"/>
                  </a:cubicBezTo>
                  <a:lnTo>
                    <a:pt x="2156878" y="5291503"/>
                  </a:lnTo>
                  <a:cubicBezTo>
                    <a:pt x="2053771" y="5290233"/>
                    <a:pt x="2034677" y="5291503"/>
                    <a:pt x="2019402" y="5295313"/>
                  </a:cubicBezTo>
                  <a:cubicBezTo>
                    <a:pt x="2015583" y="5296583"/>
                    <a:pt x="2004127" y="5297853"/>
                    <a:pt x="1920114" y="5296583"/>
                  </a:cubicBezTo>
                  <a:lnTo>
                    <a:pt x="1912477" y="5296583"/>
                  </a:lnTo>
                  <a:cubicBezTo>
                    <a:pt x="1901021" y="5297853"/>
                    <a:pt x="1893383" y="5299123"/>
                    <a:pt x="1889565" y="5300393"/>
                  </a:cubicBezTo>
                  <a:cubicBezTo>
                    <a:pt x="1790277" y="5301663"/>
                    <a:pt x="1755908" y="5302933"/>
                    <a:pt x="1729176" y="5304203"/>
                  </a:cubicBezTo>
                  <a:lnTo>
                    <a:pt x="1633707" y="5301663"/>
                  </a:lnTo>
                  <a:cubicBezTo>
                    <a:pt x="1599339" y="5300393"/>
                    <a:pt x="1580245" y="5300393"/>
                    <a:pt x="1568789" y="5299123"/>
                  </a:cubicBezTo>
                  <a:lnTo>
                    <a:pt x="1568789" y="5290233"/>
                  </a:lnTo>
                  <a:lnTo>
                    <a:pt x="1114356" y="5287693"/>
                  </a:lnTo>
                  <a:lnTo>
                    <a:pt x="1125813" y="5292773"/>
                  </a:lnTo>
                  <a:cubicBezTo>
                    <a:pt x="1095262" y="5294043"/>
                    <a:pt x="1034162" y="5296583"/>
                    <a:pt x="992156" y="5296583"/>
                  </a:cubicBezTo>
                  <a:cubicBezTo>
                    <a:pt x="973062" y="5296583"/>
                    <a:pt x="953968" y="5297853"/>
                    <a:pt x="938693" y="5297853"/>
                  </a:cubicBezTo>
                  <a:lnTo>
                    <a:pt x="840740" y="5297853"/>
                  </a:lnTo>
                  <a:lnTo>
                    <a:pt x="840740" y="5294043"/>
                  </a:lnTo>
                  <a:lnTo>
                    <a:pt x="836930" y="5295313"/>
                  </a:lnTo>
                  <a:cubicBezTo>
                    <a:pt x="830580" y="5296583"/>
                    <a:pt x="805180" y="5297853"/>
                    <a:pt x="778510" y="5299123"/>
                  </a:cubicBezTo>
                  <a:lnTo>
                    <a:pt x="778510" y="5294043"/>
                  </a:lnTo>
                  <a:cubicBezTo>
                    <a:pt x="754380" y="5292773"/>
                    <a:pt x="734060" y="5294043"/>
                    <a:pt x="713740" y="5296583"/>
                  </a:cubicBezTo>
                  <a:cubicBezTo>
                    <a:pt x="687070" y="5299123"/>
                    <a:pt x="660400" y="5301663"/>
                    <a:pt x="623570" y="5296583"/>
                  </a:cubicBezTo>
                  <a:cubicBezTo>
                    <a:pt x="614680" y="5296583"/>
                    <a:pt x="601980" y="5294043"/>
                    <a:pt x="589280" y="5292773"/>
                  </a:cubicBezTo>
                  <a:cubicBezTo>
                    <a:pt x="561340" y="5288963"/>
                    <a:pt x="551180" y="5287693"/>
                    <a:pt x="546100" y="5292773"/>
                  </a:cubicBezTo>
                  <a:lnTo>
                    <a:pt x="544830" y="5294043"/>
                  </a:lnTo>
                  <a:cubicBezTo>
                    <a:pt x="537210" y="5294043"/>
                    <a:pt x="529590" y="5294043"/>
                    <a:pt x="520700" y="5295313"/>
                  </a:cubicBezTo>
                  <a:cubicBezTo>
                    <a:pt x="497840" y="5296583"/>
                    <a:pt x="474980" y="5297853"/>
                    <a:pt x="448310" y="5294043"/>
                  </a:cubicBezTo>
                  <a:lnTo>
                    <a:pt x="445770" y="5294043"/>
                  </a:lnTo>
                  <a:cubicBezTo>
                    <a:pt x="444500" y="5294043"/>
                    <a:pt x="443230" y="5294043"/>
                    <a:pt x="443230" y="5295313"/>
                  </a:cubicBezTo>
                  <a:lnTo>
                    <a:pt x="429260" y="5292773"/>
                  </a:lnTo>
                  <a:cubicBezTo>
                    <a:pt x="416560" y="5290233"/>
                    <a:pt x="393700" y="5291503"/>
                    <a:pt x="373380" y="5292773"/>
                  </a:cubicBezTo>
                  <a:cubicBezTo>
                    <a:pt x="363220" y="5292773"/>
                    <a:pt x="351790" y="5294043"/>
                    <a:pt x="346710" y="5294043"/>
                  </a:cubicBezTo>
                  <a:lnTo>
                    <a:pt x="345440" y="5288963"/>
                  </a:lnTo>
                  <a:cubicBezTo>
                    <a:pt x="323850" y="5295313"/>
                    <a:pt x="297180" y="5295313"/>
                    <a:pt x="266700" y="5294043"/>
                  </a:cubicBezTo>
                  <a:cubicBezTo>
                    <a:pt x="242570" y="5292773"/>
                    <a:pt x="214630" y="5292773"/>
                    <a:pt x="185420" y="5295313"/>
                  </a:cubicBezTo>
                  <a:lnTo>
                    <a:pt x="189230" y="5290233"/>
                  </a:lnTo>
                  <a:lnTo>
                    <a:pt x="166370" y="5292773"/>
                  </a:lnTo>
                  <a:cubicBezTo>
                    <a:pt x="163830" y="5292773"/>
                    <a:pt x="161290" y="5292773"/>
                    <a:pt x="157480" y="5294043"/>
                  </a:cubicBezTo>
                  <a:lnTo>
                    <a:pt x="156210" y="5287693"/>
                  </a:lnTo>
                  <a:cubicBezTo>
                    <a:pt x="139700" y="5288963"/>
                    <a:pt x="123190" y="5290233"/>
                    <a:pt x="101600" y="5288963"/>
                  </a:cubicBezTo>
                  <a:lnTo>
                    <a:pt x="97790" y="5288963"/>
                  </a:lnTo>
                  <a:lnTo>
                    <a:pt x="87630" y="5287693"/>
                  </a:lnTo>
                  <a:lnTo>
                    <a:pt x="87630" y="5267373"/>
                  </a:lnTo>
                  <a:lnTo>
                    <a:pt x="74930" y="5267373"/>
                  </a:lnTo>
                  <a:lnTo>
                    <a:pt x="74930" y="5261023"/>
                  </a:lnTo>
                  <a:cubicBezTo>
                    <a:pt x="76200" y="5247053"/>
                    <a:pt x="77470" y="5238163"/>
                    <a:pt x="80010" y="5228003"/>
                  </a:cubicBezTo>
                  <a:lnTo>
                    <a:pt x="80010" y="5225463"/>
                  </a:lnTo>
                  <a:cubicBezTo>
                    <a:pt x="85090" y="5201333"/>
                    <a:pt x="88900" y="5174663"/>
                    <a:pt x="87630" y="5104813"/>
                  </a:cubicBezTo>
                  <a:lnTo>
                    <a:pt x="83820" y="5104813"/>
                  </a:lnTo>
                  <a:cubicBezTo>
                    <a:pt x="85090" y="5083223"/>
                    <a:pt x="86360" y="5065443"/>
                    <a:pt x="88900" y="5055283"/>
                  </a:cubicBezTo>
                  <a:cubicBezTo>
                    <a:pt x="88900" y="5007023"/>
                    <a:pt x="87630" y="5004483"/>
                    <a:pt x="81280" y="5004483"/>
                  </a:cubicBezTo>
                  <a:cubicBezTo>
                    <a:pt x="81280" y="4991783"/>
                    <a:pt x="80010" y="4981623"/>
                    <a:pt x="77470" y="4968923"/>
                  </a:cubicBezTo>
                  <a:cubicBezTo>
                    <a:pt x="76200" y="4958763"/>
                    <a:pt x="73660" y="4947333"/>
                    <a:pt x="73660" y="4933363"/>
                  </a:cubicBezTo>
                  <a:lnTo>
                    <a:pt x="78740" y="4933363"/>
                  </a:lnTo>
                  <a:lnTo>
                    <a:pt x="78740" y="4927013"/>
                  </a:lnTo>
                  <a:cubicBezTo>
                    <a:pt x="81280" y="4863513"/>
                    <a:pt x="77470" y="4855893"/>
                    <a:pt x="73660" y="4848273"/>
                  </a:cubicBezTo>
                  <a:cubicBezTo>
                    <a:pt x="72390" y="4845733"/>
                    <a:pt x="71120" y="4841923"/>
                    <a:pt x="69850" y="4831763"/>
                  </a:cubicBezTo>
                  <a:lnTo>
                    <a:pt x="78740" y="4830493"/>
                  </a:lnTo>
                  <a:lnTo>
                    <a:pt x="77470" y="4798743"/>
                  </a:lnTo>
                  <a:lnTo>
                    <a:pt x="86360" y="4812713"/>
                  </a:lnTo>
                  <a:lnTo>
                    <a:pt x="83820" y="4784773"/>
                  </a:lnTo>
                  <a:cubicBezTo>
                    <a:pt x="78740" y="4728893"/>
                    <a:pt x="80010" y="4707303"/>
                    <a:pt x="81280" y="4657773"/>
                  </a:cubicBezTo>
                  <a:lnTo>
                    <a:pt x="82550" y="4634913"/>
                  </a:lnTo>
                  <a:lnTo>
                    <a:pt x="85090" y="4614593"/>
                  </a:lnTo>
                  <a:cubicBezTo>
                    <a:pt x="87630" y="4590463"/>
                    <a:pt x="87630" y="4559983"/>
                    <a:pt x="86360" y="4534583"/>
                  </a:cubicBezTo>
                  <a:lnTo>
                    <a:pt x="88900" y="4534583"/>
                  </a:lnTo>
                  <a:cubicBezTo>
                    <a:pt x="87630" y="4528233"/>
                    <a:pt x="87630" y="4523153"/>
                    <a:pt x="87630" y="4518073"/>
                  </a:cubicBezTo>
                  <a:lnTo>
                    <a:pt x="87630" y="4464479"/>
                  </a:lnTo>
                  <a:lnTo>
                    <a:pt x="83820" y="4464479"/>
                  </a:lnTo>
                  <a:lnTo>
                    <a:pt x="78740" y="4316079"/>
                  </a:lnTo>
                  <a:lnTo>
                    <a:pt x="83820" y="4316079"/>
                  </a:lnTo>
                  <a:cubicBezTo>
                    <a:pt x="83820" y="4302829"/>
                    <a:pt x="83820" y="4292229"/>
                    <a:pt x="82550" y="4278979"/>
                  </a:cubicBezTo>
                  <a:lnTo>
                    <a:pt x="91440" y="4278979"/>
                  </a:lnTo>
                  <a:lnTo>
                    <a:pt x="91440" y="4273679"/>
                  </a:lnTo>
                  <a:lnTo>
                    <a:pt x="86360" y="4061678"/>
                  </a:lnTo>
                  <a:cubicBezTo>
                    <a:pt x="87630" y="4053728"/>
                    <a:pt x="87630" y="4040478"/>
                    <a:pt x="88900" y="4021928"/>
                  </a:cubicBezTo>
                  <a:cubicBezTo>
                    <a:pt x="90170" y="4006027"/>
                    <a:pt x="91440" y="3982178"/>
                    <a:pt x="92710" y="3976878"/>
                  </a:cubicBezTo>
                  <a:lnTo>
                    <a:pt x="93980" y="3976878"/>
                  </a:lnTo>
                  <a:cubicBezTo>
                    <a:pt x="95250" y="3918577"/>
                    <a:pt x="92710" y="3849677"/>
                    <a:pt x="91440" y="3775477"/>
                  </a:cubicBezTo>
                  <a:cubicBezTo>
                    <a:pt x="88900" y="3690677"/>
                    <a:pt x="86360" y="3600576"/>
                    <a:pt x="88900" y="3513126"/>
                  </a:cubicBezTo>
                  <a:lnTo>
                    <a:pt x="88900" y="3507826"/>
                  </a:lnTo>
                  <a:cubicBezTo>
                    <a:pt x="87630" y="3499876"/>
                    <a:pt x="87630" y="3478676"/>
                    <a:pt x="86360" y="3452176"/>
                  </a:cubicBezTo>
                  <a:cubicBezTo>
                    <a:pt x="86360" y="3409775"/>
                    <a:pt x="87630" y="3370025"/>
                    <a:pt x="87630" y="3327625"/>
                  </a:cubicBezTo>
                  <a:cubicBezTo>
                    <a:pt x="88900" y="3224275"/>
                    <a:pt x="91440" y="3115625"/>
                    <a:pt x="86360" y="2983124"/>
                  </a:cubicBezTo>
                  <a:lnTo>
                    <a:pt x="95250" y="2879773"/>
                  </a:lnTo>
                  <a:lnTo>
                    <a:pt x="95250" y="2877124"/>
                  </a:lnTo>
                  <a:cubicBezTo>
                    <a:pt x="95250" y="2837374"/>
                    <a:pt x="93980" y="2824124"/>
                    <a:pt x="87630" y="2821473"/>
                  </a:cubicBezTo>
                  <a:cubicBezTo>
                    <a:pt x="85090" y="2821473"/>
                    <a:pt x="83820" y="2821473"/>
                    <a:pt x="81280" y="2826773"/>
                  </a:cubicBezTo>
                  <a:cubicBezTo>
                    <a:pt x="81280" y="2813523"/>
                    <a:pt x="81280" y="2800273"/>
                    <a:pt x="80010" y="2779073"/>
                  </a:cubicBezTo>
                  <a:cubicBezTo>
                    <a:pt x="78740" y="2723423"/>
                    <a:pt x="80010" y="2702223"/>
                    <a:pt x="80010" y="2691623"/>
                  </a:cubicBezTo>
                  <a:cubicBezTo>
                    <a:pt x="81280" y="2691623"/>
                    <a:pt x="82550" y="2691623"/>
                    <a:pt x="85090" y="2688973"/>
                  </a:cubicBezTo>
                  <a:cubicBezTo>
                    <a:pt x="88900" y="2683673"/>
                    <a:pt x="90170" y="2673073"/>
                    <a:pt x="90170" y="2659823"/>
                  </a:cubicBezTo>
                  <a:lnTo>
                    <a:pt x="90170" y="2657173"/>
                  </a:lnTo>
                  <a:lnTo>
                    <a:pt x="88900" y="2643923"/>
                  </a:lnTo>
                  <a:cubicBezTo>
                    <a:pt x="85090" y="2585623"/>
                    <a:pt x="81280" y="2508772"/>
                    <a:pt x="81280" y="2421322"/>
                  </a:cubicBezTo>
                  <a:lnTo>
                    <a:pt x="82550" y="2421322"/>
                  </a:lnTo>
                  <a:lnTo>
                    <a:pt x="82550" y="2434572"/>
                  </a:lnTo>
                  <a:cubicBezTo>
                    <a:pt x="83820" y="2490222"/>
                    <a:pt x="85090" y="2495522"/>
                    <a:pt x="91440" y="2495522"/>
                  </a:cubicBezTo>
                  <a:cubicBezTo>
                    <a:pt x="99060" y="2495522"/>
                    <a:pt x="99060" y="2484922"/>
                    <a:pt x="101600" y="2437222"/>
                  </a:cubicBezTo>
                  <a:lnTo>
                    <a:pt x="102870" y="2429272"/>
                  </a:lnTo>
                  <a:lnTo>
                    <a:pt x="99060" y="2423972"/>
                  </a:lnTo>
                  <a:cubicBezTo>
                    <a:pt x="92710" y="2408072"/>
                    <a:pt x="92710" y="2288821"/>
                    <a:pt x="92710" y="2198721"/>
                  </a:cubicBezTo>
                  <a:cubicBezTo>
                    <a:pt x="92710" y="2042371"/>
                    <a:pt x="90170" y="1978770"/>
                    <a:pt x="83820" y="1960220"/>
                  </a:cubicBezTo>
                  <a:lnTo>
                    <a:pt x="85090" y="1936370"/>
                  </a:lnTo>
                  <a:lnTo>
                    <a:pt x="87630" y="1936370"/>
                  </a:lnTo>
                  <a:cubicBezTo>
                    <a:pt x="91440" y="1859520"/>
                    <a:pt x="88900" y="1830370"/>
                    <a:pt x="85090" y="1795920"/>
                  </a:cubicBezTo>
                  <a:cubicBezTo>
                    <a:pt x="81280" y="1764119"/>
                    <a:pt x="77470" y="1727019"/>
                    <a:pt x="78740" y="1631619"/>
                  </a:cubicBezTo>
                  <a:cubicBezTo>
                    <a:pt x="80010" y="1597169"/>
                    <a:pt x="80010" y="1573319"/>
                    <a:pt x="81280" y="1562719"/>
                  </a:cubicBezTo>
                  <a:lnTo>
                    <a:pt x="85090" y="1562719"/>
                  </a:lnTo>
                  <a:lnTo>
                    <a:pt x="81280" y="1414318"/>
                  </a:lnTo>
                  <a:lnTo>
                    <a:pt x="81280" y="1406368"/>
                  </a:lnTo>
                  <a:lnTo>
                    <a:pt x="83820" y="1406368"/>
                  </a:lnTo>
                  <a:lnTo>
                    <a:pt x="82550" y="1244718"/>
                  </a:lnTo>
                  <a:lnTo>
                    <a:pt x="87630" y="1263268"/>
                  </a:lnTo>
                  <a:lnTo>
                    <a:pt x="82550" y="1197017"/>
                  </a:lnTo>
                  <a:cubicBezTo>
                    <a:pt x="81280" y="1178467"/>
                    <a:pt x="78740" y="1149317"/>
                    <a:pt x="77470" y="1117517"/>
                  </a:cubicBezTo>
                  <a:lnTo>
                    <a:pt x="81280" y="1088367"/>
                  </a:lnTo>
                  <a:cubicBezTo>
                    <a:pt x="90170" y="1027417"/>
                    <a:pt x="88900" y="998267"/>
                    <a:pt x="87630" y="953217"/>
                  </a:cubicBezTo>
                  <a:cubicBezTo>
                    <a:pt x="86360" y="934667"/>
                    <a:pt x="86360" y="913466"/>
                    <a:pt x="85090" y="884316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04324" y="83820"/>
                    <a:pt x="1011249" y="85090"/>
                    <a:pt x="1137268" y="85090"/>
                  </a:cubicBezTo>
                  <a:lnTo>
                    <a:pt x="1225100" y="85090"/>
                  </a:lnTo>
                  <a:lnTo>
                    <a:pt x="1190731" y="80010"/>
                  </a:lnTo>
                  <a:cubicBezTo>
                    <a:pt x="1213644" y="80010"/>
                    <a:pt x="1228919" y="81280"/>
                    <a:pt x="1248012" y="81280"/>
                  </a:cubicBezTo>
                  <a:cubicBezTo>
                    <a:pt x="1259469" y="81280"/>
                    <a:pt x="1270925" y="82550"/>
                    <a:pt x="1282381" y="82550"/>
                  </a:cubicBezTo>
                  <a:lnTo>
                    <a:pt x="1290019" y="82550"/>
                  </a:lnTo>
                  <a:cubicBezTo>
                    <a:pt x="1301475" y="81280"/>
                    <a:pt x="1316750" y="80010"/>
                    <a:pt x="1324387" y="77470"/>
                  </a:cubicBezTo>
                  <a:lnTo>
                    <a:pt x="1324387" y="78740"/>
                  </a:lnTo>
                  <a:cubicBezTo>
                    <a:pt x="1412219" y="83820"/>
                    <a:pt x="1473319" y="82550"/>
                    <a:pt x="1522963" y="78740"/>
                  </a:cubicBezTo>
                  <a:lnTo>
                    <a:pt x="1530600" y="78740"/>
                  </a:lnTo>
                  <a:cubicBezTo>
                    <a:pt x="1713901" y="78740"/>
                    <a:pt x="1920114" y="78740"/>
                    <a:pt x="1965939" y="86360"/>
                  </a:cubicBezTo>
                  <a:lnTo>
                    <a:pt x="1973576" y="86360"/>
                  </a:lnTo>
                  <a:cubicBezTo>
                    <a:pt x="2042314" y="86360"/>
                    <a:pt x="2057589" y="86360"/>
                    <a:pt x="2061408" y="80010"/>
                  </a:cubicBezTo>
                  <a:lnTo>
                    <a:pt x="2091958" y="80010"/>
                  </a:lnTo>
                  <a:lnTo>
                    <a:pt x="2141602" y="83820"/>
                  </a:lnTo>
                  <a:lnTo>
                    <a:pt x="2187427" y="78740"/>
                  </a:lnTo>
                  <a:cubicBezTo>
                    <a:pt x="2210340" y="78740"/>
                    <a:pt x="2233252" y="78740"/>
                    <a:pt x="2248527" y="80010"/>
                  </a:cubicBezTo>
                  <a:lnTo>
                    <a:pt x="2248527" y="88900"/>
                  </a:lnTo>
                  <a:cubicBezTo>
                    <a:pt x="2343996" y="91440"/>
                    <a:pt x="2485290" y="90170"/>
                    <a:pt x="2588397" y="88900"/>
                  </a:cubicBezTo>
                  <a:cubicBezTo>
                    <a:pt x="2634222" y="88900"/>
                    <a:pt x="2676228" y="87630"/>
                    <a:pt x="2699141" y="87630"/>
                  </a:cubicBezTo>
                  <a:lnTo>
                    <a:pt x="2699141" y="85090"/>
                  </a:lnTo>
                  <a:lnTo>
                    <a:pt x="3012279" y="85090"/>
                  </a:lnTo>
                  <a:lnTo>
                    <a:pt x="3012279" y="87630"/>
                  </a:lnTo>
                  <a:cubicBezTo>
                    <a:pt x="3023735" y="86360"/>
                    <a:pt x="3035192" y="86360"/>
                    <a:pt x="3042829" y="85090"/>
                  </a:cubicBezTo>
                  <a:lnTo>
                    <a:pt x="3145936" y="85090"/>
                  </a:lnTo>
                  <a:cubicBezTo>
                    <a:pt x="3417068" y="85090"/>
                    <a:pt x="3699656" y="85090"/>
                    <a:pt x="3947875" y="81280"/>
                  </a:cubicBezTo>
                  <a:lnTo>
                    <a:pt x="3963150" y="81280"/>
                  </a:lnTo>
                  <a:cubicBezTo>
                    <a:pt x="3989882" y="81280"/>
                    <a:pt x="4012794" y="80010"/>
                    <a:pt x="4039526" y="80010"/>
                  </a:cubicBezTo>
                  <a:lnTo>
                    <a:pt x="4169363" y="77470"/>
                  </a:lnTo>
                  <a:lnTo>
                    <a:pt x="4142632" y="74930"/>
                  </a:lnTo>
                  <a:lnTo>
                    <a:pt x="4199913" y="74930"/>
                  </a:lnTo>
                  <a:cubicBezTo>
                    <a:pt x="4219007" y="78740"/>
                    <a:pt x="4253376" y="81280"/>
                    <a:pt x="4276289" y="83820"/>
                  </a:cubicBezTo>
                  <a:lnTo>
                    <a:pt x="4280107" y="77470"/>
                  </a:lnTo>
                  <a:lnTo>
                    <a:pt x="4283926" y="82550"/>
                  </a:lnTo>
                  <a:cubicBezTo>
                    <a:pt x="4295382" y="81280"/>
                    <a:pt x="4367938" y="82550"/>
                    <a:pt x="4429039" y="82550"/>
                  </a:cubicBezTo>
                  <a:lnTo>
                    <a:pt x="4604702" y="82550"/>
                  </a:lnTo>
                  <a:lnTo>
                    <a:pt x="4604702" y="78740"/>
                  </a:lnTo>
                  <a:cubicBezTo>
                    <a:pt x="4619977" y="78740"/>
                    <a:pt x="4631433" y="78740"/>
                    <a:pt x="4646708" y="77470"/>
                  </a:cubicBezTo>
                  <a:lnTo>
                    <a:pt x="4650527" y="77470"/>
                  </a:lnTo>
                  <a:cubicBezTo>
                    <a:pt x="4692533" y="76200"/>
                    <a:pt x="4738358" y="74930"/>
                    <a:pt x="4791821" y="73660"/>
                  </a:cubicBezTo>
                  <a:cubicBezTo>
                    <a:pt x="4788002" y="74930"/>
                    <a:pt x="4788002" y="76200"/>
                    <a:pt x="4784184" y="77470"/>
                  </a:cubicBezTo>
                  <a:cubicBezTo>
                    <a:pt x="4780364" y="83820"/>
                    <a:pt x="4803277" y="87630"/>
                    <a:pt x="4814734" y="88900"/>
                  </a:cubicBezTo>
                  <a:lnTo>
                    <a:pt x="4822371" y="88900"/>
                  </a:lnTo>
                  <a:cubicBezTo>
                    <a:pt x="4925478" y="90170"/>
                    <a:pt x="4944571" y="88900"/>
                    <a:pt x="4959846" y="85090"/>
                  </a:cubicBezTo>
                  <a:cubicBezTo>
                    <a:pt x="4963665" y="83820"/>
                    <a:pt x="4971302" y="82550"/>
                    <a:pt x="5059134" y="83820"/>
                  </a:cubicBezTo>
                  <a:lnTo>
                    <a:pt x="5066771" y="83820"/>
                  </a:lnTo>
                  <a:cubicBezTo>
                    <a:pt x="5078228" y="82550"/>
                    <a:pt x="5085866" y="81280"/>
                    <a:pt x="5089684" y="80010"/>
                  </a:cubicBezTo>
                  <a:cubicBezTo>
                    <a:pt x="5188972" y="78740"/>
                    <a:pt x="5223341" y="77470"/>
                    <a:pt x="5250072" y="76200"/>
                  </a:cubicBezTo>
                  <a:lnTo>
                    <a:pt x="5345541" y="78740"/>
                  </a:lnTo>
                  <a:cubicBezTo>
                    <a:pt x="5379910" y="80010"/>
                    <a:pt x="5399003" y="80010"/>
                    <a:pt x="5410460" y="81280"/>
                  </a:cubicBezTo>
                  <a:lnTo>
                    <a:pt x="5410460" y="90170"/>
                  </a:lnTo>
                  <a:lnTo>
                    <a:pt x="5864892" y="92710"/>
                  </a:lnTo>
                  <a:lnTo>
                    <a:pt x="5849617" y="91440"/>
                  </a:lnTo>
                  <a:cubicBezTo>
                    <a:pt x="5880167" y="90170"/>
                    <a:pt x="5941268" y="87630"/>
                    <a:pt x="5983274" y="87630"/>
                  </a:cubicBezTo>
                  <a:cubicBezTo>
                    <a:pt x="6074925" y="85090"/>
                    <a:pt x="6113112" y="83820"/>
                    <a:pt x="6127138" y="81280"/>
                  </a:cubicBezTo>
                  <a:lnTo>
                    <a:pt x="6137298" y="81280"/>
                  </a:lnTo>
                  <a:lnTo>
                    <a:pt x="6139838" y="85090"/>
                  </a:lnTo>
                  <a:lnTo>
                    <a:pt x="6139838" y="63500"/>
                  </a:lnTo>
                  <a:lnTo>
                    <a:pt x="6142378" y="63500"/>
                  </a:lnTo>
                  <a:lnTo>
                    <a:pt x="6141108" y="85090"/>
                  </a:lnTo>
                  <a:lnTo>
                    <a:pt x="6144918" y="83820"/>
                  </a:lnTo>
                  <a:cubicBezTo>
                    <a:pt x="6151268" y="82550"/>
                    <a:pt x="6176668" y="81280"/>
                    <a:pt x="6203338" y="80010"/>
                  </a:cubicBezTo>
                  <a:lnTo>
                    <a:pt x="6203338" y="85090"/>
                  </a:lnTo>
                  <a:cubicBezTo>
                    <a:pt x="6227468" y="86360"/>
                    <a:pt x="6247788" y="85090"/>
                    <a:pt x="6268108" y="82550"/>
                  </a:cubicBezTo>
                  <a:cubicBezTo>
                    <a:pt x="6294778" y="80010"/>
                    <a:pt x="6321448" y="77470"/>
                    <a:pt x="6358278" y="82550"/>
                  </a:cubicBezTo>
                  <a:cubicBezTo>
                    <a:pt x="6367168" y="82550"/>
                    <a:pt x="6379868" y="85090"/>
                    <a:pt x="6392568" y="86360"/>
                  </a:cubicBezTo>
                  <a:cubicBezTo>
                    <a:pt x="6420508" y="90170"/>
                    <a:pt x="6430668" y="91440"/>
                    <a:pt x="6435748" y="86360"/>
                  </a:cubicBezTo>
                  <a:lnTo>
                    <a:pt x="6437018" y="85090"/>
                  </a:lnTo>
                  <a:cubicBezTo>
                    <a:pt x="6444638" y="85090"/>
                    <a:pt x="6452258" y="85090"/>
                    <a:pt x="6461148" y="83820"/>
                  </a:cubicBezTo>
                  <a:cubicBezTo>
                    <a:pt x="6484008" y="82550"/>
                    <a:pt x="6506868" y="81280"/>
                    <a:pt x="6533538" y="85090"/>
                  </a:cubicBezTo>
                  <a:lnTo>
                    <a:pt x="6536078" y="85090"/>
                  </a:lnTo>
                  <a:cubicBezTo>
                    <a:pt x="6537348" y="85090"/>
                    <a:pt x="6538618" y="85090"/>
                    <a:pt x="6538618" y="83820"/>
                  </a:cubicBezTo>
                  <a:lnTo>
                    <a:pt x="6552588" y="86360"/>
                  </a:lnTo>
                  <a:cubicBezTo>
                    <a:pt x="6565288" y="88900"/>
                    <a:pt x="6588148" y="87630"/>
                    <a:pt x="6608468" y="86360"/>
                  </a:cubicBezTo>
                  <a:cubicBezTo>
                    <a:pt x="6618628" y="86360"/>
                    <a:pt x="6630058" y="85090"/>
                    <a:pt x="6636408" y="85090"/>
                  </a:cubicBezTo>
                  <a:lnTo>
                    <a:pt x="6637678" y="90170"/>
                  </a:lnTo>
                  <a:cubicBezTo>
                    <a:pt x="6659268" y="83820"/>
                    <a:pt x="6685938" y="83820"/>
                    <a:pt x="6716418" y="85090"/>
                  </a:cubicBezTo>
                  <a:cubicBezTo>
                    <a:pt x="6740548" y="86360"/>
                    <a:pt x="6768488" y="86360"/>
                    <a:pt x="6797697" y="83820"/>
                  </a:cubicBezTo>
                  <a:lnTo>
                    <a:pt x="6793888" y="87630"/>
                  </a:lnTo>
                  <a:lnTo>
                    <a:pt x="6816747" y="85090"/>
                  </a:lnTo>
                  <a:cubicBezTo>
                    <a:pt x="6819288" y="85090"/>
                    <a:pt x="6821828" y="85090"/>
                    <a:pt x="6825638" y="83820"/>
                  </a:cubicBezTo>
                  <a:lnTo>
                    <a:pt x="6826908" y="90170"/>
                  </a:lnTo>
                  <a:cubicBezTo>
                    <a:pt x="6843418" y="88900"/>
                    <a:pt x="6859928" y="87630"/>
                    <a:pt x="6881518" y="88900"/>
                  </a:cubicBezTo>
                  <a:lnTo>
                    <a:pt x="6885328" y="88900"/>
                  </a:lnTo>
                  <a:lnTo>
                    <a:pt x="6895488" y="90170"/>
                  </a:lnTo>
                  <a:lnTo>
                    <a:pt x="6895488" y="109220"/>
                  </a:lnTo>
                  <a:lnTo>
                    <a:pt x="6908188" y="109220"/>
                  </a:lnTo>
                  <a:lnTo>
                    <a:pt x="6908188" y="115570"/>
                  </a:lnTo>
                  <a:cubicBezTo>
                    <a:pt x="6906918" y="129540"/>
                    <a:pt x="6905647" y="138430"/>
                    <a:pt x="6903108" y="148590"/>
                  </a:cubicBezTo>
                  <a:lnTo>
                    <a:pt x="6903108" y="151130"/>
                  </a:lnTo>
                  <a:cubicBezTo>
                    <a:pt x="6898028" y="176530"/>
                    <a:pt x="6894218" y="201930"/>
                    <a:pt x="6895488" y="271780"/>
                  </a:cubicBezTo>
                  <a:lnTo>
                    <a:pt x="6899297" y="271780"/>
                  </a:lnTo>
                  <a:cubicBezTo>
                    <a:pt x="6898028" y="293370"/>
                    <a:pt x="6896758" y="311150"/>
                    <a:pt x="6894218" y="321310"/>
                  </a:cubicBezTo>
                  <a:cubicBezTo>
                    <a:pt x="6894218" y="369570"/>
                    <a:pt x="6895488" y="372110"/>
                    <a:pt x="6901838" y="372110"/>
                  </a:cubicBezTo>
                  <a:cubicBezTo>
                    <a:pt x="6901838" y="384810"/>
                    <a:pt x="6903108" y="394970"/>
                    <a:pt x="6905647" y="407670"/>
                  </a:cubicBezTo>
                  <a:cubicBezTo>
                    <a:pt x="6906918" y="417830"/>
                    <a:pt x="6909458" y="429260"/>
                    <a:pt x="6909458" y="443230"/>
                  </a:cubicBezTo>
                  <a:lnTo>
                    <a:pt x="6904378" y="443230"/>
                  </a:lnTo>
                  <a:lnTo>
                    <a:pt x="6904378" y="449580"/>
                  </a:lnTo>
                  <a:cubicBezTo>
                    <a:pt x="6901838" y="513080"/>
                    <a:pt x="6905647" y="520700"/>
                    <a:pt x="6909458" y="528320"/>
                  </a:cubicBezTo>
                  <a:cubicBezTo>
                    <a:pt x="6910728" y="530860"/>
                    <a:pt x="6911997" y="534670"/>
                    <a:pt x="6913268" y="544830"/>
                  </a:cubicBezTo>
                  <a:lnTo>
                    <a:pt x="6904378" y="546100"/>
                  </a:lnTo>
                  <a:close/>
                  <a:moveTo>
                    <a:pt x="6908188" y="756920"/>
                  </a:moveTo>
                  <a:lnTo>
                    <a:pt x="6905647" y="751840"/>
                  </a:lnTo>
                  <a:lnTo>
                    <a:pt x="6906918" y="745490"/>
                  </a:lnTo>
                  <a:cubicBezTo>
                    <a:pt x="6908188" y="750570"/>
                    <a:pt x="6908188" y="754380"/>
                    <a:pt x="6908188" y="756920"/>
                  </a:cubicBezTo>
                  <a:close/>
                  <a:moveTo>
                    <a:pt x="73660" y="4620943"/>
                  </a:moveTo>
                  <a:lnTo>
                    <a:pt x="76200" y="4626023"/>
                  </a:lnTo>
                  <a:lnTo>
                    <a:pt x="74930" y="4632373"/>
                  </a:lnTo>
                  <a:cubicBezTo>
                    <a:pt x="73660" y="4628563"/>
                    <a:pt x="73660" y="4624753"/>
                    <a:pt x="73660" y="4620943"/>
                  </a:cubicBezTo>
                  <a:close/>
                  <a:moveTo>
                    <a:pt x="6943747" y="628650"/>
                  </a:moveTo>
                  <a:lnTo>
                    <a:pt x="6943747" y="619760"/>
                  </a:lnTo>
                  <a:cubicBezTo>
                    <a:pt x="6943747" y="623570"/>
                    <a:pt x="6945018" y="626110"/>
                    <a:pt x="6945018" y="628650"/>
                  </a:cubicBezTo>
                  <a:lnTo>
                    <a:pt x="6943747" y="628650"/>
                  </a:lnTo>
                  <a:close/>
                  <a:moveTo>
                    <a:pt x="6972958" y="1822420"/>
                  </a:moveTo>
                  <a:lnTo>
                    <a:pt x="6969147" y="1819770"/>
                  </a:lnTo>
                  <a:cubicBezTo>
                    <a:pt x="6970418" y="1819770"/>
                    <a:pt x="6971688" y="1822420"/>
                    <a:pt x="6972958" y="1822420"/>
                  </a:cubicBezTo>
                  <a:close/>
                </a:path>
              </a:pathLst>
            </a:custGeom>
            <a:solidFill>
              <a:srgbClr val="D1C195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005009" y="4174614"/>
            <a:ext cx="3233230" cy="1124960"/>
            <a:chOff x="0" y="0"/>
            <a:chExt cx="851550" cy="2962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51550" cy="296286"/>
            </a:xfrm>
            <a:custGeom>
              <a:avLst/>
              <a:gdLst/>
              <a:ahLst/>
              <a:cxnLst/>
              <a:rect l="l" t="t" r="r" b="b"/>
              <a:pathLst>
                <a:path w="851550" h="296286">
                  <a:moveTo>
                    <a:pt x="0" y="0"/>
                  </a:moveTo>
                  <a:lnTo>
                    <a:pt x="851550" y="0"/>
                  </a:lnTo>
                  <a:lnTo>
                    <a:pt x="851550" y="296286"/>
                  </a:lnTo>
                  <a:lnTo>
                    <a:pt x="0" y="296286"/>
                  </a:lnTo>
                  <a:close/>
                </a:path>
              </a:pathLst>
            </a:custGeom>
            <a:solidFill>
              <a:srgbClr val="D1C195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391000" y="4277137"/>
            <a:ext cx="4499348" cy="90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聯合國世界糧食計劃署</a:t>
            </a:r>
            <a:endParaRPr lang="en-US" sz="24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15個範疇工作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3852692" y="4890905"/>
            <a:ext cx="3899986" cy="3001889"/>
            <a:chOff x="0" y="0"/>
            <a:chExt cx="6981848" cy="5374053"/>
          </a:xfrm>
        </p:grpSpPr>
        <p:sp>
          <p:nvSpPr>
            <p:cNvPr id="34" name="Freeform 34"/>
            <p:cNvSpPr/>
            <p:nvPr/>
          </p:nvSpPr>
          <p:spPr>
            <a:xfrm>
              <a:off x="0" y="-2540"/>
              <a:ext cx="6981848" cy="5376593"/>
            </a:xfrm>
            <a:custGeom>
              <a:avLst/>
              <a:gdLst/>
              <a:ahLst/>
              <a:cxnLst/>
              <a:rect l="l" t="t" r="r" b="b"/>
              <a:pathLst>
                <a:path w="6981848" h="5376593">
                  <a:moveTo>
                    <a:pt x="6979308" y="1334818"/>
                  </a:moveTo>
                  <a:lnTo>
                    <a:pt x="6981848" y="1303018"/>
                  </a:lnTo>
                  <a:lnTo>
                    <a:pt x="6975498" y="1310968"/>
                  </a:lnTo>
                  <a:lnTo>
                    <a:pt x="6975498" y="1260618"/>
                  </a:lnTo>
                  <a:cubicBezTo>
                    <a:pt x="6975498" y="1257968"/>
                    <a:pt x="6974228" y="1250018"/>
                    <a:pt x="6972958" y="1239418"/>
                  </a:cubicBezTo>
                  <a:lnTo>
                    <a:pt x="6972958" y="1234118"/>
                  </a:lnTo>
                  <a:lnTo>
                    <a:pt x="6971688" y="1234118"/>
                  </a:lnTo>
                  <a:cubicBezTo>
                    <a:pt x="6970418" y="1223518"/>
                    <a:pt x="6966608" y="1223518"/>
                    <a:pt x="6965338" y="1223518"/>
                  </a:cubicBezTo>
                  <a:cubicBezTo>
                    <a:pt x="6965338" y="1138717"/>
                    <a:pt x="6966608" y="1051267"/>
                    <a:pt x="6967878" y="966467"/>
                  </a:cubicBezTo>
                  <a:cubicBezTo>
                    <a:pt x="6967878" y="942616"/>
                    <a:pt x="6969148" y="921416"/>
                    <a:pt x="6969148" y="897566"/>
                  </a:cubicBezTo>
                  <a:lnTo>
                    <a:pt x="6972958" y="897566"/>
                  </a:lnTo>
                  <a:lnTo>
                    <a:pt x="6972958" y="847090"/>
                  </a:lnTo>
                  <a:lnTo>
                    <a:pt x="6976768" y="847090"/>
                  </a:lnTo>
                  <a:lnTo>
                    <a:pt x="6976768" y="816610"/>
                  </a:lnTo>
                  <a:cubicBezTo>
                    <a:pt x="6979308" y="781050"/>
                    <a:pt x="6981848" y="726440"/>
                    <a:pt x="6979308" y="692150"/>
                  </a:cubicBezTo>
                  <a:cubicBezTo>
                    <a:pt x="6980578" y="674370"/>
                    <a:pt x="6978038" y="652780"/>
                    <a:pt x="6976768" y="641350"/>
                  </a:cubicBezTo>
                  <a:lnTo>
                    <a:pt x="6978038" y="641350"/>
                  </a:lnTo>
                  <a:lnTo>
                    <a:pt x="6974228" y="542290"/>
                  </a:lnTo>
                  <a:lnTo>
                    <a:pt x="6975498" y="541020"/>
                  </a:lnTo>
                  <a:lnTo>
                    <a:pt x="6975498" y="537210"/>
                  </a:lnTo>
                  <a:cubicBezTo>
                    <a:pt x="6975498" y="502920"/>
                    <a:pt x="6974228" y="468630"/>
                    <a:pt x="6974228" y="431800"/>
                  </a:cubicBezTo>
                  <a:cubicBezTo>
                    <a:pt x="6971688" y="361950"/>
                    <a:pt x="6970418" y="290830"/>
                    <a:pt x="6976768" y="213360"/>
                  </a:cubicBezTo>
                  <a:lnTo>
                    <a:pt x="6976768" y="207010"/>
                  </a:lnTo>
                  <a:cubicBezTo>
                    <a:pt x="6975498" y="191770"/>
                    <a:pt x="6975498" y="176530"/>
                    <a:pt x="6975498" y="158750"/>
                  </a:cubicBezTo>
                  <a:lnTo>
                    <a:pt x="6975498" y="80010"/>
                  </a:lnTo>
                  <a:lnTo>
                    <a:pt x="6980578" y="59690"/>
                  </a:lnTo>
                  <a:lnTo>
                    <a:pt x="6980578" y="8890"/>
                  </a:lnTo>
                  <a:lnTo>
                    <a:pt x="6974228" y="8890"/>
                  </a:lnTo>
                  <a:cubicBezTo>
                    <a:pt x="6936128" y="8890"/>
                    <a:pt x="6880248" y="7620"/>
                    <a:pt x="6865008" y="7620"/>
                  </a:cubicBezTo>
                  <a:cubicBezTo>
                    <a:pt x="6837068" y="7620"/>
                    <a:pt x="6821828" y="7620"/>
                    <a:pt x="6814208" y="8890"/>
                  </a:cubicBezTo>
                  <a:cubicBezTo>
                    <a:pt x="6781188" y="0"/>
                    <a:pt x="6702448" y="1270"/>
                    <a:pt x="6626248" y="3810"/>
                  </a:cubicBezTo>
                  <a:cubicBezTo>
                    <a:pt x="6588148" y="5080"/>
                    <a:pt x="6551318" y="5080"/>
                    <a:pt x="6525918" y="3810"/>
                  </a:cubicBezTo>
                  <a:lnTo>
                    <a:pt x="6522108" y="3810"/>
                  </a:lnTo>
                  <a:lnTo>
                    <a:pt x="6519568" y="10160"/>
                  </a:lnTo>
                  <a:cubicBezTo>
                    <a:pt x="6468768" y="10160"/>
                    <a:pt x="6419238" y="11430"/>
                    <a:pt x="6354468" y="13970"/>
                  </a:cubicBezTo>
                  <a:lnTo>
                    <a:pt x="6343038" y="13970"/>
                  </a:lnTo>
                  <a:lnTo>
                    <a:pt x="6344308" y="16510"/>
                  </a:lnTo>
                  <a:lnTo>
                    <a:pt x="6311288" y="16510"/>
                  </a:lnTo>
                  <a:lnTo>
                    <a:pt x="6311288" y="21590"/>
                  </a:lnTo>
                  <a:cubicBezTo>
                    <a:pt x="6288428" y="21590"/>
                    <a:pt x="6264298" y="20320"/>
                    <a:pt x="6237628" y="19050"/>
                  </a:cubicBezTo>
                  <a:cubicBezTo>
                    <a:pt x="6214768" y="17780"/>
                    <a:pt x="6191908" y="17780"/>
                    <a:pt x="6169048" y="16510"/>
                  </a:cubicBezTo>
                  <a:lnTo>
                    <a:pt x="6169048" y="15240"/>
                  </a:lnTo>
                  <a:cubicBezTo>
                    <a:pt x="6161428" y="13970"/>
                    <a:pt x="6152538" y="13970"/>
                    <a:pt x="6144918" y="12700"/>
                  </a:cubicBezTo>
                  <a:lnTo>
                    <a:pt x="6143648" y="44450"/>
                  </a:lnTo>
                  <a:lnTo>
                    <a:pt x="6139838" y="44450"/>
                  </a:lnTo>
                  <a:lnTo>
                    <a:pt x="6139838" y="13970"/>
                  </a:lnTo>
                  <a:cubicBezTo>
                    <a:pt x="6017643" y="10160"/>
                    <a:pt x="5861074" y="12700"/>
                    <a:pt x="5708323" y="15240"/>
                  </a:cubicBezTo>
                  <a:cubicBezTo>
                    <a:pt x="5551754" y="17780"/>
                    <a:pt x="5402823" y="20320"/>
                    <a:pt x="5265347" y="16510"/>
                  </a:cubicBezTo>
                  <a:cubicBezTo>
                    <a:pt x="5200428" y="17780"/>
                    <a:pt x="5150784" y="17780"/>
                    <a:pt x="5108778" y="16510"/>
                  </a:cubicBezTo>
                  <a:lnTo>
                    <a:pt x="5108778" y="15240"/>
                  </a:lnTo>
                  <a:lnTo>
                    <a:pt x="4978940" y="12700"/>
                  </a:lnTo>
                  <a:lnTo>
                    <a:pt x="4978940" y="16510"/>
                  </a:lnTo>
                  <a:cubicBezTo>
                    <a:pt x="4936934" y="16510"/>
                    <a:pt x="4891109" y="17780"/>
                    <a:pt x="4841465" y="17780"/>
                  </a:cubicBezTo>
                  <a:lnTo>
                    <a:pt x="4810915" y="12700"/>
                  </a:lnTo>
                  <a:lnTo>
                    <a:pt x="4791821" y="12700"/>
                  </a:lnTo>
                  <a:cubicBezTo>
                    <a:pt x="4742177" y="11430"/>
                    <a:pt x="4719265" y="11430"/>
                    <a:pt x="4711627" y="19050"/>
                  </a:cubicBezTo>
                  <a:lnTo>
                    <a:pt x="4711627" y="21590"/>
                  </a:lnTo>
                  <a:cubicBezTo>
                    <a:pt x="4692533" y="22860"/>
                    <a:pt x="4673439" y="22860"/>
                    <a:pt x="4658165" y="24130"/>
                  </a:cubicBezTo>
                  <a:cubicBezTo>
                    <a:pt x="4619977" y="19050"/>
                    <a:pt x="4570333" y="20320"/>
                    <a:pt x="4513051" y="20320"/>
                  </a:cubicBezTo>
                  <a:cubicBezTo>
                    <a:pt x="4455770" y="21590"/>
                    <a:pt x="4394670" y="21590"/>
                    <a:pt x="4352664" y="16510"/>
                  </a:cubicBezTo>
                  <a:lnTo>
                    <a:pt x="4348845" y="15240"/>
                  </a:lnTo>
                  <a:lnTo>
                    <a:pt x="4341207" y="15240"/>
                  </a:lnTo>
                  <a:cubicBezTo>
                    <a:pt x="4322113" y="16510"/>
                    <a:pt x="4245738" y="17780"/>
                    <a:pt x="4173182" y="19050"/>
                  </a:cubicBezTo>
                  <a:cubicBezTo>
                    <a:pt x="4104444" y="20320"/>
                    <a:pt x="4028069" y="21590"/>
                    <a:pt x="3966969" y="22860"/>
                  </a:cubicBezTo>
                  <a:cubicBezTo>
                    <a:pt x="3955513" y="20320"/>
                    <a:pt x="3932600" y="19050"/>
                    <a:pt x="3905869" y="19050"/>
                  </a:cubicBezTo>
                  <a:cubicBezTo>
                    <a:pt x="3818037" y="20320"/>
                    <a:pt x="3718749" y="21590"/>
                    <a:pt x="3596549" y="21590"/>
                  </a:cubicBezTo>
                  <a:lnTo>
                    <a:pt x="3592731" y="20320"/>
                  </a:lnTo>
                  <a:lnTo>
                    <a:pt x="3573637" y="21590"/>
                  </a:lnTo>
                  <a:cubicBezTo>
                    <a:pt x="3493443" y="21590"/>
                    <a:pt x="3413249" y="20320"/>
                    <a:pt x="3333055" y="20320"/>
                  </a:cubicBezTo>
                  <a:lnTo>
                    <a:pt x="3333055" y="17780"/>
                  </a:lnTo>
                  <a:cubicBezTo>
                    <a:pt x="3310142" y="19050"/>
                    <a:pt x="3287230" y="19050"/>
                    <a:pt x="3268136" y="20320"/>
                  </a:cubicBezTo>
                  <a:lnTo>
                    <a:pt x="3237586" y="20320"/>
                  </a:lnTo>
                  <a:cubicBezTo>
                    <a:pt x="3050467" y="19050"/>
                    <a:pt x="2855710" y="17780"/>
                    <a:pt x="2657135" y="17780"/>
                  </a:cubicBezTo>
                  <a:lnTo>
                    <a:pt x="2649497" y="17780"/>
                  </a:lnTo>
                  <a:lnTo>
                    <a:pt x="2638041" y="22860"/>
                  </a:lnTo>
                  <a:lnTo>
                    <a:pt x="2638041" y="27940"/>
                  </a:lnTo>
                  <a:lnTo>
                    <a:pt x="2630403" y="27940"/>
                  </a:lnTo>
                  <a:lnTo>
                    <a:pt x="2393640" y="16510"/>
                  </a:lnTo>
                  <a:cubicBezTo>
                    <a:pt x="2359271" y="16510"/>
                    <a:pt x="2340178" y="19050"/>
                    <a:pt x="2317265" y="20320"/>
                  </a:cubicBezTo>
                  <a:cubicBezTo>
                    <a:pt x="2282896" y="22860"/>
                    <a:pt x="2252346" y="26670"/>
                    <a:pt x="2153058" y="21590"/>
                  </a:cubicBezTo>
                  <a:lnTo>
                    <a:pt x="2153058" y="24130"/>
                  </a:lnTo>
                  <a:lnTo>
                    <a:pt x="1912476" y="24130"/>
                  </a:lnTo>
                  <a:cubicBezTo>
                    <a:pt x="1633707" y="24130"/>
                    <a:pt x="1312931" y="24130"/>
                    <a:pt x="1064712" y="19050"/>
                  </a:cubicBezTo>
                  <a:lnTo>
                    <a:pt x="961605" y="17780"/>
                  </a:lnTo>
                  <a:lnTo>
                    <a:pt x="1003612" y="24130"/>
                  </a:lnTo>
                  <a:lnTo>
                    <a:pt x="980699" y="24130"/>
                  </a:lnTo>
                  <a:cubicBezTo>
                    <a:pt x="88141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3116"/>
                    <a:pt x="6350" y="889616"/>
                    <a:pt x="6350" y="1006217"/>
                  </a:cubicBezTo>
                  <a:lnTo>
                    <a:pt x="10160" y="1006217"/>
                  </a:lnTo>
                  <a:lnTo>
                    <a:pt x="10160" y="1019467"/>
                  </a:lnTo>
                  <a:lnTo>
                    <a:pt x="19050" y="1022117"/>
                  </a:lnTo>
                  <a:lnTo>
                    <a:pt x="19050" y="1059217"/>
                  </a:lnTo>
                  <a:lnTo>
                    <a:pt x="12700" y="1059217"/>
                  </a:lnTo>
                  <a:lnTo>
                    <a:pt x="16510" y="1165217"/>
                  </a:lnTo>
                  <a:lnTo>
                    <a:pt x="16510" y="1181117"/>
                  </a:lnTo>
                  <a:cubicBezTo>
                    <a:pt x="13970" y="1279168"/>
                    <a:pt x="10160" y="1379868"/>
                    <a:pt x="16510" y="1448768"/>
                  </a:cubicBezTo>
                  <a:cubicBezTo>
                    <a:pt x="16510" y="1454068"/>
                    <a:pt x="16510" y="1456718"/>
                    <a:pt x="15240" y="1459368"/>
                  </a:cubicBezTo>
                  <a:lnTo>
                    <a:pt x="12700" y="1462018"/>
                  </a:lnTo>
                  <a:lnTo>
                    <a:pt x="12700" y="1472618"/>
                  </a:lnTo>
                  <a:cubicBezTo>
                    <a:pt x="13970" y="1499119"/>
                    <a:pt x="13970" y="1538869"/>
                    <a:pt x="15240" y="1581269"/>
                  </a:cubicBezTo>
                  <a:cubicBezTo>
                    <a:pt x="16510" y="1666069"/>
                    <a:pt x="19050" y="1761469"/>
                    <a:pt x="21590" y="1806520"/>
                  </a:cubicBezTo>
                  <a:cubicBezTo>
                    <a:pt x="21590" y="1811820"/>
                    <a:pt x="20320" y="1817120"/>
                    <a:pt x="20320" y="1819770"/>
                  </a:cubicBezTo>
                  <a:cubicBezTo>
                    <a:pt x="20320" y="1822420"/>
                    <a:pt x="19050" y="1825070"/>
                    <a:pt x="19050" y="1827720"/>
                  </a:cubicBezTo>
                  <a:lnTo>
                    <a:pt x="21590" y="1827720"/>
                  </a:lnTo>
                  <a:lnTo>
                    <a:pt x="21590" y="1830370"/>
                  </a:lnTo>
                  <a:cubicBezTo>
                    <a:pt x="15240" y="1891320"/>
                    <a:pt x="17780" y="2018521"/>
                    <a:pt x="20320" y="2132471"/>
                  </a:cubicBezTo>
                  <a:cubicBezTo>
                    <a:pt x="21590" y="2217271"/>
                    <a:pt x="24130" y="2323271"/>
                    <a:pt x="20320" y="2344472"/>
                  </a:cubicBezTo>
                  <a:lnTo>
                    <a:pt x="16510" y="2344472"/>
                  </a:lnTo>
                  <a:lnTo>
                    <a:pt x="17780" y="2548522"/>
                  </a:lnTo>
                  <a:lnTo>
                    <a:pt x="11430" y="2548522"/>
                  </a:lnTo>
                  <a:cubicBezTo>
                    <a:pt x="11430" y="2572373"/>
                    <a:pt x="10160" y="2593572"/>
                    <a:pt x="10160" y="2614773"/>
                  </a:cubicBezTo>
                  <a:lnTo>
                    <a:pt x="8890" y="2612123"/>
                  </a:lnTo>
                  <a:lnTo>
                    <a:pt x="10160" y="2643923"/>
                  </a:lnTo>
                  <a:lnTo>
                    <a:pt x="10160" y="2651873"/>
                  </a:lnTo>
                  <a:lnTo>
                    <a:pt x="13970" y="2850624"/>
                  </a:lnTo>
                  <a:lnTo>
                    <a:pt x="21590" y="2850624"/>
                  </a:lnTo>
                  <a:cubicBezTo>
                    <a:pt x="22860" y="2863874"/>
                    <a:pt x="22860" y="2877124"/>
                    <a:pt x="24130" y="2887724"/>
                  </a:cubicBezTo>
                  <a:lnTo>
                    <a:pt x="22860" y="2885073"/>
                  </a:lnTo>
                  <a:lnTo>
                    <a:pt x="21590" y="2927474"/>
                  </a:lnTo>
                  <a:cubicBezTo>
                    <a:pt x="20320" y="2969874"/>
                    <a:pt x="20320" y="3004324"/>
                    <a:pt x="20320" y="3036124"/>
                  </a:cubicBezTo>
                  <a:cubicBezTo>
                    <a:pt x="17780" y="3052024"/>
                    <a:pt x="15240" y="3067924"/>
                    <a:pt x="13970" y="3086474"/>
                  </a:cubicBezTo>
                  <a:lnTo>
                    <a:pt x="12700" y="3094425"/>
                  </a:lnTo>
                  <a:lnTo>
                    <a:pt x="12700" y="3099724"/>
                  </a:lnTo>
                  <a:cubicBezTo>
                    <a:pt x="13970" y="3102375"/>
                    <a:pt x="15240" y="3112974"/>
                    <a:pt x="16510" y="3160675"/>
                  </a:cubicBezTo>
                  <a:cubicBezTo>
                    <a:pt x="16510" y="3224275"/>
                    <a:pt x="19050" y="3277275"/>
                    <a:pt x="22860" y="3359425"/>
                  </a:cubicBezTo>
                  <a:lnTo>
                    <a:pt x="12700" y="3436275"/>
                  </a:lnTo>
                  <a:cubicBezTo>
                    <a:pt x="8890" y="3465426"/>
                    <a:pt x="8890" y="3473376"/>
                    <a:pt x="8890" y="3486626"/>
                  </a:cubicBezTo>
                  <a:cubicBezTo>
                    <a:pt x="8890" y="3497226"/>
                    <a:pt x="8890" y="3513126"/>
                    <a:pt x="5080" y="3558176"/>
                  </a:cubicBezTo>
                  <a:lnTo>
                    <a:pt x="8890" y="3560826"/>
                  </a:lnTo>
                  <a:cubicBezTo>
                    <a:pt x="10160" y="3576726"/>
                    <a:pt x="10160" y="3637676"/>
                    <a:pt x="10160" y="3677427"/>
                  </a:cubicBezTo>
                  <a:cubicBezTo>
                    <a:pt x="10160" y="3756927"/>
                    <a:pt x="10160" y="3786077"/>
                    <a:pt x="12700" y="3794027"/>
                  </a:cubicBezTo>
                  <a:cubicBezTo>
                    <a:pt x="10160" y="3831127"/>
                    <a:pt x="8890" y="3865577"/>
                    <a:pt x="8890" y="3902678"/>
                  </a:cubicBezTo>
                  <a:cubicBezTo>
                    <a:pt x="7620" y="3945077"/>
                    <a:pt x="7620" y="3990128"/>
                    <a:pt x="2540" y="4045778"/>
                  </a:cubicBezTo>
                  <a:lnTo>
                    <a:pt x="0" y="4077578"/>
                  </a:lnTo>
                  <a:lnTo>
                    <a:pt x="6350" y="4069628"/>
                  </a:lnTo>
                  <a:lnTo>
                    <a:pt x="6350" y="4119978"/>
                  </a:lnTo>
                  <a:cubicBezTo>
                    <a:pt x="6350" y="4122628"/>
                    <a:pt x="7620" y="4130578"/>
                    <a:pt x="8890" y="4141178"/>
                  </a:cubicBezTo>
                  <a:lnTo>
                    <a:pt x="8890" y="4146478"/>
                  </a:lnTo>
                  <a:lnTo>
                    <a:pt x="10160" y="4146478"/>
                  </a:lnTo>
                  <a:cubicBezTo>
                    <a:pt x="11430" y="4157078"/>
                    <a:pt x="15240" y="4157078"/>
                    <a:pt x="16510" y="4157078"/>
                  </a:cubicBezTo>
                  <a:cubicBezTo>
                    <a:pt x="16510" y="4241879"/>
                    <a:pt x="15240" y="4329329"/>
                    <a:pt x="13970" y="4414129"/>
                  </a:cubicBezTo>
                  <a:cubicBezTo>
                    <a:pt x="13970" y="4437979"/>
                    <a:pt x="12700" y="4459180"/>
                    <a:pt x="12700" y="4483029"/>
                  </a:cubicBezTo>
                  <a:lnTo>
                    <a:pt x="8890" y="4483029"/>
                  </a:lnTo>
                  <a:lnTo>
                    <a:pt x="8890" y="4529503"/>
                  </a:lnTo>
                  <a:lnTo>
                    <a:pt x="6350" y="4529503"/>
                  </a:lnTo>
                  <a:lnTo>
                    <a:pt x="6350" y="4559983"/>
                  </a:lnTo>
                  <a:cubicBezTo>
                    <a:pt x="3810" y="4595543"/>
                    <a:pt x="1270" y="4650153"/>
                    <a:pt x="3810" y="4684443"/>
                  </a:cubicBezTo>
                  <a:cubicBezTo>
                    <a:pt x="2540" y="4702223"/>
                    <a:pt x="5080" y="4723813"/>
                    <a:pt x="6350" y="4735243"/>
                  </a:cubicBezTo>
                  <a:lnTo>
                    <a:pt x="5080" y="4735243"/>
                  </a:lnTo>
                  <a:lnTo>
                    <a:pt x="8890" y="4834303"/>
                  </a:lnTo>
                  <a:lnTo>
                    <a:pt x="7620" y="4835573"/>
                  </a:lnTo>
                  <a:lnTo>
                    <a:pt x="7620" y="4839383"/>
                  </a:lnTo>
                  <a:cubicBezTo>
                    <a:pt x="7620" y="4873673"/>
                    <a:pt x="8890" y="4907963"/>
                    <a:pt x="8890" y="4944793"/>
                  </a:cubicBezTo>
                  <a:cubicBezTo>
                    <a:pt x="11430" y="5014643"/>
                    <a:pt x="12700" y="5085763"/>
                    <a:pt x="6350" y="5163233"/>
                  </a:cubicBezTo>
                  <a:lnTo>
                    <a:pt x="6350" y="5169583"/>
                  </a:lnTo>
                  <a:cubicBezTo>
                    <a:pt x="7620" y="5184823"/>
                    <a:pt x="7620" y="5200063"/>
                    <a:pt x="7620" y="5217843"/>
                  </a:cubicBezTo>
                  <a:lnTo>
                    <a:pt x="7620" y="5296583"/>
                  </a:lnTo>
                  <a:lnTo>
                    <a:pt x="2540" y="5316903"/>
                  </a:lnTo>
                  <a:lnTo>
                    <a:pt x="2540" y="5367703"/>
                  </a:lnTo>
                  <a:lnTo>
                    <a:pt x="8890" y="5367703"/>
                  </a:lnTo>
                  <a:cubicBezTo>
                    <a:pt x="46990" y="5367703"/>
                    <a:pt x="102870" y="5368973"/>
                    <a:pt x="118110" y="5368973"/>
                  </a:cubicBezTo>
                  <a:cubicBezTo>
                    <a:pt x="146050" y="5368973"/>
                    <a:pt x="161290" y="5368973"/>
                    <a:pt x="168910" y="5367703"/>
                  </a:cubicBezTo>
                  <a:cubicBezTo>
                    <a:pt x="189230" y="5372783"/>
                    <a:pt x="227330" y="5374053"/>
                    <a:pt x="271780" y="5374053"/>
                  </a:cubicBezTo>
                  <a:cubicBezTo>
                    <a:pt x="298450" y="5374053"/>
                    <a:pt x="327660" y="5374053"/>
                    <a:pt x="356870" y="5372783"/>
                  </a:cubicBezTo>
                  <a:cubicBezTo>
                    <a:pt x="394970" y="5371513"/>
                    <a:pt x="431800" y="5371513"/>
                    <a:pt x="457200" y="5372783"/>
                  </a:cubicBezTo>
                  <a:lnTo>
                    <a:pt x="461010" y="5372783"/>
                  </a:lnTo>
                  <a:lnTo>
                    <a:pt x="463550" y="5366433"/>
                  </a:lnTo>
                  <a:cubicBezTo>
                    <a:pt x="514350" y="5366433"/>
                    <a:pt x="563880" y="5365163"/>
                    <a:pt x="628650" y="5362623"/>
                  </a:cubicBezTo>
                  <a:lnTo>
                    <a:pt x="640080" y="5362623"/>
                  </a:lnTo>
                  <a:lnTo>
                    <a:pt x="638810" y="5360083"/>
                  </a:lnTo>
                  <a:lnTo>
                    <a:pt x="671830" y="5360083"/>
                  </a:lnTo>
                  <a:lnTo>
                    <a:pt x="671830" y="5355003"/>
                  </a:lnTo>
                  <a:cubicBezTo>
                    <a:pt x="694690" y="5355003"/>
                    <a:pt x="718820" y="5356273"/>
                    <a:pt x="745490" y="5357543"/>
                  </a:cubicBezTo>
                  <a:cubicBezTo>
                    <a:pt x="763270" y="5358813"/>
                    <a:pt x="781050" y="5358813"/>
                    <a:pt x="798830" y="5360083"/>
                  </a:cubicBezTo>
                  <a:lnTo>
                    <a:pt x="798830" y="5371513"/>
                  </a:lnTo>
                  <a:lnTo>
                    <a:pt x="1057074" y="5371513"/>
                  </a:lnTo>
                  <a:cubicBezTo>
                    <a:pt x="1129631" y="5371513"/>
                    <a:pt x="1198368" y="5370243"/>
                    <a:pt x="1270925" y="5368973"/>
                  </a:cubicBezTo>
                  <a:cubicBezTo>
                    <a:pt x="1427494" y="5366433"/>
                    <a:pt x="1576425" y="5363893"/>
                    <a:pt x="1713901" y="5367703"/>
                  </a:cubicBezTo>
                  <a:cubicBezTo>
                    <a:pt x="1778820" y="5366433"/>
                    <a:pt x="1828464" y="5366433"/>
                    <a:pt x="1870470" y="5367703"/>
                  </a:cubicBezTo>
                  <a:lnTo>
                    <a:pt x="1870470" y="5368973"/>
                  </a:lnTo>
                  <a:lnTo>
                    <a:pt x="1897201" y="5368973"/>
                  </a:lnTo>
                  <a:lnTo>
                    <a:pt x="1996489" y="5371513"/>
                  </a:lnTo>
                  <a:lnTo>
                    <a:pt x="1996489" y="5367703"/>
                  </a:lnTo>
                  <a:cubicBezTo>
                    <a:pt x="2038495" y="5367703"/>
                    <a:pt x="2084321" y="5366433"/>
                    <a:pt x="2133964" y="5366433"/>
                  </a:cubicBezTo>
                  <a:lnTo>
                    <a:pt x="2168333" y="5372783"/>
                  </a:lnTo>
                  <a:lnTo>
                    <a:pt x="2191246" y="5372783"/>
                  </a:lnTo>
                  <a:cubicBezTo>
                    <a:pt x="2240890" y="5374053"/>
                    <a:pt x="2263802" y="5374053"/>
                    <a:pt x="2271440" y="5366433"/>
                  </a:cubicBezTo>
                  <a:lnTo>
                    <a:pt x="2271440" y="5363893"/>
                  </a:lnTo>
                  <a:cubicBezTo>
                    <a:pt x="2290534" y="5362623"/>
                    <a:pt x="2309627" y="5362623"/>
                    <a:pt x="2324902" y="5361353"/>
                  </a:cubicBezTo>
                  <a:cubicBezTo>
                    <a:pt x="2363090" y="5366433"/>
                    <a:pt x="2412734" y="5365163"/>
                    <a:pt x="2470015" y="5365163"/>
                  </a:cubicBezTo>
                  <a:cubicBezTo>
                    <a:pt x="2527297" y="5363893"/>
                    <a:pt x="2588397" y="5363893"/>
                    <a:pt x="2630403" y="5368973"/>
                  </a:cubicBezTo>
                  <a:lnTo>
                    <a:pt x="2634222" y="5370243"/>
                  </a:lnTo>
                  <a:lnTo>
                    <a:pt x="2641859" y="5370243"/>
                  </a:lnTo>
                  <a:cubicBezTo>
                    <a:pt x="2660953" y="5368973"/>
                    <a:pt x="2737328" y="5367703"/>
                    <a:pt x="2809885" y="5366433"/>
                  </a:cubicBezTo>
                  <a:cubicBezTo>
                    <a:pt x="2878622" y="5365163"/>
                    <a:pt x="2954998" y="5363893"/>
                    <a:pt x="3016098" y="5362623"/>
                  </a:cubicBezTo>
                  <a:cubicBezTo>
                    <a:pt x="3027554" y="5365163"/>
                    <a:pt x="3054285" y="5366433"/>
                    <a:pt x="3077198" y="5366433"/>
                  </a:cubicBezTo>
                  <a:cubicBezTo>
                    <a:pt x="3165029" y="5365163"/>
                    <a:pt x="3264317" y="5363893"/>
                    <a:pt x="3386517" y="5363893"/>
                  </a:cubicBezTo>
                  <a:lnTo>
                    <a:pt x="3390336" y="5365163"/>
                  </a:lnTo>
                  <a:lnTo>
                    <a:pt x="3409430" y="5363893"/>
                  </a:lnTo>
                  <a:cubicBezTo>
                    <a:pt x="3489624" y="5363893"/>
                    <a:pt x="3569818" y="5365163"/>
                    <a:pt x="3650012" y="5365163"/>
                  </a:cubicBezTo>
                  <a:lnTo>
                    <a:pt x="3650012" y="5367703"/>
                  </a:lnTo>
                  <a:lnTo>
                    <a:pt x="3714931" y="5365163"/>
                  </a:lnTo>
                  <a:lnTo>
                    <a:pt x="3745481" y="5365163"/>
                  </a:lnTo>
                  <a:cubicBezTo>
                    <a:pt x="3932600" y="5366433"/>
                    <a:pt x="4127357" y="5367703"/>
                    <a:pt x="4325932" y="5367703"/>
                  </a:cubicBezTo>
                  <a:lnTo>
                    <a:pt x="4333570" y="5367703"/>
                  </a:lnTo>
                  <a:lnTo>
                    <a:pt x="4345026" y="5362623"/>
                  </a:lnTo>
                  <a:lnTo>
                    <a:pt x="4345026" y="5357543"/>
                  </a:lnTo>
                  <a:lnTo>
                    <a:pt x="4352664" y="5357543"/>
                  </a:lnTo>
                  <a:lnTo>
                    <a:pt x="4589426" y="5368973"/>
                  </a:lnTo>
                  <a:cubicBezTo>
                    <a:pt x="4623795" y="5368973"/>
                    <a:pt x="4642889" y="5366433"/>
                    <a:pt x="4665802" y="5365163"/>
                  </a:cubicBezTo>
                  <a:cubicBezTo>
                    <a:pt x="4700170" y="5362623"/>
                    <a:pt x="4730721" y="5358813"/>
                    <a:pt x="4830009" y="5363893"/>
                  </a:cubicBezTo>
                  <a:lnTo>
                    <a:pt x="4830009" y="5361353"/>
                  </a:lnTo>
                  <a:lnTo>
                    <a:pt x="5066771" y="5361353"/>
                  </a:lnTo>
                  <a:cubicBezTo>
                    <a:pt x="5345541" y="5361353"/>
                    <a:pt x="5666317" y="5361353"/>
                    <a:pt x="5914536" y="5366433"/>
                  </a:cubicBezTo>
                  <a:lnTo>
                    <a:pt x="6017642" y="5367703"/>
                  </a:lnTo>
                  <a:lnTo>
                    <a:pt x="5975636" y="5361353"/>
                  </a:lnTo>
                  <a:lnTo>
                    <a:pt x="5998549" y="5361353"/>
                  </a:lnTo>
                  <a:cubicBezTo>
                    <a:pt x="6094018" y="5363893"/>
                    <a:pt x="6132218" y="5365163"/>
                    <a:pt x="6139838" y="5361353"/>
                  </a:cubicBezTo>
                  <a:lnTo>
                    <a:pt x="6139838" y="5362623"/>
                  </a:lnTo>
                  <a:cubicBezTo>
                    <a:pt x="6141108" y="5362623"/>
                    <a:pt x="6141108" y="5362623"/>
                    <a:pt x="6142378" y="5361353"/>
                  </a:cubicBezTo>
                  <a:cubicBezTo>
                    <a:pt x="6143648" y="5361353"/>
                    <a:pt x="6144918" y="5362623"/>
                    <a:pt x="6147458" y="5362623"/>
                  </a:cubicBezTo>
                  <a:lnTo>
                    <a:pt x="6147458" y="5368973"/>
                  </a:lnTo>
                  <a:cubicBezTo>
                    <a:pt x="6183018" y="5367703"/>
                    <a:pt x="6212228" y="5367703"/>
                    <a:pt x="6237628" y="5368973"/>
                  </a:cubicBezTo>
                  <a:cubicBezTo>
                    <a:pt x="6266838" y="5370243"/>
                    <a:pt x="6293508" y="5370243"/>
                    <a:pt x="6321448" y="5367703"/>
                  </a:cubicBezTo>
                  <a:cubicBezTo>
                    <a:pt x="6322718" y="5368973"/>
                    <a:pt x="6323988" y="5371513"/>
                    <a:pt x="6327798" y="5372783"/>
                  </a:cubicBezTo>
                  <a:lnTo>
                    <a:pt x="6330338" y="5372783"/>
                  </a:lnTo>
                  <a:cubicBezTo>
                    <a:pt x="6334148" y="5372783"/>
                    <a:pt x="6336688" y="5371513"/>
                    <a:pt x="6339228" y="5371513"/>
                  </a:cubicBezTo>
                  <a:lnTo>
                    <a:pt x="6339228" y="5376593"/>
                  </a:lnTo>
                  <a:cubicBezTo>
                    <a:pt x="6407808" y="5376593"/>
                    <a:pt x="6429398" y="5368973"/>
                    <a:pt x="6439558" y="5362623"/>
                  </a:cubicBezTo>
                  <a:cubicBezTo>
                    <a:pt x="6494168" y="5363893"/>
                    <a:pt x="6542428" y="5366433"/>
                    <a:pt x="6589418" y="5370243"/>
                  </a:cubicBezTo>
                  <a:lnTo>
                    <a:pt x="6589418" y="5365163"/>
                  </a:lnTo>
                  <a:lnTo>
                    <a:pt x="6607198" y="5365163"/>
                  </a:lnTo>
                  <a:lnTo>
                    <a:pt x="6607198" y="5361353"/>
                  </a:lnTo>
                  <a:lnTo>
                    <a:pt x="6682128" y="5361353"/>
                  </a:lnTo>
                  <a:lnTo>
                    <a:pt x="6729118" y="5363893"/>
                  </a:lnTo>
                  <a:lnTo>
                    <a:pt x="6730388" y="5363893"/>
                  </a:lnTo>
                  <a:cubicBezTo>
                    <a:pt x="6740548" y="5360083"/>
                    <a:pt x="6774838" y="5360083"/>
                    <a:pt x="6806588" y="5360083"/>
                  </a:cubicBezTo>
                  <a:cubicBezTo>
                    <a:pt x="6834528" y="5360083"/>
                    <a:pt x="6859928" y="5360083"/>
                    <a:pt x="6871358" y="5357543"/>
                  </a:cubicBezTo>
                  <a:lnTo>
                    <a:pt x="6934858" y="5357543"/>
                  </a:lnTo>
                  <a:lnTo>
                    <a:pt x="6934858" y="5351193"/>
                  </a:lnTo>
                  <a:lnTo>
                    <a:pt x="6951368" y="5351193"/>
                  </a:lnTo>
                  <a:lnTo>
                    <a:pt x="6951368" y="5344843"/>
                  </a:lnTo>
                  <a:cubicBezTo>
                    <a:pt x="6951368" y="5334683"/>
                    <a:pt x="6951368" y="5323253"/>
                    <a:pt x="6952638" y="5310553"/>
                  </a:cubicBezTo>
                  <a:lnTo>
                    <a:pt x="6952638" y="5297853"/>
                  </a:lnTo>
                  <a:cubicBezTo>
                    <a:pt x="6952638" y="5287693"/>
                    <a:pt x="6952638" y="5280073"/>
                    <a:pt x="6953908" y="5271183"/>
                  </a:cubicBezTo>
                  <a:lnTo>
                    <a:pt x="6955178" y="5254673"/>
                  </a:lnTo>
                  <a:cubicBezTo>
                    <a:pt x="6958988" y="5191173"/>
                    <a:pt x="6957718" y="5177203"/>
                    <a:pt x="6957718" y="5163233"/>
                  </a:cubicBezTo>
                  <a:cubicBezTo>
                    <a:pt x="6956447" y="5149263"/>
                    <a:pt x="6956447" y="5136563"/>
                    <a:pt x="6960258" y="5074334"/>
                  </a:cubicBezTo>
                  <a:lnTo>
                    <a:pt x="6961528" y="5056553"/>
                  </a:lnTo>
                  <a:lnTo>
                    <a:pt x="6950097" y="5069253"/>
                  </a:lnTo>
                  <a:cubicBezTo>
                    <a:pt x="6948828" y="5056553"/>
                    <a:pt x="6951368" y="5028613"/>
                    <a:pt x="6952638" y="5007023"/>
                  </a:cubicBezTo>
                  <a:cubicBezTo>
                    <a:pt x="6955178" y="4974003"/>
                    <a:pt x="6958988" y="4935903"/>
                    <a:pt x="6956447" y="4901613"/>
                  </a:cubicBezTo>
                  <a:lnTo>
                    <a:pt x="6965338" y="4929553"/>
                  </a:lnTo>
                  <a:lnTo>
                    <a:pt x="6964068" y="4882563"/>
                  </a:lnTo>
                  <a:cubicBezTo>
                    <a:pt x="6964068" y="4867323"/>
                    <a:pt x="6962797" y="4850813"/>
                    <a:pt x="6962797" y="4834303"/>
                  </a:cubicBezTo>
                  <a:cubicBezTo>
                    <a:pt x="6965338" y="4821603"/>
                    <a:pt x="6967878" y="4808903"/>
                    <a:pt x="6969147" y="4798743"/>
                  </a:cubicBezTo>
                  <a:lnTo>
                    <a:pt x="6974228" y="4798743"/>
                  </a:lnTo>
                  <a:cubicBezTo>
                    <a:pt x="6978038" y="4746673"/>
                    <a:pt x="6976768" y="4742863"/>
                    <a:pt x="6972958" y="4739053"/>
                  </a:cubicBezTo>
                  <a:cubicBezTo>
                    <a:pt x="6971688" y="4737784"/>
                    <a:pt x="6969147" y="4736513"/>
                    <a:pt x="6967878" y="4736513"/>
                  </a:cubicBezTo>
                  <a:cubicBezTo>
                    <a:pt x="6966608" y="4733973"/>
                    <a:pt x="6965338" y="4727623"/>
                    <a:pt x="6965338" y="4711113"/>
                  </a:cubicBezTo>
                  <a:cubicBezTo>
                    <a:pt x="6966608" y="4711113"/>
                    <a:pt x="6967878" y="4711113"/>
                    <a:pt x="6970418" y="4709843"/>
                  </a:cubicBezTo>
                  <a:cubicBezTo>
                    <a:pt x="6975497" y="4707303"/>
                    <a:pt x="6976768" y="4700953"/>
                    <a:pt x="6976768" y="4674284"/>
                  </a:cubicBezTo>
                  <a:cubicBezTo>
                    <a:pt x="6978038" y="4664123"/>
                    <a:pt x="6976768" y="4638723"/>
                    <a:pt x="6974228" y="4606973"/>
                  </a:cubicBezTo>
                  <a:cubicBezTo>
                    <a:pt x="6972958" y="4586653"/>
                    <a:pt x="6971688" y="4563793"/>
                    <a:pt x="6970418" y="4540934"/>
                  </a:cubicBezTo>
                  <a:lnTo>
                    <a:pt x="6970418" y="4518073"/>
                  </a:lnTo>
                  <a:cubicBezTo>
                    <a:pt x="6975497" y="4509530"/>
                    <a:pt x="6976768" y="4475080"/>
                    <a:pt x="6975497" y="4374379"/>
                  </a:cubicBezTo>
                  <a:lnTo>
                    <a:pt x="6971688" y="4374379"/>
                  </a:lnTo>
                  <a:lnTo>
                    <a:pt x="6971688" y="4361129"/>
                  </a:lnTo>
                  <a:lnTo>
                    <a:pt x="6962797" y="4358479"/>
                  </a:lnTo>
                  <a:lnTo>
                    <a:pt x="6962797" y="4321379"/>
                  </a:lnTo>
                  <a:lnTo>
                    <a:pt x="6969147" y="4321379"/>
                  </a:lnTo>
                  <a:lnTo>
                    <a:pt x="6965338" y="4215379"/>
                  </a:lnTo>
                  <a:lnTo>
                    <a:pt x="6965338" y="4199478"/>
                  </a:lnTo>
                  <a:cubicBezTo>
                    <a:pt x="6967878" y="4101428"/>
                    <a:pt x="6971688" y="4000728"/>
                    <a:pt x="6965338" y="3931828"/>
                  </a:cubicBezTo>
                  <a:cubicBezTo>
                    <a:pt x="6965338" y="3926528"/>
                    <a:pt x="6965338" y="3923877"/>
                    <a:pt x="6966608" y="3921228"/>
                  </a:cubicBezTo>
                  <a:lnTo>
                    <a:pt x="6969147" y="3918578"/>
                  </a:lnTo>
                  <a:lnTo>
                    <a:pt x="6969147" y="3907977"/>
                  </a:lnTo>
                  <a:cubicBezTo>
                    <a:pt x="6967878" y="3881477"/>
                    <a:pt x="6967878" y="3841727"/>
                    <a:pt x="6966608" y="3799327"/>
                  </a:cubicBezTo>
                  <a:cubicBezTo>
                    <a:pt x="6965338" y="3714527"/>
                    <a:pt x="6962797" y="3619127"/>
                    <a:pt x="6960258" y="3574076"/>
                  </a:cubicBezTo>
                  <a:cubicBezTo>
                    <a:pt x="6960258" y="3568777"/>
                    <a:pt x="6961528" y="3563476"/>
                    <a:pt x="6961528" y="3560826"/>
                  </a:cubicBezTo>
                  <a:cubicBezTo>
                    <a:pt x="6961528" y="3558176"/>
                    <a:pt x="6961528" y="3555526"/>
                    <a:pt x="6962797" y="3555526"/>
                  </a:cubicBezTo>
                  <a:lnTo>
                    <a:pt x="6957718" y="3550226"/>
                  </a:lnTo>
                  <a:lnTo>
                    <a:pt x="6964068" y="3552876"/>
                  </a:lnTo>
                  <a:lnTo>
                    <a:pt x="6965338" y="3550226"/>
                  </a:lnTo>
                  <a:lnTo>
                    <a:pt x="6965338" y="3547576"/>
                  </a:lnTo>
                  <a:cubicBezTo>
                    <a:pt x="6971688" y="3486626"/>
                    <a:pt x="6969147" y="3359425"/>
                    <a:pt x="6966608" y="3245475"/>
                  </a:cubicBezTo>
                  <a:cubicBezTo>
                    <a:pt x="6965338" y="3160675"/>
                    <a:pt x="6962797" y="3054674"/>
                    <a:pt x="6966608" y="3033474"/>
                  </a:cubicBezTo>
                  <a:lnTo>
                    <a:pt x="6970418" y="3033474"/>
                  </a:lnTo>
                  <a:lnTo>
                    <a:pt x="6969147" y="2829423"/>
                  </a:lnTo>
                  <a:lnTo>
                    <a:pt x="6975497" y="2829423"/>
                  </a:lnTo>
                  <a:cubicBezTo>
                    <a:pt x="6975497" y="2808223"/>
                    <a:pt x="6976768" y="2784373"/>
                    <a:pt x="6976768" y="2763173"/>
                  </a:cubicBezTo>
                  <a:lnTo>
                    <a:pt x="6978038" y="2768473"/>
                  </a:lnTo>
                  <a:lnTo>
                    <a:pt x="6976768" y="2734023"/>
                  </a:lnTo>
                  <a:lnTo>
                    <a:pt x="6976768" y="2728723"/>
                  </a:lnTo>
                  <a:lnTo>
                    <a:pt x="6972958" y="2529972"/>
                  </a:lnTo>
                  <a:lnTo>
                    <a:pt x="6965338" y="2529972"/>
                  </a:lnTo>
                  <a:cubicBezTo>
                    <a:pt x="6964068" y="2516722"/>
                    <a:pt x="6964068" y="2503472"/>
                    <a:pt x="6962797" y="2492872"/>
                  </a:cubicBezTo>
                  <a:lnTo>
                    <a:pt x="6964068" y="2495523"/>
                  </a:lnTo>
                  <a:lnTo>
                    <a:pt x="6965338" y="2453122"/>
                  </a:lnTo>
                  <a:cubicBezTo>
                    <a:pt x="6966608" y="2410722"/>
                    <a:pt x="6966608" y="2376272"/>
                    <a:pt x="6966608" y="2344472"/>
                  </a:cubicBezTo>
                  <a:cubicBezTo>
                    <a:pt x="6969147" y="2328572"/>
                    <a:pt x="6971688" y="2312672"/>
                    <a:pt x="6972958" y="2294122"/>
                  </a:cubicBezTo>
                  <a:lnTo>
                    <a:pt x="6974228" y="2286172"/>
                  </a:lnTo>
                  <a:lnTo>
                    <a:pt x="6970418" y="2280871"/>
                  </a:lnTo>
                  <a:cubicBezTo>
                    <a:pt x="6970418" y="2278222"/>
                    <a:pt x="6967878" y="2267622"/>
                    <a:pt x="6966608" y="2219922"/>
                  </a:cubicBezTo>
                  <a:cubicBezTo>
                    <a:pt x="6966608" y="2156321"/>
                    <a:pt x="6964068" y="2105971"/>
                    <a:pt x="6960258" y="2021171"/>
                  </a:cubicBezTo>
                  <a:lnTo>
                    <a:pt x="6970418" y="1944320"/>
                  </a:lnTo>
                  <a:cubicBezTo>
                    <a:pt x="6974228" y="1915170"/>
                    <a:pt x="6974228" y="1907220"/>
                    <a:pt x="6974228" y="1893970"/>
                  </a:cubicBezTo>
                  <a:cubicBezTo>
                    <a:pt x="6974228" y="1883370"/>
                    <a:pt x="6974228" y="1867470"/>
                    <a:pt x="6978038" y="1822420"/>
                  </a:cubicBezTo>
                  <a:lnTo>
                    <a:pt x="6974228" y="1819770"/>
                  </a:lnTo>
                  <a:cubicBezTo>
                    <a:pt x="6972958" y="1803870"/>
                    <a:pt x="6972958" y="1742920"/>
                    <a:pt x="6972958" y="1703169"/>
                  </a:cubicBezTo>
                  <a:cubicBezTo>
                    <a:pt x="6972958" y="1623669"/>
                    <a:pt x="6972958" y="1594519"/>
                    <a:pt x="6970418" y="1586569"/>
                  </a:cubicBezTo>
                  <a:cubicBezTo>
                    <a:pt x="6972958" y="1549469"/>
                    <a:pt x="6974228" y="1515019"/>
                    <a:pt x="6974228" y="1477919"/>
                  </a:cubicBezTo>
                  <a:cubicBezTo>
                    <a:pt x="6974228" y="1435518"/>
                    <a:pt x="6974228" y="1390468"/>
                    <a:pt x="6979308" y="1334818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4759373"/>
                  </a:moveTo>
                  <a:cubicBezTo>
                    <a:pt x="38100" y="4755563"/>
                    <a:pt x="36830" y="4753023"/>
                    <a:pt x="36830" y="4750484"/>
                  </a:cubicBezTo>
                  <a:lnTo>
                    <a:pt x="38100" y="4750484"/>
                  </a:lnTo>
                  <a:lnTo>
                    <a:pt x="38100" y="4759373"/>
                  </a:lnTo>
                  <a:close/>
                  <a:moveTo>
                    <a:pt x="6904378" y="546100"/>
                  </a:moveTo>
                  <a:lnTo>
                    <a:pt x="6905648" y="577850"/>
                  </a:lnTo>
                  <a:lnTo>
                    <a:pt x="6896758" y="563880"/>
                  </a:lnTo>
                  <a:lnTo>
                    <a:pt x="6899298" y="591820"/>
                  </a:lnTo>
                  <a:cubicBezTo>
                    <a:pt x="6904378" y="647700"/>
                    <a:pt x="6903108" y="669290"/>
                    <a:pt x="6901838" y="718820"/>
                  </a:cubicBezTo>
                  <a:lnTo>
                    <a:pt x="6900568" y="741680"/>
                  </a:lnTo>
                  <a:lnTo>
                    <a:pt x="6898028" y="762000"/>
                  </a:lnTo>
                  <a:cubicBezTo>
                    <a:pt x="6895488" y="786130"/>
                    <a:pt x="6895488" y="817880"/>
                    <a:pt x="6896758" y="843280"/>
                  </a:cubicBezTo>
                  <a:lnTo>
                    <a:pt x="6892948" y="843280"/>
                  </a:lnTo>
                  <a:lnTo>
                    <a:pt x="6892948" y="913466"/>
                  </a:lnTo>
                  <a:lnTo>
                    <a:pt x="6896758" y="913466"/>
                  </a:lnTo>
                  <a:lnTo>
                    <a:pt x="6901838" y="1061867"/>
                  </a:lnTo>
                  <a:lnTo>
                    <a:pt x="6896758" y="1061867"/>
                  </a:lnTo>
                  <a:cubicBezTo>
                    <a:pt x="6896758" y="1075117"/>
                    <a:pt x="6896758" y="1085717"/>
                    <a:pt x="6898028" y="1098967"/>
                  </a:cubicBezTo>
                  <a:lnTo>
                    <a:pt x="6889138" y="1098967"/>
                  </a:lnTo>
                  <a:lnTo>
                    <a:pt x="6889138" y="1104267"/>
                  </a:lnTo>
                  <a:lnTo>
                    <a:pt x="6894218" y="1316268"/>
                  </a:lnTo>
                  <a:cubicBezTo>
                    <a:pt x="6892948" y="1324218"/>
                    <a:pt x="6892948" y="1337468"/>
                    <a:pt x="6891678" y="1356018"/>
                  </a:cubicBezTo>
                  <a:cubicBezTo>
                    <a:pt x="6890408" y="1371918"/>
                    <a:pt x="6889138" y="1395768"/>
                    <a:pt x="6887868" y="1401068"/>
                  </a:cubicBezTo>
                  <a:lnTo>
                    <a:pt x="6886598" y="1401068"/>
                  </a:lnTo>
                  <a:cubicBezTo>
                    <a:pt x="6885328" y="1459368"/>
                    <a:pt x="6886598" y="1528269"/>
                    <a:pt x="6889138" y="1602469"/>
                  </a:cubicBezTo>
                  <a:cubicBezTo>
                    <a:pt x="6891678" y="1687269"/>
                    <a:pt x="6894218" y="1777369"/>
                    <a:pt x="6891678" y="1862170"/>
                  </a:cubicBezTo>
                  <a:lnTo>
                    <a:pt x="6891678" y="1867470"/>
                  </a:lnTo>
                  <a:cubicBezTo>
                    <a:pt x="6892948" y="1875420"/>
                    <a:pt x="6892948" y="1896620"/>
                    <a:pt x="6894218" y="1923120"/>
                  </a:cubicBezTo>
                  <a:cubicBezTo>
                    <a:pt x="6894218" y="1965520"/>
                    <a:pt x="6892948" y="2005270"/>
                    <a:pt x="6892948" y="2047671"/>
                  </a:cubicBezTo>
                  <a:cubicBezTo>
                    <a:pt x="6891678" y="2151021"/>
                    <a:pt x="6889138" y="2259671"/>
                    <a:pt x="6894218" y="2389522"/>
                  </a:cubicBezTo>
                  <a:lnTo>
                    <a:pt x="6885328" y="2492872"/>
                  </a:lnTo>
                  <a:lnTo>
                    <a:pt x="6885328" y="2495522"/>
                  </a:lnTo>
                  <a:cubicBezTo>
                    <a:pt x="6885328" y="2535272"/>
                    <a:pt x="6886598" y="2548522"/>
                    <a:pt x="6892948" y="2551172"/>
                  </a:cubicBezTo>
                  <a:cubicBezTo>
                    <a:pt x="6895488" y="2551172"/>
                    <a:pt x="6896758" y="2551172"/>
                    <a:pt x="6899298" y="2545873"/>
                  </a:cubicBezTo>
                  <a:cubicBezTo>
                    <a:pt x="6899298" y="2559123"/>
                    <a:pt x="6899298" y="2572373"/>
                    <a:pt x="6900568" y="2593572"/>
                  </a:cubicBezTo>
                  <a:cubicBezTo>
                    <a:pt x="6901838" y="2649223"/>
                    <a:pt x="6900568" y="2670423"/>
                    <a:pt x="6900568" y="2681023"/>
                  </a:cubicBezTo>
                  <a:cubicBezTo>
                    <a:pt x="6899298" y="2681023"/>
                    <a:pt x="6898028" y="2681023"/>
                    <a:pt x="6895488" y="2683673"/>
                  </a:cubicBezTo>
                  <a:cubicBezTo>
                    <a:pt x="6891678" y="2688973"/>
                    <a:pt x="6890408" y="2699573"/>
                    <a:pt x="6890408" y="2712823"/>
                  </a:cubicBezTo>
                  <a:lnTo>
                    <a:pt x="6891678" y="2731373"/>
                  </a:lnTo>
                  <a:cubicBezTo>
                    <a:pt x="6895488" y="2789673"/>
                    <a:pt x="6899298" y="2866524"/>
                    <a:pt x="6899298" y="2953974"/>
                  </a:cubicBezTo>
                  <a:lnTo>
                    <a:pt x="6898028" y="2953974"/>
                  </a:lnTo>
                  <a:lnTo>
                    <a:pt x="6898028" y="2940724"/>
                  </a:lnTo>
                  <a:cubicBezTo>
                    <a:pt x="6896758" y="2885073"/>
                    <a:pt x="6895488" y="2879773"/>
                    <a:pt x="6889138" y="2879773"/>
                  </a:cubicBezTo>
                  <a:cubicBezTo>
                    <a:pt x="6881518" y="2879773"/>
                    <a:pt x="6881518" y="2890374"/>
                    <a:pt x="6878978" y="2938074"/>
                  </a:cubicBezTo>
                  <a:lnTo>
                    <a:pt x="6877708" y="2946024"/>
                  </a:lnTo>
                  <a:lnTo>
                    <a:pt x="6881518" y="2951324"/>
                  </a:lnTo>
                  <a:cubicBezTo>
                    <a:pt x="6887868" y="2967224"/>
                    <a:pt x="6887868" y="3086474"/>
                    <a:pt x="6887868" y="3176575"/>
                  </a:cubicBezTo>
                  <a:cubicBezTo>
                    <a:pt x="6887868" y="3332925"/>
                    <a:pt x="6890408" y="3396525"/>
                    <a:pt x="6896758" y="3415076"/>
                  </a:cubicBezTo>
                  <a:lnTo>
                    <a:pt x="6895488" y="3438926"/>
                  </a:lnTo>
                  <a:lnTo>
                    <a:pt x="6892948" y="3438926"/>
                  </a:lnTo>
                  <a:cubicBezTo>
                    <a:pt x="6889138" y="3515776"/>
                    <a:pt x="6891678" y="3544926"/>
                    <a:pt x="6895488" y="3579376"/>
                  </a:cubicBezTo>
                  <a:cubicBezTo>
                    <a:pt x="6899298" y="3611176"/>
                    <a:pt x="6903108" y="3648276"/>
                    <a:pt x="6901838" y="3743677"/>
                  </a:cubicBezTo>
                  <a:cubicBezTo>
                    <a:pt x="6900568" y="3778127"/>
                    <a:pt x="6900568" y="3801977"/>
                    <a:pt x="6899298" y="3812577"/>
                  </a:cubicBezTo>
                  <a:lnTo>
                    <a:pt x="6895488" y="3812577"/>
                  </a:lnTo>
                  <a:lnTo>
                    <a:pt x="6899298" y="3960977"/>
                  </a:lnTo>
                  <a:lnTo>
                    <a:pt x="6899298" y="3968928"/>
                  </a:lnTo>
                  <a:lnTo>
                    <a:pt x="6896758" y="3968928"/>
                  </a:lnTo>
                  <a:lnTo>
                    <a:pt x="6898028" y="4130578"/>
                  </a:lnTo>
                  <a:lnTo>
                    <a:pt x="6892948" y="4112028"/>
                  </a:lnTo>
                  <a:lnTo>
                    <a:pt x="6898028" y="4178278"/>
                  </a:lnTo>
                  <a:cubicBezTo>
                    <a:pt x="6899298" y="4196828"/>
                    <a:pt x="6901838" y="4228628"/>
                    <a:pt x="6903108" y="4257778"/>
                  </a:cubicBezTo>
                  <a:lnTo>
                    <a:pt x="6899298" y="4286929"/>
                  </a:lnTo>
                  <a:cubicBezTo>
                    <a:pt x="6890408" y="4347879"/>
                    <a:pt x="6891678" y="4377029"/>
                    <a:pt x="6892948" y="4422079"/>
                  </a:cubicBezTo>
                  <a:cubicBezTo>
                    <a:pt x="6894218" y="4440629"/>
                    <a:pt x="6894218" y="4461829"/>
                    <a:pt x="6895488" y="4490980"/>
                  </a:cubicBezTo>
                  <a:lnTo>
                    <a:pt x="6890408" y="4520613"/>
                  </a:lnTo>
                  <a:cubicBezTo>
                    <a:pt x="6889138" y="4524423"/>
                    <a:pt x="6889138" y="4526963"/>
                    <a:pt x="6887868" y="4530773"/>
                  </a:cubicBezTo>
                  <a:lnTo>
                    <a:pt x="6895488" y="4530773"/>
                  </a:lnTo>
                  <a:lnTo>
                    <a:pt x="6895488" y="4540933"/>
                  </a:lnTo>
                  <a:lnTo>
                    <a:pt x="6890408" y="4540933"/>
                  </a:lnTo>
                  <a:cubicBezTo>
                    <a:pt x="6887868" y="4553633"/>
                    <a:pt x="6886598" y="4575223"/>
                    <a:pt x="6885328" y="4603163"/>
                  </a:cubicBezTo>
                  <a:cubicBezTo>
                    <a:pt x="6884058" y="4623483"/>
                    <a:pt x="6884058" y="4645073"/>
                    <a:pt x="6881518" y="4670473"/>
                  </a:cubicBezTo>
                  <a:lnTo>
                    <a:pt x="6894218" y="4671743"/>
                  </a:lnTo>
                  <a:cubicBezTo>
                    <a:pt x="6895488" y="4669203"/>
                    <a:pt x="6895488" y="4662853"/>
                    <a:pt x="6896758" y="4656503"/>
                  </a:cubicBezTo>
                  <a:lnTo>
                    <a:pt x="6900568" y="4656503"/>
                  </a:lnTo>
                  <a:cubicBezTo>
                    <a:pt x="6900568" y="4664123"/>
                    <a:pt x="6901838" y="4673013"/>
                    <a:pt x="6903108" y="4681903"/>
                  </a:cubicBezTo>
                  <a:cubicBezTo>
                    <a:pt x="6898028" y="4688253"/>
                    <a:pt x="6898028" y="4706033"/>
                    <a:pt x="6899298" y="4744133"/>
                  </a:cubicBezTo>
                  <a:lnTo>
                    <a:pt x="6899298" y="4754293"/>
                  </a:lnTo>
                  <a:lnTo>
                    <a:pt x="6890408" y="4751753"/>
                  </a:lnTo>
                  <a:lnTo>
                    <a:pt x="6890408" y="4761913"/>
                  </a:lnTo>
                  <a:cubicBezTo>
                    <a:pt x="6891678" y="4792393"/>
                    <a:pt x="6894218" y="4801283"/>
                    <a:pt x="6896758" y="4812713"/>
                  </a:cubicBezTo>
                  <a:cubicBezTo>
                    <a:pt x="6898028" y="4817793"/>
                    <a:pt x="6899298" y="4824143"/>
                    <a:pt x="6900568" y="4833033"/>
                  </a:cubicBezTo>
                  <a:cubicBezTo>
                    <a:pt x="6899298" y="4880023"/>
                    <a:pt x="6894218" y="4892723"/>
                    <a:pt x="6889138" y="4902883"/>
                  </a:cubicBezTo>
                  <a:lnTo>
                    <a:pt x="6887868" y="4905423"/>
                  </a:lnTo>
                  <a:lnTo>
                    <a:pt x="6887868" y="4907963"/>
                  </a:lnTo>
                  <a:cubicBezTo>
                    <a:pt x="6887868" y="4937173"/>
                    <a:pt x="6887868" y="4940983"/>
                    <a:pt x="6894218" y="4942253"/>
                  </a:cubicBezTo>
                  <a:cubicBezTo>
                    <a:pt x="6896758" y="4942253"/>
                    <a:pt x="6898028" y="4942253"/>
                    <a:pt x="6899298" y="4940983"/>
                  </a:cubicBezTo>
                  <a:lnTo>
                    <a:pt x="6899298" y="4948603"/>
                  </a:lnTo>
                  <a:cubicBezTo>
                    <a:pt x="6896758" y="5014643"/>
                    <a:pt x="6899298" y="5062903"/>
                    <a:pt x="6903108" y="5136563"/>
                  </a:cubicBezTo>
                  <a:lnTo>
                    <a:pt x="6904378" y="5149263"/>
                  </a:lnTo>
                  <a:cubicBezTo>
                    <a:pt x="6898028" y="5149263"/>
                    <a:pt x="6898028" y="5155613"/>
                    <a:pt x="6896758" y="5158153"/>
                  </a:cubicBezTo>
                  <a:lnTo>
                    <a:pt x="6896758" y="5159423"/>
                  </a:lnTo>
                  <a:lnTo>
                    <a:pt x="6900568" y="5184823"/>
                  </a:lnTo>
                  <a:lnTo>
                    <a:pt x="6898028" y="5181013"/>
                  </a:lnTo>
                  <a:lnTo>
                    <a:pt x="6899298" y="5208953"/>
                  </a:lnTo>
                  <a:cubicBezTo>
                    <a:pt x="6900568" y="5225463"/>
                    <a:pt x="6901838" y="5229273"/>
                    <a:pt x="6904378" y="5233083"/>
                  </a:cubicBezTo>
                  <a:cubicBezTo>
                    <a:pt x="6905648" y="5235623"/>
                    <a:pt x="6908188" y="5238163"/>
                    <a:pt x="6909458" y="5268643"/>
                  </a:cubicBezTo>
                  <a:lnTo>
                    <a:pt x="6909458" y="5271183"/>
                  </a:lnTo>
                  <a:cubicBezTo>
                    <a:pt x="6911998" y="5277533"/>
                    <a:pt x="6910728" y="5292773"/>
                    <a:pt x="6909458" y="5302933"/>
                  </a:cubicBezTo>
                  <a:lnTo>
                    <a:pt x="6895488" y="5301663"/>
                  </a:lnTo>
                  <a:lnTo>
                    <a:pt x="6870088" y="5299123"/>
                  </a:lnTo>
                  <a:cubicBezTo>
                    <a:pt x="6849768" y="5297853"/>
                    <a:pt x="6830718" y="5299123"/>
                    <a:pt x="6815478" y="5300393"/>
                  </a:cubicBezTo>
                  <a:lnTo>
                    <a:pt x="6815478" y="5296583"/>
                  </a:lnTo>
                  <a:lnTo>
                    <a:pt x="6810398" y="5294043"/>
                  </a:lnTo>
                  <a:lnTo>
                    <a:pt x="6763408" y="5297853"/>
                  </a:lnTo>
                  <a:cubicBezTo>
                    <a:pt x="6718958" y="5300393"/>
                    <a:pt x="6711338" y="5301663"/>
                    <a:pt x="6665618" y="5306743"/>
                  </a:cubicBezTo>
                  <a:cubicBezTo>
                    <a:pt x="6638948" y="5304203"/>
                    <a:pt x="6612278" y="5302933"/>
                    <a:pt x="6585608" y="5302933"/>
                  </a:cubicBezTo>
                  <a:lnTo>
                    <a:pt x="6571638" y="5302933"/>
                  </a:lnTo>
                  <a:cubicBezTo>
                    <a:pt x="6561478" y="5301663"/>
                    <a:pt x="6548778" y="5300393"/>
                    <a:pt x="6532268" y="5300393"/>
                  </a:cubicBezTo>
                  <a:lnTo>
                    <a:pt x="6532268" y="5302933"/>
                  </a:lnTo>
                  <a:lnTo>
                    <a:pt x="6529728" y="5302933"/>
                  </a:lnTo>
                  <a:cubicBezTo>
                    <a:pt x="6528458" y="5301663"/>
                    <a:pt x="6527188" y="5301663"/>
                    <a:pt x="6525918" y="5300393"/>
                  </a:cubicBezTo>
                  <a:lnTo>
                    <a:pt x="6523378" y="5300393"/>
                  </a:lnTo>
                  <a:cubicBezTo>
                    <a:pt x="6511948" y="5302933"/>
                    <a:pt x="6499248" y="5304203"/>
                    <a:pt x="6484008" y="5305473"/>
                  </a:cubicBezTo>
                  <a:lnTo>
                    <a:pt x="6466228" y="5297853"/>
                  </a:lnTo>
                  <a:lnTo>
                    <a:pt x="6459878" y="5302933"/>
                  </a:lnTo>
                  <a:lnTo>
                    <a:pt x="6344308" y="5297853"/>
                  </a:lnTo>
                  <a:cubicBezTo>
                    <a:pt x="6326528" y="5300393"/>
                    <a:pt x="6308748" y="5301663"/>
                    <a:pt x="6292238" y="5304203"/>
                  </a:cubicBezTo>
                  <a:cubicBezTo>
                    <a:pt x="6266838" y="5304203"/>
                    <a:pt x="6242708" y="5302933"/>
                    <a:pt x="6217308" y="5302933"/>
                  </a:cubicBezTo>
                  <a:lnTo>
                    <a:pt x="6217308" y="5297853"/>
                  </a:lnTo>
                  <a:lnTo>
                    <a:pt x="6166508" y="5301663"/>
                  </a:lnTo>
                  <a:cubicBezTo>
                    <a:pt x="6157618" y="5301663"/>
                    <a:pt x="6149998" y="5301663"/>
                    <a:pt x="6139838" y="5300393"/>
                  </a:cubicBezTo>
                  <a:lnTo>
                    <a:pt x="6139838" y="5299123"/>
                  </a:lnTo>
                  <a:cubicBezTo>
                    <a:pt x="6074925" y="5295313"/>
                    <a:pt x="5968000" y="5294043"/>
                    <a:pt x="5841980" y="5294043"/>
                  </a:cubicBezTo>
                  <a:lnTo>
                    <a:pt x="5754149" y="5294043"/>
                  </a:lnTo>
                  <a:lnTo>
                    <a:pt x="5788517" y="5299123"/>
                  </a:lnTo>
                  <a:cubicBezTo>
                    <a:pt x="5765605" y="5299123"/>
                    <a:pt x="5750330" y="5297853"/>
                    <a:pt x="5731236" y="5297853"/>
                  </a:cubicBezTo>
                  <a:cubicBezTo>
                    <a:pt x="5719780" y="5297853"/>
                    <a:pt x="5708324" y="5296583"/>
                    <a:pt x="5696867" y="5296583"/>
                  </a:cubicBezTo>
                  <a:lnTo>
                    <a:pt x="5689230" y="5296583"/>
                  </a:lnTo>
                  <a:cubicBezTo>
                    <a:pt x="5677774" y="5297853"/>
                    <a:pt x="5662499" y="5299123"/>
                    <a:pt x="5654861" y="5301663"/>
                  </a:cubicBezTo>
                  <a:lnTo>
                    <a:pt x="5654861" y="5300393"/>
                  </a:lnTo>
                  <a:cubicBezTo>
                    <a:pt x="5567030" y="5296583"/>
                    <a:pt x="5505929" y="5297853"/>
                    <a:pt x="5456286" y="5301663"/>
                  </a:cubicBezTo>
                  <a:lnTo>
                    <a:pt x="5448648" y="5301663"/>
                  </a:lnTo>
                  <a:cubicBezTo>
                    <a:pt x="5265348" y="5301663"/>
                    <a:pt x="5059135" y="5301663"/>
                    <a:pt x="5013310" y="5294043"/>
                  </a:cubicBezTo>
                  <a:lnTo>
                    <a:pt x="5005672" y="5294043"/>
                  </a:lnTo>
                  <a:cubicBezTo>
                    <a:pt x="4940753" y="5294043"/>
                    <a:pt x="4921659" y="5294043"/>
                    <a:pt x="4917841" y="5300393"/>
                  </a:cubicBezTo>
                  <a:lnTo>
                    <a:pt x="4887290" y="5300393"/>
                  </a:lnTo>
                  <a:lnTo>
                    <a:pt x="4837647" y="5296583"/>
                  </a:lnTo>
                  <a:lnTo>
                    <a:pt x="4791821" y="5301663"/>
                  </a:lnTo>
                  <a:cubicBezTo>
                    <a:pt x="4768909" y="5301663"/>
                    <a:pt x="4745997" y="5301663"/>
                    <a:pt x="4730721" y="5300393"/>
                  </a:cubicBezTo>
                  <a:lnTo>
                    <a:pt x="4730721" y="5291503"/>
                  </a:lnTo>
                  <a:cubicBezTo>
                    <a:pt x="4635252" y="5288963"/>
                    <a:pt x="4493958" y="5290233"/>
                    <a:pt x="4390852" y="5291503"/>
                  </a:cubicBezTo>
                  <a:cubicBezTo>
                    <a:pt x="4345027" y="5291503"/>
                    <a:pt x="4303020" y="5292773"/>
                    <a:pt x="4280107" y="5292773"/>
                  </a:cubicBezTo>
                  <a:lnTo>
                    <a:pt x="4280107" y="5295313"/>
                  </a:lnTo>
                  <a:lnTo>
                    <a:pt x="3966969" y="5295313"/>
                  </a:lnTo>
                  <a:lnTo>
                    <a:pt x="3966969" y="5292773"/>
                  </a:lnTo>
                  <a:cubicBezTo>
                    <a:pt x="3955514" y="5294043"/>
                    <a:pt x="3944057" y="5294043"/>
                    <a:pt x="3936420" y="5295313"/>
                  </a:cubicBezTo>
                  <a:lnTo>
                    <a:pt x="3833313" y="5295313"/>
                  </a:lnTo>
                  <a:cubicBezTo>
                    <a:pt x="3562181" y="5295313"/>
                    <a:pt x="3279593" y="5295313"/>
                    <a:pt x="3031373" y="5299123"/>
                  </a:cubicBezTo>
                  <a:lnTo>
                    <a:pt x="3016098" y="5299123"/>
                  </a:lnTo>
                  <a:cubicBezTo>
                    <a:pt x="2989367" y="5299123"/>
                    <a:pt x="2966455" y="5300393"/>
                    <a:pt x="2939723" y="5300393"/>
                  </a:cubicBezTo>
                  <a:lnTo>
                    <a:pt x="2809885" y="5302933"/>
                  </a:lnTo>
                  <a:lnTo>
                    <a:pt x="2836617" y="5305473"/>
                  </a:lnTo>
                  <a:lnTo>
                    <a:pt x="2779335" y="5305473"/>
                  </a:lnTo>
                  <a:cubicBezTo>
                    <a:pt x="2760241" y="5301663"/>
                    <a:pt x="2725873" y="5299123"/>
                    <a:pt x="2702960" y="5296583"/>
                  </a:cubicBezTo>
                  <a:lnTo>
                    <a:pt x="2699141" y="5302933"/>
                  </a:lnTo>
                  <a:lnTo>
                    <a:pt x="2695323" y="5297853"/>
                  </a:lnTo>
                  <a:cubicBezTo>
                    <a:pt x="2683866" y="5299123"/>
                    <a:pt x="2611310" y="5297853"/>
                    <a:pt x="2550210" y="5297853"/>
                  </a:cubicBezTo>
                  <a:lnTo>
                    <a:pt x="2374547" y="5297853"/>
                  </a:lnTo>
                  <a:lnTo>
                    <a:pt x="2374547" y="5301663"/>
                  </a:lnTo>
                  <a:cubicBezTo>
                    <a:pt x="2359272" y="5301663"/>
                    <a:pt x="2347816" y="5301663"/>
                    <a:pt x="2332541" y="5302933"/>
                  </a:cubicBezTo>
                  <a:lnTo>
                    <a:pt x="2328722" y="5302933"/>
                  </a:lnTo>
                  <a:cubicBezTo>
                    <a:pt x="2286715" y="5304203"/>
                    <a:pt x="2240890" y="5305473"/>
                    <a:pt x="2187428" y="5306743"/>
                  </a:cubicBezTo>
                  <a:cubicBezTo>
                    <a:pt x="2191246" y="5305473"/>
                    <a:pt x="2191246" y="5304203"/>
                    <a:pt x="2195065" y="5302933"/>
                  </a:cubicBezTo>
                  <a:cubicBezTo>
                    <a:pt x="2198884" y="5296583"/>
                    <a:pt x="2175971" y="5292773"/>
                    <a:pt x="2164515" y="5291503"/>
                  </a:cubicBezTo>
                  <a:lnTo>
                    <a:pt x="2156878" y="5291503"/>
                  </a:lnTo>
                  <a:cubicBezTo>
                    <a:pt x="2053771" y="5290233"/>
                    <a:pt x="2034677" y="5291503"/>
                    <a:pt x="2019402" y="5295313"/>
                  </a:cubicBezTo>
                  <a:cubicBezTo>
                    <a:pt x="2015583" y="5296583"/>
                    <a:pt x="2004127" y="5297853"/>
                    <a:pt x="1920114" y="5296583"/>
                  </a:cubicBezTo>
                  <a:lnTo>
                    <a:pt x="1912477" y="5296583"/>
                  </a:lnTo>
                  <a:cubicBezTo>
                    <a:pt x="1901021" y="5297853"/>
                    <a:pt x="1893383" y="5299123"/>
                    <a:pt x="1889565" y="5300393"/>
                  </a:cubicBezTo>
                  <a:cubicBezTo>
                    <a:pt x="1790277" y="5301663"/>
                    <a:pt x="1755908" y="5302933"/>
                    <a:pt x="1729176" y="5304203"/>
                  </a:cubicBezTo>
                  <a:lnTo>
                    <a:pt x="1633707" y="5301663"/>
                  </a:lnTo>
                  <a:cubicBezTo>
                    <a:pt x="1599339" y="5300393"/>
                    <a:pt x="1580245" y="5300393"/>
                    <a:pt x="1568789" y="5299123"/>
                  </a:cubicBezTo>
                  <a:lnTo>
                    <a:pt x="1568789" y="5290233"/>
                  </a:lnTo>
                  <a:lnTo>
                    <a:pt x="1114356" y="5287693"/>
                  </a:lnTo>
                  <a:lnTo>
                    <a:pt x="1125813" y="5292773"/>
                  </a:lnTo>
                  <a:cubicBezTo>
                    <a:pt x="1095262" y="5294043"/>
                    <a:pt x="1034162" y="5296583"/>
                    <a:pt x="992156" y="5296583"/>
                  </a:cubicBezTo>
                  <a:cubicBezTo>
                    <a:pt x="973062" y="5296583"/>
                    <a:pt x="953968" y="5297853"/>
                    <a:pt x="938693" y="5297853"/>
                  </a:cubicBezTo>
                  <a:lnTo>
                    <a:pt x="840740" y="5297853"/>
                  </a:lnTo>
                  <a:lnTo>
                    <a:pt x="840740" y="5294043"/>
                  </a:lnTo>
                  <a:lnTo>
                    <a:pt x="836930" y="5295313"/>
                  </a:lnTo>
                  <a:cubicBezTo>
                    <a:pt x="830580" y="5296583"/>
                    <a:pt x="805180" y="5297853"/>
                    <a:pt x="778510" y="5299123"/>
                  </a:cubicBezTo>
                  <a:lnTo>
                    <a:pt x="778510" y="5294043"/>
                  </a:lnTo>
                  <a:cubicBezTo>
                    <a:pt x="754380" y="5292773"/>
                    <a:pt x="734060" y="5294043"/>
                    <a:pt x="713740" y="5296583"/>
                  </a:cubicBezTo>
                  <a:cubicBezTo>
                    <a:pt x="687070" y="5299123"/>
                    <a:pt x="660400" y="5301663"/>
                    <a:pt x="623570" y="5296583"/>
                  </a:cubicBezTo>
                  <a:cubicBezTo>
                    <a:pt x="614680" y="5296583"/>
                    <a:pt x="601980" y="5294043"/>
                    <a:pt x="589280" y="5292773"/>
                  </a:cubicBezTo>
                  <a:cubicBezTo>
                    <a:pt x="561340" y="5288963"/>
                    <a:pt x="551180" y="5287693"/>
                    <a:pt x="546100" y="5292773"/>
                  </a:cubicBezTo>
                  <a:lnTo>
                    <a:pt x="544830" y="5294043"/>
                  </a:lnTo>
                  <a:cubicBezTo>
                    <a:pt x="537210" y="5294043"/>
                    <a:pt x="529590" y="5294043"/>
                    <a:pt x="520700" y="5295313"/>
                  </a:cubicBezTo>
                  <a:cubicBezTo>
                    <a:pt x="497840" y="5296583"/>
                    <a:pt x="474980" y="5297853"/>
                    <a:pt x="448310" y="5294043"/>
                  </a:cubicBezTo>
                  <a:lnTo>
                    <a:pt x="445770" y="5294043"/>
                  </a:lnTo>
                  <a:cubicBezTo>
                    <a:pt x="444500" y="5294043"/>
                    <a:pt x="443230" y="5294043"/>
                    <a:pt x="443230" y="5295313"/>
                  </a:cubicBezTo>
                  <a:lnTo>
                    <a:pt x="429260" y="5292773"/>
                  </a:lnTo>
                  <a:cubicBezTo>
                    <a:pt x="416560" y="5290233"/>
                    <a:pt x="393700" y="5291503"/>
                    <a:pt x="373380" y="5292773"/>
                  </a:cubicBezTo>
                  <a:cubicBezTo>
                    <a:pt x="363220" y="5292773"/>
                    <a:pt x="351790" y="5294043"/>
                    <a:pt x="346710" y="5294043"/>
                  </a:cubicBezTo>
                  <a:lnTo>
                    <a:pt x="345440" y="5288963"/>
                  </a:lnTo>
                  <a:cubicBezTo>
                    <a:pt x="323850" y="5295313"/>
                    <a:pt x="297180" y="5295313"/>
                    <a:pt x="266700" y="5294043"/>
                  </a:cubicBezTo>
                  <a:cubicBezTo>
                    <a:pt x="242570" y="5292773"/>
                    <a:pt x="214630" y="5292773"/>
                    <a:pt x="185420" y="5295313"/>
                  </a:cubicBezTo>
                  <a:lnTo>
                    <a:pt x="189230" y="5290233"/>
                  </a:lnTo>
                  <a:lnTo>
                    <a:pt x="166370" y="5292773"/>
                  </a:lnTo>
                  <a:cubicBezTo>
                    <a:pt x="163830" y="5292773"/>
                    <a:pt x="161290" y="5292773"/>
                    <a:pt x="157480" y="5294043"/>
                  </a:cubicBezTo>
                  <a:lnTo>
                    <a:pt x="156210" y="5287693"/>
                  </a:lnTo>
                  <a:cubicBezTo>
                    <a:pt x="139700" y="5288963"/>
                    <a:pt x="123190" y="5290233"/>
                    <a:pt x="101600" y="5288963"/>
                  </a:cubicBezTo>
                  <a:lnTo>
                    <a:pt x="97790" y="5288963"/>
                  </a:lnTo>
                  <a:lnTo>
                    <a:pt x="87630" y="5287693"/>
                  </a:lnTo>
                  <a:lnTo>
                    <a:pt x="87630" y="5267373"/>
                  </a:lnTo>
                  <a:lnTo>
                    <a:pt x="74930" y="5267373"/>
                  </a:lnTo>
                  <a:lnTo>
                    <a:pt x="74930" y="5261023"/>
                  </a:lnTo>
                  <a:cubicBezTo>
                    <a:pt x="76200" y="5247053"/>
                    <a:pt x="77470" y="5238163"/>
                    <a:pt x="80010" y="5228003"/>
                  </a:cubicBezTo>
                  <a:lnTo>
                    <a:pt x="80010" y="5225463"/>
                  </a:lnTo>
                  <a:cubicBezTo>
                    <a:pt x="85090" y="5201333"/>
                    <a:pt x="88900" y="5174663"/>
                    <a:pt x="87630" y="5104813"/>
                  </a:cubicBezTo>
                  <a:lnTo>
                    <a:pt x="83820" y="5104813"/>
                  </a:lnTo>
                  <a:cubicBezTo>
                    <a:pt x="85090" y="5083223"/>
                    <a:pt x="86360" y="5065443"/>
                    <a:pt x="88900" y="5055283"/>
                  </a:cubicBezTo>
                  <a:cubicBezTo>
                    <a:pt x="88900" y="5007023"/>
                    <a:pt x="87630" y="5004483"/>
                    <a:pt x="81280" y="5004483"/>
                  </a:cubicBezTo>
                  <a:cubicBezTo>
                    <a:pt x="81280" y="4991783"/>
                    <a:pt x="80010" y="4981623"/>
                    <a:pt x="77470" y="4968923"/>
                  </a:cubicBezTo>
                  <a:cubicBezTo>
                    <a:pt x="76200" y="4958763"/>
                    <a:pt x="73660" y="4947333"/>
                    <a:pt x="73660" y="4933363"/>
                  </a:cubicBezTo>
                  <a:lnTo>
                    <a:pt x="78740" y="4933363"/>
                  </a:lnTo>
                  <a:lnTo>
                    <a:pt x="78740" y="4927013"/>
                  </a:lnTo>
                  <a:cubicBezTo>
                    <a:pt x="81280" y="4863513"/>
                    <a:pt x="77470" y="4855893"/>
                    <a:pt x="73660" y="4848273"/>
                  </a:cubicBezTo>
                  <a:cubicBezTo>
                    <a:pt x="72390" y="4845733"/>
                    <a:pt x="71120" y="4841923"/>
                    <a:pt x="69850" y="4831763"/>
                  </a:cubicBezTo>
                  <a:lnTo>
                    <a:pt x="78740" y="4830493"/>
                  </a:lnTo>
                  <a:lnTo>
                    <a:pt x="77470" y="4798743"/>
                  </a:lnTo>
                  <a:lnTo>
                    <a:pt x="86360" y="4812713"/>
                  </a:lnTo>
                  <a:lnTo>
                    <a:pt x="83820" y="4784773"/>
                  </a:lnTo>
                  <a:cubicBezTo>
                    <a:pt x="78740" y="4728893"/>
                    <a:pt x="80010" y="4707303"/>
                    <a:pt x="81280" y="4657773"/>
                  </a:cubicBezTo>
                  <a:lnTo>
                    <a:pt x="82550" y="4634913"/>
                  </a:lnTo>
                  <a:lnTo>
                    <a:pt x="85090" y="4614593"/>
                  </a:lnTo>
                  <a:cubicBezTo>
                    <a:pt x="87630" y="4590463"/>
                    <a:pt x="87630" y="4559983"/>
                    <a:pt x="86360" y="4534583"/>
                  </a:cubicBezTo>
                  <a:lnTo>
                    <a:pt x="88900" y="4534583"/>
                  </a:lnTo>
                  <a:cubicBezTo>
                    <a:pt x="87630" y="4528233"/>
                    <a:pt x="87630" y="4523153"/>
                    <a:pt x="87630" y="4518073"/>
                  </a:cubicBezTo>
                  <a:lnTo>
                    <a:pt x="87630" y="4464479"/>
                  </a:lnTo>
                  <a:lnTo>
                    <a:pt x="83820" y="4464479"/>
                  </a:lnTo>
                  <a:lnTo>
                    <a:pt x="78740" y="4316079"/>
                  </a:lnTo>
                  <a:lnTo>
                    <a:pt x="83820" y="4316079"/>
                  </a:lnTo>
                  <a:cubicBezTo>
                    <a:pt x="83820" y="4302829"/>
                    <a:pt x="83820" y="4292229"/>
                    <a:pt x="82550" y="4278979"/>
                  </a:cubicBezTo>
                  <a:lnTo>
                    <a:pt x="91440" y="4278979"/>
                  </a:lnTo>
                  <a:lnTo>
                    <a:pt x="91440" y="4273679"/>
                  </a:lnTo>
                  <a:lnTo>
                    <a:pt x="86360" y="4061678"/>
                  </a:lnTo>
                  <a:cubicBezTo>
                    <a:pt x="87630" y="4053728"/>
                    <a:pt x="87630" y="4040478"/>
                    <a:pt x="88900" y="4021928"/>
                  </a:cubicBezTo>
                  <a:cubicBezTo>
                    <a:pt x="90170" y="4006027"/>
                    <a:pt x="91440" y="3982178"/>
                    <a:pt x="92710" y="3976878"/>
                  </a:cubicBezTo>
                  <a:lnTo>
                    <a:pt x="93980" y="3976878"/>
                  </a:lnTo>
                  <a:cubicBezTo>
                    <a:pt x="95250" y="3918577"/>
                    <a:pt x="92710" y="3849677"/>
                    <a:pt x="91440" y="3775477"/>
                  </a:cubicBezTo>
                  <a:cubicBezTo>
                    <a:pt x="88900" y="3690677"/>
                    <a:pt x="86360" y="3600576"/>
                    <a:pt x="88900" y="3513126"/>
                  </a:cubicBezTo>
                  <a:lnTo>
                    <a:pt x="88900" y="3507826"/>
                  </a:lnTo>
                  <a:cubicBezTo>
                    <a:pt x="87630" y="3499876"/>
                    <a:pt x="87630" y="3478676"/>
                    <a:pt x="86360" y="3452176"/>
                  </a:cubicBezTo>
                  <a:cubicBezTo>
                    <a:pt x="86360" y="3409775"/>
                    <a:pt x="87630" y="3370025"/>
                    <a:pt x="87630" y="3327625"/>
                  </a:cubicBezTo>
                  <a:cubicBezTo>
                    <a:pt x="88900" y="3224275"/>
                    <a:pt x="91440" y="3115625"/>
                    <a:pt x="86360" y="2983124"/>
                  </a:cubicBezTo>
                  <a:lnTo>
                    <a:pt x="95250" y="2879773"/>
                  </a:lnTo>
                  <a:lnTo>
                    <a:pt x="95250" y="2877124"/>
                  </a:lnTo>
                  <a:cubicBezTo>
                    <a:pt x="95250" y="2837374"/>
                    <a:pt x="93980" y="2824124"/>
                    <a:pt x="87630" y="2821473"/>
                  </a:cubicBezTo>
                  <a:cubicBezTo>
                    <a:pt x="85090" y="2821473"/>
                    <a:pt x="83820" y="2821473"/>
                    <a:pt x="81280" y="2826773"/>
                  </a:cubicBezTo>
                  <a:cubicBezTo>
                    <a:pt x="81280" y="2813523"/>
                    <a:pt x="81280" y="2800273"/>
                    <a:pt x="80010" y="2779073"/>
                  </a:cubicBezTo>
                  <a:cubicBezTo>
                    <a:pt x="78740" y="2723423"/>
                    <a:pt x="80010" y="2702223"/>
                    <a:pt x="80010" y="2691623"/>
                  </a:cubicBezTo>
                  <a:cubicBezTo>
                    <a:pt x="81280" y="2691623"/>
                    <a:pt x="82550" y="2691623"/>
                    <a:pt x="85090" y="2688973"/>
                  </a:cubicBezTo>
                  <a:cubicBezTo>
                    <a:pt x="88900" y="2683673"/>
                    <a:pt x="90170" y="2673073"/>
                    <a:pt x="90170" y="2659823"/>
                  </a:cubicBezTo>
                  <a:lnTo>
                    <a:pt x="90170" y="2657173"/>
                  </a:lnTo>
                  <a:lnTo>
                    <a:pt x="88900" y="2643923"/>
                  </a:lnTo>
                  <a:cubicBezTo>
                    <a:pt x="85090" y="2585623"/>
                    <a:pt x="81280" y="2508772"/>
                    <a:pt x="81280" y="2421322"/>
                  </a:cubicBezTo>
                  <a:lnTo>
                    <a:pt x="82550" y="2421322"/>
                  </a:lnTo>
                  <a:lnTo>
                    <a:pt x="82550" y="2434572"/>
                  </a:lnTo>
                  <a:cubicBezTo>
                    <a:pt x="83820" y="2490222"/>
                    <a:pt x="85090" y="2495522"/>
                    <a:pt x="91440" y="2495522"/>
                  </a:cubicBezTo>
                  <a:cubicBezTo>
                    <a:pt x="99060" y="2495522"/>
                    <a:pt x="99060" y="2484922"/>
                    <a:pt x="101600" y="2437222"/>
                  </a:cubicBezTo>
                  <a:lnTo>
                    <a:pt x="102870" y="2429272"/>
                  </a:lnTo>
                  <a:lnTo>
                    <a:pt x="99060" y="2423972"/>
                  </a:lnTo>
                  <a:cubicBezTo>
                    <a:pt x="92710" y="2408072"/>
                    <a:pt x="92710" y="2288821"/>
                    <a:pt x="92710" y="2198721"/>
                  </a:cubicBezTo>
                  <a:cubicBezTo>
                    <a:pt x="92710" y="2042371"/>
                    <a:pt x="90170" y="1978770"/>
                    <a:pt x="83820" y="1960220"/>
                  </a:cubicBezTo>
                  <a:lnTo>
                    <a:pt x="85090" y="1936370"/>
                  </a:lnTo>
                  <a:lnTo>
                    <a:pt x="87630" y="1936370"/>
                  </a:lnTo>
                  <a:cubicBezTo>
                    <a:pt x="91440" y="1859520"/>
                    <a:pt x="88900" y="1830370"/>
                    <a:pt x="85090" y="1795920"/>
                  </a:cubicBezTo>
                  <a:cubicBezTo>
                    <a:pt x="81280" y="1764119"/>
                    <a:pt x="77470" y="1727019"/>
                    <a:pt x="78740" y="1631619"/>
                  </a:cubicBezTo>
                  <a:cubicBezTo>
                    <a:pt x="80010" y="1597169"/>
                    <a:pt x="80010" y="1573319"/>
                    <a:pt x="81280" y="1562719"/>
                  </a:cubicBezTo>
                  <a:lnTo>
                    <a:pt x="85090" y="1562719"/>
                  </a:lnTo>
                  <a:lnTo>
                    <a:pt x="81280" y="1414318"/>
                  </a:lnTo>
                  <a:lnTo>
                    <a:pt x="81280" y="1406368"/>
                  </a:lnTo>
                  <a:lnTo>
                    <a:pt x="83820" y="1406368"/>
                  </a:lnTo>
                  <a:lnTo>
                    <a:pt x="82550" y="1244718"/>
                  </a:lnTo>
                  <a:lnTo>
                    <a:pt x="87630" y="1263268"/>
                  </a:lnTo>
                  <a:lnTo>
                    <a:pt x="82550" y="1197017"/>
                  </a:lnTo>
                  <a:cubicBezTo>
                    <a:pt x="81280" y="1178467"/>
                    <a:pt x="78740" y="1149317"/>
                    <a:pt x="77470" y="1117517"/>
                  </a:cubicBezTo>
                  <a:lnTo>
                    <a:pt x="81280" y="1088367"/>
                  </a:lnTo>
                  <a:cubicBezTo>
                    <a:pt x="90170" y="1027417"/>
                    <a:pt x="88900" y="998267"/>
                    <a:pt x="87630" y="953217"/>
                  </a:cubicBezTo>
                  <a:cubicBezTo>
                    <a:pt x="86360" y="934667"/>
                    <a:pt x="86360" y="913466"/>
                    <a:pt x="85090" y="884316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04324" y="83820"/>
                    <a:pt x="1011249" y="85090"/>
                    <a:pt x="1137268" y="85090"/>
                  </a:cubicBezTo>
                  <a:lnTo>
                    <a:pt x="1225100" y="85090"/>
                  </a:lnTo>
                  <a:lnTo>
                    <a:pt x="1190731" y="80010"/>
                  </a:lnTo>
                  <a:cubicBezTo>
                    <a:pt x="1213644" y="80010"/>
                    <a:pt x="1228919" y="81280"/>
                    <a:pt x="1248012" y="81280"/>
                  </a:cubicBezTo>
                  <a:cubicBezTo>
                    <a:pt x="1259469" y="81280"/>
                    <a:pt x="1270925" y="82550"/>
                    <a:pt x="1282381" y="82550"/>
                  </a:cubicBezTo>
                  <a:lnTo>
                    <a:pt x="1290019" y="82550"/>
                  </a:lnTo>
                  <a:cubicBezTo>
                    <a:pt x="1301475" y="81280"/>
                    <a:pt x="1316750" y="80010"/>
                    <a:pt x="1324387" y="77470"/>
                  </a:cubicBezTo>
                  <a:lnTo>
                    <a:pt x="1324387" y="78740"/>
                  </a:lnTo>
                  <a:cubicBezTo>
                    <a:pt x="1412219" y="83820"/>
                    <a:pt x="1473319" y="82550"/>
                    <a:pt x="1522963" y="78740"/>
                  </a:cubicBezTo>
                  <a:lnTo>
                    <a:pt x="1530600" y="78740"/>
                  </a:lnTo>
                  <a:cubicBezTo>
                    <a:pt x="1713901" y="78740"/>
                    <a:pt x="1920114" y="78740"/>
                    <a:pt x="1965939" y="86360"/>
                  </a:cubicBezTo>
                  <a:lnTo>
                    <a:pt x="1973576" y="86360"/>
                  </a:lnTo>
                  <a:cubicBezTo>
                    <a:pt x="2042314" y="86360"/>
                    <a:pt x="2057589" y="86360"/>
                    <a:pt x="2061408" y="80010"/>
                  </a:cubicBezTo>
                  <a:lnTo>
                    <a:pt x="2091958" y="80010"/>
                  </a:lnTo>
                  <a:lnTo>
                    <a:pt x="2141602" y="83820"/>
                  </a:lnTo>
                  <a:lnTo>
                    <a:pt x="2187427" y="78740"/>
                  </a:lnTo>
                  <a:cubicBezTo>
                    <a:pt x="2210340" y="78740"/>
                    <a:pt x="2233252" y="78740"/>
                    <a:pt x="2248527" y="80010"/>
                  </a:cubicBezTo>
                  <a:lnTo>
                    <a:pt x="2248527" y="88900"/>
                  </a:lnTo>
                  <a:cubicBezTo>
                    <a:pt x="2343996" y="91440"/>
                    <a:pt x="2485290" y="90170"/>
                    <a:pt x="2588397" y="88900"/>
                  </a:cubicBezTo>
                  <a:cubicBezTo>
                    <a:pt x="2634222" y="88900"/>
                    <a:pt x="2676228" y="87630"/>
                    <a:pt x="2699141" y="87630"/>
                  </a:cubicBezTo>
                  <a:lnTo>
                    <a:pt x="2699141" y="85090"/>
                  </a:lnTo>
                  <a:lnTo>
                    <a:pt x="3012279" y="85090"/>
                  </a:lnTo>
                  <a:lnTo>
                    <a:pt x="3012279" y="87630"/>
                  </a:lnTo>
                  <a:cubicBezTo>
                    <a:pt x="3023735" y="86360"/>
                    <a:pt x="3035192" y="86360"/>
                    <a:pt x="3042829" y="85090"/>
                  </a:cubicBezTo>
                  <a:lnTo>
                    <a:pt x="3145936" y="85090"/>
                  </a:lnTo>
                  <a:cubicBezTo>
                    <a:pt x="3417068" y="85090"/>
                    <a:pt x="3699656" y="85090"/>
                    <a:pt x="3947875" y="81280"/>
                  </a:cubicBezTo>
                  <a:lnTo>
                    <a:pt x="3963150" y="81280"/>
                  </a:lnTo>
                  <a:cubicBezTo>
                    <a:pt x="3989882" y="81280"/>
                    <a:pt x="4012794" y="80010"/>
                    <a:pt x="4039526" y="80010"/>
                  </a:cubicBezTo>
                  <a:lnTo>
                    <a:pt x="4169363" y="77470"/>
                  </a:lnTo>
                  <a:lnTo>
                    <a:pt x="4142632" y="74930"/>
                  </a:lnTo>
                  <a:lnTo>
                    <a:pt x="4199913" y="74930"/>
                  </a:lnTo>
                  <a:cubicBezTo>
                    <a:pt x="4219007" y="78740"/>
                    <a:pt x="4253376" y="81280"/>
                    <a:pt x="4276289" y="83820"/>
                  </a:cubicBezTo>
                  <a:lnTo>
                    <a:pt x="4280107" y="77470"/>
                  </a:lnTo>
                  <a:lnTo>
                    <a:pt x="4283926" y="82550"/>
                  </a:lnTo>
                  <a:cubicBezTo>
                    <a:pt x="4295382" y="81280"/>
                    <a:pt x="4367938" y="82550"/>
                    <a:pt x="4429039" y="82550"/>
                  </a:cubicBezTo>
                  <a:lnTo>
                    <a:pt x="4604702" y="82550"/>
                  </a:lnTo>
                  <a:lnTo>
                    <a:pt x="4604702" y="78740"/>
                  </a:lnTo>
                  <a:cubicBezTo>
                    <a:pt x="4619977" y="78740"/>
                    <a:pt x="4631433" y="78740"/>
                    <a:pt x="4646708" y="77470"/>
                  </a:cubicBezTo>
                  <a:lnTo>
                    <a:pt x="4650527" y="77470"/>
                  </a:lnTo>
                  <a:cubicBezTo>
                    <a:pt x="4692533" y="76200"/>
                    <a:pt x="4738358" y="74930"/>
                    <a:pt x="4791821" y="73660"/>
                  </a:cubicBezTo>
                  <a:cubicBezTo>
                    <a:pt x="4788002" y="74930"/>
                    <a:pt x="4788002" y="76200"/>
                    <a:pt x="4784184" y="77470"/>
                  </a:cubicBezTo>
                  <a:cubicBezTo>
                    <a:pt x="4780364" y="83820"/>
                    <a:pt x="4803277" y="87630"/>
                    <a:pt x="4814734" y="88900"/>
                  </a:cubicBezTo>
                  <a:lnTo>
                    <a:pt x="4822371" y="88900"/>
                  </a:lnTo>
                  <a:cubicBezTo>
                    <a:pt x="4925478" y="90170"/>
                    <a:pt x="4944571" y="88900"/>
                    <a:pt x="4959846" y="85090"/>
                  </a:cubicBezTo>
                  <a:cubicBezTo>
                    <a:pt x="4963665" y="83820"/>
                    <a:pt x="4971302" y="82550"/>
                    <a:pt x="5059134" y="83820"/>
                  </a:cubicBezTo>
                  <a:lnTo>
                    <a:pt x="5066771" y="83820"/>
                  </a:lnTo>
                  <a:cubicBezTo>
                    <a:pt x="5078228" y="82550"/>
                    <a:pt x="5085866" y="81280"/>
                    <a:pt x="5089684" y="80010"/>
                  </a:cubicBezTo>
                  <a:cubicBezTo>
                    <a:pt x="5188972" y="78740"/>
                    <a:pt x="5223341" y="77470"/>
                    <a:pt x="5250072" y="76200"/>
                  </a:cubicBezTo>
                  <a:lnTo>
                    <a:pt x="5345541" y="78740"/>
                  </a:lnTo>
                  <a:cubicBezTo>
                    <a:pt x="5379910" y="80010"/>
                    <a:pt x="5399003" y="80010"/>
                    <a:pt x="5410460" y="81280"/>
                  </a:cubicBezTo>
                  <a:lnTo>
                    <a:pt x="5410460" y="90170"/>
                  </a:lnTo>
                  <a:lnTo>
                    <a:pt x="5864892" y="92710"/>
                  </a:lnTo>
                  <a:lnTo>
                    <a:pt x="5849617" y="91440"/>
                  </a:lnTo>
                  <a:cubicBezTo>
                    <a:pt x="5880167" y="90170"/>
                    <a:pt x="5941268" y="87630"/>
                    <a:pt x="5983274" y="87630"/>
                  </a:cubicBezTo>
                  <a:cubicBezTo>
                    <a:pt x="6074925" y="85090"/>
                    <a:pt x="6113112" y="83820"/>
                    <a:pt x="6127138" y="81280"/>
                  </a:cubicBezTo>
                  <a:lnTo>
                    <a:pt x="6137298" y="81280"/>
                  </a:lnTo>
                  <a:lnTo>
                    <a:pt x="6139838" y="85090"/>
                  </a:lnTo>
                  <a:lnTo>
                    <a:pt x="6139838" y="63500"/>
                  </a:lnTo>
                  <a:lnTo>
                    <a:pt x="6142378" y="63500"/>
                  </a:lnTo>
                  <a:lnTo>
                    <a:pt x="6141108" y="85090"/>
                  </a:lnTo>
                  <a:lnTo>
                    <a:pt x="6144918" y="83820"/>
                  </a:lnTo>
                  <a:cubicBezTo>
                    <a:pt x="6151268" y="82550"/>
                    <a:pt x="6176668" y="81280"/>
                    <a:pt x="6203338" y="80010"/>
                  </a:cubicBezTo>
                  <a:lnTo>
                    <a:pt x="6203338" y="85090"/>
                  </a:lnTo>
                  <a:cubicBezTo>
                    <a:pt x="6227468" y="86360"/>
                    <a:pt x="6247788" y="85090"/>
                    <a:pt x="6268108" y="82550"/>
                  </a:cubicBezTo>
                  <a:cubicBezTo>
                    <a:pt x="6294778" y="80010"/>
                    <a:pt x="6321448" y="77470"/>
                    <a:pt x="6358278" y="82550"/>
                  </a:cubicBezTo>
                  <a:cubicBezTo>
                    <a:pt x="6367168" y="82550"/>
                    <a:pt x="6379868" y="85090"/>
                    <a:pt x="6392568" y="86360"/>
                  </a:cubicBezTo>
                  <a:cubicBezTo>
                    <a:pt x="6420508" y="90170"/>
                    <a:pt x="6430668" y="91440"/>
                    <a:pt x="6435748" y="86360"/>
                  </a:cubicBezTo>
                  <a:lnTo>
                    <a:pt x="6437018" y="85090"/>
                  </a:lnTo>
                  <a:cubicBezTo>
                    <a:pt x="6444638" y="85090"/>
                    <a:pt x="6452258" y="85090"/>
                    <a:pt x="6461148" y="83820"/>
                  </a:cubicBezTo>
                  <a:cubicBezTo>
                    <a:pt x="6484008" y="82550"/>
                    <a:pt x="6506868" y="81280"/>
                    <a:pt x="6533538" y="85090"/>
                  </a:cubicBezTo>
                  <a:lnTo>
                    <a:pt x="6536078" y="85090"/>
                  </a:lnTo>
                  <a:cubicBezTo>
                    <a:pt x="6537348" y="85090"/>
                    <a:pt x="6538618" y="85090"/>
                    <a:pt x="6538618" y="83820"/>
                  </a:cubicBezTo>
                  <a:lnTo>
                    <a:pt x="6552588" y="86360"/>
                  </a:lnTo>
                  <a:cubicBezTo>
                    <a:pt x="6565288" y="88900"/>
                    <a:pt x="6588148" y="87630"/>
                    <a:pt x="6608468" y="86360"/>
                  </a:cubicBezTo>
                  <a:cubicBezTo>
                    <a:pt x="6618628" y="86360"/>
                    <a:pt x="6630058" y="85090"/>
                    <a:pt x="6636408" y="85090"/>
                  </a:cubicBezTo>
                  <a:lnTo>
                    <a:pt x="6637678" y="90170"/>
                  </a:lnTo>
                  <a:cubicBezTo>
                    <a:pt x="6659268" y="83820"/>
                    <a:pt x="6685938" y="83820"/>
                    <a:pt x="6716418" y="85090"/>
                  </a:cubicBezTo>
                  <a:cubicBezTo>
                    <a:pt x="6740548" y="86360"/>
                    <a:pt x="6768488" y="86360"/>
                    <a:pt x="6797697" y="83820"/>
                  </a:cubicBezTo>
                  <a:lnTo>
                    <a:pt x="6793888" y="87630"/>
                  </a:lnTo>
                  <a:lnTo>
                    <a:pt x="6816747" y="85090"/>
                  </a:lnTo>
                  <a:cubicBezTo>
                    <a:pt x="6819288" y="85090"/>
                    <a:pt x="6821828" y="85090"/>
                    <a:pt x="6825638" y="83820"/>
                  </a:cubicBezTo>
                  <a:lnTo>
                    <a:pt x="6826908" y="90170"/>
                  </a:lnTo>
                  <a:cubicBezTo>
                    <a:pt x="6843418" y="88900"/>
                    <a:pt x="6859928" y="87630"/>
                    <a:pt x="6881518" y="88900"/>
                  </a:cubicBezTo>
                  <a:lnTo>
                    <a:pt x="6885328" y="88900"/>
                  </a:lnTo>
                  <a:lnTo>
                    <a:pt x="6895488" y="90170"/>
                  </a:lnTo>
                  <a:lnTo>
                    <a:pt x="6895488" y="109220"/>
                  </a:lnTo>
                  <a:lnTo>
                    <a:pt x="6908188" y="109220"/>
                  </a:lnTo>
                  <a:lnTo>
                    <a:pt x="6908188" y="115570"/>
                  </a:lnTo>
                  <a:cubicBezTo>
                    <a:pt x="6906918" y="129540"/>
                    <a:pt x="6905647" y="138430"/>
                    <a:pt x="6903108" y="148590"/>
                  </a:cubicBezTo>
                  <a:lnTo>
                    <a:pt x="6903108" y="151130"/>
                  </a:lnTo>
                  <a:cubicBezTo>
                    <a:pt x="6898028" y="176530"/>
                    <a:pt x="6894218" y="201930"/>
                    <a:pt x="6895488" y="271780"/>
                  </a:cubicBezTo>
                  <a:lnTo>
                    <a:pt x="6899297" y="271780"/>
                  </a:lnTo>
                  <a:cubicBezTo>
                    <a:pt x="6898028" y="293370"/>
                    <a:pt x="6896758" y="311150"/>
                    <a:pt x="6894218" y="321310"/>
                  </a:cubicBezTo>
                  <a:cubicBezTo>
                    <a:pt x="6894218" y="369570"/>
                    <a:pt x="6895488" y="372110"/>
                    <a:pt x="6901838" y="372110"/>
                  </a:cubicBezTo>
                  <a:cubicBezTo>
                    <a:pt x="6901838" y="384810"/>
                    <a:pt x="6903108" y="394970"/>
                    <a:pt x="6905647" y="407670"/>
                  </a:cubicBezTo>
                  <a:cubicBezTo>
                    <a:pt x="6906918" y="417830"/>
                    <a:pt x="6909458" y="429260"/>
                    <a:pt x="6909458" y="443230"/>
                  </a:cubicBezTo>
                  <a:lnTo>
                    <a:pt x="6904378" y="443230"/>
                  </a:lnTo>
                  <a:lnTo>
                    <a:pt x="6904378" y="449580"/>
                  </a:lnTo>
                  <a:cubicBezTo>
                    <a:pt x="6901838" y="513080"/>
                    <a:pt x="6905647" y="520700"/>
                    <a:pt x="6909458" y="528320"/>
                  </a:cubicBezTo>
                  <a:cubicBezTo>
                    <a:pt x="6910728" y="530860"/>
                    <a:pt x="6911997" y="534670"/>
                    <a:pt x="6913268" y="544830"/>
                  </a:cubicBezTo>
                  <a:lnTo>
                    <a:pt x="6904378" y="546100"/>
                  </a:lnTo>
                  <a:close/>
                  <a:moveTo>
                    <a:pt x="6908188" y="756920"/>
                  </a:moveTo>
                  <a:lnTo>
                    <a:pt x="6905647" y="751840"/>
                  </a:lnTo>
                  <a:lnTo>
                    <a:pt x="6906918" y="745490"/>
                  </a:lnTo>
                  <a:cubicBezTo>
                    <a:pt x="6908188" y="750570"/>
                    <a:pt x="6908188" y="754380"/>
                    <a:pt x="6908188" y="756920"/>
                  </a:cubicBezTo>
                  <a:close/>
                  <a:moveTo>
                    <a:pt x="73660" y="4620943"/>
                  </a:moveTo>
                  <a:lnTo>
                    <a:pt x="76200" y="4626023"/>
                  </a:lnTo>
                  <a:lnTo>
                    <a:pt x="74930" y="4632373"/>
                  </a:lnTo>
                  <a:cubicBezTo>
                    <a:pt x="73660" y="4628563"/>
                    <a:pt x="73660" y="4624753"/>
                    <a:pt x="73660" y="4620943"/>
                  </a:cubicBezTo>
                  <a:close/>
                  <a:moveTo>
                    <a:pt x="6943747" y="628650"/>
                  </a:moveTo>
                  <a:lnTo>
                    <a:pt x="6943747" y="619760"/>
                  </a:lnTo>
                  <a:cubicBezTo>
                    <a:pt x="6943747" y="623570"/>
                    <a:pt x="6945018" y="626110"/>
                    <a:pt x="6945018" y="628650"/>
                  </a:cubicBezTo>
                  <a:lnTo>
                    <a:pt x="6943747" y="628650"/>
                  </a:lnTo>
                  <a:close/>
                  <a:moveTo>
                    <a:pt x="6972958" y="1822420"/>
                  </a:moveTo>
                  <a:lnTo>
                    <a:pt x="6969147" y="1819770"/>
                  </a:lnTo>
                  <a:cubicBezTo>
                    <a:pt x="6970418" y="1819770"/>
                    <a:pt x="6971688" y="1822420"/>
                    <a:pt x="6972958" y="1822420"/>
                  </a:cubicBezTo>
                  <a:close/>
                </a:path>
              </a:pathLst>
            </a:custGeom>
            <a:solidFill>
              <a:srgbClr val="D1C195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4188582" y="4163342"/>
            <a:ext cx="3233230" cy="1124960"/>
            <a:chOff x="0" y="0"/>
            <a:chExt cx="851550" cy="29628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51550" cy="296286"/>
            </a:xfrm>
            <a:custGeom>
              <a:avLst/>
              <a:gdLst/>
              <a:ahLst/>
              <a:cxnLst/>
              <a:rect l="l" t="t" r="r" b="b"/>
              <a:pathLst>
                <a:path w="851550" h="296286">
                  <a:moveTo>
                    <a:pt x="0" y="0"/>
                  </a:moveTo>
                  <a:lnTo>
                    <a:pt x="851550" y="0"/>
                  </a:lnTo>
                  <a:lnTo>
                    <a:pt x="851550" y="296286"/>
                  </a:lnTo>
                  <a:lnTo>
                    <a:pt x="0" y="296286"/>
                  </a:lnTo>
                  <a:close/>
                </a:path>
              </a:pathLst>
            </a:custGeom>
            <a:solidFill>
              <a:srgbClr val="D1C195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 rot="2609543">
            <a:off x="7728440" y="8596319"/>
            <a:ext cx="1655330" cy="2335562"/>
          </a:xfrm>
          <a:custGeom>
            <a:avLst/>
            <a:gdLst/>
            <a:ahLst/>
            <a:cxnLst/>
            <a:rect l="l" t="t" r="r" b="b"/>
            <a:pathLst>
              <a:path w="1655330" h="2335562">
                <a:moveTo>
                  <a:pt x="0" y="0"/>
                </a:moveTo>
                <a:lnTo>
                  <a:pt x="1655329" y="0"/>
                </a:lnTo>
                <a:lnTo>
                  <a:pt x="1655329" y="2335562"/>
                </a:lnTo>
                <a:lnTo>
                  <a:pt x="0" y="2335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2823897">
            <a:off x="10350669" y="8930806"/>
            <a:ext cx="1237675" cy="1964564"/>
          </a:xfrm>
          <a:custGeom>
            <a:avLst/>
            <a:gdLst/>
            <a:ahLst/>
            <a:cxnLst/>
            <a:rect l="l" t="t" r="r" b="b"/>
            <a:pathLst>
              <a:path w="1237675" h="1964564">
                <a:moveTo>
                  <a:pt x="0" y="0"/>
                </a:moveTo>
                <a:lnTo>
                  <a:pt x="1237675" y="0"/>
                </a:lnTo>
                <a:lnTo>
                  <a:pt x="1237675" y="1964564"/>
                </a:lnTo>
                <a:lnTo>
                  <a:pt x="0" y="196456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6701919">
            <a:off x="175275" y="8232247"/>
            <a:ext cx="1418110" cy="2348836"/>
          </a:xfrm>
          <a:custGeom>
            <a:avLst/>
            <a:gdLst/>
            <a:ahLst/>
            <a:cxnLst/>
            <a:rect l="l" t="t" r="r" b="b"/>
            <a:pathLst>
              <a:path w="1418110" h="2348836">
                <a:moveTo>
                  <a:pt x="0" y="0"/>
                </a:moveTo>
                <a:lnTo>
                  <a:pt x="1418110" y="0"/>
                </a:lnTo>
                <a:lnTo>
                  <a:pt x="1418110" y="2348836"/>
                </a:lnTo>
                <a:lnTo>
                  <a:pt x="0" y="234883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512650">
            <a:off x="13644969" y="8969046"/>
            <a:ext cx="1737386" cy="1151018"/>
          </a:xfrm>
          <a:custGeom>
            <a:avLst/>
            <a:gdLst/>
            <a:ahLst/>
            <a:cxnLst/>
            <a:rect l="l" t="t" r="r" b="b"/>
            <a:pathLst>
              <a:path w="1737386" h="1151018">
                <a:moveTo>
                  <a:pt x="0" y="0"/>
                </a:moveTo>
                <a:lnTo>
                  <a:pt x="1737385" y="0"/>
                </a:lnTo>
                <a:lnTo>
                  <a:pt x="1737385" y="1151018"/>
                </a:lnTo>
                <a:lnTo>
                  <a:pt x="0" y="11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29"/>
          </p:cNvPr>
          <p:cNvSpPr/>
          <p:nvPr/>
        </p:nvSpPr>
        <p:spPr>
          <a:xfrm>
            <a:off x="6232530" y="5450270"/>
            <a:ext cx="2200122" cy="2200122"/>
          </a:xfrm>
          <a:custGeom>
            <a:avLst/>
            <a:gdLst/>
            <a:ahLst/>
            <a:cxnLst/>
            <a:rect l="l" t="t" r="r" b="b"/>
            <a:pathLst>
              <a:path w="2200122" h="2200122">
                <a:moveTo>
                  <a:pt x="0" y="0"/>
                </a:moveTo>
                <a:lnTo>
                  <a:pt x="2200122" y="0"/>
                </a:lnTo>
                <a:lnTo>
                  <a:pt x="2200122" y="2200122"/>
                </a:lnTo>
                <a:lnTo>
                  <a:pt x="0" y="22001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3" name="Freeform 43">
            <a:hlinkClick r:id="rId30"/>
          </p:cNvPr>
          <p:cNvSpPr/>
          <p:nvPr/>
        </p:nvSpPr>
        <p:spPr>
          <a:xfrm>
            <a:off x="10535461" y="5478065"/>
            <a:ext cx="2172327" cy="2172327"/>
          </a:xfrm>
          <a:custGeom>
            <a:avLst/>
            <a:gdLst/>
            <a:ahLst/>
            <a:cxnLst/>
            <a:rect l="l" t="t" r="r" b="b"/>
            <a:pathLst>
              <a:path w="2172327" h="2172327">
                <a:moveTo>
                  <a:pt x="0" y="0"/>
                </a:moveTo>
                <a:lnTo>
                  <a:pt x="2172327" y="0"/>
                </a:lnTo>
                <a:lnTo>
                  <a:pt x="2172327" y="2172327"/>
                </a:lnTo>
                <a:lnTo>
                  <a:pt x="0" y="217232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4" name="Freeform 44">
            <a:hlinkClick r:id="rId31"/>
          </p:cNvPr>
          <p:cNvSpPr/>
          <p:nvPr/>
        </p:nvSpPr>
        <p:spPr>
          <a:xfrm>
            <a:off x="14807355" y="5450270"/>
            <a:ext cx="2144532" cy="2144532"/>
          </a:xfrm>
          <a:custGeom>
            <a:avLst/>
            <a:gdLst/>
            <a:ahLst/>
            <a:cxnLst/>
            <a:rect l="l" t="t" r="r" b="b"/>
            <a:pathLst>
              <a:path w="2144532" h="2144532">
                <a:moveTo>
                  <a:pt x="0" y="0"/>
                </a:moveTo>
                <a:lnTo>
                  <a:pt x="2144533" y="0"/>
                </a:lnTo>
                <a:lnTo>
                  <a:pt x="2144533" y="2144532"/>
                </a:lnTo>
                <a:lnTo>
                  <a:pt x="0" y="21445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5" name="TextBox 45"/>
          <p:cNvSpPr txBox="1"/>
          <p:nvPr/>
        </p:nvSpPr>
        <p:spPr>
          <a:xfrm>
            <a:off x="13536473" y="4246815"/>
            <a:ext cx="4499348" cy="90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聯合國糧食及農業組織</a:t>
            </a:r>
          </a:p>
          <a:p>
            <a:pPr marL="0" lvl="1" indent="0" algn="ctr">
              <a:lnSpc>
                <a:spcPts val="3600"/>
              </a:lnSpc>
              <a:spcBef>
                <a:spcPct val="0"/>
              </a:spcBef>
            </a:pPr>
            <a:r>
              <a:rPr lang="en-US" sz="2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數字農業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8971708" y="1645036"/>
            <a:ext cx="1033302" cy="567827"/>
            <a:chOff x="0" y="0"/>
            <a:chExt cx="1377736" cy="75710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41697" cy="757103"/>
            </a:xfrm>
            <a:custGeom>
              <a:avLst/>
              <a:gdLst/>
              <a:ahLst/>
              <a:cxnLst/>
              <a:rect l="l" t="t" r="r" b="b"/>
              <a:pathLst>
                <a:path w="641697" h="757103">
                  <a:moveTo>
                    <a:pt x="0" y="0"/>
                  </a:moveTo>
                  <a:lnTo>
                    <a:pt x="641697" y="0"/>
                  </a:lnTo>
                  <a:lnTo>
                    <a:pt x="641697" y="757103"/>
                  </a:lnTo>
                  <a:lnTo>
                    <a:pt x="0" y="757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736039" y="0"/>
              <a:ext cx="641697" cy="757103"/>
            </a:xfrm>
            <a:custGeom>
              <a:avLst/>
              <a:gdLst/>
              <a:ahLst/>
              <a:cxnLst/>
              <a:rect l="l" t="t" r="r" b="b"/>
              <a:pathLst>
                <a:path w="641697" h="757103">
                  <a:moveTo>
                    <a:pt x="0" y="0"/>
                  </a:moveTo>
                  <a:lnTo>
                    <a:pt x="641697" y="0"/>
                  </a:lnTo>
                  <a:lnTo>
                    <a:pt x="641697" y="757103"/>
                  </a:lnTo>
                  <a:lnTo>
                    <a:pt x="0" y="757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0" name="Freeform 50"/>
          <p:cNvSpPr/>
          <p:nvPr/>
        </p:nvSpPr>
        <p:spPr>
          <a:xfrm rot="6231695">
            <a:off x="16354877" y="8711156"/>
            <a:ext cx="1273906" cy="1836261"/>
          </a:xfrm>
          <a:custGeom>
            <a:avLst/>
            <a:gdLst/>
            <a:ahLst/>
            <a:cxnLst/>
            <a:rect l="l" t="t" r="r" b="b"/>
            <a:pathLst>
              <a:path w="1273906" h="1836261">
                <a:moveTo>
                  <a:pt x="0" y="0"/>
                </a:moveTo>
                <a:lnTo>
                  <a:pt x="1273906" y="0"/>
                </a:lnTo>
                <a:lnTo>
                  <a:pt x="1273906" y="1836261"/>
                </a:lnTo>
                <a:lnTo>
                  <a:pt x="0" y="1836261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-2373300" flipH="1">
            <a:off x="-439629" y="-272501"/>
            <a:ext cx="1951260" cy="2103784"/>
          </a:xfrm>
          <a:custGeom>
            <a:avLst/>
            <a:gdLst/>
            <a:ahLst/>
            <a:cxnLst/>
            <a:rect l="l" t="t" r="r" b="b"/>
            <a:pathLst>
              <a:path w="1951260" h="2103784">
                <a:moveTo>
                  <a:pt x="1951260" y="0"/>
                </a:moveTo>
                <a:lnTo>
                  <a:pt x="0" y="0"/>
                </a:lnTo>
                <a:lnTo>
                  <a:pt x="0" y="2103784"/>
                </a:lnTo>
                <a:lnTo>
                  <a:pt x="1951260" y="2103784"/>
                </a:lnTo>
                <a:lnTo>
                  <a:pt x="195126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DCE4E18-CAC9-4749-9B98-F7C405BED3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46833" y="1424863"/>
            <a:ext cx="1579154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80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不可不知的</a:t>
            </a:r>
            <a:r>
              <a:rPr lang="en-US" sz="8000" dirty="0">
                <a:solidFill>
                  <a:srgbClr val="5D3C36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6</a:t>
            </a:r>
            <a:r>
              <a:rPr lang="en-US" sz="8000" dirty="0">
                <a:solidFill>
                  <a:srgbClr val="FF7539"/>
                </a:solidFill>
                <a:latin typeface="DFKanTingLiuHK-W9" panose="03000900000000000000" pitchFamily="66" charset="-120"/>
                <a:ea typeface="DFKanTingLiuHK-W9" panose="03000900000000000000" pitchFamily="66" charset="-120"/>
              </a:rPr>
              <a:t>件事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66704" y="3407186"/>
            <a:ext cx="5283748" cy="1889728"/>
            <a:chOff x="0" y="0"/>
            <a:chExt cx="8672175" cy="3101596"/>
          </a:xfrm>
        </p:grpSpPr>
        <p:sp>
          <p:nvSpPr>
            <p:cNvPr id="5" name="Freeform 5"/>
            <p:cNvSpPr/>
            <p:nvPr/>
          </p:nvSpPr>
          <p:spPr>
            <a:xfrm>
              <a:off x="0" y="-2540"/>
              <a:ext cx="8672175" cy="3104136"/>
            </a:xfrm>
            <a:custGeom>
              <a:avLst/>
              <a:gdLst/>
              <a:ahLst/>
              <a:cxnLst/>
              <a:rect l="l" t="t" r="r" b="b"/>
              <a:pathLst>
                <a:path w="8672175" h="3104136">
                  <a:moveTo>
                    <a:pt x="8669635" y="1039250"/>
                  </a:moveTo>
                  <a:lnTo>
                    <a:pt x="8672175" y="1027211"/>
                  </a:lnTo>
                  <a:lnTo>
                    <a:pt x="8665825" y="1030221"/>
                  </a:lnTo>
                  <a:lnTo>
                    <a:pt x="8665825" y="1011158"/>
                  </a:lnTo>
                  <a:cubicBezTo>
                    <a:pt x="8665825" y="1010155"/>
                    <a:pt x="8664555" y="1007145"/>
                    <a:pt x="8663285" y="1003131"/>
                  </a:cubicBezTo>
                  <a:lnTo>
                    <a:pt x="8663285" y="1001125"/>
                  </a:lnTo>
                  <a:lnTo>
                    <a:pt x="8662015" y="1001125"/>
                  </a:lnTo>
                  <a:cubicBezTo>
                    <a:pt x="8660745" y="997112"/>
                    <a:pt x="8656935" y="997112"/>
                    <a:pt x="8655665" y="997112"/>
                  </a:cubicBezTo>
                  <a:cubicBezTo>
                    <a:pt x="8655665" y="965006"/>
                    <a:pt x="8656935" y="931897"/>
                    <a:pt x="8658205" y="899791"/>
                  </a:cubicBezTo>
                  <a:cubicBezTo>
                    <a:pt x="8658205" y="890762"/>
                    <a:pt x="8659475" y="882735"/>
                    <a:pt x="8659475" y="873706"/>
                  </a:cubicBezTo>
                  <a:lnTo>
                    <a:pt x="8663285" y="873706"/>
                  </a:lnTo>
                  <a:lnTo>
                    <a:pt x="8663285" y="847090"/>
                  </a:lnTo>
                  <a:lnTo>
                    <a:pt x="8667095" y="847090"/>
                  </a:lnTo>
                  <a:lnTo>
                    <a:pt x="8667095" y="816610"/>
                  </a:lnTo>
                  <a:cubicBezTo>
                    <a:pt x="8669635" y="781050"/>
                    <a:pt x="8672175" y="726440"/>
                    <a:pt x="8669635" y="692150"/>
                  </a:cubicBezTo>
                  <a:cubicBezTo>
                    <a:pt x="8670905" y="674370"/>
                    <a:pt x="8668365" y="652780"/>
                    <a:pt x="8667095" y="641350"/>
                  </a:cubicBezTo>
                  <a:lnTo>
                    <a:pt x="8668365" y="641350"/>
                  </a:lnTo>
                  <a:lnTo>
                    <a:pt x="8664555" y="542290"/>
                  </a:lnTo>
                  <a:lnTo>
                    <a:pt x="8665825" y="541020"/>
                  </a:lnTo>
                  <a:lnTo>
                    <a:pt x="8665825" y="537210"/>
                  </a:lnTo>
                  <a:cubicBezTo>
                    <a:pt x="8665825" y="502920"/>
                    <a:pt x="8664555" y="468630"/>
                    <a:pt x="8664555" y="431800"/>
                  </a:cubicBezTo>
                  <a:cubicBezTo>
                    <a:pt x="8662015" y="361950"/>
                    <a:pt x="8660745" y="290830"/>
                    <a:pt x="8667095" y="213360"/>
                  </a:cubicBezTo>
                  <a:lnTo>
                    <a:pt x="8667095" y="207010"/>
                  </a:lnTo>
                  <a:cubicBezTo>
                    <a:pt x="8665825" y="191770"/>
                    <a:pt x="8665825" y="176530"/>
                    <a:pt x="8665825" y="158750"/>
                  </a:cubicBezTo>
                  <a:lnTo>
                    <a:pt x="8665825" y="80010"/>
                  </a:lnTo>
                  <a:lnTo>
                    <a:pt x="8670905" y="59690"/>
                  </a:lnTo>
                  <a:lnTo>
                    <a:pt x="8670905" y="8890"/>
                  </a:lnTo>
                  <a:lnTo>
                    <a:pt x="8664555" y="8890"/>
                  </a:lnTo>
                  <a:cubicBezTo>
                    <a:pt x="8626455" y="8890"/>
                    <a:pt x="8570575" y="7620"/>
                    <a:pt x="8555335" y="7620"/>
                  </a:cubicBezTo>
                  <a:cubicBezTo>
                    <a:pt x="8527395" y="7620"/>
                    <a:pt x="8512155" y="7620"/>
                    <a:pt x="8504535" y="8890"/>
                  </a:cubicBezTo>
                  <a:cubicBezTo>
                    <a:pt x="8471515" y="0"/>
                    <a:pt x="8392775" y="1270"/>
                    <a:pt x="8316575" y="3810"/>
                  </a:cubicBezTo>
                  <a:cubicBezTo>
                    <a:pt x="8278475" y="5080"/>
                    <a:pt x="8241645" y="5080"/>
                    <a:pt x="8216245" y="3810"/>
                  </a:cubicBezTo>
                  <a:lnTo>
                    <a:pt x="8212435" y="3810"/>
                  </a:lnTo>
                  <a:lnTo>
                    <a:pt x="8209895" y="10160"/>
                  </a:lnTo>
                  <a:cubicBezTo>
                    <a:pt x="8159095" y="10160"/>
                    <a:pt x="8109565" y="11430"/>
                    <a:pt x="8044795" y="13970"/>
                  </a:cubicBezTo>
                  <a:lnTo>
                    <a:pt x="8033365" y="13970"/>
                  </a:lnTo>
                  <a:lnTo>
                    <a:pt x="8034635" y="16510"/>
                  </a:lnTo>
                  <a:lnTo>
                    <a:pt x="8001615" y="16510"/>
                  </a:lnTo>
                  <a:lnTo>
                    <a:pt x="8001615" y="21590"/>
                  </a:lnTo>
                  <a:cubicBezTo>
                    <a:pt x="7978755" y="21590"/>
                    <a:pt x="7954625" y="20320"/>
                    <a:pt x="7927955" y="19050"/>
                  </a:cubicBezTo>
                  <a:cubicBezTo>
                    <a:pt x="7905095" y="17780"/>
                    <a:pt x="7882235" y="17780"/>
                    <a:pt x="7859375" y="16510"/>
                  </a:cubicBezTo>
                  <a:lnTo>
                    <a:pt x="7859375" y="15240"/>
                  </a:lnTo>
                  <a:cubicBezTo>
                    <a:pt x="7851755" y="13970"/>
                    <a:pt x="7842865" y="13970"/>
                    <a:pt x="7835245" y="12700"/>
                  </a:cubicBezTo>
                  <a:lnTo>
                    <a:pt x="7833975" y="44450"/>
                  </a:lnTo>
                  <a:lnTo>
                    <a:pt x="7830165" y="44450"/>
                  </a:lnTo>
                  <a:lnTo>
                    <a:pt x="7830165" y="13970"/>
                  </a:lnTo>
                  <a:cubicBezTo>
                    <a:pt x="7673049" y="10160"/>
                    <a:pt x="7466260" y="12700"/>
                    <a:pt x="7264514" y="15240"/>
                  </a:cubicBezTo>
                  <a:cubicBezTo>
                    <a:pt x="7057725" y="17780"/>
                    <a:pt x="6861024" y="20320"/>
                    <a:pt x="6679453" y="16510"/>
                  </a:cubicBezTo>
                  <a:cubicBezTo>
                    <a:pt x="6593711" y="17780"/>
                    <a:pt x="6528143" y="17780"/>
                    <a:pt x="6472664" y="16510"/>
                  </a:cubicBezTo>
                  <a:lnTo>
                    <a:pt x="6472664" y="15240"/>
                  </a:lnTo>
                  <a:lnTo>
                    <a:pt x="6301180" y="12700"/>
                  </a:lnTo>
                  <a:lnTo>
                    <a:pt x="6301180" y="16510"/>
                  </a:lnTo>
                  <a:cubicBezTo>
                    <a:pt x="6245701" y="16510"/>
                    <a:pt x="6185177" y="17780"/>
                    <a:pt x="6119609" y="17780"/>
                  </a:cubicBezTo>
                  <a:lnTo>
                    <a:pt x="6079260" y="12700"/>
                  </a:lnTo>
                  <a:lnTo>
                    <a:pt x="6054042" y="12700"/>
                  </a:lnTo>
                  <a:cubicBezTo>
                    <a:pt x="5988475" y="11430"/>
                    <a:pt x="5958213" y="11430"/>
                    <a:pt x="5948125" y="19050"/>
                  </a:cubicBezTo>
                  <a:lnTo>
                    <a:pt x="5948125" y="21590"/>
                  </a:lnTo>
                  <a:cubicBezTo>
                    <a:pt x="5922907" y="22860"/>
                    <a:pt x="5897689" y="22860"/>
                    <a:pt x="5877515" y="24130"/>
                  </a:cubicBezTo>
                  <a:cubicBezTo>
                    <a:pt x="5827078" y="19050"/>
                    <a:pt x="5761511" y="20320"/>
                    <a:pt x="5685857" y="20320"/>
                  </a:cubicBezTo>
                  <a:cubicBezTo>
                    <a:pt x="5610202" y="21590"/>
                    <a:pt x="5529504" y="21590"/>
                    <a:pt x="5474024" y="16510"/>
                  </a:cubicBezTo>
                  <a:lnTo>
                    <a:pt x="5468980" y="15240"/>
                  </a:lnTo>
                  <a:lnTo>
                    <a:pt x="5458893" y="15240"/>
                  </a:lnTo>
                  <a:cubicBezTo>
                    <a:pt x="5433675" y="16510"/>
                    <a:pt x="5332802" y="17780"/>
                    <a:pt x="5236973" y="19050"/>
                  </a:cubicBezTo>
                  <a:cubicBezTo>
                    <a:pt x="5146188" y="20320"/>
                    <a:pt x="5045315" y="21590"/>
                    <a:pt x="4964617" y="22860"/>
                  </a:cubicBezTo>
                  <a:cubicBezTo>
                    <a:pt x="4949487" y="20320"/>
                    <a:pt x="4919225" y="19050"/>
                    <a:pt x="4883919" y="19050"/>
                  </a:cubicBezTo>
                  <a:cubicBezTo>
                    <a:pt x="4767916" y="20320"/>
                    <a:pt x="4636781" y="21590"/>
                    <a:pt x="4475385" y="21590"/>
                  </a:cubicBezTo>
                  <a:lnTo>
                    <a:pt x="4470341" y="20320"/>
                  </a:lnTo>
                  <a:lnTo>
                    <a:pt x="4445123" y="21590"/>
                  </a:lnTo>
                  <a:cubicBezTo>
                    <a:pt x="4339206" y="21590"/>
                    <a:pt x="4233290" y="20320"/>
                    <a:pt x="4127374" y="20320"/>
                  </a:cubicBezTo>
                  <a:lnTo>
                    <a:pt x="4127374" y="17780"/>
                  </a:lnTo>
                  <a:cubicBezTo>
                    <a:pt x="4097112" y="19050"/>
                    <a:pt x="4066851" y="19050"/>
                    <a:pt x="4041632" y="20320"/>
                  </a:cubicBezTo>
                  <a:lnTo>
                    <a:pt x="4001283" y="20320"/>
                  </a:lnTo>
                  <a:cubicBezTo>
                    <a:pt x="3754145" y="19050"/>
                    <a:pt x="3496919" y="17780"/>
                    <a:pt x="3234651" y="17780"/>
                  </a:cubicBezTo>
                  <a:lnTo>
                    <a:pt x="3224563" y="17780"/>
                  </a:lnTo>
                  <a:lnTo>
                    <a:pt x="3209432" y="22860"/>
                  </a:lnTo>
                  <a:lnTo>
                    <a:pt x="3209432" y="27940"/>
                  </a:lnTo>
                  <a:lnTo>
                    <a:pt x="3199345" y="27940"/>
                  </a:lnTo>
                  <a:lnTo>
                    <a:pt x="2886640" y="16510"/>
                  </a:lnTo>
                  <a:cubicBezTo>
                    <a:pt x="2841247" y="16510"/>
                    <a:pt x="2816029" y="19050"/>
                    <a:pt x="2785767" y="20320"/>
                  </a:cubicBezTo>
                  <a:cubicBezTo>
                    <a:pt x="2740375" y="22860"/>
                    <a:pt x="2700026" y="26670"/>
                    <a:pt x="2568891" y="21590"/>
                  </a:cubicBezTo>
                  <a:lnTo>
                    <a:pt x="2568891" y="24130"/>
                  </a:lnTo>
                  <a:lnTo>
                    <a:pt x="2251142" y="24130"/>
                  </a:lnTo>
                  <a:cubicBezTo>
                    <a:pt x="1882957" y="24130"/>
                    <a:pt x="1459292" y="24130"/>
                    <a:pt x="1131455" y="19050"/>
                  </a:cubicBezTo>
                  <a:lnTo>
                    <a:pt x="995277" y="17780"/>
                  </a:lnTo>
                  <a:lnTo>
                    <a:pt x="1050757" y="24130"/>
                  </a:lnTo>
                  <a:lnTo>
                    <a:pt x="1020495" y="24130"/>
                  </a:lnTo>
                  <a:cubicBezTo>
                    <a:pt x="88936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21368" y="3099056"/>
                  </a:lnTo>
                  <a:cubicBezTo>
                    <a:pt x="1217197" y="3099056"/>
                    <a:pt x="1307982" y="3097786"/>
                    <a:pt x="1403811" y="3096516"/>
                  </a:cubicBezTo>
                  <a:cubicBezTo>
                    <a:pt x="1610600" y="3093976"/>
                    <a:pt x="1807302" y="3091436"/>
                    <a:pt x="1988873" y="3095246"/>
                  </a:cubicBezTo>
                  <a:cubicBezTo>
                    <a:pt x="2074615" y="3093976"/>
                    <a:pt x="2140182" y="3093976"/>
                    <a:pt x="2195662" y="3095246"/>
                  </a:cubicBezTo>
                  <a:lnTo>
                    <a:pt x="2195662" y="3096516"/>
                  </a:lnTo>
                  <a:lnTo>
                    <a:pt x="2230967" y="3096516"/>
                  </a:lnTo>
                  <a:lnTo>
                    <a:pt x="2362102" y="3099056"/>
                  </a:lnTo>
                  <a:lnTo>
                    <a:pt x="2362102" y="3095246"/>
                  </a:lnTo>
                  <a:cubicBezTo>
                    <a:pt x="2417582" y="3095246"/>
                    <a:pt x="2478106" y="3093976"/>
                    <a:pt x="2543672" y="3093976"/>
                  </a:cubicBezTo>
                  <a:lnTo>
                    <a:pt x="2589065" y="3100326"/>
                  </a:lnTo>
                  <a:lnTo>
                    <a:pt x="2619327" y="3100326"/>
                  </a:lnTo>
                  <a:cubicBezTo>
                    <a:pt x="2684894" y="3101596"/>
                    <a:pt x="2715156" y="3101596"/>
                    <a:pt x="2725244" y="3093976"/>
                  </a:cubicBezTo>
                  <a:lnTo>
                    <a:pt x="2725244" y="3091436"/>
                  </a:lnTo>
                  <a:cubicBezTo>
                    <a:pt x="2750462" y="3090166"/>
                    <a:pt x="2775680" y="3090166"/>
                    <a:pt x="2795854" y="3088896"/>
                  </a:cubicBezTo>
                  <a:cubicBezTo>
                    <a:pt x="2846291" y="3093976"/>
                    <a:pt x="2911858" y="3092706"/>
                    <a:pt x="2987512" y="3092706"/>
                  </a:cubicBezTo>
                  <a:cubicBezTo>
                    <a:pt x="3063167" y="3091436"/>
                    <a:pt x="3143865" y="3091436"/>
                    <a:pt x="3199345" y="3096516"/>
                  </a:cubicBezTo>
                  <a:lnTo>
                    <a:pt x="3204389" y="3097786"/>
                  </a:lnTo>
                  <a:lnTo>
                    <a:pt x="3214476" y="3097786"/>
                  </a:lnTo>
                  <a:cubicBezTo>
                    <a:pt x="3239694" y="3096516"/>
                    <a:pt x="3340567" y="3095246"/>
                    <a:pt x="3436396" y="3093976"/>
                  </a:cubicBezTo>
                  <a:cubicBezTo>
                    <a:pt x="3527181" y="3092706"/>
                    <a:pt x="3628054" y="3091436"/>
                    <a:pt x="3708752" y="3090166"/>
                  </a:cubicBezTo>
                  <a:cubicBezTo>
                    <a:pt x="3723883" y="3092706"/>
                    <a:pt x="3759189" y="3093976"/>
                    <a:pt x="3789450" y="3093976"/>
                  </a:cubicBezTo>
                  <a:cubicBezTo>
                    <a:pt x="3905454" y="3092706"/>
                    <a:pt x="4036588" y="3091436"/>
                    <a:pt x="4197984" y="3091436"/>
                  </a:cubicBezTo>
                  <a:lnTo>
                    <a:pt x="4203029" y="3092706"/>
                  </a:lnTo>
                  <a:lnTo>
                    <a:pt x="4228247" y="3091436"/>
                  </a:lnTo>
                  <a:cubicBezTo>
                    <a:pt x="4334163" y="3091436"/>
                    <a:pt x="4440079" y="3092706"/>
                    <a:pt x="4545995" y="3092706"/>
                  </a:cubicBezTo>
                  <a:lnTo>
                    <a:pt x="4545995" y="3095246"/>
                  </a:lnTo>
                  <a:lnTo>
                    <a:pt x="4631737" y="3092706"/>
                  </a:lnTo>
                  <a:lnTo>
                    <a:pt x="4672086" y="3092706"/>
                  </a:lnTo>
                  <a:cubicBezTo>
                    <a:pt x="4919225" y="3093976"/>
                    <a:pt x="5176449" y="3095246"/>
                    <a:pt x="5438719" y="3095246"/>
                  </a:cubicBezTo>
                  <a:lnTo>
                    <a:pt x="5448806" y="3095246"/>
                  </a:lnTo>
                  <a:lnTo>
                    <a:pt x="5463937" y="3090166"/>
                  </a:lnTo>
                  <a:lnTo>
                    <a:pt x="5463937" y="3085086"/>
                  </a:lnTo>
                  <a:lnTo>
                    <a:pt x="5474024" y="3085086"/>
                  </a:lnTo>
                  <a:lnTo>
                    <a:pt x="5786729" y="3096516"/>
                  </a:lnTo>
                  <a:cubicBezTo>
                    <a:pt x="5832122" y="3096516"/>
                    <a:pt x="5857340" y="3093976"/>
                    <a:pt x="5887602" y="3092706"/>
                  </a:cubicBezTo>
                  <a:cubicBezTo>
                    <a:pt x="5932994" y="3090166"/>
                    <a:pt x="5973344" y="3086356"/>
                    <a:pt x="6104479" y="3091436"/>
                  </a:cubicBezTo>
                  <a:lnTo>
                    <a:pt x="6104479" y="3088896"/>
                  </a:lnTo>
                  <a:lnTo>
                    <a:pt x="6417183" y="3088896"/>
                  </a:lnTo>
                  <a:cubicBezTo>
                    <a:pt x="6785369" y="3088896"/>
                    <a:pt x="7209034" y="3088896"/>
                    <a:pt x="7536870" y="3093976"/>
                  </a:cubicBezTo>
                  <a:lnTo>
                    <a:pt x="7673048" y="3095246"/>
                  </a:lnTo>
                  <a:lnTo>
                    <a:pt x="7617568" y="3088896"/>
                  </a:lnTo>
                  <a:lnTo>
                    <a:pt x="7647830" y="3088896"/>
                  </a:lnTo>
                  <a:cubicBezTo>
                    <a:pt x="7773921" y="3091436"/>
                    <a:pt x="7822545" y="3092706"/>
                    <a:pt x="7830165" y="3088896"/>
                  </a:cubicBezTo>
                  <a:lnTo>
                    <a:pt x="7830165" y="3090166"/>
                  </a:lnTo>
                  <a:cubicBezTo>
                    <a:pt x="7831435" y="3090166"/>
                    <a:pt x="7831435" y="3090166"/>
                    <a:pt x="7832705" y="3088896"/>
                  </a:cubicBezTo>
                  <a:cubicBezTo>
                    <a:pt x="7833975" y="3088896"/>
                    <a:pt x="7835245" y="3090166"/>
                    <a:pt x="7837785" y="3090166"/>
                  </a:cubicBezTo>
                  <a:lnTo>
                    <a:pt x="7837785" y="3096516"/>
                  </a:lnTo>
                  <a:cubicBezTo>
                    <a:pt x="7873345" y="3095246"/>
                    <a:pt x="7902555" y="3095246"/>
                    <a:pt x="7927955" y="3096516"/>
                  </a:cubicBezTo>
                  <a:cubicBezTo>
                    <a:pt x="7957165" y="3097786"/>
                    <a:pt x="7983835" y="3097786"/>
                    <a:pt x="8011775" y="3095246"/>
                  </a:cubicBezTo>
                  <a:cubicBezTo>
                    <a:pt x="8013045" y="3096516"/>
                    <a:pt x="8014315" y="3099056"/>
                    <a:pt x="8018125" y="3100326"/>
                  </a:cubicBezTo>
                  <a:lnTo>
                    <a:pt x="8020665" y="3100326"/>
                  </a:lnTo>
                  <a:cubicBezTo>
                    <a:pt x="8024475" y="3100326"/>
                    <a:pt x="8027015" y="3099056"/>
                    <a:pt x="8029555" y="3099056"/>
                  </a:cubicBezTo>
                  <a:lnTo>
                    <a:pt x="8029555" y="3104136"/>
                  </a:lnTo>
                  <a:cubicBezTo>
                    <a:pt x="8098135" y="3104136"/>
                    <a:pt x="8119725" y="3096516"/>
                    <a:pt x="8129885" y="3090166"/>
                  </a:cubicBezTo>
                  <a:cubicBezTo>
                    <a:pt x="8184495" y="3091436"/>
                    <a:pt x="8232755" y="3093976"/>
                    <a:pt x="8279745" y="3097786"/>
                  </a:cubicBezTo>
                  <a:lnTo>
                    <a:pt x="8279745" y="3092706"/>
                  </a:lnTo>
                  <a:lnTo>
                    <a:pt x="8297525" y="3092706"/>
                  </a:lnTo>
                  <a:lnTo>
                    <a:pt x="8297525" y="3088896"/>
                  </a:lnTo>
                  <a:lnTo>
                    <a:pt x="8372455" y="3088896"/>
                  </a:lnTo>
                  <a:lnTo>
                    <a:pt x="8419445" y="3091436"/>
                  </a:lnTo>
                  <a:lnTo>
                    <a:pt x="8420715" y="3091436"/>
                  </a:lnTo>
                  <a:cubicBezTo>
                    <a:pt x="8430875" y="3087626"/>
                    <a:pt x="8465165" y="3087626"/>
                    <a:pt x="8496915" y="3087626"/>
                  </a:cubicBezTo>
                  <a:cubicBezTo>
                    <a:pt x="8524855" y="3087626"/>
                    <a:pt x="8550255" y="3087626"/>
                    <a:pt x="8561685" y="3085086"/>
                  </a:cubicBezTo>
                  <a:lnTo>
                    <a:pt x="8625185" y="3085086"/>
                  </a:lnTo>
                  <a:lnTo>
                    <a:pt x="8625185" y="3078736"/>
                  </a:lnTo>
                  <a:lnTo>
                    <a:pt x="8641695" y="3078736"/>
                  </a:lnTo>
                  <a:lnTo>
                    <a:pt x="8641695" y="3072386"/>
                  </a:lnTo>
                  <a:cubicBezTo>
                    <a:pt x="8641695" y="3062226"/>
                    <a:pt x="8641695" y="3050796"/>
                    <a:pt x="8642965" y="3038096"/>
                  </a:cubicBezTo>
                  <a:lnTo>
                    <a:pt x="8642965" y="3025396"/>
                  </a:lnTo>
                  <a:cubicBezTo>
                    <a:pt x="8642965" y="3015236"/>
                    <a:pt x="8642965" y="3007616"/>
                    <a:pt x="8644235" y="2998726"/>
                  </a:cubicBezTo>
                  <a:lnTo>
                    <a:pt x="8645505" y="2982216"/>
                  </a:lnTo>
                  <a:cubicBezTo>
                    <a:pt x="8649315" y="2918716"/>
                    <a:pt x="8648045" y="2904746"/>
                    <a:pt x="8648045" y="2890776"/>
                  </a:cubicBezTo>
                  <a:cubicBezTo>
                    <a:pt x="8646775" y="2876806"/>
                    <a:pt x="8646775" y="2864106"/>
                    <a:pt x="8650585" y="2801876"/>
                  </a:cubicBezTo>
                  <a:lnTo>
                    <a:pt x="8651855" y="2784096"/>
                  </a:lnTo>
                  <a:lnTo>
                    <a:pt x="8640425" y="2796796"/>
                  </a:lnTo>
                  <a:cubicBezTo>
                    <a:pt x="8639155" y="2784096"/>
                    <a:pt x="8641695" y="2756156"/>
                    <a:pt x="8642965" y="2734566"/>
                  </a:cubicBezTo>
                  <a:cubicBezTo>
                    <a:pt x="8645505" y="2701546"/>
                    <a:pt x="8649315" y="2663446"/>
                    <a:pt x="8646775" y="2629156"/>
                  </a:cubicBezTo>
                  <a:lnTo>
                    <a:pt x="8655665" y="2657096"/>
                  </a:lnTo>
                  <a:lnTo>
                    <a:pt x="8654395" y="2610106"/>
                  </a:lnTo>
                  <a:cubicBezTo>
                    <a:pt x="8654395" y="2594866"/>
                    <a:pt x="8653125" y="2578356"/>
                    <a:pt x="8653125" y="2561846"/>
                  </a:cubicBezTo>
                  <a:cubicBezTo>
                    <a:pt x="8655665" y="2549146"/>
                    <a:pt x="8658205" y="2536446"/>
                    <a:pt x="8659475" y="2526286"/>
                  </a:cubicBezTo>
                  <a:lnTo>
                    <a:pt x="8664555" y="2526286"/>
                  </a:lnTo>
                  <a:cubicBezTo>
                    <a:pt x="8668365" y="2474216"/>
                    <a:pt x="8667095" y="2470406"/>
                    <a:pt x="8663285" y="2466596"/>
                  </a:cubicBezTo>
                  <a:cubicBezTo>
                    <a:pt x="8662015" y="2465326"/>
                    <a:pt x="8659475" y="2464056"/>
                    <a:pt x="8658205" y="2464056"/>
                  </a:cubicBezTo>
                  <a:cubicBezTo>
                    <a:pt x="8656935" y="2461516"/>
                    <a:pt x="8655665" y="2455166"/>
                    <a:pt x="8655665" y="2438656"/>
                  </a:cubicBezTo>
                  <a:cubicBezTo>
                    <a:pt x="8656935" y="2438656"/>
                    <a:pt x="8658205" y="2438656"/>
                    <a:pt x="8660745" y="2437386"/>
                  </a:cubicBezTo>
                  <a:cubicBezTo>
                    <a:pt x="8665825" y="2434846"/>
                    <a:pt x="8667095" y="2428496"/>
                    <a:pt x="8667095" y="2401826"/>
                  </a:cubicBezTo>
                  <a:cubicBezTo>
                    <a:pt x="8668365" y="2391666"/>
                    <a:pt x="8667095" y="2366266"/>
                    <a:pt x="8664555" y="2334516"/>
                  </a:cubicBezTo>
                  <a:cubicBezTo>
                    <a:pt x="8663285" y="2314196"/>
                    <a:pt x="8662015" y="2291336"/>
                    <a:pt x="8660745" y="2268476"/>
                  </a:cubicBezTo>
                  <a:lnTo>
                    <a:pt x="8660745" y="2245616"/>
                  </a:lnTo>
                  <a:cubicBezTo>
                    <a:pt x="8665825" y="2241205"/>
                    <a:pt x="8667095" y="2228163"/>
                    <a:pt x="8665825" y="2190037"/>
                  </a:cubicBezTo>
                  <a:lnTo>
                    <a:pt x="8662015" y="2190037"/>
                  </a:lnTo>
                  <a:lnTo>
                    <a:pt x="8662015" y="2185021"/>
                  </a:lnTo>
                  <a:lnTo>
                    <a:pt x="8653125" y="2184017"/>
                  </a:lnTo>
                  <a:lnTo>
                    <a:pt x="8653125" y="2169971"/>
                  </a:lnTo>
                  <a:lnTo>
                    <a:pt x="8659475" y="2169971"/>
                  </a:lnTo>
                  <a:lnTo>
                    <a:pt x="8655665" y="2129839"/>
                  </a:lnTo>
                  <a:lnTo>
                    <a:pt x="8655665" y="2123819"/>
                  </a:lnTo>
                  <a:cubicBezTo>
                    <a:pt x="8658205" y="2086697"/>
                    <a:pt x="8662015" y="2048572"/>
                    <a:pt x="8655665" y="2022486"/>
                  </a:cubicBezTo>
                  <a:cubicBezTo>
                    <a:pt x="8655665" y="2020479"/>
                    <a:pt x="8655665" y="2019476"/>
                    <a:pt x="8656935" y="2018473"/>
                  </a:cubicBezTo>
                  <a:lnTo>
                    <a:pt x="8659475" y="2017469"/>
                  </a:lnTo>
                  <a:lnTo>
                    <a:pt x="8659475" y="2013456"/>
                  </a:lnTo>
                  <a:cubicBezTo>
                    <a:pt x="8658205" y="2003423"/>
                    <a:pt x="8658205" y="1988373"/>
                    <a:pt x="8656935" y="1972321"/>
                  </a:cubicBezTo>
                  <a:cubicBezTo>
                    <a:pt x="8655665" y="1940215"/>
                    <a:pt x="8653125" y="1904096"/>
                    <a:pt x="8650585" y="1887040"/>
                  </a:cubicBezTo>
                  <a:cubicBezTo>
                    <a:pt x="8650585" y="1885034"/>
                    <a:pt x="8651855" y="1883027"/>
                    <a:pt x="8651855" y="1882024"/>
                  </a:cubicBezTo>
                  <a:cubicBezTo>
                    <a:pt x="8651855" y="1881020"/>
                    <a:pt x="8651855" y="1880017"/>
                    <a:pt x="8653125" y="1880017"/>
                  </a:cubicBezTo>
                  <a:lnTo>
                    <a:pt x="8648045" y="1878010"/>
                  </a:lnTo>
                  <a:lnTo>
                    <a:pt x="8654395" y="1879014"/>
                  </a:lnTo>
                  <a:lnTo>
                    <a:pt x="8655665" y="1878010"/>
                  </a:lnTo>
                  <a:lnTo>
                    <a:pt x="8655665" y="1877007"/>
                  </a:lnTo>
                  <a:cubicBezTo>
                    <a:pt x="8662015" y="1853931"/>
                    <a:pt x="8659475" y="1805773"/>
                    <a:pt x="8656935" y="1762631"/>
                  </a:cubicBezTo>
                  <a:cubicBezTo>
                    <a:pt x="8655665" y="1730525"/>
                    <a:pt x="8653125" y="1690393"/>
                    <a:pt x="8656935" y="1682367"/>
                  </a:cubicBezTo>
                  <a:lnTo>
                    <a:pt x="8660745" y="1682367"/>
                  </a:lnTo>
                  <a:lnTo>
                    <a:pt x="8659475" y="1605112"/>
                  </a:lnTo>
                  <a:lnTo>
                    <a:pt x="8665825" y="1605112"/>
                  </a:lnTo>
                  <a:cubicBezTo>
                    <a:pt x="8665825" y="1597086"/>
                    <a:pt x="8667095" y="1588056"/>
                    <a:pt x="8667095" y="1580030"/>
                  </a:cubicBezTo>
                  <a:lnTo>
                    <a:pt x="8668365" y="1582036"/>
                  </a:lnTo>
                  <a:lnTo>
                    <a:pt x="8667095" y="1568994"/>
                  </a:lnTo>
                  <a:lnTo>
                    <a:pt x="8667095" y="1566987"/>
                  </a:lnTo>
                  <a:lnTo>
                    <a:pt x="8663285" y="1491739"/>
                  </a:lnTo>
                  <a:lnTo>
                    <a:pt x="8655665" y="1491739"/>
                  </a:lnTo>
                  <a:cubicBezTo>
                    <a:pt x="8654395" y="1486723"/>
                    <a:pt x="8654395" y="1481706"/>
                    <a:pt x="8653125" y="1477693"/>
                  </a:cubicBezTo>
                  <a:lnTo>
                    <a:pt x="8654395" y="1478697"/>
                  </a:lnTo>
                  <a:lnTo>
                    <a:pt x="8655665" y="1462644"/>
                  </a:lnTo>
                  <a:cubicBezTo>
                    <a:pt x="8656935" y="1446591"/>
                    <a:pt x="8656935" y="1433548"/>
                    <a:pt x="8656935" y="1421508"/>
                  </a:cubicBezTo>
                  <a:cubicBezTo>
                    <a:pt x="8659475" y="1415488"/>
                    <a:pt x="8662015" y="1409469"/>
                    <a:pt x="8663285" y="1402446"/>
                  </a:cubicBezTo>
                  <a:lnTo>
                    <a:pt x="8664555" y="1399436"/>
                  </a:lnTo>
                  <a:lnTo>
                    <a:pt x="8660745" y="1397429"/>
                  </a:lnTo>
                  <a:cubicBezTo>
                    <a:pt x="8660745" y="1396426"/>
                    <a:pt x="8658205" y="1392413"/>
                    <a:pt x="8656935" y="1374353"/>
                  </a:cubicBezTo>
                  <a:cubicBezTo>
                    <a:pt x="8656935" y="1350274"/>
                    <a:pt x="8654395" y="1331211"/>
                    <a:pt x="8650585" y="1299106"/>
                  </a:cubicBezTo>
                  <a:lnTo>
                    <a:pt x="8660745" y="1270010"/>
                  </a:lnTo>
                  <a:cubicBezTo>
                    <a:pt x="8664555" y="1258973"/>
                    <a:pt x="8664555" y="1255963"/>
                    <a:pt x="8664555" y="1250947"/>
                  </a:cubicBezTo>
                  <a:cubicBezTo>
                    <a:pt x="8664555" y="1246934"/>
                    <a:pt x="8664555" y="1240914"/>
                    <a:pt x="8668365" y="1223858"/>
                  </a:cubicBezTo>
                  <a:lnTo>
                    <a:pt x="8664555" y="1222854"/>
                  </a:lnTo>
                  <a:cubicBezTo>
                    <a:pt x="8663285" y="1216835"/>
                    <a:pt x="8663285" y="1193759"/>
                    <a:pt x="8663285" y="1178709"/>
                  </a:cubicBezTo>
                  <a:cubicBezTo>
                    <a:pt x="8663285" y="1148610"/>
                    <a:pt x="8663285" y="1137574"/>
                    <a:pt x="8660745" y="1134564"/>
                  </a:cubicBezTo>
                  <a:cubicBezTo>
                    <a:pt x="8663285" y="1120518"/>
                    <a:pt x="8664555" y="1107475"/>
                    <a:pt x="8664555" y="1093429"/>
                  </a:cubicBezTo>
                  <a:cubicBezTo>
                    <a:pt x="8664555" y="1077376"/>
                    <a:pt x="8664555" y="1060320"/>
                    <a:pt x="8669635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594705" y="546100"/>
                  </a:moveTo>
                  <a:lnTo>
                    <a:pt x="8595975" y="577850"/>
                  </a:lnTo>
                  <a:lnTo>
                    <a:pt x="8587085" y="563880"/>
                  </a:lnTo>
                  <a:lnTo>
                    <a:pt x="8589625" y="591820"/>
                  </a:lnTo>
                  <a:cubicBezTo>
                    <a:pt x="8594705" y="647700"/>
                    <a:pt x="8593435" y="669290"/>
                    <a:pt x="8592165" y="718820"/>
                  </a:cubicBezTo>
                  <a:lnTo>
                    <a:pt x="8590895" y="741680"/>
                  </a:lnTo>
                  <a:lnTo>
                    <a:pt x="8588355" y="762000"/>
                  </a:lnTo>
                  <a:cubicBezTo>
                    <a:pt x="8585815" y="786130"/>
                    <a:pt x="8585815" y="817880"/>
                    <a:pt x="8587085" y="843280"/>
                  </a:cubicBezTo>
                  <a:lnTo>
                    <a:pt x="8583275" y="843280"/>
                  </a:lnTo>
                  <a:lnTo>
                    <a:pt x="8583275" y="879725"/>
                  </a:lnTo>
                  <a:lnTo>
                    <a:pt x="8587085" y="879725"/>
                  </a:lnTo>
                  <a:lnTo>
                    <a:pt x="8592165" y="935910"/>
                  </a:lnTo>
                  <a:lnTo>
                    <a:pt x="8587085" y="935910"/>
                  </a:lnTo>
                  <a:cubicBezTo>
                    <a:pt x="8587085" y="940927"/>
                    <a:pt x="8587085" y="944940"/>
                    <a:pt x="8588355" y="949956"/>
                  </a:cubicBezTo>
                  <a:lnTo>
                    <a:pt x="8579465" y="949956"/>
                  </a:lnTo>
                  <a:lnTo>
                    <a:pt x="8579465" y="951963"/>
                  </a:lnTo>
                  <a:lnTo>
                    <a:pt x="8584545" y="1032227"/>
                  </a:lnTo>
                  <a:cubicBezTo>
                    <a:pt x="8583275" y="1035237"/>
                    <a:pt x="8583275" y="1040254"/>
                    <a:pt x="8582005" y="1047277"/>
                  </a:cubicBezTo>
                  <a:cubicBezTo>
                    <a:pt x="8580735" y="1053297"/>
                    <a:pt x="8579465" y="1062326"/>
                    <a:pt x="8578195" y="1064333"/>
                  </a:cubicBezTo>
                  <a:lnTo>
                    <a:pt x="8576925" y="1064333"/>
                  </a:lnTo>
                  <a:cubicBezTo>
                    <a:pt x="8575655" y="1086405"/>
                    <a:pt x="8576925" y="1112491"/>
                    <a:pt x="8579465" y="1140584"/>
                  </a:cubicBezTo>
                  <a:cubicBezTo>
                    <a:pt x="8582005" y="1172689"/>
                    <a:pt x="8584545" y="1206802"/>
                    <a:pt x="8582005" y="1238907"/>
                  </a:cubicBezTo>
                  <a:lnTo>
                    <a:pt x="8582005" y="1240914"/>
                  </a:lnTo>
                  <a:cubicBezTo>
                    <a:pt x="8583275" y="1243924"/>
                    <a:pt x="8583275" y="1251950"/>
                    <a:pt x="8584545" y="1261983"/>
                  </a:cubicBezTo>
                  <a:cubicBezTo>
                    <a:pt x="8584545" y="1278036"/>
                    <a:pt x="8583275" y="1293086"/>
                    <a:pt x="8583275" y="1309138"/>
                  </a:cubicBezTo>
                  <a:cubicBezTo>
                    <a:pt x="8582005" y="1348267"/>
                    <a:pt x="8579465" y="1389403"/>
                    <a:pt x="8584545" y="1438564"/>
                  </a:cubicBezTo>
                  <a:lnTo>
                    <a:pt x="8575655" y="1477693"/>
                  </a:lnTo>
                  <a:lnTo>
                    <a:pt x="8575655" y="1478696"/>
                  </a:lnTo>
                  <a:cubicBezTo>
                    <a:pt x="8575655" y="1493746"/>
                    <a:pt x="8576925" y="1498762"/>
                    <a:pt x="8583275" y="1499766"/>
                  </a:cubicBezTo>
                  <a:cubicBezTo>
                    <a:pt x="8585815" y="1499766"/>
                    <a:pt x="8587085" y="1499766"/>
                    <a:pt x="8589625" y="1497759"/>
                  </a:cubicBezTo>
                  <a:cubicBezTo>
                    <a:pt x="8589625" y="1502776"/>
                    <a:pt x="8589625" y="1507792"/>
                    <a:pt x="8590895" y="1515818"/>
                  </a:cubicBezTo>
                  <a:cubicBezTo>
                    <a:pt x="8592165" y="1536888"/>
                    <a:pt x="8590895" y="1544914"/>
                    <a:pt x="8590895" y="1548927"/>
                  </a:cubicBezTo>
                  <a:cubicBezTo>
                    <a:pt x="8589625" y="1548927"/>
                    <a:pt x="8588355" y="1548927"/>
                    <a:pt x="8585815" y="1549931"/>
                  </a:cubicBezTo>
                  <a:cubicBezTo>
                    <a:pt x="8582005" y="1551937"/>
                    <a:pt x="8580735" y="1555951"/>
                    <a:pt x="8580735" y="1560967"/>
                  </a:cubicBezTo>
                  <a:lnTo>
                    <a:pt x="8582005" y="1567990"/>
                  </a:lnTo>
                  <a:cubicBezTo>
                    <a:pt x="8585815" y="1590063"/>
                    <a:pt x="8589625" y="1619159"/>
                    <a:pt x="8589625" y="1652268"/>
                  </a:cubicBezTo>
                  <a:lnTo>
                    <a:pt x="8588355" y="1652268"/>
                  </a:lnTo>
                  <a:lnTo>
                    <a:pt x="8588355" y="1647251"/>
                  </a:lnTo>
                  <a:cubicBezTo>
                    <a:pt x="8587085" y="1626182"/>
                    <a:pt x="8585815" y="1624175"/>
                    <a:pt x="8579465" y="1624175"/>
                  </a:cubicBezTo>
                  <a:cubicBezTo>
                    <a:pt x="8571845" y="1624175"/>
                    <a:pt x="8571845" y="1628188"/>
                    <a:pt x="8569305" y="1646248"/>
                  </a:cubicBezTo>
                  <a:lnTo>
                    <a:pt x="8568035" y="1649258"/>
                  </a:lnTo>
                  <a:lnTo>
                    <a:pt x="8571845" y="1651264"/>
                  </a:lnTo>
                  <a:cubicBezTo>
                    <a:pt x="8578195" y="1657284"/>
                    <a:pt x="8578195" y="1702433"/>
                    <a:pt x="8578195" y="1736545"/>
                  </a:cubicBezTo>
                  <a:cubicBezTo>
                    <a:pt x="8578195" y="1795740"/>
                    <a:pt x="8580735" y="1819819"/>
                    <a:pt x="8587085" y="1826842"/>
                  </a:cubicBezTo>
                  <a:lnTo>
                    <a:pt x="8585815" y="1835872"/>
                  </a:lnTo>
                  <a:lnTo>
                    <a:pt x="8583275" y="1835872"/>
                  </a:lnTo>
                  <a:cubicBezTo>
                    <a:pt x="8579465" y="1864967"/>
                    <a:pt x="8582005" y="1876004"/>
                    <a:pt x="8585815" y="1889047"/>
                  </a:cubicBezTo>
                  <a:cubicBezTo>
                    <a:pt x="8589625" y="1901086"/>
                    <a:pt x="8593435" y="1915133"/>
                    <a:pt x="8592165" y="1951251"/>
                  </a:cubicBezTo>
                  <a:cubicBezTo>
                    <a:pt x="8590895" y="1964294"/>
                    <a:pt x="8590895" y="1973324"/>
                    <a:pt x="8589625" y="1977337"/>
                  </a:cubicBezTo>
                  <a:lnTo>
                    <a:pt x="8585815" y="1977337"/>
                  </a:lnTo>
                  <a:lnTo>
                    <a:pt x="8589625" y="2033522"/>
                  </a:lnTo>
                  <a:lnTo>
                    <a:pt x="8589625" y="2036532"/>
                  </a:lnTo>
                  <a:lnTo>
                    <a:pt x="8587085" y="2036532"/>
                  </a:lnTo>
                  <a:lnTo>
                    <a:pt x="8588355" y="2097733"/>
                  </a:lnTo>
                  <a:lnTo>
                    <a:pt x="8583275" y="2090710"/>
                  </a:lnTo>
                  <a:lnTo>
                    <a:pt x="8588355" y="2115793"/>
                  </a:lnTo>
                  <a:cubicBezTo>
                    <a:pt x="8589625" y="2122816"/>
                    <a:pt x="8592165" y="2134855"/>
                    <a:pt x="8593435" y="2145892"/>
                  </a:cubicBezTo>
                  <a:lnTo>
                    <a:pt x="8589625" y="2156928"/>
                  </a:lnTo>
                  <a:cubicBezTo>
                    <a:pt x="8580735" y="2180004"/>
                    <a:pt x="8582005" y="2191040"/>
                    <a:pt x="8583275" y="2208096"/>
                  </a:cubicBezTo>
                  <a:cubicBezTo>
                    <a:pt x="8584545" y="2215119"/>
                    <a:pt x="8584545" y="2223146"/>
                    <a:pt x="8585815" y="2234182"/>
                  </a:cubicBezTo>
                  <a:lnTo>
                    <a:pt x="8580735" y="2248156"/>
                  </a:lnTo>
                  <a:cubicBezTo>
                    <a:pt x="8579465" y="2251966"/>
                    <a:pt x="8579465" y="2254506"/>
                    <a:pt x="8578195" y="2258316"/>
                  </a:cubicBezTo>
                  <a:lnTo>
                    <a:pt x="8585815" y="2258316"/>
                  </a:lnTo>
                  <a:lnTo>
                    <a:pt x="8585815" y="2268476"/>
                  </a:lnTo>
                  <a:lnTo>
                    <a:pt x="8580735" y="2268476"/>
                  </a:lnTo>
                  <a:cubicBezTo>
                    <a:pt x="8578195" y="2281176"/>
                    <a:pt x="8576925" y="2302766"/>
                    <a:pt x="8575655" y="2330706"/>
                  </a:cubicBezTo>
                  <a:cubicBezTo>
                    <a:pt x="8574385" y="2351026"/>
                    <a:pt x="8574385" y="2372616"/>
                    <a:pt x="8571845" y="2398016"/>
                  </a:cubicBezTo>
                  <a:lnTo>
                    <a:pt x="8584545" y="2399286"/>
                  </a:lnTo>
                  <a:cubicBezTo>
                    <a:pt x="8585815" y="2396746"/>
                    <a:pt x="8585815" y="2390396"/>
                    <a:pt x="8587085" y="2384046"/>
                  </a:cubicBezTo>
                  <a:lnTo>
                    <a:pt x="8590895" y="2384046"/>
                  </a:lnTo>
                  <a:cubicBezTo>
                    <a:pt x="8590895" y="2391666"/>
                    <a:pt x="8592165" y="2400556"/>
                    <a:pt x="8593435" y="2409446"/>
                  </a:cubicBezTo>
                  <a:cubicBezTo>
                    <a:pt x="8588355" y="2415796"/>
                    <a:pt x="8588355" y="2433576"/>
                    <a:pt x="8589625" y="2471676"/>
                  </a:cubicBezTo>
                  <a:lnTo>
                    <a:pt x="8589625" y="2481836"/>
                  </a:lnTo>
                  <a:lnTo>
                    <a:pt x="8580735" y="2479296"/>
                  </a:lnTo>
                  <a:lnTo>
                    <a:pt x="8580735" y="2489456"/>
                  </a:lnTo>
                  <a:cubicBezTo>
                    <a:pt x="8582005" y="2519936"/>
                    <a:pt x="8584545" y="2528826"/>
                    <a:pt x="8587085" y="2540256"/>
                  </a:cubicBezTo>
                  <a:cubicBezTo>
                    <a:pt x="8588355" y="2545336"/>
                    <a:pt x="8589625" y="2551686"/>
                    <a:pt x="8590895" y="2560576"/>
                  </a:cubicBezTo>
                  <a:cubicBezTo>
                    <a:pt x="8589625" y="2607566"/>
                    <a:pt x="8584545" y="2620266"/>
                    <a:pt x="8579465" y="2630426"/>
                  </a:cubicBezTo>
                  <a:lnTo>
                    <a:pt x="8578195" y="2632966"/>
                  </a:lnTo>
                  <a:lnTo>
                    <a:pt x="8578195" y="2635506"/>
                  </a:lnTo>
                  <a:cubicBezTo>
                    <a:pt x="8578195" y="2664716"/>
                    <a:pt x="8578195" y="2668526"/>
                    <a:pt x="8584545" y="2669796"/>
                  </a:cubicBezTo>
                  <a:cubicBezTo>
                    <a:pt x="8587085" y="2669796"/>
                    <a:pt x="8588355" y="2669796"/>
                    <a:pt x="8589625" y="2668526"/>
                  </a:cubicBezTo>
                  <a:lnTo>
                    <a:pt x="8589625" y="2676146"/>
                  </a:lnTo>
                  <a:cubicBezTo>
                    <a:pt x="8587085" y="2742186"/>
                    <a:pt x="8589625" y="2790446"/>
                    <a:pt x="8593435" y="2864106"/>
                  </a:cubicBezTo>
                  <a:lnTo>
                    <a:pt x="8594705" y="2876806"/>
                  </a:lnTo>
                  <a:cubicBezTo>
                    <a:pt x="8588355" y="2876806"/>
                    <a:pt x="8588355" y="2883156"/>
                    <a:pt x="8587085" y="2885696"/>
                  </a:cubicBezTo>
                  <a:lnTo>
                    <a:pt x="8587085" y="2886966"/>
                  </a:lnTo>
                  <a:lnTo>
                    <a:pt x="8590895" y="2912366"/>
                  </a:lnTo>
                  <a:lnTo>
                    <a:pt x="8588355" y="2908556"/>
                  </a:lnTo>
                  <a:lnTo>
                    <a:pt x="8589625" y="2936496"/>
                  </a:lnTo>
                  <a:cubicBezTo>
                    <a:pt x="8590895" y="2953006"/>
                    <a:pt x="8592165" y="2956816"/>
                    <a:pt x="8594705" y="2960626"/>
                  </a:cubicBezTo>
                  <a:cubicBezTo>
                    <a:pt x="8595975" y="2963166"/>
                    <a:pt x="8598515" y="2965706"/>
                    <a:pt x="8599785" y="2996186"/>
                  </a:cubicBezTo>
                  <a:lnTo>
                    <a:pt x="8599785" y="2998726"/>
                  </a:lnTo>
                  <a:cubicBezTo>
                    <a:pt x="8602325" y="3005076"/>
                    <a:pt x="8601055" y="3020316"/>
                    <a:pt x="8599785" y="3030476"/>
                  </a:cubicBezTo>
                  <a:lnTo>
                    <a:pt x="8585815" y="3029206"/>
                  </a:lnTo>
                  <a:lnTo>
                    <a:pt x="8560415" y="3026666"/>
                  </a:lnTo>
                  <a:cubicBezTo>
                    <a:pt x="8540095" y="3025396"/>
                    <a:pt x="8521045" y="3026666"/>
                    <a:pt x="8505805" y="3027936"/>
                  </a:cubicBezTo>
                  <a:lnTo>
                    <a:pt x="8505805" y="3024126"/>
                  </a:lnTo>
                  <a:lnTo>
                    <a:pt x="8500725" y="3021586"/>
                  </a:lnTo>
                  <a:lnTo>
                    <a:pt x="8453735" y="3025396"/>
                  </a:lnTo>
                  <a:cubicBezTo>
                    <a:pt x="8409285" y="3027936"/>
                    <a:pt x="8401665" y="3029206"/>
                    <a:pt x="8355945" y="3034286"/>
                  </a:cubicBezTo>
                  <a:cubicBezTo>
                    <a:pt x="8329275" y="3031746"/>
                    <a:pt x="8302605" y="3030476"/>
                    <a:pt x="8275935" y="3030476"/>
                  </a:cubicBezTo>
                  <a:lnTo>
                    <a:pt x="8261965" y="3030476"/>
                  </a:lnTo>
                  <a:cubicBezTo>
                    <a:pt x="8251805" y="3029206"/>
                    <a:pt x="8239105" y="3027936"/>
                    <a:pt x="8222595" y="3027936"/>
                  </a:cubicBezTo>
                  <a:lnTo>
                    <a:pt x="8222595" y="3030476"/>
                  </a:lnTo>
                  <a:lnTo>
                    <a:pt x="8220055" y="3030476"/>
                  </a:lnTo>
                  <a:cubicBezTo>
                    <a:pt x="8218785" y="3029206"/>
                    <a:pt x="8217515" y="3029206"/>
                    <a:pt x="8216245" y="3027936"/>
                  </a:cubicBezTo>
                  <a:lnTo>
                    <a:pt x="8213705" y="3027936"/>
                  </a:lnTo>
                  <a:cubicBezTo>
                    <a:pt x="8202275" y="3030476"/>
                    <a:pt x="8189575" y="3031746"/>
                    <a:pt x="8174335" y="3033016"/>
                  </a:cubicBezTo>
                  <a:lnTo>
                    <a:pt x="8156555" y="3025396"/>
                  </a:lnTo>
                  <a:lnTo>
                    <a:pt x="8150205" y="3030476"/>
                  </a:lnTo>
                  <a:lnTo>
                    <a:pt x="8034635" y="3025396"/>
                  </a:lnTo>
                  <a:cubicBezTo>
                    <a:pt x="8016855" y="3027936"/>
                    <a:pt x="7999075" y="3029206"/>
                    <a:pt x="7982565" y="3031746"/>
                  </a:cubicBezTo>
                  <a:cubicBezTo>
                    <a:pt x="7957165" y="3031746"/>
                    <a:pt x="7933035" y="3030476"/>
                    <a:pt x="7907635" y="3030476"/>
                  </a:cubicBezTo>
                  <a:lnTo>
                    <a:pt x="7907635" y="3025396"/>
                  </a:lnTo>
                  <a:lnTo>
                    <a:pt x="7856835" y="3029206"/>
                  </a:lnTo>
                  <a:cubicBezTo>
                    <a:pt x="7847945" y="3029206"/>
                    <a:pt x="7840325" y="3029206"/>
                    <a:pt x="7830165" y="3027936"/>
                  </a:cubicBezTo>
                  <a:lnTo>
                    <a:pt x="7830165" y="3026666"/>
                  </a:lnTo>
                  <a:cubicBezTo>
                    <a:pt x="7748704" y="3022856"/>
                    <a:pt x="7607482" y="3021586"/>
                    <a:pt x="7441042" y="3021586"/>
                  </a:cubicBezTo>
                  <a:lnTo>
                    <a:pt x="7325038" y="3021586"/>
                  </a:lnTo>
                  <a:lnTo>
                    <a:pt x="7370431" y="3026666"/>
                  </a:lnTo>
                  <a:cubicBezTo>
                    <a:pt x="7340170" y="3026666"/>
                    <a:pt x="7319994" y="3025396"/>
                    <a:pt x="7294776" y="3025396"/>
                  </a:cubicBezTo>
                  <a:cubicBezTo>
                    <a:pt x="7279646" y="3025396"/>
                    <a:pt x="7264515" y="3024126"/>
                    <a:pt x="7249384" y="3024126"/>
                  </a:cubicBezTo>
                  <a:lnTo>
                    <a:pt x="7239297" y="3024126"/>
                  </a:lnTo>
                  <a:cubicBezTo>
                    <a:pt x="7224166" y="3025396"/>
                    <a:pt x="7203991" y="3026666"/>
                    <a:pt x="7193904" y="3029206"/>
                  </a:cubicBezTo>
                  <a:lnTo>
                    <a:pt x="7193904" y="3027936"/>
                  </a:lnTo>
                  <a:cubicBezTo>
                    <a:pt x="7077901" y="3024126"/>
                    <a:pt x="6997202" y="3025396"/>
                    <a:pt x="6931635" y="3029206"/>
                  </a:cubicBezTo>
                  <a:lnTo>
                    <a:pt x="6921548" y="3029206"/>
                  </a:lnTo>
                  <a:cubicBezTo>
                    <a:pt x="6679454" y="3029206"/>
                    <a:pt x="6407097" y="3029206"/>
                    <a:pt x="6346574" y="3021586"/>
                  </a:cubicBezTo>
                  <a:lnTo>
                    <a:pt x="6336486" y="3021586"/>
                  </a:lnTo>
                  <a:cubicBezTo>
                    <a:pt x="6250744" y="3021586"/>
                    <a:pt x="6225526" y="3021586"/>
                    <a:pt x="6220483" y="3027936"/>
                  </a:cubicBezTo>
                  <a:lnTo>
                    <a:pt x="6180134" y="3027936"/>
                  </a:lnTo>
                  <a:lnTo>
                    <a:pt x="6114566" y="3024126"/>
                  </a:lnTo>
                  <a:lnTo>
                    <a:pt x="6054043" y="3029206"/>
                  </a:lnTo>
                  <a:cubicBezTo>
                    <a:pt x="6023781" y="3029206"/>
                    <a:pt x="5993519" y="3029206"/>
                    <a:pt x="5973344" y="3027936"/>
                  </a:cubicBezTo>
                  <a:lnTo>
                    <a:pt x="5973344" y="3019046"/>
                  </a:lnTo>
                  <a:cubicBezTo>
                    <a:pt x="5847254" y="3016506"/>
                    <a:pt x="5660639" y="3017776"/>
                    <a:pt x="5524461" y="3019046"/>
                  </a:cubicBezTo>
                  <a:cubicBezTo>
                    <a:pt x="5463938" y="3019046"/>
                    <a:pt x="5408457" y="3020316"/>
                    <a:pt x="5378195" y="3020316"/>
                  </a:cubicBezTo>
                  <a:lnTo>
                    <a:pt x="5378195" y="3022856"/>
                  </a:lnTo>
                  <a:lnTo>
                    <a:pt x="4964618" y="3022856"/>
                  </a:lnTo>
                  <a:lnTo>
                    <a:pt x="4964618" y="3020316"/>
                  </a:lnTo>
                  <a:cubicBezTo>
                    <a:pt x="4949487" y="3021586"/>
                    <a:pt x="4934356" y="3021586"/>
                    <a:pt x="4924269" y="3022856"/>
                  </a:cubicBezTo>
                  <a:lnTo>
                    <a:pt x="4788090" y="3022856"/>
                  </a:lnTo>
                  <a:cubicBezTo>
                    <a:pt x="4429993" y="3022856"/>
                    <a:pt x="4056764" y="3022856"/>
                    <a:pt x="3728928" y="3026666"/>
                  </a:cubicBezTo>
                  <a:lnTo>
                    <a:pt x="3708753" y="3026666"/>
                  </a:lnTo>
                  <a:cubicBezTo>
                    <a:pt x="3673447" y="3026666"/>
                    <a:pt x="3643186" y="3027936"/>
                    <a:pt x="3607881" y="3027936"/>
                  </a:cubicBezTo>
                  <a:lnTo>
                    <a:pt x="3436397" y="3030476"/>
                  </a:lnTo>
                  <a:lnTo>
                    <a:pt x="3471702" y="3033016"/>
                  </a:lnTo>
                  <a:lnTo>
                    <a:pt x="3396047" y="3033016"/>
                  </a:lnTo>
                  <a:cubicBezTo>
                    <a:pt x="3370830" y="3029206"/>
                    <a:pt x="3325437" y="3026666"/>
                    <a:pt x="3295175" y="3024126"/>
                  </a:cubicBezTo>
                  <a:lnTo>
                    <a:pt x="3290131" y="3030476"/>
                  </a:lnTo>
                  <a:lnTo>
                    <a:pt x="3285088" y="3025396"/>
                  </a:lnTo>
                  <a:cubicBezTo>
                    <a:pt x="3269957" y="3026666"/>
                    <a:pt x="3174128" y="3025396"/>
                    <a:pt x="3093429" y="3025396"/>
                  </a:cubicBezTo>
                  <a:lnTo>
                    <a:pt x="2861422" y="3025396"/>
                  </a:lnTo>
                  <a:lnTo>
                    <a:pt x="2861422" y="3029206"/>
                  </a:lnTo>
                  <a:cubicBezTo>
                    <a:pt x="2841248" y="3029206"/>
                    <a:pt x="2826117" y="3029206"/>
                    <a:pt x="2805942" y="3030476"/>
                  </a:cubicBezTo>
                  <a:lnTo>
                    <a:pt x="2800899" y="3030476"/>
                  </a:lnTo>
                  <a:cubicBezTo>
                    <a:pt x="2745419" y="3031746"/>
                    <a:pt x="2684895" y="3033016"/>
                    <a:pt x="2614284" y="3034286"/>
                  </a:cubicBezTo>
                  <a:cubicBezTo>
                    <a:pt x="2619328" y="3033016"/>
                    <a:pt x="2619328" y="3031746"/>
                    <a:pt x="2624372" y="3030476"/>
                  </a:cubicBezTo>
                  <a:cubicBezTo>
                    <a:pt x="2629415" y="3024126"/>
                    <a:pt x="2599154" y="3020316"/>
                    <a:pt x="2584023" y="3019046"/>
                  </a:cubicBezTo>
                  <a:lnTo>
                    <a:pt x="2573935" y="3019046"/>
                  </a:lnTo>
                  <a:cubicBezTo>
                    <a:pt x="2437757" y="3017776"/>
                    <a:pt x="2412539" y="3019046"/>
                    <a:pt x="2392365" y="3022856"/>
                  </a:cubicBezTo>
                  <a:cubicBezTo>
                    <a:pt x="2387321" y="3024126"/>
                    <a:pt x="2372190" y="3025396"/>
                    <a:pt x="2261230" y="3024126"/>
                  </a:cubicBezTo>
                  <a:lnTo>
                    <a:pt x="2251143" y="3024126"/>
                  </a:lnTo>
                  <a:cubicBezTo>
                    <a:pt x="2236012" y="3025396"/>
                    <a:pt x="2225925" y="3026666"/>
                    <a:pt x="2220881" y="3027936"/>
                  </a:cubicBezTo>
                  <a:cubicBezTo>
                    <a:pt x="2089747" y="3029206"/>
                    <a:pt x="2044354" y="3030476"/>
                    <a:pt x="2009048" y="3031746"/>
                  </a:cubicBezTo>
                  <a:lnTo>
                    <a:pt x="1882957" y="3029206"/>
                  </a:lnTo>
                  <a:cubicBezTo>
                    <a:pt x="1837565" y="3027936"/>
                    <a:pt x="1812347" y="3027936"/>
                    <a:pt x="1797216" y="3026666"/>
                  </a:cubicBezTo>
                  <a:lnTo>
                    <a:pt x="1797216" y="3017776"/>
                  </a:lnTo>
                  <a:lnTo>
                    <a:pt x="1197023" y="3015236"/>
                  </a:lnTo>
                  <a:lnTo>
                    <a:pt x="1212154" y="3020316"/>
                  </a:lnTo>
                  <a:cubicBezTo>
                    <a:pt x="1171805" y="3021586"/>
                    <a:pt x="1091107" y="3024126"/>
                    <a:pt x="1035627" y="3024126"/>
                  </a:cubicBezTo>
                  <a:cubicBezTo>
                    <a:pt x="1010409" y="3024126"/>
                    <a:pt x="985191" y="3025396"/>
                    <a:pt x="96501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19623" y="83820"/>
                    <a:pt x="1060844" y="85090"/>
                    <a:pt x="1227284" y="85090"/>
                  </a:cubicBezTo>
                  <a:lnTo>
                    <a:pt x="1343288" y="85090"/>
                  </a:lnTo>
                  <a:lnTo>
                    <a:pt x="1297895" y="80010"/>
                  </a:lnTo>
                  <a:cubicBezTo>
                    <a:pt x="1328157" y="80010"/>
                    <a:pt x="1348332" y="81280"/>
                    <a:pt x="1373550" y="81280"/>
                  </a:cubicBezTo>
                  <a:cubicBezTo>
                    <a:pt x="1388681" y="81280"/>
                    <a:pt x="1403812" y="82550"/>
                    <a:pt x="1418942" y="82550"/>
                  </a:cubicBezTo>
                  <a:lnTo>
                    <a:pt x="1429030" y="82550"/>
                  </a:lnTo>
                  <a:cubicBezTo>
                    <a:pt x="1444161" y="81280"/>
                    <a:pt x="1464335" y="80010"/>
                    <a:pt x="1474422" y="77470"/>
                  </a:cubicBezTo>
                  <a:lnTo>
                    <a:pt x="1474422" y="78740"/>
                  </a:lnTo>
                  <a:cubicBezTo>
                    <a:pt x="1590426" y="83820"/>
                    <a:pt x="1671124" y="82550"/>
                    <a:pt x="1736691" y="78740"/>
                  </a:cubicBezTo>
                  <a:lnTo>
                    <a:pt x="1746779" y="78740"/>
                  </a:lnTo>
                  <a:cubicBezTo>
                    <a:pt x="1988873" y="78740"/>
                    <a:pt x="2261229" y="78740"/>
                    <a:pt x="2321753" y="86360"/>
                  </a:cubicBezTo>
                  <a:lnTo>
                    <a:pt x="2331840" y="86360"/>
                  </a:lnTo>
                  <a:cubicBezTo>
                    <a:pt x="2422626" y="86360"/>
                    <a:pt x="2442800" y="86360"/>
                    <a:pt x="2447844" y="80010"/>
                  </a:cubicBezTo>
                  <a:lnTo>
                    <a:pt x="2488193" y="80010"/>
                  </a:lnTo>
                  <a:lnTo>
                    <a:pt x="2553760" y="83820"/>
                  </a:lnTo>
                  <a:lnTo>
                    <a:pt x="2614284" y="78740"/>
                  </a:lnTo>
                  <a:cubicBezTo>
                    <a:pt x="2644546" y="78740"/>
                    <a:pt x="2674807" y="78740"/>
                    <a:pt x="2694982" y="80010"/>
                  </a:cubicBezTo>
                  <a:lnTo>
                    <a:pt x="2694982" y="88900"/>
                  </a:lnTo>
                  <a:cubicBezTo>
                    <a:pt x="2821073" y="91440"/>
                    <a:pt x="3007687" y="90170"/>
                    <a:pt x="3143865" y="88900"/>
                  </a:cubicBezTo>
                  <a:cubicBezTo>
                    <a:pt x="3204389" y="88900"/>
                    <a:pt x="3259869" y="87630"/>
                    <a:pt x="3290131" y="87630"/>
                  </a:cubicBezTo>
                  <a:lnTo>
                    <a:pt x="3290131" y="85090"/>
                  </a:lnTo>
                  <a:lnTo>
                    <a:pt x="3703709" y="85090"/>
                  </a:lnTo>
                  <a:lnTo>
                    <a:pt x="3703709" y="87630"/>
                  </a:lnTo>
                  <a:cubicBezTo>
                    <a:pt x="3718839" y="86360"/>
                    <a:pt x="3733971" y="86360"/>
                    <a:pt x="3744058" y="85090"/>
                  </a:cubicBezTo>
                  <a:lnTo>
                    <a:pt x="3880236" y="85090"/>
                  </a:lnTo>
                  <a:cubicBezTo>
                    <a:pt x="4238334" y="85090"/>
                    <a:pt x="4611562" y="85090"/>
                    <a:pt x="4939399" y="81280"/>
                  </a:cubicBezTo>
                  <a:lnTo>
                    <a:pt x="4959574" y="81280"/>
                  </a:lnTo>
                  <a:cubicBezTo>
                    <a:pt x="4994879" y="81280"/>
                    <a:pt x="5025141" y="80010"/>
                    <a:pt x="5060447" y="80010"/>
                  </a:cubicBezTo>
                  <a:lnTo>
                    <a:pt x="5231929" y="77470"/>
                  </a:lnTo>
                  <a:lnTo>
                    <a:pt x="5196624" y="74930"/>
                  </a:lnTo>
                  <a:lnTo>
                    <a:pt x="5272279" y="74930"/>
                  </a:lnTo>
                  <a:cubicBezTo>
                    <a:pt x="5297497" y="78740"/>
                    <a:pt x="5342889" y="81280"/>
                    <a:pt x="5373151" y="83820"/>
                  </a:cubicBezTo>
                  <a:lnTo>
                    <a:pt x="5378195" y="77470"/>
                  </a:lnTo>
                  <a:lnTo>
                    <a:pt x="5383238" y="82550"/>
                  </a:lnTo>
                  <a:cubicBezTo>
                    <a:pt x="5398370" y="81280"/>
                    <a:pt x="5494198" y="82550"/>
                    <a:pt x="5574897" y="82550"/>
                  </a:cubicBezTo>
                  <a:lnTo>
                    <a:pt x="5806904" y="82550"/>
                  </a:lnTo>
                  <a:lnTo>
                    <a:pt x="5806904" y="78740"/>
                  </a:lnTo>
                  <a:cubicBezTo>
                    <a:pt x="5827078" y="78740"/>
                    <a:pt x="5842210" y="78740"/>
                    <a:pt x="5862384" y="77470"/>
                  </a:cubicBezTo>
                  <a:lnTo>
                    <a:pt x="5867428" y="77470"/>
                  </a:lnTo>
                  <a:cubicBezTo>
                    <a:pt x="5922907" y="76200"/>
                    <a:pt x="5983432" y="74930"/>
                    <a:pt x="6054042" y="73660"/>
                  </a:cubicBezTo>
                  <a:cubicBezTo>
                    <a:pt x="6048998" y="74930"/>
                    <a:pt x="6048998" y="76200"/>
                    <a:pt x="6043955" y="77470"/>
                  </a:cubicBezTo>
                  <a:cubicBezTo>
                    <a:pt x="6038911" y="83820"/>
                    <a:pt x="6069173" y="87630"/>
                    <a:pt x="6084304" y="88900"/>
                  </a:cubicBezTo>
                  <a:lnTo>
                    <a:pt x="6094391" y="88900"/>
                  </a:lnTo>
                  <a:cubicBezTo>
                    <a:pt x="6230569" y="90170"/>
                    <a:pt x="6255788" y="88900"/>
                    <a:pt x="6275962" y="85090"/>
                  </a:cubicBezTo>
                  <a:cubicBezTo>
                    <a:pt x="6281006" y="83820"/>
                    <a:pt x="6291093" y="82550"/>
                    <a:pt x="6407097" y="83820"/>
                  </a:cubicBezTo>
                  <a:lnTo>
                    <a:pt x="6417183" y="83820"/>
                  </a:lnTo>
                  <a:cubicBezTo>
                    <a:pt x="6432315" y="82550"/>
                    <a:pt x="6442402" y="81280"/>
                    <a:pt x="6447446" y="80010"/>
                  </a:cubicBezTo>
                  <a:cubicBezTo>
                    <a:pt x="6578580" y="78740"/>
                    <a:pt x="6623973" y="77470"/>
                    <a:pt x="6659278" y="76200"/>
                  </a:cubicBezTo>
                  <a:lnTo>
                    <a:pt x="6785369" y="78740"/>
                  </a:lnTo>
                  <a:cubicBezTo>
                    <a:pt x="6830761" y="80010"/>
                    <a:pt x="6855980" y="80010"/>
                    <a:pt x="6871111" y="81280"/>
                  </a:cubicBezTo>
                  <a:lnTo>
                    <a:pt x="6871111" y="90170"/>
                  </a:lnTo>
                  <a:lnTo>
                    <a:pt x="7471304" y="92710"/>
                  </a:lnTo>
                  <a:lnTo>
                    <a:pt x="7451129" y="91440"/>
                  </a:lnTo>
                  <a:cubicBezTo>
                    <a:pt x="7491478" y="90170"/>
                    <a:pt x="7572177" y="87630"/>
                    <a:pt x="7627656" y="87630"/>
                  </a:cubicBezTo>
                  <a:cubicBezTo>
                    <a:pt x="7748704" y="85090"/>
                    <a:pt x="7799139" y="83820"/>
                    <a:pt x="7817465" y="81280"/>
                  </a:cubicBezTo>
                  <a:lnTo>
                    <a:pt x="7827625" y="81280"/>
                  </a:lnTo>
                  <a:lnTo>
                    <a:pt x="7830165" y="85090"/>
                  </a:lnTo>
                  <a:lnTo>
                    <a:pt x="7830165" y="63500"/>
                  </a:lnTo>
                  <a:lnTo>
                    <a:pt x="7832705" y="63500"/>
                  </a:lnTo>
                  <a:lnTo>
                    <a:pt x="7831435" y="85090"/>
                  </a:lnTo>
                  <a:lnTo>
                    <a:pt x="7835245" y="83820"/>
                  </a:lnTo>
                  <a:cubicBezTo>
                    <a:pt x="7841595" y="82550"/>
                    <a:pt x="7866995" y="81280"/>
                    <a:pt x="7893665" y="80010"/>
                  </a:cubicBezTo>
                  <a:lnTo>
                    <a:pt x="7893665" y="85090"/>
                  </a:lnTo>
                  <a:cubicBezTo>
                    <a:pt x="7917795" y="86360"/>
                    <a:pt x="7938115" y="85090"/>
                    <a:pt x="7958435" y="82550"/>
                  </a:cubicBezTo>
                  <a:cubicBezTo>
                    <a:pt x="7985105" y="80010"/>
                    <a:pt x="8011775" y="77470"/>
                    <a:pt x="8048605" y="82550"/>
                  </a:cubicBezTo>
                  <a:cubicBezTo>
                    <a:pt x="8057495" y="82550"/>
                    <a:pt x="8070195" y="85090"/>
                    <a:pt x="8082895" y="86360"/>
                  </a:cubicBezTo>
                  <a:cubicBezTo>
                    <a:pt x="8110835" y="90170"/>
                    <a:pt x="8120995" y="91440"/>
                    <a:pt x="8126075" y="86360"/>
                  </a:cubicBezTo>
                  <a:lnTo>
                    <a:pt x="8127345" y="85090"/>
                  </a:lnTo>
                  <a:cubicBezTo>
                    <a:pt x="8134965" y="85090"/>
                    <a:pt x="8142585" y="85090"/>
                    <a:pt x="8151475" y="83820"/>
                  </a:cubicBezTo>
                  <a:cubicBezTo>
                    <a:pt x="8174335" y="82550"/>
                    <a:pt x="8197195" y="81280"/>
                    <a:pt x="8223865" y="85090"/>
                  </a:cubicBezTo>
                  <a:lnTo>
                    <a:pt x="8226405" y="85090"/>
                  </a:lnTo>
                  <a:cubicBezTo>
                    <a:pt x="8227675" y="85090"/>
                    <a:pt x="8228945" y="85090"/>
                    <a:pt x="8228945" y="83820"/>
                  </a:cubicBezTo>
                  <a:lnTo>
                    <a:pt x="8242915" y="86360"/>
                  </a:lnTo>
                  <a:cubicBezTo>
                    <a:pt x="8255615" y="88900"/>
                    <a:pt x="8278475" y="87630"/>
                    <a:pt x="8298795" y="86360"/>
                  </a:cubicBezTo>
                  <a:cubicBezTo>
                    <a:pt x="8308955" y="86360"/>
                    <a:pt x="8320385" y="85090"/>
                    <a:pt x="8326735" y="85090"/>
                  </a:cubicBezTo>
                  <a:lnTo>
                    <a:pt x="8328005" y="90170"/>
                  </a:lnTo>
                  <a:cubicBezTo>
                    <a:pt x="8349595" y="83820"/>
                    <a:pt x="8376265" y="83820"/>
                    <a:pt x="8406745" y="85090"/>
                  </a:cubicBezTo>
                  <a:cubicBezTo>
                    <a:pt x="8430875" y="86360"/>
                    <a:pt x="8458815" y="86360"/>
                    <a:pt x="8488025" y="83820"/>
                  </a:cubicBezTo>
                  <a:lnTo>
                    <a:pt x="8484215" y="87630"/>
                  </a:lnTo>
                  <a:lnTo>
                    <a:pt x="8507075" y="85090"/>
                  </a:lnTo>
                  <a:cubicBezTo>
                    <a:pt x="8509615" y="85090"/>
                    <a:pt x="8512155" y="85090"/>
                    <a:pt x="8515965" y="83820"/>
                  </a:cubicBezTo>
                  <a:lnTo>
                    <a:pt x="8517235" y="90170"/>
                  </a:lnTo>
                  <a:cubicBezTo>
                    <a:pt x="8533745" y="88900"/>
                    <a:pt x="8550255" y="87630"/>
                    <a:pt x="8571845" y="88900"/>
                  </a:cubicBezTo>
                  <a:lnTo>
                    <a:pt x="8575655" y="88900"/>
                  </a:lnTo>
                  <a:lnTo>
                    <a:pt x="8585815" y="90170"/>
                  </a:lnTo>
                  <a:lnTo>
                    <a:pt x="8585815" y="109220"/>
                  </a:lnTo>
                  <a:lnTo>
                    <a:pt x="8598515" y="109220"/>
                  </a:lnTo>
                  <a:lnTo>
                    <a:pt x="8598515" y="115570"/>
                  </a:lnTo>
                  <a:cubicBezTo>
                    <a:pt x="8597245" y="129540"/>
                    <a:pt x="8595975" y="138430"/>
                    <a:pt x="8593435" y="148590"/>
                  </a:cubicBezTo>
                  <a:lnTo>
                    <a:pt x="8593435" y="151130"/>
                  </a:lnTo>
                  <a:cubicBezTo>
                    <a:pt x="8588355" y="176530"/>
                    <a:pt x="8584545" y="201930"/>
                    <a:pt x="8585815" y="271780"/>
                  </a:cubicBezTo>
                  <a:lnTo>
                    <a:pt x="8589625" y="271780"/>
                  </a:lnTo>
                  <a:cubicBezTo>
                    <a:pt x="8588355" y="293370"/>
                    <a:pt x="8587085" y="311150"/>
                    <a:pt x="8584545" y="321310"/>
                  </a:cubicBezTo>
                  <a:cubicBezTo>
                    <a:pt x="8584545" y="369570"/>
                    <a:pt x="8585815" y="372110"/>
                    <a:pt x="8592165" y="372110"/>
                  </a:cubicBezTo>
                  <a:cubicBezTo>
                    <a:pt x="8592165" y="384810"/>
                    <a:pt x="8593435" y="394970"/>
                    <a:pt x="8595975" y="407670"/>
                  </a:cubicBezTo>
                  <a:cubicBezTo>
                    <a:pt x="8597245" y="417830"/>
                    <a:pt x="8599785" y="429260"/>
                    <a:pt x="8599785" y="443230"/>
                  </a:cubicBezTo>
                  <a:lnTo>
                    <a:pt x="8594705" y="443230"/>
                  </a:lnTo>
                  <a:lnTo>
                    <a:pt x="8594705" y="449580"/>
                  </a:lnTo>
                  <a:cubicBezTo>
                    <a:pt x="8592165" y="513080"/>
                    <a:pt x="8595975" y="520700"/>
                    <a:pt x="8599785" y="528320"/>
                  </a:cubicBezTo>
                  <a:cubicBezTo>
                    <a:pt x="8601055" y="530860"/>
                    <a:pt x="8602325" y="534670"/>
                    <a:pt x="8603595" y="544830"/>
                  </a:cubicBezTo>
                  <a:lnTo>
                    <a:pt x="8594705" y="546100"/>
                  </a:lnTo>
                  <a:close/>
                  <a:moveTo>
                    <a:pt x="8598515" y="756920"/>
                  </a:moveTo>
                  <a:lnTo>
                    <a:pt x="8595975" y="751840"/>
                  </a:lnTo>
                  <a:lnTo>
                    <a:pt x="8597245" y="745490"/>
                  </a:lnTo>
                  <a:cubicBezTo>
                    <a:pt x="8598515" y="750570"/>
                    <a:pt x="8598515" y="754380"/>
                    <a:pt x="8598515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634075" y="628650"/>
                  </a:moveTo>
                  <a:lnTo>
                    <a:pt x="8634075" y="619760"/>
                  </a:lnTo>
                  <a:cubicBezTo>
                    <a:pt x="8634075" y="623570"/>
                    <a:pt x="8635345" y="626110"/>
                    <a:pt x="8635345" y="628650"/>
                  </a:cubicBezTo>
                  <a:lnTo>
                    <a:pt x="8634075" y="628650"/>
                  </a:lnTo>
                  <a:close/>
                  <a:moveTo>
                    <a:pt x="8663285" y="1223858"/>
                  </a:moveTo>
                  <a:lnTo>
                    <a:pt x="8659475" y="1222854"/>
                  </a:lnTo>
                  <a:cubicBezTo>
                    <a:pt x="8660745" y="1222854"/>
                    <a:pt x="8662015" y="1223858"/>
                    <a:pt x="8663285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04610" y="4190406"/>
            <a:ext cx="460793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什麼是糧食危機</a:t>
            </a:r>
            <a:r>
              <a:rPr lang="en-US" sz="36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2697484" y="2759315"/>
            <a:ext cx="1422188" cy="1212416"/>
          </a:xfrm>
          <a:custGeom>
            <a:avLst/>
            <a:gdLst/>
            <a:ahLst/>
            <a:cxnLst/>
            <a:rect l="l" t="t" r="r" b="b"/>
            <a:pathLst>
              <a:path w="1422188" h="1212416">
                <a:moveTo>
                  <a:pt x="0" y="0"/>
                </a:moveTo>
                <a:lnTo>
                  <a:pt x="1422189" y="0"/>
                </a:lnTo>
                <a:lnTo>
                  <a:pt x="1422189" y="1212416"/>
                </a:lnTo>
                <a:lnTo>
                  <a:pt x="0" y="121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181" y="8116340"/>
            <a:ext cx="1552014" cy="1597720"/>
          </a:xfrm>
          <a:custGeom>
            <a:avLst/>
            <a:gdLst/>
            <a:ahLst/>
            <a:cxnLst/>
            <a:rect l="l" t="t" r="r" b="b"/>
            <a:pathLst>
              <a:path w="1840676" h="2152838">
                <a:moveTo>
                  <a:pt x="0" y="0"/>
                </a:moveTo>
                <a:lnTo>
                  <a:pt x="1840677" y="0"/>
                </a:lnTo>
                <a:lnTo>
                  <a:pt x="1840677" y="2152838"/>
                </a:lnTo>
                <a:lnTo>
                  <a:pt x="0" y="2152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702196">
            <a:off x="7338275" y="9145423"/>
            <a:ext cx="1778758" cy="1970261"/>
          </a:xfrm>
          <a:custGeom>
            <a:avLst/>
            <a:gdLst/>
            <a:ahLst/>
            <a:cxnLst/>
            <a:rect l="l" t="t" r="r" b="b"/>
            <a:pathLst>
              <a:path w="1981980" h="2051208">
                <a:moveTo>
                  <a:pt x="0" y="0"/>
                </a:moveTo>
                <a:lnTo>
                  <a:pt x="1981979" y="0"/>
                </a:lnTo>
                <a:lnTo>
                  <a:pt x="1981979" y="2051208"/>
                </a:lnTo>
                <a:lnTo>
                  <a:pt x="0" y="2051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494001" y="9624648"/>
            <a:ext cx="2424125" cy="1136587"/>
          </a:xfrm>
          <a:custGeom>
            <a:avLst/>
            <a:gdLst/>
            <a:ahLst/>
            <a:cxnLst/>
            <a:rect l="l" t="t" r="r" b="b"/>
            <a:pathLst>
              <a:path w="2698129" h="1136587">
                <a:moveTo>
                  <a:pt x="0" y="0"/>
                </a:moveTo>
                <a:lnTo>
                  <a:pt x="2698129" y="0"/>
                </a:lnTo>
                <a:lnTo>
                  <a:pt x="2698129" y="1136587"/>
                </a:lnTo>
                <a:lnTo>
                  <a:pt x="0" y="11365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9759" y="8663556"/>
            <a:ext cx="1828725" cy="1356534"/>
          </a:xfrm>
          <a:custGeom>
            <a:avLst/>
            <a:gdLst/>
            <a:ahLst/>
            <a:cxnLst/>
            <a:rect l="l" t="t" r="r" b="b"/>
            <a:pathLst>
              <a:path w="2472718" h="1582539">
                <a:moveTo>
                  <a:pt x="0" y="0"/>
                </a:moveTo>
                <a:lnTo>
                  <a:pt x="2472717" y="0"/>
                </a:lnTo>
                <a:lnTo>
                  <a:pt x="2472717" y="1582540"/>
                </a:lnTo>
                <a:lnTo>
                  <a:pt x="0" y="1582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592009" y="3407186"/>
            <a:ext cx="5501198" cy="1889728"/>
            <a:chOff x="0" y="0"/>
            <a:chExt cx="9029074" cy="3101596"/>
          </a:xfrm>
        </p:grpSpPr>
        <p:sp>
          <p:nvSpPr>
            <p:cNvPr id="13" name="Freeform 13"/>
            <p:cNvSpPr/>
            <p:nvPr/>
          </p:nvSpPr>
          <p:spPr>
            <a:xfrm>
              <a:off x="0" y="-2540"/>
              <a:ext cx="9029074" cy="3104136"/>
            </a:xfrm>
            <a:custGeom>
              <a:avLst/>
              <a:gdLst/>
              <a:ahLst/>
              <a:cxnLst/>
              <a:rect l="l" t="t" r="r" b="b"/>
              <a:pathLst>
                <a:path w="9029074" h="3104136">
                  <a:moveTo>
                    <a:pt x="9026534" y="1039250"/>
                  </a:moveTo>
                  <a:lnTo>
                    <a:pt x="9029074" y="1027211"/>
                  </a:lnTo>
                  <a:lnTo>
                    <a:pt x="9022724" y="1030221"/>
                  </a:lnTo>
                  <a:lnTo>
                    <a:pt x="9022724" y="1011158"/>
                  </a:lnTo>
                  <a:cubicBezTo>
                    <a:pt x="9022724" y="1010155"/>
                    <a:pt x="9021454" y="1007145"/>
                    <a:pt x="9020184" y="1003131"/>
                  </a:cubicBezTo>
                  <a:lnTo>
                    <a:pt x="9020184" y="1001125"/>
                  </a:lnTo>
                  <a:lnTo>
                    <a:pt x="9018914" y="1001125"/>
                  </a:lnTo>
                  <a:cubicBezTo>
                    <a:pt x="9017643" y="997112"/>
                    <a:pt x="9013834" y="997112"/>
                    <a:pt x="9012564" y="997112"/>
                  </a:cubicBezTo>
                  <a:cubicBezTo>
                    <a:pt x="9012564" y="965006"/>
                    <a:pt x="9013834" y="931897"/>
                    <a:pt x="9015104" y="899791"/>
                  </a:cubicBezTo>
                  <a:cubicBezTo>
                    <a:pt x="9015104" y="890762"/>
                    <a:pt x="9016374" y="882735"/>
                    <a:pt x="9016374" y="873706"/>
                  </a:cubicBezTo>
                  <a:lnTo>
                    <a:pt x="9020184" y="873706"/>
                  </a:lnTo>
                  <a:lnTo>
                    <a:pt x="9020184" y="847090"/>
                  </a:lnTo>
                  <a:lnTo>
                    <a:pt x="9023993" y="847090"/>
                  </a:lnTo>
                  <a:lnTo>
                    <a:pt x="9023993" y="816610"/>
                  </a:lnTo>
                  <a:cubicBezTo>
                    <a:pt x="9026534" y="781050"/>
                    <a:pt x="9029074" y="726440"/>
                    <a:pt x="9026534" y="692150"/>
                  </a:cubicBezTo>
                  <a:cubicBezTo>
                    <a:pt x="9027804" y="674370"/>
                    <a:pt x="9025264" y="652780"/>
                    <a:pt x="9023993" y="641350"/>
                  </a:cubicBezTo>
                  <a:lnTo>
                    <a:pt x="9025264" y="641350"/>
                  </a:lnTo>
                  <a:lnTo>
                    <a:pt x="9021454" y="542290"/>
                  </a:lnTo>
                  <a:lnTo>
                    <a:pt x="9022724" y="541020"/>
                  </a:lnTo>
                  <a:lnTo>
                    <a:pt x="9022724" y="537210"/>
                  </a:lnTo>
                  <a:cubicBezTo>
                    <a:pt x="9022724" y="502920"/>
                    <a:pt x="9021454" y="468630"/>
                    <a:pt x="9021454" y="431800"/>
                  </a:cubicBezTo>
                  <a:cubicBezTo>
                    <a:pt x="9018914" y="361950"/>
                    <a:pt x="9017643" y="290830"/>
                    <a:pt x="9023993" y="213360"/>
                  </a:cubicBezTo>
                  <a:lnTo>
                    <a:pt x="9023993" y="207010"/>
                  </a:lnTo>
                  <a:cubicBezTo>
                    <a:pt x="9022724" y="191770"/>
                    <a:pt x="9022724" y="176530"/>
                    <a:pt x="9022724" y="158750"/>
                  </a:cubicBezTo>
                  <a:lnTo>
                    <a:pt x="9022724" y="80010"/>
                  </a:lnTo>
                  <a:lnTo>
                    <a:pt x="9027804" y="59690"/>
                  </a:lnTo>
                  <a:lnTo>
                    <a:pt x="9027804" y="8890"/>
                  </a:lnTo>
                  <a:lnTo>
                    <a:pt x="9021454" y="8890"/>
                  </a:lnTo>
                  <a:cubicBezTo>
                    <a:pt x="8983354" y="8890"/>
                    <a:pt x="8927474" y="7620"/>
                    <a:pt x="8912234" y="7620"/>
                  </a:cubicBezTo>
                  <a:cubicBezTo>
                    <a:pt x="8884293" y="7620"/>
                    <a:pt x="8869054" y="7620"/>
                    <a:pt x="8861434" y="8890"/>
                  </a:cubicBezTo>
                  <a:cubicBezTo>
                    <a:pt x="8828414" y="0"/>
                    <a:pt x="8749674" y="1270"/>
                    <a:pt x="8673474" y="3810"/>
                  </a:cubicBezTo>
                  <a:cubicBezTo>
                    <a:pt x="8635374" y="5080"/>
                    <a:pt x="8598543" y="5080"/>
                    <a:pt x="8573143" y="3810"/>
                  </a:cubicBezTo>
                  <a:lnTo>
                    <a:pt x="8569334" y="3810"/>
                  </a:lnTo>
                  <a:lnTo>
                    <a:pt x="8566793" y="10160"/>
                  </a:lnTo>
                  <a:cubicBezTo>
                    <a:pt x="8515993" y="10160"/>
                    <a:pt x="8466464" y="11430"/>
                    <a:pt x="8401693" y="13970"/>
                  </a:cubicBezTo>
                  <a:lnTo>
                    <a:pt x="8390264" y="13970"/>
                  </a:lnTo>
                  <a:lnTo>
                    <a:pt x="8391534" y="16510"/>
                  </a:lnTo>
                  <a:lnTo>
                    <a:pt x="8358514" y="16510"/>
                  </a:lnTo>
                  <a:lnTo>
                    <a:pt x="8358514" y="21590"/>
                  </a:lnTo>
                  <a:cubicBezTo>
                    <a:pt x="8335653" y="21590"/>
                    <a:pt x="8311524" y="20320"/>
                    <a:pt x="8284853" y="19050"/>
                  </a:cubicBezTo>
                  <a:cubicBezTo>
                    <a:pt x="8261993" y="17780"/>
                    <a:pt x="8239134" y="17780"/>
                    <a:pt x="8216274" y="16510"/>
                  </a:cubicBezTo>
                  <a:lnTo>
                    <a:pt x="8216274" y="15240"/>
                  </a:lnTo>
                  <a:cubicBezTo>
                    <a:pt x="8208653" y="13970"/>
                    <a:pt x="8199764" y="13970"/>
                    <a:pt x="8192143" y="12700"/>
                  </a:cubicBezTo>
                  <a:lnTo>
                    <a:pt x="8190874" y="44450"/>
                  </a:lnTo>
                  <a:lnTo>
                    <a:pt x="8187064" y="44450"/>
                  </a:lnTo>
                  <a:lnTo>
                    <a:pt x="8187064" y="13970"/>
                  </a:lnTo>
                  <a:cubicBezTo>
                    <a:pt x="8022575" y="10160"/>
                    <a:pt x="7805182" y="12700"/>
                    <a:pt x="7593092" y="15240"/>
                  </a:cubicBezTo>
                  <a:cubicBezTo>
                    <a:pt x="7375699" y="17780"/>
                    <a:pt x="7168910" y="20320"/>
                    <a:pt x="6978029" y="16510"/>
                  </a:cubicBezTo>
                  <a:cubicBezTo>
                    <a:pt x="6887891" y="17780"/>
                    <a:pt x="6818961" y="17780"/>
                    <a:pt x="6760637" y="16510"/>
                  </a:cubicBezTo>
                  <a:lnTo>
                    <a:pt x="6760637" y="15240"/>
                  </a:lnTo>
                  <a:lnTo>
                    <a:pt x="6580360" y="12700"/>
                  </a:lnTo>
                  <a:lnTo>
                    <a:pt x="6580360" y="16510"/>
                  </a:lnTo>
                  <a:cubicBezTo>
                    <a:pt x="6522036" y="16510"/>
                    <a:pt x="6458409" y="17780"/>
                    <a:pt x="6389479" y="17780"/>
                  </a:cubicBezTo>
                  <a:lnTo>
                    <a:pt x="6347061" y="12700"/>
                  </a:lnTo>
                  <a:lnTo>
                    <a:pt x="6320550" y="12700"/>
                  </a:lnTo>
                  <a:cubicBezTo>
                    <a:pt x="6251620" y="11430"/>
                    <a:pt x="6219807" y="11430"/>
                    <a:pt x="6209202" y="19050"/>
                  </a:cubicBezTo>
                  <a:lnTo>
                    <a:pt x="6209202" y="21590"/>
                  </a:lnTo>
                  <a:cubicBezTo>
                    <a:pt x="6182691" y="22860"/>
                    <a:pt x="6156180" y="22860"/>
                    <a:pt x="6134971" y="24130"/>
                  </a:cubicBezTo>
                  <a:cubicBezTo>
                    <a:pt x="6081948" y="19050"/>
                    <a:pt x="6013019" y="20320"/>
                    <a:pt x="5933485" y="20320"/>
                  </a:cubicBezTo>
                  <a:cubicBezTo>
                    <a:pt x="5853951" y="21590"/>
                    <a:pt x="5769115" y="21590"/>
                    <a:pt x="5710790" y="16510"/>
                  </a:cubicBezTo>
                  <a:lnTo>
                    <a:pt x="5705488" y="15240"/>
                  </a:lnTo>
                  <a:lnTo>
                    <a:pt x="5694883" y="15240"/>
                  </a:lnTo>
                  <a:cubicBezTo>
                    <a:pt x="5668372" y="16510"/>
                    <a:pt x="5562327" y="17780"/>
                    <a:pt x="5461584" y="19050"/>
                  </a:cubicBezTo>
                  <a:cubicBezTo>
                    <a:pt x="5366144" y="20320"/>
                    <a:pt x="5260098" y="21590"/>
                    <a:pt x="5175262" y="22860"/>
                  </a:cubicBezTo>
                  <a:cubicBezTo>
                    <a:pt x="5159356" y="20320"/>
                    <a:pt x="5127542" y="19050"/>
                    <a:pt x="5090426" y="19050"/>
                  </a:cubicBezTo>
                  <a:cubicBezTo>
                    <a:pt x="4968474" y="20320"/>
                    <a:pt x="4830616" y="21590"/>
                    <a:pt x="4660943" y="21590"/>
                  </a:cubicBezTo>
                  <a:lnTo>
                    <a:pt x="4655642" y="20320"/>
                  </a:lnTo>
                  <a:lnTo>
                    <a:pt x="4629130" y="21590"/>
                  </a:lnTo>
                  <a:cubicBezTo>
                    <a:pt x="4517783" y="21590"/>
                    <a:pt x="4406435" y="20320"/>
                    <a:pt x="4295088" y="20320"/>
                  </a:cubicBezTo>
                  <a:lnTo>
                    <a:pt x="4295088" y="17780"/>
                  </a:lnTo>
                  <a:cubicBezTo>
                    <a:pt x="4263274" y="19050"/>
                    <a:pt x="4231461" y="19050"/>
                    <a:pt x="4204950" y="20320"/>
                  </a:cubicBezTo>
                  <a:lnTo>
                    <a:pt x="4162532" y="20320"/>
                  </a:lnTo>
                  <a:cubicBezTo>
                    <a:pt x="3902721" y="19050"/>
                    <a:pt x="3632305" y="17780"/>
                    <a:pt x="3356589" y="17780"/>
                  </a:cubicBezTo>
                  <a:lnTo>
                    <a:pt x="3345984" y="17780"/>
                  </a:lnTo>
                  <a:lnTo>
                    <a:pt x="3330077" y="22860"/>
                  </a:lnTo>
                  <a:lnTo>
                    <a:pt x="3330077" y="27940"/>
                  </a:lnTo>
                  <a:lnTo>
                    <a:pt x="3319473" y="27940"/>
                  </a:lnTo>
                  <a:lnTo>
                    <a:pt x="2990733" y="16510"/>
                  </a:lnTo>
                  <a:cubicBezTo>
                    <a:pt x="2943013" y="16510"/>
                    <a:pt x="2916501" y="19050"/>
                    <a:pt x="2884687" y="20320"/>
                  </a:cubicBezTo>
                  <a:cubicBezTo>
                    <a:pt x="2836968" y="22860"/>
                    <a:pt x="2794549" y="26670"/>
                    <a:pt x="2656691" y="21590"/>
                  </a:cubicBezTo>
                  <a:lnTo>
                    <a:pt x="2656691" y="24130"/>
                  </a:lnTo>
                  <a:lnTo>
                    <a:pt x="2322649" y="24130"/>
                  </a:lnTo>
                  <a:cubicBezTo>
                    <a:pt x="1935584" y="24130"/>
                    <a:pt x="1490194" y="24130"/>
                    <a:pt x="1145548" y="19050"/>
                  </a:cubicBezTo>
                  <a:lnTo>
                    <a:pt x="1002387" y="17780"/>
                  </a:lnTo>
                  <a:lnTo>
                    <a:pt x="1060711" y="24130"/>
                  </a:lnTo>
                  <a:lnTo>
                    <a:pt x="1028898" y="24130"/>
                  </a:lnTo>
                  <a:cubicBezTo>
                    <a:pt x="891039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34943" y="3099056"/>
                  </a:lnTo>
                  <a:cubicBezTo>
                    <a:pt x="1235686" y="3099056"/>
                    <a:pt x="1331126" y="3097786"/>
                    <a:pt x="1431869" y="3096516"/>
                  </a:cubicBezTo>
                  <a:cubicBezTo>
                    <a:pt x="1649262" y="3093976"/>
                    <a:pt x="1856050" y="3091436"/>
                    <a:pt x="2046931" y="3095246"/>
                  </a:cubicBezTo>
                  <a:cubicBezTo>
                    <a:pt x="2137070" y="3093976"/>
                    <a:pt x="2205998" y="3093976"/>
                    <a:pt x="2264324" y="3095246"/>
                  </a:cubicBezTo>
                  <a:lnTo>
                    <a:pt x="2264324" y="3096516"/>
                  </a:lnTo>
                  <a:lnTo>
                    <a:pt x="2301439" y="3096516"/>
                  </a:lnTo>
                  <a:lnTo>
                    <a:pt x="2439298" y="3099056"/>
                  </a:lnTo>
                  <a:lnTo>
                    <a:pt x="2439298" y="3095246"/>
                  </a:lnTo>
                  <a:cubicBezTo>
                    <a:pt x="2497623" y="3095246"/>
                    <a:pt x="2561250" y="3093976"/>
                    <a:pt x="2630179" y="3093976"/>
                  </a:cubicBezTo>
                  <a:lnTo>
                    <a:pt x="2677900" y="3100326"/>
                  </a:lnTo>
                  <a:lnTo>
                    <a:pt x="2709713" y="3100326"/>
                  </a:lnTo>
                  <a:cubicBezTo>
                    <a:pt x="2778642" y="3101596"/>
                    <a:pt x="2810456" y="3101596"/>
                    <a:pt x="2821061" y="3093976"/>
                  </a:cubicBezTo>
                  <a:lnTo>
                    <a:pt x="2821061" y="3091436"/>
                  </a:lnTo>
                  <a:cubicBezTo>
                    <a:pt x="2847572" y="3090166"/>
                    <a:pt x="2874083" y="3090166"/>
                    <a:pt x="2895292" y="3088896"/>
                  </a:cubicBezTo>
                  <a:cubicBezTo>
                    <a:pt x="2948314" y="3093976"/>
                    <a:pt x="3017244" y="3092706"/>
                    <a:pt x="3096778" y="3092706"/>
                  </a:cubicBezTo>
                  <a:cubicBezTo>
                    <a:pt x="3176312" y="3091436"/>
                    <a:pt x="3261147" y="3091436"/>
                    <a:pt x="3319472" y="3096516"/>
                  </a:cubicBezTo>
                  <a:lnTo>
                    <a:pt x="3324775" y="3097786"/>
                  </a:lnTo>
                  <a:lnTo>
                    <a:pt x="3335379" y="3097786"/>
                  </a:lnTo>
                  <a:cubicBezTo>
                    <a:pt x="3361891" y="3096516"/>
                    <a:pt x="3467936" y="3095246"/>
                    <a:pt x="3568679" y="3093976"/>
                  </a:cubicBezTo>
                  <a:cubicBezTo>
                    <a:pt x="3664119" y="3092706"/>
                    <a:pt x="3770164" y="3091436"/>
                    <a:pt x="3855001" y="3090166"/>
                  </a:cubicBezTo>
                  <a:cubicBezTo>
                    <a:pt x="3870907" y="3092706"/>
                    <a:pt x="3908023" y="3093976"/>
                    <a:pt x="3939837" y="3093976"/>
                  </a:cubicBezTo>
                  <a:cubicBezTo>
                    <a:pt x="4061788" y="3092706"/>
                    <a:pt x="4199647" y="3091436"/>
                    <a:pt x="4369319" y="3091436"/>
                  </a:cubicBezTo>
                  <a:lnTo>
                    <a:pt x="4374622" y="3092706"/>
                  </a:lnTo>
                  <a:lnTo>
                    <a:pt x="4401133" y="3091436"/>
                  </a:lnTo>
                  <a:cubicBezTo>
                    <a:pt x="4512480" y="3091436"/>
                    <a:pt x="4623828" y="3092706"/>
                    <a:pt x="4735175" y="3092706"/>
                  </a:cubicBezTo>
                  <a:lnTo>
                    <a:pt x="4735175" y="3095246"/>
                  </a:lnTo>
                  <a:lnTo>
                    <a:pt x="4825314" y="3092706"/>
                  </a:lnTo>
                  <a:lnTo>
                    <a:pt x="4867731" y="3092706"/>
                  </a:lnTo>
                  <a:cubicBezTo>
                    <a:pt x="5127542" y="3093976"/>
                    <a:pt x="5397957" y="3095246"/>
                    <a:pt x="5673675" y="3095246"/>
                  </a:cubicBezTo>
                  <a:lnTo>
                    <a:pt x="5684279" y="3095246"/>
                  </a:lnTo>
                  <a:lnTo>
                    <a:pt x="5700186" y="3090166"/>
                  </a:lnTo>
                  <a:lnTo>
                    <a:pt x="5700186" y="3085086"/>
                  </a:lnTo>
                  <a:lnTo>
                    <a:pt x="5710790" y="3085086"/>
                  </a:lnTo>
                  <a:lnTo>
                    <a:pt x="6039530" y="3096516"/>
                  </a:lnTo>
                  <a:cubicBezTo>
                    <a:pt x="6087250" y="3096516"/>
                    <a:pt x="6113761" y="3093976"/>
                    <a:pt x="6145575" y="3092706"/>
                  </a:cubicBezTo>
                  <a:cubicBezTo>
                    <a:pt x="6193295" y="3090166"/>
                    <a:pt x="6235713" y="3086356"/>
                    <a:pt x="6373572" y="3091436"/>
                  </a:cubicBezTo>
                  <a:lnTo>
                    <a:pt x="6373572" y="3088896"/>
                  </a:lnTo>
                  <a:lnTo>
                    <a:pt x="6702312" y="3088896"/>
                  </a:lnTo>
                  <a:cubicBezTo>
                    <a:pt x="7089377" y="3088896"/>
                    <a:pt x="7534766" y="3088896"/>
                    <a:pt x="7879413" y="3093976"/>
                  </a:cubicBezTo>
                  <a:lnTo>
                    <a:pt x="8022574" y="3095246"/>
                  </a:lnTo>
                  <a:lnTo>
                    <a:pt x="7964250" y="3088896"/>
                  </a:lnTo>
                  <a:lnTo>
                    <a:pt x="7996062" y="3088896"/>
                  </a:lnTo>
                  <a:cubicBezTo>
                    <a:pt x="8128619" y="3091436"/>
                    <a:pt x="8179443" y="3092706"/>
                    <a:pt x="8187064" y="3088896"/>
                  </a:cubicBezTo>
                  <a:lnTo>
                    <a:pt x="8187064" y="3090166"/>
                  </a:lnTo>
                  <a:cubicBezTo>
                    <a:pt x="8188334" y="3090166"/>
                    <a:pt x="8188334" y="3090166"/>
                    <a:pt x="8189603" y="3088896"/>
                  </a:cubicBezTo>
                  <a:cubicBezTo>
                    <a:pt x="8190874" y="3088896"/>
                    <a:pt x="8192143" y="3090166"/>
                    <a:pt x="8194684" y="3090166"/>
                  </a:cubicBezTo>
                  <a:lnTo>
                    <a:pt x="8194684" y="3096516"/>
                  </a:lnTo>
                  <a:cubicBezTo>
                    <a:pt x="8230243" y="3095246"/>
                    <a:pt x="8259453" y="3095246"/>
                    <a:pt x="8284853" y="3096516"/>
                  </a:cubicBezTo>
                  <a:cubicBezTo>
                    <a:pt x="8314064" y="3097786"/>
                    <a:pt x="8340734" y="3097786"/>
                    <a:pt x="8368674" y="3095246"/>
                  </a:cubicBezTo>
                  <a:cubicBezTo>
                    <a:pt x="8369943" y="3096516"/>
                    <a:pt x="8371214" y="3099056"/>
                    <a:pt x="8375024" y="3100326"/>
                  </a:cubicBezTo>
                  <a:lnTo>
                    <a:pt x="8377564" y="3100326"/>
                  </a:lnTo>
                  <a:cubicBezTo>
                    <a:pt x="8381374" y="3100326"/>
                    <a:pt x="8383914" y="3099056"/>
                    <a:pt x="8386453" y="3099056"/>
                  </a:cubicBezTo>
                  <a:lnTo>
                    <a:pt x="8386453" y="3104136"/>
                  </a:lnTo>
                  <a:cubicBezTo>
                    <a:pt x="8455034" y="3104136"/>
                    <a:pt x="8476624" y="3096516"/>
                    <a:pt x="8486784" y="3090166"/>
                  </a:cubicBezTo>
                  <a:cubicBezTo>
                    <a:pt x="8541393" y="3091436"/>
                    <a:pt x="8589653" y="3093976"/>
                    <a:pt x="8636643" y="3097786"/>
                  </a:cubicBezTo>
                  <a:lnTo>
                    <a:pt x="8636643" y="3092706"/>
                  </a:lnTo>
                  <a:lnTo>
                    <a:pt x="8654424" y="3092706"/>
                  </a:lnTo>
                  <a:lnTo>
                    <a:pt x="8654424" y="3088896"/>
                  </a:lnTo>
                  <a:lnTo>
                    <a:pt x="8729353" y="3088896"/>
                  </a:lnTo>
                  <a:lnTo>
                    <a:pt x="8776343" y="3091436"/>
                  </a:lnTo>
                  <a:lnTo>
                    <a:pt x="8777614" y="3091436"/>
                  </a:lnTo>
                  <a:cubicBezTo>
                    <a:pt x="8787774" y="3087626"/>
                    <a:pt x="8822064" y="3087626"/>
                    <a:pt x="8853814" y="3087626"/>
                  </a:cubicBezTo>
                  <a:cubicBezTo>
                    <a:pt x="8881754" y="3087626"/>
                    <a:pt x="8907154" y="3087626"/>
                    <a:pt x="8918584" y="3085086"/>
                  </a:cubicBezTo>
                  <a:lnTo>
                    <a:pt x="8982084" y="3085086"/>
                  </a:lnTo>
                  <a:lnTo>
                    <a:pt x="8982084" y="3078736"/>
                  </a:lnTo>
                  <a:lnTo>
                    <a:pt x="8998593" y="3078736"/>
                  </a:lnTo>
                  <a:lnTo>
                    <a:pt x="8998593" y="3072386"/>
                  </a:lnTo>
                  <a:cubicBezTo>
                    <a:pt x="8998593" y="3062226"/>
                    <a:pt x="8998593" y="3050796"/>
                    <a:pt x="8999864" y="3038096"/>
                  </a:cubicBezTo>
                  <a:lnTo>
                    <a:pt x="8999864" y="3025396"/>
                  </a:lnTo>
                  <a:cubicBezTo>
                    <a:pt x="8999864" y="3015236"/>
                    <a:pt x="8999864" y="3007616"/>
                    <a:pt x="9001134" y="2998726"/>
                  </a:cubicBezTo>
                  <a:lnTo>
                    <a:pt x="9002404" y="2982216"/>
                  </a:lnTo>
                  <a:cubicBezTo>
                    <a:pt x="9006214" y="2918716"/>
                    <a:pt x="9004943" y="2904746"/>
                    <a:pt x="9004943" y="2890776"/>
                  </a:cubicBezTo>
                  <a:cubicBezTo>
                    <a:pt x="9003674" y="2876806"/>
                    <a:pt x="9003674" y="2864106"/>
                    <a:pt x="9007484" y="2801876"/>
                  </a:cubicBezTo>
                  <a:lnTo>
                    <a:pt x="9008754" y="2784096"/>
                  </a:lnTo>
                  <a:lnTo>
                    <a:pt x="8997324" y="2796796"/>
                  </a:lnTo>
                  <a:cubicBezTo>
                    <a:pt x="8996054" y="2784096"/>
                    <a:pt x="8998593" y="2756156"/>
                    <a:pt x="8999864" y="2734566"/>
                  </a:cubicBezTo>
                  <a:cubicBezTo>
                    <a:pt x="9002404" y="2701546"/>
                    <a:pt x="9006214" y="2663446"/>
                    <a:pt x="9003674" y="2629156"/>
                  </a:cubicBezTo>
                  <a:lnTo>
                    <a:pt x="9012564" y="2657096"/>
                  </a:lnTo>
                  <a:lnTo>
                    <a:pt x="9011293" y="2610106"/>
                  </a:lnTo>
                  <a:cubicBezTo>
                    <a:pt x="9011293" y="2594866"/>
                    <a:pt x="9010024" y="2578356"/>
                    <a:pt x="9010024" y="2561846"/>
                  </a:cubicBezTo>
                  <a:cubicBezTo>
                    <a:pt x="9012564" y="2549146"/>
                    <a:pt x="9015104" y="2536446"/>
                    <a:pt x="9016374" y="2526286"/>
                  </a:cubicBezTo>
                  <a:lnTo>
                    <a:pt x="9021454" y="2526286"/>
                  </a:lnTo>
                  <a:cubicBezTo>
                    <a:pt x="9025264" y="2474216"/>
                    <a:pt x="9023993" y="2470406"/>
                    <a:pt x="9020184" y="2466596"/>
                  </a:cubicBezTo>
                  <a:cubicBezTo>
                    <a:pt x="9018914" y="2465326"/>
                    <a:pt x="9016374" y="2464056"/>
                    <a:pt x="9015104" y="2464056"/>
                  </a:cubicBezTo>
                  <a:cubicBezTo>
                    <a:pt x="9013834" y="2461516"/>
                    <a:pt x="9012564" y="2455166"/>
                    <a:pt x="9012564" y="2438656"/>
                  </a:cubicBezTo>
                  <a:cubicBezTo>
                    <a:pt x="9013834" y="2438656"/>
                    <a:pt x="9015104" y="2438656"/>
                    <a:pt x="9017643" y="2437386"/>
                  </a:cubicBezTo>
                  <a:cubicBezTo>
                    <a:pt x="9022724" y="2434846"/>
                    <a:pt x="9023993" y="2428496"/>
                    <a:pt x="9023993" y="2401826"/>
                  </a:cubicBezTo>
                  <a:cubicBezTo>
                    <a:pt x="9025264" y="2391666"/>
                    <a:pt x="9023993" y="2366266"/>
                    <a:pt x="9021454" y="2334516"/>
                  </a:cubicBezTo>
                  <a:cubicBezTo>
                    <a:pt x="9020184" y="2314196"/>
                    <a:pt x="9018914" y="2291336"/>
                    <a:pt x="9017643" y="2268476"/>
                  </a:cubicBezTo>
                  <a:lnTo>
                    <a:pt x="9017643" y="2245616"/>
                  </a:lnTo>
                  <a:cubicBezTo>
                    <a:pt x="9022724" y="2241205"/>
                    <a:pt x="9023993" y="2228163"/>
                    <a:pt x="9022724" y="2190037"/>
                  </a:cubicBezTo>
                  <a:lnTo>
                    <a:pt x="9018914" y="2190037"/>
                  </a:lnTo>
                  <a:lnTo>
                    <a:pt x="9018914" y="2185021"/>
                  </a:lnTo>
                  <a:lnTo>
                    <a:pt x="9010024" y="2184017"/>
                  </a:lnTo>
                  <a:lnTo>
                    <a:pt x="9010024" y="2169971"/>
                  </a:lnTo>
                  <a:lnTo>
                    <a:pt x="9016374" y="2169971"/>
                  </a:lnTo>
                  <a:lnTo>
                    <a:pt x="9012564" y="2129839"/>
                  </a:lnTo>
                  <a:lnTo>
                    <a:pt x="9012564" y="2123819"/>
                  </a:lnTo>
                  <a:cubicBezTo>
                    <a:pt x="9015104" y="2086697"/>
                    <a:pt x="9018914" y="2048572"/>
                    <a:pt x="9012564" y="2022486"/>
                  </a:cubicBezTo>
                  <a:cubicBezTo>
                    <a:pt x="9012564" y="2020479"/>
                    <a:pt x="9012564" y="2019476"/>
                    <a:pt x="9013834" y="2018473"/>
                  </a:cubicBezTo>
                  <a:lnTo>
                    <a:pt x="9016374" y="2017469"/>
                  </a:lnTo>
                  <a:lnTo>
                    <a:pt x="9016374" y="2013456"/>
                  </a:lnTo>
                  <a:cubicBezTo>
                    <a:pt x="9015104" y="2003423"/>
                    <a:pt x="9015104" y="1988373"/>
                    <a:pt x="9013834" y="1972321"/>
                  </a:cubicBezTo>
                  <a:cubicBezTo>
                    <a:pt x="9012564" y="1940215"/>
                    <a:pt x="9010024" y="1904096"/>
                    <a:pt x="9007484" y="1887040"/>
                  </a:cubicBezTo>
                  <a:cubicBezTo>
                    <a:pt x="9007484" y="1885034"/>
                    <a:pt x="9008754" y="1883027"/>
                    <a:pt x="9008754" y="1882024"/>
                  </a:cubicBezTo>
                  <a:cubicBezTo>
                    <a:pt x="9008754" y="1881020"/>
                    <a:pt x="9008754" y="1880017"/>
                    <a:pt x="9010024" y="1880017"/>
                  </a:cubicBezTo>
                  <a:lnTo>
                    <a:pt x="9004943" y="1878010"/>
                  </a:lnTo>
                  <a:lnTo>
                    <a:pt x="9011293" y="1879014"/>
                  </a:lnTo>
                  <a:lnTo>
                    <a:pt x="9012564" y="1878010"/>
                  </a:lnTo>
                  <a:lnTo>
                    <a:pt x="9012564" y="1877007"/>
                  </a:lnTo>
                  <a:cubicBezTo>
                    <a:pt x="9018914" y="1853931"/>
                    <a:pt x="9016374" y="1805773"/>
                    <a:pt x="9013834" y="1762631"/>
                  </a:cubicBezTo>
                  <a:cubicBezTo>
                    <a:pt x="9012564" y="1730525"/>
                    <a:pt x="9010024" y="1690393"/>
                    <a:pt x="9013834" y="1682367"/>
                  </a:cubicBezTo>
                  <a:lnTo>
                    <a:pt x="9017643" y="1682367"/>
                  </a:lnTo>
                  <a:lnTo>
                    <a:pt x="9016374" y="1605112"/>
                  </a:lnTo>
                  <a:lnTo>
                    <a:pt x="9022724" y="1605112"/>
                  </a:lnTo>
                  <a:cubicBezTo>
                    <a:pt x="9022724" y="1597086"/>
                    <a:pt x="9023993" y="1588056"/>
                    <a:pt x="9023993" y="1580030"/>
                  </a:cubicBezTo>
                  <a:lnTo>
                    <a:pt x="9025264" y="1582036"/>
                  </a:lnTo>
                  <a:lnTo>
                    <a:pt x="9023993" y="1568994"/>
                  </a:lnTo>
                  <a:lnTo>
                    <a:pt x="9023993" y="1566987"/>
                  </a:lnTo>
                  <a:lnTo>
                    <a:pt x="9020184" y="1491739"/>
                  </a:lnTo>
                  <a:lnTo>
                    <a:pt x="9012564" y="1491739"/>
                  </a:lnTo>
                  <a:cubicBezTo>
                    <a:pt x="9011293" y="1486723"/>
                    <a:pt x="9011293" y="1481706"/>
                    <a:pt x="9010024" y="1477693"/>
                  </a:cubicBezTo>
                  <a:lnTo>
                    <a:pt x="9011293" y="1478697"/>
                  </a:lnTo>
                  <a:lnTo>
                    <a:pt x="9012564" y="1462644"/>
                  </a:lnTo>
                  <a:cubicBezTo>
                    <a:pt x="9013834" y="1446591"/>
                    <a:pt x="9013834" y="1433548"/>
                    <a:pt x="9013834" y="1421508"/>
                  </a:cubicBezTo>
                  <a:cubicBezTo>
                    <a:pt x="9016374" y="1415488"/>
                    <a:pt x="9018914" y="1409469"/>
                    <a:pt x="9020184" y="1402446"/>
                  </a:cubicBezTo>
                  <a:lnTo>
                    <a:pt x="9021454" y="1399436"/>
                  </a:lnTo>
                  <a:lnTo>
                    <a:pt x="9017643" y="1397429"/>
                  </a:lnTo>
                  <a:cubicBezTo>
                    <a:pt x="9017643" y="1396426"/>
                    <a:pt x="9015104" y="1392413"/>
                    <a:pt x="9013834" y="1374353"/>
                  </a:cubicBezTo>
                  <a:cubicBezTo>
                    <a:pt x="9013834" y="1350274"/>
                    <a:pt x="9011293" y="1331211"/>
                    <a:pt x="9007484" y="1299106"/>
                  </a:cubicBezTo>
                  <a:lnTo>
                    <a:pt x="9017643" y="1270010"/>
                  </a:lnTo>
                  <a:cubicBezTo>
                    <a:pt x="9021454" y="1258973"/>
                    <a:pt x="9021454" y="1255963"/>
                    <a:pt x="9021454" y="1250947"/>
                  </a:cubicBezTo>
                  <a:cubicBezTo>
                    <a:pt x="9021454" y="1246934"/>
                    <a:pt x="9021454" y="1240914"/>
                    <a:pt x="9025264" y="1223858"/>
                  </a:cubicBezTo>
                  <a:lnTo>
                    <a:pt x="9021454" y="1222854"/>
                  </a:lnTo>
                  <a:cubicBezTo>
                    <a:pt x="9020184" y="1216835"/>
                    <a:pt x="9020184" y="1193759"/>
                    <a:pt x="9020184" y="1178709"/>
                  </a:cubicBezTo>
                  <a:cubicBezTo>
                    <a:pt x="9020184" y="1148610"/>
                    <a:pt x="9020184" y="1137574"/>
                    <a:pt x="9017643" y="1134564"/>
                  </a:cubicBezTo>
                  <a:cubicBezTo>
                    <a:pt x="9020184" y="1120518"/>
                    <a:pt x="9021454" y="1107475"/>
                    <a:pt x="9021454" y="1093429"/>
                  </a:cubicBezTo>
                  <a:cubicBezTo>
                    <a:pt x="9021454" y="1077376"/>
                    <a:pt x="9021454" y="1060320"/>
                    <a:pt x="9026534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951604" y="546100"/>
                  </a:moveTo>
                  <a:lnTo>
                    <a:pt x="8952874" y="577850"/>
                  </a:lnTo>
                  <a:lnTo>
                    <a:pt x="8943984" y="563880"/>
                  </a:lnTo>
                  <a:lnTo>
                    <a:pt x="8946524" y="591820"/>
                  </a:lnTo>
                  <a:cubicBezTo>
                    <a:pt x="8951604" y="647700"/>
                    <a:pt x="8950334" y="669290"/>
                    <a:pt x="8949064" y="718820"/>
                  </a:cubicBezTo>
                  <a:lnTo>
                    <a:pt x="8947794" y="741680"/>
                  </a:lnTo>
                  <a:lnTo>
                    <a:pt x="8945254" y="762000"/>
                  </a:lnTo>
                  <a:cubicBezTo>
                    <a:pt x="8942714" y="786130"/>
                    <a:pt x="8942714" y="817880"/>
                    <a:pt x="8943984" y="843280"/>
                  </a:cubicBezTo>
                  <a:lnTo>
                    <a:pt x="8940174" y="843280"/>
                  </a:lnTo>
                  <a:lnTo>
                    <a:pt x="8940174" y="879725"/>
                  </a:lnTo>
                  <a:lnTo>
                    <a:pt x="8943984" y="879725"/>
                  </a:lnTo>
                  <a:lnTo>
                    <a:pt x="8949064" y="935910"/>
                  </a:lnTo>
                  <a:lnTo>
                    <a:pt x="8943984" y="935910"/>
                  </a:lnTo>
                  <a:cubicBezTo>
                    <a:pt x="8943984" y="940927"/>
                    <a:pt x="8943984" y="944940"/>
                    <a:pt x="8945254" y="949956"/>
                  </a:cubicBezTo>
                  <a:lnTo>
                    <a:pt x="8936364" y="949956"/>
                  </a:lnTo>
                  <a:lnTo>
                    <a:pt x="8936364" y="951963"/>
                  </a:lnTo>
                  <a:lnTo>
                    <a:pt x="8941444" y="1032227"/>
                  </a:lnTo>
                  <a:cubicBezTo>
                    <a:pt x="8940174" y="1035237"/>
                    <a:pt x="8940174" y="1040254"/>
                    <a:pt x="8938904" y="1047277"/>
                  </a:cubicBezTo>
                  <a:cubicBezTo>
                    <a:pt x="8937634" y="1053297"/>
                    <a:pt x="8936364" y="1062326"/>
                    <a:pt x="8935094" y="1064333"/>
                  </a:cubicBezTo>
                  <a:lnTo>
                    <a:pt x="8933824" y="1064333"/>
                  </a:lnTo>
                  <a:cubicBezTo>
                    <a:pt x="8932554" y="1086405"/>
                    <a:pt x="8933824" y="1112491"/>
                    <a:pt x="8936364" y="1140584"/>
                  </a:cubicBezTo>
                  <a:cubicBezTo>
                    <a:pt x="8938904" y="1172689"/>
                    <a:pt x="8941444" y="1206802"/>
                    <a:pt x="8938904" y="1238907"/>
                  </a:cubicBezTo>
                  <a:lnTo>
                    <a:pt x="8938904" y="1240914"/>
                  </a:lnTo>
                  <a:cubicBezTo>
                    <a:pt x="8940174" y="1243924"/>
                    <a:pt x="8940174" y="1251950"/>
                    <a:pt x="8941444" y="1261983"/>
                  </a:cubicBezTo>
                  <a:cubicBezTo>
                    <a:pt x="8941444" y="1278036"/>
                    <a:pt x="8940174" y="1293086"/>
                    <a:pt x="8940174" y="1309138"/>
                  </a:cubicBezTo>
                  <a:cubicBezTo>
                    <a:pt x="8938904" y="1348267"/>
                    <a:pt x="8936364" y="1389403"/>
                    <a:pt x="8941444" y="1438564"/>
                  </a:cubicBezTo>
                  <a:lnTo>
                    <a:pt x="8932554" y="1477693"/>
                  </a:lnTo>
                  <a:lnTo>
                    <a:pt x="8932554" y="1478696"/>
                  </a:lnTo>
                  <a:cubicBezTo>
                    <a:pt x="8932554" y="1493746"/>
                    <a:pt x="8933824" y="1498762"/>
                    <a:pt x="8940174" y="1499766"/>
                  </a:cubicBezTo>
                  <a:cubicBezTo>
                    <a:pt x="8942714" y="1499766"/>
                    <a:pt x="8943984" y="1499766"/>
                    <a:pt x="8946524" y="1497759"/>
                  </a:cubicBezTo>
                  <a:cubicBezTo>
                    <a:pt x="8946524" y="1502776"/>
                    <a:pt x="8946524" y="1507792"/>
                    <a:pt x="8947794" y="1515818"/>
                  </a:cubicBezTo>
                  <a:cubicBezTo>
                    <a:pt x="8949064" y="1536888"/>
                    <a:pt x="8947794" y="1544914"/>
                    <a:pt x="8947794" y="1548927"/>
                  </a:cubicBezTo>
                  <a:cubicBezTo>
                    <a:pt x="8946524" y="1548927"/>
                    <a:pt x="8945254" y="1548927"/>
                    <a:pt x="8942714" y="1549931"/>
                  </a:cubicBezTo>
                  <a:cubicBezTo>
                    <a:pt x="8938904" y="1551937"/>
                    <a:pt x="8937634" y="1555951"/>
                    <a:pt x="8937634" y="1560967"/>
                  </a:cubicBezTo>
                  <a:lnTo>
                    <a:pt x="8938904" y="1567990"/>
                  </a:lnTo>
                  <a:cubicBezTo>
                    <a:pt x="8942714" y="1590063"/>
                    <a:pt x="8946524" y="1619159"/>
                    <a:pt x="8946524" y="1652268"/>
                  </a:cubicBezTo>
                  <a:lnTo>
                    <a:pt x="8945254" y="1652268"/>
                  </a:lnTo>
                  <a:lnTo>
                    <a:pt x="8945254" y="1647251"/>
                  </a:lnTo>
                  <a:cubicBezTo>
                    <a:pt x="8943984" y="1626182"/>
                    <a:pt x="8942714" y="1624175"/>
                    <a:pt x="8936364" y="1624175"/>
                  </a:cubicBezTo>
                  <a:cubicBezTo>
                    <a:pt x="8928744" y="1624175"/>
                    <a:pt x="8928744" y="1628188"/>
                    <a:pt x="8926204" y="1646248"/>
                  </a:cubicBezTo>
                  <a:lnTo>
                    <a:pt x="8924934" y="1649258"/>
                  </a:lnTo>
                  <a:lnTo>
                    <a:pt x="8928744" y="1651264"/>
                  </a:lnTo>
                  <a:cubicBezTo>
                    <a:pt x="8935094" y="1657284"/>
                    <a:pt x="8935094" y="1702433"/>
                    <a:pt x="8935094" y="1736545"/>
                  </a:cubicBezTo>
                  <a:cubicBezTo>
                    <a:pt x="8935094" y="1795740"/>
                    <a:pt x="8937634" y="1819819"/>
                    <a:pt x="8943984" y="1826842"/>
                  </a:cubicBezTo>
                  <a:lnTo>
                    <a:pt x="8942714" y="1835872"/>
                  </a:lnTo>
                  <a:lnTo>
                    <a:pt x="8940174" y="1835872"/>
                  </a:lnTo>
                  <a:cubicBezTo>
                    <a:pt x="8936364" y="1864967"/>
                    <a:pt x="8938904" y="1876004"/>
                    <a:pt x="8942714" y="1889047"/>
                  </a:cubicBezTo>
                  <a:cubicBezTo>
                    <a:pt x="8946524" y="1901086"/>
                    <a:pt x="8950334" y="1915133"/>
                    <a:pt x="8949064" y="1951251"/>
                  </a:cubicBezTo>
                  <a:cubicBezTo>
                    <a:pt x="8947794" y="1964294"/>
                    <a:pt x="8947794" y="1973324"/>
                    <a:pt x="8946524" y="1977337"/>
                  </a:cubicBezTo>
                  <a:lnTo>
                    <a:pt x="8942714" y="1977337"/>
                  </a:lnTo>
                  <a:lnTo>
                    <a:pt x="8946524" y="2033522"/>
                  </a:lnTo>
                  <a:lnTo>
                    <a:pt x="8946524" y="2036532"/>
                  </a:lnTo>
                  <a:lnTo>
                    <a:pt x="8943984" y="2036532"/>
                  </a:lnTo>
                  <a:lnTo>
                    <a:pt x="8945254" y="2097733"/>
                  </a:lnTo>
                  <a:lnTo>
                    <a:pt x="8940174" y="2090710"/>
                  </a:lnTo>
                  <a:lnTo>
                    <a:pt x="8945254" y="2115793"/>
                  </a:lnTo>
                  <a:cubicBezTo>
                    <a:pt x="8946524" y="2122816"/>
                    <a:pt x="8949064" y="2134855"/>
                    <a:pt x="8950334" y="2145892"/>
                  </a:cubicBezTo>
                  <a:lnTo>
                    <a:pt x="8946524" y="2156928"/>
                  </a:lnTo>
                  <a:cubicBezTo>
                    <a:pt x="8937634" y="2180004"/>
                    <a:pt x="8938904" y="2191040"/>
                    <a:pt x="8940174" y="2208096"/>
                  </a:cubicBezTo>
                  <a:cubicBezTo>
                    <a:pt x="8941444" y="2215119"/>
                    <a:pt x="8941444" y="2223146"/>
                    <a:pt x="8942714" y="2234182"/>
                  </a:cubicBezTo>
                  <a:lnTo>
                    <a:pt x="8937634" y="2248156"/>
                  </a:lnTo>
                  <a:cubicBezTo>
                    <a:pt x="8936364" y="2251966"/>
                    <a:pt x="8936364" y="2254506"/>
                    <a:pt x="8935094" y="2258316"/>
                  </a:cubicBezTo>
                  <a:lnTo>
                    <a:pt x="8942714" y="2258316"/>
                  </a:lnTo>
                  <a:lnTo>
                    <a:pt x="8942714" y="2268476"/>
                  </a:lnTo>
                  <a:lnTo>
                    <a:pt x="8937634" y="2268476"/>
                  </a:lnTo>
                  <a:cubicBezTo>
                    <a:pt x="8935094" y="2281176"/>
                    <a:pt x="8933824" y="2302766"/>
                    <a:pt x="8932554" y="2330706"/>
                  </a:cubicBezTo>
                  <a:cubicBezTo>
                    <a:pt x="8931284" y="2351026"/>
                    <a:pt x="8931284" y="2372616"/>
                    <a:pt x="8928744" y="2398016"/>
                  </a:cubicBezTo>
                  <a:lnTo>
                    <a:pt x="8941444" y="2399286"/>
                  </a:lnTo>
                  <a:cubicBezTo>
                    <a:pt x="8942714" y="2396746"/>
                    <a:pt x="8942714" y="2390396"/>
                    <a:pt x="8943984" y="2384046"/>
                  </a:cubicBezTo>
                  <a:lnTo>
                    <a:pt x="8947794" y="2384046"/>
                  </a:lnTo>
                  <a:cubicBezTo>
                    <a:pt x="8947794" y="2391666"/>
                    <a:pt x="8949064" y="2400556"/>
                    <a:pt x="8950334" y="2409446"/>
                  </a:cubicBezTo>
                  <a:cubicBezTo>
                    <a:pt x="8945254" y="2415796"/>
                    <a:pt x="8945254" y="2433576"/>
                    <a:pt x="8946524" y="2471676"/>
                  </a:cubicBezTo>
                  <a:lnTo>
                    <a:pt x="8946524" y="2481836"/>
                  </a:lnTo>
                  <a:lnTo>
                    <a:pt x="8937634" y="2479296"/>
                  </a:lnTo>
                  <a:lnTo>
                    <a:pt x="8937634" y="2489456"/>
                  </a:lnTo>
                  <a:cubicBezTo>
                    <a:pt x="8938904" y="2519936"/>
                    <a:pt x="8941444" y="2528826"/>
                    <a:pt x="8943984" y="2540256"/>
                  </a:cubicBezTo>
                  <a:cubicBezTo>
                    <a:pt x="8945254" y="2545336"/>
                    <a:pt x="8946524" y="2551686"/>
                    <a:pt x="8947794" y="2560576"/>
                  </a:cubicBezTo>
                  <a:cubicBezTo>
                    <a:pt x="8946524" y="2607566"/>
                    <a:pt x="8941444" y="2620266"/>
                    <a:pt x="8936364" y="2630426"/>
                  </a:cubicBezTo>
                  <a:lnTo>
                    <a:pt x="8935094" y="2632966"/>
                  </a:lnTo>
                  <a:lnTo>
                    <a:pt x="8935094" y="2635506"/>
                  </a:lnTo>
                  <a:cubicBezTo>
                    <a:pt x="8935094" y="2664716"/>
                    <a:pt x="8935094" y="2668526"/>
                    <a:pt x="8941444" y="2669796"/>
                  </a:cubicBezTo>
                  <a:cubicBezTo>
                    <a:pt x="8943984" y="2669796"/>
                    <a:pt x="8945254" y="2669796"/>
                    <a:pt x="8946524" y="2668526"/>
                  </a:cubicBezTo>
                  <a:lnTo>
                    <a:pt x="8946524" y="2676146"/>
                  </a:lnTo>
                  <a:cubicBezTo>
                    <a:pt x="8943984" y="2742186"/>
                    <a:pt x="8946524" y="2790446"/>
                    <a:pt x="8950334" y="2864106"/>
                  </a:cubicBezTo>
                  <a:lnTo>
                    <a:pt x="8951604" y="2876806"/>
                  </a:lnTo>
                  <a:cubicBezTo>
                    <a:pt x="8945254" y="2876806"/>
                    <a:pt x="8945254" y="2883156"/>
                    <a:pt x="8943984" y="2885696"/>
                  </a:cubicBezTo>
                  <a:lnTo>
                    <a:pt x="8943984" y="2886966"/>
                  </a:lnTo>
                  <a:lnTo>
                    <a:pt x="8947794" y="2912366"/>
                  </a:lnTo>
                  <a:lnTo>
                    <a:pt x="8945254" y="2908556"/>
                  </a:lnTo>
                  <a:lnTo>
                    <a:pt x="8946524" y="2936496"/>
                  </a:lnTo>
                  <a:cubicBezTo>
                    <a:pt x="8947794" y="2953006"/>
                    <a:pt x="8949064" y="2956816"/>
                    <a:pt x="8951604" y="2960626"/>
                  </a:cubicBezTo>
                  <a:cubicBezTo>
                    <a:pt x="8952874" y="2963166"/>
                    <a:pt x="8955414" y="2965706"/>
                    <a:pt x="8956684" y="2996186"/>
                  </a:cubicBezTo>
                  <a:lnTo>
                    <a:pt x="8956684" y="2998726"/>
                  </a:lnTo>
                  <a:cubicBezTo>
                    <a:pt x="8959224" y="3005076"/>
                    <a:pt x="8957954" y="3020316"/>
                    <a:pt x="8956684" y="3030476"/>
                  </a:cubicBezTo>
                  <a:lnTo>
                    <a:pt x="8942714" y="3029206"/>
                  </a:lnTo>
                  <a:lnTo>
                    <a:pt x="8917314" y="3026666"/>
                  </a:lnTo>
                  <a:cubicBezTo>
                    <a:pt x="8896994" y="3025396"/>
                    <a:pt x="8877944" y="3026666"/>
                    <a:pt x="8862704" y="3027936"/>
                  </a:cubicBezTo>
                  <a:lnTo>
                    <a:pt x="8862704" y="3024126"/>
                  </a:lnTo>
                  <a:lnTo>
                    <a:pt x="8857624" y="3021586"/>
                  </a:lnTo>
                  <a:lnTo>
                    <a:pt x="8810634" y="3025396"/>
                  </a:lnTo>
                  <a:cubicBezTo>
                    <a:pt x="8766184" y="3027936"/>
                    <a:pt x="8758564" y="3029206"/>
                    <a:pt x="8712843" y="3034286"/>
                  </a:cubicBezTo>
                  <a:cubicBezTo>
                    <a:pt x="8686174" y="3031746"/>
                    <a:pt x="8659504" y="3030476"/>
                    <a:pt x="8632834" y="3030476"/>
                  </a:cubicBezTo>
                  <a:lnTo>
                    <a:pt x="8618864" y="3030476"/>
                  </a:lnTo>
                  <a:cubicBezTo>
                    <a:pt x="8608704" y="3029206"/>
                    <a:pt x="8596004" y="3027936"/>
                    <a:pt x="8579493" y="3027936"/>
                  </a:cubicBezTo>
                  <a:lnTo>
                    <a:pt x="8579493" y="3030476"/>
                  </a:lnTo>
                  <a:lnTo>
                    <a:pt x="8576954" y="3030476"/>
                  </a:lnTo>
                  <a:cubicBezTo>
                    <a:pt x="8575684" y="3029206"/>
                    <a:pt x="8574414" y="3029206"/>
                    <a:pt x="8573143" y="3027936"/>
                  </a:cubicBezTo>
                  <a:lnTo>
                    <a:pt x="8570604" y="3027936"/>
                  </a:lnTo>
                  <a:cubicBezTo>
                    <a:pt x="8559174" y="3030476"/>
                    <a:pt x="8546474" y="3031746"/>
                    <a:pt x="8531234" y="3033016"/>
                  </a:cubicBezTo>
                  <a:lnTo>
                    <a:pt x="8513454" y="3025396"/>
                  </a:lnTo>
                  <a:lnTo>
                    <a:pt x="8507104" y="3030476"/>
                  </a:lnTo>
                  <a:lnTo>
                    <a:pt x="8391534" y="3025396"/>
                  </a:lnTo>
                  <a:cubicBezTo>
                    <a:pt x="8373754" y="3027936"/>
                    <a:pt x="8355974" y="3029206"/>
                    <a:pt x="8339464" y="3031746"/>
                  </a:cubicBezTo>
                  <a:cubicBezTo>
                    <a:pt x="8314064" y="3031746"/>
                    <a:pt x="8289934" y="3030476"/>
                    <a:pt x="8264534" y="3030476"/>
                  </a:cubicBezTo>
                  <a:lnTo>
                    <a:pt x="8264534" y="3025396"/>
                  </a:lnTo>
                  <a:lnTo>
                    <a:pt x="8213734" y="3029206"/>
                  </a:lnTo>
                  <a:cubicBezTo>
                    <a:pt x="8204843" y="3029206"/>
                    <a:pt x="8197224" y="3029206"/>
                    <a:pt x="8187064" y="3027936"/>
                  </a:cubicBezTo>
                  <a:lnTo>
                    <a:pt x="8187064" y="3026666"/>
                  </a:lnTo>
                  <a:cubicBezTo>
                    <a:pt x="8102108" y="3022856"/>
                    <a:pt x="7953646" y="3021586"/>
                    <a:pt x="7778671" y="3021586"/>
                  </a:cubicBezTo>
                  <a:lnTo>
                    <a:pt x="7656719" y="3021586"/>
                  </a:lnTo>
                  <a:lnTo>
                    <a:pt x="7704439" y="3026666"/>
                  </a:lnTo>
                  <a:cubicBezTo>
                    <a:pt x="7672626" y="3026666"/>
                    <a:pt x="7651417" y="3025396"/>
                    <a:pt x="7624905" y="3025396"/>
                  </a:cubicBezTo>
                  <a:cubicBezTo>
                    <a:pt x="7608999" y="3025396"/>
                    <a:pt x="7593092" y="3024126"/>
                    <a:pt x="7577185" y="3024126"/>
                  </a:cubicBezTo>
                  <a:lnTo>
                    <a:pt x="7566581" y="3024126"/>
                  </a:lnTo>
                  <a:cubicBezTo>
                    <a:pt x="7550674" y="3025396"/>
                    <a:pt x="7529465" y="3026666"/>
                    <a:pt x="7518860" y="3029206"/>
                  </a:cubicBezTo>
                  <a:lnTo>
                    <a:pt x="7518860" y="3027936"/>
                  </a:lnTo>
                  <a:cubicBezTo>
                    <a:pt x="7396909" y="3024126"/>
                    <a:pt x="7312072" y="3025396"/>
                    <a:pt x="7243143" y="3029206"/>
                  </a:cubicBezTo>
                  <a:lnTo>
                    <a:pt x="7232538" y="3029206"/>
                  </a:lnTo>
                  <a:cubicBezTo>
                    <a:pt x="6978030" y="3029206"/>
                    <a:pt x="6691709" y="3029206"/>
                    <a:pt x="6628081" y="3021586"/>
                  </a:cubicBezTo>
                  <a:lnTo>
                    <a:pt x="6617477" y="3021586"/>
                  </a:lnTo>
                  <a:cubicBezTo>
                    <a:pt x="6527338" y="3021586"/>
                    <a:pt x="6500827" y="3021586"/>
                    <a:pt x="6495525" y="3027936"/>
                  </a:cubicBezTo>
                  <a:lnTo>
                    <a:pt x="6453107" y="3027936"/>
                  </a:lnTo>
                  <a:lnTo>
                    <a:pt x="6384177" y="3024126"/>
                  </a:lnTo>
                  <a:lnTo>
                    <a:pt x="6320551" y="3029206"/>
                  </a:lnTo>
                  <a:cubicBezTo>
                    <a:pt x="6288737" y="3029206"/>
                    <a:pt x="6256924" y="3029206"/>
                    <a:pt x="6235714" y="3027936"/>
                  </a:cubicBezTo>
                  <a:lnTo>
                    <a:pt x="6235714" y="3019046"/>
                  </a:lnTo>
                  <a:cubicBezTo>
                    <a:pt x="6103158" y="3016506"/>
                    <a:pt x="5906974" y="3017776"/>
                    <a:pt x="5763814" y="3019046"/>
                  </a:cubicBezTo>
                  <a:cubicBezTo>
                    <a:pt x="5700187" y="3019046"/>
                    <a:pt x="5641861" y="3020316"/>
                    <a:pt x="5610048" y="3020316"/>
                  </a:cubicBezTo>
                  <a:lnTo>
                    <a:pt x="5610048" y="3022856"/>
                  </a:lnTo>
                  <a:lnTo>
                    <a:pt x="5175263" y="3022856"/>
                  </a:lnTo>
                  <a:lnTo>
                    <a:pt x="5175263" y="3020316"/>
                  </a:lnTo>
                  <a:cubicBezTo>
                    <a:pt x="5159357" y="3021586"/>
                    <a:pt x="5143450" y="3021586"/>
                    <a:pt x="5132846" y="3022856"/>
                  </a:cubicBezTo>
                  <a:lnTo>
                    <a:pt x="4989684" y="3022856"/>
                  </a:lnTo>
                  <a:cubicBezTo>
                    <a:pt x="4613224" y="3022856"/>
                    <a:pt x="4220857" y="3022856"/>
                    <a:pt x="3876211" y="3026666"/>
                  </a:cubicBezTo>
                  <a:lnTo>
                    <a:pt x="3855002" y="3026666"/>
                  </a:lnTo>
                  <a:cubicBezTo>
                    <a:pt x="3817885" y="3026666"/>
                    <a:pt x="3786072" y="3027936"/>
                    <a:pt x="3748956" y="3027936"/>
                  </a:cubicBezTo>
                  <a:lnTo>
                    <a:pt x="3568679" y="3030476"/>
                  </a:lnTo>
                  <a:lnTo>
                    <a:pt x="3605795" y="3033016"/>
                  </a:lnTo>
                  <a:lnTo>
                    <a:pt x="3526261" y="3033016"/>
                  </a:lnTo>
                  <a:cubicBezTo>
                    <a:pt x="3499750" y="3029206"/>
                    <a:pt x="3452030" y="3026666"/>
                    <a:pt x="3420216" y="3024126"/>
                  </a:cubicBezTo>
                  <a:lnTo>
                    <a:pt x="3414914" y="3030476"/>
                  </a:lnTo>
                  <a:lnTo>
                    <a:pt x="3409612" y="3025396"/>
                  </a:lnTo>
                  <a:cubicBezTo>
                    <a:pt x="3393705" y="3026666"/>
                    <a:pt x="3292962" y="3025396"/>
                    <a:pt x="3208126" y="3025396"/>
                  </a:cubicBezTo>
                  <a:lnTo>
                    <a:pt x="2964222" y="3025396"/>
                  </a:lnTo>
                  <a:lnTo>
                    <a:pt x="2964222" y="3029206"/>
                  </a:lnTo>
                  <a:cubicBezTo>
                    <a:pt x="2943013" y="3029206"/>
                    <a:pt x="2927107" y="3029206"/>
                    <a:pt x="2905897" y="3030476"/>
                  </a:cubicBezTo>
                  <a:lnTo>
                    <a:pt x="2900595" y="3030476"/>
                  </a:lnTo>
                  <a:cubicBezTo>
                    <a:pt x="2842271" y="3031746"/>
                    <a:pt x="2778643" y="3033016"/>
                    <a:pt x="2704411" y="3034286"/>
                  </a:cubicBezTo>
                  <a:cubicBezTo>
                    <a:pt x="2709714" y="3033016"/>
                    <a:pt x="2709714" y="3031746"/>
                    <a:pt x="2715016" y="3030476"/>
                  </a:cubicBezTo>
                  <a:cubicBezTo>
                    <a:pt x="2720318" y="3024126"/>
                    <a:pt x="2688505" y="3020316"/>
                    <a:pt x="2672598" y="3019046"/>
                  </a:cubicBezTo>
                  <a:lnTo>
                    <a:pt x="2661994" y="3019046"/>
                  </a:lnTo>
                  <a:cubicBezTo>
                    <a:pt x="2518832" y="3017776"/>
                    <a:pt x="2492321" y="3019046"/>
                    <a:pt x="2471113" y="3022856"/>
                  </a:cubicBezTo>
                  <a:cubicBezTo>
                    <a:pt x="2465810" y="3024126"/>
                    <a:pt x="2449904" y="3025396"/>
                    <a:pt x="2333254" y="3024126"/>
                  </a:cubicBezTo>
                  <a:lnTo>
                    <a:pt x="2322649" y="3024126"/>
                  </a:lnTo>
                  <a:cubicBezTo>
                    <a:pt x="2306742" y="3025396"/>
                    <a:pt x="2296138" y="3026666"/>
                    <a:pt x="2290836" y="3027936"/>
                  </a:cubicBezTo>
                  <a:cubicBezTo>
                    <a:pt x="2152977" y="3029206"/>
                    <a:pt x="2105257" y="3030476"/>
                    <a:pt x="2068141" y="3031746"/>
                  </a:cubicBezTo>
                  <a:lnTo>
                    <a:pt x="1935584" y="3029206"/>
                  </a:lnTo>
                  <a:cubicBezTo>
                    <a:pt x="1887864" y="3027936"/>
                    <a:pt x="1861353" y="3027936"/>
                    <a:pt x="1845446" y="3026666"/>
                  </a:cubicBezTo>
                  <a:lnTo>
                    <a:pt x="1845446" y="3017776"/>
                  </a:lnTo>
                  <a:lnTo>
                    <a:pt x="1214478" y="3015236"/>
                  </a:lnTo>
                  <a:lnTo>
                    <a:pt x="1230385" y="3020316"/>
                  </a:lnTo>
                  <a:cubicBezTo>
                    <a:pt x="1187966" y="3021586"/>
                    <a:pt x="1103130" y="3024126"/>
                    <a:pt x="1044806" y="3024126"/>
                  </a:cubicBezTo>
                  <a:cubicBezTo>
                    <a:pt x="1018294" y="3024126"/>
                    <a:pt x="991783" y="3025396"/>
                    <a:pt x="970574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22853" y="83820"/>
                    <a:pt x="1071316" y="85090"/>
                    <a:pt x="1246291" y="85090"/>
                  </a:cubicBezTo>
                  <a:lnTo>
                    <a:pt x="1368242" y="85090"/>
                  </a:lnTo>
                  <a:lnTo>
                    <a:pt x="1320522" y="80010"/>
                  </a:lnTo>
                  <a:cubicBezTo>
                    <a:pt x="1352336" y="80010"/>
                    <a:pt x="1373545" y="81280"/>
                    <a:pt x="1400056" y="81280"/>
                  </a:cubicBezTo>
                  <a:cubicBezTo>
                    <a:pt x="1415963" y="81280"/>
                    <a:pt x="1431870" y="82550"/>
                    <a:pt x="1447776" y="82550"/>
                  </a:cubicBezTo>
                  <a:lnTo>
                    <a:pt x="1458381" y="82550"/>
                  </a:lnTo>
                  <a:cubicBezTo>
                    <a:pt x="1474287" y="81280"/>
                    <a:pt x="1495497" y="80010"/>
                    <a:pt x="1506101" y="77470"/>
                  </a:cubicBezTo>
                  <a:lnTo>
                    <a:pt x="1506101" y="78740"/>
                  </a:lnTo>
                  <a:cubicBezTo>
                    <a:pt x="1628053" y="83820"/>
                    <a:pt x="1712889" y="82550"/>
                    <a:pt x="1781819" y="78740"/>
                  </a:cubicBezTo>
                  <a:lnTo>
                    <a:pt x="1792423" y="78740"/>
                  </a:lnTo>
                  <a:cubicBezTo>
                    <a:pt x="2046931" y="78740"/>
                    <a:pt x="2333253" y="78740"/>
                    <a:pt x="2396880" y="86360"/>
                  </a:cubicBezTo>
                  <a:lnTo>
                    <a:pt x="2407484" y="86360"/>
                  </a:lnTo>
                  <a:cubicBezTo>
                    <a:pt x="2502925" y="86360"/>
                    <a:pt x="2524134" y="86360"/>
                    <a:pt x="2529436" y="80010"/>
                  </a:cubicBezTo>
                  <a:lnTo>
                    <a:pt x="2571855" y="80010"/>
                  </a:lnTo>
                  <a:lnTo>
                    <a:pt x="2640784" y="83820"/>
                  </a:lnTo>
                  <a:lnTo>
                    <a:pt x="2704411" y="78740"/>
                  </a:lnTo>
                  <a:cubicBezTo>
                    <a:pt x="2736225" y="78740"/>
                    <a:pt x="2768038" y="78740"/>
                    <a:pt x="2789247" y="80010"/>
                  </a:cubicBezTo>
                  <a:lnTo>
                    <a:pt x="2789247" y="88900"/>
                  </a:lnTo>
                  <a:cubicBezTo>
                    <a:pt x="2921804" y="91440"/>
                    <a:pt x="3117987" y="90170"/>
                    <a:pt x="3261148" y="88900"/>
                  </a:cubicBezTo>
                  <a:cubicBezTo>
                    <a:pt x="3324775" y="88900"/>
                    <a:pt x="3383100" y="87630"/>
                    <a:pt x="3414913" y="87630"/>
                  </a:cubicBezTo>
                  <a:lnTo>
                    <a:pt x="3414913" y="85090"/>
                  </a:lnTo>
                  <a:lnTo>
                    <a:pt x="3849698" y="85090"/>
                  </a:lnTo>
                  <a:lnTo>
                    <a:pt x="3849698" y="87630"/>
                  </a:lnTo>
                  <a:cubicBezTo>
                    <a:pt x="3865605" y="86360"/>
                    <a:pt x="3881512" y="86360"/>
                    <a:pt x="3892116" y="85090"/>
                  </a:cubicBezTo>
                  <a:lnTo>
                    <a:pt x="4035277" y="85090"/>
                  </a:lnTo>
                  <a:cubicBezTo>
                    <a:pt x="4411737" y="85090"/>
                    <a:pt x="4804104" y="85090"/>
                    <a:pt x="5148751" y="81280"/>
                  </a:cubicBezTo>
                  <a:lnTo>
                    <a:pt x="5169960" y="81280"/>
                  </a:lnTo>
                  <a:cubicBezTo>
                    <a:pt x="5207076" y="81280"/>
                    <a:pt x="5238890" y="80010"/>
                    <a:pt x="5276005" y="80010"/>
                  </a:cubicBezTo>
                  <a:lnTo>
                    <a:pt x="5456282" y="77470"/>
                  </a:lnTo>
                  <a:lnTo>
                    <a:pt x="5419166" y="74930"/>
                  </a:lnTo>
                  <a:lnTo>
                    <a:pt x="5498700" y="74930"/>
                  </a:lnTo>
                  <a:cubicBezTo>
                    <a:pt x="5525211" y="78740"/>
                    <a:pt x="5572931" y="81280"/>
                    <a:pt x="5604745" y="83820"/>
                  </a:cubicBezTo>
                  <a:lnTo>
                    <a:pt x="5610048" y="77470"/>
                  </a:lnTo>
                  <a:lnTo>
                    <a:pt x="5615349" y="82550"/>
                  </a:lnTo>
                  <a:cubicBezTo>
                    <a:pt x="5631256" y="81280"/>
                    <a:pt x="5731999" y="82550"/>
                    <a:pt x="5816835" y="82550"/>
                  </a:cubicBezTo>
                  <a:lnTo>
                    <a:pt x="6060739" y="82550"/>
                  </a:lnTo>
                  <a:lnTo>
                    <a:pt x="6060739" y="78740"/>
                  </a:lnTo>
                  <a:cubicBezTo>
                    <a:pt x="6081948" y="78740"/>
                    <a:pt x="6097855" y="78740"/>
                    <a:pt x="6119064" y="77470"/>
                  </a:cubicBezTo>
                  <a:lnTo>
                    <a:pt x="6124366" y="77470"/>
                  </a:lnTo>
                  <a:cubicBezTo>
                    <a:pt x="6182691" y="76200"/>
                    <a:pt x="6246318" y="74930"/>
                    <a:pt x="6320550" y="73660"/>
                  </a:cubicBezTo>
                  <a:cubicBezTo>
                    <a:pt x="6315247" y="74930"/>
                    <a:pt x="6315247" y="76200"/>
                    <a:pt x="6309945" y="77470"/>
                  </a:cubicBezTo>
                  <a:cubicBezTo>
                    <a:pt x="6304643" y="83820"/>
                    <a:pt x="6336457" y="87630"/>
                    <a:pt x="6352363" y="88900"/>
                  </a:cubicBezTo>
                  <a:lnTo>
                    <a:pt x="6362968" y="88900"/>
                  </a:lnTo>
                  <a:cubicBezTo>
                    <a:pt x="6506128" y="90170"/>
                    <a:pt x="6532640" y="88900"/>
                    <a:pt x="6553849" y="85090"/>
                  </a:cubicBezTo>
                  <a:cubicBezTo>
                    <a:pt x="6559152" y="83820"/>
                    <a:pt x="6569756" y="82550"/>
                    <a:pt x="6691708" y="83820"/>
                  </a:cubicBezTo>
                  <a:lnTo>
                    <a:pt x="6702312" y="83820"/>
                  </a:lnTo>
                  <a:cubicBezTo>
                    <a:pt x="6718219" y="82550"/>
                    <a:pt x="6728823" y="81280"/>
                    <a:pt x="6734126" y="80010"/>
                  </a:cubicBezTo>
                  <a:cubicBezTo>
                    <a:pt x="6871984" y="78740"/>
                    <a:pt x="6919705" y="77470"/>
                    <a:pt x="6956820" y="76200"/>
                  </a:cubicBezTo>
                  <a:lnTo>
                    <a:pt x="7089377" y="78740"/>
                  </a:lnTo>
                  <a:cubicBezTo>
                    <a:pt x="7137097" y="80010"/>
                    <a:pt x="7163608" y="80010"/>
                    <a:pt x="7179515" y="81280"/>
                  </a:cubicBezTo>
                  <a:lnTo>
                    <a:pt x="7179515" y="90170"/>
                  </a:lnTo>
                  <a:lnTo>
                    <a:pt x="7810484" y="92710"/>
                  </a:lnTo>
                  <a:lnTo>
                    <a:pt x="7789275" y="91440"/>
                  </a:lnTo>
                  <a:cubicBezTo>
                    <a:pt x="7831693" y="90170"/>
                    <a:pt x="7916529" y="87630"/>
                    <a:pt x="7974854" y="87630"/>
                  </a:cubicBezTo>
                  <a:cubicBezTo>
                    <a:pt x="8102108" y="85090"/>
                    <a:pt x="8155131" y="83820"/>
                    <a:pt x="8174364" y="81280"/>
                  </a:cubicBezTo>
                  <a:lnTo>
                    <a:pt x="8184524" y="81280"/>
                  </a:lnTo>
                  <a:lnTo>
                    <a:pt x="8187064" y="85090"/>
                  </a:lnTo>
                  <a:lnTo>
                    <a:pt x="8187064" y="63500"/>
                  </a:lnTo>
                  <a:lnTo>
                    <a:pt x="8189603" y="63500"/>
                  </a:lnTo>
                  <a:lnTo>
                    <a:pt x="8188334" y="85090"/>
                  </a:lnTo>
                  <a:lnTo>
                    <a:pt x="8192143" y="83820"/>
                  </a:lnTo>
                  <a:cubicBezTo>
                    <a:pt x="8198493" y="82550"/>
                    <a:pt x="8223893" y="81280"/>
                    <a:pt x="8250564" y="80010"/>
                  </a:cubicBezTo>
                  <a:lnTo>
                    <a:pt x="8250564" y="85090"/>
                  </a:lnTo>
                  <a:cubicBezTo>
                    <a:pt x="8274693" y="86360"/>
                    <a:pt x="8295014" y="85090"/>
                    <a:pt x="8315334" y="82550"/>
                  </a:cubicBezTo>
                  <a:cubicBezTo>
                    <a:pt x="8342003" y="80010"/>
                    <a:pt x="8368674" y="77470"/>
                    <a:pt x="8405503" y="82550"/>
                  </a:cubicBezTo>
                  <a:cubicBezTo>
                    <a:pt x="8414393" y="82550"/>
                    <a:pt x="8427093" y="85090"/>
                    <a:pt x="8439793" y="86360"/>
                  </a:cubicBezTo>
                  <a:cubicBezTo>
                    <a:pt x="8467734" y="90170"/>
                    <a:pt x="8477893" y="91440"/>
                    <a:pt x="8482974" y="86360"/>
                  </a:cubicBezTo>
                  <a:lnTo>
                    <a:pt x="8484243" y="85090"/>
                  </a:lnTo>
                  <a:cubicBezTo>
                    <a:pt x="8491864" y="85090"/>
                    <a:pt x="8499484" y="85090"/>
                    <a:pt x="8508374" y="83820"/>
                  </a:cubicBezTo>
                  <a:cubicBezTo>
                    <a:pt x="8531234" y="82550"/>
                    <a:pt x="8554093" y="81280"/>
                    <a:pt x="8580764" y="85090"/>
                  </a:cubicBezTo>
                  <a:lnTo>
                    <a:pt x="8583303" y="85090"/>
                  </a:lnTo>
                  <a:cubicBezTo>
                    <a:pt x="8584574" y="85090"/>
                    <a:pt x="8585843" y="85090"/>
                    <a:pt x="8585843" y="83820"/>
                  </a:cubicBezTo>
                  <a:lnTo>
                    <a:pt x="8599814" y="86360"/>
                  </a:lnTo>
                  <a:cubicBezTo>
                    <a:pt x="8612514" y="88900"/>
                    <a:pt x="8635374" y="87630"/>
                    <a:pt x="8655693" y="86360"/>
                  </a:cubicBezTo>
                  <a:cubicBezTo>
                    <a:pt x="8665853" y="86360"/>
                    <a:pt x="8677284" y="85090"/>
                    <a:pt x="8683634" y="85090"/>
                  </a:cubicBezTo>
                  <a:lnTo>
                    <a:pt x="8684903" y="90170"/>
                  </a:lnTo>
                  <a:cubicBezTo>
                    <a:pt x="8706493" y="83820"/>
                    <a:pt x="8733164" y="83820"/>
                    <a:pt x="8763643" y="85090"/>
                  </a:cubicBezTo>
                  <a:cubicBezTo>
                    <a:pt x="8787774" y="86360"/>
                    <a:pt x="8815714" y="86360"/>
                    <a:pt x="8844924" y="83820"/>
                  </a:cubicBezTo>
                  <a:lnTo>
                    <a:pt x="8841114" y="87630"/>
                  </a:lnTo>
                  <a:lnTo>
                    <a:pt x="8863974" y="85090"/>
                  </a:lnTo>
                  <a:cubicBezTo>
                    <a:pt x="8866514" y="85090"/>
                    <a:pt x="8869054" y="85090"/>
                    <a:pt x="8872864" y="83820"/>
                  </a:cubicBezTo>
                  <a:lnTo>
                    <a:pt x="8874134" y="90170"/>
                  </a:lnTo>
                  <a:cubicBezTo>
                    <a:pt x="8890643" y="88900"/>
                    <a:pt x="8907154" y="87630"/>
                    <a:pt x="8928743" y="88900"/>
                  </a:cubicBezTo>
                  <a:lnTo>
                    <a:pt x="8932554" y="88900"/>
                  </a:lnTo>
                  <a:lnTo>
                    <a:pt x="8942714" y="90170"/>
                  </a:lnTo>
                  <a:lnTo>
                    <a:pt x="8942714" y="109220"/>
                  </a:lnTo>
                  <a:lnTo>
                    <a:pt x="8955414" y="109220"/>
                  </a:lnTo>
                  <a:lnTo>
                    <a:pt x="8955414" y="115570"/>
                  </a:lnTo>
                  <a:cubicBezTo>
                    <a:pt x="8954143" y="129540"/>
                    <a:pt x="8952874" y="138430"/>
                    <a:pt x="8950334" y="148590"/>
                  </a:cubicBezTo>
                  <a:lnTo>
                    <a:pt x="8950334" y="151130"/>
                  </a:lnTo>
                  <a:cubicBezTo>
                    <a:pt x="8945254" y="176530"/>
                    <a:pt x="8941443" y="201930"/>
                    <a:pt x="8942714" y="271780"/>
                  </a:cubicBezTo>
                  <a:lnTo>
                    <a:pt x="8946524" y="271780"/>
                  </a:lnTo>
                  <a:cubicBezTo>
                    <a:pt x="8945254" y="293370"/>
                    <a:pt x="8943984" y="311150"/>
                    <a:pt x="8941443" y="321310"/>
                  </a:cubicBezTo>
                  <a:cubicBezTo>
                    <a:pt x="8941443" y="369570"/>
                    <a:pt x="8942714" y="372110"/>
                    <a:pt x="8949064" y="372110"/>
                  </a:cubicBezTo>
                  <a:cubicBezTo>
                    <a:pt x="8949064" y="384810"/>
                    <a:pt x="8950334" y="394970"/>
                    <a:pt x="8952874" y="407670"/>
                  </a:cubicBezTo>
                  <a:cubicBezTo>
                    <a:pt x="8954143" y="417830"/>
                    <a:pt x="8956684" y="429260"/>
                    <a:pt x="8956684" y="443230"/>
                  </a:cubicBezTo>
                  <a:lnTo>
                    <a:pt x="8951604" y="443230"/>
                  </a:lnTo>
                  <a:lnTo>
                    <a:pt x="8951604" y="449580"/>
                  </a:lnTo>
                  <a:cubicBezTo>
                    <a:pt x="8949064" y="513080"/>
                    <a:pt x="8952874" y="520700"/>
                    <a:pt x="8956684" y="528320"/>
                  </a:cubicBezTo>
                  <a:cubicBezTo>
                    <a:pt x="8957954" y="530860"/>
                    <a:pt x="8959224" y="534670"/>
                    <a:pt x="8960493" y="544830"/>
                  </a:cubicBezTo>
                  <a:lnTo>
                    <a:pt x="8951604" y="546100"/>
                  </a:lnTo>
                  <a:close/>
                  <a:moveTo>
                    <a:pt x="8955414" y="756920"/>
                  </a:moveTo>
                  <a:lnTo>
                    <a:pt x="8952874" y="751840"/>
                  </a:lnTo>
                  <a:lnTo>
                    <a:pt x="8954143" y="745490"/>
                  </a:lnTo>
                  <a:cubicBezTo>
                    <a:pt x="8955414" y="750570"/>
                    <a:pt x="8955414" y="754380"/>
                    <a:pt x="8955414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990974" y="628650"/>
                  </a:moveTo>
                  <a:lnTo>
                    <a:pt x="8990974" y="619760"/>
                  </a:lnTo>
                  <a:cubicBezTo>
                    <a:pt x="8990974" y="623570"/>
                    <a:pt x="8992243" y="626110"/>
                    <a:pt x="8992243" y="628650"/>
                  </a:cubicBezTo>
                  <a:lnTo>
                    <a:pt x="8990974" y="628650"/>
                  </a:lnTo>
                  <a:close/>
                  <a:moveTo>
                    <a:pt x="9020184" y="1223858"/>
                  </a:moveTo>
                  <a:lnTo>
                    <a:pt x="9016374" y="1222854"/>
                  </a:lnTo>
                  <a:cubicBezTo>
                    <a:pt x="9017643" y="1222854"/>
                    <a:pt x="9018914" y="1223858"/>
                    <a:pt x="9020184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093817" y="4190406"/>
            <a:ext cx="460793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為何會發生糧食危機?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649259" y="3407186"/>
            <a:ext cx="5283748" cy="1889728"/>
            <a:chOff x="0" y="0"/>
            <a:chExt cx="8672175" cy="3101596"/>
          </a:xfrm>
        </p:grpSpPr>
        <p:sp>
          <p:nvSpPr>
            <p:cNvPr id="16" name="Freeform 16"/>
            <p:cNvSpPr/>
            <p:nvPr/>
          </p:nvSpPr>
          <p:spPr>
            <a:xfrm>
              <a:off x="0" y="-2540"/>
              <a:ext cx="8672175" cy="3104136"/>
            </a:xfrm>
            <a:custGeom>
              <a:avLst/>
              <a:gdLst/>
              <a:ahLst/>
              <a:cxnLst/>
              <a:rect l="l" t="t" r="r" b="b"/>
              <a:pathLst>
                <a:path w="8672175" h="3104136">
                  <a:moveTo>
                    <a:pt x="8669635" y="1039250"/>
                  </a:moveTo>
                  <a:lnTo>
                    <a:pt x="8672175" y="1027211"/>
                  </a:lnTo>
                  <a:lnTo>
                    <a:pt x="8665825" y="1030221"/>
                  </a:lnTo>
                  <a:lnTo>
                    <a:pt x="8665825" y="1011158"/>
                  </a:lnTo>
                  <a:cubicBezTo>
                    <a:pt x="8665825" y="1010155"/>
                    <a:pt x="8664555" y="1007145"/>
                    <a:pt x="8663285" y="1003131"/>
                  </a:cubicBezTo>
                  <a:lnTo>
                    <a:pt x="8663285" y="1001125"/>
                  </a:lnTo>
                  <a:lnTo>
                    <a:pt x="8662015" y="1001125"/>
                  </a:lnTo>
                  <a:cubicBezTo>
                    <a:pt x="8660745" y="997112"/>
                    <a:pt x="8656935" y="997112"/>
                    <a:pt x="8655665" y="997112"/>
                  </a:cubicBezTo>
                  <a:cubicBezTo>
                    <a:pt x="8655665" y="965006"/>
                    <a:pt x="8656935" y="931897"/>
                    <a:pt x="8658205" y="899791"/>
                  </a:cubicBezTo>
                  <a:cubicBezTo>
                    <a:pt x="8658205" y="890762"/>
                    <a:pt x="8659475" y="882735"/>
                    <a:pt x="8659475" y="873706"/>
                  </a:cubicBezTo>
                  <a:lnTo>
                    <a:pt x="8663285" y="873706"/>
                  </a:lnTo>
                  <a:lnTo>
                    <a:pt x="8663285" y="847090"/>
                  </a:lnTo>
                  <a:lnTo>
                    <a:pt x="8667095" y="847090"/>
                  </a:lnTo>
                  <a:lnTo>
                    <a:pt x="8667095" y="816610"/>
                  </a:lnTo>
                  <a:cubicBezTo>
                    <a:pt x="8669635" y="781050"/>
                    <a:pt x="8672175" y="726440"/>
                    <a:pt x="8669635" y="692150"/>
                  </a:cubicBezTo>
                  <a:cubicBezTo>
                    <a:pt x="8670905" y="674370"/>
                    <a:pt x="8668365" y="652780"/>
                    <a:pt x="8667095" y="641350"/>
                  </a:cubicBezTo>
                  <a:lnTo>
                    <a:pt x="8668365" y="641350"/>
                  </a:lnTo>
                  <a:lnTo>
                    <a:pt x="8664555" y="542290"/>
                  </a:lnTo>
                  <a:lnTo>
                    <a:pt x="8665825" y="541020"/>
                  </a:lnTo>
                  <a:lnTo>
                    <a:pt x="8665825" y="537210"/>
                  </a:lnTo>
                  <a:cubicBezTo>
                    <a:pt x="8665825" y="502920"/>
                    <a:pt x="8664555" y="468630"/>
                    <a:pt x="8664555" y="431800"/>
                  </a:cubicBezTo>
                  <a:cubicBezTo>
                    <a:pt x="8662015" y="361950"/>
                    <a:pt x="8660745" y="290830"/>
                    <a:pt x="8667095" y="213360"/>
                  </a:cubicBezTo>
                  <a:lnTo>
                    <a:pt x="8667095" y="207010"/>
                  </a:lnTo>
                  <a:cubicBezTo>
                    <a:pt x="8665825" y="191770"/>
                    <a:pt x="8665825" y="176530"/>
                    <a:pt x="8665825" y="158750"/>
                  </a:cubicBezTo>
                  <a:lnTo>
                    <a:pt x="8665825" y="80010"/>
                  </a:lnTo>
                  <a:lnTo>
                    <a:pt x="8670905" y="59690"/>
                  </a:lnTo>
                  <a:lnTo>
                    <a:pt x="8670905" y="8890"/>
                  </a:lnTo>
                  <a:lnTo>
                    <a:pt x="8664555" y="8890"/>
                  </a:lnTo>
                  <a:cubicBezTo>
                    <a:pt x="8626455" y="8890"/>
                    <a:pt x="8570575" y="7620"/>
                    <a:pt x="8555335" y="7620"/>
                  </a:cubicBezTo>
                  <a:cubicBezTo>
                    <a:pt x="8527395" y="7620"/>
                    <a:pt x="8512155" y="7620"/>
                    <a:pt x="8504535" y="8890"/>
                  </a:cubicBezTo>
                  <a:cubicBezTo>
                    <a:pt x="8471515" y="0"/>
                    <a:pt x="8392775" y="1270"/>
                    <a:pt x="8316575" y="3810"/>
                  </a:cubicBezTo>
                  <a:cubicBezTo>
                    <a:pt x="8278475" y="5080"/>
                    <a:pt x="8241645" y="5080"/>
                    <a:pt x="8216245" y="3810"/>
                  </a:cubicBezTo>
                  <a:lnTo>
                    <a:pt x="8212435" y="3810"/>
                  </a:lnTo>
                  <a:lnTo>
                    <a:pt x="8209895" y="10160"/>
                  </a:lnTo>
                  <a:cubicBezTo>
                    <a:pt x="8159095" y="10160"/>
                    <a:pt x="8109565" y="11430"/>
                    <a:pt x="8044795" y="13970"/>
                  </a:cubicBezTo>
                  <a:lnTo>
                    <a:pt x="8033365" y="13970"/>
                  </a:lnTo>
                  <a:lnTo>
                    <a:pt x="8034635" y="16510"/>
                  </a:lnTo>
                  <a:lnTo>
                    <a:pt x="8001615" y="16510"/>
                  </a:lnTo>
                  <a:lnTo>
                    <a:pt x="8001615" y="21590"/>
                  </a:lnTo>
                  <a:cubicBezTo>
                    <a:pt x="7978755" y="21590"/>
                    <a:pt x="7954625" y="20320"/>
                    <a:pt x="7927955" y="19050"/>
                  </a:cubicBezTo>
                  <a:cubicBezTo>
                    <a:pt x="7905095" y="17780"/>
                    <a:pt x="7882235" y="17780"/>
                    <a:pt x="7859375" y="16510"/>
                  </a:cubicBezTo>
                  <a:lnTo>
                    <a:pt x="7859375" y="15240"/>
                  </a:lnTo>
                  <a:cubicBezTo>
                    <a:pt x="7851755" y="13970"/>
                    <a:pt x="7842865" y="13970"/>
                    <a:pt x="7835245" y="12700"/>
                  </a:cubicBezTo>
                  <a:lnTo>
                    <a:pt x="7833975" y="44450"/>
                  </a:lnTo>
                  <a:lnTo>
                    <a:pt x="7830165" y="44450"/>
                  </a:lnTo>
                  <a:lnTo>
                    <a:pt x="7830165" y="13970"/>
                  </a:lnTo>
                  <a:cubicBezTo>
                    <a:pt x="7673049" y="10160"/>
                    <a:pt x="7466260" y="12700"/>
                    <a:pt x="7264514" y="15240"/>
                  </a:cubicBezTo>
                  <a:cubicBezTo>
                    <a:pt x="7057725" y="17780"/>
                    <a:pt x="6861024" y="20320"/>
                    <a:pt x="6679453" y="16510"/>
                  </a:cubicBezTo>
                  <a:cubicBezTo>
                    <a:pt x="6593711" y="17780"/>
                    <a:pt x="6528143" y="17780"/>
                    <a:pt x="6472664" y="16510"/>
                  </a:cubicBezTo>
                  <a:lnTo>
                    <a:pt x="6472664" y="15240"/>
                  </a:lnTo>
                  <a:lnTo>
                    <a:pt x="6301180" y="12700"/>
                  </a:lnTo>
                  <a:lnTo>
                    <a:pt x="6301180" y="16510"/>
                  </a:lnTo>
                  <a:cubicBezTo>
                    <a:pt x="6245701" y="16510"/>
                    <a:pt x="6185177" y="17780"/>
                    <a:pt x="6119609" y="17780"/>
                  </a:cubicBezTo>
                  <a:lnTo>
                    <a:pt x="6079260" y="12700"/>
                  </a:lnTo>
                  <a:lnTo>
                    <a:pt x="6054042" y="12700"/>
                  </a:lnTo>
                  <a:cubicBezTo>
                    <a:pt x="5988475" y="11430"/>
                    <a:pt x="5958213" y="11430"/>
                    <a:pt x="5948125" y="19050"/>
                  </a:cubicBezTo>
                  <a:lnTo>
                    <a:pt x="5948125" y="21590"/>
                  </a:lnTo>
                  <a:cubicBezTo>
                    <a:pt x="5922907" y="22860"/>
                    <a:pt x="5897689" y="22860"/>
                    <a:pt x="5877515" y="24130"/>
                  </a:cubicBezTo>
                  <a:cubicBezTo>
                    <a:pt x="5827078" y="19050"/>
                    <a:pt x="5761511" y="20320"/>
                    <a:pt x="5685857" y="20320"/>
                  </a:cubicBezTo>
                  <a:cubicBezTo>
                    <a:pt x="5610202" y="21590"/>
                    <a:pt x="5529504" y="21590"/>
                    <a:pt x="5474024" y="16510"/>
                  </a:cubicBezTo>
                  <a:lnTo>
                    <a:pt x="5468980" y="15240"/>
                  </a:lnTo>
                  <a:lnTo>
                    <a:pt x="5458893" y="15240"/>
                  </a:lnTo>
                  <a:cubicBezTo>
                    <a:pt x="5433675" y="16510"/>
                    <a:pt x="5332802" y="17780"/>
                    <a:pt x="5236973" y="19050"/>
                  </a:cubicBezTo>
                  <a:cubicBezTo>
                    <a:pt x="5146188" y="20320"/>
                    <a:pt x="5045315" y="21590"/>
                    <a:pt x="4964617" y="22860"/>
                  </a:cubicBezTo>
                  <a:cubicBezTo>
                    <a:pt x="4949487" y="20320"/>
                    <a:pt x="4919225" y="19050"/>
                    <a:pt x="4883919" y="19050"/>
                  </a:cubicBezTo>
                  <a:cubicBezTo>
                    <a:pt x="4767916" y="20320"/>
                    <a:pt x="4636781" y="21590"/>
                    <a:pt x="4475385" y="21590"/>
                  </a:cubicBezTo>
                  <a:lnTo>
                    <a:pt x="4470341" y="20320"/>
                  </a:lnTo>
                  <a:lnTo>
                    <a:pt x="4445123" y="21590"/>
                  </a:lnTo>
                  <a:cubicBezTo>
                    <a:pt x="4339206" y="21590"/>
                    <a:pt x="4233290" y="20320"/>
                    <a:pt x="4127374" y="20320"/>
                  </a:cubicBezTo>
                  <a:lnTo>
                    <a:pt x="4127374" y="17780"/>
                  </a:lnTo>
                  <a:cubicBezTo>
                    <a:pt x="4097112" y="19050"/>
                    <a:pt x="4066851" y="19050"/>
                    <a:pt x="4041632" y="20320"/>
                  </a:cubicBezTo>
                  <a:lnTo>
                    <a:pt x="4001283" y="20320"/>
                  </a:lnTo>
                  <a:cubicBezTo>
                    <a:pt x="3754145" y="19050"/>
                    <a:pt x="3496919" y="17780"/>
                    <a:pt x="3234651" y="17780"/>
                  </a:cubicBezTo>
                  <a:lnTo>
                    <a:pt x="3224563" y="17780"/>
                  </a:lnTo>
                  <a:lnTo>
                    <a:pt x="3209432" y="22860"/>
                  </a:lnTo>
                  <a:lnTo>
                    <a:pt x="3209432" y="27940"/>
                  </a:lnTo>
                  <a:lnTo>
                    <a:pt x="3199345" y="27940"/>
                  </a:lnTo>
                  <a:lnTo>
                    <a:pt x="2886640" y="16510"/>
                  </a:lnTo>
                  <a:cubicBezTo>
                    <a:pt x="2841247" y="16510"/>
                    <a:pt x="2816029" y="19050"/>
                    <a:pt x="2785767" y="20320"/>
                  </a:cubicBezTo>
                  <a:cubicBezTo>
                    <a:pt x="2740375" y="22860"/>
                    <a:pt x="2700026" y="26670"/>
                    <a:pt x="2568891" y="21590"/>
                  </a:cubicBezTo>
                  <a:lnTo>
                    <a:pt x="2568891" y="24130"/>
                  </a:lnTo>
                  <a:lnTo>
                    <a:pt x="2251142" y="24130"/>
                  </a:lnTo>
                  <a:cubicBezTo>
                    <a:pt x="1882957" y="24130"/>
                    <a:pt x="1459292" y="24130"/>
                    <a:pt x="1131455" y="19050"/>
                  </a:cubicBezTo>
                  <a:lnTo>
                    <a:pt x="995277" y="17780"/>
                  </a:lnTo>
                  <a:lnTo>
                    <a:pt x="1050757" y="24130"/>
                  </a:lnTo>
                  <a:lnTo>
                    <a:pt x="1020495" y="24130"/>
                  </a:lnTo>
                  <a:cubicBezTo>
                    <a:pt x="88936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21368" y="3099056"/>
                  </a:lnTo>
                  <a:cubicBezTo>
                    <a:pt x="1217197" y="3099056"/>
                    <a:pt x="1307982" y="3097786"/>
                    <a:pt x="1403811" y="3096516"/>
                  </a:cubicBezTo>
                  <a:cubicBezTo>
                    <a:pt x="1610600" y="3093976"/>
                    <a:pt x="1807302" y="3091436"/>
                    <a:pt x="1988873" y="3095246"/>
                  </a:cubicBezTo>
                  <a:cubicBezTo>
                    <a:pt x="2074615" y="3093976"/>
                    <a:pt x="2140182" y="3093976"/>
                    <a:pt x="2195662" y="3095246"/>
                  </a:cubicBezTo>
                  <a:lnTo>
                    <a:pt x="2195662" y="3096516"/>
                  </a:lnTo>
                  <a:lnTo>
                    <a:pt x="2230967" y="3096516"/>
                  </a:lnTo>
                  <a:lnTo>
                    <a:pt x="2362102" y="3099056"/>
                  </a:lnTo>
                  <a:lnTo>
                    <a:pt x="2362102" y="3095246"/>
                  </a:lnTo>
                  <a:cubicBezTo>
                    <a:pt x="2417582" y="3095246"/>
                    <a:pt x="2478106" y="3093976"/>
                    <a:pt x="2543672" y="3093976"/>
                  </a:cubicBezTo>
                  <a:lnTo>
                    <a:pt x="2589065" y="3100326"/>
                  </a:lnTo>
                  <a:lnTo>
                    <a:pt x="2619327" y="3100326"/>
                  </a:lnTo>
                  <a:cubicBezTo>
                    <a:pt x="2684894" y="3101596"/>
                    <a:pt x="2715156" y="3101596"/>
                    <a:pt x="2725244" y="3093976"/>
                  </a:cubicBezTo>
                  <a:lnTo>
                    <a:pt x="2725244" y="3091436"/>
                  </a:lnTo>
                  <a:cubicBezTo>
                    <a:pt x="2750462" y="3090166"/>
                    <a:pt x="2775680" y="3090166"/>
                    <a:pt x="2795854" y="3088896"/>
                  </a:cubicBezTo>
                  <a:cubicBezTo>
                    <a:pt x="2846291" y="3093976"/>
                    <a:pt x="2911858" y="3092706"/>
                    <a:pt x="2987512" y="3092706"/>
                  </a:cubicBezTo>
                  <a:cubicBezTo>
                    <a:pt x="3063167" y="3091436"/>
                    <a:pt x="3143865" y="3091436"/>
                    <a:pt x="3199345" y="3096516"/>
                  </a:cubicBezTo>
                  <a:lnTo>
                    <a:pt x="3204389" y="3097786"/>
                  </a:lnTo>
                  <a:lnTo>
                    <a:pt x="3214476" y="3097786"/>
                  </a:lnTo>
                  <a:cubicBezTo>
                    <a:pt x="3239694" y="3096516"/>
                    <a:pt x="3340567" y="3095246"/>
                    <a:pt x="3436396" y="3093976"/>
                  </a:cubicBezTo>
                  <a:cubicBezTo>
                    <a:pt x="3527181" y="3092706"/>
                    <a:pt x="3628054" y="3091436"/>
                    <a:pt x="3708752" y="3090166"/>
                  </a:cubicBezTo>
                  <a:cubicBezTo>
                    <a:pt x="3723883" y="3092706"/>
                    <a:pt x="3759189" y="3093976"/>
                    <a:pt x="3789450" y="3093976"/>
                  </a:cubicBezTo>
                  <a:cubicBezTo>
                    <a:pt x="3905454" y="3092706"/>
                    <a:pt x="4036588" y="3091436"/>
                    <a:pt x="4197984" y="3091436"/>
                  </a:cubicBezTo>
                  <a:lnTo>
                    <a:pt x="4203029" y="3092706"/>
                  </a:lnTo>
                  <a:lnTo>
                    <a:pt x="4228247" y="3091436"/>
                  </a:lnTo>
                  <a:cubicBezTo>
                    <a:pt x="4334163" y="3091436"/>
                    <a:pt x="4440079" y="3092706"/>
                    <a:pt x="4545995" y="3092706"/>
                  </a:cubicBezTo>
                  <a:lnTo>
                    <a:pt x="4545995" y="3095246"/>
                  </a:lnTo>
                  <a:lnTo>
                    <a:pt x="4631737" y="3092706"/>
                  </a:lnTo>
                  <a:lnTo>
                    <a:pt x="4672086" y="3092706"/>
                  </a:lnTo>
                  <a:cubicBezTo>
                    <a:pt x="4919225" y="3093976"/>
                    <a:pt x="5176449" y="3095246"/>
                    <a:pt x="5438719" y="3095246"/>
                  </a:cubicBezTo>
                  <a:lnTo>
                    <a:pt x="5448806" y="3095246"/>
                  </a:lnTo>
                  <a:lnTo>
                    <a:pt x="5463937" y="3090166"/>
                  </a:lnTo>
                  <a:lnTo>
                    <a:pt x="5463937" y="3085086"/>
                  </a:lnTo>
                  <a:lnTo>
                    <a:pt x="5474024" y="3085086"/>
                  </a:lnTo>
                  <a:lnTo>
                    <a:pt x="5786729" y="3096516"/>
                  </a:lnTo>
                  <a:cubicBezTo>
                    <a:pt x="5832122" y="3096516"/>
                    <a:pt x="5857340" y="3093976"/>
                    <a:pt x="5887602" y="3092706"/>
                  </a:cubicBezTo>
                  <a:cubicBezTo>
                    <a:pt x="5932994" y="3090166"/>
                    <a:pt x="5973344" y="3086356"/>
                    <a:pt x="6104479" y="3091436"/>
                  </a:cubicBezTo>
                  <a:lnTo>
                    <a:pt x="6104479" y="3088896"/>
                  </a:lnTo>
                  <a:lnTo>
                    <a:pt x="6417183" y="3088896"/>
                  </a:lnTo>
                  <a:cubicBezTo>
                    <a:pt x="6785369" y="3088896"/>
                    <a:pt x="7209034" y="3088896"/>
                    <a:pt x="7536870" y="3093976"/>
                  </a:cubicBezTo>
                  <a:lnTo>
                    <a:pt x="7673048" y="3095246"/>
                  </a:lnTo>
                  <a:lnTo>
                    <a:pt x="7617568" y="3088896"/>
                  </a:lnTo>
                  <a:lnTo>
                    <a:pt x="7647830" y="3088896"/>
                  </a:lnTo>
                  <a:cubicBezTo>
                    <a:pt x="7773921" y="3091436"/>
                    <a:pt x="7822545" y="3092706"/>
                    <a:pt x="7830165" y="3088896"/>
                  </a:cubicBezTo>
                  <a:lnTo>
                    <a:pt x="7830165" y="3090166"/>
                  </a:lnTo>
                  <a:cubicBezTo>
                    <a:pt x="7831435" y="3090166"/>
                    <a:pt x="7831435" y="3090166"/>
                    <a:pt x="7832705" y="3088896"/>
                  </a:cubicBezTo>
                  <a:cubicBezTo>
                    <a:pt x="7833975" y="3088896"/>
                    <a:pt x="7835245" y="3090166"/>
                    <a:pt x="7837785" y="3090166"/>
                  </a:cubicBezTo>
                  <a:lnTo>
                    <a:pt x="7837785" y="3096516"/>
                  </a:lnTo>
                  <a:cubicBezTo>
                    <a:pt x="7873345" y="3095246"/>
                    <a:pt x="7902555" y="3095246"/>
                    <a:pt x="7927955" y="3096516"/>
                  </a:cubicBezTo>
                  <a:cubicBezTo>
                    <a:pt x="7957165" y="3097786"/>
                    <a:pt x="7983835" y="3097786"/>
                    <a:pt x="8011775" y="3095246"/>
                  </a:cubicBezTo>
                  <a:cubicBezTo>
                    <a:pt x="8013045" y="3096516"/>
                    <a:pt x="8014315" y="3099056"/>
                    <a:pt x="8018125" y="3100326"/>
                  </a:cubicBezTo>
                  <a:lnTo>
                    <a:pt x="8020665" y="3100326"/>
                  </a:lnTo>
                  <a:cubicBezTo>
                    <a:pt x="8024475" y="3100326"/>
                    <a:pt x="8027015" y="3099056"/>
                    <a:pt x="8029555" y="3099056"/>
                  </a:cubicBezTo>
                  <a:lnTo>
                    <a:pt x="8029555" y="3104136"/>
                  </a:lnTo>
                  <a:cubicBezTo>
                    <a:pt x="8098135" y="3104136"/>
                    <a:pt x="8119725" y="3096516"/>
                    <a:pt x="8129885" y="3090166"/>
                  </a:cubicBezTo>
                  <a:cubicBezTo>
                    <a:pt x="8184495" y="3091436"/>
                    <a:pt x="8232755" y="3093976"/>
                    <a:pt x="8279745" y="3097786"/>
                  </a:cubicBezTo>
                  <a:lnTo>
                    <a:pt x="8279745" y="3092706"/>
                  </a:lnTo>
                  <a:lnTo>
                    <a:pt x="8297525" y="3092706"/>
                  </a:lnTo>
                  <a:lnTo>
                    <a:pt x="8297525" y="3088896"/>
                  </a:lnTo>
                  <a:lnTo>
                    <a:pt x="8372455" y="3088896"/>
                  </a:lnTo>
                  <a:lnTo>
                    <a:pt x="8419445" y="3091436"/>
                  </a:lnTo>
                  <a:lnTo>
                    <a:pt x="8420715" y="3091436"/>
                  </a:lnTo>
                  <a:cubicBezTo>
                    <a:pt x="8430875" y="3087626"/>
                    <a:pt x="8465165" y="3087626"/>
                    <a:pt x="8496915" y="3087626"/>
                  </a:cubicBezTo>
                  <a:cubicBezTo>
                    <a:pt x="8524855" y="3087626"/>
                    <a:pt x="8550255" y="3087626"/>
                    <a:pt x="8561685" y="3085086"/>
                  </a:cubicBezTo>
                  <a:lnTo>
                    <a:pt x="8625185" y="3085086"/>
                  </a:lnTo>
                  <a:lnTo>
                    <a:pt x="8625185" y="3078736"/>
                  </a:lnTo>
                  <a:lnTo>
                    <a:pt x="8641695" y="3078736"/>
                  </a:lnTo>
                  <a:lnTo>
                    <a:pt x="8641695" y="3072386"/>
                  </a:lnTo>
                  <a:cubicBezTo>
                    <a:pt x="8641695" y="3062226"/>
                    <a:pt x="8641695" y="3050796"/>
                    <a:pt x="8642965" y="3038096"/>
                  </a:cubicBezTo>
                  <a:lnTo>
                    <a:pt x="8642965" y="3025396"/>
                  </a:lnTo>
                  <a:cubicBezTo>
                    <a:pt x="8642965" y="3015236"/>
                    <a:pt x="8642965" y="3007616"/>
                    <a:pt x="8644235" y="2998726"/>
                  </a:cubicBezTo>
                  <a:lnTo>
                    <a:pt x="8645505" y="2982216"/>
                  </a:lnTo>
                  <a:cubicBezTo>
                    <a:pt x="8649315" y="2918716"/>
                    <a:pt x="8648045" y="2904746"/>
                    <a:pt x="8648045" y="2890776"/>
                  </a:cubicBezTo>
                  <a:cubicBezTo>
                    <a:pt x="8646775" y="2876806"/>
                    <a:pt x="8646775" y="2864106"/>
                    <a:pt x="8650585" y="2801876"/>
                  </a:cubicBezTo>
                  <a:lnTo>
                    <a:pt x="8651855" y="2784096"/>
                  </a:lnTo>
                  <a:lnTo>
                    <a:pt x="8640425" y="2796796"/>
                  </a:lnTo>
                  <a:cubicBezTo>
                    <a:pt x="8639155" y="2784096"/>
                    <a:pt x="8641695" y="2756156"/>
                    <a:pt x="8642965" y="2734566"/>
                  </a:cubicBezTo>
                  <a:cubicBezTo>
                    <a:pt x="8645505" y="2701546"/>
                    <a:pt x="8649315" y="2663446"/>
                    <a:pt x="8646775" y="2629156"/>
                  </a:cubicBezTo>
                  <a:lnTo>
                    <a:pt x="8655665" y="2657096"/>
                  </a:lnTo>
                  <a:lnTo>
                    <a:pt x="8654395" y="2610106"/>
                  </a:lnTo>
                  <a:cubicBezTo>
                    <a:pt x="8654395" y="2594866"/>
                    <a:pt x="8653125" y="2578356"/>
                    <a:pt x="8653125" y="2561846"/>
                  </a:cubicBezTo>
                  <a:cubicBezTo>
                    <a:pt x="8655665" y="2549146"/>
                    <a:pt x="8658205" y="2536446"/>
                    <a:pt x="8659475" y="2526286"/>
                  </a:cubicBezTo>
                  <a:lnTo>
                    <a:pt x="8664555" y="2526286"/>
                  </a:lnTo>
                  <a:cubicBezTo>
                    <a:pt x="8668365" y="2474216"/>
                    <a:pt x="8667095" y="2470406"/>
                    <a:pt x="8663285" y="2466596"/>
                  </a:cubicBezTo>
                  <a:cubicBezTo>
                    <a:pt x="8662015" y="2465326"/>
                    <a:pt x="8659475" y="2464056"/>
                    <a:pt x="8658205" y="2464056"/>
                  </a:cubicBezTo>
                  <a:cubicBezTo>
                    <a:pt x="8656935" y="2461516"/>
                    <a:pt x="8655665" y="2455166"/>
                    <a:pt x="8655665" y="2438656"/>
                  </a:cubicBezTo>
                  <a:cubicBezTo>
                    <a:pt x="8656935" y="2438656"/>
                    <a:pt x="8658205" y="2438656"/>
                    <a:pt x="8660745" y="2437386"/>
                  </a:cubicBezTo>
                  <a:cubicBezTo>
                    <a:pt x="8665825" y="2434846"/>
                    <a:pt x="8667095" y="2428496"/>
                    <a:pt x="8667095" y="2401826"/>
                  </a:cubicBezTo>
                  <a:cubicBezTo>
                    <a:pt x="8668365" y="2391666"/>
                    <a:pt x="8667095" y="2366266"/>
                    <a:pt x="8664555" y="2334516"/>
                  </a:cubicBezTo>
                  <a:cubicBezTo>
                    <a:pt x="8663285" y="2314196"/>
                    <a:pt x="8662015" y="2291336"/>
                    <a:pt x="8660745" y="2268476"/>
                  </a:cubicBezTo>
                  <a:lnTo>
                    <a:pt x="8660745" y="2245616"/>
                  </a:lnTo>
                  <a:cubicBezTo>
                    <a:pt x="8665825" y="2241205"/>
                    <a:pt x="8667095" y="2228163"/>
                    <a:pt x="8665825" y="2190037"/>
                  </a:cubicBezTo>
                  <a:lnTo>
                    <a:pt x="8662015" y="2190037"/>
                  </a:lnTo>
                  <a:lnTo>
                    <a:pt x="8662015" y="2185021"/>
                  </a:lnTo>
                  <a:lnTo>
                    <a:pt x="8653125" y="2184017"/>
                  </a:lnTo>
                  <a:lnTo>
                    <a:pt x="8653125" y="2169971"/>
                  </a:lnTo>
                  <a:lnTo>
                    <a:pt x="8659475" y="2169971"/>
                  </a:lnTo>
                  <a:lnTo>
                    <a:pt x="8655665" y="2129839"/>
                  </a:lnTo>
                  <a:lnTo>
                    <a:pt x="8655665" y="2123819"/>
                  </a:lnTo>
                  <a:cubicBezTo>
                    <a:pt x="8658205" y="2086697"/>
                    <a:pt x="8662015" y="2048572"/>
                    <a:pt x="8655665" y="2022486"/>
                  </a:cubicBezTo>
                  <a:cubicBezTo>
                    <a:pt x="8655665" y="2020479"/>
                    <a:pt x="8655665" y="2019476"/>
                    <a:pt x="8656935" y="2018473"/>
                  </a:cubicBezTo>
                  <a:lnTo>
                    <a:pt x="8659475" y="2017469"/>
                  </a:lnTo>
                  <a:lnTo>
                    <a:pt x="8659475" y="2013456"/>
                  </a:lnTo>
                  <a:cubicBezTo>
                    <a:pt x="8658205" y="2003423"/>
                    <a:pt x="8658205" y="1988373"/>
                    <a:pt x="8656935" y="1972321"/>
                  </a:cubicBezTo>
                  <a:cubicBezTo>
                    <a:pt x="8655665" y="1940215"/>
                    <a:pt x="8653125" y="1904096"/>
                    <a:pt x="8650585" y="1887040"/>
                  </a:cubicBezTo>
                  <a:cubicBezTo>
                    <a:pt x="8650585" y="1885034"/>
                    <a:pt x="8651855" y="1883027"/>
                    <a:pt x="8651855" y="1882024"/>
                  </a:cubicBezTo>
                  <a:cubicBezTo>
                    <a:pt x="8651855" y="1881020"/>
                    <a:pt x="8651855" y="1880017"/>
                    <a:pt x="8653125" y="1880017"/>
                  </a:cubicBezTo>
                  <a:lnTo>
                    <a:pt x="8648045" y="1878010"/>
                  </a:lnTo>
                  <a:lnTo>
                    <a:pt x="8654395" y="1879014"/>
                  </a:lnTo>
                  <a:lnTo>
                    <a:pt x="8655665" y="1878010"/>
                  </a:lnTo>
                  <a:lnTo>
                    <a:pt x="8655665" y="1877007"/>
                  </a:lnTo>
                  <a:cubicBezTo>
                    <a:pt x="8662015" y="1853931"/>
                    <a:pt x="8659475" y="1805773"/>
                    <a:pt x="8656935" y="1762631"/>
                  </a:cubicBezTo>
                  <a:cubicBezTo>
                    <a:pt x="8655665" y="1730525"/>
                    <a:pt x="8653125" y="1690393"/>
                    <a:pt x="8656935" y="1682367"/>
                  </a:cubicBezTo>
                  <a:lnTo>
                    <a:pt x="8660745" y="1682367"/>
                  </a:lnTo>
                  <a:lnTo>
                    <a:pt x="8659475" y="1605112"/>
                  </a:lnTo>
                  <a:lnTo>
                    <a:pt x="8665825" y="1605112"/>
                  </a:lnTo>
                  <a:cubicBezTo>
                    <a:pt x="8665825" y="1597086"/>
                    <a:pt x="8667095" y="1588056"/>
                    <a:pt x="8667095" y="1580030"/>
                  </a:cubicBezTo>
                  <a:lnTo>
                    <a:pt x="8668365" y="1582036"/>
                  </a:lnTo>
                  <a:lnTo>
                    <a:pt x="8667095" y="1568994"/>
                  </a:lnTo>
                  <a:lnTo>
                    <a:pt x="8667095" y="1566987"/>
                  </a:lnTo>
                  <a:lnTo>
                    <a:pt x="8663285" y="1491739"/>
                  </a:lnTo>
                  <a:lnTo>
                    <a:pt x="8655665" y="1491739"/>
                  </a:lnTo>
                  <a:cubicBezTo>
                    <a:pt x="8654395" y="1486723"/>
                    <a:pt x="8654395" y="1481706"/>
                    <a:pt x="8653125" y="1477693"/>
                  </a:cubicBezTo>
                  <a:lnTo>
                    <a:pt x="8654395" y="1478697"/>
                  </a:lnTo>
                  <a:lnTo>
                    <a:pt x="8655665" y="1462644"/>
                  </a:lnTo>
                  <a:cubicBezTo>
                    <a:pt x="8656935" y="1446591"/>
                    <a:pt x="8656935" y="1433548"/>
                    <a:pt x="8656935" y="1421508"/>
                  </a:cubicBezTo>
                  <a:cubicBezTo>
                    <a:pt x="8659475" y="1415488"/>
                    <a:pt x="8662015" y="1409469"/>
                    <a:pt x="8663285" y="1402446"/>
                  </a:cubicBezTo>
                  <a:lnTo>
                    <a:pt x="8664555" y="1399436"/>
                  </a:lnTo>
                  <a:lnTo>
                    <a:pt x="8660745" y="1397429"/>
                  </a:lnTo>
                  <a:cubicBezTo>
                    <a:pt x="8660745" y="1396426"/>
                    <a:pt x="8658205" y="1392413"/>
                    <a:pt x="8656935" y="1374353"/>
                  </a:cubicBezTo>
                  <a:cubicBezTo>
                    <a:pt x="8656935" y="1350274"/>
                    <a:pt x="8654395" y="1331211"/>
                    <a:pt x="8650585" y="1299106"/>
                  </a:cubicBezTo>
                  <a:lnTo>
                    <a:pt x="8660745" y="1270010"/>
                  </a:lnTo>
                  <a:cubicBezTo>
                    <a:pt x="8664555" y="1258973"/>
                    <a:pt x="8664555" y="1255963"/>
                    <a:pt x="8664555" y="1250947"/>
                  </a:cubicBezTo>
                  <a:cubicBezTo>
                    <a:pt x="8664555" y="1246934"/>
                    <a:pt x="8664555" y="1240914"/>
                    <a:pt x="8668365" y="1223858"/>
                  </a:cubicBezTo>
                  <a:lnTo>
                    <a:pt x="8664555" y="1222854"/>
                  </a:lnTo>
                  <a:cubicBezTo>
                    <a:pt x="8663285" y="1216835"/>
                    <a:pt x="8663285" y="1193759"/>
                    <a:pt x="8663285" y="1178709"/>
                  </a:cubicBezTo>
                  <a:cubicBezTo>
                    <a:pt x="8663285" y="1148610"/>
                    <a:pt x="8663285" y="1137574"/>
                    <a:pt x="8660745" y="1134564"/>
                  </a:cubicBezTo>
                  <a:cubicBezTo>
                    <a:pt x="8663285" y="1120518"/>
                    <a:pt x="8664555" y="1107475"/>
                    <a:pt x="8664555" y="1093429"/>
                  </a:cubicBezTo>
                  <a:cubicBezTo>
                    <a:pt x="8664555" y="1077376"/>
                    <a:pt x="8664555" y="1060320"/>
                    <a:pt x="8669635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594705" y="546100"/>
                  </a:moveTo>
                  <a:lnTo>
                    <a:pt x="8595975" y="577850"/>
                  </a:lnTo>
                  <a:lnTo>
                    <a:pt x="8587085" y="563880"/>
                  </a:lnTo>
                  <a:lnTo>
                    <a:pt x="8589625" y="591820"/>
                  </a:lnTo>
                  <a:cubicBezTo>
                    <a:pt x="8594705" y="647700"/>
                    <a:pt x="8593435" y="669290"/>
                    <a:pt x="8592165" y="718820"/>
                  </a:cubicBezTo>
                  <a:lnTo>
                    <a:pt x="8590895" y="741680"/>
                  </a:lnTo>
                  <a:lnTo>
                    <a:pt x="8588355" y="762000"/>
                  </a:lnTo>
                  <a:cubicBezTo>
                    <a:pt x="8585815" y="786130"/>
                    <a:pt x="8585815" y="817880"/>
                    <a:pt x="8587085" y="843280"/>
                  </a:cubicBezTo>
                  <a:lnTo>
                    <a:pt x="8583275" y="843280"/>
                  </a:lnTo>
                  <a:lnTo>
                    <a:pt x="8583275" y="879725"/>
                  </a:lnTo>
                  <a:lnTo>
                    <a:pt x="8587085" y="879725"/>
                  </a:lnTo>
                  <a:lnTo>
                    <a:pt x="8592165" y="935910"/>
                  </a:lnTo>
                  <a:lnTo>
                    <a:pt x="8587085" y="935910"/>
                  </a:lnTo>
                  <a:cubicBezTo>
                    <a:pt x="8587085" y="940927"/>
                    <a:pt x="8587085" y="944940"/>
                    <a:pt x="8588355" y="949956"/>
                  </a:cubicBezTo>
                  <a:lnTo>
                    <a:pt x="8579465" y="949956"/>
                  </a:lnTo>
                  <a:lnTo>
                    <a:pt x="8579465" y="951963"/>
                  </a:lnTo>
                  <a:lnTo>
                    <a:pt x="8584545" y="1032227"/>
                  </a:lnTo>
                  <a:cubicBezTo>
                    <a:pt x="8583275" y="1035237"/>
                    <a:pt x="8583275" y="1040254"/>
                    <a:pt x="8582005" y="1047277"/>
                  </a:cubicBezTo>
                  <a:cubicBezTo>
                    <a:pt x="8580735" y="1053297"/>
                    <a:pt x="8579465" y="1062326"/>
                    <a:pt x="8578195" y="1064333"/>
                  </a:cubicBezTo>
                  <a:lnTo>
                    <a:pt x="8576925" y="1064333"/>
                  </a:lnTo>
                  <a:cubicBezTo>
                    <a:pt x="8575655" y="1086405"/>
                    <a:pt x="8576925" y="1112491"/>
                    <a:pt x="8579465" y="1140584"/>
                  </a:cubicBezTo>
                  <a:cubicBezTo>
                    <a:pt x="8582005" y="1172689"/>
                    <a:pt x="8584545" y="1206802"/>
                    <a:pt x="8582005" y="1238907"/>
                  </a:cubicBezTo>
                  <a:lnTo>
                    <a:pt x="8582005" y="1240914"/>
                  </a:lnTo>
                  <a:cubicBezTo>
                    <a:pt x="8583275" y="1243924"/>
                    <a:pt x="8583275" y="1251950"/>
                    <a:pt x="8584545" y="1261983"/>
                  </a:cubicBezTo>
                  <a:cubicBezTo>
                    <a:pt x="8584545" y="1278036"/>
                    <a:pt x="8583275" y="1293086"/>
                    <a:pt x="8583275" y="1309138"/>
                  </a:cubicBezTo>
                  <a:cubicBezTo>
                    <a:pt x="8582005" y="1348267"/>
                    <a:pt x="8579465" y="1389403"/>
                    <a:pt x="8584545" y="1438564"/>
                  </a:cubicBezTo>
                  <a:lnTo>
                    <a:pt x="8575655" y="1477693"/>
                  </a:lnTo>
                  <a:lnTo>
                    <a:pt x="8575655" y="1478696"/>
                  </a:lnTo>
                  <a:cubicBezTo>
                    <a:pt x="8575655" y="1493746"/>
                    <a:pt x="8576925" y="1498762"/>
                    <a:pt x="8583275" y="1499766"/>
                  </a:cubicBezTo>
                  <a:cubicBezTo>
                    <a:pt x="8585815" y="1499766"/>
                    <a:pt x="8587085" y="1499766"/>
                    <a:pt x="8589625" y="1497759"/>
                  </a:cubicBezTo>
                  <a:cubicBezTo>
                    <a:pt x="8589625" y="1502776"/>
                    <a:pt x="8589625" y="1507792"/>
                    <a:pt x="8590895" y="1515818"/>
                  </a:cubicBezTo>
                  <a:cubicBezTo>
                    <a:pt x="8592165" y="1536888"/>
                    <a:pt x="8590895" y="1544914"/>
                    <a:pt x="8590895" y="1548927"/>
                  </a:cubicBezTo>
                  <a:cubicBezTo>
                    <a:pt x="8589625" y="1548927"/>
                    <a:pt x="8588355" y="1548927"/>
                    <a:pt x="8585815" y="1549931"/>
                  </a:cubicBezTo>
                  <a:cubicBezTo>
                    <a:pt x="8582005" y="1551937"/>
                    <a:pt x="8580735" y="1555951"/>
                    <a:pt x="8580735" y="1560967"/>
                  </a:cubicBezTo>
                  <a:lnTo>
                    <a:pt x="8582005" y="1567990"/>
                  </a:lnTo>
                  <a:cubicBezTo>
                    <a:pt x="8585815" y="1590063"/>
                    <a:pt x="8589625" y="1619159"/>
                    <a:pt x="8589625" y="1652268"/>
                  </a:cubicBezTo>
                  <a:lnTo>
                    <a:pt x="8588355" y="1652268"/>
                  </a:lnTo>
                  <a:lnTo>
                    <a:pt x="8588355" y="1647251"/>
                  </a:lnTo>
                  <a:cubicBezTo>
                    <a:pt x="8587085" y="1626182"/>
                    <a:pt x="8585815" y="1624175"/>
                    <a:pt x="8579465" y="1624175"/>
                  </a:cubicBezTo>
                  <a:cubicBezTo>
                    <a:pt x="8571845" y="1624175"/>
                    <a:pt x="8571845" y="1628188"/>
                    <a:pt x="8569305" y="1646248"/>
                  </a:cubicBezTo>
                  <a:lnTo>
                    <a:pt x="8568035" y="1649258"/>
                  </a:lnTo>
                  <a:lnTo>
                    <a:pt x="8571845" y="1651264"/>
                  </a:lnTo>
                  <a:cubicBezTo>
                    <a:pt x="8578195" y="1657284"/>
                    <a:pt x="8578195" y="1702433"/>
                    <a:pt x="8578195" y="1736545"/>
                  </a:cubicBezTo>
                  <a:cubicBezTo>
                    <a:pt x="8578195" y="1795740"/>
                    <a:pt x="8580735" y="1819819"/>
                    <a:pt x="8587085" y="1826842"/>
                  </a:cubicBezTo>
                  <a:lnTo>
                    <a:pt x="8585815" y="1835872"/>
                  </a:lnTo>
                  <a:lnTo>
                    <a:pt x="8583275" y="1835872"/>
                  </a:lnTo>
                  <a:cubicBezTo>
                    <a:pt x="8579465" y="1864967"/>
                    <a:pt x="8582005" y="1876004"/>
                    <a:pt x="8585815" y="1889047"/>
                  </a:cubicBezTo>
                  <a:cubicBezTo>
                    <a:pt x="8589625" y="1901086"/>
                    <a:pt x="8593435" y="1915133"/>
                    <a:pt x="8592165" y="1951251"/>
                  </a:cubicBezTo>
                  <a:cubicBezTo>
                    <a:pt x="8590895" y="1964294"/>
                    <a:pt x="8590895" y="1973324"/>
                    <a:pt x="8589625" y="1977337"/>
                  </a:cubicBezTo>
                  <a:lnTo>
                    <a:pt x="8585815" y="1977337"/>
                  </a:lnTo>
                  <a:lnTo>
                    <a:pt x="8589625" y="2033522"/>
                  </a:lnTo>
                  <a:lnTo>
                    <a:pt x="8589625" y="2036532"/>
                  </a:lnTo>
                  <a:lnTo>
                    <a:pt x="8587085" y="2036532"/>
                  </a:lnTo>
                  <a:lnTo>
                    <a:pt x="8588355" y="2097733"/>
                  </a:lnTo>
                  <a:lnTo>
                    <a:pt x="8583275" y="2090710"/>
                  </a:lnTo>
                  <a:lnTo>
                    <a:pt x="8588355" y="2115793"/>
                  </a:lnTo>
                  <a:cubicBezTo>
                    <a:pt x="8589625" y="2122816"/>
                    <a:pt x="8592165" y="2134855"/>
                    <a:pt x="8593435" y="2145892"/>
                  </a:cubicBezTo>
                  <a:lnTo>
                    <a:pt x="8589625" y="2156928"/>
                  </a:lnTo>
                  <a:cubicBezTo>
                    <a:pt x="8580735" y="2180004"/>
                    <a:pt x="8582005" y="2191040"/>
                    <a:pt x="8583275" y="2208096"/>
                  </a:cubicBezTo>
                  <a:cubicBezTo>
                    <a:pt x="8584545" y="2215119"/>
                    <a:pt x="8584545" y="2223146"/>
                    <a:pt x="8585815" y="2234182"/>
                  </a:cubicBezTo>
                  <a:lnTo>
                    <a:pt x="8580735" y="2248156"/>
                  </a:lnTo>
                  <a:cubicBezTo>
                    <a:pt x="8579465" y="2251966"/>
                    <a:pt x="8579465" y="2254506"/>
                    <a:pt x="8578195" y="2258316"/>
                  </a:cubicBezTo>
                  <a:lnTo>
                    <a:pt x="8585815" y="2258316"/>
                  </a:lnTo>
                  <a:lnTo>
                    <a:pt x="8585815" y="2268476"/>
                  </a:lnTo>
                  <a:lnTo>
                    <a:pt x="8580735" y="2268476"/>
                  </a:lnTo>
                  <a:cubicBezTo>
                    <a:pt x="8578195" y="2281176"/>
                    <a:pt x="8576925" y="2302766"/>
                    <a:pt x="8575655" y="2330706"/>
                  </a:cubicBezTo>
                  <a:cubicBezTo>
                    <a:pt x="8574385" y="2351026"/>
                    <a:pt x="8574385" y="2372616"/>
                    <a:pt x="8571845" y="2398016"/>
                  </a:cubicBezTo>
                  <a:lnTo>
                    <a:pt x="8584545" y="2399286"/>
                  </a:lnTo>
                  <a:cubicBezTo>
                    <a:pt x="8585815" y="2396746"/>
                    <a:pt x="8585815" y="2390396"/>
                    <a:pt x="8587085" y="2384046"/>
                  </a:cubicBezTo>
                  <a:lnTo>
                    <a:pt x="8590895" y="2384046"/>
                  </a:lnTo>
                  <a:cubicBezTo>
                    <a:pt x="8590895" y="2391666"/>
                    <a:pt x="8592165" y="2400556"/>
                    <a:pt x="8593435" y="2409446"/>
                  </a:cubicBezTo>
                  <a:cubicBezTo>
                    <a:pt x="8588355" y="2415796"/>
                    <a:pt x="8588355" y="2433576"/>
                    <a:pt x="8589625" y="2471676"/>
                  </a:cubicBezTo>
                  <a:lnTo>
                    <a:pt x="8589625" y="2481836"/>
                  </a:lnTo>
                  <a:lnTo>
                    <a:pt x="8580735" y="2479296"/>
                  </a:lnTo>
                  <a:lnTo>
                    <a:pt x="8580735" y="2489456"/>
                  </a:lnTo>
                  <a:cubicBezTo>
                    <a:pt x="8582005" y="2519936"/>
                    <a:pt x="8584545" y="2528826"/>
                    <a:pt x="8587085" y="2540256"/>
                  </a:cubicBezTo>
                  <a:cubicBezTo>
                    <a:pt x="8588355" y="2545336"/>
                    <a:pt x="8589625" y="2551686"/>
                    <a:pt x="8590895" y="2560576"/>
                  </a:cubicBezTo>
                  <a:cubicBezTo>
                    <a:pt x="8589625" y="2607566"/>
                    <a:pt x="8584545" y="2620266"/>
                    <a:pt x="8579465" y="2630426"/>
                  </a:cubicBezTo>
                  <a:lnTo>
                    <a:pt x="8578195" y="2632966"/>
                  </a:lnTo>
                  <a:lnTo>
                    <a:pt x="8578195" y="2635506"/>
                  </a:lnTo>
                  <a:cubicBezTo>
                    <a:pt x="8578195" y="2664716"/>
                    <a:pt x="8578195" y="2668526"/>
                    <a:pt x="8584545" y="2669796"/>
                  </a:cubicBezTo>
                  <a:cubicBezTo>
                    <a:pt x="8587085" y="2669796"/>
                    <a:pt x="8588355" y="2669796"/>
                    <a:pt x="8589625" y="2668526"/>
                  </a:cubicBezTo>
                  <a:lnTo>
                    <a:pt x="8589625" y="2676146"/>
                  </a:lnTo>
                  <a:cubicBezTo>
                    <a:pt x="8587085" y="2742186"/>
                    <a:pt x="8589625" y="2790446"/>
                    <a:pt x="8593435" y="2864106"/>
                  </a:cubicBezTo>
                  <a:lnTo>
                    <a:pt x="8594705" y="2876806"/>
                  </a:lnTo>
                  <a:cubicBezTo>
                    <a:pt x="8588355" y="2876806"/>
                    <a:pt x="8588355" y="2883156"/>
                    <a:pt x="8587085" y="2885696"/>
                  </a:cubicBezTo>
                  <a:lnTo>
                    <a:pt x="8587085" y="2886966"/>
                  </a:lnTo>
                  <a:lnTo>
                    <a:pt x="8590895" y="2912366"/>
                  </a:lnTo>
                  <a:lnTo>
                    <a:pt x="8588355" y="2908556"/>
                  </a:lnTo>
                  <a:lnTo>
                    <a:pt x="8589625" y="2936496"/>
                  </a:lnTo>
                  <a:cubicBezTo>
                    <a:pt x="8590895" y="2953006"/>
                    <a:pt x="8592165" y="2956816"/>
                    <a:pt x="8594705" y="2960626"/>
                  </a:cubicBezTo>
                  <a:cubicBezTo>
                    <a:pt x="8595975" y="2963166"/>
                    <a:pt x="8598515" y="2965706"/>
                    <a:pt x="8599785" y="2996186"/>
                  </a:cubicBezTo>
                  <a:lnTo>
                    <a:pt x="8599785" y="2998726"/>
                  </a:lnTo>
                  <a:cubicBezTo>
                    <a:pt x="8602325" y="3005076"/>
                    <a:pt x="8601055" y="3020316"/>
                    <a:pt x="8599785" y="3030476"/>
                  </a:cubicBezTo>
                  <a:lnTo>
                    <a:pt x="8585815" y="3029206"/>
                  </a:lnTo>
                  <a:lnTo>
                    <a:pt x="8560415" y="3026666"/>
                  </a:lnTo>
                  <a:cubicBezTo>
                    <a:pt x="8540095" y="3025396"/>
                    <a:pt x="8521045" y="3026666"/>
                    <a:pt x="8505805" y="3027936"/>
                  </a:cubicBezTo>
                  <a:lnTo>
                    <a:pt x="8505805" y="3024126"/>
                  </a:lnTo>
                  <a:lnTo>
                    <a:pt x="8500725" y="3021586"/>
                  </a:lnTo>
                  <a:lnTo>
                    <a:pt x="8453735" y="3025396"/>
                  </a:lnTo>
                  <a:cubicBezTo>
                    <a:pt x="8409285" y="3027936"/>
                    <a:pt x="8401665" y="3029206"/>
                    <a:pt x="8355945" y="3034286"/>
                  </a:cubicBezTo>
                  <a:cubicBezTo>
                    <a:pt x="8329275" y="3031746"/>
                    <a:pt x="8302605" y="3030476"/>
                    <a:pt x="8275935" y="3030476"/>
                  </a:cubicBezTo>
                  <a:lnTo>
                    <a:pt x="8261965" y="3030476"/>
                  </a:lnTo>
                  <a:cubicBezTo>
                    <a:pt x="8251805" y="3029206"/>
                    <a:pt x="8239105" y="3027936"/>
                    <a:pt x="8222595" y="3027936"/>
                  </a:cubicBezTo>
                  <a:lnTo>
                    <a:pt x="8222595" y="3030476"/>
                  </a:lnTo>
                  <a:lnTo>
                    <a:pt x="8220055" y="3030476"/>
                  </a:lnTo>
                  <a:cubicBezTo>
                    <a:pt x="8218785" y="3029206"/>
                    <a:pt x="8217515" y="3029206"/>
                    <a:pt x="8216245" y="3027936"/>
                  </a:cubicBezTo>
                  <a:lnTo>
                    <a:pt x="8213705" y="3027936"/>
                  </a:lnTo>
                  <a:cubicBezTo>
                    <a:pt x="8202275" y="3030476"/>
                    <a:pt x="8189575" y="3031746"/>
                    <a:pt x="8174335" y="3033016"/>
                  </a:cubicBezTo>
                  <a:lnTo>
                    <a:pt x="8156555" y="3025396"/>
                  </a:lnTo>
                  <a:lnTo>
                    <a:pt x="8150205" y="3030476"/>
                  </a:lnTo>
                  <a:lnTo>
                    <a:pt x="8034635" y="3025396"/>
                  </a:lnTo>
                  <a:cubicBezTo>
                    <a:pt x="8016855" y="3027936"/>
                    <a:pt x="7999075" y="3029206"/>
                    <a:pt x="7982565" y="3031746"/>
                  </a:cubicBezTo>
                  <a:cubicBezTo>
                    <a:pt x="7957165" y="3031746"/>
                    <a:pt x="7933035" y="3030476"/>
                    <a:pt x="7907635" y="3030476"/>
                  </a:cubicBezTo>
                  <a:lnTo>
                    <a:pt x="7907635" y="3025396"/>
                  </a:lnTo>
                  <a:lnTo>
                    <a:pt x="7856835" y="3029206"/>
                  </a:lnTo>
                  <a:cubicBezTo>
                    <a:pt x="7847945" y="3029206"/>
                    <a:pt x="7840325" y="3029206"/>
                    <a:pt x="7830165" y="3027936"/>
                  </a:cubicBezTo>
                  <a:lnTo>
                    <a:pt x="7830165" y="3026666"/>
                  </a:lnTo>
                  <a:cubicBezTo>
                    <a:pt x="7748704" y="3022856"/>
                    <a:pt x="7607482" y="3021586"/>
                    <a:pt x="7441042" y="3021586"/>
                  </a:cubicBezTo>
                  <a:lnTo>
                    <a:pt x="7325038" y="3021586"/>
                  </a:lnTo>
                  <a:lnTo>
                    <a:pt x="7370431" y="3026666"/>
                  </a:lnTo>
                  <a:cubicBezTo>
                    <a:pt x="7340170" y="3026666"/>
                    <a:pt x="7319994" y="3025396"/>
                    <a:pt x="7294776" y="3025396"/>
                  </a:cubicBezTo>
                  <a:cubicBezTo>
                    <a:pt x="7279646" y="3025396"/>
                    <a:pt x="7264515" y="3024126"/>
                    <a:pt x="7249384" y="3024126"/>
                  </a:cubicBezTo>
                  <a:lnTo>
                    <a:pt x="7239297" y="3024126"/>
                  </a:lnTo>
                  <a:cubicBezTo>
                    <a:pt x="7224166" y="3025396"/>
                    <a:pt x="7203991" y="3026666"/>
                    <a:pt x="7193904" y="3029206"/>
                  </a:cubicBezTo>
                  <a:lnTo>
                    <a:pt x="7193904" y="3027936"/>
                  </a:lnTo>
                  <a:cubicBezTo>
                    <a:pt x="7077901" y="3024126"/>
                    <a:pt x="6997202" y="3025396"/>
                    <a:pt x="6931635" y="3029206"/>
                  </a:cubicBezTo>
                  <a:lnTo>
                    <a:pt x="6921548" y="3029206"/>
                  </a:lnTo>
                  <a:cubicBezTo>
                    <a:pt x="6679454" y="3029206"/>
                    <a:pt x="6407097" y="3029206"/>
                    <a:pt x="6346574" y="3021586"/>
                  </a:cubicBezTo>
                  <a:lnTo>
                    <a:pt x="6336486" y="3021586"/>
                  </a:lnTo>
                  <a:cubicBezTo>
                    <a:pt x="6250744" y="3021586"/>
                    <a:pt x="6225526" y="3021586"/>
                    <a:pt x="6220483" y="3027936"/>
                  </a:cubicBezTo>
                  <a:lnTo>
                    <a:pt x="6180134" y="3027936"/>
                  </a:lnTo>
                  <a:lnTo>
                    <a:pt x="6114566" y="3024126"/>
                  </a:lnTo>
                  <a:lnTo>
                    <a:pt x="6054043" y="3029206"/>
                  </a:lnTo>
                  <a:cubicBezTo>
                    <a:pt x="6023781" y="3029206"/>
                    <a:pt x="5993519" y="3029206"/>
                    <a:pt x="5973344" y="3027936"/>
                  </a:cubicBezTo>
                  <a:lnTo>
                    <a:pt x="5973344" y="3019046"/>
                  </a:lnTo>
                  <a:cubicBezTo>
                    <a:pt x="5847254" y="3016506"/>
                    <a:pt x="5660639" y="3017776"/>
                    <a:pt x="5524461" y="3019046"/>
                  </a:cubicBezTo>
                  <a:cubicBezTo>
                    <a:pt x="5463938" y="3019046"/>
                    <a:pt x="5408457" y="3020316"/>
                    <a:pt x="5378195" y="3020316"/>
                  </a:cubicBezTo>
                  <a:lnTo>
                    <a:pt x="5378195" y="3022856"/>
                  </a:lnTo>
                  <a:lnTo>
                    <a:pt x="4964618" y="3022856"/>
                  </a:lnTo>
                  <a:lnTo>
                    <a:pt x="4964618" y="3020316"/>
                  </a:lnTo>
                  <a:cubicBezTo>
                    <a:pt x="4949487" y="3021586"/>
                    <a:pt x="4934356" y="3021586"/>
                    <a:pt x="4924269" y="3022856"/>
                  </a:cubicBezTo>
                  <a:lnTo>
                    <a:pt x="4788090" y="3022856"/>
                  </a:lnTo>
                  <a:cubicBezTo>
                    <a:pt x="4429993" y="3022856"/>
                    <a:pt x="4056764" y="3022856"/>
                    <a:pt x="3728928" y="3026666"/>
                  </a:cubicBezTo>
                  <a:lnTo>
                    <a:pt x="3708753" y="3026666"/>
                  </a:lnTo>
                  <a:cubicBezTo>
                    <a:pt x="3673447" y="3026666"/>
                    <a:pt x="3643186" y="3027936"/>
                    <a:pt x="3607881" y="3027936"/>
                  </a:cubicBezTo>
                  <a:lnTo>
                    <a:pt x="3436397" y="3030476"/>
                  </a:lnTo>
                  <a:lnTo>
                    <a:pt x="3471702" y="3033016"/>
                  </a:lnTo>
                  <a:lnTo>
                    <a:pt x="3396047" y="3033016"/>
                  </a:lnTo>
                  <a:cubicBezTo>
                    <a:pt x="3370830" y="3029206"/>
                    <a:pt x="3325437" y="3026666"/>
                    <a:pt x="3295175" y="3024126"/>
                  </a:cubicBezTo>
                  <a:lnTo>
                    <a:pt x="3290131" y="3030476"/>
                  </a:lnTo>
                  <a:lnTo>
                    <a:pt x="3285088" y="3025396"/>
                  </a:lnTo>
                  <a:cubicBezTo>
                    <a:pt x="3269957" y="3026666"/>
                    <a:pt x="3174128" y="3025396"/>
                    <a:pt x="3093429" y="3025396"/>
                  </a:cubicBezTo>
                  <a:lnTo>
                    <a:pt x="2861422" y="3025396"/>
                  </a:lnTo>
                  <a:lnTo>
                    <a:pt x="2861422" y="3029206"/>
                  </a:lnTo>
                  <a:cubicBezTo>
                    <a:pt x="2841248" y="3029206"/>
                    <a:pt x="2826117" y="3029206"/>
                    <a:pt x="2805942" y="3030476"/>
                  </a:cubicBezTo>
                  <a:lnTo>
                    <a:pt x="2800899" y="3030476"/>
                  </a:lnTo>
                  <a:cubicBezTo>
                    <a:pt x="2745419" y="3031746"/>
                    <a:pt x="2684895" y="3033016"/>
                    <a:pt x="2614284" y="3034286"/>
                  </a:cubicBezTo>
                  <a:cubicBezTo>
                    <a:pt x="2619328" y="3033016"/>
                    <a:pt x="2619328" y="3031746"/>
                    <a:pt x="2624372" y="3030476"/>
                  </a:cubicBezTo>
                  <a:cubicBezTo>
                    <a:pt x="2629415" y="3024126"/>
                    <a:pt x="2599154" y="3020316"/>
                    <a:pt x="2584023" y="3019046"/>
                  </a:cubicBezTo>
                  <a:lnTo>
                    <a:pt x="2573935" y="3019046"/>
                  </a:lnTo>
                  <a:cubicBezTo>
                    <a:pt x="2437757" y="3017776"/>
                    <a:pt x="2412539" y="3019046"/>
                    <a:pt x="2392365" y="3022856"/>
                  </a:cubicBezTo>
                  <a:cubicBezTo>
                    <a:pt x="2387321" y="3024126"/>
                    <a:pt x="2372190" y="3025396"/>
                    <a:pt x="2261230" y="3024126"/>
                  </a:cubicBezTo>
                  <a:lnTo>
                    <a:pt x="2251143" y="3024126"/>
                  </a:lnTo>
                  <a:cubicBezTo>
                    <a:pt x="2236012" y="3025396"/>
                    <a:pt x="2225925" y="3026666"/>
                    <a:pt x="2220881" y="3027936"/>
                  </a:cubicBezTo>
                  <a:cubicBezTo>
                    <a:pt x="2089747" y="3029206"/>
                    <a:pt x="2044354" y="3030476"/>
                    <a:pt x="2009048" y="3031746"/>
                  </a:cubicBezTo>
                  <a:lnTo>
                    <a:pt x="1882957" y="3029206"/>
                  </a:lnTo>
                  <a:cubicBezTo>
                    <a:pt x="1837565" y="3027936"/>
                    <a:pt x="1812347" y="3027936"/>
                    <a:pt x="1797216" y="3026666"/>
                  </a:cubicBezTo>
                  <a:lnTo>
                    <a:pt x="1797216" y="3017776"/>
                  </a:lnTo>
                  <a:lnTo>
                    <a:pt x="1197023" y="3015236"/>
                  </a:lnTo>
                  <a:lnTo>
                    <a:pt x="1212154" y="3020316"/>
                  </a:lnTo>
                  <a:cubicBezTo>
                    <a:pt x="1171805" y="3021586"/>
                    <a:pt x="1091107" y="3024126"/>
                    <a:pt x="1035627" y="3024126"/>
                  </a:cubicBezTo>
                  <a:cubicBezTo>
                    <a:pt x="1010409" y="3024126"/>
                    <a:pt x="985191" y="3025396"/>
                    <a:pt x="96501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19623" y="83820"/>
                    <a:pt x="1060844" y="85090"/>
                    <a:pt x="1227284" y="85090"/>
                  </a:cubicBezTo>
                  <a:lnTo>
                    <a:pt x="1343288" y="85090"/>
                  </a:lnTo>
                  <a:lnTo>
                    <a:pt x="1297895" y="80010"/>
                  </a:lnTo>
                  <a:cubicBezTo>
                    <a:pt x="1328157" y="80010"/>
                    <a:pt x="1348332" y="81280"/>
                    <a:pt x="1373550" y="81280"/>
                  </a:cubicBezTo>
                  <a:cubicBezTo>
                    <a:pt x="1388681" y="81280"/>
                    <a:pt x="1403812" y="82550"/>
                    <a:pt x="1418942" y="82550"/>
                  </a:cubicBezTo>
                  <a:lnTo>
                    <a:pt x="1429030" y="82550"/>
                  </a:lnTo>
                  <a:cubicBezTo>
                    <a:pt x="1444161" y="81280"/>
                    <a:pt x="1464335" y="80010"/>
                    <a:pt x="1474422" y="77470"/>
                  </a:cubicBezTo>
                  <a:lnTo>
                    <a:pt x="1474422" y="78740"/>
                  </a:lnTo>
                  <a:cubicBezTo>
                    <a:pt x="1590426" y="83820"/>
                    <a:pt x="1671124" y="82550"/>
                    <a:pt x="1736691" y="78740"/>
                  </a:cubicBezTo>
                  <a:lnTo>
                    <a:pt x="1746779" y="78740"/>
                  </a:lnTo>
                  <a:cubicBezTo>
                    <a:pt x="1988873" y="78740"/>
                    <a:pt x="2261229" y="78740"/>
                    <a:pt x="2321753" y="86360"/>
                  </a:cubicBezTo>
                  <a:lnTo>
                    <a:pt x="2331840" y="86360"/>
                  </a:lnTo>
                  <a:cubicBezTo>
                    <a:pt x="2422626" y="86360"/>
                    <a:pt x="2442800" y="86360"/>
                    <a:pt x="2447844" y="80010"/>
                  </a:cubicBezTo>
                  <a:lnTo>
                    <a:pt x="2488193" y="80010"/>
                  </a:lnTo>
                  <a:lnTo>
                    <a:pt x="2553760" y="83820"/>
                  </a:lnTo>
                  <a:lnTo>
                    <a:pt x="2614284" y="78740"/>
                  </a:lnTo>
                  <a:cubicBezTo>
                    <a:pt x="2644546" y="78740"/>
                    <a:pt x="2674807" y="78740"/>
                    <a:pt x="2694982" y="80010"/>
                  </a:cubicBezTo>
                  <a:lnTo>
                    <a:pt x="2694982" y="88900"/>
                  </a:lnTo>
                  <a:cubicBezTo>
                    <a:pt x="2821073" y="91440"/>
                    <a:pt x="3007687" y="90170"/>
                    <a:pt x="3143865" y="88900"/>
                  </a:cubicBezTo>
                  <a:cubicBezTo>
                    <a:pt x="3204389" y="88900"/>
                    <a:pt x="3259869" y="87630"/>
                    <a:pt x="3290131" y="87630"/>
                  </a:cubicBezTo>
                  <a:lnTo>
                    <a:pt x="3290131" y="85090"/>
                  </a:lnTo>
                  <a:lnTo>
                    <a:pt x="3703709" y="85090"/>
                  </a:lnTo>
                  <a:lnTo>
                    <a:pt x="3703709" y="87630"/>
                  </a:lnTo>
                  <a:cubicBezTo>
                    <a:pt x="3718839" y="86360"/>
                    <a:pt x="3733971" y="86360"/>
                    <a:pt x="3744058" y="85090"/>
                  </a:cubicBezTo>
                  <a:lnTo>
                    <a:pt x="3880236" y="85090"/>
                  </a:lnTo>
                  <a:cubicBezTo>
                    <a:pt x="4238334" y="85090"/>
                    <a:pt x="4611562" y="85090"/>
                    <a:pt x="4939399" y="81280"/>
                  </a:cubicBezTo>
                  <a:lnTo>
                    <a:pt x="4959574" y="81280"/>
                  </a:lnTo>
                  <a:cubicBezTo>
                    <a:pt x="4994879" y="81280"/>
                    <a:pt x="5025141" y="80010"/>
                    <a:pt x="5060447" y="80010"/>
                  </a:cubicBezTo>
                  <a:lnTo>
                    <a:pt x="5231929" y="77470"/>
                  </a:lnTo>
                  <a:lnTo>
                    <a:pt x="5196624" y="74930"/>
                  </a:lnTo>
                  <a:lnTo>
                    <a:pt x="5272279" y="74930"/>
                  </a:lnTo>
                  <a:cubicBezTo>
                    <a:pt x="5297497" y="78740"/>
                    <a:pt x="5342889" y="81280"/>
                    <a:pt x="5373151" y="83820"/>
                  </a:cubicBezTo>
                  <a:lnTo>
                    <a:pt x="5378195" y="77470"/>
                  </a:lnTo>
                  <a:lnTo>
                    <a:pt x="5383238" y="82550"/>
                  </a:lnTo>
                  <a:cubicBezTo>
                    <a:pt x="5398370" y="81280"/>
                    <a:pt x="5494198" y="82550"/>
                    <a:pt x="5574897" y="82550"/>
                  </a:cubicBezTo>
                  <a:lnTo>
                    <a:pt x="5806904" y="82550"/>
                  </a:lnTo>
                  <a:lnTo>
                    <a:pt x="5806904" y="78740"/>
                  </a:lnTo>
                  <a:cubicBezTo>
                    <a:pt x="5827078" y="78740"/>
                    <a:pt x="5842210" y="78740"/>
                    <a:pt x="5862384" y="77470"/>
                  </a:cubicBezTo>
                  <a:lnTo>
                    <a:pt x="5867428" y="77470"/>
                  </a:lnTo>
                  <a:cubicBezTo>
                    <a:pt x="5922907" y="76200"/>
                    <a:pt x="5983432" y="74930"/>
                    <a:pt x="6054042" y="73660"/>
                  </a:cubicBezTo>
                  <a:cubicBezTo>
                    <a:pt x="6048998" y="74930"/>
                    <a:pt x="6048998" y="76200"/>
                    <a:pt x="6043955" y="77470"/>
                  </a:cubicBezTo>
                  <a:cubicBezTo>
                    <a:pt x="6038911" y="83820"/>
                    <a:pt x="6069173" y="87630"/>
                    <a:pt x="6084304" y="88900"/>
                  </a:cubicBezTo>
                  <a:lnTo>
                    <a:pt x="6094391" y="88900"/>
                  </a:lnTo>
                  <a:cubicBezTo>
                    <a:pt x="6230569" y="90170"/>
                    <a:pt x="6255788" y="88900"/>
                    <a:pt x="6275962" y="85090"/>
                  </a:cubicBezTo>
                  <a:cubicBezTo>
                    <a:pt x="6281006" y="83820"/>
                    <a:pt x="6291093" y="82550"/>
                    <a:pt x="6407097" y="83820"/>
                  </a:cubicBezTo>
                  <a:lnTo>
                    <a:pt x="6417183" y="83820"/>
                  </a:lnTo>
                  <a:cubicBezTo>
                    <a:pt x="6432315" y="82550"/>
                    <a:pt x="6442402" y="81280"/>
                    <a:pt x="6447446" y="80010"/>
                  </a:cubicBezTo>
                  <a:cubicBezTo>
                    <a:pt x="6578580" y="78740"/>
                    <a:pt x="6623973" y="77470"/>
                    <a:pt x="6659278" y="76200"/>
                  </a:cubicBezTo>
                  <a:lnTo>
                    <a:pt x="6785369" y="78740"/>
                  </a:lnTo>
                  <a:cubicBezTo>
                    <a:pt x="6830761" y="80010"/>
                    <a:pt x="6855980" y="80010"/>
                    <a:pt x="6871111" y="81280"/>
                  </a:cubicBezTo>
                  <a:lnTo>
                    <a:pt x="6871111" y="90170"/>
                  </a:lnTo>
                  <a:lnTo>
                    <a:pt x="7471304" y="92710"/>
                  </a:lnTo>
                  <a:lnTo>
                    <a:pt x="7451129" y="91440"/>
                  </a:lnTo>
                  <a:cubicBezTo>
                    <a:pt x="7491478" y="90170"/>
                    <a:pt x="7572177" y="87630"/>
                    <a:pt x="7627656" y="87630"/>
                  </a:cubicBezTo>
                  <a:cubicBezTo>
                    <a:pt x="7748704" y="85090"/>
                    <a:pt x="7799139" y="83820"/>
                    <a:pt x="7817465" y="81280"/>
                  </a:cubicBezTo>
                  <a:lnTo>
                    <a:pt x="7827625" y="81280"/>
                  </a:lnTo>
                  <a:lnTo>
                    <a:pt x="7830165" y="85090"/>
                  </a:lnTo>
                  <a:lnTo>
                    <a:pt x="7830165" y="63500"/>
                  </a:lnTo>
                  <a:lnTo>
                    <a:pt x="7832705" y="63500"/>
                  </a:lnTo>
                  <a:lnTo>
                    <a:pt x="7831435" y="85090"/>
                  </a:lnTo>
                  <a:lnTo>
                    <a:pt x="7835245" y="83820"/>
                  </a:lnTo>
                  <a:cubicBezTo>
                    <a:pt x="7841595" y="82550"/>
                    <a:pt x="7866995" y="81280"/>
                    <a:pt x="7893665" y="80010"/>
                  </a:cubicBezTo>
                  <a:lnTo>
                    <a:pt x="7893665" y="85090"/>
                  </a:lnTo>
                  <a:cubicBezTo>
                    <a:pt x="7917795" y="86360"/>
                    <a:pt x="7938115" y="85090"/>
                    <a:pt x="7958435" y="82550"/>
                  </a:cubicBezTo>
                  <a:cubicBezTo>
                    <a:pt x="7985105" y="80010"/>
                    <a:pt x="8011775" y="77470"/>
                    <a:pt x="8048605" y="82550"/>
                  </a:cubicBezTo>
                  <a:cubicBezTo>
                    <a:pt x="8057495" y="82550"/>
                    <a:pt x="8070195" y="85090"/>
                    <a:pt x="8082895" y="86360"/>
                  </a:cubicBezTo>
                  <a:cubicBezTo>
                    <a:pt x="8110835" y="90170"/>
                    <a:pt x="8120995" y="91440"/>
                    <a:pt x="8126075" y="86360"/>
                  </a:cubicBezTo>
                  <a:lnTo>
                    <a:pt x="8127345" y="85090"/>
                  </a:lnTo>
                  <a:cubicBezTo>
                    <a:pt x="8134965" y="85090"/>
                    <a:pt x="8142585" y="85090"/>
                    <a:pt x="8151475" y="83820"/>
                  </a:cubicBezTo>
                  <a:cubicBezTo>
                    <a:pt x="8174335" y="82550"/>
                    <a:pt x="8197195" y="81280"/>
                    <a:pt x="8223865" y="85090"/>
                  </a:cubicBezTo>
                  <a:lnTo>
                    <a:pt x="8226405" y="85090"/>
                  </a:lnTo>
                  <a:cubicBezTo>
                    <a:pt x="8227675" y="85090"/>
                    <a:pt x="8228945" y="85090"/>
                    <a:pt x="8228945" y="83820"/>
                  </a:cubicBezTo>
                  <a:lnTo>
                    <a:pt x="8242915" y="86360"/>
                  </a:lnTo>
                  <a:cubicBezTo>
                    <a:pt x="8255615" y="88900"/>
                    <a:pt x="8278475" y="87630"/>
                    <a:pt x="8298795" y="86360"/>
                  </a:cubicBezTo>
                  <a:cubicBezTo>
                    <a:pt x="8308955" y="86360"/>
                    <a:pt x="8320385" y="85090"/>
                    <a:pt x="8326735" y="85090"/>
                  </a:cubicBezTo>
                  <a:lnTo>
                    <a:pt x="8328005" y="90170"/>
                  </a:lnTo>
                  <a:cubicBezTo>
                    <a:pt x="8349595" y="83820"/>
                    <a:pt x="8376265" y="83820"/>
                    <a:pt x="8406745" y="85090"/>
                  </a:cubicBezTo>
                  <a:cubicBezTo>
                    <a:pt x="8430875" y="86360"/>
                    <a:pt x="8458815" y="86360"/>
                    <a:pt x="8488025" y="83820"/>
                  </a:cubicBezTo>
                  <a:lnTo>
                    <a:pt x="8484215" y="87630"/>
                  </a:lnTo>
                  <a:lnTo>
                    <a:pt x="8507075" y="85090"/>
                  </a:lnTo>
                  <a:cubicBezTo>
                    <a:pt x="8509615" y="85090"/>
                    <a:pt x="8512155" y="85090"/>
                    <a:pt x="8515965" y="83820"/>
                  </a:cubicBezTo>
                  <a:lnTo>
                    <a:pt x="8517235" y="90170"/>
                  </a:lnTo>
                  <a:cubicBezTo>
                    <a:pt x="8533745" y="88900"/>
                    <a:pt x="8550255" y="87630"/>
                    <a:pt x="8571845" y="88900"/>
                  </a:cubicBezTo>
                  <a:lnTo>
                    <a:pt x="8575655" y="88900"/>
                  </a:lnTo>
                  <a:lnTo>
                    <a:pt x="8585815" y="90170"/>
                  </a:lnTo>
                  <a:lnTo>
                    <a:pt x="8585815" y="109220"/>
                  </a:lnTo>
                  <a:lnTo>
                    <a:pt x="8598515" y="109220"/>
                  </a:lnTo>
                  <a:lnTo>
                    <a:pt x="8598515" y="115570"/>
                  </a:lnTo>
                  <a:cubicBezTo>
                    <a:pt x="8597245" y="129540"/>
                    <a:pt x="8595975" y="138430"/>
                    <a:pt x="8593435" y="148590"/>
                  </a:cubicBezTo>
                  <a:lnTo>
                    <a:pt x="8593435" y="151130"/>
                  </a:lnTo>
                  <a:cubicBezTo>
                    <a:pt x="8588355" y="176530"/>
                    <a:pt x="8584545" y="201930"/>
                    <a:pt x="8585815" y="271780"/>
                  </a:cubicBezTo>
                  <a:lnTo>
                    <a:pt x="8589625" y="271780"/>
                  </a:lnTo>
                  <a:cubicBezTo>
                    <a:pt x="8588355" y="293370"/>
                    <a:pt x="8587085" y="311150"/>
                    <a:pt x="8584545" y="321310"/>
                  </a:cubicBezTo>
                  <a:cubicBezTo>
                    <a:pt x="8584545" y="369570"/>
                    <a:pt x="8585815" y="372110"/>
                    <a:pt x="8592165" y="372110"/>
                  </a:cubicBezTo>
                  <a:cubicBezTo>
                    <a:pt x="8592165" y="384810"/>
                    <a:pt x="8593435" y="394970"/>
                    <a:pt x="8595975" y="407670"/>
                  </a:cubicBezTo>
                  <a:cubicBezTo>
                    <a:pt x="8597245" y="417830"/>
                    <a:pt x="8599785" y="429260"/>
                    <a:pt x="8599785" y="443230"/>
                  </a:cubicBezTo>
                  <a:lnTo>
                    <a:pt x="8594705" y="443230"/>
                  </a:lnTo>
                  <a:lnTo>
                    <a:pt x="8594705" y="449580"/>
                  </a:lnTo>
                  <a:cubicBezTo>
                    <a:pt x="8592165" y="513080"/>
                    <a:pt x="8595975" y="520700"/>
                    <a:pt x="8599785" y="528320"/>
                  </a:cubicBezTo>
                  <a:cubicBezTo>
                    <a:pt x="8601055" y="530860"/>
                    <a:pt x="8602325" y="534670"/>
                    <a:pt x="8603595" y="544830"/>
                  </a:cubicBezTo>
                  <a:lnTo>
                    <a:pt x="8594705" y="546100"/>
                  </a:lnTo>
                  <a:close/>
                  <a:moveTo>
                    <a:pt x="8598515" y="756920"/>
                  </a:moveTo>
                  <a:lnTo>
                    <a:pt x="8595975" y="751840"/>
                  </a:lnTo>
                  <a:lnTo>
                    <a:pt x="8597245" y="745490"/>
                  </a:lnTo>
                  <a:cubicBezTo>
                    <a:pt x="8598515" y="750570"/>
                    <a:pt x="8598515" y="754380"/>
                    <a:pt x="8598515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634075" y="628650"/>
                  </a:moveTo>
                  <a:lnTo>
                    <a:pt x="8634075" y="619760"/>
                  </a:lnTo>
                  <a:cubicBezTo>
                    <a:pt x="8634075" y="623570"/>
                    <a:pt x="8635345" y="626110"/>
                    <a:pt x="8635345" y="628650"/>
                  </a:cubicBezTo>
                  <a:lnTo>
                    <a:pt x="8634075" y="628650"/>
                  </a:lnTo>
                  <a:close/>
                  <a:moveTo>
                    <a:pt x="8663285" y="1223858"/>
                  </a:moveTo>
                  <a:lnTo>
                    <a:pt x="8659475" y="1222854"/>
                  </a:lnTo>
                  <a:cubicBezTo>
                    <a:pt x="8660745" y="1222854"/>
                    <a:pt x="8662015" y="1223858"/>
                    <a:pt x="8663285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2818212" y="4190406"/>
            <a:ext cx="4945843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何地發生糧食不足問題?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66704" y="6201959"/>
            <a:ext cx="5283748" cy="1889728"/>
            <a:chOff x="0" y="0"/>
            <a:chExt cx="8672175" cy="3101596"/>
          </a:xfrm>
        </p:grpSpPr>
        <p:sp>
          <p:nvSpPr>
            <p:cNvPr id="19" name="Freeform 19"/>
            <p:cNvSpPr/>
            <p:nvPr/>
          </p:nvSpPr>
          <p:spPr>
            <a:xfrm>
              <a:off x="0" y="-2540"/>
              <a:ext cx="8672175" cy="3104136"/>
            </a:xfrm>
            <a:custGeom>
              <a:avLst/>
              <a:gdLst/>
              <a:ahLst/>
              <a:cxnLst/>
              <a:rect l="l" t="t" r="r" b="b"/>
              <a:pathLst>
                <a:path w="8672175" h="3104136">
                  <a:moveTo>
                    <a:pt x="8669635" y="1039250"/>
                  </a:moveTo>
                  <a:lnTo>
                    <a:pt x="8672175" y="1027211"/>
                  </a:lnTo>
                  <a:lnTo>
                    <a:pt x="8665825" y="1030221"/>
                  </a:lnTo>
                  <a:lnTo>
                    <a:pt x="8665825" y="1011158"/>
                  </a:lnTo>
                  <a:cubicBezTo>
                    <a:pt x="8665825" y="1010155"/>
                    <a:pt x="8664555" y="1007145"/>
                    <a:pt x="8663285" y="1003131"/>
                  </a:cubicBezTo>
                  <a:lnTo>
                    <a:pt x="8663285" y="1001125"/>
                  </a:lnTo>
                  <a:lnTo>
                    <a:pt x="8662015" y="1001125"/>
                  </a:lnTo>
                  <a:cubicBezTo>
                    <a:pt x="8660745" y="997112"/>
                    <a:pt x="8656935" y="997112"/>
                    <a:pt x="8655665" y="997112"/>
                  </a:cubicBezTo>
                  <a:cubicBezTo>
                    <a:pt x="8655665" y="965006"/>
                    <a:pt x="8656935" y="931897"/>
                    <a:pt x="8658205" y="899791"/>
                  </a:cubicBezTo>
                  <a:cubicBezTo>
                    <a:pt x="8658205" y="890762"/>
                    <a:pt x="8659475" y="882735"/>
                    <a:pt x="8659475" y="873706"/>
                  </a:cubicBezTo>
                  <a:lnTo>
                    <a:pt x="8663285" y="873706"/>
                  </a:lnTo>
                  <a:lnTo>
                    <a:pt x="8663285" y="847090"/>
                  </a:lnTo>
                  <a:lnTo>
                    <a:pt x="8667095" y="847090"/>
                  </a:lnTo>
                  <a:lnTo>
                    <a:pt x="8667095" y="816610"/>
                  </a:lnTo>
                  <a:cubicBezTo>
                    <a:pt x="8669635" y="781050"/>
                    <a:pt x="8672175" y="726440"/>
                    <a:pt x="8669635" y="692150"/>
                  </a:cubicBezTo>
                  <a:cubicBezTo>
                    <a:pt x="8670905" y="674370"/>
                    <a:pt x="8668365" y="652780"/>
                    <a:pt x="8667095" y="641350"/>
                  </a:cubicBezTo>
                  <a:lnTo>
                    <a:pt x="8668365" y="641350"/>
                  </a:lnTo>
                  <a:lnTo>
                    <a:pt x="8664555" y="542290"/>
                  </a:lnTo>
                  <a:lnTo>
                    <a:pt x="8665825" y="541020"/>
                  </a:lnTo>
                  <a:lnTo>
                    <a:pt x="8665825" y="537210"/>
                  </a:lnTo>
                  <a:cubicBezTo>
                    <a:pt x="8665825" y="502920"/>
                    <a:pt x="8664555" y="468630"/>
                    <a:pt x="8664555" y="431800"/>
                  </a:cubicBezTo>
                  <a:cubicBezTo>
                    <a:pt x="8662015" y="361950"/>
                    <a:pt x="8660745" y="290830"/>
                    <a:pt x="8667095" y="213360"/>
                  </a:cubicBezTo>
                  <a:lnTo>
                    <a:pt x="8667095" y="207010"/>
                  </a:lnTo>
                  <a:cubicBezTo>
                    <a:pt x="8665825" y="191770"/>
                    <a:pt x="8665825" y="176530"/>
                    <a:pt x="8665825" y="158750"/>
                  </a:cubicBezTo>
                  <a:lnTo>
                    <a:pt x="8665825" y="80010"/>
                  </a:lnTo>
                  <a:lnTo>
                    <a:pt x="8670905" y="59690"/>
                  </a:lnTo>
                  <a:lnTo>
                    <a:pt x="8670905" y="8890"/>
                  </a:lnTo>
                  <a:lnTo>
                    <a:pt x="8664555" y="8890"/>
                  </a:lnTo>
                  <a:cubicBezTo>
                    <a:pt x="8626455" y="8890"/>
                    <a:pt x="8570575" y="7620"/>
                    <a:pt x="8555335" y="7620"/>
                  </a:cubicBezTo>
                  <a:cubicBezTo>
                    <a:pt x="8527395" y="7620"/>
                    <a:pt x="8512155" y="7620"/>
                    <a:pt x="8504535" y="8890"/>
                  </a:cubicBezTo>
                  <a:cubicBezTo>
                    <a:pt x="8471515" y="0"/>
                    <a:pt x="8392775" y="1270"/>
                    <a:pt x="8316575" y="3810"/>
                  </a:cubicBezTo>
                  <a:cubicBezTo>
                    <a:pt x="8278475" y="5080"/>
                    <a:pt x="8241645" y="5080"/>
                    <a:pt x="8216245" y="3810"/>
                  </a:cubicBezTo>
                  <a:lnTo>
                    <a:pt x="8212435" y="3810"/>
                  </a:lnTo>
                  <a:lnTo>
                    <a:pt x="8209895" y="10160"/>
                  </a:lnTo>
                  <a:cubicBezTo>
                    <a:pt x="8159095" y="10160"/>
                    <a:pt x="8109565" y="11430"/>
                    <a:pt x="8044795" y="13970"/>
                  </a:cubicBezTo>
                  <a:lnTo>
                    <a:pt x="8033365" y="13970"/>
                  </a:lnTo>
                  <a:lnTo>
                    <a:pt x="8034635" y="16510"/>
                  </a:lnTo>
                  <a:lnTo>
                    <a:pt x="8001615" y="16510"/>
                  </a:lnTo>
                  <a:lnTo>
                    <a:pt x="8001615" y="21590"/>
                  </a:lnTo>
                  <a:cubicBezTo>
                    <a:pt x="7978755" y="21590"/>
                    <a:pt x="7954625" y="20320"/>
                    <a:pt x="7927955" y="19050"/>
                  </a:cubicBezTo>
                  <a:cubicBezTo>
                    <a:pt x="7905095" y="17780"/>
                    <a:pt x="7882235" y="17780"/>
                    <a:pt x="7859375" y="16510"/>
                  </a:cubicBezTo>
                  <a:lnTo>
                    <a:pt x="7859375" y="15240"/>
                  </a:lnTo>
                  <a:cubicBezTo>
                    <a:pt x="7851755" y="13970"/>
                    <a:pt x="7842865" y="13970"/>
                    <a:pt x="7835245" y="12700"/>
                  </a:cubicBezTo>
                  <a:lnTo>
                    <a:pt x="7833975" y="44450"/>
                  </a:lnTo>
                  <a:lnTo>
                    <a:pt x="7830165" y="44450"/>
                  </a:lnTo>
                  <a:lnTo>
                    <a:pt x="7830165" y="13970"/>
                  </a:lnTo>
                  <a:cubicBezTo>
                    <a:pt x="7673049" y="10160"/>
                    <a:pt x="7466260" y="12700"/>
                    <a:pt x="7264514" y="15240"/>
                  </a:cubicBezTo>
                  <a:cubicBezTo>
                    <a:pt x="7057725" y="17780"/>
                    <a:pt x="6861024" y="20320"/>
                    <a:pt x="6679453" y="16510"/>
                  </a:cubicBezTo>
                  <a:cubicBezTo>
                    <a:pt x="6593711" y="17780"/>
                    <a:pt x="6528143" y="17780"/>
                    <a:pt x="6472664" y="16510"/>
                  </a:cubicBezTo>
                  <a:lnTo>
                    <a:pt x="6472664" y="15240"/>
                  </a:lnTo>
                  <a:lnTo>
                    <a:pt x="6301180" y="12700"/>
                  </a:lnTo>
                  <a:lnTo>
                    <a:pt x="6301180" y="16510"/>
                  </a:lnTo>
                  <a:cubicBezTo>
                    <a:pt x="6245701" y="16510"/>
                    <a:pt x="6185177" y="17780"/>
                    <a:pt x="6119609" y="17780"/>
                  </a:cubicBezTo>
                  <a:lnTo>
                    <a:pt x="6079260" y="12700"/>
                  </a:lnTo>
                  <a:lnTo>
                    <a:pt x="6054042" y="12700"/>
                  </a:lnTo>
                  <a:cubicBezTo>
                    <a:pt x="5988475" y="11430"/>
                    <a:pt x="5958213" y="11430"/>
                    <a:pt x="5948125" y="19050"/>
                  </a:cubicBezTo>
                  <a:lnTo>
                    <a:pt x="5948125" y="21590"/>
                  </a:lnTo>
                  <a:cubicBezTo>
                    <a:pt x="5922907" y="22860"/>
                    <a:pt x="5897689" y="22860"/>
                    <a:pt x="5877515" y="24130"/>
                  </a:cubicBezTo>
                  <a:cubicBezTo>
                    <a:pt x="5827078" y="19050"/>
                    <a:pt x="5761511" y="20320"/>
                    <a:pt x="5685857" y="20320"/>
                  </a:cubicBezTo>
                  <a:cubicBezTo>
                    <a:pt x="5610202" y="21590"/>
                    <a:pt x="5529504" y="21590"/>
                    <a:pt x="5474024" y="16510"/>
                  </a:cubicBezTo>
                  <a:lnTo>
                    <a:pt x="5468980" y="15240"/>
                  </a:lnTo>
                  <a:lnTo>
                    <a:pt x="5458893" y="15240"/>
                  </a:lnTo>
                  <a:cubicBezTo>
                    <a:pt x="5433675" y="16510"/>
                    <a:pt x="5332802" y="17780"/>
                    <a:pt x="5236973" y="19050"/>
                  </a:cubicBezTo>
                  <a:cubicBezTo>
                    <a:pt x="5146188" y="20320"/>
                    <a:pt x="5045315" y="21590"/>
                    <a:pt x="4964617" y="22860"/>
                  </a:cubicBezTo>
                  <a:cubicBezTo>
                    <a:pt x="4949487" y="20320"/>
                    <a:pt x="4919225" y="19050"/>
                    <a:pt x="4883919" y="19050"/>
                  </a:cubicBezTo>
                  <a:cubicBezTo>
                    <a:pt x="4767916" y="20320"/>
                    <a:pt x="4636781" y="21590"/>
                    <a:pt x="4475385" y="21590"/>
                  </a:cubicBezTo>
                  <a:lnTo>
                    <a:pt x="4470341" y="20320"/>
                  </a:lnTo>
                  <a:lnTo>
                    <a:pt x="4445123" y="21590"/>
                  </a:lnTo>
                  <a:cubicBezTo>
                    <a:pt x="4339206" y="21590"/>
                    <a:pt x="4233290" y="20320"/>
                    <a:pt x="4127374" y="20320"/>
                  </a:cubicBezTo>
                  <a:lnTo>
                    <a:pt x="4127374" y="17780"/>
                  </a:lnTo>
                  <a:cubicBezTo>
                    <a:pt x="4097112" y="19050"/>
                    <a:pt x="4066851" y="19050"/>
                    <a:pt x="4041632" y="20320"/>
                  </a:cubicBezTo>
                  <a:lnTo>
                    <a:pt x="4001283" y="20320"/>
                  </a:lnTo>
                  <a:cubicBezTo>
                    <a:pt x="3754145" y="19050"/>
                    <a:pt x="3496919" y="17780"/>
                    <a:pt x="3234651" y="17780"/>
                  </a:cubicBezTo>
                  <a:lnTo>
                    <a:pt x="3224563" y="17780"/>
                  </a:lnTo>
                  <a:lnTo>
                    <a:pt x="3209432" y="22860"/>
                  </a:lnTo>
                  <a:lnTo>
                    <a:pt x="3209432" y="27940"/>
                  </a:lnTo>
                  <a:lnTo>
                    <a:pt x="3199345" y="27940"/>
                  </a:lnTo>
                  <a:lnTo>
                    <a:pt x="2886640" y="16510"/>
                  </a:lnTo>
                  <a:cubicBezTo>
                    <a:pt x="2841247" y="16510"/>
                    <a:pt x="2816029" y="19050"/>
                    <a:pt x="2785767" y="20320"/>
                  </a:cubicBezTo>
                  <a:cubicBezTo>
                    <a:pt x="2740375" y="22860"/>
                    <a:pt x="2700026" y="26670"/>
                    <a:pt x="2568891" y="21590"/>
                  </a:cubicBezTo>
                  <a:lnTo>
                    <a:pt x="2568891" y="24130"/>
                  </a:lnTo>
                  <a:lnTo>
                    <a:pt x="2251142" y="24130"/>
                  </a:lnTo>
                  <a:cubicBezTo>
                    <a:pt x="1882957" y="24130"/>
                    <a:pt x="1459292" y="24130"/>
                    <a:pt x="1131455" y="19050"/>
                  </a:cubicBezTo>
                  <a:lnTo>
                    <a:pt x="995277" y="17780"/>
                  </a:lnTo>
                  <a:lnTo>
                    <a:pt x="1050757" y="24130"/>
                  </a:lnTo>
                  <a:lnTo>
                    <a:pt x="1020495" y="24130"/>
                  </a:lnTo>
                  <a:cubicBezTo>
                    <a:pt x="88936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21368" y="3099056"/>
                  </a:lnTo>
                  <a:cubicBezTo>
                    <a:pt x="1217197" y="3099056"/>
                    <a:pt x="1307982" y="3097786"/>
                    <a:pt x="1403811" y="3096516"/>
                  </a:cubicBezTo>
                  <a:cubicBezTo>
                    <a:pt x="1610600" y="3093976"/>
                    <a:pt x="1807302" y="3091436"/>
                    <a:pt x="1988873" y="3095246"/>
                  </a:cubicBezTo>
                  <a:cubicBezTo>
                    <a:pt x="2074615" y="3093976"/>
                    <a:pt x="2140182" y="3093976"/>
                    <a:pt x="2195662" y="3095246"/>
                  </a:cubicBezTo>
                  <a:lnTo>
                    <a:pt x="2195662" y="3096516"/>
                  </a:lnTo>
                  <a:lnTo>
                    <a:pt x="2230967" y="3096516"/>
                  </a:lnTo>
                  <a:lnTo>
                    <a:pt x="2362102" y="3099056"/>
                  </a:lnTo>
                  <a:lnTo>
                    <a:pt x="2362102" y="3095246"/>
                  </a:lnTo>
                  <a:cubicBezTo>
                    <a:pt x="2417582" y="3095246"/>
                    <a:pt x="2478106" y="3093976"/>
                    <a:pt x="2543672" y="3093976"/>
                  </a:cubicBezTo>
                  <a:lnTo>
                    <a:pt x="2589065" y="3100326"/>
                  </a:lnTo>
                  <a:lnTo>
                    <a:pt x="2619327" y="3100326"/>
                  </a:lnTo>
                  <a:cubicBezTo>
                    <a:pt x="2684894" y="3101596"/>
                    <a:pt x="2715156" y="3101596"/>
                    <a:pt x="2725244" y="3093976"/>
                  </a:cubicBezTo>
                  <a:lnTo>
                    <a:pt x="2725244" y="3091436"/>
                  </a:lnTo>
                  <a:cubicBezTo>
                    <a:pt x="2750462" y="3090166"/>
                    <a:pt x="2775680" y="3090166"/>
                    <a:pt x="2795854" y="3088896"/>
                  </a:cubicBezTo>
                  <a:cubicBezTo>
                    <a:pt x="2846291" y="3093976"/>
                    <a:pt x="2911858" y="3092706"/>
                    <a:pt x="2987512" y="3092706"/>
                  </a:cubicBezTo>
                  <a:cubicBezTo>
                    <a:pt x="3063167" y="3091436"/>
                    <a:pt x="3143865" y="3091436"/>
                    <a:pt x="3199345" y="3096516"/>
                  </a:cubicBezTo>
                  <a:lnTo>
                    <a:pt x="3204389" y="3097786"/>
                  </a:lnTo>
                  <a:lnTo>
                    <a:pt x="3214476" y="3097786"/>
                  </a:lnTo>
                  <a:cubicBezTo>
                    <a:pt x="3239694" y="3096516"/>
                    <a:pt x="3340567" y="3095246"/>
                    <a:pt x="3436396" y="3093976"/>
                  </a:cubicBezTo>
                  <a:cubicBezTo>
                    <a:pt x="3527181" y="3092706"/>
                    <a:pt x="3628054" y="3091436"/>
                    <a:pt x="3708752" y="3090166"/>
                  </a:cubicBezTo>
                  <a:cubicBezTo>
                    <a:pt x="3723883" y="3092706"/>
                    <a:pt x="3759189" y="3093976"/>
                    <a:pt x="3789450" y="3093976"/>
                  </a:cubicBezTo>
                  <a:cubicBezTo>
                    <a:pt x="3905454" y="3092706"/>
                    <a:pt x="4036588" y="3091436"/>
                    <a:pt x="4197984" y="3091436"/>
                  </a:cubicBezTo>
                  <a:lnTo>
                    <a:pt x="4203029" y="3092706"/>
                  </a:lnTo>
                  <a:lnTo>
                    <a:pt x="4228247" y="3091436"/>
                  </a:lnTo>
                  <a:cubicBezTo>
                    <a:pt x="4334163" y="3091436"/>
                    <a:pt x="4440079" y="3092706"/>
                    <a:pt x="4545995" y="3092706"/>
                  </a:cubicBezTo>
                  <a:lnTo>
                    <a:pt x="4545995" y="3095246"/>
                  </a:lnTo>
                  <a:lnTo>
                    <a:pt x="4631737" y="3092706"/>
                  </a:lnTo>
                  <a:lnTo>
                    <a:pt x="4672086" y="3092706"/>
                  </a:lnTo>
                  <a:cubicBezTo>
                    <a:pt x="4919225" y="3093976"/>
                    <a:pt x="5176449" y="3095246"/>
                    <a:pt x="5438719" y="3095246"/>
                  </a:cubicBezTo>
                  <a:lnTo>
                    <a:pt x="5448806" y="3095246"/>
                  </a:lnTo>
                  <a:lnTo>
                    <a:pt x="5463937" y="3090166"/>
                  </a:lnTo>
                  <a:lnTo>
                    <a:pt x="5463937" y="3085086"/>
                  </a:lnTo>
                  <a:lnTo>
                    <a:pt x="5474024" y="3085086"/>
                  </a:lnTo>
                  <a:lnTo>
                    <a:pt x="5786729" y="3096516"/>
                  </a:lnTo>
                  <a:cubicBezTo>
                    <a:pt x="5832122" y="3096516"/>
                    <a:pt x="5857340" y="3093976"/>
                    <a:pt x="5887602" y="3092706"/>
                  </a:cubicBezTo>
                  <a:cubicBezTo>
                    <a:pt x="5932994" y="3090166"/>
                    <a:pt x="5973344" y="3086356"/>
                    <a:pt x="6104479" y="3091436"/>
                  </a:cubicBezTo>
                  <a:lnTo>
                    <a:pt x="6104479" y="3088896"/>
                  </a:lnTo>
                  <a:lnTo>
                    <a:pt x="6417183" y="3088896"/>
                  </a:lnTo>
                  <a:cubicBezTo>
                    <a:pt x="6785369" y="3088896"/>
                    <a:pt x="7209034" y="3088896"/>
                    <a:pt x="7536870" y="3093976"/>
                  </a:cubicBezTo>
                  <a:lnTo>
                    <a:pt x="7673048" y="3095246"/>
                  </a:lnTo>
                  <a:lnTo>
                    <a:pt x="7617568" y="3088896"/>
                  </a:lnTo>
                  <a:lnTo>
                    <a:pt x="7647830" y="3088896"/>
                  </a:lnTo>
                  <a:cubicBezTo>
                    <a:pt x="7773921" y="3091436"/>
                    <a:pt x="7822545" y="3092706"/>
                    <a:pt x="7830165" y="3088896"/>
                  </a:cubicBezTo>
                  <a:lnTo>
                    <a:pt x="7830165" y="3090166"/>
                  </a:lnTo>
                  <a:cubicBezTo>
                    <a:pt x="7831435" y="3090166"/>
                    <a:pt x="7831435" y="3090166"/>
                    <a:pt x="7832705" y="3088896"/>
                  </a:cubicBezTo>
                  <a:cubicBezTo>
                    <a:pt x="7833975" y="3088896"/>
                    <a:pt x="7835245" y="3090166"/>
                    <a:pt x="7837785" y="3090166"/>
                  </a:cubicBezTo>
                  <a:lnTo>
                    <a:pt x="7837785" y="3096516"/>
                  </a:lnTo>
                  <a:cubicBezTo>
                    <a:pt x="7873345" y="3095246"/>
                    <a:pt x="7902555" y="3095246"/>
                    <a:pt x="7927955" y="3096516"/>
                  </a:cubicBezTo>
                  <a:cubicBezTo>
                    <a:pt x="7957165" y="3097786"/>
                    <a:pt x="7983835" y="3097786"/>
                    <a:pt x="8011775" y="3095246"/>
                  </a:cubicBezTo>
                  <a:cubicBezTo>
                    <a:pt x="8013045" y="3096516"/>
                    <a:pt x="8014315" y="3099056"/>
                    <a:pt x="8018125" y="3100326"/>
                  </a:cubicBezTo>
                  <a:lnTo>
                    <a:pt x="8020665" y="3100326"/>
                  </a:lnTo>
                  <a:cubicBezTo>
                    <a:pt x="8024475" y="3100326"/>
                    <a:pt x="8027015" y="3099056"/>
                    <a:pt x="8029555" y="3099056"/>
                  </a:cubicBezTo>
                  <a:lnTo>
                    <a:pt x="8029555" y="3104136"/>
                  </a:lnTo>
                  <a:cubicBezTo>
                    <a:pt x="8098135" y="3104136"/>
                    <a:pt x="8119725" y="3096516"/>
                    <a:pt x="8129885" y="3090166"/>
                  </a:cubicBezTo>
                  <a:cubicBezTo>
                    <a:pt x="8184495" y="3091436"/>
                    <a:pt x="8232755" y="3093976"/>
                    <a:pt x="8279745" y="3097786"/>
                  </a:cubicBezTo>
                  <a:lnTo>
                    <a:pt x="8279745" y="3092706"/>
                  </a:lnTo>
                  <a:lnTo>
                    <a:pt x="8297525" y="3092706"/>
                  </a:lnTo>
                  <a:lnTo>
                    <a:pt x="8297525" y="3088896"/>
                  </a:lnTo>
                  <a:lnTo>
                    <a:pt x="8372455" y="3088896"/>
                  </a:lnTo>
                  <a:lnTo>
                    <a:pt x="8419445" y="3091436"/>
                  </a:lnTo>
                  <a:lnTo>
                    <a:pt x="8420715" y="3091436"/>
                  </a:lnTo>
                  <a:cubicBezTo>
                    <a:pt x="8430875" y="3087626"/>
                    <a:pt x="8465165" y="3087626"/>
                    <a:pt x="8496915" y="3087626"/>
                  </a:cubicBezTo>
                  <a:cubicBezTo>
                    <a:pt x="8524855" y="3087626"/>
                    <a:pt x="8550255" y="3087626"/>
                    <a:pt x="8561685" y="3085086"/>
                  </a:cubicBezTo>
                  <a:lnTo>
                    <a:pt x="8625185" y="3085086"/>
                  </a:lnTo>
                  <a:lnTo>
                    <a:pt x="8625185" y="3078736"/>
                  </a:lnTo>
                  <a:lnTo>
                    <a:pt x="8641695" y="3078736"/>
                  </a:lnTo>
                  <a:lnTo>
                    <a:pt x="8641695" y="3072386"/>
                  </a:lnTo>
                  <a:cubicBezTo>
                    <a:pt x="8641695" y="3062226"/>
                    <a:pt x="8641695" y="3050796"/>
                    <a:pt x="8642965" y="3038096"/>
                  </a:cubicBezTo>
                  <a:lnTo>
                    <a:pt x="8642965" y="3025396"/>
                  </a:lnTo>
                  <a:cubicBezTo>
                    <a:pt x="8642965" y="3015236"/>
                    <a:pt x="8642965" y="3007616"/>
                    <a:pt x="8644235" y="2998726"/>
                  </a:cubicBezTo>
                  <a:lnTo>
                    <a:pt x="8645505" y="2982216"/>
                  </a:lnTo>
                  <a:cubicBezTo>
                    <a:pt x="8649315" y="2918716"/>
                    <a:pt x="8648045" y="2904746"/>
                    <a:pt x="8648045" y="2890776"/>
                  </a:cubicBezTo>
                  <a:cubicBezTo>
                    <a:pt x="8646775" y="2876806"/>
                    <a:pt x="8646775" y="2864106"/>
                    <a:pt x="8650585" y="2801876"/>
                  </a:cubicBezTo>
                  <a:lnTo>
                    <a:pt x="8651855" y="2784096"/>
                  </a:lnTo>
                  <a:lnTo>
                    <a:pt x="8640425" y="2796796"/>
                  </a:lnTo>
                  <a:cubicBezTo>
                    <a:pt x="8639155" y="2784096"/>
                    <a:pt x="8641695" y="2756156"/>
                    <a:pt x="8642965" y="2734566"/>
                  </a:cubicBezTo>
                  <a:cubicBezTo>
                    <a:pt x="8645505" y="2701546"/>
                    <a:pt x="8649315" y="2663446"/>
                    <a:pt x="8646775" y="2629156"/>
                  </a:cubicBezTo>
                  <a:lnTo>
                    <a:pt x="8655665" y="2657096"/>
                  </a:lnTo>
                  <a:lnTo>
                    <a:pt x="8654395" y="2610106"/>
                  </a:lnTo>
                  <a:cubicBezTo>
                    <a:pt x="8654395" y="2594866"/>
                    <a:pt x="8653125" y="2578356"/>
                    <a:pt x="8653125" y="2561846"/>
                  </a:cubicBezTo>
                  <a:cubicBezTo>
                    <a:pt x="8655665" y="2549146"/>
                    <a:pt x="8658205" y="2536446"/>
                    <a:pt x="8659475" y="2526286"/>
                  </a:cubicBezTo>
                  <a:lnTo>
                    <a:pt x="8664555" y="2526286"/>
                  </a:lnTo>
                  <a:cubicBezTo>
                    <a:pt x="8668365" y="2474216"/>
                    <a:pt x="8667095" y="2470406"/>
                    <a:pt x="8663285" y="2466596"/>
                  </a:cubicBezTo>
                  <a:cubicBezTo>
                    <a:pt x="8662015" y="2465326"/>
                    <a:pt x="8659475" y="2464056"/>
                    <a:pt x="8658205" y="2464056"/>
                  </a:cubicBezTo>
                  <a:cubicBezTo>
                    <a:pt x="8656935" y="2461516"/>
                    <a:pt x="8655665" y="2455166"/>
                    <a:pt x="8655665" y="2438656"/>
                  </a:cubicBezTo>
                  <a:cubicBezTo>
                    <a:pt x="8656935" y="2438656"/>
                    <a:pt x="8658205" y="2438656"/>
                    <a:pt x="8660745" y="2437386"/>
                  </a:cubicBezTo>
                  <a:cubicBezTo>
                    <a:pt x="8665825" y="2434846"/>
                    <a:pt x="8667095" y="2428496"/>
                    <a:pt x="8667095" y="2401826"/>
                  </a:cubicBezTo>
                  <a:cubicBezTo>
                    <a:pt x="8668365" y="2391666"/>
                    <a:pt x="8667095" y="2366266"/>
                    <a:pt x="8664555" y="2334516"/>
                  </a:cubicBezTo>
                  <a:cubicBezTo>
                    <a:pt x="8663285" y="2314196"/>
                    <a:pt x="8662015" y="2291336"/>
                    <a:pt x="8660745" y="2268476"/>
                  </a:cubicBezTo>
                  <a:lnTo>
                    <a:pt x="8660745" y="2245616"/>
                  </a:lnTo>
                  <a:cubicBezTo>
                    <a:pt x="8665825" y="2241205"/>
                    <a:pt x="8667095" y="2228163"/>
                    <a:pt x="8665825" y="2190037"/>
                  </a:cubicBezTo>
                  <a:lnTo>
                    <a:pt x="8662015" y="2190037"/>
                  </a:lnTo>
                  <a:lnTo>
                    <a:pt x="8662015" y="2185021"/>
                  </a:lnTo>
                  <a:lnTo>
                    <a:pt x="8653125" y="2184017"/>
                  </a:lnTo>
                  <a:lnTo>
                    <a:pt x="8653125" y="2169971"/>
                  </a:lnTo>
                  <a:lnTo>
                    <a:pt x="8659475" y="2169971"/>
                  </a:lnTo>
                  <a:lnTo>
                    <a:pt x="8655665" y="2129839"/>
                  </a:lnTo>
                  <a:lnTo>
                    <a:pt x="8655665" y="2123819"/>
                  </a:lnTo>
                  <a:cubicBezTo>
                    <a:pt x="8658205" y="2086697"/>
                    <a:pt x="8662015" y="2048572"/>
                    <a:pt x="8655665" y="2022486"/>
                  </a:cubicBezTo>
                  <a:cubicBezTo>
                    <a:pt x="8655665" y="2020479"/>
                    <a:pt x="8655665" y="2019476"/>
                    <a:pt x="8656935" y="2018473"/>
                  </a:cubicBezTo>
                  <a:lnTo>
                    <a:pt x="8659475" y="2017469"/>
                  </a:lnTo>
                  <a:lnTo>
                    <a:pt x="8659475" y="2013456"/>
                  </a:lnTo>
                  <a:cubicBezTo>
                    <a:pt x="8658205" y="2003423"/>
                    <a:pt x="8658205" y="1988373"/>
                    <a:pt x="8656935" y="1972321"/>
                  </a:cubicBezTo>
                  <a:cubicBezTo>
                    <a:pt x="8655665" y="1940215"/>
                    <a:pt x="8653125" y="1904096"/>
                    <a:pt x="8650585" y="1887040"/>
                  </a:cubicBezTo>
                  <a:cubicBezTo>
                    <a:pt x="8650585" y="1885034"/>
                    <a:pt x="8651855" y="1883027"/>
                    <a:pt x="8651855" y="1882024"/>
                  </a:cubicBezTo>
                  <a:cubicBezTo>
                    <a:pt x="8651855" y="1881020"/>
                    <a:pt x="8651855" y="1880017"/>
                    <a:pt x="8653125" y="1880017"/>
                  </a:cubicBezTo>
                  <a:lnTo>
                    <a:pt x="8648045" y="1878010"/>
                  </a:lnTo>
                  <a:lnTo>
                    <a:pt x="8654395" y="1879014"/>
                  </a:lnTo>
                  <a:lnTo>
                    <a:pt x="8655665" y="1878010"/>
                  </a:lnTo>
                  <a:lnTo>
                    <a:pt x="8655665" y="1877007"/>
                  </a:lnTo>
                  <a:cubicBezTo>
                    <a:pt x="8662015" y="1853931"/>
                    <a:pt x="8659475" y="1805773"/>
                    <a:pt x="8656935" y="1762631"/>
                  </a:cubicBezTo>
                  <a:cubicBezTo>
                    <a:pt x="8655665" y="1730525"/>
                    <a:pt x="8653125" y="1690393"/>
                    <a:pt x="8656935" y="1682367"/>
                  </a:cubicBezTo>
                  <a:lnTo>
                    <a:pt x="8660745" y="1682367"/>
                  </a:lnTo>
                  <a:lnTo>
                    <a:pt x="8659475" y="1605112"/>
                  </a:lnTo>
                  <a:lnTo>
                    <a:pt x="8665825" y="1605112"/>
                  </a:lnTo>
                  <a:cubicBezTo>
                    <a:pt x="8665825" y="1597086"/>
                    <a:pt x="8667095" y="1588056"/>
                    <a:pt x="8667095" y="1580030"/>
                  </a:cubicBezTo>
                  <a:lnTo>
                    <a:pt x="8668365" y="1582036"/>
                  </a:lnTo>
                  <a:lnTo>
                    <a:pt x="8667095" y="1568994"/>
                  </a:lnTo>
                  <a:lnTo>
                    <a:pt x="8667095" y="1566987"/>
                  </a:lnTo>
                  <a:lnTo>
                    <a:pt x="8663285" y="1491739"/>
                  </a:lnTo>
                  <a:lnTo>
                    <a:pt x="8655665" y="1491739"/>
                  </a:lnTo>
                  <a:cubicBezTo>
                    <a:pt x="8654395" y="1486723"/>
                    <a:pt x="8654395" y="1481706"/>
                    <a:pt x="8653125" y="1477693"/>
                  </a:cubicBezTo>
                  <a:lnTo>
                    <a:pt x="8654395" y="1478697"/>
                  </a:lnTo>
                  <a:lnTo>
                    <a:pt x="8655665" y="1462644"/>
                  </a:lnTo>
                  <a:cubicBezTo>
                    <a:pt x="8656935" y="1446591"/>
                    <a:pt x="8656935" y="1433548"/>
                    <a:pt x="8656935" y="1421508"/>
                  </a:cubicBezTo>
                  <a:cubicBezTo>
                    <a:pt x="8659475" y="1415488"/>
                    <a:pt x="8662015" y="1409469"/>
                    <a:pt x="8663285" y="1402446"/>
                  </a:cubicBezTo>
                  <a:lnTo>
                    <a:pt x="8664555" y="1399436"/>
                  </a:lnTo>
                  <a:lnTo>
                    <a:pt x="8660745" y="1397429"/>
                  </a:lnTo>
                  <a:cubicBezTo>
                    <a:pt x="8660745" y="1396426"/>
                    <a:pt x="8658205" y="1392413"/>
                    <a:pt x="8656935" y="1374353"/>
                  </a:cubicBezTo>
                  <a:cubicBezTo>
                    <a:pt x="8656935" y="1350274"/>
                    <a:pt x="8654395" y="1331211"/>
                    <a:pt x="8650585" y="1299106"/>
                  </a:cubicBezTo>
                  <a:lnTo>
                    <a:pt x="8660745" y="1270010"/>
                  </a:lnTo>
                  <a:cubicBezTo>
                    <a:pt x="8664555" y="1258973"/>
                    <a:pt x="8664555" y="1255963"/>
                    <a:pt x="8664555" y="1250947"/>
                  </a:cubicBezTo>
                  <a:cubicBezTo>
                    <a:pt x="8664555" y="1246934"/>
                    <a:pt x="8664555" y="1240914"/>
                    <a:pt x="8668365" y="1223858"/>
                  </a:cubicBezTo>
                  <a:lnTo>
                    <a:pt x="8664555" y="1222854"/>
                  </a:lnTo>
                  <a:cubicBezTo>
                    <a:pt x="8663285" y="1216835"/>
                    <a:pt x="8663285" y="1193759"/>
                    <a:pt x="8663285" y="1178709"/>
                  </a:cubicBezTo>
                  <a:cubicBezTo>
                    <a:pt x="8663285" y="1148610"/>
                    <a:pt x="8663285" y="1137574"/>
                    <a:pt x="8660745" y="1134564"/>
                  </a:cubicBezTo>
                  <a:cubicBezTo>
                    <a:pt x="8663285" y="1120518"/>
                    <a:pt x="8664555" y="1107475"/>
                    <a:pt x="8664555" y="1093429"/>
                  </a:cubicBezTo>
                  <a:cubicBezTo>
                    <a:pt x="8664555" y="1077376"/>
                    <a:pt x="8664555" y="1060320"/>
                    <a:pt x="8669635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594705" y="546100"/>
                  </a:moveTo>
                  <a:lnTo>
                    <a:pt x="8595975" y="577850"/>
                  </a:lnTo>
                  <a:lnTo>
                    <a:pt x="8587085" y="563880"/>
                  </a:lnTo>
                  <a:lnTo>
                    <a:pt x="8589625" y="591820"/>
                  </a:lnTo>
                  <a:cubicBezTo>
                    <a:pt x="8594705" y="647700"/>
                    <a:pt x="8593435" y="669290"/>
                    <a:pt x="8592165" y="718820"/>
                  </a:cubicBezTo>
                  <a:lnTo>
                    <a:pt x="8590895" y="741680"/>
                  </a:lnTo>
                  <a:lnTo>
                    <a:pt x="8588355" y="762000"/>
                  </a:lnTo>
                  <a:cubicBezTo>
                    <a:pt x="8585815" y="786130"/>
                    <a:pt x="8585815" y="817880"/>
                    <a:pt x="8587085" y="843280"/>
                  </a:cubicBezTo>
                  <a:lnTo>
                    <a:pt x="8583275" y="843280"/>
                  </a:lnTo>
                  <a:lnTo>
                    <a:pt x="8583275" y="879725"/>
                  </a:lnTo>
                  <a:lnTo>
                    <a:pt x="8587085" y="879725"/>
                  </a:lnTo>
                  <a:lnTo>
                    <a:pt x="8592165" y="935910"/>
                  </a:lnTo>
                  <a:lnTo>
                    <a:pt x="8587085" y="935910"/>
                  </a:lnTo>
                  <a:cubicBezTo>
                    <a:pt x="8587085" y="940927"/>
                    <a:pt x="8587085" y="944940"/>
                    <a:pt x="8588355" y="949956"/>
                  </a:cubicBezTo>
                  <a:lnTo>
                    <a:pt x="8579465" y="949956"/>
                  </a:lnTo>
                  <a:lnTo>
                    <a:pt x="8579465" y="951963"/>
                  </a:lnTo>
                  <a:lnTo>
                    <a:pt x="8584545" y="1032227"/>
                  </a:lnTo>
                  <a:cubicBezTo>
                    <a:pt x="8583275" y="1035237"/>
                    <a:pt x="8583275" y="1040254"/>
                    <a:pt x="8582005" y="1047277"/>
                  </a:cubicBezTo>
                  <a:cubicBezTo>
                    <a:pt x="8580735" y="1053297"/>
                    <a:pt x="8579465" y="1062326"/>
                    <a:pt x="8578195" y="1064333"/>
                  </a:cubicBezTo>
                  <a:lnTo>
                    <a:pt x="8576925" y="1064333"/>
                  </a:lnTo>
                  <a:cubicBezTo>
                    <a:pt x="8575655" y="1086405"/>
                    <a:pt x="8576925" y="1112491"/>
                    <a:pt x="8579465" y="1140584"/>
                  </a:cubicBezTo>
                  <a:cubicBezTo>
                    <a:pt x="8582005" y="1172689"/>
                    <a:pt x="8584545" y="1206802"/>
                    <a:pt x="8582005" y="1238907"/>
                  </a:cubicBezTo>
                  <a:lnTo>
                    <a:pt x="8582005" y="1240914"/>
                  </a:lnTo>
                  <a:cubicBezTo>
                    <a:pt x="8583275" y="1243924"/>
                    <a:pt x="8583275" y="1251950"/>
                    <a:pt x="8584545" y="1261983"/>
                  </a:cubicBezTo>
                  <a:cubicBezTo>
                    <a:pt x="8584545" y="1278036"/>
                    <a:pt x="8583275" y="1293086"/>
                    <a:pt x="8583275" y="1309138"/>
                  </a:cubicBezTo>
                  <a:cubicBezTo>
                    <a:pt x="8582005" y="1348267"/>
                    <a:pt x="8579465" y="1389403"/>
                    <a:pt x="8584545" y="1438564"/>
                  </a:cubicBezTo>
                  <a:lnTo>
                    <a:pt x="8575655" y="1477693"/>
                  </a:lnTo>
                  <a:lnTo>
                    <a:pt x="8575655" y="1478696"/>
                  </a:lnTo>
                  <a:cubicBezTo>
                    <a:pt x="8575655" y="1493746"/>
                    <a:pt x="8576925" y="1498762"/>
                    <a:pt x="8583275" y="1499766"/>
                  </a:cubicBezTo>
                  <a:cubicBezTo>
                    <a:pt x="8585815" y="1499766"/>
                    <a:pt x="8587085" y="1499766"/>
                    <a:pt x="8589625" y="1497759"/>
                  </a:cubicBezTo>
                  <a:cubicBezTo>
                    <a:pt x="8589625" y="1502776"/>
                    <a:pt x="8589625" y="1507792"/>
                    <a:pt x="8590895" y="1515818"/>
                  </a:cubicBezTo>
                  <a:cubicBezTo>
                    <a:pt x="8592165" y="1536888"/>
                    <a:pt x="8590895" y="1544914"/>
                    <a:pt x="8590895" y="1548927"/>
                  </a:cubicBezTo>
                  <a:cubicBezTo>
                    <a:pt x="8589625" y="1548927"/>
                    <a:pt x="8588355" y="1548927"/>
                    <a:pt x="8585815" y="1549931"/>
                  </a:cubicBezTo>
                  <a:cubicBezTo>
                    <a:pt x="8582005" y="1551937"/>
                    <a:pt x="8580735" y="1555951"/>
                    <a:pt x="8580735" y="1560967"/>
                  </a:cubicBezTo>
                  <a:lnTo>
                    <a:pt x="8582005" y="1567990"/>
                  </a:lnTo>
                  <a:cubicBezTo>
                    <a:pt x="8585815" y="1590063"/>
                    <a:pt x="8589625" y="1619159"/>
                    <a:pt x="8589625" y="1652268"/>
                  </a:cubicBezTo>
                  <a:lnTo>
                    <a:pt x="8588355" y="1652268"/>
                  </a:lnTo>
                  <a:lnTo>
                    <a:pt x="8588355" y="1647251"/>
                  </a:lnTo>
                  <a:cubicBezTo>
                    <a:pt x="8587085" y="1626182"/>
                    <a:pt x="8585815" y="1624175"/>
                    <a:pt x="8579465" y="1624175"/>
                  </a:cubicBezTo>
                  <a:cubicBezTo>
                    <a:pt x="8571845" y="1624175"/>
                    <a:pt x="8571845" y="1628188"/>
                    <a:pt x="8569305" y="1646248"/>
                  </a:cubicBezTo>
                  <a:lnTo>
                    <a:pt x="8568035" y="1649258"/>
                  </a:lnTo>
                  <a:lnTo>
                    <a:pt x="8571845" y="1651264"/>
                  </a:lnTo>
                  <a:cubicBezTo>
                    <a:pt x="8578195" y="1657284"/>
                    <a:pt x="8578195" y="1702433"/>
                    <a:pt x="8578195" y="1736545"/>
                  </a:cubicBezTo>
                  <a:cubicBezTo>
                    <a:pt x="8578195" y="1795740"/>
                    <a:pt x="8580735" y="1819819"/>
                    <a:pt x="8587085" y="1826842"/>
                  </a:cubicBezTo>
                  <a:lnTo>
                    <a:pt x="8585815" y="1835872"/>
                  </a:lnTo>
                  <a:lnTo>
                    <a:pt x="8583275" y="1835872"/>
                  </a:lnTo>
                  <a:cubicBezTo>
                    <a:pt x="8579465" y="1864967"/>
                    <a:pt x="8582005" y="1876004"/>
                    <a:pt x="8585815" y="1889047"/>
                  </a:cubicBezTo>
                  <a:cubicBezTo>
                    <a:pt x="8589625" y="1901086"/>
                    <a:pt x="8593435" y="1915133"/>
                    <a:pt x="8592165" y="1951251"/>
                  </a:cubicBezTo>
                  <a:cubicBezTo>
                    <a:pt x="8590895" y="1964294"/>
                    <a:pt x="8590895" y="1973324"/>
                    <a:pt x="8589625" y="1977337"/>
                  </a:cubicBezTo>
                  <a:lnTo>
                    <a:pt x="8585815" y="1977337"/>
                  </a:lnTo>
                  <a:lnTo>
                    <a:pt x="8589625" y="2033522"/>
                  </a:lnTo>
                  <a:lnTo>
                    <a:pt x="8589625" y="2036532"/>
                  </a:lnTo>
                  <a:lnTo>
                    <a:pt x="8587085" y="2036532"/>
                  </a:lnTo>
                  <a:lnTo>
                    <a:pt x="8588355" y="2097733"/>
                  </a:lnTo>
                  <a:lnTo>
                    <a:pt x="8583275" y="2090710"/>
                  </a:lnTo>
                  <a:lnTo>
                    <a:pt x="8588355" y="2115793"/>
                  </a:lnTo>
                  <a:cubicBezTo>
                    <a:pt x="8589625" y="2122816"/>
                    <a:pt x="8592165" y="2134855"/>
                    <a:pt x="8593435" y="2145892"/>
                  </a:cubicBezTo>
                  <a:lnTo>
                    <a:pt x="8589625" y="2156928"/>
                  </a:lnTo>
                  <a:cubicBezTo>
                    <a:pt x="8580735" y="2180004"/>
                    <a:pt x="8582005" y="2191040"/>
                    <a:pt x="8583275" y="2208096"/>
                  </a:cubicBezTo>
                  <a:cubicBezTo>
                    <a:pt x="8584545" y="2215119"/>
                    <a:pt x="8584545" y="2223146"/>
                    <a:pt x="8585815" y="2234182"/>
                  </a:cubicBezTo>
                  <a:lnTo>
                    <a:pt x="8580735" y="2248156"/>
                  </a:lnTo>
                  <a:cubicBezTo>
                    <a:pt x="8579465" y="2251966"/>
                    <a:pt x="8579465" y="2254506"/>
                    <a:pt x="8578195" y="2258316"/>
                  </a:cubicBezTo>
                  <a:lnTo>
                    <a:pt x="8585815" y="2258316"/>
                  </a:lnTo>
                  <a:lnTo>
                    <a:pt x="8585815" y="2268476"/>
                  </a:lnTo>
                  <a:lnTo>
                    <a:pt x="8580735" y="2268476"/>
                  </a:lnTo>
                  <a:cubicBezTo>
                    <a:pt x="8578195" y="2281176"/>
                    <a:pt x="8576925" y="2302766"/>
                    <a:pt x="8575655" y="2330706"/>
                  </a:cubicBezTo>
                  <a:cubicBezTo>
                    <a:pt x="8574385" y="2351026"/>
                    <a:pt x="8574385" y="2372616"/>
                    <a:pt x="8571845" y="2398016"/>
                  </a:cubicBezTo>
                  <a:lnTo>
                    <a:pt x="8584545" y="2399286"/>
                  </a:lnTo>
                  <a:cubicBezTo>
                    <a:pt x="8585815" y="2396746"/>
                    <a:pt x="8585815" y="2390396"/>
                    <a:pt x="8587085" y="2384046"/>
                  </a:cubicBezTo>
                  <a:lnTo>
                    <a:pt x="8590895" y="2384046"/>
                  </a:lnTo>
                  <a:cubicBezTo>
                    <a:pt x="8590895" y="2391666"/>
                    <a:pt x="8592165" y="2400556"/>
                    <a:pt x="8593435" y="2409446"/>
                  </a:cubicBezTo>
                  <a:cubicBezTo>
                    <a:pt x="8588355" y="2415796"/>
                    <a:pt x="8588355" y="2433576"/>
                    <a:pt x="8589625" y="2471676"/>
                  </a:cubicBezTo>
                  <a:lnTo>
                    <a:pt x="8589625" y="2481836"/>
                  </a:lnTo>
                  <a:lnTo>
                    <a:pt x="8580735" y="2479296"/>
                  </a:lnTo>
                  <a:lnTo>
                    <a:pt x="8580735" y="2489456"/>
                  </a:lnTo>
                  <a:cubicBezTo>
                    <a:pt x="8582005" y="2519936"/>
                    <a:pt x="8584545" y="2528826"/>
                    <a:pt x="8587085" y="2540256"/>
                  </a:cubicBezTo>
                  <a:cubicBezTo>
                    <a:pt x="8588355" y="2545336"/>
                    <a:pt x="8589625" y="2551686"/>
                    <a:pt x="8590895" y="2560576"/>
                  </a:cubicBezTo>
                  <a:cubicBezTo>
                    <a:pt x="8589625" y="2607566"/>
                    <a:pt x="8584545" y="2620266"/>
                    <a:pt x="8579465" y="2630426"/>
                  </a:cubicBezTo>
                  <a:lnTo>
                    <a:pt x="8578195" y="2632966"/>
                  </a:lnTo>
                  <a:lnTo>
                    <a:pt x="8578195" y="2635506"/>
                  </a:lnTo>
                  <a:cubicBezTo>
                    <a:pt x="8578195" y="2664716"/>
                    <a:pt x="8578195" y="2668526"/>
                    <a:pt x="8584545" y="2669796"/>
                  </a:cubicBezTo>
                  <a:cubicBezTo>
                    <a:pt x="8587085" y="2669796"/>
                    <a:pt x="8588355" y="2669796"/>
                    <a:pt x="8589625" y="2668526"/>
                  </a:cubicBezTo>
                  <a:lnTo>
                    <a:pt x="8589625" y="2676146"/>
                  </a:lnTo>
                  <a:cubicBezTo>
                    <a:pt x="8587085" y="2742186"/>
                    <a:pt x="8589625" y="2790446"/>
                    <a:pt x="8593435" y="2864106"/>
                  </a:cubicBezTo>
                  <a:lnTo>
                    <a:pt x="8594705" y="2876806"/>
                  </a:lnTo>
                  <a:cubicBezTo>
                    <a:pt x="8588355" y="2876806"/>
                    <a:pt x="8588355" y="2883156"/>
                    <a:pt x="8587085" y="2885696"/>
                  </a:cubicBezTo>
                  <a:lnTo>
                    <a:pt x="8587085" y="2886966"/>
                  </a:lnTo>
                  <a:lnTo>
                    <a:pt x="8590895" y="2912366"/>
                  </a:lnTo>
                  <a:lnTo>
                    <a:pt x="8588355" y="2908556"/>
                  </a:lnTo>
                  <a:lnTo>
                    <a:pt x="8589625" y="2936496"/>
                  </a:lnTo>
                  <a:cubicBezTo>
                    <a:pt x="8590895" y="2953006"/>
                    <a:pt x="8592165" y="2956816"/>
                    <a:pt x="8594705" y="2960626"/>
                  </a:cubicBezTo>
                  <a:cubicBezTo>
                    <a:pt x="8595975" y="2963166"/>
                    <a:pt x="8598515" y="2965706"/>
                    <a:pt x="8599785" y="2996186"/>
                  </a:cubicBezTo>
                  <a:lnTo>
                    <a:pt x="8599785" y="2998726"/>
                  </a:lnTo>
                  <a:cubicBezTo>
                    <a:pt x="8602325" y="3005076"/>
                    <a:pt x="8601055" y="3020316"/>
                    <a:pt x="8599785" y="3030476"/>
                  </a:cubicBezTo>
                  <a:lnTo>
                    <a:pt x="8585815" y="3029206"/>
                  </a:lnTo>
                  <a:lnTo>
                    <a:pt x="8560415" y="3026666"/>
                  </a:lnTo>
                  <a:cubicBezTo>
                    <a:pt x="8540095" y="3025396"/>
                    <a:pt x="8521045" y="3026666"/>
                    <a:pt x="8505805" y="3027936"/>
                  </a:cubicBezTo>
                  <a:lnTo>
                    <a:pt x="8505805" y="3024126"/>
                  </a:lnTo>
                  <a:lnTo>
                    <a:pt x="8500725" y="3021586"/>
                  </a:lnTo>
                  <a:lnTo>
                    <a:pt x="8453735" y="3025396"/>
                  </a:lnTo>
                  <a:cubicBezTo>
                    <a:pt x="8409285" y="3027936"/>
                    <a:pt x="8401665" y="3029206"/>
                    <a:pt x="8355945" y="3034286"/>
                  </a:cubicBezTo>
                  <a:cubicBezTo>
                    <a:pt x="8329275" y="3031746"/>
                    <a:pt x="8302605" y="3030476"/>
                    <a:pt x="8275935" y="3030476"/>
                  </a:cubicBezTo>
                  <a:lnTo>
                    <a:pt x="8261965" y="3030476"/>
                  </a:lnTo>
                  <a:cubicBezTo>
                    <a:pt x="8251805" y="3029206"/>
                    <a:pt x="8239105" y="3027936"/>
                    <a:pt x="8222595" y="3027936"/>
                  </a:cubicBezTo>
                  <a:lnTo>
                    <a:pt x="8222595" y="3030476"/>
                  </a:lnTo>
                  <a:lnTo>
                    <a:pt x="8220055" y="3030476"/>
                  </a:lnTo>
                  <a:cubicBezTo>
                    <a:pt x="8218785" y="3029206"/>
                    <a:pt x="8217515" y="3029206"/>
                    <a:pt x="8216245" y="3027936"/>
                  </a:cubicBezTo>
                  <a:lnTo>
                    <a:pt x="8213705" y="3027936"/>
                  </a:lnTo>
                  <a:cubicBezTo>
                    <a:pt x="8202275" y="3030476"/>
                    <a:pt x="8189575" y="3031746"/>
                    <a:pt x="8174335" y="3033016"/>
                  </a:cubicBezTo>
                  <a:lnTo>
                    <a:pt x="8156555" y="3025396"/>
                  </a:lnTo>
                  <a:lnTo>
                    <a:pt x="8150205" y="3030476"/>
                  </a:lnTo>
                  <a:lnTo>
                    <a:pt x="8034635" y="3025396"/>
                  </a:lnTo>
                  <a:cubicBezTo>
                    <a:pt x="8016855" y="3027936"/>
                    <a:pt x="7999075" y="3029206"/>
                    <a:pt x="7982565" y="3031746"/>
                  </a:cubicBezTo>
                  <a:cubicBezTo>
                    <a:pt x="7957165" y="3031746"/>
                    <a:pt x="7933035" y="3030476"/>
                    <a:pt x="7907635" y="3030476"/>
                  </a:cubicBezTo>
                  <a:lnTo>
                    <a:pt x="7907635" y="3025396"/>
                  </a:lnTo>
                  <a:lnTo>
                    <a:pt x="7856835" y="3029206"/>
                  </a:lnTo>
                  <a:cubicBezTo>
                    <a:pt x="7847945" y="3029206"/>
                    <a:pt x="7840325" y="3029206"/>
                    <a:pt x="7830165" y="3027936"/>
                  </a:cubicBezTo>
                  <a:lnTo>
                    <a:pt x="7830165" y="3026666"/>
                  </a:lnTo>
                  <a:cubicBezTo>
                    <a:pt x="7748704" y="3022856"/>
                    <a:pt x="7607482" y="3021586"/>
                    <a:pt x="7441042" y="3021586"/>
                  </a:cubicBezTo>
                  <a:lnTo>
                    <a:pt x="7325038" y="3021586"/>
                  </a:lnTo>
                  <a:lnTo>
                    <a:pt x="7370431" y="3026666"/>
                  </a:lnTo>
                  <a:cubicBezTo>
                    <a:pt x="7340170" y="3026666"/>
                    <a:pt x="7319994" y="3025396"/>
                    <a:pt x="7294776" y="3025396"/>
                  </a:cubicBezTo>
                  <a:cubicBezTo>
                    <a:pt x="7279646" y="3025396"/>
                    <a:pt x="7264515" y="3024126"/>
                    <a:pt x="7249384" y="3024126"/>
                  </a:cubicBezTo>
                  <a:lnTo>
                    <a:pt x="7239297" y="3024126"/>
                  </a:lnTo>
                  <a:cubicBezTo>
                    <a:pt x="7224166" y="3025396"/>
                    <a:pt x="7203991" y="3026666"/>
                    <a:pt x="7193904" y="3029206"/>
                  </a:cubicBezTo>
                  <a:lnTo>
                    <a:pt x="7193904" y="3027936"/>
                  </a:lnTo>
                  <a:cubicBezTo>
                    <a:pt x="7077901" y="3024126"/>
                    <a:pt x="6997202" y="3025396"/>
                    <a:pt x="6931635" y="3029206"/>
                  </a:cubicBezTo>
                  <a:lnTo>
                    <a:pt x="6921548" y="3029206"/>
                  </a:lnTo>
                  <a:cubicBezTo>
                    <a:pt x="6679454" y="3029206"/>
                    <a:pt x="6407097" y="3029206"/>
                    <a:pt x="6346574" y="3021586"/>
                  </a:cubicBezTo>
                  <a:lnTo>
                    <a:pt x="6336486" y="3021586"/>
                  </a:lnTo>
                  <a:cubicBezTo>
                    <a:pt x="6250744" y="3021586"/>
                    <a:pt x="6225526" y="3021586"/>
                    <a:pt x="6220483" y="3027936"/>
                  </a:cubicBezTo>
                  <a:lnTo>
                    <a:pt x="6180134" y="3027936"/>
                  </a:lnTo>
                  <a:lnTo>
                    <a:pt x="6114566" y="3024126"/>
                  </a:lnTo>
                  <a:lnTo>
                    <a:pt x="6054043" y="3029206"/>
                  </a:lnTo>
                  <a:cubicBezTo>
                    <a:pt x="6023781" y="3029206"/>
                    <a:pt x="5993519" y="3029206"/>
                    <a:pt x="5973344" y="3027936"/>
                  </a:cubicBezTo>
                  <a:lnTo>
                    <a:pt x="5973344" y="3019046"/>
                  </a:lnTo>
                  <a:cubicBezTo>
                    <a:pt x="5847254" y="3016506"/>
                    <a:pt x="5660639" y="3017776"/>
                    <a:pt x="5524461" y="3019046"/>
                  </a:cubicBezTo>
                  <a:cubicBezTo>
                    <a:pt x="5463938" y="3019046"/>
                    <a:pt x="5408457" y="3020316"/>
                    <a:pt x="5378195" y="3020316"/>
                  </a:cubicBezTo>
                  <a:lnTo>
                    <a:pt x="5378195" y="3022856"/>
                  </a:lnTo>
                  <a:lnTo>
                    <a:pt x="4964618" y="3022856"/>
                  </a:lnTo>
                  <a:lnTo>
                    <a:pt x="4964618" y="3020316"/>
                  </a:lnTo>
                  <a:cubicBezTo>
                    <a:pt x="4949487" y="3021586"/>
                    <a:pt x="4934356" y="3021586"/>
                    <a:pt x="4924269" y="3022856"/>
                  </a:cubicBezTo>
                  <a:lnTo>
                    <a:pt x="4788090" y="3022856"/>
                  </a:lnTo>
                  <a:cubicBezTo>
                    <a:pt x="4429993" y="3022856"/>
                    <a:pt x="4056764" y="3022856"/>
                    <a:pt x="3728928" y="3026666"/>
                  </a:cubicBezTo>
                  <a:lnTo>
                    <a:pt x="3708753" y="3026666"/>
                  </a:lnTo>
                  <a:cubicBezTo>
                    <a:pt x="3673447" y="3026666"/>
                    <a:pt x="3643186" y="3027936"/>
                    <a:pt x="3607881" y="3027936"/>
                  </a:cubicBezTo>
                  <a:lnTo>
                    <a:pt x="3436397" y="3030476"/>
                  </a:lnTo>
                  <a:lnTo>
                    <a:pt x="3471702" y="3033016"/>
                  </a:lnTo>
                  <a:lnTo>
                    <a:pt x="3396047" y="3033016"/>
                  </a:lnTo>
                  <a:cubicBezTo>
                    <a:pt x="3370830" y="3029206"/>
                    <a:pt x="3325437" y="3026666"/>
                    <a:pt x="3295175" y="3024126"/>
                  </a:cubicBezTo>
                  <a:lnTo>
                    <a:pt x="3290131" y="3030476"/>
                  </a:lnTo>
                  <a:lnTo>
                    <a:pt x="3285088" y="3025396"/>
                  </a:lnTo>
                  <a:cubicBezTo>
                    <a:pt x="3269957" y="3026666"/>
                    <a:pt x="3174128" y="3025396"/>
                    <a:pt x="3093429" y="3025396"/>
                  </a:cubicBezTo>
                  <a:lnTo>
                    <a:pt x="2861422" y="3025396"/>
                  </a:lnTo>
                  <a:lnTo>
                    <a:pt x="2861422" y="3029206"/>
                  </a:lnTo>
                  <a:cubicBezTo>
                    <a:pt x="2841248" y="3029206"/>
                    <a:pt x="2826117" y="3029206"/>
                    <a:pt x="2805942" y="3030476"/>
                  </a:cubicBezTo>
                  <a:lnTo>
                    <a:pt x="2800899" y="3030476"/>
                  </a:lnTo>
                  <a:cubicBezTo>
                    <a:pt x="2745419" y="3031746"/>
                    <a:pt x="2684895" y="3033016"/>
                    <a:pt x="2614284" y="3034286"/>
                  </a:cubicBezTo>
                  <a:cubicBezTo>
                    <a:pt x="2619328" y="3033016"/>
                    <a:pt x="2619328" y="3031746"/>
                    <a:pt x="2624372" y="3030476"/>
                  </a:cubicBezTo>
                  <a:cubicBezTo>
                    <a:pt x="2629415" y="3024126"/>
                    <a:pt x="2599154" y="3020316"/>
                    <a:pt x="2584023" y="3019046"/>
                  </a:cubicBezTo>
                  <a:lnTo>
                    <a:pt x="2573935" y="3019046"/>
                  </a:lnTo>
                  <a:cubicBezTo>
                    <a:pt x="2437757" y="3017776"/>
                    <a:pt x="2412539" y="3019046"/>
                    <a:pt x="2392365" y="3022856"/>
                  </a:cubicBezTo>
                  <a:cubicBezTo>
                    <a:pt x="2387321" y="3024126"/>
                    <a:pt x="2372190" y="3025396"/>
                    <a:pt x="2261230" y="3024126"/>
                  </a:cubicBezTo>
                  <a:lnTo>
                    <a:pt x="2251143" y="3024126"/>
                  </a:lnTo>
                  <a:cubicBezTo>
                    <a:pt x="2236012" y="3025396"/>
                    <a:pt x="2225925" y="3026666"/>
                    <a:pt x="2220881" y="3027936"/>
                  </a:cubicBezTo>
                  <a:cubicBezTo>
                    <a:pt x="2089747" y="3029206"/>
                    <a:pt x="2044354" y="3030476"/>
                    <a:pt x="2009048" y="3031746"/>
                  </a:cubicBezTo>
                  <a:lnTo>
                    <a:pt x="1882957" y="3029206"/>
                  </a:lnTo>
                  <a:cubicBezTo>
                    <a:pt x="1837565" y="3027936"/>
                    <a:pt x="1812347" y="3027936"/>
                    <a:pt x="1797216" y="3026666"/>
                  </a:cubicBezTo>
                  <a:lnTo>
                    <a:pt x="1797216" y="3017776"/>
                  </a:lnTo>
                  <a:lnTo>
                    <a:pt x="1197023" y="3015236"/>
                  </a:lnTo>
                  <a:lnTo>
                    <a:pt x="1212154" y="3020316"/>
                  </a:lnTo>
                  <a:cubicBezTo>
                    <a:pt x="1171805" y="3021586"/>
                    <a:pt x="1091107" y="3024126"/>
                    <a:pt x="1035627" y="3024126"/>
                  </a:cubicBezTo>
                  <a:cubicBezTo>
                    <a:pt x="1010409" y="3024126"/>
                    <a:pt x="985191" y="3025396"/>
                    <a:pt x="96501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19623" y="83820"/>
                    <a:pt x="1060844" y="85090"/>
                    <a:pt x="1227284" y="85090"/>
                  </a:cubicBezTo>
                  <a:lnTo>
                    <a:pt x="1343288" y="85090"/>
                  </a:lnTo>
                  <a:lnTo>
                    <a:pt x="1297895" y="80010"/>
                  </a:lnTo>
                  <a:cubicBezTo>
                    <a:pt x="1328157" y="80010"/>
                    <a:pt x="1348332" y="81280"/>
                    <a:pt x="1373550" y="81280"/>
                  </a:cubicBezTo>
                  <a:cubicBezTo>
                    <a:pt x="1388681" y="81280"/>
                    <a:pt x="1403812" y="82550"/>
                    <a:pt x="1418942" y="82550"/>
                  </a:cubicBezTo>
                  <a:lnTo>
                    <a:pt x="1429030" y="82550"/>
                  </a:lnTo>
                  <a:cubicBezTo>
                    <a:pt x="1444161" y="81280"/>
                    <a:pt x="1464335" y="80010"/>
                    <a:pt x="1474422" y="77470"/>
                  </a:cubicBezTo>
                  <a:lnTo>
                    <a:pt x="1474422" y="78740"/>
                  </a:lnTo>
                  <a:cubicBezTo>
                    <a:pt x="1590426" y="83820"/>
                    <a:pt x="1671124" y="82550"/>
                    <a:pt x="1736691" y="78740"/>
                  </a:cubicBezTo>
                  <a:lnTo>
                    <a:pt x="1746779" y="78740"/>
                  </a:lnTo>
                  <a:cubicBezTo>
                    <a:pt x="1988873" y="78740"/>
                    <a:pt x="2261229" y="78740"/>
                    <a:pt x="2321753" y="86360"/>
                  </a:cubicBezTo>
                  <a:lnTo>
                    <a:pt x="2331840" y="86360"/>
                  </a:lnTo>
                  <a:cubicBezTo>
                    <a:pt x="2422626" y="86360"/>
                    <a:pt x="2442800" y="86360"/>
                    <a:pt x="2447844" y="80010"/>
                  </a:cubicBezTo>
                  <a:lnTo>
                    <a:pt x="2488193" y="80010"/>
                  </a:lnTo>
                  <a:lnTo>
                    <a:pt x="2553760" y="83820"/>
                  </a:lnTo>
                  <a:lnTo>
                    <a:pt x="2614284" y="78740"/>
                  </a:lnTo>
                  <a:cubicBezTo>
                    <a:pt x="2644546" y="78740"/>
                    <a:pt x="2674807" y="78740"/>
                    <a:pt x="2694982" y="80010"/>
                  </a:cubicBezTo>
                  <a:lnTo>
                    <a:pt x="2694982" y="88900"/>
                  </a:lnTo>
                  <a:cubicBezTo>
                    <a:pt x="2821073" y="91440"/>
                    <a:pt x="3007687" y="90170"/>
                    <a:pt x="3143865" y="88900"/>
                  </a:cubicBezTo>
                  <a:cubicBezTo>
                    <a:pt x="3204389" y="88900"/>
                    <a:pt x="3259869" y="87630"/>
                    <a:pt x="3290131" y="87630"/>
                  </a:cubicBezTo>
                  <a:lnTo>
                    <a:pt x="3290131" y="85090"/>
                  </a:lnTo>
                  <a:lnTo>
                    <a:pt x="3703709" y="85090"/>
                  </a:lnTo>
                  <a:lnTo>
                    <a:pt x="3703709" y="87630"/>
                  </a:lnTo>
                  <a:cubicBezTo>
                    <a:pt x="3718839" y="86360"/>
                    <a:pt x="3733971" y="86360"/>
                    <a:pt x="3744058" y="85090"/>
                  </a:cubicBezTo>
                  <a:lnTo>
                    <a:pt x="3880236" y="85090"/>
                  </a:lnTo>
                  <a:cubicBezTo>
                    <a:pt x="4238334" y="85090"/>
                    <a:pt x="4611562" y="85090"/>
                    <a:pt x="4939399" y="81280"/>
                  </a:cubicBezTo>
                  <a:lnTo>
                    <a:pt x="4959574" y="81280"/>
                  </a:lnTo>
                  <a:cubicBezTo>
                    <a:pt x="4994879" y="81280"/>
                    <a:pt x="5025141" y="80010"/>
                    <a:pt x="5060447" y="80010"/>
                  </a:cubicBezTo>
                  <a:lnTo>
                    <a:pt x="5231929" y="77470"/>
                  </a:lnTo>
                  <a:lnTo>
                    <a:pt x="5196624" y="74930"/>
                  </a:lnTo>
                  <a:lnTo>
                    <a:pt x="5272279" y="74930"/>
                  </a:lnTo>
                  <a:cubicBezTo>
                    <a:pt x="5297497" y="78740"/>
                    <a:pt x="5342889" y="81280"/>
                    <a:pt x="5373151" y="83820"/>
                  </a:cubicBezTo>
                  <a:lnTo>
                    <a:pt x="5378195" y="77470"/>
                  </a:lnTo>
                  <a:lnTo>
                    <a:pt x="5383238" y="82550"/>
                  </a:lnTo>
                  <a:cubicBezTo>
                    <a:pt x="5398370" y="81280"/>
                    <a:pt x="5494198" y="82550"/>
                    <a:pt x="5574897" y="82550"/>
                  </a:cubicBezTo>
                  <a:lnTo>
                    <a:pt x="5806904" y="82550"/>
                  </a:lnTo>
                  <a:lnTo>
                    <a:pt x="5806904" y="78740"/>
                  </a:lnTo>
                  <a:cubicBezTo>
                    <a:pt x="5827078" y="78740"/>
                    <a:pt x="5842210" y="78740"/>
                    <a:pt x="5862384" y="77470"/>
                  </a:cubicBezTo>
                  <a:lnTo>
                    <a:pt x="5867428" y="77470"/>
                  </a:lnTo>
                  <a:cubicBezTo>
                    <a:pt x="5922907" y="76200"/>
                    <a:pt x="5983432" y="74930"/>
                    <a:pt x="6054042" y="73660"/>
                  </a:cubicBezTo>
                  <a:cubicBezTo>
                    <a:pt x="6048998" y="74930"/>
                    <a:pt x="6048998" y="76200"/>
                    <a:pt x="6043955" y="77470"/>
                  </a:cubicBezTo>
                  <a:cubicBezTo>
                    <a:pt x="6038911" y="83820"/>
                    <a:pt x="6069173" y="87630"/>
                    <a:pt x="6084304" y="88900"/>
                  </a:cubicBezTo>
                  <a:lnTo>
                    <a:pt x="6094391" y="88900"/>
                  </a:lnTo>
                  <a:cubicBezTo>
                    <a:pt x="6230569" y="90170"/>
                    <a:pt x="6255788" y="88900"/>
                    <a:pt x="6275962" y="85090"/>
                  </a:cubicBezTo>
                  <a:cubicBezTo>
                    <a:pt x="6281006" y="83820"/>
                    <a:pt x="6291093" y="82550"/>
                    <a:pt x="6407097" y="83820"/>
                  </a:cubicBezTo>
                  <a:lnTo>
                    <a:pt x="6417183" y="83820"/>
                  </a:lnTo>
                  <a:cubicBezTo>
                    <a:pt x="6432315" y="82550"/>
                    <a:pt x="6442402" y="81280"/>
                    <a:pt x="6447446" y="80010"/>
                  </a:cubicBezTo>
                  <a:cubicBezTo>
                    <a:pt x="6578580" y="78740"/>
                    <a:pt x="6623973" y="77470"/>
                    <a:pt x="6659278" y="76200"/>
                  </a:cubicBezTo>
                  <a:lnTo>
                    <a:pt x="6785369" y="78740"/>
                  </a:lnTo>
                  <a:cubicBezTo>
                    <a:pt x="6830761" y="80010"/>
                    <a:pt x="6855980" y="80010"/>
                    <a:pt x="6871111" y="81280"/>
                  </a:cubicBezTo>
                  <a:lnTo>
                    <a:pt x="6871111" y="90170"/>
                  </a:lnTo>
                  <a:lnTo>
                    <a:pt x="7471304" y="92710"/>
                  </a:lnTo>
                  <a:lnTo>
                    <a:pt x="7451129" y="91440"/>
                  </a:lnTo>
                  <a:cubicBezTo>
                    <a:pt x="7491478" y="90170"/>
                    <a:pt x="7572177" y="87630"/>
                    <a:pt x="7627656" y="87630"/>
                  </a:cubicBezTo>
                  <a:cubicBezTo>
                    <a:pt x="7748704" y="85090"/>
                    <a:pt x="7799139" y="83820"/>
                    <a:pt x="7817465" y="81280"/>
                  </a:cubicBezTo>
                  <a:lnTo>
                    <a:pt x="7827625" y="81280"/>
                  </a:lnTo>
                  <a:lnTo>
                    <a:pt x="7830165" y="85090"/>
                  </a:lnTo>
                  <a:lnTo>
                    <a:pt x="7830165" y="63500"/>
                  </a:lnTo>
                  <a:lnTo>
                    <a:pt x="7832705" y="63500"/>
                  </a:lnTo>
                  <a:lnTo>
                    <a:pt x="7831435" y="85090"/>
                  </a:lnTo>
                  <a:lnTo>
                    <a:pt x="7835245" y="83820"/>
                  </a:lnTo>
                  <a:cubicBezTo>
                    <a:pt x="7841595" y="82550"/>
                    <a:pt x="7866995" y="81280"/>
                    <a:pt x="7893665" y="80010"/>
                  </a:cubicBezTo>
                  <a:lnTo>
                    <a:pt x="7893665" y="85090"/>
                  </a:lnTo>
                  <a:cubicBezTo>
                    <a:pt x="7917795" y="86360"/>
                    <a:pt x="7938115" y="85090"/>
                    <a:pt x="7958435" y="82550"/>
                  </a:cubicBezTo>
                  <a:cubicBezTo>
                    <a:pt x="7985105" y="80010"/>
                    <a:pt x="8011775" y="77470"/>
                    <a:pt x="8048605" y="82550"/>
                  </a:cubicBezTo>
                  <a:cubicBezTo>
                    <a:pt x="8057495" y="82550"/>
                    <a:pt x="8070195" y="85090"/>
                    <a:pt x="8082895" y="86360"/>
                  </a:cubicBezTo>
                  <a:cubicBezTo>
                    <a:pt x="8110835" y="90170"/>
                    <a:pt x="8120995" y="91440"/>
                    <a:pt x="8126075" y="86360"/>
                  </a:cubicBezTo>
                  <a:lnTo>
                    <a:pt x="8127345" y="85090"/>
                  </a:lnTo>
                  <a:cubicBezTo>
                    <a:pt x="8134965" y="85090"/>
                    <a:pt x="8142585" y="85090"/>
                    <a:pt x="8151475" y="83820"/>
                  </a:cubicBezTo>
                  <a:cubicBezTo>
                    <a:pt x="8174335" y="82550"/>
                    <a:pt x="8197195" y="81280"/>
                    <a:pt x="8223865" y="85090"/>
                  </a:cubicBezTo>
                  <a:lnTo>
                    <a:pt x="8226405" y="85090"/>
                  </a:lnTo>
                  <a:cubicBezTo>
                    <a:pt x="8227675" y="85090"/>
                    <a:pt x="8228945" y="85090"/>
                    <a:pt x="8228945" y="83820"/>
                  </a:cubicBezTo>
                  <a:lnTo>
                    <a:pt x="8242915" y="86360"/>
                  </a:lnTo>
                  <a:cubicBezTo>
                    <a:pt x="8255615" y="88900"/>
                    <a:pt x="8278475" y="87630"/>
                    <a:pt x="8298795" y="86360"/>
                  </a:cubicBezTo>
                  <a:cubicBezTo>
                    <a:pt x="8308955" y="86360"/>
                    <a:pt x="8320385" y="85090"/>
                    <a:pt x="8326735" y="85090"/>
                  </a:cubicBezTo>
                  <a:lnTo>
                    <a:pt x="8328005" y="90170"/>
                  </a:lnTo>
                  <a:cubicBezTo>
                    <a:pt x="8349595" y="83820"/>
                    <a:pt x="8376265" y="83820"/>
                    <a:pt x="8406745" y="85090"/>
                  </a:cubicBezTo>
                  <a:cubicBezTo>
                    <a:pt x="8430875" y="86360"/>
                    <a:pt x="8458815" y="86360"/>
                    <a:pt x="8488025" y="83820"/>
                  </a:cubicBezTo>
                  <a:lnTo>
                    <a:pt x="8484215" y="87630"/>
                  </a:lnTo>
                  <a:lnTo>
                    <a:pt x="8507075" y="85090"/>
                  </a:lnTo>
                  <a:cubicBezTo>
                    <a:pt x="8509615" y="85090"/>
                    <a:pt x="8512155" y="85090"/>
                    <a:pt x="8515965" y="83820"/>
                  </a:cubicBezTo>
                  <a:lnTo>
                    <a:pt x="8517235" y="90170"/>
                  </a:lnTo>
                  <a:cubicBezTo>
                    <a:pt x="8533745" y="88900"/>
                    <a:pt x="8550255" y="87630"/>
                    <a:pt x="8571845" y="88900"/>
                  </a:cubicBezTo>
                  <a:lnTo>
                    <a:pt x="8575655" y="88900"/>
                  </a:lnTo>
                  <a:lnTo>
                    <a:pt x="8585815" y="90170"/>
                  </a:lnTo>
                  <a:lnTo>
                    <a:pt x="8585815" y="109220"/>
                  </a:lnTo>
                  <a:lnTo>
                    <a:pt x="8598515" y="109220"/>
                  </a:lnTo>
                  <a:lnTo>
                    <a:pt x="8598515" y="115570"/>
                  </a:lnTo>
                  <a:cubicBezTo>
                    <a:pt x="8597245" y="129540"/>
                    <a:pt x="8595975" y="138430"/>
                    <a:pt x="8593435" y="148590"/>
                  </a:cubicBezTo>
                  <a:lnTo>
                    <a:pt x="8593435" y="151130"/>
                  </a:lnTo>
                  <a:cubicBezTo>
                    <a:pt x="8588355" y="176530"/>
                    <a:pt x="8584545" y="201930"/>
                    <a:pt x="8585815" y="271780"/>
                  </a:cubicBezTo>
                  <a:lnTo>
                    <a:pt x="8589625" y="271780"/>
                  </a:lnTo>
                  <a:cubicBezTo>
                    <a:pt x="8588355" y="293370"/>
                    <a:pt x="8587085" y="311150"/>
                    <a:pt x="8584545" y="321310"/>
                  </a:cubicBezTo>
                  <a:cubicBezTo>
                    <a:pt x="8584545" y="369570"/>
                    <a:pt x="8585815" y="372110"/>
                    <a:pt x="8592165" y="372110"/>
                  </a:cubicBezTo>
                  <a:cubicBezTo>
                    <a:pt x="8592165" y="384810"/>
                    <a:pt x="8593435" y="394970"/>
                    <a:pt x="8595975" y="407670"/>
                  </a:cubicBezTo>
                  <a:cubicBezTo>
                    <a:pt x="8597245" y="417830"/>
                    <a:pt x="8599785" y="429260"/>
                    <a:pt x="8599785" y="443230"/>
                  </a:cubicBezTo>
                  <a:lnTo>
                    <a:pt x="8594705" y="443230"/>
                  </a:lnTo>
                  <a:lnTo>
                    <a:pt x="8594705" y="449580"/>
                  </a:lnTo>
                  <a:cubicBezTo>
                    <a:pt x="8592165" y="513080"/>
                    <a:pt x="8595975" y="520700"/>
                    <a:pt x="8599785" y="528320"/>
                  </a:cubicBezTo>
                  <a:cubicBezTo>
                    <a:pt x="8601055" y="530860"/>
                    <a:pt x="8602325" y="534670"/>
                    <a:pt x="8603595" y="544830"/>
                  </a:cubicBezTo>
                  <a:lnTo>
                    <a:pt x="8594705" y="546100"/>
                  </a:lnTo>
                  <a:close/>
                  <a:moveTo>
                    <a:pt x="8598515" y="756920"/>
                  </a:moveTo>
                  <a:lnTo>
                    <a:pt x="8595975" y="751840"/>
                  </a:lnTo>
                  <a:lnTo>
                    <a:pt x="8597245" y="745490"/>
                  </a:lnTo>
                  <a:cubicBezTo>
                    <a:pt x="8598515" y="750570"/>
                    <a:pt x="8598515" y="754380"/>
                    <a:pt x="8598515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634075" y="628650"/>
                  </a:moveTo>
                  <a:lnTo>
                    <a:pt x="8634075" y="619760"/>
                  </a:lnTo>
                  <a:cubicBezTo>
                    <a:pt x="8634075" y="623570"/>
                    <a:pt x="8635345" y="626110"/>
                    <a:pt x="8635345" y="628650"/>
                  </a:cubicBezTo>
                  <a:lnTo>
                    <a:pt x="8634075" y="628650"/>
                  </a:lnTo>
                  <a:close/>
                  <a:moveTo>
                    <a:pt x="8663285" y="1223858"/>
                  </a:moveTo>
                  <a:lnTo>
                    <a:pt x="8659475" y="1222854"/>
                  </a:lnTo>
                  <a:cubicBezTo>
                    <a:pt x="8660745" y="1222854"/>
                    <a:pt x="8662015" y="1223858"/>
                    <a:pt x="8663285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004602" y="6995394"/>
            <a:ext cx="4945843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糧食危機帶來什麼影響?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592009" y="6201959"/>
            <a:ext cx="5501198" cy="1889728"/>
            <a:chOff x="0" y="0"/>
            <a:chExt cx="9029074" cy="3101596"/>
          </a:xfrm>
        </p:grpSpPr>
        <p:sp>
          <p:nvSpPr>
            <p:cNvPr id="22" name="Freeform 22"/>
            <p:cNvSpPr/>
            <p:nvPr/>
          </p:nvSpPr>
          <p:spPr>
            <a:xfrm>
              <a:off x="0" y="-2540"/>
              <a:ext cx="9029074" cy="3104136"/>
            </a:xfrm>
            <a:custGeom>
              <a:avLst/>
              <a:gdLst/>
              <a:ahLst/>
              <a:cxnLst/>
              <a:rect l="l" t="t" r="r" b="b"/>
              <a:pathLst>
                <a:path w="9029074" h="3104136">
                  <a:moveTo>
                    <a:pt x="9026534" y="1039250"/>
                  </a:moveTo>
                  <a:lnTo>
                    <a:pt x="9029074" y="1027211"/>
                  </a:lnTo>
                  <a:lnTo>
                    <a:pt x="9022724" y="1030221"/>
                  </a:lnTo>
                  <a:lnTo>
                    <a:pt x="9022724" y="1011158"/>
                  </a:lnTo>
                  <a:cubicBezTo>
                    <a:pt x="9022724" y="1010155"/>
                    <a:pt x="9021454" y="1007145"/>
                    <a:pt x="9020184" y="1003131"/>
                  </a:cubicBezTo>
                  <a:lnTo>
                    <a:pt x="9020184" y="1001125"/>
                  </a:lnTo>
                  <a:lnTo>
                    <a:pt x="9018914" y="1001125"/>
                  </a:lnTo>
                  <a:cubicBezTo>
                    <a:pt x="9017643" y="997112"/>
                    <a:pt x="9013834" y="997112"/>
                    <a:pt x="9012564" y="997112"/>
                  </a:cubicBezTo>
                  <a:cubicBezTo>
                    <a:pt x="9012564" y="965006"/>
                    <a:pt x="9013834" y="931897"/>
                    <a:pt x="9015104" y="899791"/>
                  </a:cubicBezTo>
                  <a:cubicBezTo>
                    <a:pt x="9015104" y="890762"/>
                    <a:pt x="9016374" y="882735"/>
                    <a:pt x="9016374" y="873706"/>
                  </a:cubicBezTo>
                  <a:lnTo>
                    <a:pt x="9020184" y="873706"/>
                  </a:lnTo>
                  <a:lnTo>
                    <a:pt x="9020184" y="847090"/>
                  </a:lnTo>
                  <a:lnTo>
                    <a:pt x="9023993" y="847090"/>
                  </a:lnTo>
                  <a:lnTo>
                    <a:pt x="9023993" y="816610"/>
                  </a:lnTo>
                  <a:cubicBezTo>
                    <a:pt x="9026534" y="781050"/>
                    <a:pt x="9029074" y="726440"/>
                    <a:pt x="9026534" y="692150"/>
                  </a:cubicBezTo>
                  <a:cubicBezTo>
                    <a:pt x="9027804" y="674370"/>
                    <a:pt x="9025264" y="652780"/>
                    <a:pt x="9023993" y="641350"/>
                  </a:cubicBezTo>
                  <a:lnTo>
                    <a:pt x="9025264" y="641350"/>
                  </a:lnTo>
                  <a:lnTo>
                    <a:pt x="9021454" y="542290"/>
                  </a:lnTo>
                  <a:lnTo>
                    <a:pt x="9022724" y="541020"/>
                  </a:lnTo>
                  <a:lnTo>
                    <a:pt x="9022724" y="537210"/>
                  </a:lnTo>
                  <a:cubicBezTo>
                    <a:pt x="9022724" y="502920"/>
                    <a:pt x="9021454" y="468630"/>
                    <a:pt x="9021454" y="431800"/>
                  </a:cubicBezTo>
                  <a:cubicBezTo>
                    <a:pt x="9018914" y="361950"/>
                    <a:pt x="9017643" y="290830"/>
                    <a:pt x="9023993" y="213360"/>
                  </a:cubicBezTo>
                  <a:lnTo>
                    <a:pt x="9023993" y="207010"/>
                  </a:lnTo>
                  <a:cubicBezTo>
                    <a:pt x="9022724" y="191770"/>
                    <a:pt x="9022724" y="176530"/>
                    <a:pt x="9022724" y="158750"/>
                  </a:cubicBezTo>
                  <a:lnTo>
                    <a:pt x="9022724" y="80010"/>
                  </a:lnTo>
                  <a:lnTo>
                    <a:pt x="9027804" y="59690"/>
                  </a:lnTo>
                  <a:lnTo>
                    <a:pt x="9027804" y="8890"/>
                  </a:lnTo>
                  <a:lnTo>
                    <a:pt x="9021454" y="8890"/>
                  </a:lnTo>
                  <a:cubicBezTo>
                    <a:pt x="8983354" y="8890"/>
                    <a:pt x="8927474" y="7620"/>
                    <a:pt x="8912234" y="7620"/>
                  </a:cubicBezTo>
                  <a:cubicBezTo>
                    <a:pt x="8884293" y="7620"/>
                    <a:pt x="8869054" y="7620"/>
                    <a:pt x="8861434" y="8890"/>
                  </a:cubicBezTo>
                  <a:cubicBezTo>
                    <a:pt x="8828414" y="0"/>
                    <a:pt x="8749674" y="1270"/>
                    <a:pt x="8673474" y="3810"/>
                  </a:cubicBezTo>
                  <a:cubicBezTo>
                    <a:pt x="8635374" y="5080"/>
                    <a:pt x="8598543" y="5080"/>
                    <a:pt x="8573143" y="3810"/>
                  </a:cubicBezTo>
                  <a:lnTo>
                    <a:pt x="8569334" y="3810"/>
                  </a:lnTo>
                  <a:lnTo>
                    <a:pt x="8566793" y="10160"/>
                  </a:lnTo>
                  <a:cubicBezTo>
                    <a:pt x="8515993" y="10160"/>
                    <a:pt x="8466464" y="11430"/>
                    <a:pt x="8401693" y="13970"/>
                  </a:cubicBezTo>
                  <a:lnTo>
                    <a:pt x="8390264" y="13970"/>
                  </a:lnTo>
                  <a:lnTo>
                    <a:pt x="8391534" y="16510"/>
                  </a:lnTo>
                  <a:lnTo>
                    <a:pt x="8358514" y="16510"/>
                  </a:lnTo>
                  <a:lnTo>
                    <a:pt x="8358514" y="21590"/>
                  </a:lnTo>
                  <a:cubicBezTo>
                    <a:pt x="8335653" y="21590"/>
                    <a:pt x="8311524" y="20320"/>
                    <a:pt x="8284853" y="19050"/>
                  </a:cubicBezTo>
                  <a:cubicBezTo>
                    <a:pt x="8261993" y="17780"/>
                    <a:pt x="8239134" y="17780"/>
                    <a:pt x="8216274" y="16510"/>
                  </a:cubicBezTo>
                  <a:lnTo>
                    <a:pt x="8216274" y="15240"/>
                  </a:lnTo>
                  <a:cubicBezTo>
                    <a:pt x="8208653" y="13970"/>
                    <a:pt x="8199764" y="13970"/>
                    <a:pt x="8192143" y="12700"/>
                  </a:cubicBezTo>
                  <a:lnTo>
                    <a:pt x="8190874" y="44450"/>
                  </a:lnTo>
                  <a:lnTo>
                    <a:pt x="8187064" y="44450"/>
                  </a:lnTo>
                  <a:lnTo>
                    <a:pt x="8187064" y="13970"/>
                  </a:lnTo>
                  <a:cubicBezTo>
                    <a:pt x="8022575" y="10160"/>
                    <a:pt x="7805182" y="12700"/>
                    <a:pt x="7593092" y="15240"/>
                  </a:cubicBezTo>
                  <a:cubicBezTo>
                    <a:pt x="7375699" y="17780"/>
                    <a:pt x="7168910" y="20320"/>
                    <a:pt x="6978029" y="16510"/>
                  </a:cubicBezTo>
                  <a:cubicBezTo>
                    <a:pt x="6887891" y="17780"/>
                    <a:pt x="6818961" y="17780"/>
                    <a:pt x="6760637" y="16510"/>
                  </a:cubicBezTo>
                  <a:lnTo>
                    <a:pt x="6760637" y="15240"/>
                  </a:lnTo>
                  <a:lnTo>
                    <a:pt x="6580360" y="12700"/>
                  </a:lnTo>
                  <a:lnTo>
                    <a:pt x="6580360" y="16510"/>
                  </a:lnTo>
                  <a:cubicBezTo>
                    <a:pt x="6522036" y="16510"/>
                    <a:pt x="6458409" y="17780"/>
                    <a:pt x="6389479" y="17780"/>
                  </a:cubicBezTo>
                  <a:lnTo>
                    <a:pt x="6347061" y="12700"/>
                  </a:lnTo>
                  <a:lnTo>
                    <a:pt x="6320550" y="12700"/>
                  </a:lnTo>
                  <a:cubicBezTo>
                    <a:pt x="6251620" y="11430"/>
                    <a:pt x="6219807" y="11430"/>
                    <a:pt x="6209202" y="19050"/>
                  </a:cubicBezTo>
                  <a:lnTo>
                    <a:pt x="6209202" y="21590"/>
                  </a:lnTo>
                  <a:cubicBezTo>
                    <a:pt x="6182691" y="22860"/>
                    <a:pt x="6156180" y="22860"/>
                    <a:pt x="6134971" y="24130"/>
                  </a:cubicBezTo>
                  <a:cubicBezTo>
                    <a:pt x="6081948" y="19050"/>
                    <a:pt x="6013019" y="20320"/>
                    <a:pt x="5933485" y="20320"/>
                  </a:cubicBezTo>
                  <a:cubicBezTo>
                    <a:pt x="5853951" y="21590"/>
                    <a:pt x="5769115" y="21590"/>
                    <a:pt x="5710790" y="16510"/>
                  </a:cubicBezTo>
                  <a:lnTo>
                    <a:pt x="5705488" y="15240"/>
                  </a:lnTo>
                  <a:lnTo>
                    <a:pt x="5694883" y="15240"/>
                  </a:lnTo>
                  <a:cubicBezTo>
                    <a:pt x="5668372" y="16510"/>
                    <a:pt x="5562327" y="17780"/>
                    <a:pt x="5461584" y="19050"/>
                  </a:cubicBezTo>
                  <a:cubicBezTo>
                    <a:pt x="5366144" y="20320"/>
                    <a:pt x="5260098" y="21590"/>
                    <a:pt x="5175262" y="22860"/>
                  </a:cubicBezTo>
                  <a:cubicBezTo>
                    <a:pt x="5159356" y="20320"/>
                    <a:pt x="5127542" y="19050"/>
                    <a:pt x="5090426" y="19050"/>
                  </a:cubicBezTo>
                  <a:cubicBezTo>
                    <a:pt x="4968474" y="20320"/>
                    <a:pt x="4830616" y="21590"/>
                    <a:pt x="4660943" y="21590"/>
                  </a:cubicBezTo>
                  <a:lnTo>
                    <a:pt x="4655642" y="20320"/>
                  </a:lnTo>
                  <a:lnTo>
                    <a:pt x="4629130" y="21590"/>
                  </a:lnTo>
                  <a:cubicBezTo>
                    <a:pt x="4517783" y="21590"/>
                    <a:pt x="4406435" y="20320"/>
                    <a:pt x="4295088" y="20320"/>
                  </a:cubicBezTo>
                  <a:lnTo>
                    <a:pt x="4295088" y="17780"/>
                  </a:lnTo>
                  <a:cubicBezTo>
                    <a:pt x="4263274" y="19050"/>
                    <a:pt x="4231461" y="19050"/>
                    <a:pt x="4204950" y="20320"/>
                  </a:cubicBezTo>
                  <a:lnTo>
                    <a:pt x="4162532" y="20320"/>
                  </a:lnTo>
                  <a:cubicBezTo>
                    <a:pt x="3902721" y="19050"/>
                    <a:pt x="3632305" y="17780"/>
                    <a:pt x="3356589" y="17780"/>
                  </a:cubicBezTo>
                  <a:lnTo>
                    <a:pt x="3345984" y="17780"/>
                  </a:lnTo>
                  <a:lnTo>
                    <a:pt x="3330077" y="22860"/>
                  </a:lnTo>
                  <a:lnTo>
                    <a:pt x="3330077" y="27940"/>
                  </a:lnTo>
                  <a:lnTo>
                    <a:pt x="3319473" y="27940"/>
                  </a:lnTo>
                  <a:lnTo>
                    <a:pt x="2990733" y="16510"/>
                  </a:lnTo>
                  <a:cubicBezTo>
                    <a:pt x="2943013" y="16510"/>
                    <a:pt x="2916501" y="19050"/>
                    <a:pt x="2884687" y="20320"/>
                  </a:cubicBezTo>
                  <a:cubicBezTo>
                    <a:pt x="2836968" y="22860"/>
                    <a:pt x="2794549" y="26670"/>
                    <a:pt x="2656691" y="21590"/>
                  </a:cubicBezTo>
                  <a:lnTo>
                    <a:pt x="2656691" y="24130"/>
                  </a:lnTo>
                  <a:lnTo>
                    <a:pt x="2322649" y="24130"/>
                  </a:lnTo>
                  <a:cubicBezTo>
                    <a:pt x="1935584" y="24130"/>
                    <a:pt x="1490194" y="24130"/>
                    <a:pt x="1145548" y="19050"/>
                  </a:cubicBezTo>
                  <a:lnTo>
                    <a:pt x="1002387" y="17780"/>
                  </a:lnTo>
                  <a:lnTo>
                    <a:pt x="1060711" y="24130"/>
                  </a:lnTo>
                  <a:lnTo>
                    <a:pt x="1028898" y="24130"/>
                  </a:lnTo>
                  <a:cubicBezTo>
                    <a:pt x="891039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34943" y="3099056"/>
                  </a:lnTo>
                  <a:cubicBezTo>
                    <a:pt x="1235686" y="3099056"/>
                    <a:pt x="1331126" y="3097786"/>
                    <a:pt x="1431869" y="3096516"/>
                  </a:cubicBezTo>
                  <a:cubicBezTo>
                    <a:pt x="1649262" y="3093976"/>
                    <a:pt x="1856050" y="3091436"/>
                    <a:pt x="2046931" y="3095246"/>
                  </a:cubicBezTo>
                  <a:cubicBezTo>
                    <a:pt x="2137070" y="3093976"/>
                    <a:pt x="2205998" y="3093976"/>
                    <a:pt x="2264324" y="3095246"/>
                  </a:cubicBezTo>
                  <a:lnTo>
                    <a:pt x="2264324" y="3096516"/>
                  </a:lnTo>
                  <a:lnTo>
                    <a:pt x="2301439" y="3096516"/>
                  </a:lnTo>
                  <a:lnTo>
                    <a:pt x="2439298" y="3099056"/>
                  </a:lnTo>
                  <a:lnTo>
                    <a:pt x="2439298" y="3095246"/>
                  </a:lnTo>
                  <a:cubicBezTo>
                    <a:pt x="2497623" y="3095246"/>
                    <a:pt x="2561250" y="3093976"/>
                    <a:pt x="2630179" y="3093976"/>
                  </a:cubicBezTo>
                  <a:lnTo>
                    <a:pt x="2677900" y="3100326"/>
                  </a:lnTo>
                  <a:lnTo>
                    <a:pt x="2709713" y="3100326"/>
                  </a:lnTo>
                  <a:cubicBezTo>
                    <a:pt x="2778642" y="3101596"/>
                    <a:pt x="2810456" y="3101596"/>
                    <a:pt x="2821061" y="3093976"/>
                  </a:cubicBezTo>
                  <a:lnTo>
                    <a:pt x="2821061" y="3091436"/>
                  </a:lnTo>
                  <a:cubicBezTo>
                    <a:pt x="2847572" y="3090166"/>
                    <a:pt x="2874083" y="3090166"/>
                    <a:pt x="2895292" y="3088896"/>
                  </a:cubicBezTo>
                  <a:cubicBezTo>
                    <a:pt x="2948314" y="3093976"/>
                    <a:pt x="3017244" y="3092706"/>
                    <a:pt x="3096778" y="3092706"/>
                  </a:cubicBezTo>
                  <a:cubicBezTo>
                    <a:pt x="3176312" y="3091436"/>
                    <a:pt x="3261147" y="3091436"/>
                    <a:pt x="3319472" y="3096516"/>
                  </a:cubicBezTo>
                  <a:lnTo>
                    <a:pt x="3324775" y="3097786"/>
                  </a:lnTo>
                  <a:lnTo>
                    <a:pt x="3335379" y="3097786"/>
                  </a:lnTo>
                  <a:cubicBezTo>
                    <a:pt x="3361891" y="3096516"/>
                    <a:pt x="3467936" y="3095246"/>
                    <a:pt x="3568679" y="3093976"/>
                  </a:cubicBezTo>
                  <a:cubicBezTo>
                    <a:pt x="3664119" y="3092706"/>
                    <a:pt x="3770164" y="3091436"/>
                    <a:pt x="3855001" y="3090166"/>
                  </a:cubicBezTo>
                  <a:cubicBezTo>
                    <a:pt x="3870907" y="3092706"/>
                    <a:pt x="3908023" y="3093976"/>
                    <a:pt x="3939837" y="3093976"/>
                  </a:cubicBezTo>
                  <a:cubicBezTo>
                    <a:pt x="4061788" y="3092706"/>
                    <a:pt x="4199647" y="3091436"/>
                    <a:pt x="4369319" y="3091436"/>
                  </a:cubicBezTo>
                  <a:lnTo>
                    <a:pt x="4374622" y="3092706"/>
                  </a:lnTo>
                  <a:lnTo>
                    <a:pt x="4401133" y="3091436"/>
                  </a:lnTo>
                  <a:cubicBezTo>
                    <a:pt x="4512480" y="3091436"/>
                    <a:pt x="4623828" y="3092706"/>
                    <a:pt x="4735175" y="3092706"/>
                  </a:cubicBezTo>
                  <a:lnTo>
                    <a:pt x="4735175" y="3095246"/>
                  </a:lnTo>
                  <a:lnTo>
                    <a:pt x="4825314" y="3092706"/>
                  </a:lnTo>
                  <a:lnTo>
                    <a:pt x="4867731" y="3092706"/>
                  </a:lnTo>
                  <a:cubicBezTo>
                    <a:pt x="5127542" y="3093976"/>
                    <a:pt x="5397957" y="3095246"/>
                    <a:pt x="5673675" y="3095246"/>
                  </a:cubicBezTo>
                  <a:lnTo>
                    <a:pt x="5684279" y="3095246"/>
                  </a:lnTo>
                  <a:lnTo>
                    <a:pt x="5700186" y="3090166"/>
                  </a:lnTo>
                  <a:lnTo>
                    <a:pt x="5700186" y="3085086"/>
                  </a:lnTo>
                  <a:lnTo>
                    <a:pt x="5710790" y="3085086"/>
                  </a:lnTo>
                  <a:lnTo>
                    <a:pt x="6039530" y="3096516"/>
                  </a:lnTo>
                  <a:cubicBezTo>
                    <a:pt x="6087250" y="3096516"/>
                    <a:pt x="6113761" y="3093976"/>
                    <a:pt x="6145575" y="3092706"/>
                  </a:cubicBezTo>
                  <a:cubicBezTo>
                    <a:pt x="6193295" y="3090166"/>
                    <a:pt x="6235713" y="3086356"/>
                    <a:pt x="6373572" y="3091436"/>
                  </a:cubicBezTo>
                  <a:lnTo>
                    <a:pt x="6373572" y="3088896"/>
                  </a:lnTo>
                  <a:lnTo>
                    <a:pt x="6702312" y="3088896"/>
                  </a:lnTo>
                  <a:cubicBezTo>
                    <a:pt x="7089377" y="3088896"/>
                    <a:pt x="7534766" y="3088896"/>
                    <a:pt x="7879413" y="3093976"/>
                  </a:cubicBezTo>
                  <a:lnTo>
                    <a:pt x="8022574" y="3095246"/>
                  </a:lnTo>
                  <a:lnTo>
                    <a:pt x="7964250" y="3088896"/>
                  </a:lnTo>
                  <a:lnTo>
                    <a:pt x="7996062" y="3088896"/>
                  </a:lnTo>
                  <a:cubicBezTo>
                    <a:pt x="8128619" y="3091436"/>
                    <a:pt x="8179443" y="3092706"/>
                    <a:pt x="8187064" y="3088896"/>
                  </a:cubicBezTo>
                  <a:lnTo>
                    <a:pt x="8187064" y="3090166"/>
                  </a:lnTo>
                  <a:cubicBezTo>
                    <a:pt x="8188334" y="3090166"/>
                    <a:pt x="8188334" y="3090166"/>
                    <a:pt x="8189603" y="3088896"/>
                  </a:cubicBezTo>
                  <a:cubicBezTo>
                    <a:pt x="8190874" y="3088896"/>
                    <a:pt x="8192143" y="3090166"/>
                    <a:pt x="8194684" y="3090166"/>
                  </a:cubicBezTo>
                  <a:lnTo>
                    <a:pt x="8194684" y="3096516"/>
                  </a:lnTo>
                  <a:cubicBezTo>
                    <a:pt x="8230243" y="3095246"/>
                    <a:pt x="8259453" y="3095246"/>
                    <a:pt x="8284853" y="3096516"/>
                  </a:cubicBezTo>
                  <a:cubicBezTo>
                    <a:pt x="8314064" y="3097786"/>
                    <a:pt x="8340734" y="3097786"/>
                    <a:pt x="8368674" y="3095246"/>
                  </a:cubicBezTo>
                  <a:cubicBezTo>
                    <a:pt x="8369943" y="3096516"/>
                    <a:pt x="8371214" y="3099056"/>
                    <a:pt x="8375024" y="3100326"/>
                  </a:cubicBezTo>
                  <a:lnTo>
                    <a:pt x="8377564" y="3100326"/>
                  </a:lnTo>
                  <a:cubicBezTo>
                    <a:pt x="8381374" y="3100326"/>
                    <a:pt x="8383914" y="3099056"/>
                    <a:pt x="8386453" y="3099056"/>
                  </a:cubicBezTo>
                  <a:lnTo>
                    <a:pt x="8386453" y="3104136"/>
                  </a:lnTo>
                  <a:cubicBezTo>
                    <a:pt x="8455034" y="3104136"/>
                    <a:pt x="8476624" y="3096516"/>
                    <a:pt x="8486784" y="3090166"/>
                  </a:cubicBezTo>
                  <a:cubicBezTo>
                    <a:pt x="8541393" y="3091436"/>
                    <a:pt x="8589653" y="3093976"/>
                    <a:pt x="8636643" y="3097786"/>
                  </a:cubicBezTo>
                  <a:lnTo>
                    <a:pt x="8636643" y="3092706"/>
                  </a:lnTo>
                  <a:lnTo>
                    <a:pt x="8654424" y="3092706"/>
                  </a:lnTo>
                  <a:lnTo>
                    <a:pt x="8654424" y="3088896"/>
                  </a:lnTo>
                  <a:lnTo>
                    <a:pt x="8729353" y="3088896"/>
                  </a:lnTo>
                  <a:lnTo>
                    <a:pt x="8776343" y="3091436"/>
                  </a:lnTo>
                  <a:lnTo>
                    <a:pt x="8777614" y="3091436"/>
                  </a:lnTo>
                  <a:cubicBezTo>
                    <a:pt x="8787774" y="3087626"/>
                    <a:pt x="8822064" y="3087626"/>
                    <a:pt x="8853814" y="3087626"/>
                  </a:cubicBezTo>
                  <a:cubicBezTo>
                    <a:pt x="8881754" y="3087626"/>
                    <a:pt x="8907154" y="3087626"/>
                    <a:pt x="8918584" y="3085086"/>
                  </a:cubicBezTo>
                  <a:lnTo>
                    <a:pt x="8982084" y="3085086"/>
                  </a:lnTo>
                  <a:lnTo>
                    <a:pt x="8982084" y="3078736"/>
                  </a:lnTo>
                  <a:lnTo>
                    <a:pt x="8998593" y="3078736"/>
                  </a:lnTo>
                  <a:lnTo>
                    <a:pt x="8998593" y="3072386"/>
                  </a:lnTo>
                  <a:cubicBezTo>
                    <a:pt x="8998593" y="3062226"/>
                    <a:pt x="8998593" y="3050796"/>
                    <a:pt x="8999864" y="3038096"/>
                  </a:cubicBezTo>
                  <a:lnTo>
                    <a:pt x="8999864" y="3025396"/>
                  </a:lnTo>
                  <a:cubicBezTo>
                    <a:pt x="8999864" y="3015236"/>
                    <a:pt x="8999864" y="3007616"/>
                    <a:pt x="9001134" y="2998726"/>
                  </a:cubicBezTo>
                  <a:lnTo>
                    <a:pt x="9002404" y="2982216"/>
                  </a:lnTo>
                  <a:cubicBezTo>
                    <a:pt x="9006214" y="2918716"/>
                    <a:pt x="9004943" y="2904746"/>
                    <a:pt x="9004943" y="2890776"/>
                  </a:cubicBezTo>
                  <a:cubicBezTo>
                    <a:pt x="9003674" y="2876806"/>
                    <a:pt x="9003674" y="2864106"/>
                    <a:pt x="9007484" y="2801876"/>
                  </a:cubicBezTo>
                  <a:lnTo>
                    <a:pt x="9008754" y="2784096"/>
                  </a:lnTo>
                  <a:lnTo>
                    <a:pt x="8997324" y="2796796"/>
                  </a:lnTo>
                  <a:cubicBezTo>
                    <a:pt x="8996054" y="2784096"/>
                    <a:pt x="8998593" y="2756156"/>
                    <a:pt x="8999864" y="2734566"/>
                  </a:cubicBezTo>
                  <a:cubicBezTo>
                    <a:pt x="9002404" y="2701546"/>
                    <a:pt x="9006214" y="2663446"/>
                    <a:pt x="9003674" y="2629156"/>
                  </a:cubicBezTo>
                  <a:lnTo>
                    <a:pt x="9012564" y="2657096"/>
                  </a:lnTo>
                  <a:lnTo>
                    <a:pt x="9011293" y="2610106"/>
                  </a:lnTo>
                  <a:cubicBezTo>
                    <a:pt x="9011293" y="2594866"/>
                    <a:pt x="9010024" y="2578356"/>
                    <a:pt x="9010024" y="2561846"/>
                  </a:cubicBezTo>
                  <a:cubicBezTo>
                    <a:pt x="9012564" y="2549146"/>
                    <a:pt x="9015104" y="2536446"/>
                    <a:pt x="9016374" y="2526286"/>
                  </a:cubicBezTo>
                  <a:lnTo>
                    <a:pt x="9021454" y="2526286"/>
                  </a:lnTo>
                  <a:cubicBezTo>
                    <a:pt x="9025264" y="2474216"/>
                    <a:pt x="9023993" y="2470406"/>
                    <a:pt x="9020184" y="2466596"/>
                  </a:cubicBezTo>
                  <a:cubicBezTo>
                    <a:pt x="9018914" y="2465326"/>
                    <a:pt x="9016374" y="2464056"/>
                    <a:pt x="9015104" y="2464056"/>
                  </a:cubicBezTo>
                  <a:cubicBezTo>
                    <a:pt x="9013834" y="2461516"/>
                    <a:pt x="9012564" y="2455166"/>
                    <a:pt x="9012564" y="2438656"/>
                  </a:cubicBezTo>
                  <a:cubicBezTo>
                    <a:pt x="9013834" y="2438656"/>
                    <a:pt x="9015104" y="2438656"/>
                    <a:pt x="9017643" y="2437386"/>
                  </a:cubicBezTo>
                  <a:cubicBezTo>
                    <a:pt x="9022724" y="2434846"/>
                    <a:pt x="9023993" y="2428496"/>
                    <a:pt x="9023993" y="2401826"/>
                  </a:cubicBezTo>
                  <a:cubicBezTo>
                    <a:pt x="9025264" y="2391666"/>
                    <a:pt x="9023993" y="2366266"/>
                    <a:pt x="9021454" y="2334516"/>
                  </a:cubicBezTo>
                  <a:cubicBezTo>
                    <a:pt x="9020184" y="2314196"/>
                    <a:pt x="9018914" y="2291336"/>
                    <a:pt x="9017643" y="2268476"/>
                  </a:cubicBezTo>
                  <a:lnTo>
                    <a:pt x="9017643" y="2245616"/>
                  </a:lnTo>
                  <a:cubicBezTo>
                    <a:pt x="9022724" y="2241205"/>
                    <a:pt x="9023993" y="2228163"/>
                    <a:pt x="9022724" y="2190037"/>
                  </a:cubicBezTo>
                  <a:lnTo>
                    <a:pt x="9018914" y="2190037"/>
                  </a:lnTo>
                  <a:lnTo>
                    <a:pt x="9018914" y="2185021"/>
                  </a:lnTo>
                  <a:lnTo>
                    <a:pt x="9010024" y="2184017"/>
                  </a:lnTo>
                  <a:lnTo>
                    <a:pt x="9010024" y="2169971"/>
                  </a:lnTo>
                  <a:lnTo>
                    <a:pt x="9016374" y="2169971"/>
                  </a:lnTo>
                  <a:lnTo>
                    <a:pt x="9012564" y="2129839"/>
                  </a:lnTo>
                  <a:lnTo>
                    <a:pt x="9012564" y="2123819"/>
                  </a:lnTo>
                  <a:cubicBezTo>
                    <a:pt x="9015104" y="2086697"/>
                    <a:pt x="9018914" y="2048572"/>
                    <a:pt x="9012564" y="2022486"/>
                  </a:cubicBezTo>
                  <a:cubicBezTo>
                    <a:pt x="9012564" y="2020479"/>
                    <a:pt x="9012564" y="2019476"/>
                    <a:pt x="9013834" y="2018473"/>
                  </a:cubicBezTo>
                  <a:lnTo>
                    <a:pt x="9016374" y="2017469"/>
                  </a:lnTo>
                  <a:lnTo>
                    <a:pt x="9016374" y="2013456"/>
                  </a:lnTo>
                  <a:cubicBezTo>
                    <a:pt x="9015104" y="2003423"/>
                    <a:pt x="9015104" y="1988373"/>
                    <a:pt x="9013834" y="1972321"/>
                  </a:cubicBezTo>
                  <a:cubicBezTo>
                    <a:pt x="9012564" y="1940215"/>
                    <a:pt x="9010024" y="1904096"/>
                    <a:pt x="9007484" y="1887040"/>
                  </a:cubicBezTo>
                  <a:cubicBezTo>
                    <a:pt x="9007484" y="1885034"/>
                    <a:pt x="9008754" y="1883027"/>
                    <a:pt x="9008754" y="1882024"/>
                  </a:cubicBezTo>
                  <a:cubicBezTo>
                    <a:pt x="9008754" y="1881020"/>
                    <a:pt x="9008754" y="1880017"/>
                    <a:pt x="9010024" y="1880017"/>
                  </a:cubicBezTo>
                  <a:lnTo>
                    <a:pt x="9004943" y="1878010"/>
                  </a:lnTo>
                  <a:lnTo>
                    <a:pt x="9011293" y="1879014"/>
                  </a:lnTo>
                  <a:lnTo>
                    <a:pt x="9012564" y="1878010"/>
                  </a:lnTo>
                  <a:lnTo>
                    <a:pt x="9012564" y="1877007"/>
                  </a:lnTo>
                  <a:cubicBezTo>
                    <a:pt x="9018914" y="1853931"/>
                    <a:pt x="9016374" y="1805773"/>
                    <a:pt x="9013834" y="1762631"/>
                  </a:cubicBezTo>
                  <a:cubicBezTo>
                    <a:pt x="9012564" y="1730525"/>
                    <a:pt x="9010024" y="1690393"/>
                    <a:pt x="9013834" y="1682367"/>
                  </a:cubicBezTo>
                  <a:lnTo>
                    <a:pt x="9017643" y="1682367"/>
                  </a:lnTo>
                  <a:lnTo>
                    <a:pt x="9016374" y="1605112"/>
                  </a:lnTo>
                  <a:lnTo>
                    <a:pt x="9022724" y="1605112"/>
                  </a:lnTo>
                  <a:cubicBezTo>
                    <a:pt x="9022724" y="1597086"/>
                    <a:pt x="9023993" y="1588056"/>
                    <a:pt x="9023993" y="1580030"/>
                  </a:cubicBezTo>
                  <a:lnTo>
                    <a:pt x="9025264" y="1582036"/>
                  </a:lnTo>
                  <a:lnTo>
                    <a:pt x="9023993" y="1568994"/>
                  </a:lnTo>
                  <a:lnTo>
                    <a:pt x="9023993" y="1566987"/>
                  </a:lnTo>
                  <a:lnTo>
                    <a:pt x="9020184" y="1491739"/>
                  </a:lnTo>
                  <a:lnTo>
                    <a:pt x="9012564" y="1491739"/>
                  </a:lnTo>
                  <a:cubicBezTo>
                    <a:pt x="9011293" y="1486723"/>
                    <a:pt x="9011293" y="1481706"/>
                    <a:pt x="9010024" y="1477693"/>
                  </a:cubicBezTo>
                  <a:lnTo>
                    <a:pt x="9011293" y="1478697"/>
                  </a:lnTo>
                  <a:lnTo>
                    <a:pt x="9012564" y="1462644"/>
                  </a:lnTo>
                  <a:cubicBezTo>
                    <a:pt x="9013834" y="1446591"/>
                    <a:pt x="9013834" y="1433548"/>
                    <a:pt x="9013834" y="1421508"/>
                  </a:cubicBezTo>
                  <a:cubicBezTo>
                    <a:pt x="9016374" y="1415488"/>
                    <a:pt x="9018914" y="1409469"/>
                    <a:pt x="9020184" y="1402446"/>
                  </a:cubicBezTo>
                  <a:lnTo>
                    <a:pt x="9021454" y="1399436"/>
                  </a:lnTo>
                  <a:lnTo>
                    <a:pt x="9017643" y="1397429"/>
                  </a:lnTo>
                  <a:cubicBezTo>
                    <a:pt x="9017643" y="1396426"/>
                    <a:pt x="9015104" y="1392413"/>
                    <a:pt x="9013834" y="1374353"/>
                  </a:cubicBezTo>
                  <a:cubicBezTo>
                    <a:pt x="9013834" y="1350274"/>
                    <a:pt x="9011293" y="1331211"/>
                    <a:pt x="9007484" y="1299106"/>
                  </a:cubicBezTo>
                  <a:lnTo>
                    <a:pt x="9017643" y="1270010"/>
                  </a:lnTo>
                  <a:cubicBezTo>
                    <a:pt x="9021454" y="1258973"/>
                    <a:pt x="9021454" y="1255963"/>
                    <a:pt x="9021454" y="1250947"/>
                  </a:cubicBezTo>
                  <a:cubicBezTo>
                    <a:pt x="9021454" y="1246934"/>
                    <a:pt x="9021454" y="1240914"/>
                    <a:pt x="9025264" y="1223858"/>
                  </a:cubicBezTo>
                  <a:lnTo>
                    <a:pt x="9021454" y="1222854"/>
                  </a:lnTo>
                  <a:cubicBezTo>
                    <a:pt x="9020184" y="1216835"/>
                    <a:pt x="9020184" y="1193759"/>
                    <a:pt x="9020184" y="1178709"/>
                  </a:cubicBezTo>
                  <a:cubicBezTo>
                    <a:pt x="9020184" y="1148610"/>
                    <a:pt x="9020184" y="1137574"/>
                    <a:pt x="9017643" y="1134564"/>
                  </a:cubicBezTo>
                  <a:cubicBezTo>
                    <a:pt x="9020184" y="1120518"/>
                    <a:pt x="9021454" y="1107475"/>
                    <a:pt x="9021454" y="1093429"/>
                  </a:cubicBezTo>
                  <a:cubicBezTo>
                    <a:pt x="9021454" y="1077376"/>
                    <a:pt x="9021454" y="1060320"/>
                    <a:pt x="9026534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951604" y="546100"/>
                  </a:moveTo>
                  <a:lnTo>
                    <a:pt x="8952874" y="577850"/>
                  </a:lnTo>
                  <a:lnTo>
                    <a:pt x="8943984" y="563880"/>
                  </a:lnTo>
                  <a:lnTo>
                    <a:pt x="8946524" y="591820"/>
                  </a:lnTo>
                  <a:cubicBezTo>
                    <a:pt x="8951604" y="647700"/>
                    <a:pt x="8950334" y="669290"/>
                    <a:pt x="8949064" y="718820"/>
                  </a:cubicBezTo>
                  <a:lnTo>
                    <a:pt x="8947794" y="741680"/>
                  </a:lnTo>
                  <a:lnTo>
                    <a:pt x="8945254" y="762000"/>
                  </a:lnTo>
                  <a:cubicBezTo>
                    <a:pt x="8942714" y="786130"/>
                    <a:pt x="8942714" y="817880"/>
                    <a:pt x="8943984" y="843280"/>
                  </a:cubicBezTo>
                  <a:lnTo>
                    <a:pt x="8940174" y="843280"/>
                  </a:lnTo>
                  <a:lnTo>
                    <a:pt x="8940174" y="879725"/>
                  </a:lnTo>
                  <a:lnTo>
                    <a:pt x="8943984" y="879725"/>
                  </a:lnTo>
                  <a:lnTo>
                    <a:pt x="8949064" y="935910"/>
                  </a:lnTo>
                  <a:lnTo>
                    <a:pt x="8943984" y="935910"/>
                  </a:lnTo>
                  <a:cubicBezTo>
                    <a:pt x="8943984" y="940927"/>
                    <a:pt x="8943984" y="944940"/>
                    <a:pt x="8945254" y="949956"/>
                  </a:cubicBezTo>
                  <a:lnTo>
                    <a:pt x="8936364" y="949956"/>
                  </a:lnTo>
                  <a:lnTo>
                    <a:pt x="8936364" y="951963"/>
                  </a:lnTo>
                  <a:lnTo>
                    <a:pt x="8941444" y="1032227"/>
                  </a:lnTo>
                  <a:cubicBezTo>
                    <a:pt x="8940174" y="1035237"/>
                    <a:pt x="8940174" y="1040254"/>
                    <a:pt x="8938904" y="1047277"/>
                  </a:cubicBezTo>
                  <a:cubicBezTo>
                    <a:pt x="8937634" y="1053297"/>
                    <a:pt x="8936364" y="1062326"/>
                    <a:pt x="8935094" y="1064333"/>
                  </a:cubicBezTo>
                  <a:lnTo>
                    <a:pt x="8933824" y="1064333"/>
                  </a:lnTo>
                  <a:cubicBezTo>
                    <a:pt x="8932554" y="1086405"/>
                    <a:pt x="8933824" y="1112491"/>
                    <a:pt x="8936364" y="1140584"/>
                  </a:cubicBezTo>
                  <a:cubicBezTo>
                    <a:pt x="8938904" y="1172689"/>
                    <a:pt x="8941444" y="1206802"/>
                    <a:pt x="8938904" y="1238907"/>
                  </a:cubicBezTo>
                  <a:lnTo>
                    <a:pt x="8938904" y="1240914"/>
                  </a:lnTo>
                  <a:cubicBezTo>
                    <a:pt x="8940174" y="1243924"/>
                    <a:pt x="8940174" y="1251950"/>
                    <a:pt x="8941444" y="1261983"/>
                  </a:cubicBezTo>
                  <a:cubicBezTo>
                    <a:pt x="8941444" y="1278036"/>
                    <a:pt x="8940174" y="1293086"/>
                    <a:pt x="8940174" y="1309138"/>
                  </a:cubicBezTo>
                  <a:cubicBezTo>
                    <a:pt x="8938904" y="1348267"/>
                    <a:pt x="8936364" y="1389403"/>
                    <a:pt x="8941444" y="1438564"/>
                  </a:cubicBezTo>
                  <a:lnTo>
                    <a:pt x="8932554" y="1477693"/>
                  </a:lnTo>
                  <a:lnTo>
                    <a:pt x="8932554" y="1478696"/>
                  </a:lnTo>
                  <a:cubicBezTo>
                    <a:pt x="8932554" y="1493746"/>
                    <a:pt x="8933824" y="1498762"/>
                    <a:pt x="8940174" y="1499766"/>
                  </a:cubicBezTo>
                  <a:cubicBezTo>
                    <a:pt x="8942714" y="1499766"/>
                    <a:pt x="8943984" y="1499766"/>
                    <a:pt x="8946524" y="1497759"/>
                  </a:cubicBezTo>
                  <a:cubicBezTo>
                    <a:pt x="8946524" y="1502776"/>
                    <a:pt x="8946524" y="1507792"/>
                    <a:pt x="8947794" y="1515818"/>
                  </a:cubicBezTo>
                  <a:cubicBezTo>
                    <a:pt x="8949064" y="1536888"/>
                    <a:pt x="8947794" y="1544914"/>
                    <a:pt x="8947794" y="1548927"/>
                  </a:cubicBezTo>
                  <a:cubicBezTo>
                    <a:pt x="8946524" y="1548927"/>
                    <a:pt x="8945254" y="1548927"/>
                    <a:pt x="8942714" y="1549931"/>
                  </a:cubicBezTo>
                  <a:cubicBezTo>
                    <a:pt x="8938904" y="1551937"/>
                    <a:pt x="8937634" y="1555951"/>
                    <a:pt x="8937634" y="1560967"/>
                  </a:cubicBezTo>
                  <a:lnTo>
                    <a:pt x="8938904" y="1567990"/>
                  </a:lnTo>
                  <a:cubicBezTo>
                    <a:pt x="8942714" y="1590063"/>
                    <a:pt x="8946524" y="1619159"/>
                    <a:pt x="8946524" y="1652268"/>
                  </a:cubicBezTo>
                  <a:lnTo>
                    <a:pt x="8945254" y="1652268"/>
                  </a:lnTo>
                  <a:lnTo>
                    <a:pt x="8945254" y="1647251"/>
                  </a:lnTo>
                  <a:cubicBezTo>
                    <a:pt x="8943984" y="1626182"/>
                    <a:pt x="8942714" y="1624175"/>
                    <a:pt x="8936364" y="1624175"/>
                  </a:cubicBezTo>
                  <a:cubicBezTo>
                    <a:pt x="8928744" y="1624175"/>
                    <a:pt x="8928744" y="1628188"/>
                    <a:pt x="8926204" y="1646248"/>
                  </a:cubicBezTo>
                  <a:lnTo>
                    <a:pt x="8924934" y="1649258"/>
                  </a:lnTo>
                  <a:lnTo>
                    <a:pt x="8928744" y="1651264"/>
                  </a:lnTo>
                  <a:cubicBezTo>
                    <a:pt x="8935094" y="1657284"/>
                    <a:pt x="8935094" y="1702433"/>
                    <a:pt x="8935094" y="1736545"/>
                  </a:cubicBezTo>
                  <a:cubicBezTo>
                    <a:pt x="8935094" y="1795740"/>
                    <a:pt x="8937634" y="1819819"/>
                    <a:pt x="8943984" y="1826842"/>
                  </a:cubicBezTo>
                  <a:lnTo>
                    <a:pt x="8942714" y="1835872"/>
                  </a:lnTo>
                  <a:lnTo>
                    <a:pt x="8940174" y="1835872"/>
                  </a:lnTo>
                  <a:cubicBezTo>
                    <a:pt x="8936364" y="1864967"/>
                    <a:pt x="8938904" y="1876004"/>
                    <a:pt x="8942714" y="1889047"/>
                  </a:cubicBezTo>
                  <a:cubicBezTo>
                    <a:pt x="8946524" y="1901086"/>
                    <a:pt x="8950334" y="1915133"/>
                    <a:pt x="8949064" y="1951251"/>
                  </a:cubicBezTo>
                  <a:cubicBezTo>
                    <a:pt x="8947794" y="1964294"/>
                    <a:pt x="8947794" y="1973324"/>
                    <a:pt x="8946524" y="1977337"/>
                  </a:cubicBezTo>
                  <a:lnTo>
                    <a:pt x="8942714" y="1977337"/>
                  </a:lnTo>
                  <a:lnTo>
                    <a:pt x="8946524" y="2033522"/>
                  </a:lnTo>
                  <a:lnTo>
                    <a:pt x="8946524" y="2036532"/>
                  </a:lnTo>
                  <a:lnTo>
                    <a:pt x="8943984" y="2036532"/>
                  </a:lnTo>
                  <a:lnTo>
                    <a:pt x="8945254" y="2097733"/>
                  </a:lnTo>
                  <a:lnTo>
                    <a:pt x="8940174" y="2090710"/>
                  </a:lnTo>
                  <a:lnTo>
                    <a:pt x="8945254" y="2115793"/>
                  </a:lnTo>
                  <a:cubicBezTo>
                    <a:pt x="8946524" y="2122816"/>
                    <a:pt x="8949064" y="2134855"/>
                    <a:pt x="8950334" y="2145892"/>
                  </a:cubicBezTo>
                  <a:lnTo>
                    <a:pt x="8946524" y="2156928"/>
                  </a:lnTo>
                  <a:cubicBezTo>
                    <a:pt x="8937634" y="2180004"/>
                    <a:pt x="8938904" y="2191040"/>
                    <a:pt x="8940174" y="2208096"/>
                  </a:cubicBezTo>
                  <a:cubicBezTo>
                    <a:pt x="8941444" y="2215119"/>
                    <a:pt x="8941444" y="2223146"/>
                    <a:pt x="8942714" y="2234182"/>
                  </a:cubicBezTo>
                  <a:lnTo>
                    <a:pt x="8937634" y="2248156"/>
                  </a:lnTo>
                  <a:cubicBezTo>
                    <a:pt x="8936364" y="2251966"/>
                    <a:pt x="8936364" y="2254506"/>
                    <a:pt x="8935094" y="2258316"/>
                  </a:cubicBezTo>
                  <a:lnTo>
                    <a:pt x="8942714" y="2258316"/>
                  </a:lnTo>
                  <a:lnTo>
                    <a:pt x="8942714" y="2268476"/>
                  </a:lnTo>
                  <a:lnTo>
                    <a:pt x="8937634" y="2268476"/>
                  </a:lnTo>
                  <a:cubicBezTo>
                    <a:pt x="8935094" y="2281176"/>
                    <a:pt x="8933824" y="2302766"/>
                    <a:pt x="8932554" y="2330706"/>
                  </a:cubicBezTo>
                  <a:cubicBezTo>
                    <a:pt x="8931284" y="2351026"/>
                    <a:pt x="8931284" y="2372616"/>
                    <a:pt x="8928744" y="2398016"/>
                  </a:cubicBezTo>
                  <a:lnTo>
                    <a:pt x="8941444" y="2399286"/>
                  </a:lnTo>
                  <a:cubicBezTo>
                    <a:pt x="8942714" y="2396746"/>
                    <a:pt x="8942714" y="2390396"/>
                    <a:pt x="8943984" y="2384046"/>
                  </a:cubicBezTo>
                  <a:lnTo>
                    <a:pt x="8947794" y="2384046"/>
                  </a:lnTo>
                  <a:cubicBezTo>
                    <a:pt x="8947794" y="2391666"/>
                    <a:pt x="8949064" y="2400556"/>
                    <a:pt x="8950334" y="2409446"/>
                  </a:cubicBezTo>
                  <a:cubicBezTo>
                    <a:pt x="8945254" y="2415796"/>
                    <a:pt x="8945254" y="2433576"/>
                    <a:pt x="8946524" y="2471676"/>
                  </a:cubicBezTo>
                  <a:lnTo>
                    <a:pt x="8946524" y="2481836"/>
                  </a:lnTo>
                  <a:lnTo>
                    <a:pt x="8937634" y="2479296"/>
                  </a:lnTo>
                  <a:lnTo>
                    <a:pt x="8937634" y="2489456"/>
                  </a:lnTo>
                  <a:cubicBezTo>
                    <a:pt x="8938904" y="2519936"/>
                    <a:pt x="8941444" y="2528826"/>
                    <a:pt x="8943984" y="2540256"/>
                  </a:cubicBezTo>
                  <a:cubicBezTo>
                    <a:pt x="8945254" y="2545336"/>
                    <a:pt x="8946524" y="2551686"/>
                    <a:pt x="8947794" y="2560576"/>
                  </a:cubicBezTo>
                  <a:cubicBezTo>
                    <a:pt x="8946524" y="2607566"/>
                    <a:pt x="8941444" y="2620266"/>
                    <a:pt x="8936364" y="2630426"/>
                  </a:cubicBezTo>
                  <a:lnTo>
                    <a:pt x="8935094" y="2632966"/>
                  </a:lnTo>
                  <a:lnTo>
                    <a:pt x="8935094" y="2635506"/>
                  </a:lnTo>
                  <a:cubicBezTo>
                    <a:pt x="8935094" y="2664716"/>
                    <a:pt x="8935094" y="2668526"/>
                    <a:pt x="8941444" y="2669796"/>
                  </a:cubicBezTo>
                  <a:cubicBezTo>
                    <a:pt x="8943984" y="2669796"/>
                    <a:pt x="8945254" y="2669796"/>
                    <a:pt x="8946524" y="2668526"/>
                  </a:cubicBezTo>
                  <a:lnTo>
                    <a:pt x="8946524" y="2676146"/>
                  </a:lnTo>
                  <a:cubicBezTo>
                    <a:pt x="8943984" y="2742186"/>
                    <a:pt x="8946524" y="2790446"/>
                    <a:pt x="8950334" y="2864106"/>
                  </a:cubicBezTo>
                  <a:lnTo>
                    <a:pt x="8951604" y="2876806"/>
                  </a:lnTo>
                  <a:cubicBezTo>
                    <a:pt x="8945254" y="2876806"/>
                    <a:pt x="8945254" y="2883156"/>
                    <a:pt x="8943984" y="2885696"/>
                  </a:cubicBezTo>
                  <a:lnTo>
                    <a:pt x="8943984" y="2886966"/>
                  </a:lnTo>
                  <a:lnTo>
                    <a:pt x="8947794" y="2912366"/>
                  </a:lnTo>
                  <a:lnTo>
                    <a:pt x="8945254" y="2908556"/>
                  </a:lnTo>
                  <a:lnTo>
                    <a:pt x="8946524" y="2936496"/>
                  </a:lnTo>
                  <a:cubicBezTo>
                    <a:pt x="8947794" y="2953006"/>
                    <a:pt x="8949064" y="2956816"/>
                    <a:pt x="8951604" y="2960626"/>
                  </a:cubicBezTo>
                  <a:cubicBezTo>
                    <a:pt x="8952874" y="2963166"/>
                    <a:pt x="8955414" y="2965706"/>
                    <a:pt x="8956684" y="2996186"/>
                  </a:cubicBezTo>
                  <a:lnTo>
                    <a:pt x="8956684" y="2998726"/>
                  </a:lnTo>
                  <a:cubicBezTo>
                    <a:pt x="8959224" y="3005076"/>
                    <a:pt x="8957954" y="3020316"/>
                    <a:pt x="8956684" y="3030476"/>
                  </a:cubicBezTo>
                  <a:lnTo>
                    <a:pt x="8942714" y="3029206"/>
                  </a:lnTo>
                  <a:lnTo>
                    <a:pt x="8917314" y="3026666"/>
                  </a:lnTo>
                  <a:cubicBezTo>
                    <a:pt x="8896994" y="3025396"/>
                    <a:pt x="8877944" y="3026666"/>
                    <a:pt x="8862704" y="3027936"/>
                  </a:cubicBezTo>
                  <a:lnTo>
                    <a:pt x="8862704" y="3024126"/>
                  </a:lnTo>
                  <a:lnTo>
                    <a:pt x="8857624" y="3021586"/>
                  </a:lnTo>
                  <a:lnTo>
                    <a:pt x="8810634" y="3025396"/>
                  </a:lnTo>
                  <a:cubicBezTo>
                    <a:pt x="8766184" y="3027936"/>
                    <a:pt x="8758564" y="3029206"/>
                    <a:pt x="8712843" y="3034286"/>
                  </a:cubicBezTo>
                  <a:cubicBezTo>
                    <a:pt x="8686174" y="3031746"/>
                    <a:pt x="8659504" y="3030476"/>
                    <a:pt x="8632834" y="3030476"/>
                  </a:cubicBezTo>
                  <a:lnTo>
                    <a:pt x="8618864" y="3030476"/>
                  </a:lnTo>
                  <a:cubicBezTo>
                    <a:pt x="8608704" y="3029206"/>
                    <a:pt x="8596004" y="3027936"/>
                    <a:pt x="8579493" y="3027936"/>
                  </a:cubicBezTo>
                  <a:lnTo>
                    <a:pt x="8579493" y="3030476"/>
                  </a:lnTo>
                  <a:lnTo>
                    <a:pt x="8576954" y="3030476"/>
                  </a:lnTo>
                  <a:cubicBezTo>
                    <a:pt x="8575684" y="3029206"/>
                    <a:pt x="8574414" y="3029206"/>
                    <a:pt x="8573143" y="3027936"/>
                  </a:cubicBezTo>
                  <a:lnTo>
                    <a:pt x="8570604" y="3027936"/>
                  </a:lnTo>
                  <a:cubicBezTo>
                    <a:pt x="8559174" y="3030476"/>
                    <a:pt x="8546474" y="3031746"/>
                    <a:pt x="8531234" y="3033016"/>
                  </a:cubicBezTo>
                  <a:lnTo>
                    <a:pt x="8513454" y="3025396"/>
                  </a:lnTo>
                  <a:lnTo>
                    <a:pt x="8507104" y="3030476"/>
                  </a:lnTo>
                  <a:lnTo>
                    <a:pt x="8391534" y="3025396"/>
                  </a:lnTo>
                  <a:cubicBezTo>
                    <a:pt x="8373754" y="3027936"/>
                    <a:pt x="8355974" y="3029206"/>
                    <a:pt x="8339464" y="3031746"/>
                  </a:cubicBezTo>
                  <a:cubicBezTo>
                    <a:pt x="8314064" y="3031746"/>
                    <a:pt x="8289934" y="3030476"/>
                    <a:pt x="8264534" y="3030476"/>
                  </a:cubicBezTo>
                  <a:lnTo>
                    <a:pt x="8264534" y="3025396"/>
                  </a:lnTo>
                  <a:lnTo>
                    <a:pt x="8213734" y="3029206"/>
                  </a:lnTo>
                  <a:cubicBezTo>
                    <a:pt x="8204843" y="3029206"/>
                    <a:pt x="8197224" y="3029206"/>
                    <a:pt x="8187064" y="3027936"/>
                  </a:cubicBezTo>
                  <a:lnTo>
                    <a:pt x="8187064" y="3026666"/>
                  </a:lnTo>
                  <a:cubicBezTo>
                    <a:pt x="8102108" y="3022856"/>
                    <a:pt x="7953646" y="3021586"/>
                    <a:pt x="7778671" y="3021586"/>
                  </a:cubicBezTo>
                  <a:lnTo>
                    <a:pt x="7656719" y="3021586"/>
                  </a:lnTo>
                  <a:lnTo>
                    <a:pt x="7704439" y="3026666"/>
                  </a:lnTo>
                  <a:cubicBezTo>
                    <a:pt x="7672626" y="3026666"/>
                    <a:pt x="7651417" y="3025396"/>
                    <a:pt x="7624905" y="3025396"/>
                  </a:cubicBezTo>
                  <a:cubicBezTo>
                    <a:pt x="7608999" y="3025396"/>
                    <a:pt x="7593092" y="3024126"/>
                    <a:pt x="7577185" y="3024126"/>
                  </a:cubicBezTo>
                  <a:lnTo>
                    <a:pt x="7566581" y="3024126"/>
                  </a:lnTo>
                  <a:cubicBezTo>
                    <a:pt x="7550674" y="3025396"/>
                    <a:pt x="7529465" y="3026666"/>
                    <a:pt x="7518860" y="3029206"/>
                  </a:cubicBezTo>
                  <a:lnTo>
                    <a:pt x="7518860" y="3027936"/>
                  </a:lnTo>
                  <a:cubicBezTo>
                    <a:pt x="7396909" y="3024126"/>
                    <a:pt x="7312072" y="3025396"/>
                    <a:pt x="7243143" y="3029206"/>
                  </a:cubicBezTo>
                  <a:lnTo>
                    <a:pt x="7232538" y="3029206"/>
                  </a:lnTo>
                  <a:cubicBezTo>
                    <a:pt x="6978030" y="3029206"/>
                    <a:pt x="6691709" y="3029206"/>
                    <a:pt x="6628081" y="3021586"/>
                  </a:cubicBezTo>
                  <a:lnTo>
                    <a:pt x="6617477" y="3021586"/>
                  </a:lnTo>
                  <a:cubicBezTo>
                    <a:pt x="6527338" y="3021586"/>
                    <a:pt x="6500827" y="3021586"/>
                    <a:pt x="6495525" y="3027936"/>
                  </a:cubicBezTo>
                  <a:lnTo>
                    <a:pt x="6453107" y="3027936"/>
                  </a:lnTo>
                  <a:lnTo>
                    <a:pt x="6384177" y="3024126"/>
                  </a:lnTo>
                  <a:lnTo>
                    <a:pt x="6320551" y="3029206"/>
                  </a:lnTo>
                  <a:cubicBezTo>
                    <a:pt x="6288737" y="3029206"/>
                    <a:pt x="6256924" y="3029206"/>
                    <a:pt x="6235714" y="3027936"/>
                  </a:cubicBezTo>
                  <a:lnTo>
                    <a:pt x="6235714" y="3019046"/>
                  </a:lnTo>
                  <a:cubicBezTo>
                    <a:pt x="6103158" y="3016506"/>
                    <a:pt x="5906974" y="3017776"/>
                    <a:pt x="5763814" y="3019046"/>
                  </a:cubicBezTo>
                  <a:cubicBezTo>
                    <a:pt x="5700187" y="3019046"/>
                    <a:pt x="5641861" y="3020316"/>
                    <a:pt x="5610048" y="3020316"/>
                  </a:cubicBezTo>
                  <a:lnTo>
                    <a:pt x="5610048" y="3022856"/>
                  </a:lnTo>
                  <a:lnTo>
                    <a:pt x="5175263" y="3022856"/>
                  </a:lnTo>
                  <a:lnTo>
                    <a:pt x="5175263" y="3020316"/>
                  </a:lnTo>
                  <a:cubicBezTo>
                    <a:pt x="5159357" y="3021586"/>
                    <a:pt x="5143450" y="3021586"/>
                    <a:pt x="5132846" y="3022856"/>
                  </a:cubicBezTo>
                  <a:lnTo>
                    <a:pt x="4989684" y="3022856"/>
                  </a:lnTo>
                  <a:cubicBezTo>
                    <a:pt x="4613224" y="3022856"/>
                    <a:pt x="4220857" y="3022856"/>
                    <a:pt x="3876211" y="3026666"/>
                  </a:cubicBezTo>
                  <a:lnTo>
                    <a:pt x="3855002" y="3026666"/>
                  </a:lnTo>
                  <a:cubicBezTo>
                    <a:pt x="3817885" y="3026666"/>
                    <a:pt x="3786072" y="3027936"/>
                    <a:pt x="3748956" y="3027936"/>
                  </a:cubicBezTo>
                  <a:lnTo>
                    <a:pt x="3568679" y="3030476"/>
                  </a:lnTo>
                  <a:lnTo>
                    <a:pt x="3605795" y="3033016"/>
                  </a:lnTo>
                  <a:lnTo>
                    <a:pt x="3526261" y="3033016"/>
                  </a:lnTo>
                  <a:cubicBezTo>
                    <a:pt x="3499750" y="3029206"/>
                    <a:pt x="3452030" y="3026666"/>
                    <a:pt x="3420216" y="3024126"/>
                  </a:cubicBezTo>
                  <a:lnTo>
                    <a:pt x="3414914" y="3030476"/>
                  </a:lnTo>
                  <a:lnTo>
                    <a:pt x="3409612" y="3025396"/>
                  </a:lnTo>
                  <a:cubicBezTo>
                    <a:pt x="3393705" y="3026666"/>
                    <a:pt x="3292962" y="3025396"/>
                    <a:pt x="3208126" y="3025396"/>
                  </a:cubicBezTo>
                  <a:lnTo>
                    <a:pt x="2964222" y="3025396"/>
                  </a:lnTo>
                  <a:lnTo>
                    <a:pt x="2964222" y="3029206"/>
                  </a:lnTo>
                  <a:cubicBezTo>
                    <a:pt x="2943013" y="3029206"/>
                    <a:pt x="2927107" y="3029206"/>
                    <a:pt x="2905897" y="3030476"/>
                  </a:cubicBezTo>
                  <a:lnTo>
                    <a:pt x="2900595" y="3030476"/>
                  </a:lnTo>
                  <a:cubicBezTo>
                    <a:pt x="2842271" y="3031746"/>
                    <a:pt x="2778643" y="3033016"/>
                    <a:pt x="2704411" y="3034286"/>
                  </a:cubicBezTo>
                  <a:cubicBezTo>
                    <a:pt x="2709714" y="3033016"/>
                    <a:pt x="2709714" y="3031746"/>
                    <a:pt x="2715016" y="3030476"/>
                  </a:cubicBezTo>
                  <a:cubicBezTo>
                    <a:pt x="2720318" y="3024126"/>
                    <a:pt x="2688505" y="3020316"/>
                    <a:pt x="2672598" y="3019046"/>
                  </a:cubicBezTo>
                  <a:lnTo>
                    <a:pt x="2661994" y="3019046"/>
                  </a:lnTo>
                  <a:cubicBezTo>
                    <a:pt x="2518832" y="3017776"/>
                    <a:pt x="2492321" y="3019046"/>
                    <a:pt x="2471113" y="3022856"/>
                  </a:cubicBezTo>
                  <a:cubicBezTo>
                    <a:pt x="2465810" y="3024126"/>
                    <a:pt x="2449904" y="3025396"/>
                    <a:pt x="2333254" y="3024126"/>
                  </a:cubicBezTo>
                  <a:lnTo>
                    <a:pt x="2322649" y="3024126"/>
                  </a:lnTo>
                  <a:cubicBezTo>
                    <a:pt x="2306742" y="3025396"/>
                    <a:pt x="2296138" y="3026666"/>
                    <a:pt x="2290836" y="3027936"/>
                  </a:cubicBezTo>
                  <a:cubicBezTo>
                    <a:pt x="2152977" y="3029206"/>
                    <a:pt x="2105257" y="3030476"/>
                    <a:pt x="2068141" y="3031746"/>
                  </a:cubicBezTo>
                  <a:lnTo>
                    <a:pt x="1935584" y="3029206"/>
                  </a:lnTo>
                  <a:cubicBezTo>
                    <a:pt x="1887864" y="3027936"/>
                    <a:pt x="1861353" y="3027936"/>
                    <a:pt x="1845446" y="3026666"/>
                  </a:cubicBezTo>
                  <a:lnTo>
                    <a:pt x="1845446" y="3017776"/>
                  </a:lnTo>
                  <a:lnTo>
                    <a:pt x="1214478" y="3015236"/>
                  </a:lnTo>
                  <a:lnTo>
                    <a:pt x="1230385" y="3020316"/>
                  </a:lnTo>
                  <a:cubicBezTo>
                    <a:pt x="1187966" y="3021586"/>
                    <a:pt x="1103130" y="3024126"/>
                    <a:pt x="1044806" y="3024126"/>
                  </a:cubicBezTo>
                  <a:cubicBezTo>
                    <a:pt x="1018294" y="3024126"/>
                    <a:pt x="991783" y="3025396"/>
                    <a:pt x="970574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22853" y="83820"/>
                    <a:pt x="1071316" y="85090"/>
                    <a:pt x="1246291" y="85090"/>
                  </a:cubicBezTo>
                  <a:lnTo>
                    <a:pt x="1368242" y="85090"/>
                  </a:lnTo>
                  <a:lnTo>
                    <a:pt x="1320522" y="80010"/>
                  </a:lnTo>
                  <a:cubicBezTo>
                    <a:pt x="1352336" y="80010"/>
                    <a:pt x="1373545" y="81280"/>
                    <a:pt x="1400056" y="81280"/>
                  </a:cubicBezTo>
                  <a:cubicBezTo>
                    <a:pt x="1415963" y="81280"/>
                    <a:pt x="1431870" y="82550"/>
                    <a:pt x="1447776" y="82550"/>
                  </a:cubicBezTo>
                  <a:lnTo>
                    <a:pt x="1458381" y="82550"/>
                  </a:lnTo>
                  <a:cubicBezTo>
                    <a:pt x="1474287" y="81280"/>
                    <a:pt x="1495497" y="80010"/>
                    <a:pt x="1506101" y="77470"/>
                  </a:cubicBezTo>
                  <a:lnTo>
                    <a:pt x="1506101" y="78740"/>
                  </a:lnTo>
                  <a:cubicBezTo>
                    <a:pt x="1628053" y="83820"/>
                    <a:pt x="1712889" y="82550"/>
                    <a:pt x="1781819" y="78740"/>
                  </a:cubicBezTo>
                  <a:lnTo>
                    <a:pt x="1792423" y="78740"/>
                  </a:lnTo>
                  <a:cubicBezTo>
                    <a:pt x="2046931" y="78740"/>
                    <a:pt x="2333253" y="78740"/>
                    <a:pt x="2396880" y="86360"/>
                  </a:cubicBezTo>
                  <a:lnTo>
                    <a:pt x="2407484" y="86360"/>
                  </a:lnTo>
                  <a:cubicBezTo>
                    <a:pt x="2502925" y="86360"/>
                    <a:pt x="2524134" y="86360"/>
                    <a:pt x="2529436" y="80010"/>
                  </a:cubicBezTo>
                  <a:lnTo>
                    <a:pt x="2571855" y="80010"/>
                  </a:lnTo>
                  <a:lnTo>
                    <a:pt x="2640784" y="83820"/>
                  </a:lnTo>
                  <a:lnTo>
                    <a:pt x="2704411" y="78740"/>
                  </a:lnTo>
                  <a:cubicBezTo>
                    <a:pt x="2736225" y="78740"/>
                    <a:pt x="2768038" y="78740"/>
                    <a:pt x="2789247" y="80010"/>
                  </a:cubicBezTo>
                  <a:lnTo>
                    <a:pt x="2789247" y="88900"/>
                  </a:lnTo>
                  <a:cubicBezTo>
                    <a:pt x="2921804" y="91440"/>
                    <a:pt x="3117987" y="90170"/>
                    <a:pt x="3261148" y="88900"/>
                  </a:cubicBezTo>
                  <a:cubicBezTo>
                    <a:pt x="3324775" y="88900"/>
                    <a:pt x="3383100" y="87630"/>
                    <a:pt x="3414913" y="87630"/>
                  </a:cubicBezTo>
                  <a:lnTo>
                    <a:pt x="3414913" y="85090"/>
                  </a:lnTo>
                  <a:lnTo>
                    <a:pt x="3849698" y="85090"/>
                  </a:lnTo>
                  <a:lnTo>
                    <a:pt x="3849698" y="87630"/>
                  </a:lnTo>
                  <a:cubicBezTo>
                    <a:pt x="3865605" y="86360"/>
                    <a:pt x="3881512" y="86360"/>
                    <a:pt x="3892116" y="85090"/>
                  </a:cubicBezTo>
                  <a:lnTo>
                    <a:pt x="4035277" y="85090"/>
                  </a:lnTo>
                  <a:cubicBezTo>
                    <a:pt x="4411737" y="85090"/>
                    <a:pt x="4804104" y="85090"/>
                    <a:pt x="5148751" y="81280"/>
                  </a:cubicBezTo>
                  <a:lnTo>
                    <a:pt x="5169960" y="81280"/>
                  </a:lnTo>
                  <a:cubicBezTo>
                    <a:pt x="5207076" y="81280"/>
                    <a:pt x="5238890" y="80010"/>
                    <a:pt x="5276005" y="80010"/>
                  </a:cubicBezTo>
                  <a:lnTo>
                    <a:pt x="5456282" y="77470"/>
                  </a:lnTo>
                  <a:lnTo>
                    <a:pt x="5419166" y="74930"/>
                  </a:lnTo>
                  <a:lnTo>
                    <a:pt x="5498700" y="74930"/>
                  </a:lnTo>
                  <a:cubicBezTo>
                    <a:pt x="5525211" y="78740"/>
                    <a:pt x="5572931" y="81280"/>
                    <a:pt x="5604745" y="83820"/>
                  </a:cubicBezTo>
                  <a:lnTo>
                    <a:pt x="5610048" y="77470"/>
                  </a:lnTo>
                  <a:lnTo>
                    <a:pt x="5615349" y="82550"/>
                  </a:lnTo>
                  <a:cubicBezTo>
                    <a:pt x="5631256" y="81280"/>
                    <a:pt x="5731999" y="82550"/>
                    <a:pt x="5816835" y="82550"/>
                  </a:cubicBezTo>
                  <a:lnTo>
                    <a:pt x="6060739" y="82550"/>
                  </a:lnTo>
                  <a:lnTo>
                    <a:pt x="6060739" y="78740"/>
                  </a:lnTo>
                  <a:cubicBezTo>
                    <a:pt x="6081948" y="78740"/>
                    <a:pt x="6097855" y="78740"/>
                    <a:pt x="6119064" y="77470"/>
                  </a:cubicBezTo>
                  <a:lnTo>
                    <a:pt x="6124366" y="77470"/>
                  </a:lnTo>
                  <a:cubicBezTo>
                    <a:pt x="6182691" y="76200"/>
                    <a:pt x="6246318" y="74930"/>
                    <a:pt x="6320550" y="73660"/>
                  </a:cubicBezTo>
                  <a:cubicBezTo>
                    <a:pt x="6315247" y="74930"/>
                    <a:pt x="6315247" y="76200"/>
                    <a:pt x="6309945" y="77470"/>
                  </a:cubicBezTo>
                  <a:cubicBezTo>
                    <a:pt x="6304643" y="83820"/>
                    <a:pt x="6336457" y="87630"/>
                    <a:pt x="6352363" y="88900"/>
                  </a:cubicBezTo>
                  <a:lnTo>
                    <a:pt x="6362968" y="88900"/>
                  </a:lnTo>
                  <a:cubicBezTo>
                    <a:pt x="6506128" y="90170"/>
                    <a:pt x="6532640" y="88900"/>
                    <a:pt x="6553849" y="85090"/>
                  </a:cubicBezTo>
                  <a:cubicBezTo>
                    <a:pt x="6559152" y="83820"/>
                    <a:pt x="6569756" y="82550"/>
                    <a:pt x="6691708" y="83820"/>
                  </a:cubicBezTo>
                  <a:lnTo>
                    <a:pt x="6702312" y="83820"/>
                  </a:lnTo>
                  <a:cubicBezTo>
                    <a:pt x="6718219" y="82550"/>
                    <a:pt x="6728823" y="81280"/>
                    <a:pt x="6734126" y="80010"/>
                  </a:cubicBezTo>
                  <a:cubicBezTo>
                    <a:pt x="6871984" y="78740"/>
                    <a:pt x="6919705" y="77470"/>
                    <a:pt x="6956820" y="76200"/>
                  </a:cubicBezTo>
                  <a:lnTo>
                    <a:pt x="7089377" y="78740"/>
                  </a:lnTo>
                  <a:cubicBezTo>
                    <a:pt x="7137097" y="80010"/>
                    <a:pt x="7163608" y="80010"/>
                    <a:pt x="7179515" y="81280"/>
                  </a:cubicBezTo>
                  <a:lnTo>
                    <a:pt x="7179515" y="90170"/>
                  </a:lnTo>
                  <a:lnTo>
                    <a:pt x="7810484" y="92710"/>
                  </a:lnTo>
                  <a:lnTo>
                    <a:pt x="7789275" y="91440"/>
                  </a:lnTo>
                  <a:cubicBezTo>
                    <a:pt x="7831693" y="90170"/>
                    <a:pt x="7916529" y="87630"/>
                    <a:pt x="7974854" y="87630"/>
                  </a:cubicBezTo>
                  <a:cubicBezTo>
                    <a:pt x="8102108" y="85090"/>
                    <a:pt x="8155131" y="83820"/>
                    <a:pt x="8174364" y="81280"/>
                  </a:cubicBezTo>
                  <a:lnTo>
                    <a:pt x="8184524" y="81280"/>
                  </a:lnTo>
                  <a:lnTo>
                    <a:pt x="8187064" y="85090"/>
                  </a:lnTo>
                  <a:lnTo>
                    <a:pt x="8187064" y="63500"/>
                  </a:lnTo>
                  <a:lnTo>
                    <a:pt x="8189603" y="63500"/>
                  </a:lnTo>
                  <a:lnTo>
                    <a:pt x="8188334" y="85090"/>
                  </a:lnTo>
                  <a:lnTo>
                    <a:pt x="8192143" y="83820"/>
                  </a:lnTo>
                  <a:cubicBezTo>
                    <a:pt x="8198493" y="82550"/>
                    <a:pt x="8223893" y="81280"/>
                    <a:pt x="8250564" y="80010"/>
                  </a:cubicBezTo>
                  <a:lnTo>
                    <a:pt x="8250564" y="85090"/>
                  </a:lnTo>
                  <a:cubicBezTo>
                    <a:pt x="8274693" y="86360"/>
                    <a:pt x="8295014" y="85090"/>
                    <a:pt x="8315334" y="82550"/>
                  </a:cubicBezTo>
                  <a:cubicBezTo>
                    <a:pt x="8342003" y="80010"/>
                    <a:pt x="8368674" y="77470"/>
                    <a:pt x="8405503" y="82550"/>
                  </a:cubicBezTo>
                  <a:cubicBezTo>
                    <a:pt x="8414393" y="82550"/>
                    <a:pt x="8427093" y="85090"/>
                    <a:pt x="8439793" y="86360"/>
                  </a:cubicBezTo>
                  <a:cubicBezTo>
                    <a:pt x="8467734" y="90170"/>
                    <a:pt x="8477893" y="91440"/>
                    <a:pt x="8482974" y="86360"/>
                  </a:cubicBezTo>
                  <a:lnTo>
                    <a:pt x="8484243" y="85090"/>
                  </a:lnTo>
                  <a:cubicBezTo>
                    <a:pt x="8491864" y="85090"/>
                    <a:pt x="8499484" y="85090"/>
                    <a:pt x="8508374" y="83820"/>
                  </a:cubicBezTo>
                  <a:cubicBezTo>
                    <a:pt x="8531234" y="82550"/>
                    <a:pt x="8554093" y="81280"/>
                    <a:pt x="8580764" y="85090"/>
                  </a:cubicBezTo>
                  <a:lnTo>
                    <a:pt x="8583303" y="85090"/>
                  </a:lnTo>
                  <a:cubicBezTo>
                    <a:pt x="8584574" y="85090"/>
                    <a:pt x="8585843" y="85090"/>
                    <a:pt x="8585843" y="83820"/>
                  </a:cubicBezTo>
                  <a:lnTo>
                    <a:pt x="8599814" y="86360"/>
                  </a:lnTo>
                  <a:cubicBezTo>
                    <a:pt x="8612514" y="88900"/>
                    <a:pt x="8635374" y="87630"/>
                    <a:pt x="8655693" y="86360"/>
                  </a:cubicBezTo>
                  <a:cubicBezTo>
                    <a:pt x="8665853" y="86360"/>
                    <a:pt x="8677284" y="85090"/>
                    <a:pt x="8683634" y="85090"/>
                  </a:cubicBezTo>
                  <a:lnTo>
                    <a:pt x="8684903" y="90170"/>
                  </a:lnTo>
                  <a:cubicBezTo>
                    <a:pt x="8706493" y="83820"/>
                    <a:pt x="8733164" y="83820"/>
                    <a:pt x="8763643" y="85090"/>
                  </a:cubicBezTo>
                  <a:cubicBezTo>
                    <a:pt x="8787774" y="86360"/>
                    <a:pt x="8815714" y="86360"/>
                    <a:pt x="8844924" y="83820"/>
                  </a:cubicBezTo>
                  <a:lnTo>
                    <a:pt x="8841114" y="87630"/>
                  </a:lnTo>
                  <a:lnTo>
                    <a:pt x="8863974" y="85090"/>
                  </a:lnTo>
                  <a:cubicBezTo>
                    <a:pt x="8866514" y="85090"/>
                    <a:pt x="8869054" y="85090"/>
                    <a:pt x="8872864" y="83820"/>
                  </a:cubicBezTo>
                  <a:lnTo>
                    <a:pt x="8874134" y="90170"/>
                  </a:lnTo>
                  <a:cubicBezTo>
                    <a:pt x="8890643" y="88900"/>
                    <a:pt x="8907154" y="87630"/>
                    <a:pt x="8928743" y="88900"/>
                  </a:cubicBezTo>
                  <a:lnTo>
                    <a:pt x="8932554" y="88900"/>
                  </a:lnTo>
                  <a:lnTo>
                    <a:pt x="8942714" y="90170"/>
                  </a:lnTo>
                  <a:lnTo>
                    <a:pt x="8942714" y="109220"/>
                  </a:lnTo>
                  <a:lnTo>
                    <a:pt x="8955414" y="109220"/>
                  </a:lnTo>
                  <a:lnTo>
                    <a:pt x="8955414" y="115570"/>
                  </a:lnTo>
                  <a:cubicBezTo>
                    <a:pt x="8954143" y="129540"/>
                    <a:pt x="8952874" y="138430"/>
                    <a:pt x="8950334" y="148590"/>
                  </a:cubicBezTo>
                  <a:lnTo>
                    <a:pt x="8950334" y="151130"/>
                  </a:lnTo>
                  <a:cubicBezTo>
                    <a:pt x="8945254" y="176530"/>
                    <a:pt x="8941443" y="201930"/>
                    <a:pt x="8942714" y="271780"/>
                  </a:cubicBezTo>
                  <a:lnTo>
                    <a:pt x="8946524" y="271780"/>
                  </a:lnTo>
                  <a:cubicBezTo>
                    <a:pt x="8945254" y="293370"/>
                    <a:pt x="8943984" y="311150"/>
                    <a:pt x="8941443" y="321310"/>
                  </a:cubicBezTo>
                  <a:cubicBezTo>
                    <a:pt x="8941443" y="369570"/>
                    <a:pt x="8942714" y="372110"/>
                    <a:pt x="8949064" y="372110"/>
                  </a:cubicBezTo>
                  <a:cubicBezTo>
                    <a:pt x="8949064" y="384810"/>
                    <a:pt x="8950334" y="394970"/>
                    <a:pt x="8952874" y="407670"/>
                  </a:cubicBezTo>
                  <a:cubicBezTo>
                    <a:pt x="8954143" y="417830"/>
                    <a:pt x="8956684" y="429260"/>
                    <a:pt x="8956684" y="443230"/>
                  </a:cubicBezTo>
                  <a:lnTo>
                    <a:pt x="8951604" y="443230"/>
                  </a:lnTo>
                  <a:lnTo>
                    <a:pt x="8951604" y="449580"/>
                  </a:lnTo>
                  <a:cubicBezTo>
                    <a:pt x="8949064" y="513080"/>
                    <a:pt x="8952874" y="520700"/>
                    <a:pt x="8956684" y="528320"/>
                  </a:cubicBezTo>
                  <a:cubicBezTo>
                    <a:pt x="8957954" y="530860"/>
                    <a:pt x="8959224" y="534670"/>
                    <a:pt x="8960493" y="544830"/>
                  </a:cubicBezTo>
                  <a:lnTo>
                    <a:pt x="8951604" y="546100"/>
                  </a:lnTo>
                  <a:close/>
                  <a:moveTo>
                    <a:pt x="8955414" y="756920"/>
                  </a:moveTo>
                  <a:lnTo>
                    <a:pt x="8952874" y="751840"/>
                  </a:lnTo>
                  <a:lnTo>
                    <a:pt x="8954143" y="745490"/>
                  </a:lnTo>
                  <a:cubicBezTo>
                    <a:pt x="8955414" y="750570"/>
                    <a:pt x="8955414" y="754380"/>
                    <a:pt x="8955414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990974" y="628650"/>
                  </a:moveTo>
                  <a:lnTo>
                    <a:pt x="8990974" y="619760"/>
                  </a:lnTo>
                  <a:cubicBezTo>
                    <a:pt x="8990974" y="623570"/>
                    <a:pt x="8992243" y="626110"/>
                    <a:pt x="8992243" y="628650"/>
                  </a:cubicBezTo>
                  <a:lnTo>
                    <a:pt x="8990974" y="628650"/>
                  </a:lnTo>
                  <a:close/>
                  <a:moveTo>
                    <a:pt x="9020184" y="1223858"/>
                  </a:moveTo>
                  <a:lnTo>
                    <a:pt x="9016374" y="1222854"/>
                  </a:lnTo>
                  <a:cubicBezTo>
                    <a:pt x="9017643" y="1222854"/>
                    <a:pt x="9018914" y="1223858"/>
                    <a:pt x="9020184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6674133" y="7023280"/>
            <a:ext cx="5394102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如何估計營養不良的人數?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649259" y="6201959"/>
            <a:ext cx="5283748" cy="1889728"/>
            <a:chOff x="0" y="0"/>
            <a:chExt cx="8672175" cy="3101596"/>
          </a:xfrm>
        </p:grpSpPr>
        <p:sp>
          <p:nvSpPr>
            <p:cNvPr id="25" name="Freeform 25"/>
            <p:cNvSpPr/>
            <p:nvPr/>
          </p:nvSpPr>
          <p:spPr>
            <a:xfrm>
              <a:off x="0" y="-2540"/>
              <a:ext cx="8672175" cy="3104136"/>
            </a:xfrm>
            <a:custGeom>
              <a:avLst/>
              <a:gdLst/>
              <a:ahLst/>
              <a:cxnLst/>
              <a:rect l="l" t="t" r="r" b="b"/>
              <a:pathLst>
                <a:path w="8672175" h="3104136">
                  <a:moveTo>
                    <a:pt x="8669635" y="1039250"/>
                  </a:moveTo>
                  <a:lnTo>
                    <a:pt x="8672175" y="1027211"/>
                  </a:lnTo>
                  <a:lnTo>
                    <a:pt x="8665825" y="1030221"/>
                  </a:lnTo>
                  <a:lnTo>
                    <a:pt x="8665825" y="1011158"/>
                  </a:lnTo>
                  <a:cubicBezTo>
                    <a:pt x="8665825" y="1010155"/>
                    <a:pt x="8664555" y="1007145"/>
                    <a:pt x="8663285" y="1003131"/>
                  </a:cubicBezTo>
                  <a:lnTo>
                    <a:pt x="8663285" y="1001125"/>
                  </a:lnTo>
                  <a:lnTo>
                    <a:pt x="8662015" y="1001125"/>
                  </a:lnTo>
                  <a:cubicBezTo>
                    <a:pt x="8660745" y="997112"/>
                    <a:pt x="8656935" y="997112"/>
                    <a:pt x="8655665" y="997112"/>
                  </a:cubicBezTo>
                  <a:cubicBezTo>
                    <a:pt x="8655665" y="965006"/>
                    <a:pt x="8656935" y="931897"/>
                    <a:pt x="8658205" y="899791"/>
                  </a:cubicBezTo>
                  <a:cubicBezTo>
                    <a:pt x="8658205" y="890762"/>
                    <a:pt x="8659475" y="882735"/>
                    <a:pt x="8659475" y="873706"/>
                  </a:cubicBezTo>
                  <a:lnTo>
                    <a:pt x="8663285" y="873706"/>
                  </a:lnTo>
                  <a:lnTo>
                    <a:pt x="8663285" y="847090"/>
                  </a:lnTo>
                  <a:lnTo>
                    <a:pt x="8667095" y="847090"/>
                  </a:lnTo>
                  <a:lnTo>
                    <a:pt x="8667095" y="816610"/>
                  </a:lnTo>
                  <a:cubicBezTo>
                    <a:pt x="8669635" y="781050"/>
                    <a:pt x="8672175" y="726440"/>
                    <a:pt x="8669635" y="692150"/>
                  </a:cubicBezTo>
                  <a:cubicBezTo>
                    <a:pt x="8670905" y="674370"/>
                    <a:pt x="8668365" y="652780"/>
                    <a:pt x="8667095" y="641350"/>
                  </a:cubicBezTo>
                  <a:lnTo>
                    <a:pt x="8668365" y="641350"/>
                  </a:lnTo>
                  <a:lnTo>
                    <a:pt x="8664555" y="542290"/>
                  </a:lnTo>
                  <a:lnTo>
                    <a:pt x="8665825" y="541020"/>
                  </a:lnTo>
                  <a:lnTo>
                    <a:pt x="8665825" y="537210"/>
                  </a:lnTo>
                  <a:cubicBezTo>
                    <a:pt x="8665825" y="502920"/>
                    <a:pt x="8664555" y="468630"/>
                    <a:pt x="8664555" y="431800"/>
                  </a:cubicBezTo>
                  <a:cubicBezTo>
                    <a:pt x="8662015" y="361950"/>
                    <a:pt x="8660745" y="290830"/>
                    <a:pt x="8667095" y="213360"/>
                  </a:cubicBezTo>
                  <a:lnTo>
                    <a:pt x="8667095" y="207010"/>
                  </a:lnTo>
                  <a:cubicBezTo>
                    <a:pt x="8665825" y="191770"/>
                    <a:pt x="8665825" y="176530"/>
                    <a:pt x="8665825" y="158750"/>
                  </a:cubicBezTo>
                  <a:lnTo>
                    <a:pt x="8665825" y="80010"/>
                  </a:lnTo>
                  <a:lnTo>
                    <a:pt x="8670905" y="59690"/>
                  </a:lnTo>
                  <a:lnTo>
                    <a:pt x="8670905" y="8890"/>
                  </a:lnTo>
                  <a:lnTo>
                    <a:pt x="8664555" y="8890"/>
                  </a:lnTo>
                  <a:cubicBezTo>
                    <a:pt x="8626455" y="8890"/>
                    <a:pt x="8570575" y="7620"/>
                    <a:pt x="8555335" y="7620"/>
                  </a:cubicBezTo>
                  <a:cubicBezTo>
                    <a:pt x="8527395" y="7620"/>
                    <a:pt x="8512155" y="7620"/>
                    <a:pt x="8504535" y="8890"/>
                  </a:cubicBezTo>
                  <a:cubicBezTo>
                    <a:pt x="8471515" y="0"/>
                    <a:pt x="8392775" y="1270"/>
                    <a:pt x="8316575" y="3810"/>
                  </a:cubicBezTo>
                  <a:cubicBezTo>
                    <a:pt x="8278475" y="5080"/>
                    <a:pt x="8241645" y="5080"/>
                    <a:pt x="8216245" y="3810"/>
                  </a:cubicBezTo>
                  <a:lnTo>
                    <a:pt x="8212435" y="3810"/>
                  </a:lnTo>
                  <a:lnTo>
                    <a:pt x="8209895" y="10160"/>
                  </a:lnTo>
                  <a:cubicBezTo>
                    <a:pt x="8159095" y="10160"/>
                    <a:pt x="8109565" y="11430"/>
                    <a:pt x="8044795" y="13970"/>
                  </a:cubicBezTo>
                  <a:lnTo>
                    <a:pt x="8033365" y="13970"/>
                  </a:lnTo>
                  <a:lnTo>
                    <a:pt x="8034635" y="16510"/>
                  </a:lnTo>
                  <a:lnTo>
                    <a:pt x="8001615" y="16510"/>
                  </a:lnTo>
                  <a:lnTo>
                    <a:pt x="8001615" y="21590"/>
                  </a:lnTo>
                  <a:cubicBezTo>
                    <a:pt x="7978755" y="21590"/>
                    <a:pt x="7954625" y="20320"/>
                    <a:pt x="7927955" y="19050"/>
                  </a:cubicBezTo>
                  <a:cubicBezTo>
                    <a:pt x="7905095" y="17780"/>
                    <a:pt x="7882235" y="17780"/>
                    <a:pt x="7859375" y="16510"/>
                  </a:cubicBezTo>
                  <a:lnTo>
                    <a:pt x="7859375" y="15240"/>
                  </a:lnTo>
                  <a:cubicBezTo>
                    <a:pt x="7851755" y="13970"/>
                    <a:pt x="7842865" y="13970"/>
                    <a:pt x="7835245" y="12700"/>
                  </a:cubicBezTo>
                  <a:lnTo>
                    <a:pt x="7833975" y="44450"/>
                  </a:lnTo>
                  <a:lnTo>
                    <a:pt x="7830165" y="44450"/>
                  </a:lnTo>
                  <a:lnTo>
                    <a:pt x="7830165" y="13970"/>
                  </a:lnTo>
                  <a:cubicBezTo>
                    <a:pt x="7673049" y="10160"/>
                    <a:pt x="7466260" y="12700"/>
                    <a:pt x="7264514" y="15240"/>
                  </a:cubicBezTo>
                  <a:cubicBezTo>
                    <a:pt x="7057725" y="17780"/>
                    <a:pt x="6861024" y="20320"/>
                    <a:pt x="6679453" y="16510"/>
                  </a:cubicBezTo>
                  <a:cubicBezTo>
                    <a:pt x="6593711" y="17780"/>
                    <a:pt x="6528143" y="17780"/>
                    <a:pt x="6472664" y="16510"/>
                  </a:cubicBezTo>
                  <a:lnTo>
                    <a:pt x="6472664" y="15240"/>
                  </a:lnTo>
                  <a:lnTo>
                    <a:pt x="6301180" y="12700"/>
                  </a:lnTo>
                  <a:lnTo>
                    <a:pt x="6301180" y="16510"/>
                  </a:lnTo>
                  <a:cubicBezTo>
                    <a:pt x="6245701" y="16510"/>
                    <a:pt x="6185177" y="17780"/>
                    <a:pt x="6119609" y="17780"/>
                  </a:cubicBezTo>
                  <a:lnTo>
                    <a:pt x="6079260" y="12700"/>
                  </a:lnTo>
                  <a:lnTo>
                    <a:pt x="6054042" y="12700"/>
                  </a:lnTo>
                  <a:cubicBezTo>
                    <a:pt x="5988475" y="11430"/>
                    <a:pt x="5958213" y="11430"/>
                    <a:pt x="5948125" y="19050"/>
                  </a:cubicBezTo>
                  <a:lnTo>
                    <a:pt x="5948125" y="21590"/>
                  </a:lnTo>
                  <a:cubicBezTo>
                    <a:pt x="5922907" y="22860"/>
                    <a:pt x="5897689" y="22860"/>
                    <a:pt x="5877515" y="24130"/>
                  </a:cubicBezTo>
                  <a:cubicBezTo>
                    <a:pt x="5827078" y="19050"/>
                    <a:pt x="5761511" y="20320"/>
                    <a:pt x="5685857" y="20320"/>
                  </a:cubicBezTo>
                  <a:cubicBezTo>
                    <a:pt x="5610202" y="21590"/>
                    <a:pt x="5529504" y="21590"/>
                    <a:pt x="5474024" y="16510"/>
                  </a:cubicBezTo>
                  <a:lnTo>
                    <a:pt x="5468980" y="15240"/>
                  </a:lnTo>
                  <a:lnTo>
                    <a:pt x="5458893" y="15240"/>
                  </a:lnTo>
                  <a:cubicBezTo>
                    <a:pt x="5433675" y="16510"/>
                    <a:pt x="5332802" y="17780"/>
                    <a:pt x="5236973" y="19050"/>
                  </a:cubicBezTo>
                  <a:cubicBezTo>
                    <a:pt x="5146188" y="20320"/>
                    <a:pt x="5045315" y="21590"/>
                    <a:pt x="4964617" y="22860"/>
                  </a:cubicBezTo>
                  <a:cubicBezTo>
                    <a:pt x="4949487" y="20320"/>
                    <a:pt x="4919225" y="19050"/>
                    <a:pt x="4883919" y="19050"/>
                  </a:cubicBezTo>
                  <a:cubicBezTo>
                    <a:pt x="4767916" y="20320"/>
                    <a:pt x="4636781" y="21590"/>
                    <a:pt x="4475385" y="21590"/>
                  </a:cubicBezTo>
                  <a:lnTo>
                    <a:pt x="4470341" y="20320"/>
                  </a:lnTo>
                  <a:lnTo>
                    <a:pt x="4445123" y="21590"/>
                  </a:lnTo>
                  <a:cubicBezTo>
                    <a:pt x="4339206" y="21590"/>
                    <a:pt x="4233290" y="20320"/>
                    <a:pt x="4127374" y="20320"/>
                  </a:cubicBezTo>
                  <a:lnTo>
                    <a:pt x="4127374" y="17780"/>
                  </a:lnTo>
                  <a:cubicBezTo>
                    <a:pt x="4097112" y="19050"/>
                    <a:pt x="4066851" y="19050"/>
                    <a:pt x="4041632" y="20320"/>
                  </a:cubicBezTo>
                  <a:lnTo>
                    <a:pt x="4001283" y="20320"/>
                  </a:lnTo>
                  <a:cubicBezTo>
                    <a:pt x="3754145" y="19050"/>
                    <a:pt x="3496919" y="17780"/>
                    <a:pt x="3234651" y="17780"/>
                  </a:cubicBezTo>
                  <a:lnTo>
                    <a:pt x="3224563" y="17780"/>
                  </a:lnTo>
                  <a:lnTo>
                    <a:pt x="3209432" y="22860"/>
                  </a:lnTo>
                  <a:lnTo>
                    <a:pt x="3209432" y="27940"/>
                  </a:lnTo>
                  <a:lnTo>
                    <a:pt x="3199345" y="27940"/>
                  </a:lnTo>
                  <a:lnTo>
                    <a:pt x="2886640" y="16510"/>
                  </a:lnTo>
                  <a:cubicBezTo>
                    <a:pt x="2841247" y="16510"/>
                    <a:pt x="2816029" y="19050"/>
                    <a:pt x="2785767" y="20320"/>
                  </a:cubicBezTo>
                  <a:cubicBezTo>
                    <a:pt x="2740375" y="22860"/>
                    <a:pt x="2700026" y="26670"/>
                    <a:pt x="2568891" y="21590"/>
                  </a:cubicBezTo>
                  <a:lnTo>
                    <a:pt x="2568891" y="24130"/>
                  </a:lnTo>
                  <a:lnTo>
                    <a:pt x="2251142" y="24130"/>
                  </a:lnTo>
                  <a:cubicBezTo>
                    <a:pt x="1882957" y="24130"/>
                    <a:pt x="1459292" y="24130"/>
                    <a:pt x="1131455" y="19050"/>
                  </a:cubicBezTo>
                  <a:lnTo>
                    <a:pt x="995277" y="17780"/>
                  </a:lnTo>
                  <a:lnTo>
                    <a:pt x="1050757" y="24130"/>
                  </a:lnTo>
                  <a:lnTo>
                    <a:pt x="1020495" y="24130"/>
                  </a:lnTo>
                  <a:cubicBezTo>
                    <a:pt x="88936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21368" y="3099056"/>
                  </a:lnTo>
                  <a:cubicBezTo>
                    <a:pt x="1217197" y="3099056"/>
                    <a:pt x="1307982" y="3097786"/>
                    <a:pt x="1403811" y="3096516"/>
                  </a:cubicBezTo>
                  <a:cubicBezTo>
                    <a:pt x="1610600" y="3093976"/>
                    <a:pt x="1807302" y="3091436"/>
                    <a:pt x="1988873" y="3095246"/>
                  </a:cubicBezTo>
                  <a:cubicBezTo>
                    <a:pt x="2074615" y="3093976"/>
                    <a:pt x="2140182" y="3093976"/>
                    <a:pt x="2195662" y="3095246"/>
                  </a:cubicBezTo>
                  <a:lnTo>
                    <a:pt x="2195662" y="3096516"/>
                  </a:lnTo>
                  <a:lnTo>
                    <a:pt x="2230967" y="3096516"/>
                  </a:lnTo>
                  <a:lnTo>
                    <a:pt x="2362102" y="3099056"/>
                  </a:lnTo>
                  <a:lnTo>
                    <a:pt x="2362102" y="3095246"/>
                  </a:lnTo>
                  <a:cubicBezTo>
                    <a:pt x="2417582" y="3095246"/>
                    <a:pt x="2478106" y="3093976"/>
                    <a:pt x="2543672" y="3093976"/>
                  </a:cubicBezTo>
                  <a:lnTo>
                    <a:pt x="2589065" y="3100326"/>
                  </a:lnTo>
                  <a:lnTo>
                    <a:pt x="2619327" y="3100326"/>
                  </a:lnTo>
                  <a:cubicBezTo>
                    <a:pt x="2684894" y="3101596"/>
                    <a:pt x="2715156" y="3101596"/>
                    <a:pt x="2725244" y="3093976"/>
                  </a:cubicBezTo>
                  <a:lnTo>
                    <a:pt x="2725244" y="3091436"/>
                  </a:lnTo>
                  <a:cubicBezTo>
                    <a:pt x="2750462" y="3090166"/>
                    <a:pt x="2775680" y="3090166"/>
                    <a:pt x="2795854" y="3088896"/>
                  </a:cubicBezTo>
                  <a:cubicBezTo>
                    <a:pt x="2846291" y="3093976"/>
                    <a:pt x="2911858" y="3092706"/>
                    <a:pt x="2987512" y="3092706"/>
                  </a:cubicBezTo>
                  <a:cubicBezTo>
                    <a:pt x="3063167" y="3091436"/>
                    <a:pt x="3143865" y="3091436"/>
                    <a:pt x="3199345" y="3096516"/>
                  </a:cubicBezTo>
                  <a:lnTo>
                    <a:pt x="3204389" y="3097786"/>
                  </a:lnTo>
                  <a:lnTo>
                    <a:pt x="3214476" y="3097786"/>
                  </a:lnTo>
                  <a:cubicBezTo>
                    <a:pt x="3239694" y="3096516"/>
                    <a:pt x="3340567" y="3095246"/>
                    <a:pt x="3436396" y="3093976"/>
                  </a:cubicBezTo>
                  <a:cubicBezTo>
                    <a:pt x="3527181" y="3092706"/>
                    <a:pt x="3628054" y="3091436"/>
                    <a:pt x="3708752" y="3090166"/>
                  </a:cubicBezTo>
                  <a:cubicBezTo>
                    <a:pt x="3723883" y="3092706"/>
                    <a:pt x="3759189" y="3093976"/>
                    <a:pt x="3789450" y="3093976"/>
                  </a:cubicBezTo>
                  <a:cubicBezTo>
                    <a:pt x="3905454" y="3092706"/>
                    <a:pt x="4036588" y="3091436"/>
                    <a:pt x="4197984" y="3091436"/>
                  </a:cubicBezTo>
                  <a:lnTo>
                    <a:pt x="4203029" y="3092706"/>
                  </a:lnTo>
                  <a:lnTo>
                    <a:pt x="4228247" y="3091436"/>
                  </a:lnTo>
                  <a:cubicBezTo>
                    <a:pt x="4334163" y="3091436"/>
                    <a:pt x="4440079" y="3092706"/>
                    <a:pt x="4545995" y="3092706"/>
                  </a:cubicBezTo>
                  <a:lnTo>
                    <a:pt x="4545995" y="3095246"/>
                  </a:lnTo>
                  <a:lnTo>
                    <a:pt x="4631737" y="3092706"/>
                  </a:lnTo>
                  <a:lnTo>
                    <a:pt x="4672086" y="3092706"/>
                  </a:lnTo>
                  <a:cubicBezTo>
                    <a:pt x="4919225" y="3093976"/>
                    <a:pt x="5176449" y="3095246"/>
                    <a:pt x="5438719" y="3095246"/>
                  </a:cubicBezTo>
                  <a:lnTo>
                    <a:pt x="5448806" y="3095246"/>
                  </a:lnTo>
                  <a:lnTo>
                    <a:pt x="5463937" y="3090166"/>
                  </a:lnTo>
                  <a:lnTo>
                    <a:pt x="5463937" y="3085086"/>
                  </a:lnTo>
                  <a:lnTo>
                    <a:pt x="5474024" y="3085086"/>
                  </a:lnTo>
                  <a:lnTo>
                    <a:pt x="5786729" y="3096516"/>
                  </a:lnTo>
                  <a:cubicBezTo>
                    <a:pt x="5832122" y="3096516"/>
                    <a:pt x="5857340" y="3093976"/>
                    <a:pt x="5887602" y="3092706"/>
                  </a:cubicBezTo>
                  <a:cubicBezTo>
                    <a:pt x="5932994" y="3090166"/>
                    <a:pt x="5973344" y="3086356"/>
                    <a:pt x="6104479" y="3091436"/>
                  </a:cubicBezTo>
                  <a:lnTo>
                    <a:pt x="6104479" y="3088896"/>
                  </a:lnTo>
                  <a:lnTo>
                    <a:pt x="6417183" y="3088896"/>
                  </a:lnTo>
                  <a:cubicBezTo>
                    <a:pt x="6785369" y="3088896"/>
                    <a:pt x="7209034" y="3088896"/>
                    <a:pt x="7536870" y="3093976"/>
                  </a:cubicBezTo>
                  <a:lnTo>
                    <a:pt x="7673048" y="3095246"/>
                  </a:lnTo>
                  <a:lnTo>
                    <a:pt x="7617568" y="3088896"/>
                  </a:lnTo>
                  <a:lnTo>
                    <a:pt x="7647830" y="3088896"/>
                  </a:lnTo>
                  <a:cubicBezTo>
                    <a:pt x="7773921" y="3091436"/>
                    <a:pt x="7822545" y="3092706"/>
                    <a:pt x="7830165" y="3088896"/>
                  </a:cubicBezTo>
                  <a:lnTo>
                    <a:pt x="7830165" y="3090166"/>
                  </a:lnTo>
                  <a:cubicBezTo>
                    <a:pt x="7831435" y="3090166"/>
                    <a:pt x="7831435" y="3090166"/>
                    <a:pt x="7832705" y="3088896"/>
                  </a:cubicBezTo>
                  <a:cubicBezTo>
                    <a:pt x="7833975" y="3088896"/>
                    <a:pt x="7835245" y="3090166"/>
                    <a:pt x="7837785" y="3090166"/>
                  </a:cubicBezTo>
                  <a:lnTo>
                    <a:pt x="7837785" y="3096516"/>
                  </a:lnTo>
                  <a:cubicBezTo>
                    <a:pt x="7873345" y="3095246"/>
                    <a:pt x="7902555" y="3095246"/>
                    <a:pt x="7927955" y="3096516"/>
                  </a:cubicBezTo>
                  <a:cubicBezTo>
                    <a:pt x="7957165" y="3097786"/>
                    <a:pt x="7983835" y="3097786"/>
                    <a:pt x="8011775" y="3095246"/>
                  </a:cubicBezTo>
                  <a:cubicBezTo>
                    <a:pt x="8013045" y="3096516"/>
                    <a:pt x="8014315" y="3099056"/>
                    <a:pt x="8018125" y="3100326"/>
                  </a:cubicBezTo>
                  <a:lnTo>
                    <a:pt x="8020665" y="3100326"/>
                  </a:lnTo>
                  <a:cubicBezTo>
                    <a:pt x="8024475" y="3100326"/>
                    <a:pt x="8027015" y="3099056"/>
                    <a:pt x="8029555" y="3099056"/>
                  </a:cubicBezTo>
                  <a:lnTo>
                    <a:pt x="8029555" y="3104136"/>
                  </a:lnTo>
                  <a:cubicBezTo>
                    <a:pt x="8098135" y="3104136"/>
                    <a:pt x="8119725" y="3096516"/>
                    <a:pt x="8129885" y="3090166"/>
                  </a:cubicBezTo>
                  <a:cubicBezTo>
                    <a:pt x="8184495" y="3091436"/>
                    <a:pt x="8232755" y="3093976"/>
                    <a:pt x="8279745" y="3097786"/>
                  </a:cubicBezTo>
                  <a:lnTo>
                    <a:pt x="8279745" y="3092706"/>
                  </a:lnTo>
                  <a:lnTo>
                    <a:pt x="8297525" y="3092706"/>
                  </a:lnTo>
                  <a:lnTo>
                    <a:pt x="8297525" y="3088896"/>
                  </a:lnTo>
                  <a:lnTo>
                    <a:pt x="8372455" y="3088896"/>
                  </a:lnTo>
                  <a:lnTo>
                    <a:pt x="8419445" y="3091436"/>
                  </a:lnTo>
                  <a:lnTo>
                    <a:pt x="8420715" y="3091436"/>
                  </a:lnTo>
                  <a:cubicBezTo>
                    <a:pt x="8430875" y="3087626"/>
                    <a:pt x="8465165" y="3087626"/>
                    <a:pt x="8496915" y="3087626"/>
                  </a:cubicBezTo>
                  <a:cubicBezTo>
                    <a:pt x="8524855" y="3087626"/>
                    <a:pt x="8550255" y="3087626"/>
                    <a:pt x="8561685" y="3085086"/>
                  </a:cubicBezTo>
                  <a:lnTo>
                    <a:pt x="8625185" y="3085086"/>
                  </a:lnTo>
                  <a:lnTo>
                    <a:pt x="8625185" y="3078736"/>
                  </a:lnTo>
                  <a:lnTo>
                    <a:pt x="8641695" y="3078736"/>
                  </a:lnTo>
                  <a:lnTo>
                    <a:pt x="8641695" y="3072386"/>
                  </a:lnTo>
                  <a:cubicBezTo>
                    <a:pt x="8641695" y="3062226"/>
                    <a:pt x="8641695" y="3050796"/>
                    <a:pt x="8642965" y="3038096"/>
                  </a:cubicBezTo>
                  <a:lnTo>
                    <a:pt x="8642965" y="3025396"/>
                  </a:lnTo>
                  <a:cubicBezTo>
                    <a:pt x="8642965" y="3015236"/>
                    <a:pt x="8642965" y="3007616"/>
                    <a:pt x="8644235" y="2998726"/>
                  </a:cubicBezTo>
                  <a:lnTo>
                    <a:pt x="8645505" y="2982216"/>
                  </a:lnTo>
                  <a:cubicBezTo>
                    <a:pt x="8649315" y="2918716"/>
                    <a:pt x="8648045" y="2904746"/>
                    <a:pt x="8648045" y="2890776"/>
                  </a:cubicBezTo>
                  <a:cubicBezTo>
                    <a:pt x="8646775" y="2876806"/>
                    <a:pt x="8646775" y="2864106"/>
                    <a:pt x="8650585" y="2801876"/>
                  </a:cubicBezTo>
                  <a:lnTo>
                    <a:pt x="8651855" y="2784096"/>
                  </a:lnTo>
                  <a:lnTo>
                    <a:pt x="8640425" y="2796796"/>
                  </a:lnTo>
                  <a:cubicBezTo>
                    <a:pt x="8639155" y="2784096"/>
                    <a:pt x="8641695" y="2756156"/>
                    <a:pt x="8642965" y="2734566"/>
                  </a:cubicBezTo>
                  <a:cubicBezTo>
                    <a:pt x="8645505" y="2701546"/>
                    <a:pt x="8649315" y="2663446"/>
                    <a:pt x="8646775" y="2629156"/>
                  </a:cubicBezTo>
                  <a:lnTo>
                    <a:pt x="8655665" y="2657096"/>
                  </a:lnTo>
                  <a:lnTo>
                    <a:pt x="8654395" y="2610106"/>
                  </a:lnTo>
                  <a:cubicBezTo>
                    <a:pt x="8654395" y="2594866"/>
                    <a:pt x="8653125" y="2578356"/>
                    <a:pt x="8653125" y="2561846"/>
                  </a:cubicBezTo>
                  <a:cubicBezTo>
                    <a:pt x="8655665" y="2549146"/>
                    <a:pt x="8658205" y="2536446"/>
                    <a:pt x="8659475" y="2526286"/>
                  </a:cubicBezTo>
                  <a:lnTo>
                    <a:pt x="8664555" y="2526286"/>
                  </a:lnTo>
                  <a:cubicBezTo>
                    <a:pt x="8668365" y="2474216"/>
                    <a:pt x="8667095" y="2470406"/>
                    <a:pt x="8663285" y="2466596"/>
                  </a:cubicBezTo>
                  <a:cubicBezTo>
                    <a:pt x="8662015" y="2465326"/>
                    <a:pt x="8659475" y="2464056"/>
                    <a:pt x="8658205" y="2464056"/>
                  </a:cubicBezTo>
                  <a:cubicBezTo>
                    <a:pt x="8656935" y="2461516"/>
                    <a:pt x="8655665" y="2455166"/>
                    <a:pt x="8655665" y="2438656"/>
                  </a:cubicBezTo>
                  <a:cubicBezTo>
                    <a:pt x="8656935" y="2438656"/>
                    <a:pt x="8658205" y="2438656"/>
                    <a:pt x="8660745" y="2437386"/>
                  </a:cubicBezTo>
                  <a:cubicBezTo>
                    <a:pt x="8665825" y="2434846"/>
                    <a:pt x="8667095" y="2428496"/>
                    <a:pt x="8667095" y="2401826"/>
                  </a:cubicBezTo>
                  <a:cubicBezTo>
                    <a:pt x="8668365" y="2391666"/>
                    <a:pt x="8667095" y="2366266"/>
                    <a:pt x="8664555" y="2334516"/>
                  </a:cubicBezTo>
                  <a:cubicBezTo>
                    <a:pt x="8663285" y="2314196"/>
                    <a:pt x="8662015" y="2291336"/>
                    <a:pt x="8660745" y="2268476"/>
                  </a:cubicBezTo>
                  <a:lnTo>
                    <a:pt x="8660745" y="2245616"/>
                  </a:lnTo>
                  <a:cubicBezTo>
                    <a:pt x="8665825" y="2241205"/>
                    <a:pt x="8667095" y="2228163"/>
                    <a:pt x="8665825" y="2190037"/>
                  </a:cubicBezTo>
                  <a:lnTo>
                    <a:pt x="8662015" y="2190037"/>
                  </a:lnTo>
                  <a:lnTo>
                    <a:pt x="8662015" y="2185021"/>
                  </a:lnTo>
                  <a:lnTo>
                    <a:pt x="8653125" y="2184017"/>
                  </a:lnTo>
                  <a:lnTo>
                    <a:pt x="8653125" y="2169971"/>
                  </a:lnTo>
                  <a:lnTo>
                    <a:pt x="8659475" y="2169971"/>
                  </a:lnTo>
                  <a:lnTo>
                    <a:pt x="8655665" y="2129839"/>
                  </a:lnTo>
                  <a:lnTo>
                    <a:pt x="8655665" y="2123819"/>
                  </a:lnTo>
                  <a:cubicBezTo>
                    <a:pt x="8658205" y="2086697"/>
                    <a:pt x="8662015" y="2048572"/>
                    <a:pt x="8655665" y="2022486"/>
                  </a:cubicBezTo>
                  <a:cubicBezTo>
                    <a:pt x="8655665" y="2020479"/>
                    <a:pt x="8655665" y="2019476"/>
                    <a:pt x="8656935" y="2018473"/>
                  </a:cubicBezTo>
                  <a:lnTo>
                    <a:pt x="8659475" y="2017469"/>
                  </a:lnTo>
                  <a:lnTo>
                    <a:pt x="8659475" y="2013456"/>
                  </a:lnTo>
                  <a:cubicBezTo>
                    <a:pt x="8658205" y="2003423"/>
                    <a:pt x="8658205" y="1988373"/>
                    <a:pt x="8656935" y="1972321"/>
                  </a:cubicBezTo>
                  <a:cubicBezTo>
                    <a:pt x="8655665" y="1940215"/>
                    <a:pt x="8653125" y="1904096"/>
                    <a:pt x="8650585" y="1887040"/>
                  </a:cubicBezTo>
                  <a:cubicBezTo>
                    <a:pt x="8650585" y="1885034"/>
                    <a:pt x="8651855" y="1883027"/>
                    <a:pt x="8651855" y="1882024"/>
                  </a:cubicBezTo>
                  <a:cubicBezTo>
                    <a:pt x="8651855" y="1881020"/>
                    <a:pt x="8651855" y="1880017"/>
                    <a:pt x="8653125" y="1880017"/>
                  </a:cubicBezTo>
                  <a:lnTo>
                    <a:pt x="8648045" y="1878010"/>
                  </a:lnTo>
                  <a:lnTo>
                    <a:pt x="8654395" y="1879014"/>
                  </a:lnTo>
                  <a:lnTo>
                    <a:pt x="8655665" y="1878010"/>
                  </a:lnTo>
                  <a:lnTo>
                    <a:pt x="8655665" y="1877007"/>
                  </a:lnTo>
                  <a:cubicBezTo>
                    <a:pt x="8662015" y="1853931"/>
                    <a:pt x="8659475" y="1805773"/>
                    <a:pt x="8656935" y="1762631"/>
                  </a:cubicBezTo>
                  <a:cubicBezTo>
                    <a:pt x="8655665" y="1730525"/>
                    <a:pt x="8653125" y="1690393"/>
                    <a:pt x="8656935" y="1682367"/>
                  </a:cubicBezTo>
                  <a:lnTo>
                    <a:pt x="8660745" y="1682367"/>
                  </a:lnTo>
                  <a:lnTo>
                    <a:pt x="8659475" y="1605112"/>
                  </a:lnTo>
                  <a:lnTo>
                    <a:pt x="8665825" y="1605112"/>
                  </a:lnTo>
                  <a:cubicBezTo>
                    <a:pt x="8665825" y="1597086"/>
                    <a:pt x="8667095" y="1588056"/>
                    <a:pt x="8667095" y="1580030"/>
                  </a:cubicBezTo>
                  <a:lnTo>
                    <a:pt x="8668365" y="1582036"/>
                  </a:lnTo>
                  <a:lnTo>
                    <a:pt x="8667095" y="1568994"/>
                  </a:lnTo>
                  <a:lnTo>
                    <a:pt x="8667095" y="1566987"/>
                  </a:lnTo>
                  <a:lnTo>
                    <a:pt x="8663285" y="1491739"/>
                  </a:lnTo>
                  <a:lnTo>
                    <a:pt x="8655665" y="1491739"/>
                  </a:lnTo>
                  <a:cubicBezTo>
                    <a:pt x="8654395" y="1486723"/>
                    <a:pt x="8654395" y="1481706"/>
                    <a:pt x="8653125" y="1477693"/>
                  </a:cubicBezTo>
                  <a:lnTo>
                    <a:pt x="8654395" y="1478697"/>
                  </a:lnTo>
                  <a:lnTo>
                    <a:pt x="8655665" y="1462644"/>
                  </a:lnTo>
                  <a:cubicBezTo>
                    <a:pt x="8656935" y="1446591"/>
                    <a:pt x="8656935" y="1433548"/>
                    <a:pt x="8656935" y="1421508"/>
                  </a:cubicBezTo>
                  <a:cubicBezTo>
                    <a:pt x="8659475" y="1415488"/>
                    <a:pt x="8662015" y="1409469"/>
                    <a:pt x="8663285" y="1402446"/>
                  </a:cubicBezTo>
                  <a:lnTo>
                    <a:pt x="8664555" y="1399436"/>
                  </a:lnTo>
                  <a:lnTo>
                    <a:pt x="8660745" y="1397429"/>
                  </a:lnTo>
                  <a:cubicBezTo>
                    <a:pt x="8660745" y="1396426"/>
                    <a:pt x="8658205" y="1392413"/>
                    <a:pt x="8656935" y="1374353"/>
                  </a:cubicBezTo>
                  <a:cubicBezTo>
                    <a:pt x="8656935" y="1350274"/>
                    <a:pt x="8654395" y="1331211"/>
                    <a:pt x="8650585" y="1299106"/>
                  </a:cubicBezTo>
                  <a:lnTo>
                    <a:pt x="8660745" y="1270010"/>
                  </a:lnTo>
                  <a:cubicBezTo>
                    <a:pt x="8664555" y="1258973"/>
                    <a:pt x="8664555" y="1255963"/>
                    <a:pt x="8664555" y="1250947"/>
                  </a:cubicBezTo>
                  <a:cubicBezTo>
                    <a:pt x="8664555" y="1246934"/>
                    <a:pt x="8664555" y="1240914"/>
                    <a:pt x="8668365" y="1223858"/>
                  </a:cubicBezTo>
                  <a:lnTo>
                    <a:pt x="8664555" y="1222854"/>
                  </a:lnTo>
                  <a:cubicBezTo>
                    <a:pt x="8663285" y="1216835"/>
                    <a:pt x="8663285" y="1193759"/>
                    <a:pt x="8663285" y="1178709"/>
                  </a:cubicBezTo>
                  <a:cubicBezTo>
                    <a:pt x="8663285" y="1148610"/>
                    <a:pt x="8663285" y="1137574"/>
                    <a:pt x="8660745" y="1134564"/>
                  </a:cubicBezTo>
                  <a:cubicBezTo>
                    <a:pt x="8663285" y="1120518"/>
                    <a:pt x="8664555" y="1107475"/>
                    <a:pt x="8664555" y="1093429"/>
                  </a:cubicBezTo>
                  <a:cubicBezTo>
                    <a:pt x="8664555" y="1077376"/>
                    <a:pt x="8664555" y="1060320"/>
                    <a:pt x="8669635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594705" y="546100"/>
                  </a:moveTo>
                  <a:lnTo>
                    <a:pt x="8595975" y="577850"/>
                  </a:lnTo>
                  <a:lnTo>
                    <a:pt x="8587085" y="563880"/>
                  </a:lnTo>
                  <a:lnTo>
                    <a:pt x="8589625" y="591820"/>
                  </a:lnTo>
                  <a:cubicBezTo>
                    <a:pt x="8594705" y="647700"/>
                    <a:pt x="8593435" y="669290"/>
                    <a:pt x="8592165" y="718820"/>
                  </a:cubicBezTo>
                  <a:lnTo>
                    <a:pt x="8590895" y="741680"/>
                  </a:lnTo>
                  <a:lnTo>
                    <a:pt x="8588355" y="762000"/>
                  </a:lnTo>
                  <a:cubicBezTo>
                    <a:pt x="8585815" y="786130"/>
                    <a:pt x="8585815" y="817880"/>
                    <a:pt x="8587085" y="843280"/>
                  </a:cubicBezTo>
                  <a:lnTo>
                    <a:pt x="8583275" y="843280"/>
                  </a:lnTo>
                  <a:lnTo>
                    <a:pt x="8583275" y="879725"/>
                  </a:lnTo>
                  <a:lnTo>
                    <a:pt x="8587085" y="879725"/>
                  </a:lnTo>
                  <a:lnTo>
                    <a:pt x="8592165" y="935910"/>
                  </a:lnTo>
                  <a:lnTo>
                    <a:pt x="8587085" y="935910"/>
                  </a:lnTo>
                  <a:cubicBezTo>
                    <a:pt x="8587085" y="940927"/>
                    <a:pt x="8587085" y="944940"/>
                    <a:pt x="8588355" y="949956"/>
                  </a:cubicBezTo>
                  <a:lnTo>
                    <a:pt x="8579465" y="949956"/>
                  </a:lnTo>
                  <a:lnTo>
                    <a:pt x="8579465" y="951963"/>
                  </a:lnTo>
                  <a:lnTo>
                    <a:pt x="8584545" y="1032227"/>
                  </a:lnTo>
                  <a:cubicBezTo>
                    <a:pt x="8583275" y="1035237"/>
                    <a:pt x="8583275" y="1040254"/>
                    <a:pt x="8582005" y="1047277"/>
                  </a:cubicBezTo>
                  <a:cubicBezTo>
                    <a:pt x="8580735" y="1053297"/>
                    <a:pt x="8579465" y="1062326"/>
                    <a:pt x="8578195" y="1064333"/>
                  </a:cubicBezTo>
                  <a:lnTo>
                    <a:pt x="8576925" y="1064333"/>
                  </a:lnTo>
                  <a:cubicBezTo>
                    <a:pt x="8575655" y="1086405"/>
                    <a:pt x="8576925" y="1112491"/>
                    <a:pt x="8579465" y="1140584"/>
                  </a:cubicBezTo>
                  <a:cubicBezTo>
                    <a:pt x="8582005" y="1172689"/>
                    <a:pt x="8584545" y="1206802"/>
                    <a:pt x="8582005" y="1238907"/>
                  </a:cubicBezTo>
                  <a:lnTo>
                    <a:pt x="8582005" y="1240914"/>
                  </a:lnTo>
                  <a:cubicBezTo>
                    <a:pt x="8583275" y="1243924"/>
                    <a:pt x="8583275" y="1251950"/>
                    <a:pt x="8584545" y="1261983"/>
                  </a:cubicBezTo>
                  <a:cubicBezTo>
                    <a:pt x="8584545" y="1278036"/>
                    <a:pt x="8583275" y="1293086"/>
                    <a:pt x="8583275" y="1309138"/>
                  </a:cubicBezTo>
                  <a:cubicBezTo>
                    <a:pt x="8582005" y="1348267"/>
                    <a:pt x="8579465" y="1389403"/>
                    <a:pt x="8584545" y="1438564"/>
                  </a:cubicBezTo>
                  <a:lnTo>
                    <a:pt x="8575655" y="1477693"/>
                  </a:lnTo>
                  <a:lnTo>
                    <a:pt x="8575655" y="1478696"/>
                  </a:lnTo>
                  <a:cubicBezTo>
                    <a:pt x="8575655" y="1493746"/>
                    <a:pt x="8576925" y="1498762"/>
                    <a:pt x="8583275" y="1499766"/>
                  </a:cubicBezTo>
                  <a:cubicBezTo>
                    <a:pt x="8585815" y="1499766"/>
                    <a:pt x="8587085" y="1499766"/>
                    <a:pt x="8589625" y="1497759"/>
                  </a:cubicBezTo>
                  <a:cubicBezTo>
                    <a:pt x="8589625" y="1502776"/>
                    <a:pt x="8589625" y="1507792"/>
                    <a:pt x="8590895" y="1515818"/>
                  </a:cubicBezTo>
                  <a:cubicBezTo>
                    <a:pt x="8592165" y="1536888"/>
                    <a:pt x="8590895" y="1544914"/>
                    <a:pt x="8590895" y="1548927"/>
                  </a:cubicBezTo>
                  <a:cubicBezTo>
                    <a:pt x="8589625" y="1548927"/>
                    <a:pt x="8588355" y="1548927"/>
                    <a:pt x="8585815" y="1549931"/>
                  </a:cubicBezTo>
                  <a:cubicBezTo>
                    <a:pt x="8582005" y="1551937"/>
                    <a:pt x="8580735" y="1555951"/>
                    <a:pt x="8580735" y="1560967"/>
                  </a:cubicBezTo>
                  <a:lnTo>
                    <a:pt x="8582005" y="1567990"/>
                  </a:lnTo>
                  <a:cubicBezTo>
                    <a:pt x="8585815" y="1590063"/>
                    <a:pt x="8589625" y="1619159"/>
                    <a:pt x="8589625" y="1652268"/>
                  </a:cubicBezTo>
                  <a:lnTo>
                    <a:pt x="8588355" y="1652268"/>
                  </a:lnTo>
                  <a:lnTo>
                    <a:pt x="8588355" y="1647251"/>
                  </a:lnTo>
                  <a:cubicBezTo>
                    <a:pt x="8587085" y="1626182"/>
                    <a:pt x="8585815" y="1624175"/>
                    <a:pt x="8579465" y="1624175"/>
                  </a:cubicBezTo>
                  <a:cubicBezTo>
                    <a:pt x="8571845" y="1624175"/>
                    <a:pt x="8571845" y="1628188"/>
                    <a:pt x="8569305" y="1646248"/>
                  </a:cubicBezTo>
                  <a:lnTo>
                    <a:pt x="8568035" y="1649258"/>
                  </a:lnTo>
                  <a:lnTo>
                    <a:pt x="8571845" y="1651264"/>
                  </a:lnTo>
                  <a:cubicBezTo>
                    <a:pt x="8578195" y="1657284"/>
                    <a:pt x="8578195" y="1702433"/>
                    <a:pt x="8578195" y="1736545"/>
                  </a:cubicBezTo>
                  <a:cubicBezTo>
                    <a:pt x="8578195" y="1795740"/>
                    <a:pt x="8580735" y="1819819"/>
                    <a:pt x="8587085" y="1826842"/>
                  </a:cubicBezTo>
                  <a:lnTo>
                    <a:pt x="8585815" y="1835872"/>
                  </a:lnTo>
                  <a:lnTo>
                    <a:pt x="8583275" y="1835872"/>
                  </a:lnTo>
                  <a:cubicBezTo>
                    <a:pt x="8579465" y="1864967"/>
                    <a:pt x="8582005" y="1876004"/>
                    <a:pt x="8585815" y="1889047"/>
                  </a:cubicBezTo>
                  <a:cubicBezTo>
                    <a:pt x="8589625" y="1901086"/>
                    <a:pt x="8593435" y="1915133"/>
                    <a:pt x="8592165" y="1951251"/>
                  </a:cubicBezTo>
                  <a:cubicBezTo>
                    <a:pt x="8590895" y="1964294"/>
                    <a:pt x="8590895" y="1973324"/>
                    <a:pt x="8589625" y="1977337"/>
                  </a:cubicBezTo>
                  <a:lnTo>
                    <a:pt x="8585815" y="1977337"/>
                  </a:lnTo>
                  <a:lnTo>
                    <a:pt x="8589625" y="2033522"/>
                  </a:lnTo>
                  <a:lnTo>
                    <a:pt x="8589625" y="2036532"/>
                  </a:lnTo>
                  <a:lnTo>
                    <a:pt x="8587085" y="2036532"/>
                  </a:lnTo>
                  <a:lnTo>
                    <a:pt x="8588355" y="2097733"/>
                  </a:lnTo>
                  <a:lnTo>
                    <a:pt x="8583275" y="2090710"/>
                  </a:lnTo>
                  <a:lnTo>
                    <a:pt x="8588355" y="2115793"/>
                  </a:lnTo>
                  <a:cubicBezTo>
                    <a:pt x="8589625" y="2122816"/>
                    <a:pt x="8592165" y="2134855"/>
                    <a:pt x="8593435" y="2145892"/>
                  </a:cubicBezTo>
                  <a:lnTo>
                    <a:pt x="8589625" y="2156928"/>
                  </a:lnTo>
                  <a:cubicBezTo>
                    <a:pt x="8580735" y="2180004"/>
                    <a:pt x="8582005" y="2191040"/>
                    <a:pt x="8583275" y="2208096"/>
                  </a:cubicBezTo>
                  <a:cubicBezTo>
                    <a:pt x="8584545" y="2215119"/>
                    <a:pt x="8584545" y="2223146"/>
                    <a:pt x="8585815" y="2234182"/>
                  </a:cubicBezTo>
                  <a:lnTo>
                    <a:pt x="8580735" y="2248156"/>
                  </a:lnTo>
                  <a:cubicBezTo>
                    <a:pt x="8579465" y="2251966"/>
                    <a:pt x="8579465" y="2254506"/>
                    <a:pt x="8578195" y="2258316"/>
                  </a:cubicBezTo>
                  <a:lnTo>
                    <a:pt x="8585815" y="2258316"/>
                  </a:lnTo>
                  <a:lnTo>
                    <a:pt x="8585815" y="2268476"/>
                  </a:lnTo>
                  <a:lnTo>
                    <a:pt x="8580735" y="2268476"/>
                  </a:lnTo>
                  <a:cubicBezTo>
                    <a:pt x="8578195" y="2281176"/>
                    <a:pt x="8576925" y="2302766"/>
                    <a:pt x="8575655" y="2330706"/>
                  </a:cubicBezTo>
                  <a:cubicBezTo>
                    <a:pt x="8574385" y="2351026"/>
                    <a:pt x="8574385" y="2372616"/>
                    <a:pt x="8571845" y="2398016"/>
                  </a:cubicBezTo>
                  <a:lnTo>
                    <a:pt x="8584545" y="2399286"/>
                  </a:lnTo>
                  <a:cubicBezTo>
                    <a:pt x="8585815" y="2396746"/>
                    <a:pt x="8585815" y="2390396"/>
                    <a:pt x="8587085" y="2384046"/>
                  </a:cubicBezTo>
                  <a:lnTo>
                    <a:pt x="8590895" y="2384046"/>
                  </a:lnTo>
                  <a:cubicBezTo>
                    <a:pt x="8590895" y="2391666"/>
                    <a:pt x="8592165" y="2400556"/>
                    <a:pt x="8593435" y="2409446"/>
                  </a:cubicBezTo>
                  <a:cubicBezTo>
                    <a:pt x="8588355" y="2415796"/>
                    <a:pt x="8588355" y="2433576"/>
                    <a:pt x="8589625" y="2471676"/>
                  </a:cubicBezTo>
                  <a:lnTo>
                    <a:pt x="8589625" y="2481836"/>
                  </a:lnTo>
                  <a:lnTo>
                    <a:pt x="8580735" y="2479296"/>
                  </a:lnTo>
                  <a:lnTo>
                    <a:pt x="8580735" y="2489456"/>
                  </a:lnTo>
                  <a:cubicBezTo>
                    <a:pt x="8582005" y="2519936"/>
                    <a:pt x="8584545" y="2528826"/>
                    <a:pt x="8587085" y="2540256"/>
                  </a:cubicBezTo>
                  <a:cubicBezTo>
                    <a:pt x="8588355" y="2545336"/>
                    <a:pt x="8589625" y="2551686"/>
                    <a:pt x="8590895" y="2560576"/>
                  </a:cubicBezTo>
                  <a:cubicBezTo>
                    <a:pt x="8589625" y="2607566"/>
                    <a:pt x="8584545" y="2620266"/>
                    <a:pt x="8579465" y="2630426"/>
                  </a:cubicBezTo>
                  <a:lnTo>
                    <a:pt x="8578195" y="2632966"/>
                  </a:lnTo>
                  <a:lnTo>
                    <a:pt x="8578195" y="2635506"/>
                  </a:lnTo>
                  <a:cubicBezTo>
                    <a:pt x="8578195" y="2664716"/>
                    <a:pt x="8578195" y="2668526"/>
                    <a:pt x="8584545" y="2669796"/>
                  </a:cubicBezTo>
                  <a:cubicBezTo>
                    <a:pt x="8587085" y="2669796"/>
                    <a:pt x="8588355" y="2669796"/>
                    <a:pt x="8589625" y="2668526"/>
                  </a:cubicBezTo>
                  <a:lnTo>
                    <a:pt x="8589625" y="2676146"/>
                  </a:lnTo>
                  <a:cubicBezTo>
                    <a:pt x="8587085" y="2742186"/>
                    <a:pt x="8589625" y="2790446"/>
                    <a:pt x="8593435" y="2864106"/>
                  </a:cubicBezTo>
                  <a:lnTo>
                    <a:pt x="8594705" y="2876806"/>
                  </a:lnTo>
                  <a:cubicBezTo>
                    <a:pt x="8588355" y="2876806"/>
                    <a:pt x="8588355" y="2883156"/>
                    <a:pt x="8587085" y="2885696"/>
                  </a:cubicBezTo>
                  <a:lnTo>
                    <a:pt x="8587085" y="2886966"/>
                  </a:lnTo>
                  <a:lnTo>
                    <a:pt x="8590895" y="2912366"/>
                  </a:lnTo>
                  <a:lnTo>
                    <a:pt x="8588355" y="2908556"/>
                  </a:lnTo>
                  <a:lnTo>
                    <a:pt x="8589625" y="2936496"/>
                  </a:lnTo>
                  <a:cubicBezTo>
                    <a:pt x="8590895" y="2953006"/>
                    <a:pt x="8592165" y="2956816"/>
                    <a:pt x="8594705" y="2960626"/>
                  </a:cubicBezTo>
                  <a:cubicBezTo>
                    <a:pt x="8595975" y="2963166"/>
                    <a:pt x="8598515" y="2965706"/>
                    <a:pt x="8599785" y="2996186"/>
                  </a:cubicBezTo>
                  <a:lnTo>
                    <a:pt x="8599785" y="2998726"/>
                  </a:lnTo>
                  <a:cubicBezTo>
                    <a:pt x="8602325" y="3005076"/>
                    <a:pt x="8601055" y="3020316"/>
                    <a:pt x="8599785" y="3030476"/>
                  </a:cubicBezTo>
                  <a:lnTo>
                    <a:pt x="8585815" y="3029206"/>
                  </a:lnTo>
                  <a:lnTo>
                    <a:pt x="8560415" y="3026666"/>
                  </a:lnTo>
                  <a:cubicBezTo>
                    <a:pt x="8540095" y="3025396"/>
                    <a:pt x="8521045" y="3026666"/>
                    <a:pt x="8505805" y="3027936"/>
                  </a:cubicBezTo>
                  <a:lnTo>
                    <a:pt x="8505805" y="3024126"/>
                  </a:lnTo>
                  <a:lnTo>
                    <a:pt x="8500725" y="3021586"/>
                  </a:lnTo>
                  <a:lnTo>
                    <a:pt x="8453735" y="3025396"/>
                  </a:lnTo>
                  <a:cubicBezTo>
                    <a:pt x="8409285" y="3027936"/>
                    <a:pt x="8401665" y="3029206"/>
                    <a:pt x="8355945" y="3034286"/>
                  </a:cubicBezTo>
                  <a:cubicBezTo>
                    <a:pt x="8329275" y="3031746"/>
                    <a:pt x="8302605" y="3030476"/>
                    <a:pt x="8275935" y="3030476"/>
                  </a:cubicBezTo>
                  <a:lnTo>
                    <a:pt x="8261965" y="3030476"/>
                  </a:lnTo>
                  <a:cubicBezTo>
                    <a:pt x="8251805" y="3029206"/>
                    <a:pt x="8239105" y="3027936"/>
                    <a:pt x="8222595" y="3027936"/>
                  </a:cubicBezTo>
                  <a:lnTo>
                    <a:pt x="8222595" y="3030476"/>
                  </a:lnTo>
                  <a:lnTo>
                    <a:pt x="8220055" y="3030476"/>
                  </a:lnTo>
                  <a:cubicBezTo>
                    <a:pt x="8218785" y="3029206"/>
                    <a:pt x="8217515" y="3029206"/>
                    <a:pt x="8216245" y="3027936"/>
                  </a:cubicBezTo>
                  <a:lnTo>
                    <a:pt x="8213705" y="3027936"/>
                  </a:lnTo>
                  <a:cubicBezTo>
                    <a:pt x="8202275" y="3030476"/>
                    <a:pt x="8189575" y="3031746"/>
                    <a:pt x="8174335" y="3033016"/>
                  </a:cubicBezTo>
                  <a:lnTo>
                    <a:pt x="8156555" y="3025396"/>
                  </a:lnTo>
                  <a:lnTo>
                    <a:pt x="8150205" y="3030476"/>
                  </a:lnTo>
                  <a:lnTo>
                    <a:pt x="8034635" y="3025396"/>
                  </a:lnTo>
                  <a:cubicBezTo>
                    <a:pt x="8016855" y="3027936"/>
                    <a:pt x="7999075" y="3029206"/>
                    <a:pt x="7982565" y="3031746"/>
                  </a:cubicBezTo>
                  <a:cubicBezTo>
                    <a:pt x="7957165" y="3031746"/>
                    <a:pt x="7933035" y="3030476"/>
                    <a:pt x="7907635" y="3030476"/>
                  </a:cubicBezTo>
                  <a:lnTo>
                    <a:pt x="7907635" y="3025396"/>
                  </a:lnTo>
                  <a:lnTo>
                    <a:pt x="7856835" y="3029206"/>
                  </a:lnTo>
                  <a:cubicBezTo>
                    <a:pt x="7847945" y="3029206"/>
                    <a:pt x="7840325" y="3029206"/>
                    <a:pt x="7830165" y="3027936"/>
                  </a:cubicBezTo>
                  <a:lnTo>
                    <a:pt x="7830165" y="3026666"/>
                  </a:lnTo>
                  <a:cubicBezTo>
                    <a:pt x="7748704" y="3022856"/>
                    <a:pt x="7607482" y="3021586"/>
                    <a:pt x="7441042" y="3021586"/>
                  </a:cubicBezTo>
                  <a:lnTo>
                    <a:pt x="7325038" y="3021586"/>
                  </a:lnTo>
                  <a:lnTo>
                    <a:pt x="7370431" y="3026666"/>
                  </a:lnTo>
                  <a:cubicBezTo>
                    <a:pt x="7340170" y="3026666"/>
                    <a:pt x="7319994" y="3025396"/>
                    <a:pt x="7294776" y="3025396"/>
                  </a:cubicBezTo>
                  <a:cubicBezTo>
                    <a:pt x="7279646" y="3025396"/>
                    <a:pt x="7264515" y="3024126"/>
                    <a:pt x="7249384" y="3024126"/>
                  </a:cubicBezTo>
                  <a:lnTo>
                    <a:pt x="7239297" y="3024126"/>
                  </a:lnTo>
                  <a:cubicBezTo>
                    <a:pt x="7224166" y="3025396"/>
                    <a:pt x="7203991" y="3026666"/>
                    <a:pt x="7193904" y="3029206"/>
                  </a:cubicBezTo>
                  <a:lnTo>
                    <a:pt x="7193904" y="3027936"/>
                  </a:lnTo>
                  <a:cubicBezTo>
                    <a:pt x="7077901" y="3024126"/>
                    <a:pt x="6997202" y="3025396"/>
                    <a:pt x="6931635" y="3029206"/>
                  </a:cubicBezTo>
                  <a:lnTo>
                    <a:pt x="6921548" y="3029206"/>
                  </a:lnTo>
                  <a:cubicBezTo>
                    <a:pt x="6679454" y="3029206"/>
                    <a:pt x="6407097" y="3029206"/>
                    <a:pt x="6346574" y="3021586"/>
                  </a:cubicBezTo>
                  <a:lnTo>
                    <a:pt x="6336486" y="3021586"/>
                  </a:lnTo>
                  <a:cubicBezTo>
                    <a:pt x="6250744" y="3021586"/>
                    <a:pt x="6225526" y="3021586"/>
                    <a:pt x="6220483" y="3027936"/>
                  </a:cubicBezTo>
                  <a:lnTo>
                    <a:pt x="6180134" y="3027936"/>
                  </a:lnTo>
                  <a:lnTo>
                    <a:pt x="6114566" y="3024126"/>
                  </a:lnTo>
                  <a:lnTo>
                    <a:pt x="6054043" y="3029206"/>
                  </a:lnTo>
                  <a:cubicBezTo>
                    <a:pt x="6023781" y="3029206"/>
                    <a:pt x="5993519" y="3029206"/>
                    <a:pt x="5973344" y="3027936"/>
                  </a:cubicBezTo>
                  <a:lnTo>
                    <a:pt x="5973344" y="3019046"/>
                  </a:lnTo>
                  <a:cubicBezTo>
                    <a:pt x="5847254" y="3016506"/>
                    <a:pt x="5660639" y="3017776"/>
                    <a:pt x="5524461" y="3019046"/>
                  </a:cubicBezTo>
                  <a:cubicBezTo>
                    <a:pt x="5463938" y="3019046"/>
                    <a:pt x="5408457" y="3020316"/>
                    <a:pt x="5378195" y="3020316"/>
                  </a:cubicBezTo>
                  <a:lnTo>
                    <a:pt x="5378195" y="3022856"/>
                  </a:lnTo>
                  <a:lnTo>
                    <a:pt x="4964618" y="3022856"/>
                  </a:lnTo>
                  <a:lnTo>
                    <a:pt x="4964618" y="3020316"/>
                  </a:lnTo>
                  <a:cubicBezTo>
                    <a:pt x="4949487" y="3021586"/>
                    <a:pt x="4934356" y="3021586"/>
                    <a:pt x="4924269" y="3022856"/>
                  </a:cubicBezTo>
                  <a:lnTo>
                    <a:pt x="4788090" y="3022856"/>
                  </a:lnTo>
                  <a:cubicBezTo>
                    <a:pt x="4429993" y="3022856"/>
                    <a:pt x="4056764" y="3022856"/>
                    <a:pt x="3728928" y="3026666"/>
                  </a:cubicBezTo>
                  <a:lnTo>
                    <a:pt x="3708753" y="3026666"/>
                  </a:lnTo>
                  <a:cubicBezTo>
                    <a:pt x="3673447" y="3026666"/>
                    <a:pt x="3643186" y="3027936"/>
                    <a:pt x="3607881" y="3027936"/>
                  </a:cubicBezTo>
                  <a:lnTo>
                    <a:pt x="3436397" y="3030476"/>
                  </a:lnTo>
                  <a:lnTo>
                    <a:pt x="3471702" y="3033016"/>
                  </a:lnTo>
                  <a:lnTo>
                    <a:pt x="3396047" y="3033016"/>
                  </a:lnTo>
                  <a:cubicBezTo>
                    <a:pt x="3370830" y="3029206"/>
                    <a:pt x="3325437" y="3026666"/>
                    <a:pt x="3295175" y="3024126"/>
                  </a:cubicBezTo>
                  <a:lnTo>
                    <a:pt x="3290131" y="3030476"/>
                  </a:lnTo>
                  <a:lnTo>
                    <a:pt x="3285088" y="3025396"/>
                  </a:lnTo>
                  <a:cubicBezTo>
                    <a:pt x="3269957" y="3026666"/>
                    <a:pt x="3174128" y="3025396"/>
                    <a:pt x="3093429" y="3025396"/>
                  </a:cubicBezTo>
                  <a:lnTo>
                    <a:pt x="2861422" y="3025396"/>
                  </a:lnTo>
                  <a:lnTo>
                    <a:pt x="2861422" y="3029206"/>
                  </a:lnTo>
                  <a:cubicBezTo>
                    <a:pt x="2841248" y="3029206"/>
                    <a:pt x="2826117" y="3029206"/>
                    <a:pt x="2805942" y="3030476"/>
                  </a:cubicBezTo>
                  <a:lnTo>
                    <a:pt x="2800899" y="3030476"/>
                  </a:lnTo>
                  <a:cubicBezTo>
                    <a:pt x="2745419" y="3031746"/>
                    <a:pt x="2684895" y="3033016"/>
                    <a:pt x="2614284" y="3034286"/>
                  </a:cubicBezTo>
                  <a:cubicBezTo>
                    <a:pt x="2619328" y="3033016"/>
                    <a:pt x="2619328" y="3031746"/>
                    <a:pt x="2624372" y="3030476"/>
                  </a:cubicBezTo>
                  <a:cubicBezTo>
                    <a:pt x="2629415" y="3024126"/>
                    <a:pt x="2599154" y="3020316"/>
                    <a:pt x="2584023" y="3019046"/>
                  </a:cubicBezTo>
                  <a:lnTo>
                    <a:pt x="2573935" y="3019046"/>
                  </a:lnTo>
                  <a:cubicBezTo>
                    <a:pt x="2437757" y="3017776"/>
                    <a:pt x="2412539" y="3019046"/>
                    <a:pt x="2392365" y="3022856"/>
                  </a:cubicBezTo>
                  <a:cubicBezTo>
                    <a:pt x="2387321" y="3024126"/>
                    <a:pt x="2372190" y="3025396"/>
                    <a:pt x="2261230" y="3024126"/>
                  </a:cubicBezTo>
                  <a:lnTo>
                    <a:pt x="2251143" y="3024126"/>
                  </a:lnTo>
                  <a:cubicBezTo>
                    <a:pt x="2236012" y="3025396"/>
                    <a:pt x="2225925" y="3026666"/>
                    <a:pt x="2220881" y="3027936"/>
                  </a:cubicBezTo>
                  <a:cubicBezTo>
                    <a:pt x="2089747" y="3029206"/>
                    <a:pt x="2044354" y="3030476"/>
                    <a:pt x="2009048" y="3031746"/>
                  </a:cubicBezTo>
                  <a:lnTo>
                    <a:pt x="1882957" y="3029206"/>
                  </a:lnTo>
                  <a:cubicBezTo>
                    <a:pt x="1837565" y="3027936"/>
                    <a:pt x="1812347" y="3027936"/>
                    <a:pt x="1797216" y="3026666"/>
                  </a:cubicBezTo>
                  <a:lnTo>
                    <a:pt x="1797216" y="3017776"/>
                  </a:lnTo>
                  <a:lnTo>
                    <a:pt x="1197023" y="3015236"/>
                  </a:lnTo>
                  <a:lnTo>
                    <a:pt x="1212154" y="3020316"/>
                  </a:lnTo>
                  <a:cubicBezTo>
                    <a:pt x="1171805" y="3021586"/>
                    <a:pt x="1091107" y="3024126"/>
                    <a:pt x="1035627" y="3024126"/>
                  </a:cubicBezTo>
                  <a:cubicBezTo>
                    <a:pt x="1010409" y="3024126"/>
                    <a:pt x="985191" y="3025396"/>
                    <a:pt x="96501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19623" y="83820"/>
                    <a:pt x="1060844" y="85090"/>
                    <a:pt x="1227284" y="85090"/>
                  </a:cubicBezTo>
                  <a:lnTo>
                    <a:pt x="1343288" y="85090"/>
                  </a:lnTo>
                  <a:lnTo>
                    <a:pt x="1297895" y="80010"/>
                  </a:lnTo>
                  <a:cubicBezTo>
                    <a:pt x="1328157" y="80010"/>
                    <a:pt x="1348332" y="81280"/>
                    <a:pt x="1373550" y="81280"/>
                  </a:cubicBezTo>
                  <a:cubicBezTo>
                    <a:pt x="1388681" y="81280"/>
                    <a:pt x="1403812" y="82550"/>
                    <a:pt x="1418942" y="82550"/>
                  </a:cubicBezTo>
                  <a:lnTo>
                    <a:pt x="1429030" y="82550"/>
                  </a:lnTo>
                  <a:cubicBezTo>
                    <a:pt x="1444161" y="81280"/>
                    <a:pt x="1464335" y="80010"/>
                    <a:pt x="1474422" y="77470"/>
                  </a:cubicBezTo>
                  <a:lnTo>
                    <a:pt x="1474422" y="78740"/>
                  </a:lnTo>
                  <a:cubicBezTo>
                    <a:pt x="1590426" y="83820"/>
                    <a:pt x="1671124" y="82550"/>
                    <a:pt x="1736691" y="78740"/>
                  </a:cubicBezTo>
                  <a:lnTo>
                    <a:pt x="1746779" y="78740"/>
                  </a:lnTo>
                  <a:cubicBezTo>
                    <a:pt x="1988873" y="78740"/>
                    <a:pt x="2261229" y="78740"/>
                    <a:pt x="2321753" y="86360"/>
                  </a:cubicBezTo>
                  <a:lnTo>
                    <a:pt x="2331840" y="86360"/>
                  </a:lnTo>
                  <a:cubicBezTo>
                    <a:pt x="2422626" y="86360"/>
                    <a:pt x="2442800" y="86360"/>
                    <a:pt x="2447844" y="80010"/>
                  </a:cubicBezTo>
                  <a:lnTo>
                    <a:pt x="2488193" y="80010"/>
                  </a:lnTo>
                  <a:lnTo>
                    <a:pt x="2553760" y="83820"/>
                  </a:lnTo>
                  <a:lnTo>
                    <a:pt x="2614284" y="78740"/>
                  </a:lnTo>
                  <a:cubicBezTo>
                    <a:pt x="2644546" y="78740"/>
                    <a:pt x="2674807" y="78740"/>
                    <a:pt x="2694982" y="80010"/>
                  </a:cubicBezTo>
                  <a:lnTo>
                    <a:pt x="2694982" y="88900"/>
                  </a:lnTo>
                  <a:cubicBezTo>
                    <a:pt x="2821073" y="91440"/>
                    <a:pt x="3007687" y="90170"/>
                    <a:pt x="3143865" y="88900"/>
                  </a:cubicBezTo>
                  <a:cubicBezTo>
                    <a:pt x="3204389" y="88900"/>
                    <a:pt x="3259869" y="87630"/>
                    <a:pt x="3290131" y="87630"/>
                  </a:cubicBezTo>
                  <a:lnTo>
                    <a:pt x="3290131" y="85090"/>
                  </a:lnTo>
                  <a:lnTo>
                    <a:pt x="3703709" y="85090"/>
                  </a:lnTo>
                  <a:lnTo>
                    <a:pt x="3703709" y="87630"/>
                  </a:lnTo>
                  <a:cubicBezTo>
                    <a:pt x="3718839" y="86360"/>
                    <a:pt x="3733971" y="86360"/>
                    <a:pt x="3744058" y="85090"/>
                  </a:cubicBezTo>
                  <a:lnTo>
                    <a:pt x="3880236" y="85090"/>
                  </a:lnTo>
                  <a:cubicBezTo>
                    <a:pt x="4238334" y="85090"/>
                    <a:pt x="4611562" y="85090"/>
                    <a:pt x="4939399" y="81280"/>
                  </a:cubicBezTo>
                  <a:lnTo>
                    <a:pt x="4959574" y="81280"/>
                  </a:lnTo>
                  <a:cubicBezTo>
                    <a:pt x="4994879" y="81280"/>
                    <a:pt x="5025141" y="80010"/>
                    <a:pt x="5060447" y="80010"/>
                  </a:cubicBezTo>
                  <a:lnTo>
                    <a:pt x="5231929" y="77470"/>
                  </a:lnTo>
                  <a:lnTo>
                    <a:pt x="5196624" y="74930"/>
                  </a:lnTo>
                  <a:lnTo>
                    <a:pt x="5272279" y="74930"/>
                  </a:lnTo>
                  <a:cubicBezTo>
                    <a:pt x="5297497" y="78740"/>
                    <a:pt x="5342889" y="81280"/>
                    <a:pt x="5373151" y="83820"/>
                  </a:cubicBezTo>
                  <a:lnTo>
                    <a:pt x="5378195" y="77470"/>
                  </a:lnTo>
                  <a:lnTo>
                    <a:pt x="5383238" y="82550"/>
                  </a:lnTo>
                  <a:cubicBezTo>
                    <a:pt x="5398370" y="81280"/>
                    <a:pt x="5494198" y="82550"/>
                    <a:pt x="5574897" y="82550"/>
                  </a:cubicBezTo>
                  <a:lnTo>
                    <a:pt x="5806904" y="82550"/>
                  </a:lnTo>
                  <a:lnTo>
                    <a:pt x="5806904" y="78740"/>
                  </a:lnTo>
                  <a:cubicBezTo>
                    <a:pt x="5827078" y="78740"/>
                    <a:pt x="5842210" y="78740"/>
                    <a:pt x="5862384" y="77470"/>
                  </a:cubicBezTo>
                  <a:lnTo>
                    <a:pt x="5867428" y="77470"/>
                  </a:lnTo>
                  <a:cubicBezTo>
                    <a:pt x="5922907" y="76200"/>
                    <a:pt x="5983432" y="74930"/>
                    <a:pt x="6054042" y="73660"/>
                  </a:cubicBezTo>
                  <a:cubicBezTo>
                    <a:pt x="6048998" y="74930"/>
                    <a:pt x="6048998" y="76200"/>
                    <a:pt x="6043955" y="77470"/>
                  </a:cubicBezTo>
                  <a:cubicBezTo>
                    <a:pt x="6038911" y="83820"/>
                    <a:pt x="6069173" y="87630"/>
                    <a:pt x="6084304" y="88900"/>
                  </a:cubicBezTo>
                  <a:lnTo>
                    <a:pt x="6094391" y="88900"/>
                  </a:lnTo>
                  <a:cubicBezTo>
                    <a:pt x="6230569" y="90170"/>
                    <a:pt x="6255788" y="88900"/>
                    <a:pt x="6275962" y="85090"/>
                  </a:cubicBezTo>
                  <a:cubicBezTo>
                    <a:pt x="6281006" y="83820"/>
                    <a:pt x="6291093" y="82550"/>
                    <a:pt x="6407097" y="83820"/>
                  </a:cubicBezTo>
                  <a:lnTo>
                    <a:pt x="6417183" y="83820"/>
                  </a:lnTo>
                  <a:cubicBezTo>
                    <a:pt x="6432315" y="82550"/>
                    <a:pt x="6442402" y="81280"/>
                    <a:pt x="6447446" y="80010"/>
                  </a:cubicBezTo>
                  <a:cubicBezTo>
                    <a:pt x="6578580" y="78740"/>
                    <a:pt x="6623973" y="77470"/>
                    <a:pt x="6659278" y="76200"/>
                  </a:cubicBezTo>
                  <a:lnTo>
                    <a:pt x="6785369" y="78740"/>
                  </a:lnTo>
                  <a:cubicBezTo>
                    <a:pt x="6830761" y="80010"/>
                    <a:pt x="6855980" y="80010"/>
                    <a:pt x="6871111" y="81280"/>
                  </a:cubicBezTo>
                  <a:lnTo>
                    <a:pt x="6871111" y="90170"/>
                  </a:lnTo>
                  <a:lnTo>
                    <a:pt x="7471304" y="92710"/>
                  </a:lnTo>
                  <a:lnTo>
                    <a:pt x="7451129" y="91440"/>
                  </a:lnTo>
                  <a:cubicBezTo>
                    <a:pt x="7491478" y="90170"/>
                    <a:pt x="7572177" y="87630"/>
                    <a:pt x="7627656" y="87630"/>
                  </a:cubicBezTo>
                  <a:cubicBezTo>
                    <a:pt x="7748704" y="85090"/>
                    <a:pt x="7799139" y="83820"/>
                    <a:pt x="7817465" y="81280"/>
                  </a:cubicBezTo>
                  <a:lnTo>
                    <a:pt x="7827625" y="81280"/>
                  </a:lnTo>
                  <a:lnTo>
                    <a:pt x="7830165" y="85090"/>
                  </a:lnTo>
                  <a:lnTo>
                    <a:pt x="7830165" y="63500"/>
                  </a:lnTo>
                  <a:lnTo>
                    <a:pt x="7832705" y="63500"/>
                  </a:lnTo>
                  <a:lnTo>
                    <a:pt x="7831435" y="85090"/>
                  </a:lnTo>
                  <a:lnTo>
                    <a:pt x="7835245" y="83820"/>
                  </a:lnTo>
                  <a:cubicBezTo>
                    <a:pt x="7841595" y="82550"/>
                    <a:pt x="7866995" y="81280"/>
                    <a:pt x="7893665" y="80010"/>
                  </a:cubicBezTo>
                  <a:lnTo>
                    <a:pt x="7893665" y="85090"/>
                  </a:lnTo>
                  <a:cubicBezTo>
                    <a:pt x="7917795" y="86360"/>
                    <a:pt x="7938115" y="85090"/>
                    <a:pt x="7958435" y="82550"/>
                  </a:cubicBezTo>
                  <a:cubicBezTo>
                    <a:pt x="7985105" y="80010"/>
                    <a:pt x="8011775" y="77470"/>
                    <a:pt x="8048605" y="82550"/>
                  </a:cubicBezTo>
                  <a:cubicBezTo>
                    <a:pt x="8057495" y="82550"/>
                    <a:pt x="8070195" y="85090"/>
                    <a:pt x="8082895" y="86360"/>
                  </a:cubicBezTo>
                  <a:cubicBezTo>
                    <a:pt x="8110835" y="90170"/>
                    <a:pt x="8120995" y="91440"/>
                    <a:pt x="8126075" y="86360"/>
                  </a:cubicBezTo>
                  <a:lnTo>
                    <a:pt x="8127345" y="85090"/>
                  </a:lnTo>
                  <a:cubicBezTo>
                    <a:pt x="8134965" y="85090"/>
                    <a:pt x="8142585" y="85090"/>
                    <a:pt x="8151475" y="83820"/>
                  </a:cubicBezTo>
                  <a:cubicBezTo>
                    <a:pt x="8174335" y="82550"/>
                    <a:pt x="8197195" y="81280"/>
                    <a:pt x="8223865" y="85090"/>
                  </a:cubicBezTo>
                  <a:lnTo>
                    <a:pt x="8226405" y="85090"/>
                  </a:lnTo>
                  <a:cubicBezTo>
                    <a:pt x="8227675" y="85090"/>
                    <a:pt x="8228945" y="85090"/>
                    <a:pt x="8228945" y="83820"/>
                  </a:cubicBezTo>
                  <a:lnTo>
                    <a:pt x="8242915" y="86360"/>
                  </a:lnTo>
                  <a:cubicBezTo>
                    <a:pt x="8255615" y="88900"/>
                    <a:pt x="8278475" y="87630"/>
                    <a:pt x="8298795" y="86360"/>
                  </a:cubicBezTo>
                  <a:cubicBezTo>
                    <a:pt x="8308955" y="86360"/>
                    <a:pt x="8320385" y="85090"/>
                    <a:pt x="8326735" y="85090"/>
                  </a:cubicBezTo>
                  <a:lnTo>
                    <a:pt x="8328005" y="90170"/>
                  </a:lnTo>
                  <a:cubicBezTo>
                    <a:pt x="8349595" y="83820"/>
                    <a:pt x="8376265" y="83820"/>
                    <a:pt x="8406745" y="85090"/>
                  </a:cubicBezTo>
                  <a:cubicBezTo>
                    <a:pt x="8430875" y="86360"/>
                    <a:pt x="8458815" y="86360"/>
                    <a:pt x="8488025" y="83820"/>
                  </a:cubicBezTo>
                  <a:lnTo>
                    <a:pt x="8484215" y="87630"/>
                  </a:lnTo>
                  <a:lnTo>
                    <a:pt x="8507075" y="85090"/>
                  </a:lnTo>
                  <a:cubicBezTo>
                    <a:pt x="8509615" y="85090"/>
                    <a:pt x="8512155" y="85090"/>
                    <a:pt x="8515965" y="83820"/>
                  </a:cubicBezTo>
                  <a:lnTo>
                    <a:pt x="8517235" y="90170"/>
                  </a:lnTo>
                  <a:cubicBezTo>
                    <a:pt x="8533745" y="88900"/>
                    <a:pt x="8550255" y="87630"/>
                    <a:pt x="8571845" y="88900"/>
                  </a:cubicBezTo>
                  <a:lnTo>
                    <a:pt x="8575655" y="88900"/>
                  </a:lnTo>
                  <a:lnTo>
                    <a:pt x="8585815" y="90170"/>
                  </a:lnTo>
                  <a:lnTo>
                    <a:pt x="8585815" y="109220"/>
                  </a:lnTo>
                  <a:lnTo>
                    <a:pt x="8598515" y="109220"/>
                  </a:lnTo>
                  <a:lnTo>
                    <a:pt x="8598515" y="115570"/>
                  </a:lnTo>
                  <a:cubicBezTo>
                    <a:pt x="8597245" y="129540"/>
                    <a:pt x="8595975" y="138430"/>
                    <a:pt x="8593435" y="148590"/>
                  </a:cubicBezTo>
                  <a:lnTo>
                    <a:pt x="8593435" y="151130"/>
                  </a:lnTo>
                  <a:cubicBezTo>
                    <a:pt x="8588355" y="176530"/>
                    <a:pt x="8584545" y="201930"/>
                    <a:pt x="8585815" y="271780"/>
                  </a:cubicBezTo>
                  <a:lnTo>
                    <a:pt x="8589625" y="271780"/>
                  </a:lnTo>
                  <a:cubicBezTo>
                    <a:pt x="8588355" y="293370"/>
                    <a:pt x="8587085" y="311150"/>
                    <a:pt x="8584545" y="321310"/>
                  </a:cubicBezTo>
                  <a:cubicBezTo>
                    <a:pt x="8584545" y="369570"/>
                    <a:pt x="8585815" y="372110"/>
                    <a:pt x="8592165" y="372110"/>
                  </a:cubicBezTo>
                  <a:cubicBezTo>
                    <a:pt x="8592165" y="384810"/>
                    <a:pt x="8593435" y="394970"/>
                    <a:pt x="8595975" y="407670"/>
                  </a:cubicBezTo>
                  <a:cubicBezTo>
                    <a:pt x="8597245" y="417830"/>
                    <a:pt x="8599785" y="429260"/>
                    <a:pt x="8599785" y="443230"/>
                  </a:cubicBezTo>
                  <a:lnTo>
                    <a:pt x="8594705" y="443230"/>
                  </a:lnTo>
                  <a:lnTo>
                    <a:pt x="8594705" y="449580"/>
                  </a:lnTo>
                  <a:cubicBezTo>
                    <a:pt x="8592165" y="513080"/>
                    <a:pt x="8595975" y="520700"/>
                    <a:pt x="8599785" y="528320"/>
                  </a:cubicBezTo>
                  <a:cubicBezTo>
                    <a:pt x="8601055" y="530860"/>
                    <a:pt x="8602325" y="534670"/>
                    <a:pt x="8603595" y="544830"/>
                  </a:cubicBezTo>
                  <a:lnTo>
                    <a:pt x="8594705" y="546100"/>
                  </a:lnTo>
                  <a:close/>
                  <a:moveTo>
                    <a:pt x="8598515" y="756920"/>
                  </a:moveTo>
                  <a:lnTo>
                    <a:pt x="8595975" y="751840"/>
                  </a:lnTo>
                  <a:lnTo>
                    <a:pt x="8597245" y="745490"/>
                  </a:lnTo>
                  <a:cubicBezTo>
                    <a:pt x="8598515" y="750570"/>
                    <a:pt x="8598515" y="754380"/>
                    <a:pt x="8598515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634075" y="628650"/>
                  </a:moveTo>
                  <a:lnTo>
                    <a:pt x="8634075" y="619760"/>
                  </a:lnTo>
                  <a:cubicBezTo>
                    <a:pt x="8634075" y="623570"/>
                    <a:pt x="8635345" y="626110"/>
                    <a:pt x="8635345" y="628650"/>
                  </a:cubicBezTo>
                  <a:lnTo>
                    <a:pt x="8634075" y="628650"/>
                  </a:lnTo>
                  <a:close/>
                  <a:moveTo>
                    <a:pt x="8663285" y="1223858"/>
                  </a:moveTo>
                  <a:lnTo>
                    <a:pt x="8659475" y="1222854"/>
                  </a:lnTo>
                  <a:cubicBezTo>
                    <a:pt x="8660745" y="1222854"/>
                    <a:pt x="8662015" y="1223858"/>
                    <a:pt x="8663285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3163840" y="6728005"/>
            <a:ext cx="4607937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如何應用科技來</a:t>
            </a:r>
          </a:p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解決糧食危機?</a:t>
            </a:r>
          </a:p>
        </p:txBody>
      </p:sp>
      <p:sp>
        <p:nvSpPr>
          <p:cNvPr id="27" name="Freeform 27"/>
          <p:cNvSpPr/>
          <p:nvPr/>
        </p:nvSpPr>
        <p:spPr>
          <a:xfrm>
            <a:off x="8836389" y="2675989"/>
            <a:ext cx="1127295" cy="1295741"/>
          </a:xfrm>
          <a:custGeom>
            <a:avLst/>
            <a:gdLst/>
            <a:ahLst/>
            <a:cxnLst/>
            <a:rect l="l" t="t" r="r" b="b"/>
            <a:pathLst>
              <a:path w="1127295" h="1295741">
                <a:moveTo>
                  <a:pt x="0" y="0"/>
                </a:moveTo>
                <a:lnTo>
                  <a:pt x="1127295" y="0"/>
                </a:lnTo>
                <a:lnTo>
                  <a:pt x="1127295" y="1295742"/>
                </a:lnTo>
                <a:lnTo>
                  <a:pt x="0" y="129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722058" y="2717652"/>
            <a:ext cx="1491501" cy="1295741"/>
          </a:xfrm>
          <a:custGeom>
            <a:avLst/>
            <a:gdLst/>
            <a:ahLst/>
            <a:cxnLst/>
            <a:rect l="l" t="t" r="r" b="b"/>
            <a:pathLst>
              <a:path w="1491501" h="1295741">
                <a:moveTo>
                  <a:pt x="0" y="0"/>
                </a:moveTo>
                <a:lnTo>
                  <a:pt x="1491501" y="0"/>
                </a:lnTo>
                <a:lnTo>
                  <a:pt x="1491501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236991">
            <a:off x="15082504" y="5331919"/>
            <a:ext cx="1045141" cy="1542644"/>
          </a:xfrm>
          <a:custGeom>
            <a:avLst/>
            <a:gdLst/>
            <a:ahLst/>
            <a:cxnLst/>
            <a:rect l="l" t="t" r="r" b="b"/>
            <a:pathLst>
              <a:path w="1045141" h="1542644">
                <a:moveTo>
                  <a:pt x="0" y="0"/>
                </a:moveTo>
                <a:lnTo>
                  <a:pt x="1045141" y="0"/>
                </a:lnTo>
                <a:lnTo>
                  <a:pt x="1045141" y="1542644"/>
                </a:lnTo>
                <a:lnTo>
                  <a:pt x="0" y="15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029967">
            <a:off x="8960722" y="5588809"/>
            <a:ext cx="1317681" cy="1268268"/>
          </a:xfrm>
          <a:custGeom>
            <a:avLst/>
            <a:gdLst/>
            <a:ahLst/>
            <a:cxnLst/>
            <a:rect l="l" t="t" r="r" b="b"/>
            <a:pathLst>
              <a:path w="1317681" h="1268268">
                <a:moveTo>
                  <a:pt x="0" y="0"/>
                </a:moveTo>
                <a:lnTo>
                  <a:pt x="1317681" y="0"/>
                </a:lnTo>
                <a:lnTo>
                  <a:pt x="1317681" y="1268268"/>
                </a:lnTo>
                <a:lnTo>
                  <a:pt x="0" y="12682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1783457">
            <a:off x="2995077" y="5565997"/>
            <a:ext cx="964894" cy="1456444"/>
          </a:xfrm>
          <a:custGeom>
            <a:avLst/>
            <a:gdLst/>
            <a:ahLst/>
            <a:cxnLst/>
            <a:rect l="l" t="t" r="r" b="b"/>
            <a:pathLst>
              <a:path w="964894" h="1456444">
                <a:moveTo>
                  <a:pt x="0" y="0"/>
                </a:moveTo>
                <a:lnTo>
                  <a:pt x="964894" y="0"/>
                </a:lnTo>
                <a:lnTo>
                  <a:pt x="964894" y="1456444"/>
                </a:lnTo>
                <a:lnTo>
                  <a:pt x="0" y="14564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926432">
            <a:off x="5562635" y="8620437"/>
            <a:ext cx="1833375" cy="1540856"/>
          </a:xfrm>
          <a:custGeom>
            <a:avLst/>
            <a:gdLst/>
            <a:ahLst/>
            <a:cxnLst/>
            <a:rect l="l" t="t" r="r" b="b"/>
            <a:pathLst>
              <a:path w="1952000" h="1717760">
                <a:moveTo>
                  <a:pt x="0" y="0"/>
                </a:moveTo>
                <a:lnTo>
                  <a:pt x="1952000" y="0"/>
                </a:lnTo>
                <a:lnTo>
                  <a:pt x="1952000" y="1717760"/>
                </a:lnTo>
                <a:lnTo>
                  <a:pt x="0" y="17177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 rot="-2007138">
            <a:off x="13137439" y="444432"/>
            <a:ext cx="951949" cy="1444281"/>
            <a:chOff x="0" y="0"/>
            <a:chExt cx="1269266" cy="192570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8" y="0"/>
                  </a:lnTo>
                  <a:lnTo>
                    <a:pt x="583278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2439012">
              <a:off x="488813" y="501584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4831705">
              <a:off x="327359" y="1159760"/>
              <a:ext cx="583278" cy="821400"/>
            </a:xfrm>
            <a:custGeom>
              <a:avLst/>
              <a:gdLst/>
              <a:ahLst/>
              <a:cxnLst/>
              <a:rect l="l" t="t" r="r" b="b"/>
              <a:pathLst>
                <a:path w="583278" h="821400">
                  <a:moveTo>
                    <a:pt x="0" y="0"/>
                  </a:moveTo>
                  <a:lnTo>
                    <a:pt x="583279" y="0"/>
                  </a:lnTo>
                  <a:lnTo>
                    <a:pt x="583279" y="821400"/>
                  </a:lnTo>
                  <a:lnTo>
                    <a:pt x="0" y="8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6A6EBAE7-A7DB-4365-A833-4852BDF229E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502126" y="983407"/>
            <a:ext cx="5283748" cy="1889728"/>
            <a:chOff x="0" y="0"/>
            <a:chExt cx="8672175" cy="3101596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8672175" cy="3104136"/>
            </a:xfrm>
            <a:custGeom>
              <a:avLst/>
              <a:gdLst/>
              <a:ahLst/>
              <a:cxnLst/>
              <a:rect l="l" t="t" r="r" b="b"/>
              <a:pathLst>
                <a:path w="8672175" h="3104136">
                  <a:moveTo>
                    <a:pt x="8669635" y="1039250"/>
                  </a:moveTo>
                  <a:lnTo>
                    <a:pt x="8672175" y="1027211"/>
                  </a:lnTo>
                  <a:lnTo>
                    <a:pt x="8665825" y="1030221"/>
                  </a:lnTo>
                  <a:lnTo>
                    <a:pt x="8665825" y="1011158"/>
                  </a:lnTo>
                  <a:cubicBezTo>
                    <a:pt x="8665825" y="1010155"/>
                    <a:pt x="8664555" y="1007145"/>
                    <a:pt x="8663285" y="1003131"/>
                  </a:cubicBezTo>
                  <a:lnTo>
                    <a:pt x="8663285" y="1001125"/>
                  </a:lnTo>
                  <a:lnTo>
                    <a:pt x="8662015" y="1001125"/>
                  </a:lnTo>
                  <a:cubicBezTo>
                    <a:pt x="8660745" y="997112"/>
                    <a:pt x="8656935" y="997112"/>
                    <a:pt x="8655665" y="997112"/>
                  </a:cubicBezTo>
                  <a:cubicBezTo>
                    <a:pt x="8655665" y="965006"/>
                    <a:pt x="8656935" y="931897"/>
                    <a:pt x="8658205" y="899791"/>
                  </a:cubicBezTo>
                  <a:cubicBezTo>
                    <a:pt x="8658205" y="890762"/>
                    <a:pt x="8659475" y="882735"/>
                    <a:pt x="8659475" y="873706"/>
                  </a:cubicBezTo>
                  <a:lnTo>
                    <a:pt x="8663285" y="873706"/>
                  </a:lnTo>
                  <a:lnTo>
                    <a:pt x="8663285" y="847090"/>
                  </a:lnTo>
                  <a:lnTo>
                    <a:pt x="8667095" y="847090"/>
                  </a:lnTo>
                  <a:lnTo>
                    <a:pt x="8667095" y="816610"/>
                  </a:lnTo>
                  <a:cubicBezTo>
                    <a:pt x="8669635" y="781050"/>
                    <a:pt x="8672175" y="726440"/>
                    <a:pt x="8669635" y="692150"/>
                  </a:cubicBezTo>
                  <a:cubicBezTo>
                    <a:pt x="8670905" y="674370"/>
                    <a:pt x="8668365" y="652780"/>
                    <a:pt x="8667095" y="641350"/>
                  </a:cubicBezTo>
                  <a:lnTo>
                    <a:pt x="8668365" y="641350"/>
                  </a:lnTo>
                  <a:lnTo>
                    <a:pt x="8664555" y="542290"/>
                  </a:lnTo>
                  <a:lnTo>
                    <a:pt x="8665825" y="541020"/>
                  </a:lnTo>
                  <a:lnTo>
                    <a:pt x="8665825" y="537210"/>
                  </a:lnTo>
                  <a:cubicBezTo>
                    <a:pt x="8665825" y="502920"/>
                    <a:pt x="8664555" y="468630"/>
                    <a:pt x="8664555" y="431800"/>
                  </a:cubicBezTo>
                  <a:cubicBezTo>
                    <a:pt x="8662015" y="361950"/>
                    <a:pt x="8660745" y="290830"/>
                    <a:pt x="8667095" y="213360"/>
                  </a:cubicBezTo>
                  <a:lnTo>
                    <a:pt x="8667095" y="207010"/>
                  </a:lnTo>
                  <a:cubicBezTo>
                    <a:pt x="8665825" y="191770"/>
                    <a:pt x="8665825" y="176530"/>
                    <a:pt x="8665825" y="158750"/>
                  </a:cubicBezTo>
                  <a:lnTo>
                    <a:pt x="8665825" y="80010"/>
                  </a:lnTo>
                  <a:lnTo>
                    <a:pt x="8670905" y="59690"/>
                  </a:lnTo>
                  <a:lnTo>
                    <a:pt x="8670905" y="8890"/>
                  </a:lnTo>
                  <a:lnTo>
                    <a:pt x="8664555" y="8890"/>
                  </a:lnTo>
                  <a:cubicBezTo>
                    <a:pt x="8626455" y="8890"/>
                    <a:pt x="8570575" y="7620"/>
                    <a:pt x="8555335" y="7620"/>
                  </a:cubicBezTo>
                  <a:cubicBezTo>
                    <a:pt x="8527395" y="7620"/>
                    <a:pt x="8512155" y="7620"/>
                    <a:pt x="8504535" y="8890"/>
                  </a:cubicBezTo>
                  <a:cubicBezTo>
                    <a:pt x="8471515" y="0"/>
                    <a:pt x="8392775" y="1270"/>
                    <a:pt x="8316575" y="3810"/>
                  </a:cubicBezTo>
                  <a:cubicBezTo>
                    <a:pt x="8278475" y="5080"/>
                    <a:pt x="8241645" y="5080"/>
                    <a:pt x="8216245" y="3810"/>
                  </a:cubicBezTo>
                  <a:lnTo>
                    <a:pt x="8212435" y="3810"/>
                  </a:lnTo>
                  <a:lnTo>
                    <a:pt x="8209895" y="10160"/>
                  </a:lnTo>
                  <a:cubicBezTo>
                    <a:pt x="8159095" y="10160"/>
                    <a:pt x="8109565" y="11430"/>
                    <a:pt x="8044795" y="13970"/>
                  </a:cubicBezTo>
                  <a:lnTo>
                    <a:pt x="8033365" y="13970"/>
                  </a:lnTo>
                  <a:lnTo>
                    <a:pt x="8034635" y="16510"/>
                  </a:lnTo>
                  <a:lnTo>
                    <a:pt x="8001615" y="16510"/>
                  </a:lnTo>
                  <a:lnTo>
                    <a:pt x="8001615" y="21590"/>
                  </a:lnTo>
                  <a:cubicBezTo>
                    <a:pt x="7978755" y="21590"/>
                    <a:pt x="7954625" y="20320"/>
                    <a:pt x="7927955" y="19050"/>
                  </a:cubicBezTo>
                  <a:cubicBezTo>
                    <a:pt x="7905095" y="17780"/>
                    <a:pt x="7882235" y="17780"/>
                    <a:pt x="7859375" y="16510"/>
                  </a:cubicBezTo>
                  <a:lnTo>
                    <a:pt x="7859375" y="15240"/>
                  </a:lnTo>
                  <a:cubicBezTo>
                    <a:pt x="7851755" y="13970"/>
                    <a:pt x="7842865" y="13970"/>
                    <a:pt x="7835245" y="12700"/>
                  </a:cubicBezTo>
                  <a:lnTo>
                    <a:pt x="7833975" y="44450"/>
                  </a:lnTo>
                  <a:lnTo>
                    <a:pt x="7830165" y="44450"/>
                  </a:lnTo>
                  <a:lnTo>
                    <a:pt x="7830165" y="13970"/>
                  </a:lnTo>
                  <a:cubicBezTo>
                    <a:pt x="7673049" y="10160"/>
                    <a:pt x="7466260" y="12700"/>
                    <a:pt x="7264514" y="15240"/>
                  </a:cubicBezTo>
                  <a:cubicBezTo>
                    <a:pt x="7057725" y="17780"/>
                    <a:pt x="6861024" y="20320"/>
                    <a:pt x="6679453" y="16510"/>
                  </a:cubicBezTo>
                  <a:cubicBezTo>
                    <a:pt x="6593711" y="17780"/>
                    <a:pt x="6528143" y="17780"/>
                    <a:pt x="6472664" y="16510"/>
                  </a:cubicBezTo>
                  <a:lnTo>
                    <a:pt x="6472664" y="15240"/>
                  </a:lnTo>
                  <a:lnTo>
                    <a:pt x="6301180" y="12700"/>
                  </a:lnTo>
                  <a:lnTo>
                    <a:pt x="6301180" y="16510"/>
                  </a:lnTo>
                  <a:cubicBezTo>
                    <a:pt x="6245701" y="16510"/>
                    <a:pt x="6185177" y="17780"/>
                    <a:pt x="6119609" y="17780"/>
                  </a:cubicBezTo>
                  <a:lnTo>
                    <a:pt x="6079260" y="12700"/>
                  </a:lnTo>
                  <a:lnTo>
                    <a:pt x="6054042" y="12700"/>
                  </a:lnTo>
                  <a:cubicBezTo>
                    <a:pt x="5988475" y="11430"/>
                    <a:pt x="5958213" y="11430"/>
                    <a:pt x="5948125" y="19050"/>
                  </a:cubicBezTo>
                  <a:lnTo>
                    <a:pt x="5948125" y="21590"/>
                  </a:lnTo>
                  <a:cubicBezTo>
                    <a:pt x="5922907" y="22860"/>
                    <a:pt x="5897689" y="22860"/>
                    <a:pt x="5877515" y="24130"/>
                  </a:cubicBezTo>
                  <a:cubicBezTo>
                    <a:pt x="5827078" y="19050"/>
                    <a:pt x="5761511" y="20320"/>
                    <a:pt x="5685857" y="20320"/>
                  </a:cubicBezTo>
                  <a:cubicBezTo>
                    <a:pt x="5610202" y="21590"/>
                    <a:pt x="5529504" y="21590"/>
                    <a:pt x="5474024" y="16510"/>
                  </a:cubicBezTo>
                  <a:lnTo>
                    <a:pt x="5468980" y="15240"/>
                  </a:lnTo>
                  <a:lnTo>
                    <a:pt x="5458893" y="15240"/>
                  </a:lnTo>
                  <a:cubicBezTo>
                    <a:pt x="5433675" y="16510"/>
                    <a:pt x="5332802" y="17780"/>
                    <a:pt x="5236973" y="19050"/>
                  </a:cubicBezTo>
                  <a:cubicBezTo>
                    <a:pt x="5146188" y="20320"/>
                    <a:pt x="5045315" y="21590"/>
                    <a:pt x="4964617" y="22860"/>
                  </a:cubicBezTo>
                  <a:cubicBezTo>
                    <a:pt x="4949487" y="20320"/>
                    <a:pt x="4919225" y="19050"/>
                    <a:pt x="4883919" y="19050"/>
                  </a:cubicBezTo>
                  <a:cubicBezTo>
                    <a:pt x="4767916" y="20320"/>
                    <a:pt x="4636781" y="21590"/>
                    <a:pt x="4475385" y="21590"/>
                  </a:cubicBezTo>
                  <a:lnTo>
                    <a:pt x="4470341" y="20320"/>
                  </a:lnTo>
                  <a:lnTo>
                    <a:pt x="4445123" y="21590"/>
                  </a:lnTo>
                  <a:cubicBezTo>
                    <a:pt x="4339206" y="21590"/>
                    <a:pt x="4233290" y="20320"/>
                    <a:pt x="4127374" y="20320"/>
                  </a:cubicBezTo>
                  <a:lnTo>
                    <a:pt x="4127374" y="17780"/>
                  </a:lnTo>
                  <a:cubicBezTo>
                    <a:pt x="4097112" y="19050"/>
                    <a:pt x="4066851" y="19050"/>
                    <a:pt x="4041632" y="20320"/>
                  </a:cubicBezTo>
                  <a:lnTo>
                    <a:pt x="4001283" y="20320"/>
                  </a:lnTo>
                  <a:cubicBezTo>
                    <a:pt x="3754145" y="19050"/>
                    <a:pt x="3496919" y="17780"/>
                    <a:pt x="3234651" y="17780"/>
                  </a:cubicBezTo>
                  <a:lnTo>
                    <a:pt x="3224563" y="17780"/>
                  </a:lnTo>
                  <a:lnTo>
                    <a:pt x="3209432" y="22860"/>
                  </a:lnTo>
                  <a:lnTo>
                    <a:pt x="3209432" y="27940"/>
                  </a:lnTo>
                  <a:lnTo>
                    <a:pt x="3199345" y="27940"/>
                  </a:lnTo>
                  <a:lnTo>
                    <a:pt x="2886640" y="16510"/>
                  </a:lnTo>
                  <a:cubicBezTo>
                    <a:pt x="2841247" y="16510"/>
                    <a:pt x="2816029" y="19050"/>
                    <a:pt x="2785767" y="20320"/>
                  </a:cubicBezTo>
                  <a:cubicBezTo>
                    <a:pt x="2740375" y="22860"/>
                    <a:pt x="2700026" y="26670"/>
                    <a:pt x="2568891" y="21590"/>
                  </a:cubicBezTo>
                  <a:lnTo>
                    <a:pt x="2568891" y="24130"/>
                  </a:lnTo>
                  <a:lnTo>
                    <a:pt x="2251142" y="24130"/>
                  </a:lnTo>
                  <a:cubicBezTo>
                    <a:pt x="1882957" y="24130"/>
                    <a:pt x="1459292" y="24130"/>
                    <a:pt x="1131455" y="19050"/>
                  </a:cubicBezTo>
                  <a:lnTo>
                    <a:pt x="995277" y="17780"/>
                  </a:lnTo>
                  <a:lnTo>
                    <a:pt x="1050757" y="24130"/>
                  </a:lnTo>
                  <a:lnTo>
                    <a:pt x="1020495" y="24130"/>
                  </a:lnTo>
                  <a:cubicBezTo>
                    <a:pt x="889361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21368" y="3099056"/>
                  </a:lnTo>
                  <a:cubicBezTo>
                    <a:pt x="1217197" y="3099056"/>
                    <a:pt x="1307982" y="3097786"/>
                    <a:pt x="1403811" y="3096516"/>
                  </a:cubicBezTo>
                  <a:cubicBezTo>
                    <a:pt x="1610600" y="3093976"/>
                    <a:pt x="1807302" y="3091436"/>
                    <a:pt x="1988873" y="3095246"/>
                  </a:cubicBezTo>
                  <a:cubicBezTo>
                    <a:pt x="2074615" y="3093976"/>
                    <a:pt x="2140182" y="3093976"/>
                    <a:pt x="2195662" y="3095246"/>
                  </a:cubicBezTo>
                  <a:lnTo>
                    <a:pt x="2195662" y="3096516"/>
                  </a:lnTo>
                  <a:lnTo>
                    <a:pt x="2230967" y="3096516"/>
                  </a:lnTo>
                  <a:lnTo>
                    <a:pt x="2362102" y="3099056"/>
                  </a:lnTo>
                  <a:lnTo>
                    <a:pt x="2362102" y="3095246"/>
                  </a:lnTo>
                  <a:cubicBezTo>
                    <a:pt x="2417582" y="3095246"/>
                    <a:pt x="2478106" y="3093976"/>
                    <a:pt x="2543672" y="3093976"/>
                  </a:cubicBezTo>
                  <a:lnTo>
                    <a:pt x="2589065" y="3100326"/>
                  </a:lnTo>
                  <a:lnTo>
                    <a:pt x="2619327" y="3100326"/>
                  </a:lnTo>
                  <a:cubicBezTo>
                    <a:pt x="2684894" y="3101596"/>
                    <a:pt x="2715156" y="3101596"/>
                    <a:pt x="2725244" y="3093976"/>
                  </a:cubicBezTo>
                  <a:lnTo>
                    <a:pt x="2725244" y="3091436"/>
                  </a:lnTo>
                  <a:cubicBezTo>
                    <a:pt x="2750462" y="3090166"/>
                    <a:pt x="2775680" y="3090166"/>
                    <a:pt x="2795854" y="3088896"/>
                  </a:cubicBezTo>
                  <a:cubicBezTo>
                    <a:pt x="2846291" y="3093976"/>
                    <a:pt x="2911858" y="3092706"/>
                    <a:pt x="2987512" y="3092706"/>
                  </a:cubicBezTo>
                  <a:cubicBezTo>
                    <a:pt x="3063167" y="3091436"/>
                    <a:pt x="3143865" y="3091436"/>
                    <a:pt x="3199345" y="3096516"/>
                  </a:cubicBezTo>
                  <a:lnTo>
                    <a:pt x="3204389" y="3097786"/>
                  </a:lnTo>
                  <a:lnTo>
                    <a:pt x="3214476" y="3097786"/>
                  </a:lnTo>
                  <a:cubicBezTo>
                    <a:pt x="3239694" y="3096516"/>
                    <a:pt x="3340567" y="3095246"/>
                    <a:pt x="3436396" y="3093976"/>
                  </a:cubicBezTo>
                  <a:cubicBezTo>
                    <a:pt x="3527181" y="3092706"/>
                    <a:pt x="3628054" y="3091436"/>
                    <a:pt x="3708752" y="3090166"/>
                  </a:cubicBezTo>
                  <a:cubicBezTo>
                    <a:pt x="3723883" y="3092706"/>
                    <a:pt x="3759189" y="3093976"/>
                    <a:pt x="3789450" y="3093976"/>
                  </a:cubicBezTo>
                  <a:cubicBezTo>
                    <a:pt x="3905454" y="3092706"/>
                    <a:pt x="4036588" y="3091436"/>
                    <a:pt x="4197984" y="3091436"/>
                  </a:cubicBezTo>
                  <a:lnTo>
                    <a:pt x="4203029" y="3092706"/>
                  </a:lnTo>
                  <a:lnTo>
                    <a:pt x="4228247" y="3091436"/>
                  </a:lnTo>
                  <a:cubicBezTo>
                    <a:pt x="4334163" y="3091436"/>
                    <a:pt x="4440079" y="3092706"/>
                    <a:pt x="4545995" y="3092706"/>
                  </a:cubicBezTo>
                  <a:lnTo>
                    <a:pt x="4545995" y="3095246"/>
                  </a:lnTo>
                  <a:lnTo>
                    <a:pt x="4631737" y="3092706"/>
                  </a:lnTo>
                  <a:lnTo>
                    <a:pt x="4672086" y="3092706"/>
                  </a:lnTo>
                  <a:cubicBezTo>
                    <a:pt x="4919225" y="3093976"/>
                    <a:pt x="5176449" y="3095246"/>
                    <a:pt x="5438719" y="3095246"/>
                  </a:cubicBezTo>
                  <a:lnTo>
                    <a:pt x="5448806" y="3095246"/>
                  </a:lnTo>
                  <a:lnTo>
                    <a:pt x="5463937" y="3090166"/>
                  </a:lnTo>
                  <a:lnTo>
                    <a:pt x="5463937" y="3085086"/>
                  </a:lnTo>
                  <a:lnTo>
                    <a:pt x="5474024" y="3085086"/>
                  </a:lnTo>
                  <a:lnTo>
                    <a:pt x="5786729" y="3096516"/>
                  </a:lnTo>
                  <a:cubicBezTo>
                    <a:pt x="5832122" y="3096516"/>
                    <a:pt x="5857340" y="3093976"/>
                    <a:pt x="5887602" y="3092706"/>
                  </a:cubicBezTo>
                  <a:cubicBezTo>
                    <a:pt x="5932994" y="3090166"/>
                    <a:pt x="5973344" y="3086356"/>
                    <a:pt x="6104479" y="3091436"/>
                  </a:cubicBezTo>
                  <a:lnTo>
                    <a:pt x="6104479" y="3088896"/>
                  </a:lnTo>
                  <a:lnTo>
                    <a:pt x="6417183" y="3088896"/>
                  </a:lnTo>
                  <a:cubicBezTo>
                    <a:pt x="6785369" y="3088896"/>
                    <a:pt x="7209034" y="3088896"/>
                    <a:pt x="7536870" y="3093976"/>
                  </a:cubicBezTo>
                  <a:lnTo>
                    <a:pt x="7673048" y="3095246"/>
                  </a:lnTo>
                  <a:lnTo>
                    <a:pt x="7617568" y="3088896"/>
                  </a:lnTo>
                  <a:lnTo>
                    <a:pt x="7647830" y="3088896"/>
                  </a:lnTo>
                  <a:cubicBezTo>
                    <a:pt x="7773921" y="3091436"/>
                    <a:pt x="7822545" y="3092706"/>
                    <a:pt x="7830165" y="3088896"/>
                  </a:cubicBezTo>
                  <a:lnTo>
                    <a:pt x="7830165" y="3090166"/>
                  </a:lnTo>
                  <a:cubicBezTo>
                    <a:pt x="7831435" y="3090166"/>
                    <a:pt x="7831435" y="3090166"/>
                    <a:pt x="7832705" y="3088896"/>
                  </a:cubicBezTo>
                  <a:cubicBezTo>
                    <a:pt x="7833975" y="3088896"/>
                    <a:pt x="7835245" y="3090166"/>
                    <a:pt x="7837785" y="3090166"/>
                  </a:cubicBezTo>
                  <a:lnTo>
                    <a:pt x="7837785" y="3096516"/>
                  </a:lnTo>
                  <a:cubicBezTo>
                    <a:pt x="7873345" y="3095246"/>
                    <a:pt x="7902555" y="3095246"/>
                    <a:pt x="7927955" y="3096516"/>
                  </a:cubicBezTo>
                  <a:cubicBezTo>
                    <a:pt x="7957165" y="3097786"/>
                    <a:pt x="7983835" y="3097786"/>
                    <a:pt x="8011775" y="3095246"/>
                  </a:cubicBezTo>
                  <a:cubicBezTo>
                    <a:pt x="8013045" y="3096516"/>
                    <a:pt x="8014315" y="3099056"/>
                    <a:pt x="8018125" y="3100326"/>
                  </a:cubicBezTo>
                  <a:lnTo>
                    <a:pt x="8020665" y="3100326"/>
                  </a:lnTo>
                  <a:cubicBezTo>
                    <a:pt x="8024475" y="3100326"/>
                    <a:pt x="8027015" y="3099056"/>
                    <a:pt x="8029555" y="3099056"/>
                  </a:cubicBezTo>
                  <a:lnTo>
                    <a:pt x="8029555" y="3104136"/>
                  </a:lnTo>
                  <a:cubicBezTo>
                    <a:pt x="8098135" y="3104136"/>
                    <a:pt x="8119725" y="3096516"/>
                    <a:pt x="8129885" y="3090166"/>
                  </a:cubicBezTo>
                  <a:cubicBezTo>
                    <a:pt x="8184495" y="3091436"/>
                    <a:pt x="8232755" y="3093976"/>
                    <a:pt x="8279745" y="3097786"/>
                  </a:cubicBezTo>
                  <a:lnTo>
                    <a:pt x="8279745" y="3092706"/>
                  </a:lnTo>
                  <a:lnTo>
                    <a:pt x="8297525" y="3092706"/>
                  </a:lnTo>
                  <a:lnTo>
                    <a:pt x="8297525" y="3088896"/>
                  </a:lnTo>
                  <a:lnTo>
                    <a:pt x="8372455" y="3088896"/>
                  </a:lnTo>
                  <a:lnTo>
                    <a:pt x="8419445" y="3091436"/>
                  </a:lnTo>
                  <a:lnTo>
                    <a:pt x="8420715" y="3091436"/>
                  </a:lnTo>
                  <a:cubicBezTo>
                    <a:pt x="8430875" y="3087626"/>
                    <a:pt x="8465165" y="3087626"/>
                    <a:pt x="8496915" y="3087626"/>
                  </a:cubicBezTo>
                  <a:cubicBezTo>
                    <a:pt x="8524855" y="3087626"/>
                    <a:pt x="8550255" y="3087626"/>
                    <a:pt x="8561685" y="3085086"/>
                  </a:cubicBezTo>
                  <a:lnTo>
                    <a:pt x="8625185" y="3085086"/>
                  </a:lnTo>
                  <a:lnTo>
                    <a:pt x="8625185" y="3078736"/>
                  </a:lnTo>
                  <a:lnTo>
                    <a:pt x="8641695" y="3078736"/>
                  </a:lnTo>
                  <a:lnTo>
                    <a:pt x="8641695" y="3072386"/>
                  </a:lnTo>
                  <a:cubicBezTo>
                    <a:pt x="8641695" y="3062226"/>
                    <a:pt x="8641695" y="3050796"/>
                    <a:pt x="8642965" y="3038096"/>
                  </a:cubicBezTo>
                  <a:lnTo>
                    <a:pt x="8642965" y="3025396"/>
                  </a:lnTo>
                  <a:cubicBezTo>
                    <a:pt x="8642965" y="3015236"/>
                    <a:pt x="8642965" y="3007616"/>
                    <a:pt x="8644235" y="2998726"/>
                  </a:cubicBezTo>
                  <a:lnTo>
                    <a:pt x="8645505" y="2982216"/>
                  </a:lnTo>
                  <a:cubicBezTo>
                    <a:pt x="8649315" y="2918716"/>
                    <a:pt x="8648045" y="2904746"/>
                    <a:pt x="8648045" y="2890776"/>
                  </a:cubicBezTo>
                  <a:cubicBezTo>
                    <a:pt x="8646775" y="2876806"/>
                    <a:pt x="8646775" y="2864106"/>
                    <a:pt x="8650585" y="2801876"/>
                  </a:cubicBezTo>
                  <a:lnTo>
                    <a:pt x="8651855" y="2784096"/>
                  </a:lnTo>
                  <a:lnTo>
                    <a:pt x="8640425" y="2796796"/>
                  </a:lnTo>
                  <a:cubicBezTo>
                    <a:pt x="8639155" y="2784096"/>
                    <a:pt x="8641695" y="2756156"/>
                    <a:pt x="8642965" y="2734566"/>
                  </a:cubicBezTo>
                  <a:cubicBezTo>
                    <a:pt x="8645505" y="2701546"/>
                    <a:pt x="8649315" y="2663446"/>
                    <a:pt x="8646775" y="2629156"/>
                  </a:cubicBezTo>
                  <a:lnTo>
                    <a:pt x="8655665" y="2657096"/>
                  </a:lnTo>
                  <a:lnTo>
                    <a:pt x="8654395" y="2610106"/>
                  </a:lnTo>
                  <a:cubicBezTo>
                    <a:pt x="8654395" y="2594866"/>
                    <a:pt x="8653125" y="2578356"/>
                    <a:pt x="8653125" y="2561846"/>
                  </a:cubicBezTo>
                  <a:cubicBezTo>
                    <a:pt x="8655665" y="2549146"/>
                    <a:pt x="8658205" y="2536446"/>
                    <a:pt x="8659475" y="2526286"/>
                  </a:cubicBezTo>
                  <a:lnTo>
                    <a:pt x="8664555" y="2526286"/>
                  </a:lnTo>
                  <a:cubicBezTo>
                    <a:pt x="8668365" y="2474216"/>
                    <a:pt x="8667095" y="2470406"/>
                    <a:pt x="8663285" y="2466596"/>
                  </a:cubicBezTo>
                  <a:cubicBezTo>
                    <a:pt x="8662015" y="2465326"/>
                    <a:pt x="8659475" y="2464056"/>
                    <a:pt x="8658205" y="2464056"/>
                  </a:cubicBezTo>
                  <a:cubicBezTo>
                    <a:pt x="8656935" y="2461516"/>
                    <a:pt x="8655665" y="2455166"/>
                    <a:pt x="8655665" y="2438656"/>
                  </a:cubicBezTo>
                  <a:cubicBezTo>
                    <a:pt x="8656935" y="2438656"/>
                    <a:pt x="8658205" y="2438656"/>
                    <a:pt x="8660745" y="2437386"/>
                  </a:cubicBezTo>
                  <a:cubicBezTo>
                    <a:pt x="8665825" y="2434846"/>
                    <a:pt x="8667095" y="2428496"/>
                    <a:pt x="8667095" y="2401826"/>
                  </a:cubicBezTo>
                  <a:cubicBezTo>
                    <a:pt x="8668365" y="2391666"/>
                    <a:pt x="8667095" y="2366266"/>
                    <a:pt x="8664555" y="2334516"/>
                  </a:cubicBezTo>
                  <a:cubicBezTo>
                    <a:pt x="8663285" y="2314196"/>
                    <a:pt x="8662015" y="2291336"/>
                    <a:pt x="8660745" y="2268476"/>
                  </a:cubicBezTo>
                  <a:lnTo>
                    <a:pt x="8660745" y="2245616"/>
                  </a:lnTo>
                  <a:cubicBezTo>
                    <a:pt x="8665825" y="2241205"/>
                    <a:pt x="8667095" y="2228163"/>
                    <a:pt x="8665825" y="2190037"/>
                  </a:cubicBezTo>
                  <a:lnTo>
                    <a:pt x="8662015" y="2190037"/>
                  </a:lnTo>
                  <a:lnTo>
                    <a:pt x="8662015" y="2185021"/>
                  </a:lnTo>
                  <a:lnTo>
                    <a:pt x="8653125" y="2184017"/>
                  </a:lnTo>
                  <a:lnTo>
                    <a:pt x="8653125" y="2169971"/>
                  </a:lnTo>
                  <a:lnTo>
                    <a:pt x="8659475" y="2169971"/>
                  </a:lnTo>
                  <a:lnTo>
                    <a:pt x="8655665" y="2129839"/>
                  </a:lnTo>
                  <a:lnTo>
                    <a:pt x="8655665" y="2123819"/>
                  </a:lnTo>
                  <a:cubicBezTo>
                    <a:pt x="8658205" y="2086697"/>
                    <a:pt x="8662015" y="2048572"/>
                    <a:pt x="8655665" y="2022486"/>
                  </a:cubicBezTo>
                  <a:cubicBezTo>
                    <a:pt x="8655665" y="2020479"/>
                    <a:pt x="8655665" y="2019476"/>
                    <a:pt x="8656935" y="2018473"/>
                  </a:cubicBezTo>
                  <a:lnTo>
                    <a:pt x="8659475" y="2017469"/>
                  </a:lnTo>
                  <a:lnTo>
                    <a:pt x="8659475" y="2013456"/>
                  </a:lnTo>
                  <a:cubicBezTo>
                    <a:pt x="8658205" y="2003423"/>
                    <a:pt x="8658205" y="1988373"/>
                    <a:pt x="8656935" y="1972321"/>
                  </a:cubicBezTo>
                  <a:cubicBezTo>
                    <a:pt x="8655665" y="1940215"/>
                    <a:pt x="8653125" y="1904096"/>
                    <a:pt x="8650585" y="1887040"/>
                  </a:cubicBezTo>
                  <a:cubicBezTo>
                    <a:pt x="8650585" y="1885034"/>
                    <a:pt x="8651855" y="1883027"/>
                    <a:pt x="8651855" y="1882024"/>
                  </a:cubicBezTo>
                  <a:cubicBezTo>
                    <a:pt x="8651855" y="1881020"/>
                    <a:pt x="8651855" y="1880017"/>
                    <a:pt x="8653125" y="1880017"/>
                  </a:cubicBezTo>
                  <a:lnTo>
                    <a:pt x="8648045" y="1878010"/>
                  </a:lnTo>
                  <a:lnTo>
                    <a:pt x="8654395" y="1879014"/>
                  </a:lnTo>
                  <a:lnTo>
                    <a:pt x="8655665" y="1878010"/>
                  </a:lnTo>
                  <a:lnTo>
                    <a:pt x="8655665" y="1877007"/>
                  </a:lnTo>
                  <a:cubicBezTo>
                    <a:pt x="8662015" y="1853931"/>
                    <a:pt x="8659475" y="1805773"/>
                    <a:pt x="8656935" y="1762631"/>
                  </a:cubicBezTo>
                  <a:cubicBezTo>
                    <a:pt x="8655665" y="1730525"/>
                    <a:pt x="8653125" y="1690393"/>
                    <a:pt x="8656935" y="1682367"/>
                  </a:cubicBezTo>
                  <a:lnTo>
                    <a:pt x="8660745" y="1682367"/>
                  </a:lnTo>
                  <a:lnTo>
                    <a:pt x="8659475" y="1605112"/>
                  </a:lnTo>
                  <a:lnTo>
                    <a:pt x="8665825" y="1605112"/>
                  </a:lnTo>
                  <a:cubicBezTo>
                    <a:pt x="8665825" y="1597086"/>
                    <a:pt x="8667095" y="1588056"/>
                    <a:pt x="8667095" y="1580030"/>
                  </a:cubicBezTo>
                  <a:lnTo>
                    <a:pt x="8668365" y="1582036"/>
                  </a:lnTo>
                  <a:lnTo>
                    <a:pt x="8667095" y="1568994"/>
                  </a:lnTo>
                  <a:lnTo>
                    <a:pt x="8667095" y="1566987"/>
                  </a:lnTo>
                  <a:lnTo>
                    <a:pt x="8663285" y="1491739"/>
                  </a:lnTo>
                  <a:lnTo>
                    <a:pt x="8655665" y="1491739"/>
                  </a:lnTo>
                  <a:cubicBezTo>
                    <a:pt x="8654395" y="1486723"/>
                    <a:pt x="8654395" y="1481706"/>
                    <a:pt x="8653125" y="1477693"/>
                  </a:cubicBezTo>
                  <a:lnTo>
                    <a:pt x="8654395" y="1478697"/>
                  </a:lnTo>
                  <a:lnTo>
                    <a:pt x="8655665" y="1462644"/>
                  </a:lnTo>
                  <a:cubicBezTo>
                    <a:pt x="8656935" y="1446591"/>
                    <a:pt x="8656935" y="1433548"/>
                    <a:pt x="8656935" y="1421508"/>
                  </a:cubicBezTo>
                  <a:cubicBezTo>
                    <a:pt x="8659475" y="1415488"/>
                    <a:pt x="8662015" y="1409469"/>
                    <a:pt x="8663285" y="1402446"/>
                  </a:cubicBezTo>
                  <a:lnTo>
                    <a:pt x="8664555" y="1399436"/>
                  </a:lnTo>
                  <a:lnTo>
                    <a:pt x="8660745" y="1397429"/>
                  </a:lnTo>
                  <a:cubicBezTo>
                    <a:pt x="8660745" y="1396426"/>
                    <a:pt x="8658205" y="1392413"/>
                    <a:pt x="8656935" y="1374353"/>
                  </a:cubicBezTo>
                  <a:cubicBezTo>
                    <a:pt x="8656935" y="1350274"/>
                    <a:pt x="8654395" y="1331211"/>
                    <a:pt x="8650585" y="1299106"/>
                  </a:cubicBezTo>
                  <a:lnTo>
                    <a:pt x="8660745" y="1270010"/>
                  </a:lnTo>
                  <a:cubicBezTo>
                    <a:pt x="8664555" y="1258973"/>
                    <a:pt x="8664555" y="1255963"/>
                    <a:pt x="8664555" y="1250947"/>
                  </a:cubicBezTo>
                  <a:cubicBezTo>
                    <a:pt x="8664555" y="1246934"/>
                    <a:pt x="8664555" y="1240914"/>
                    <a:pt x="8668365" y="1223858"/>
                  </a:cubicBezTo>
                  <a:lnTo>
                    <a:pt x="8664555" y="1222854"/>
                  </a:lnTo>
                  <a:cubicBezTo>
                    <a:pt x="8663285" y="1216835"/>
                    <a:pt x="8663285" y="1193759"/>
                    <a:pt x="8663285" y="1178709"/>
                  </a:cubicBezTo>
                  <a:cubicBezTo>
                    <a:pt x="8663285" y="1148610"/>
                    <a:pt x="8663285" y="1137574"/>
                    <a:pt x="8660745" y="1134564"/>
                  </a:cubicBezTo>
                  <a:cubicBezTo>
                    <a:pt x="8663285" y="1120518"/>
                    <a:pt x="8664555" y="1107475"/>
                    <a:pt x="8664555" y="1093429"/>
                  </a:cubicBezTo>
                  <a:cubicBezTo>
                    <a:pt x="8664555" y="1077376"/>
                    <a:pt x="8664555" y="1060320"/>
                    <a:pt x="8669635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8594705" y="546100"/>
                  </a:moveTo>
                  <a:lnTo>
                    <a:pt x="8595975" y="577850"/>
                  </a:lnTo>
                  <a:lnTo>
                    <a:pt x="8587085" y="563880"/>
                  </a:lnTo>
                  <a:lnTo>
                    <a:pt x="8589625" y="591820"/>
                  </a:lnTo>
                  <a:cubicBezTo>
                    <a:pt x="8594705" y="647700"/>
                    <a:pt x="8593435" y="669290"/>
                    <a:pt x="8592165" y="718820"/>
                  </a:cubicBezTo>
                  <a:lnTo>
                    <a:pt x="8590895" y="741680"/>
                  </a:lnTo>
                  <a:lnTo>
                    <a:pt x="8588355" y="762000"/>
                  </a:lnTo>
                  <a:cubicBezTo>
                    <a:pt x="8585815" y="786130"/>
                    <a:pt x="8585815" y="817880"/>
                    <a:pt x="8587085" y="843280"/>
                  </a:cubicBezTo>
                  <a:lnTo>
                    <a:pt x="8583275" y="843280"/>
                  </a:lnTo>
                  <a:lnTo>
                    <a:pt x="8583275" y="879725"/>
                  </a:lnTo>
                  <a:lnTo>
                    <a:pt x="8587085" y="879725"/>
                  </a:lnTo>
                  <a:lnTo>
                    <a:pt x="8592165" y="935910"/>
                  </a:lnTo>
                  <a:lnTo>
                    <a:pt x="8587085" y="935910"/>
                  </a:lnTo>
                  <a:cubicBezTo>
                    <a:pt x="8587085" y="940927"/>
                    <a:pt x="8587085" y="944940"/>
                    <a:pt x="8588355" y="949956"/>
                  </a:cubicBezTo>
                  <a:lnTo>
                    <a:pt x="8579465" y="949956"/>
                  </a:lnTo>
                  <a:lnTo>
                    <a:pt x="8579465" y="951963"/>
                  </a:lnTo>
                  <a:lnTo>
                    <a:pt x="8584545" y="1032227"/>
                  </a:lnTo>
                  <a:cubicBezTo>
                    <a:pt x="8583275" y="1035237"/>
                    <a:pt x="8583275" y="1040254"/>
                    <a:pt x="8582005" y="1047277"/>
                  </a:cubicBezTo>
                  <a:cubicBezTo>
                    <a:pt x="8580735" y="1053297"/>
                    <a:pt x="8579465" y="1062326"/>
                    <a:pt x="8578195" y="1064333"/>
                  </a:cubicBezTo>
                  <a:lnTo>
                    <a:pt x="8576925" y="1064333"/>
                  </a:lnTo>
                  <a:cubicBezTo>
                    <a:pt x="8575655" y="1086405"/>
                    <a:pt x="8576925" y="1112491"/>
                    <a:pt x="8579465" y="1140584"/>
                  </a:cubicBezTo>
                  <a:cubicBezTo>
                    <a:pt x="8582005" y="1172689"/>
                    <a:pt x="8584545" y="1206802"/>
                    <a:pt x="8582005" y="1238907"/>
                  </a:cubicBezTo>
                  <a:lnTo>
                    <a:pt x="8582005" y="1240914"/>
                  </a:lnTo>
                  <a:cubicBezTo>
                    <a:pt x="8583275" y="1243924"/>
                    <a:pt x="8583275" y="1251950"/>
                    <a:pt x="8584545" y="1261983"/>
                  </a:cubicBezTo>
                  <a:cubicBezTo>
                    <a:pt x="8584545" y="1278036"/>
                    <a:pt x="8583275" y="1293086"/>
                    <a:pt x="8583275" y="1309138"/>
                  </a:cubicBezTo>
                  <a:cubicBezTo>
                    <a:pt x="8582005" y="1348267"/>
                    <a:pt x="8579465" y="1389403"/>
                    <a:pt x="8584545" y="1438564"/>
                  </a:cubicBezTo>
                  <a:lnTo>
                    <a:pt x="8575655" y="1477693"/>
                  </a:lnTo>
                  <a:lnTo>
                    <a:pt x="8575655" y="1478696"/>
                  </a:lnTo>
                  <a:cubicBezTo>
                    <a:pt x="8575655" y="1493746"/>
                    <a:pt x="8576925" y="1498762"/>
                    <a:pt x="8583275" y="1499766"/>
                  </a:cubicBezTo>
                  <a:cubicBezTo>
                    <a:pt x="8585815" y="1499766"/>
                    <a:pt x="8587085" y="1499766"/>
                    <a:pt x="8589625" y="1497759"/>
                  </a:cubicBezTo>
                  <a:cubicBezTo>
                    <a:pt x="8589625" y="1502776"/>
                    <a:pt x="8589625" y="1507792"/>
                    <a:pt x="8590895" y="1515818"/>
                  </a:cubicBezTo>
                  <a:cubicBezTo>
                    <a:pt x="8592165" y="1536888"/>
                    <a:pt x="8590895" y="1544914"/>
                    <a:pt x="8590895" y="1548927"/>
                  </a:cubicBezTo>
                  <a:cubicBezTo>
                    <a:pt x="8589625" y="1548927"/>
                    <a:pt x="8588355" y="1548927"/>
                    <a:pt x="8585815" y="1549931"/>
                  </a:cubicBezTo>
                  <a:cubicBezTo>
                    <a:pt x="8582005" y="1551937"/>
                    <a:pt x="8580735" y="1555951"/>
                    <a:pt x="8580735" y="1560967"/>
                  </a:cubicBezTo>
                  <a:lnTo>
                    <a:pt x="8582005" y="1567990"/>
                  </a:lnTo>
                  <a:cubicBezTo>
                    <a:pt x="8585815" y="1590063"/>
                    <a:pt x="8589625" y="1619159"/>
                    <a:pt x="8589625" y="1652268"/>
                  </a:cubicBezTo>
                  <a:lnTo>
                    <a:pt x="8588355" y="1652268"/>
                  </a:lnTo>
                  <a:lnTo>
                    <a:pt x="8588355" y="1647251"/>
                  </a:lnTo>
                  <a:cubicBezTo>
                    <a:pt x="8587085" y="1626182"/>
                    <a:pt x="8585815" y="1624175"/>
                    <a:pt x="8579465" y="1624175"/>
                  </a:cubicBezTo>
                  <a:cubicBezTo>
                    <a:pt x="8571845" y="1624175"/>
                    <a:pt x="8571845" y="1628188"/>
                    <a:pt x="8569305" y="1646248"/>
                  </a:cubicBezTo>
                  <a:lnTo>
                    <a:pt x="8568035" y="1649258"/>
                  </a:lnTo>
                  <a:lnTo>
                    <a:pt x="8571845" y="1651264"/>
                  </a:lnTo>
                  <a:cubicBezTo>
                    <a:pt x="8578195" y="1657284"/>
                    <a:pt x="8578195" y="1702433"/>
                    <a:pt x="8578195" y="1736545"/>
                  </a:cubicBezTo>
                  <a:cubicBezTo>
                    <a:pt x="8578195" y="1795740"/>
                    <a:pt x="8580735" y="1819819"/>
                    <a:pt x="8587085" y="1826842"/>
                  </a:cubicBezTo>
                  <a:lnTo>
                    <a:pt x="8585815" y="1835872"/>
                  </a:lnTo>
                  <a:lnTo>
                    <a:pt x="8583275" y="1835872"/>
                  </a:lnTo>
                  <a:cubicBezTo>
                    <a:pt x="8579465" y="1864967"/>
                    <a:pt x="8582005" y="1876004"/>
                    <a:pt x="8585815" y="1889047"/>
                  </a:cubicBezTo>
                  <a:cubicBezTo>
                    <a:pt x="8589625" y="1901086"/>
                    <a:pt x="8593435" y="1915133"/>
                    <a:pt x="8592165" y="1951251"/>
                  </a:cubicBezTo>
                  <a:cubicBezTo>
                    <a:pt x="8590895" y="1964294"/>
                    <a:pt x="8590895" y="1973324"/>
                    <a:pt x="8589625" y="1977337"/>
                  </a:cubicBezTo>
                  <a:lnTo>
                    <a:pt x="8585815" y="1977337"/>
                  </a:lnTo>
                  <a:lnTo>
                    <a:pt x="8589625" y="2033522"/>
                  </a:lnTo>
                  <a:lnTo>
                    <a:pt x="8589625" y="2036532"/>
                  </a:lnTo>
                  <a:lnTo>
                    <a:pt x="8587085" y="2036532"/>
                  </a:lnTo>
                  <a:lnTo>
                    <a:pt x="8588355" y="2097733"/>
                  </a:lnTo>
                  <a:lnTo>
                    <a:pt x="8583275" y="2090710"/>
                  </a:lnTo>
                  <a:lnTo>
                    <a:pt x="8588355" y="2115793"/>
                  </a:lnTo>
                  <a:cubicBezTo>
                    <a:pt x="8589625" y="2122816"/>
                    <a:pt x="8592165" y="2134855"/>
                    <a:pt x="8593435" y="2145892"/>
                  </a:cubicBezTo>
                  <a:lnTo>
                    <a:pt x="8589625" y="2156928"/>
                  </a:lnTo>
                  <a:cubicBezTo>
                    <a:pt x="8580735" y="2180004"/>
                    <a:pt x="8582005" y="2191040"/>
                    <a:pt x="8583275" y="2208096"/>
                  </a:cubicBezTo>
                  <a:cubicBezTo>
                    <a:pt x="8584545" y="2215119"/>
                    <a:pt x="8584545" y="2223146"/>
                    <a:pt x="8585815" y="2234182"/>
                  </a:cubicBezTo>
                  <a:lnTo>
                    <a:pt x="8580735" y="2248156"/>
                  </a:lnTo>
                  <a:cubicBezTo>
                    <a:pt x="8579465" y="2251966"/>
                    <a:pt x="8579465" y="2254506"/>
                    <a:pt x="8578195" y="2258316"/>
                  </a:cubicBezTo>
                  <a:lnTo>
                    <a:pt x="8585815" y="2258316"/>
                  </a:lnTo>
                  <a:lnTo>
                    <a:pt x="8585815" y="2268476"/>
                  </a:lnTo>
                  <a:lnTo>
                    <a:pt x="8580735" y="2268476"/>
                  </a:lnTo>
                  <a:cubicBezTo>
                    <a:pt x="8578195" y="2281176"/>
                    <a:pt x="8576925" y="2302766"/>
                    <a:pt x="8575655" y="2330706"/>
                  </a:cubicBezTo>
                  <a:cubicBezTo>
                    <a:pt x="8574385" y="2351026"/>
                    <a:pt x="8574385" y="2372616"/>
                    <a:pt x="8571845" y="2398016"/>
                  </a:cubicBezTo>
                  <a:lnTo>
                    <a:pt x="8584545" y="2399286"/>
                  </a:lnTo>
                  <a:cubicBezTo>
                    <a:pt x="8585815" y="2396746"/>
                    <a:pt x="8585815" y="2390396"/>
                    <a:pt x="8587085" y="2384046"/>
                  </a:cubicBezTo>
                  <a:lnTo>
                    <a:pt x="8590895" y="2384046"/>
                  </a:lnTo>
                  <a:cubicBezTo>
                    <a:pt x="8590895" y="2391666"/>
                    <a:pt x="8592165" y="2400556"/>
                    <a:pt x="8593435" y="2409446"/>
                  </a:cubicBezTo>
                  <a:cubicBezTo>
                    <a:pt x="8588355" y="2415796"/>
                    <a:pt x="8588355" y="2433576"/>
                    <a:pt x="8589625" y="2471676"/>
                  </a:cubicBezTo>
                  <a:lnTo>
                    <a:pt x="8589625" y="2481836"/>
                  </a:lnTo>
                  <a:lnTo>
                    <a:pt x="8580735" y="2479296"/>
                  </a:lnTo>
                  <a:lnTo>
                    <a:pt x="8580735" y="2489456"/>
                  </a:lnTo>
                  <a:cubicBezTo>
                    <a:pt x="8582005" y="2519936"/>
                    <a:pt x="8584545" y="2528826"/>
                    <a:pt x="8587085" y="2540256"/>
                  </a:cubicBezTo>
                  <a:cubicBezTo>
                    <a:pt x="8588355" y="2545336"/>
                    <a:pt x="8589625" y="2551686"/>
                    <a:pt x="8590895" y="2560576"/>
                  </a:cubicBezTo>
                  <a:cubicBezTo>
                    <a:pt x="8589625" y="2607566"/>
                    <a:pt x="8584545" y="2620266"/>
                    <a:pt x="8579465" y="2630426"/>
                  </a:cubicBezTo>
                  <a:lnTo>
                    <a:pt x="8578195" y="2632966"/>
                  </a:lnTo>
                  <a:lnTo>
                    <a:pt x="8578195" y="2635506"/>
                  </a:lnTo>
                  <a:cubicBezTo>
                    <a:pt x="8578195" y="2664716"/>
                    <a:pt x="8578195" y="2668526"/>
                    <a:pt x="8584545" y="2669796"/>
                  </a:cubicBezTo>
                  <a:cubicBezTo>
                    <a:pt x="8587085" y="2669796"/>
                    <a:pt x="8588355" y="2669796"/>
                    <a:pt x="8589625" y="2668526"/>
                  </a:cubicBezTo>
                  <a:lnTo>
                    <a:pt x="8589625" y="2676146"/>
                  </a:lnTo>
                  <a:cubicBezTo>
                    <a:pt x="8587085" y="2742186"/>
                    <a:pt x="8589625" y="2790446"/>
                    <a:pt x="8593435" y="2864106"/>
                  </a:cubicBezTo>
                  <a:lnTo>
                    <a:pt x="8594705" y="2876806"/>
                  </a:lnTo>
                  <a:cubicBezTo>
                    <a:pt x="8588355" y="2876806"/>
                    <a:pt x="8588355" y="2883156"/>
                    <a:pt x="8587085" y="2885696"/>
                  </a:cubicBezTo>
                  <a:lnTo>
                    <a:pt x="8587085" y="2886966"/>
                  </a:lnTo>
                  <a:lnTo>
                    <a:pt x="8590895" y="2912366"/>
                  </a:lnTo>
                  <a:lnTo>
                    <a:pt x="8588355" y="2908556"/>
                  </a:lnTo>
                  <a:lnTo>
                    <a:pt x="8589625" y="2936496"/>
                  </a:lnTo>
                  <a:cubicBezTo>
                    <a:pt x="8590895" y="2953006"/>
                    <a:pt x="8592165" y="2956816"/>
                    <a:pt x="8594705" y="2960626"/>
                  </a:cubicBezTo>
                  <a:cubicBezTo>
                    <a:pt x="8595975" y="2963166"/>
                    <a:pt x="8598515" y="2965706"/>
                    <a:pt x="8599785" y="2996186"/>
                  </a:cubicBezTo>
                  <a:lnTo>
                    <a:pt x="8599785" y="2998726"/>
                  </a:lnTo>
                  <a:cubicBezTo>
                    <a:pt x="8602325" y="3005076"/>
                    <a:pt x="8601055" y="3020316"/>
                    <a:pt x="8599785" y="3030476"/>
                  </a:cubicBezTo>
                  <a:lnTo>
                    <a:pt x="8585815" y="3029206"/>
                  </a:lnTo>
                  <a:lnTo>
                    <a:pt x="8560415" y="3026666"/>
                  </a:lnTo>
                  <a:cubicBezTo>
                    <a:pt x="8540095" y="3025396"/>
                    <a:pt x="8521045" y="3026666"/>
                    <a:pt x="8505805" y="3027936"/>
                  </a:cubicBezTo>
                  <a:lnTo>
                    <a:pt x="8505805" y="3024126"/>
                  </a:lnTo>
                  <a:lnTo>
                    <a:pt x="8500725" y="3021586"/>
                  </a:lnTo>
                  <a:lnTo>
                    <a:pt x="8453735" y="3025396"/>
                  </a:lnTo>
                  <a:cubicBezTo>
                    <a:pt x="8409285" y="3027936"/>
                    <a:pt x="8401665" y="3029206"/>
                    <a:pt x="8355945" y="3034286"/>
                  </a:cubicBezTo>
                  <a:cubicBezTo>
                    <a:pt x="8329275" y="3031746"/>
                    <a:pt x="8302605" y="3030476"/>
                    <a:pt x="8275935" y="3030476"/>
                  </a:cubicBezTo>
                  <a:lnTo>
                    <a:pt x="8261965" y="3030476"/>
                  </a:lnTo>
                  <a:cubicBezTo>
                    <a:pt x="8251805" y="3029206"/>
                    <a:pt x="8239105" y="3027936"/>
                    <a:pt x="8222595" y="3027936"/>
                  </a:cubicBezTo>
                  <a:lnTo>
                    <a:pt x="8222595" y="3030476"/>
                  </a:lnTo>
                  <a:lnTo>
                    <a:pt x="8220055" y="3030476"/>
                  </a:lnTo>
                  <a:cubicBezTo>
                    <a:pt x="8218785" y="3029206"/>
                    <a:pt x="8217515" y="3029206"/>
                    <a:pt x="8216245" y="3027936"/>
                  </a:cubicBezTo>
                  <a:lnTo>
                    <a:pt x="8213705" y="3027936"/>
                  </a:lnTo>
                  <a:cubicBezTo>
                    <a:pt x="8202275" y="3030476"/>
                    <a:pt x="8189575" y="3031746"/>
                    <a:pt x="8174335" y="3033016"/>
                  </a:cubicBezTo>
                  <a:lnTo>
                    <a:pt x="8156555" y="3025396"/>
                  </a:lnTo>
                  <a:lnTo>
                    <a:pt x="8150205" y="3030476"/>
                  </a:lnTo>
                  <a:lnTo>
                    <a:pt x="8034635" y="3025396"/>
                  </a:lnTo>
                  <a:cubicBezTo>
                    <a:pt x="8016855" y="3027936"/>
                    <a:pt x="7999075" y="3029206"/>
                    <a:pt x="7982565" y="3031746"/>
                  </a:cubicBezTo>
                  <a:cubicBezTo>
                    <a:pt x="7957165" y="3031746"/>
                    <a:pt x="7933035" y="3030476"/>
                    <a:pt x="7907635" y="3030476"/>
                  </a:cubicBezTo>
                  <a:lnTo>
                    <a:pt x="7907635" y="3025396"/>
                  </a:lnTo>
                  <a:lnTo>
                    <a:pt x="7856835" y="3029206"/>
                  </a:lnTo>
                  <a:cubicBezTo>
                    <a:pt x="7847945" y="3029206"/>
                    <a:pt x="7840325" y="3029206"/>
                    <a:pt x="7830165" y="3027936"/>
                  </a:cubicBezTo>
                  <a:lnTo>
                    <a:pt x="7830165" y="3026666"/>
                  </a:lnTo>
                  <a:cubicBezTo>
                    <a:pt x="7748704" y="3022856"/>
                    <a:pt x="7607482" y="3021586"/>
                    <a:pt x="7441042" y="3021586"/>
                  </a:cubicBezTo>
                  <a:lnTo>
                    <a:pt x="7325038" y="3021586"/>
                  </a:lnTo>
                  <a:lnTo>
                    <a:pt x="7370431" y="3026666"/>
                  </a:lnTo>
                  <a:cubicBezTo>
                    <a:pt x="7340170" y="3026666"/>
                    <a:pt x="7319994" y="3025396"/>
                    <a:pt x="7294776" y="3025396"/>
                  </a:cubicBezTo>
                  <a:cubicBezTo>
                    <a:pt x="7279646" y="3025396"/>
                    <a:pt x="7264515" y="3024126"/>
                    <a:pt x="7249384" y="3024126"/>
                  </a:cubicBezTo>
                  <a:lnTo>
                    <a:pt x="7239297" y="3024126"/>
                  </a:lnTo>
                  <a:cubicBezTo>
                    <a:pt x="7224166" y="3025396"/>
                    <a:pt x="7203991" y="3026666"/>
                    <a:pt x="7193904" y="3029206"/>
                  </a:cubicBezTo>
                  <a:lnTo>
                    <a:pt x="7193904" y="3027936"/>
                  </a:lnTo>
                  <a:cubicBezTo>
                    <a:pt x="7077901" y="3024126"/>
                    <a:pt x="6997202" y="3025396"/>
                    <a:pt x="6931635" y="3029206"/>
                  </a:cubicBezTo>
                  <a:lnTo>
                    <a:pt x="6921548" y="3029206"/>
                  </a:lnTo>
                  <a:cubicBezTo>
                    <a:pt x="6679454" y="3029206"/>
                    <a:pt x="6407097" y="3029206"/>
                    <a:pt x="6346574" y="3021586"/>
                  </a:cubicBezTo>
                  <a:lnTo>
                    <a:pt x="6336486" y="3021586"/>
                  </a:lnTo>
                  <a:cubicBezTo>
                    <a:pt x="6250744" y="3021586"/>
                    <a:pt x="6225526" y="3021586"/>
                    <a:pt x="6220483" y="3027936"/>
                  </a:cubicBezTo>
                  <a:lnTo>
                    <a:pt x="6180134" y="3027936"/>
                  </a:lnTo>
                  <a:lnTo>
                    <a:pt x="6114566" y="3024126"/>
                  </a:lnTo>
                  <a:lnTo>
                    <a:pt x="6054043" y="3029206"/>
                  </a:lnTo>
                  <a:cubicBezTo>
                    <a:pt x="6023781" y="3029206"/>
                    <a:pt x="5993519" y="3029206"/>
                    <a:pt x="5973344" y="3027936"/>
                  </a:cubicBezTo>
                  <a:lnTo>
                    <a:pt x="5973344" y="3019046"/>
                  </a:lnTo>
                  <a:cubicBezTo>
                    <a:pt x="5847254" y="3016506"/>
                    <a:pt x="5660639" y="3017776"/>
                    <a:pt x="5524461" y="3019046"/>
                  </a:cubicBezTo>
                  <a:cubicBezTo>
                    <a:pt x="5463938" y="3019046"/>
                    <a:pt x="5408457" y="3020316"/>
                    <a:pt x="5378195" y="3020316"/>
                  </a:cubicBezTo>
                  <a:lnTo>
                    <a:pt x="5378195" y="3022856"/>
                  </a:lnTo>
                  <a:lnTo>
                    <a:pt x="4964618" y="3022856"/>
                  </a:lnTo>
                  <a:lnTo>
                    <a:pt x="4964618" y="3020316"/>
                  </a:lnTo>
                  <a:cubicBezTo>
                    <a:pt x="4949487" y="3021586"/>
                    <a:pt x="4934356" y="3021586"/>
                    <a:pt x="4924269" y="3022856"/>
                  </a:cubicBezTo>
                  <a:lnTo>
                    <a:pt x="4788090" y="3022856"/>
                  </a:lnTo>
                  <a:cubicBezTo>
                    <a:pt x="4429993" y="3022856"/>
                    <a:pt x="4056764" y="3022856"/>
                    <a:pt x="3728928" y="3026666"/>
                  </a:cubicBezTo>
                  <a:lnTo>
                    <a:pt x="3708753" y="3026666"/>
                  </a:lnTo>
                  <a:cubicBezTo>
                    <a:pt x="3673447" y="3026666"/>
                    <a:pt x="3643186" y="3027936"/>
                    <a:pt x="3607881" y="3027936"/>
                  </a:cubicBezTo>
                  <a:lnTo>
                    <a:pt x="3436397" y="3030476"/>
                  </a:lnTo>
                  <a:lnTo>
                    <a:pt x="3471702" y="3033016"/>
                  </a:lnTo>
                  <a:lnTo>
                    <a:pt x="3396047" y="3033016"/>
                  </a:lnTo>
                  <a:cubicBezTo>
                    <a:pt x="3370830" y="3029206"/>
                    <a:pt x="3325437" y="3026666"/>
                    <a:pt x="3295175" y="3024126"/>
                  </a:cubicBezTo>
                  <a:lnTo>
                    <a:pt x="3290131" y="3030476"/>
                  </a:lnTo>
                  <a:lnTo>
                    <a:pt x="3285088" y="3025396"/>
                  </a:lnTo>
                  <a:cubicBezTo>
                    <a:pt x="3269957" y="3026666"/>
                    <a:pt x="3174128" y="3025396"/>
                    <a:pt x="3093429" y="3025396"/>
                  </a:cubicBezTo>
                  <a:lnTo>
                    <a:pt x="2861422" y="3025396"/>
                  </a:lnTo>
                  <a:lnTo>
                    <a:pt x="2861422" y="3029206"/>
                  </a:lnTo>
                  <a:cubicBezTo>
                    <a:pt x="2841248" y="3029206"/>
                    <a:pt x="2826117" y="3029206"/>
                    <a:pt x="2805942" y="3030476"/>
                  </a:cubicBezTo>
                  <a:lnTo>
                    <a:pt x="2800899" y="3030476"/>
                  </a:lnTo>
                  <a:cubicBezTo>
                    <a:pt x="2745419" y="3031746"/>
                    <a:pt x="2684895" y="3033016"/>
                    <a:pt x="2614284" y="3034286"/>
                  </a:cubicBezTo>
                  <a:cubicBezTo>
                    <a:pt x="2619328" y="3033016"/>
                    <a:pt x="2619328" y="3031746"/>
                    <a:pt x="2624372" y="3030476"/>
                  </a:cubicBezTo>
                  <a:cubicBezTo>
                    <a:pt x="2629415" y="3024126"/>
                    <a:pt x="2599154" y="3020316"/>
                    <a:pt x="2584023" y="3019046"/>
                  </a:cubicBezTo>
                  <a:lnTo>
                    <a:pt x="2573935" y="3019046"/>
                  </a:lnTo>
                  <a:cubicBezTo>
                    <a:pt x="2437757" y="3017776"/>
                    <a:pt x="2412539" y="3019046"/>
                    <a:pt x="2392365" y="3022856"/>
                  </a:cubicBezTo>
                  <a:cubicBezTo>
                    <a:pt x="2387321" y="3024126"/>
                    <a:pt x="2372190" y="3025396"/>
                    <a:pt x="2261230" y="3024126"/>
                  </a:cubicBezTo>
                  <a:lnTo>
                    <a:pt x="2251143" y="3024126"/>
                  </a:lnTo>
                  <a:cubicBezTo>
                    <a:pt x="2236012" y="3025396"/>
                    <a:pt x="2225925" y="3026666"/>
                    <a:pt x="2220881" y="3027936"/>
                  </a:cubicBezTo>
                  <a:cubicBezTo>
                    <a:pt x="2089747" y="3029206"/>
                    <a:pt x="2044354" y="3030476"/>
                    <a:pt x="2009048" y="3031746"/>
                  </a:cubicBezTo>
                  <a:lnTo>
                    <a:pt x="1882957" y="3029206"/>
                  </a:lnTo>
                  <a:cubicBezTo>
                    <a:pt x="1837565" y="3027936"/>
                    <a:pt x="1812347" y="3027936"/>
                    <a:pt x="1797216" y="3026666"/>
                  </a:cubicBezTo>
                  <a:lnTo>
                    <a:pt x="1797216" y="3017776"/>
                  </a:lnTo>
                  <a:lnTo>
                    <a:pt x="1197023" y="3015236"/>
                  </a:lnTo>
                  <a:lnTo>
                    <a:pt x="1212154" y="3020316"/>
                  </a:lnTo>
                  <a:cubicBezTo>
                    <a:pt x="1171805" y="3021586"/>
                    <a:pt x="1091107" y="3024126"/>
                    <a:pt x="1035627" y="3024126"/>
                  </a:cubicBezTo>
                  <a:cubicBezTo>
                    <a:pt x="1010409" y="3024126"/>
                    <a:pt x="985191" y="3025396"/>
                    <a:pt x="965016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19623" y="83820"/>
                    <a:pt x="1060844" y="85090"/>
                    <a:pt x="1227284" y="85090"/>
                  </a:cubicBezTo>
                  <a:lnTo>
                    <a:pt x="1343288" y="85090"/>
                  </a:lnTo>
                  <a:lnTo>
                    <a:pt x="1297895" y="80010"/>
                  </a:lnTo>
                  <a:cubicBezTo>
                    <a:pt x="1328157" y="80010"/>
                    <a:pt x="1348332" y="81280"/>
                    <a:pt x="1373550" y="81280"/>
                  </a:cubicBezTo>
                  <a:cubicBezTo>
                    <a:pt x="1388681" y="81280"/>
                    <a:pt x="1403812" y="82550"/>
                    <a:pt x="1418942" y="82550"/>
                  </a:cubicBezTo>
                  <a:lnTo>
                    <a:pt x="1429030" y="82550"/>
                  </a:lnTo>
                  <a:cubicBezTo>
                    <a:pt x="1444161" y="81280"/>
                    <a:pt x="1464335" y="80010"/>
                    <a:pt x="1474422" y="77470"/>
                  </a:cubicBezTo>
                  <a:lnTo>
                    <a:pt x="1474422" y="78740"/>
                  </a:lnTo>
                  <a:cubicBezTo>
                    <a:pt x="1590426" y="83820"/>
                    <a:pt x="1671124" y="82550"/>
                    <a:pt x="1736691" y="78740"/>
                  </a:cubicBezTo>
                  <a:lnTo>
                    <a:pt x="1746779" y="78740"/>
                  </a:lnTo>
                  <a:cubicBezTo>
                    <a:pt x="1988873" y="78740"/>
                    <a:pt x="2261229" y="78740"/>
                    <a:pt x="2321753" y="86360"/>
                  </a:cubicBezTo>
                  <a:lnTo>
                    <a:pt x="2331840" y="86360"/>
                  </a:lnTo>
                  <a:cubicBezTo>
                    <a:pt x="2422626" y="86360"/>
                    <a:pt x="2442800" y="86360"/>
                    <a:pt x="2447844" y="80010"/>
                  </a:cubicBezTo>
                  <a:lnTo>
                    <a:pt x="2488193" y="80010"/>
                  </a:lnTo>
                  <a:lnTo>
                    <a:pt x="2553760" y="83820"/>
                  </a:lnTo>
                  <a:lnTo>
                    <a:pt x="2614284" y="78740"/>
                  </a:lnTo>
                  <a:cubicBezTo>
                    <a:pt x="2644546" y="78740"/>
                    <a:pt x="2674807" y="78740"/>
                    <a:pt x="2694982" y="80010"/>
                  </a:cubicBezTo>
                  <a:lnTo>
                    <a:pt x="2694982" y="88900"/>
                  </a:lnTo>
                  <a:cubicBezTo>
                    <a:pt x="2821073" y="91440"/>
                    <a:pt x="3007687" y="90170"/>
                    <a:pt x="3143865" y="88900"/>
                  </a:cubicBezTo>
                  <a:cubicBezTo>
                    <a:pt x="3204389" y="88900"/>
                    <a:pt x="3259869" y="87630"/>
                    <a:pt x="3290131" y="87630"/>
                  </a:cubicBezTo>
                  <a:lnTo>
                    <a:pt x="3290131" y="85090"/>
                  </a:lnTo>
                  <a:lnTo>
                    <a:pt x="3703709" y="85090"/>
                  </a:lnTo>
                  <a:lnTo>
                    <a:pt x="3703709" y="87630"/>
                  </a:lnTo>
                  <a:cubicBezTo>
                    <a:pt x="3718839" y="86360"/>
                    <a:pt x="3733971" y="86360"/>
                    <a:pt x="3744058" y="85090"/>
                  </a:cubicBezTo>
                  <a:lnTo>
                    <a:pt x="3880236" y="85090"/>
                  </a:lnTo>
                  <a:cubicBezTo>
                    <a:pt x="4238334" y="85090"/>
                    <a:pt x="4611562" y="85090"/>
                    <a:pt x="4939399" y="81280"/>
                  </a:cubicBezTo>
                  <a:lnTo>
                    <a:pt x="4959574" y="81280"/>
                  </a:lnTo>
                  <a:cubicBezTo>
                    <a:pt x="4994879" y="81280"/>
                    <a:pt x="5025141" y="80010"/>
                    <a:pt x="5060447" y="80010"/>
                  </a:cubicBezTo>
                  <a:lnTo>
                    <a:pt x="5231929" y="77470"/>
                  </a:lnTo>
                  <a:lnTo>
                    <a:pt x="5196624" y="74930"/>
                  </a:lnTo>
                  <a:lnTo>
                    <a:pt x="5272279" y="74930"/>
                  </a:lnTo>
                  <a:cubicBezTo>
                    <a:pt x="5297497" y="78740"/>
                    <a:pt x="5342889" y="81280"/>
                    <a:pt x="5373151" y="83820"/>
                  </a:cubicBezTo>
                  <a:lnTo>
                    <a:pt x="5378195" y="77470"/>
                  </a:lnTo>
                  <a:lnTo>
                    <a:pt x="5383238" y="82550"/>
                  </a:lnTo>
                  <a:cubicBezTo>
                    <a:pt x="5398370" y="81280"/>
                    <a:pt x="5494198" y="82550"/>
                    <a:pt x="5574897" y="82550"/>
                  </a:cubicBezTo>
                  <a:lnTo>
                    <a:pt x="5806904" y="82550"/>
                  </a:lnTo>
                  <a:lnTo>
                    <a:pt x="5806904" y="78740"/>
                  </a:lnTo>
                  <a:cubicBezTo>
                    <a:pt x="5827078" y="78740"/>
                    <a:pt x="5842210" y="78740"/>
                    <a:pt x="5862384" y="77470"/>
                  </a:cubicBezTo>
                  <a:lnTo>
                    <a:pt x="5867428" y="77470"/>
                  </a:lnTo>
                  <a:cubicBezTo>
                    <a:pt x="5922907" y="76200"/>
                    <a:pt x="5983432" y="74930"/>
                    <a:pt x="6054042" y="73660"/>
                  </a:cubicBezTo>
                  <a:cubicBezTo>
                    <a:pt x="6048998" y="74930"/>
                    <a:pt x="6048998" y="76200"/>
                    <a:pt x="6043955" y="77470"/>
                  </a:cubicBezTo>
                  <a:cubicBezTo>
                    <a:pt x="6038911" y="83820"/>
                    <a:pt x="6069173" y="87630"/>
                    <a:pt x="6084304" y="88900"/>
                  </a:cubicBezTo>
                  <a:lnTo>
                    <a:pt x="6094391" y="88900"/>
                  </a:lnTo>
                  <a:cubicBezTo>
                    <a:pt x="6230569" y="90170"/>
                    <a:pt x="6255788" y="88900"/>
                    <a:pt x="6275962" y="85090"/>
                  </a:cubicBezTo>
                  <a:cubicBezTo>
                    <a:pt x="6281006" y="83820"/>
                    <a:pt x="6291093" y="82550"/>
                    <a:pt x="6407097" y="83820"/>
                  </a:cubicBezTo>
                  <a:lnTo>
                    <a:pt x="6417183" y="83820"/>
                  </a:lnTo>
                  <a:cubicBezTo>
                    <a:pt x="6432315" y="82550"/>
                    <a:pt x="6442402" y="81280"/>
                    <a:pt x="6447446" y="80010"/>
                  </a:cubicBezTo>
                  <a:cubicBezTo>
                    <a:pt x="6578580" y="78740"/>
                    <a:pt x="6623973" y="77470"/>
                    <a:pt x="6659278" y="76200"/>
                  </a:cubicBezTo>
                  <a:lnTo>
                    <a:pt x="6785369" y="78740"/>
                  </a:lnTo>
                  <a:cubicBezTo>
                    <a:pt x="6830761" y="80010"/>
                    <a:pt x="6855980" y="80010"/>
                    <a:pt x="6871111" y="81280"/>
                  </a:cubicBezTo>
                  <a:lnTo>
                    <a:pt x="6871111" y="90170"/>
                  </a:lnTo>
                  <a:lnTo>
                    <a:pt x="7471304" y="92710"/>
                  </a:lnTo>
                  <a:lnTo>
                    <a:pt x="7451129" y="91440"/>
                  </a:lnTo>
                  <a:cubicBezTo>
                    <a:pt x="7491478" y="90170"/>
                    <a:pt x="7572177" y="87630"/>
                    <a:pt x="7627656" y="87630"/>
                  </a:cubicBezTo>
                  <a:cubicBezTo>
                    <a:pt x="7748704" y="85090"/>
                    <a:pt x="7799139" y="83820"/>
                    <a:pt x="7817465" y="81280"/>
                  </a:cubicBezTo>
                  <a:lnTo>
                    <a:pt x="7827625" y="81280"/>
                  </a:lnTo>
                  <a:lnTo>
                    <a:pt x="7830165" y="85090"/>
                  </a:lnTo>
                  <a:lnTo>
                    <a:pt x="7830165" y="63500"/>
                  </a:lnTo>
                  <a:lnTo>
                    <a:pt x="7832705" y="63500"/>
                  </a:lnTo>
                  <a:lnTo>
                    <a:pt x="7831435" y="85090"/>
                  </a:lnTo>
                  <a:lnTo>
                    <a:pt x="7835245" y="83820"/>
                  </a:lnTo>
                  <a:cubicBezTo>
                    <a:pt x="7841595" y="82550"/>
                    <a:pt x="7866995" y="81280"/>
                    <a:pt x="7893665" y="80010"/>
                  </a:cubicBezTo>
                  <a:lnTo>
                    <a:pt x="7893665" y="85090"/>
                  </a:lnTo>
                  <a:cubicBezTo>
                    <a:pt x="7917795" y="86360"/>
                    <a:pt x="7938115" y="85090"/>
                    <a:pt x="7958435" y="82550"/>
                  </a:cubicBezTo>
                  <a:cubicBezTo>
                    <a:pt x="7985105" y="80010"/>
                    <a:pt x="8011775" y="77470"/>
                    <a:pt x="8048605" y="82550"/>
                  </a:cubicBezTo>
                  <a:cubicBezTo>
                    <a:pt x="8057495" y="82550"/>
                    <a:pt x="8070195" y="85090"/>
                    <a:pt x="8082895" y="86360"/>
                  </a:cubicBezTo>
                  <a:cubicBezTo>
                    <a:pt x="8110835" y="90170"/>
                    <a:pt x="8120995" y="91440"/>
                    <a:pt x="8126075" y="86360"/>
                  </a:cubicBezTo>
                  <a:lnTo>
                    <a:pt x="8127345" y="85090"/>
                  </a:lnTo>
                  <a:cubicBezTo>
                    <a:pt x="8134965" y="85090"/>
                    <a:pt x="8142585" y="85090"/>
                    <a:pt x="8151475" y="83820"/>
                  </a:cubicBezTo>
                  <a:cubicBezTo>
                    <a:pt x="8174335" y="82550"/>
                    <a:pt x="8197195" y="81280"/>
                    <a:pt x="8223865" y="85090"/>
                  </a:cubicBezTo>
                  <a:lnTo>
                    <a:pt x="8226405" y="85090"/>
                  </a:lnTo>
                  <a:cubicBezTo>
                    <a:pt x="8227675" y="85090"/>
                    <a:pt x="8228945" y="85090"/>
                    <a:pt x="8228945" y="83820"/>
                  </a:cubicBezTo>
                  <a:lnTo>
                    <a:pt x="8242915" y="86360"/>
                  </a:lnTo>
                  <a:cubicBezTo>
                    <a:pt x="8255615" y="88900"/>
                    <a:pt x="8278475" y="87630"/>
                    <a:pt x="8298795" y="86360"/>
                  </a:cubicBezTo>
                  <a:cubicBezTo>
                    <a:pt x="8308955" y="86360"/>
                    <a:pt x="8320385" y="85090"/>
                    <a:pt x="8326735" y="85090"/>
                  </a:cubicBezTo>
                  <a:lnTo>
                    <a:pt x="8328005" y="90170"/>
                  </a:lnTo>
                  <a:cubicBezTo>
                    <a:pt x="8349595" y="83820"/>
                    <a:pt x="8376265" y="83820"/>
                    <a:pt x="8406745" y="85090"/>
                  </a:cubicBezTo>
                  <a:cubicBezTo>
                    <a:pt x="8430875" y="86360"/>
                    <a:pt x="8458815" y="86360"/>
                    <a:pt x="8488025" y="83820"/>
                  </a:cubicBezTo>
                  <a:lnTo>
                    <a:pt x="8484215" y="87630"/>
                  </a:lnTo>
                  <a:lnTo>
                    <a:pt x="8507075" y="85090"/>
                  </a:lnTo>
                  <a:cubicBezTo>
                    <a:pt x="8509615" y="85090"/>
                    <a:pt x="8512155" y="85090"/>
                    <a:pt x="8515965" y="83820"/>
                  </a:cubicBezTo>
                  <a:lnTo>
                    <a:pt x="8517235" y="90170"/>
                  </a:lnTo>
                  <a:cubicBezTo>
                    <a:pt x="8533745" y="88900"/>
                    <a:pt x="8550255" y="87630"/>
                    <a:pt x="8571845" y="88900"/>
                  </a:cubicBezTo>
                  <a:lnTo>
                    <a:pt x="8575655" y="88900"/>
                  </a:lnTo>
                  <a:lnTo>
                    <a:pt x="8585815" y="90170"/>
                  </a:lnTo>
                  <a:lnTo>
                    <a:pt x="8585815" y="109220"/>
                  </a:lnTo>
                  <a:lnTo>
                    <a:pt x="8598515" y="109220"/>
                  </a:lnTo>
                  <a:lnTo>
                    <a:pt x="8598515" y="115570"/>
                  </a:lnTo>
                  <a:cubicBezTo>
                    <a:pt x="8597245" y="129540"/>
                    <a:pt x="8595975" y="138430"/>
                    <a:pt x="8593435" y="148590"/>
                  </a:cubicBezTo>
                  <a:lnTo>
                    <a:pt x="8593435" y="151130"/>
                  </a:lnTo>
                  <a:cubicBezTo>
                    <a:pt x="8588355" y="176530"/>
                    <a:pt x="8584545" y="201930"/>
                    <a:pt x="8585815" y="271780"/>
                  </a:cubicBezTo>
                  <a:lnTo>
                    <a:pt x="8589625" y="271780"/>
                  </a:lnTo>
                  <a:cubicBezTo>
                    <a:pt x="8588355" y="293370"/>
                    <a:pt x="8587085" y="311150"/>
                    <a:pt x="8584545" y="321310"/>
                  </a:cubicBezTo>
                  <a:cubicBezTo>
                    <a:pt x="8584545" y="369570"/>
                    <a:pt x="8585815" y="372110"/>
                    <a:pt x="8592165" y="372110"/>
                  </a:cubicBezTo>
                  <a:cubicBezTo>
                    <a:pt x="8592165" y="384810"/>
                    <a:pt x="8593435" y="394970"/>
                    <a:pt x="8595975" y="407670"/>
                  </a:cubicBezTo>
                  <a:cubicBezTo>
                    <a:pt x="8597245" y="417830"/>
                    <a:pt x="8599785" y="429260"/>
                    <a:pt x="8599785" y="443230"/>
                  </a:cubicBezTo>
                  <a:lnTo>
                    <a:pt x="8594705" y="443230"/>
                  </a:lnTo>
                  <a:lnTo>
                    <a:pt x="8594705" y="449580"/>
                  </a:lnTo>
                  <a:cubicBezTo>
                    <a:pt x="8592165" y="513080"/>
                    <a:pt x="8595975" y="520700"/>
                    <a:pt x="8599785" y="528320"/>
                  </a:cubicBezTo>
                  <a:cubicBezTo>
                    <a:pt x="8601055" y="530860"/>
                    <a:pt x="8602325" y="534670"/>
                    <a:pt x="8603595" y="544830"/>
                  </a:cubicBezTo>
                  <a:lnTo>
                    <a:pt x="8594705" y="546100"/>
                  </a:lnTo>
                  <a:close/>
                  <a:moveTo>
                    <a:pt x="8598515" y="756920"/>
                  </a:moveTo>
                  <a:lnTo>
                    <a:pt x="8595975" y="751840"/>
                  </a:lnTo>
                  <a:lnTo>
                    <a:pt x="8597245" y="745490"/>
                  </a:lnTo>
                  <a:cubicBezTo>
                    <a:pt x="8598515" y="750570"/>
                    <a:pt x="8598515" y="754380"/>
                    <a:pt x="8598515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8634075" y="628650"/>
                  </a:moveTo>
                  <a:lnTo>
                    <a:pt x="8634075" y="619760"/>
                  </a:lnTo>
                  <a:cubicBezTo>
                    <a:pt x="8634075" y="623570"/>
                    <a:pt x="8635345" y="626110"/>
                    <a:pt x="8635345" y="628650"/>
                  </a:cubicBezTo>
                  <a:lnTo>
                    <a:pt x="8634075" y="628650"/>
                  </a:lnTo>
                  <a:close/>
                  <a:moveTo>
                    <a:pt x="8663285" y="1223858"/>
                  </a:moveTo>
                  <a:lnTo>
                    <a:pt x="8659475" y="1222854"/>
                  </a:lnTo>
                  <a:cubicBezTo>
                    <a:pt x="8660745" y="1222854"/>
                    <a:pt x="8662015" y="1223858"/>
                    <a:pt x="8663285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432906" y="335537"/>
            <a:ext cx="1422188" cy="1212416"/>
          </a:xfrm>
          <a:custGeom>
            <a:avLst/>
            <a:gdLst/>
            <a:ahLst/>
            <a:cxnLst/>
            <a:rect l="l" t="t" r="r" b="b"/>
            <a:pathLst>
              <a:path w="1422188" h="1212416">
                <a:moveTo>
                  <a:pt x="0" y="0"/>
                </a:moveTo>
                <a:lnTo>
                  <a:pt x="1422188" y="0"/>
                </a:lnTo>
                <a:lnTo>
                  <a:pt x="1422188" y="1212415"/>
                </a:lnTo>
                <a:lnTo>
                  <a:pt x="0" y="121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4058" y="3720966"/>
            <a:ext cx="2230660" cy="2230660"/>
          </a:xfrm>
          <a:custGeom>
            <a:avLst/>
            <a:gdLst/>
            <a:ahLst/>
            <a:cxnLst/>
            <a:rect l="l" t="t" r="r" b="b"/>
            <a:pathLst>
              <a:path w="2230660" h="2230660">
                <a:moveTo>
                  <a:pt x="0" y="0"/>
                </a:moveTo>
                <a:lnTo>
                  <a:pt x="2230661" y="0"/>
                </a:lnTo>
                <a:lnTo>
                  <a:pt x="2230661" y="2230660"/>
                </a:lnTo>
                <a:lnTo>
                  <a:pt x="0" y="2230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3815" y="3720966"/>
            <a:ext cx="2163740" cy="2230660"/>
          </a:xfrm>
          <a:custGeom>
            <a:avLst/>
            <a:gdLst/>
            <a:ahLst/>
            <a:cxnLst/>
            <a:rect l="l" t="t" r="r" b="b"/>
            <a:pathLst>
              <a:path w="2163740" h="2230660">
                <a:moveTo>
                  <a:pt x="0" y="0"/>
                </a:moveTo>
                <a:lnTo>
                  <a:pt x="2163740" y="0"/>
                </a:lnTo>
                <a:lnTo>
                  <a:pt x="2163740" y="2230660"/>
                </a:lnTo>
                <a:lnTo>
                  <a:pt x="0" y="2230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56651" y="3719343"/>
            <a:ext cx="2083117" cy="2233906"/>
          </a:xfrm>
          <a:custGeom>
            <a:avLst/>
            <a:gdLst/>
            <a:ahLst/>
            <a:cxnLst/>
            <a:rect l="l" t="t" r="r" b="b"/>
            <a:pathLst>
              <a:path w="2083117" h="2233906">
                <a:moveTo>
                  <a:pt x="0" y="0"/>
                </a:moveTo>
                <a:lnTo>
                  <a:pt x="2083117" y="0"/>
                </a:lnTo>
                <a:lnTo>
                  <a:pt x="2083117" y="2233906"/>
                </a:lnTo>
                <a:lnTo>
                  <a:pt x="0" y="2233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88864" y="3720966"/>
            <a:ext cx="2158164" cy="2230660"/>
          </a:xfrm>
          <a:custGeom>
            <a:avLst/>
            <a:gdLst/>
            <a:ahLst/>
            <a:cxnLst/>
            <a:rect l="l" t="t" r="r" b="b"/>
            <a:pathLst>
              <a:path w="2158164" h="2230660">
                <a:moveTo>
                  <a:pt x="0" y="0"/>
                </a:moveTo>
                <a:lnTo>
                  <a:pt x="2158164" y="0"/>
                </a:lnTo>
                <a:lnTo>
                  <a:pt x="2158164" y="2230660"/>
                </a:lnTo>
                <a:lnTo>
                  <a:pt x="0" y="2230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96124" y="3719343"/>
            <a:ext cx="2683370" cy="2233906"/>
          </a:xfrm>
          <a:custGeom>
            <a:avLst/>
            <a:gdLst/>
            <a:ahLst/>
            <a:cxnLst/>
            <a:rect l="l" t="t" r="r" b="b"/>
            <a:pathLst>
              <a:path w="2683370" h="2233906">
                <a:moveTo>
                  <a:pt x="0" y="0"/>
                </a:moveTo>
                <a:lnTo>
                  <a:pt x="2683371" y="0"/>
                </a:lnTo>
                <a:lnTo>
                  <a:pt x="2683371" y="2233906"/>
                </a:lnTo>
                <a:lnTo>
                  <a:pt x="0" y="2233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28591" y="3719343"/>
            <a:ext cx="2197605" cy="2233906"/>
          </a:xfrm>
          <a:custGeom>
            <a:avLst/>
            <a:gdLst/>
            <a:ahLst/>
            <a:cxnLst/>
            <a:rect l="l" t="t" r="r" b="b"/>
            <a:pathLst>
              <a:path w="2197605" h="2233906">
                <a:moveTo>
                  <a:pt x="0" y="0"/>
                </a:moveTo>
                <a:lnTo>
                  <a:pt x="2197605" y="0"/>
                </a:lnTo>
                <a:lnTo>
                  <a:pt x="2197605" y="2233906"/>
                </a:lnTo>
                <a:lnTo>
                  <a:pt x="0" y="2233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259775" y="1833494"/>
            <a:ext cx="460793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什麼是糧食危機</a:t>
            </a:r>
            <a:r>
              <a:rPr lang="en-US" sz="36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74453" y="7158207"/>
            <a:ext cx="10179665" cy="1551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當大多數家庭經年累月處於以上情況而無能為力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政府及救援機構又無法協助改善其狀況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5797402"/>
            <a:ext cx="2693713" cy="79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乾旱</a:t>
            </a:r>
            <a:endParaRPr lang="en-US" sz="36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627061" y="5797402"/>
            <a:ext cx="2997248" cy="79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糧食價格上升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27376" y="5797402"/>
            <a:ext cx="2693713" cy="79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貧窮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21090" y="5797402"/>
            <a:ext cx="2693713" cy="79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自然災害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94783" y="5797402"/>
            <a:ext cx="2693713" cy="79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080537" y="5797402"/>
            <a:ext cx="2693713" cy="79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36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</a:t>
            </a:r>
          </a:p>
        </p:txBody>
      </p:sp>
      <p:sp>
        <p:nvSpPr>
          <p:cNvPr id="20" name="Freeform 20"/>
          <p:cNvSpPr/>
          <p:nvPr/>
        </p:nvSpPr>
        <p:spPr>
          <a:xfrm rot="4343128">
            <a:off x="14487692" y="7567530"/>
            <a:ext cx="1903628" cy="1837001"/>
          </a:xfrm>
          <a:custGeom>
            <a:avLst/>
            <a:gdLst/>
            <a:ahLst/>
            <a:cxnLst/>
            <a:rect l="l" t="t" r="r" b="b"/>
            <a:pathLst>
              <a:path w="1964199" h="1895452">
                <a:moveTo>
                  <a:pt x="0" y="0"/>
                </a:moveTo>
                <a:lnTo>
                  <a:pt x="1964200" y="0"/>
                </a:lnTo>
                <a:lnTo>
                  <a:pt x="1964200" y="1895452"/>
                </a:lnTo>
                <a:lnTo>
                  <a:pt x="0" y="18954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905782" y="7300894"/>
            <a:ext cx="1736936" cy="1428630"/>
          </a:xfrm>
          <a:custGeom>
            <a:avLst/>
            <a:gdLst/>
            <a:ahLst/>
            <a:cxnLst/>
            <a:rect l="l" t="t" r="r" b="b"/>
            <a:pathLst>
              <a:path w="1792203" h="1474087">
                <a:moveTo>
                  <a:pt x="0" y="0"/>
                </a:moveTo>
                <a:lnTo>
                  <a:pt x="1792203" y="0"/>
                </a:lnTo>
                <a:lnTo>
                  <a:pt x="1792203" y="1474087"/>
                </a:lnTo>
                <a:lnTo>
                  <a:pt x="0" y="14740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518891">
            <a:off x="13621423" y="8952475"/>
            <a:ext cx="877107" cy="2136017"/>
          </a:xfrm>
          <a:custGeom>
            <a:avLst/>
            <a:gdLst/>
            <a:ahLst/>
            <a:cxnLst/>
            <a:rect l="l" t="t" r="r" b="b"/>
            <a:pathLst>
              <a:path w="1085461" h="2203982">
                <a:moveTo>
                  <a:pt x="0" y="0"/>
                </a:moveTo>
                <a:lnTo>
                  <a:pt x="1085461" y="0"/>
                </a:lnTo>
                <a:lnTo>
                  <a:pt x="1085461" y="2203982"/>
                </a:lnTo>
                <a:lnTo>
                  <a:pt x="0" y="22039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379161">
            <a:off x="1933032" y="9245597"/>
            <a:ext cx="1706584" cy="1273483"/>
          </a:xfrm>
          <a:custGeom>
            <a:avLst/>
            <a:gdLst/>
            <a:ahLst/>
            <a:cxnLst/>
            <a:rect l="l" t="t" r="r" b="b"/>
            <a:pathLst>
              <a:path w="1797149" h="1399530">
                <a:moveTo>
                  <a:pt x="0" y="0"/>
                </a:moveTo>
                <a:lnTo>
                  <a:pt x="1797149" y="0"/>
                </a:lnTo>
                <a:lnTo>
                  <a:pt x="1797149" y="1399530"/>
                </a:lnTo>
                <a:lnTo>
                  <a:pt x="0" y="13995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719108">
            <a:off x="-768880" y="8732191"/>
            <a:ext cx="2579000" cy="1983187"/>
          </a:xfrm>
          <a:custGeom>
            <a:avLst/>
            <a:gdLst/>
            <a:ahLst/>
            <a:cxnLst/>
            <a:rect l="l" t="t" r="r" b="b"/>
            <a:pathLst>
              <a:path w="2715862" h="2179480">
                <a:moveTo>
                  <a:pt x="0" y="0"/>
                </a:moveTo>
                <a:lnTo>
                  <a:pt x="2715863" y="0"/>
                </a:lnTo>
                <a:lnTo>
                  <a:pt x="2715863" y="2179479"/>
                </a:lnTo>
                <a:lnTo>
                  <a:pt x="0" y="21794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4537703">
            <a:off x="-167561" y="6991519"/>
            <a:ext cx="1216264" cy="2102342"/>
          </a:xfrm>
          <a:custGeom>
            <a:avLst/>
            <a:gdLst/>
            <a:ahLst/>
            <a:cxnLst/>
            <a:rect l="l" t="t" r="r" b="b"/>
            <a:pathLst>
              <a:path w="1336648" h="2213909">
                <a:moveTo>
                  <a:pt x="0" y="0"/>
                </a:moveTo>
                <a:lnTo>
                  <a:pt x="1336648" y="0"/>
                </a:lnTo>
                <a:lnTo>
                  <a:pt x="1336648" y="2213909"/>
                </a:lnTo>
                <a:lnTo>
                  <a:pt x="0" y="221390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6908484" y="1700669"/>
            <a:ext cx="771999" cy="771999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C81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7021878" y="1680713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BM Hanna"/>
              </a:rPr>
              <a:t>1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6BC19364-B6C2-4DDF-B4CA-F9D97EE9501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37476">
            <a:off x="17203725" y="7480167"/>
            <a:ext cx="2007418" cy="1937158"/>
          </a:xfrm>
          <a:custGeom>
            <a:avLst/>
            <a:gdLst/>
            <a:ahLst/>
            <a:cxnLst/>
            <a:rect l="l" t="t" r="r" b="b"/>
            <a:pathLst>
              <a:path w="2283718" h="2203788">
                <a:moveTo>
                  <a:pt x="0" y="0"/>
                </a:moveTo>
                <a:lnTo>
                  <a:pt x="2283718" y="0"/>
                </a:lnTo>
                <a:lnTo>
                  <a:pt x="2283718" y="2203789"/>
                </a:lnTo>
                <a:lnTo>
                  <a:pt x="0" y="2203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51575" y="9252118"/>
            <a:ext cx="1575369" cy="1295741"/>
          </a:xfrm>
          <a:custGeom>
            <a:avLst/>
            <a:gdLst/>
            <a:ahLst/>
            <a:cxnLst/>
            <a:rect l="l" t="t" r="r" b="b"/>
            <a:pathLst>
              <a:path w="1792203" h="1474087">
                <a:moveTo>
                  <a:pt x="0" y="0"/>
                </a:moveTo>
                <a:lnTo>
                  <a:pt x="1792203" y="0"/>
                </a:lnTo>
                <a:lnTo>
                  <a:pt x="1792203" y="1474087"/>
                </a:lnTo>
                <a:lnTo>
                  <a:pt x="0" y="1474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80718">
            <a:off x="15278378" y="8478740"/>
            <a:ext cx="1175246" cy="2386286"/>
          </a:xfrm>
          <a:custGeom>
            <a:avLst/>
            <a:gdLst/>
            <a:ahLst/>
            <a:cxnLst/>
            <a:rect l="l" t="t" r="r" b="b"/>
            <a:pathLst>
              <a:path w="1337007" h="2714734">
                <a:moveTo>
                  <a:pt x="0" y="0"/>
                </a:moveTo>
                <a:lnTo>
                  <a:pt x="1337006" y="0"/>
                </a:lnTo>
                <a:lnTo>
                  <a:pt x="1337006" y="2714734"/>
                </a:lnTo>
                <a:lnTo>
                  <a:pt x="0" y="271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67386">
            <a:off x="-360020" y="1501532"/>
            <a:ext cx="1697705" cy="1322088"/>
          </a:xfrm>
          <a:custGeom>
            <a:avLst/>
            <a:gdLst/>
            <a:ahLst/>
            <a:cxnLst/>
            <a:rect l="l" t="t" r="r" b="b"/>
            <a:pathLst>
              <a:path w="1797149" h="1399530">
                <a:moveTo>
                  <a:pt x="0" y="0"/>
                </a:moveTo>
                <a:lnTo>
                  <a:pt x="1797149" y="0"/>
                </a:lnTo>
                <a:lnTo>
                  <a:pt x="1797149" y="1399530"/>
                </a:lnTo>
                <a:lnTo>
                  <a:pt x="0" y="1399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10873">
            <a:off x="108873" y="-80953"/>
            <a:ext cx="1842631" cy="1478712"/>
          </a:xfrm>
          <a:custGeom>
            <a:avLst/>
            <a:gdLst/>
            <a:ahLst/>
            <a:cxnLst/>
            <a:rect l="l" t="t" r="r" b="b"/>
            <a:pathLst>
              <a:path w="2715862" h="2179480">
                <a:moveTo>
                  <a:pt x="0" y="0"/>
                </a:moveTo>
                <a:lnTo>
                  <a:pt x="2715863" y="0"/>
                </a:lnTo>
                <a:lnTo>
                  <a:pt x="2715863" y="2179480"/>
                </a:lnTo>
                <a:lnTo>
                  <a:pt x="0" y="21794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285584">
            <a:off x="1904713" y="-159730"/>
            <a:ext cx="1120587" cy="1856044"/>
          </a:xfrm>
          <a:custGeom>
            <a:avLst/>
            <a:gdLst/>
            <a:ahLst/>
            <a:cxnLst/>
            <a:rect l="l" t="t" r="r" b="b"/>
            <a:pathLst>
              <a:path w="1430396" h="2369186">
                <a:moveTo>
                  <a:pt x="0" y="0"/>
                </a:moveTo>
                <a:lnTo>
                  <a:pt x="1430396" y="0"/>
                </a:lnTo>
                <a:lnTo>
                  <a:pt x="1430396" y="2369186"/>
                </a:lnTo>
                <a:lnTo>
                  <a:pt x="0" y="2369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968338" y="1231546"/>
            <a:ext cx="5699894" cy="1889728"/>
            <a:chOff x="0" y="0"/>
            <a:chExt cx="9355191" cy="3101596"/>
          </a:xfrm>
        </p:grpSpPr>
        <p:sp>
          <p:nvSpPr>
            <p:cNvPr id="10" name="Freeform 10"/>
            <p:cNvSpPr/>
            <p:nvPr/>
          </p:nvSpPr>
          <p:spPr>
            <a:xfrm>
              <a:off x="0" y="-2540"/>
              <a:ext cx="9355191" cy="3104136"/>
            </a:xfrm>
            <a:custGeom>
              <a:avLst/>
              <a:gdLst/>
              <a:ahLst/>
              <a:cxnLst/>
              <a:rect l="l" t="t" r="r" b="b"/>
              <a:pathLst>
                <a:path w="9355191" h="3104136">
                  <a:moveTo>
                    <a:pt x="9352651" y="1039250"/>
                  </a:moveTo>
                  <a:lnTo>
                    <a:pt x="9355191" y="1027211"/>
                  </a:lnTo>
                  <a:lnTo>
                    <a:pt x="9348841" y="1030221"/>
                  </a:lnTo>
                  <a:lnTo>
                    <a:pt x="9348841" y="1011158"/>
                  </a:lnTo>
                  <a:cubicBezTo>
                    <a:pt x="9348841" y="1010155"/>
                    <a:pt x="9347571" y="1007145"/>
                    <a:pt x="9346301" y="1003131"/>
                  </a:cubicBezTo>
                  <a:lnTo>
                    <a:pt x="9346301" y="1001125"/>
                  </a:lnTo>
                  <a:lnTo>
                    <a:pt x="9345031" y="1001125"/>
                  </a:lnTo>
                  <a:cubicBezTo>
                    <a:pt x="9343761" y="997112"/>
                    <a:pt x="9339951" y="997112"/>
                    <a:pt x="9338681" y="997112"/>
                  </a:cubicBezTo>
                  <a:cubicBezTo>
                    <a:pt x="9338681" y="965006"/>
                    <a:pt x="9339951" y="931897"/>
                    <a:pt x="9341221" y="899791"/>
                  </a:cubicBezTo>
                  <a:cubicBezTo>
                    <a:pt x="9341221" y="890762"/>
                    <a:pt x="9342491" y="882735"/>
                    <a:pt x="9342491" y="873706"/>
                  </a:cubicBezTo>
                  <a:lnTo>
                    <a:pt x="9346301" y="873706"/>
                  </a:lnTo>
                  <a:lnTo>
                    <a:pt x="9346301" y="847090"/>
                  </a:lnTo>
                  <a:lnTo>
                    <a:pt x="9350111" y="847090"/>
                  </a:lnTo>
                  <a:lnTo>
                    <a:pt x="9350111" y="816610"/>
                  </a:lnTo>
                  <a:cubicBezTo>
                    <a:pt x="9352651" y="781050"/>
                    <a:pt x="9355191" y="726440"/>
                    <a:pt x="9352651" y="692150"/>
                  </a:cubicBezTo>
                  <a:cubicBezTo>
                    <a:pt x="9353921" y="674370"/>
                    <a:pt x="9351381" y="652780"/>
                    <a:pt x="9350111" y="641350"/>
                  </a:cubicBezTo>
                  <a:lnTo>
                    <a:pt x="9351381" y="641350"/>
                  </a:lnTo>
                  <a:lnTo>
                    <a:pt x="9347571" y="542290"/>
                  </a:lnTo>
                  <a:lnTo>
                    <a:pt x="9348841" y="541020"/>
                  </a:lnTo>
                  <a:lnTo>
                    <a:pt x="9348841" y="537210"/>
                  </a:lnTo>
                  <a:cubicBezTo>
                    <a:pt x="9348841" y="502920"/>
                    <a:pt x="9347571" y="468630"/>
                    <a:pt x="9347571" y="431800"/>
                  </a:cubicBezTo>
                  <a:cubicBezTo>
                    <a:pt x="9345031" y="361950"/>
                    <a:pt x="9343761" y="290830"/>
                    <a:pt x="9350111" y="213360"/>
                  </a:cubicBezTo>
                  <a:lnTo>
                    <a:pt x="9350111" y="207010"/>
                  </a:lnTo>
                  <a:cubicBezTo>
                    <a:pt x="9348841" y="191770"/>
                    <a:pt x="9348841" y="176530"/>
                    <a:pt x="9348841" y="158750"/>
                  </a:cubicBezTo>
                  <a:lnTo>
                    <a:pt x="9348841" y="80010"/>
                  </a:lnTo>
                  <a:lnTo>
                    <a:pt x="9353921" y="59690"/>
                  </a:lnTo>
                  <a:lnTo>
                    <a:pt x="9353921" y="8890"/>
                  </a:lnTo>
                  <a:lnTo>
                    <a:pt x="9347571" y="8890"/>
                  </a:lnTo>
                  <a:cubicBezTo>
                    <a:pt x="9309471" y="8890"/>
                    <a:pt x="9253591" y="7620"/>
                    <a:pt x="9238351" y="7620"/>
                  </a:cubicBezTo>
                  <a:cubicBezTo>
                    <a:pt x="9210411" y="7620"/>
                    <a:pt x="9195171" y="7620"/>
                    <a:pt x="9187551" y="8890"/>
                  </a:cubicBezTo>
                  <a:cubicBezTo>
                    <a:pt x="9154531" y="0"/>
                    <a:pt x="9075791" y="1270"/>
                    <a:pt x="8999591" y="3810"/>
                  </a:cubicBezTo>
                  <a:cubicBezTo>
                    <a:pt x="8961491" y="5080"/>
                    <a:pt x="8924661" y="5080"/>
                    <a:pt x="8899261" y="3810"/>
                  </a:cubicBezTo>
                  <a:lnTo>
                    <a:pt x="8895451" y="3810"/>
                  </a:lnTo>
                  <a:lnTo>
                    <a:pt x="8892911" y="10160"/>
                  </a:lnTo>
                  <a:cubicBezTo>
                    <a:pt x="8842111" y="10160"/>
                    <a:pt x="8792581" y="11430"/>
                    <a:pt x="8727811" y="13970"/>
                  </a:cubicBezTo>
                  <a:lnTo>
                    <a:pt x="8716381" y="13970"/>
                  </a:lnTo>
                  <a:lnTo>
                    <a:pt x="8717651" y="16510"/>
                  </a:lnTo>
                  <a:lnTo>
                    <a:pt x="8684631" y="16510"/>
                  </a:lnTo>
                  <a:lnTo>
                    <a:pt x="8684631" y="21590"/>
                  </a:lnTo>
                  <a:cubicBezTo>
                    <a:pt x="8661771" y="21590"/>
                    <a:pt x="8637641" y="20320"/>
                    <a:pt x="8610971" y="19050"/>
                  </a:cubicBezTo>
                  <a:cubicBezTo>
                    <a:pt x="8588111" y="17780"/>
                    <a:pt x="8565251" y="17780"/>
                    <a:pt x="8542391" y="16510"/>
                  </a:cubicBezTo>
                  <a:lnTo>
                    <a:pt x="8542391" y="15240"/>
                  </a:lnTo>
                  <a:cubicBezTo>
                    <a:pt x="8534771" y="13970"/>
                    <a:pt x="8525881" y="13970"/>
                    <a:pt x="8518261" y="12700"/>
                  </a:cubicBezTo>
                  <a:lnTo>
                    <a:pt x="8516991" y="44450"/>
                  </a:lnTo>
                  <a:lnTo>
                    <a:pt x="8513181" y="44450"/>
                  </a:lnTo>
                  <a:lnTo>
                    <a:pt x="8513181" y="13970"/>
                  </a:lnTo>
                  <a:cubicBezTo>
                    <a:pt x="8341954" y="10160"/>
                    <a:pt x="8114873" y="12700"/>
                    <a:pt x="7893330" y="15240"/>
                  </a:cubicBezTo>
                  <a:cubicBezTo>
                    <a:pt x="7666248" y="17780"/>
                    <a:pt x="7450244" y="20320"/>
                    <a:pt x="7250855" y="16510"/>
                  </a:cubicBezTo>
                  <a:cubicBezTo>
                    <a:pt x="7156700" y="17780"/>
                    <a:pt x="7084698" y="17780"/>
                    <a:pt x="7023774" y="16510"/>
                  </a:cubicBezTo>
                  <a:lnTo>
                    <a:pt x="7023774" y="15240"/>
                  </a:lnTo>
                  <a:lnTo>
                    <a:pt x="6835462" y="12700"/>
                  </a:lnTo>
                  <a:lnTo>
                    <a:pt x="6835462" y="16510"/>
                  </a:lnTo>
                  <a:cubicBezTo>
                    <a:pt x="6774538" y="16510"/>
                    <a:pt x="6708075" y="17780"/>
                    <a:pt x="6636074" y="17780"/>
                  </a:cubicBezTo>
                  <a:lnTo>
                    <a:pt x="6591765" y="12700"/>
                  </a:lnTo>
                  <a:lnTo>
                    <a:pt x="6564072" y="12700"/>
                  </a:lnTo>
                  <a:cubicBezTo>
                    <a:pt x="6492070" y="11430"/>
                    <a:pt x="6458839" y="11430"/>
                    <a:pt x="6447762" y="19050"/>
                  </a:cubicBezTo>
                  <a:lnTo>
                    <a:pt x="6447762" y="21590"/>
                  </a:lnTo>
                  <a:cubicBezTo>
                    <a:pt x="6420069" y="22860"/>
                    <a:pt x="6392376" y="22860"/>
                    <a:pt x="6370222" y="24130"/>
                  </a:cubicBezTo>
                  <a:cubicBezTo>
                    <a:pt x="6314836" y="19050"/>
                    <a:pt x="6242835" y="20320"/>
                    <a:pt x="6159756" y="20320"/>
                  </a:cubicBezTo>
                  <a:cubicBezTo>
                    <a:pt x="6076678" y="21590"/>
                    <a:pt x="5988061" y="21590"/>
                    <a:pt x="5927136" y="16510"/>
                  </a:cubicBezTo>
                  <a:lnTo>
                    <a:pt x="5921597" y="15240"/>
                  </a:lnTo>
                  <a:lnTo>
                    <a:pt x="5910520" y="15240"/>
                  </a:lnTo>
                  <a:cubicBezTo>
                    <a:pt x="5882827" y="16510"/>
                    <a:pt x="5772056" y="17780"/>
                    <a:pt x="5666823" y="19050"/>
                  </a:cubicBezTo>
                  <a:cubicBezTo>
                    <a:pt x="5567129" y="20320"/>
                    <a:pt x="5456357" y="21590"/>
                    <a:pt x="5367740" y="22860"/>
                  </a:cubicBezTo>
                  <a:cubicBezTo>
                    <a:pt x="5351125" y="20320"/>
                    <a:pt x="5317893" y="19050"/>
                    <a:pt x="5279123" y="19050"/>
                  </a:cubicBezTo>
                  <a:cubicBezTo>
                    <a:pt x="5151736" y="20320"/>
                    <a:pt x="5007733" y="21590"/>
                    <a:pt x="4830499" y="21590"/>
                  </a:cubicBezTo>
                  <a:lnTo>
                    <a:pt x="4824961" y="20320"/>
                  </a:lnTo>
                  <a:lnTo>
                    <a:pt x="4797268" y="21590"/>
                  </a:lnTo>
                  <a:cubicBezTo>
                    <a:pt x="4680957" y="21590"/>
                    <a:pt x="4564647" y="20320"/>
                    <a:pt x="4448337" y="20320"/>
                  </a:cubicBezTo>
                  <a:lnTo>
                    <a:pt x="4448337" y="17780"/>
                  </a:lnTo>
                  <a:cubicBezTo>
                    <a:pt x="4415105" y="19050"/>
                    <a:pt x="4381874" y="19050"/>
                    <a:pt x="4354182" y="20320"/>
                  </a:cubicBezTo>
                  <a:lnTo>
                    <a:pt x="4309873" y="20320"/>
                  </a:lnTo>
                  <a:cubicBezTo>
                    <a:pt x="4038483" y="19050"/>
                    <a:pt x="3756015" y="17780"/>
                    <a:pt x="3468010" y="17780"/>
                  </a:cubicBezTo>
                  <a:lnTo>
                    <a:pt x="3456932" y="17780"/>
                  </a:lnTo>
                  <a:lnTo>
                    <a:pt x="3440317" y="22860"/>
                  </a:lnTo>
                  <a:lnTo>
                    <a:pt x="3440317" y="27940"/>
                  </a:lnTo>
                  <a:lnTo>
                    <a:pt x="3429240" y="27940"/>
                  </a:lnTo>
                  <a:lnTo>
                    <a:pt x="3085848" y="16510"/>
                  </a:lnTo>
                  <a:cubicBezTo>
                    <a:pt x="3036001" y="16510"/>
                    <a:pt x="3008308" y="19050"/>
                    <a:pt x="2975076" y="20320"/>
                  </a:cubicBezTo>
                  <a:cubicBezTo>
                    <a:pt x="2925230" y="22860"/>
                    <a:pt x="2880921" y="26670"/>
                    <a:pt x="2736918" y="21590"/>
                  </a:cubicBezTo>
                  <a:lnTo>
                    <a:pt x="2736918" y="24130"/>
                  </a:lnTo>
                  <a:lnTo>
                    <a:pt x="2387988" y="24130"/>
                  </a:lnTo>
                  <a:cubicBezTo>
                    <a:pt x="1983672" y="24130"/>
                    <a:pt x="1518432" y="24130"/>
                    <a:pt x="1158425" y="19050"/>
                  </a:cubicBezTo>
                  <a:lnTo>
                    <a:pt x="1008883" y="17780"/>
                  </a:lnTo>
                  <a:lnTo>
                    <a:pt x="1069807" y="24130"/>
                  </a:lnTo>
                  <a:lnTo>
                    <a:pt x="1036576" y="24130"/>
                  </a:lnTo>
                  <a:cubicBezTo>
                    <a:pt x="892573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0663"/>
                    <a:pt x="6350" y="870696"/>
                    <a:pt x="6350" y="914841"/>
                  </a:cubicBezTo>
                  <a:lnTo>
                    <a:pt x="10160" y="914841"/>
                  </a:lnTo>
                  <a:lnTo>
                    <a:pt x="10160" y="919857"/>
                  </a:lnTo>
                  <a:lnTo>
                    <a:pt x="19050" y="920861"/>
                  </a:lnTo>
                  <a:lnTo>
                    <a:pt x="19050" y="934907"/>
                  </a:lnTo>
                  <a:lnTo>
                    <a:pt x="12700" y="934907"/>
                  </a:lnTo>
                  <a:lnTo>
                    <a:pt x="16510" y="975039"/>
                  </a:lnTo>
                  <a:lnTo>
                    <a:pt x="16510" y="981059"/>
                  </a:lnTo>
                  <a:cubicBezTo>
                    <a:pt x="13970" y="1018181"/>
                    <a:pt x="10160" y="1056306"/>
                    <a:pt x="16510" y="1082392"/>
                  </a:cubicBezTo>
                  <a:cubicBezTo>
                    <a:pt x="16510" y="1084399"/>
                    <a:pt x="16510" y="1085402"/>
                    <a:pt x="15240" y="1086405"/>
                  </a:cubicBezTo>
                  <a:lnTo>
                    <a:pt x="12700" y="1087409"/>
                  </a:lnTo>
                  <a:lnTo>
                    <a:pt x="12700" y="1091422"/>
                  </a:lnTo>
                  <a:cubicBezTo>
                    <a:pt x="13970" y="1101455"/>
                    <a:pt x="13970" y="1116504"/>
                    <a:pt x="15240" y="1132557"/>
                  </a:cubicBezTo>
                  <a:cubicBezTo>
                    <a:pt x="16510" y="1164663"/>
                    <a:pt x="19050" y="1200782"/>
                    <a:pt x="21590" y="1217838"/>
                  </a:cubicBezTo>
                  <a:cubicBezTo>
                    <a:pt x="21590" y="1219845"/>
                    <a:pt x="20320" y="1221851"/>
                    <a:pt x="20320" y="1222854"/>
                  </a:cubicBezTo>
                  <a:cubicBezTo>
                    <a:pt x="20320" y="1223858"/>
                    <a:pt x="19050" y="1224861"/>
                    <a:pt x="19050" y="1225864"/>
                  </a:cubicBezTo>
                  <a:lnTo>
                    <a:pt x="21590" y="1225864"/>
                  </a:lnTo>
                  <a:lnTo>
                    <a:pt x="21590" y="1226868"/>
                  </a:lnTo>
                  <a:cubicBezTo>
                    <a:pt x="15240" y="1249944"/>
                    <a:pt x="17780" y="1298102"/>
                    <a:pt x="20320" y="1341244"/>
                  </a:cubicBezTo>
                  <a:cubicBezTo>
                    <a:pt x="21590" y="1373350"/>
                    <a:pt x="24130" y="1413482"/>
                    <a:pt x="20320" y="1421508"/>
                  </a:cubicBezTo>
                  <a:lnTo>
                    <a:pt x="16510" y="1421508"/>
                  </a:lnTo>
                  <a:lnTo>
                    <a:pt x="17780" y="1498762"/>
                  </a:lnTo>
                  <a:lnTo>
                    <a:pt x="11430" y="1498762"/>
                  </a:lnTo>
                  <a:cubicBezTo>
                    <a:pt x="11430" y="1507792"/>
                    <a:pt x="10160" y="1515818"/>
                    <a:pt x="10160" y="1523845"/>
                  </a:cubicBezTo>
                  <a:lnTo>
                    <a:pt x="8890" y="1522842"/>
                  </a:lnTo>
                  <a:lnTo>
                    <a:pt x="10160" y="1534881"/>
                  </a:lnTo>
                  <a:lnTo>
                    <a:pt x="10160" y="1537891"/>
                  </a:lnTo>
                  <a:lnTo>
                    <a:pt x="13970" y="1613139"/>
                  </a:lnTo>
                  <a:lnTo>
                    <a:pt x="21590" y="1613139"/>
                  </a:lnTo>
                  <a:cubicBezTo>
                    <a:pt x="22860" y="1618155"/>
                    <a:pt x="22860" y="1623172"/>
                    <a:pt x="24130" y="1627185"/>
                  </a:cubicBezTo>
                  <a:lnTo>
                    <a:pt x="22860" y="1626182"/>
                  </a:lnTo>
                  <a:lnTo>
                    <a:pt x="21590" y="1642234"/>
                  </a:lnTo>
                  <a:cubicBezTo>
                    <a:pt x="20320" y="1658287"/>
                    <a:pt x="20320" y="1671330"/>
                    <a:pt x="20320" y="1683370"/>
                  </a:cubicBezTo>
                  <a:cubicBezTo>
                    <a:pt x="17780" y="1689390"/>
                    <a:pt x="15240" y="1695410"/>
                    <a:pt x="13970" y="1702433"/>
                  </a:cubicBezTo>
                  <a:lnTo>
                    <a:pt x="12700" y="1705442"/>
                  </a:lnTo>
                  <a:lnTo>
                    <a:pt x="12700" y="1707449"/>
                  </a:lnTo>
                  <a:cubicBezTo>
                    <a:pt x="13970" y="1708453"/>
                    <a:pt x="15240" y="1712466"/>
                    <a:pt x="16510" y="1730525"/>
                  </a:cubicBezTo>
                  <a:cubicBezTo>
                    <a:pt x="16510" y="1754604"/>
                    <a:pt x="19050" y="1774670"/>
                    <a:pt x="22860" y="1805773"/>
                  </a:cubicBezTo>
                  <a:lnTo>
                    <a:pt x="12700" y="1834868"/>
                  </a:lnTo>
                  <a:cubicBezTo>
                    <a:pt x="8890" y="1845905"/>
                    <a:pt x="8890" y="1848915"/>
                    <a:pt x="8890" y="1853931"/>
                  </a:cubicBezTo>
                  <a:cubicBezTo>
                    <a:pt x="8890" y="1857944"/>
                    <a:pt x="8890" y="1863964"/>
                    <a:pt x="5080" y="1881020"/>
                  </a:cubicBezTo>
                  <a:lnTo>
                    <a:pt x="8890" y="1882024"/>
                  </a:lnTo>
                  <a:cubicBezTo>
                    <a:pt x="10160" y="1888043"/>
                    <a:pt x="10160" y="1911119"/>
                    <a:pt x="10160" y="1926169"/>
                  </a:cubicBezTo>
                  <a:cubicBezTo>
                    <a:pt x="10160" y="1956268"/>
                    <a:pt x="10160" y="1967304"/>
                    <a:pt x="12700" y="1970314"/>
                  </a:cubicBezTo>
                  <a:cubicBezTo>
                    <a:pt x="10160" y="1984360"/>
                    <a:pt x="8890" y="1997403"/>
                    <a:pt x="8890" y="2011450"/>
                  </a:cubicBezTo>
                  <a:cubicBezTo>
                    <a:pt x="7620" y="2027502"/>
                    <a:pt x="7620" y="2044558"/>
                    <a:pt x="2540" y="2065628"/>
                  </a:cubicBezTo>
                  <a:lnTo>
                    <a:pt x="0" y="2077667"/>
                  </a:lnTo>
                  <a:lnTo>
                    <a:pt x="6350" y="2074658"/>
                  </a:lnTo>
                  <a:lnTo>
                    <a:pt x="6350" y="2093720"/>
                  </a:lnTo>
                  <a:cubicBezTo>
                    <a:pt x="6350" y="2094724"/>
                    <a:pt x="7620" y="2097733"/>
                    <a:pt x="8890" y="2101747"/>
                  </a:cubicBezTo>
                  <a:lnTo>
                    <a:pt x="8890" y="2103753"/>
                  </a:lnTo>
                  <a:lnTo>
                    <a:pt x="10160" y="2103753"/>
                  </a:lnTo>
                  <a:cubicBezTo>
                    <a:pt x="11430" y="2107766"/>
                    <a:pt x="15240" y="2107766"/>
                    <a:pt x="16510" y="2107766"/>
                  </a:cubicBezTo>
                  <a:cubicBezTo>
                    <a:pt x="16510" y="2139872"/>
                    <a:pt x="15240" y="2172981"/>
                    <a:pt x="13970" y="2205087"/>
                  </a:cubicBezTo>
                  <a:cubicBezTo>
                    <a:pt x="13970" y="2214116"/>
                    <a:pt x="12700" y="2222143"/>
                    <a:pt x="12700" y="2231172"/>
                  </a:cubicBezTo>
                  <a:lnTo>
                    <a:pt x="8890" y="2231172"/>
                  </a:lnTo>
                  <a:lnTo>
                    <a:pt x="8890" y="2257046"/>
                  </a:lnTo>
                  <a:lnTo>
                    <a:pt x="6350" y="2257046"/>
                  </a:lnTo>
                  <a:lnTo>
                    <a:pt x="6350" y="2287526"/>
                  </a:lnTo>
                  <a:cubicBezTo>
                    <a:pt x="3810" y="2323086"/>
                    <a:pt x="1270" y="2377696"/>
                    <a:pt x="3810" y="2411986"/>
                  </a:cubicBezTo>
                  <a:cubicBezTo>
                    <a:pt x="2540" y="2429766"/>
                    <a:pt x="5080" y="2451356"/>
                    <a:pt x="6350" y="2462786"/>
                  </a:cubicBezTo>
                  <a:lnTo>
                    <a:pt x="5080" y="2462786"/>
                  </a:lnTo>
                  <a:lnTo>
                    <a:pt x="8890" y="2561846"/>
                  </a:lnTo>
                  <a:lnTo>
                    <a:pt x="7620" y="2563116"/>
                  </a:lnTo>
                  <a:lnTo>
                    <a:pt x="7620" y="2566926"/>
                  </a:lnTo>
                  <a:cubicBezTo>
                    <a:pt x="7620" y="2601216"/>
                    <a:pt x="8890" y="2635506"/>
                    <a:pt x="8890" y="2672336"/>
                  </a:cubicBezTo>
                  <a:cubicBezTo>
                    <a:pt x="11430" y="2742186"/>
                    <a:pt x="12700" y="2813306"/>
                    <a:pt x="6350" y="2890776"/>
                  </a:cubicBezTo>
                  <a:lnTo>
                    <a:pt x="6350" y="2897126"/>
                  </a:lnTo>
                  <a:cubicBezTo>
                    <a:pt x="7620" y="2912366"/>
                    <a:pt x="7620" y="2927606"/>
                    <a:pt x="7620" y="2945386"/>
                  </a:cubicBezTo>
                  <a:lnTo>
                    <a:pt x="7620" y="3024126"/>
                  </a:lnTo>
                  <a:lnTo>
                    <a:pt x="2540" y="3044446"/>
                  </a:lnTo>
                  <a:lnTo>
                    <a:pt x="2540" y="3095246"/>
                  </a:lnTo>
                  <a:lnTo>
                    <a:pt x="8890" y="3095246"/>
                  </a:lnTo>
                  <a:cubicBezTo>
                    <a:pt x="46990" y="3095246"/>
                    <a:pt x="102870" y="3096516"/>
                    <a:pt x="118110" y="3096516"/>
                  </a:cubicBezTo>
                  <a:cubicBezTo>
                    <a:pt x="146050" y="3096516"/>
                    <a:pt x="161290" y="3096516"/>
                    <a:pt x="168910" y="3095246"/>
                  </a:cubicBezTo>
                  <a:cubicBezTo>
                    <a:pt x="189230" y="3100326"/>
                    <a:pt x="227330" y="3101596"/>
                    <a:pt x="271780" y="3101596"/>
                  </a:cubicBezTo>
                  <a:cubicBezTo>
                    <a:pt x="298450" y="3101596"/>
                    <a:pt x="327660" y="3101596"/>
                    <a:pt x="356870" y="3100326"/>
                  </a:cubicBezTo>
                  <a:cubicBezTo>
                    <a:pt x="394970" y="3099056"/>
                    <a:pt x="431800" y="3099056"/>
                    <a:pt x="457200" y="3100326"/>
                  </a:cubicBezTo>
                  <a:lnTo>
                    <a:pt x="461010" y="3100326"/>
                  </a:lnTo>
                  <a:lnTo>
                    <a:pt x="463550" y="3093976"/>
                  </a:lnTo>
                  <a:cubicBezTo>
                    <a:pt x="514350" y="3093976"/>
                    <a:pt x="563880" y="3092706"/>
                    <a:pt x="628650" y="3090166"/>
                  </a:cubicBezTo>
                  <a:lnTo>
                    <a:pt x="640080" y="3090166"/>
                  </a:lnTo>
                  <a:lnTo>
                    <a:pt x="638810" y="3087626"/>
                  </a:lnTo>
                  <a:lnTo>
                    <a:pt x="671830" y="3087626"/>
                  </a:lnTo>
                  <a:lnTo>
                    <a:pt x="671830" y="3082546"/>
                  </a:lnTo>
                  <a:cubicBezTo>
                    <a:pt x="694690" y="3082546"/>
                    <a:pt x="718820" y="3083816"/>
                    <a:pt x="745490" y="3085086"/>
                  </a:cubicBezTo>
                  <a:cubicBezTo>
                    <a:pt x="763270" y="3086356"/>
                    <a:pt x="781050" y="3086356"/>
                    <a:pt x="798830" y="3087626"/>
                  </a:cubicBezTo>
                  <a:lnTo>
                    <a:pt x="798830" y="3099056"/>
                  </a:lnTo>
                  <a:lnTo>
                    <a:pt x="1147347" y="3099056"/>
                  </a:lnTo>
                  <a:cubicBezTo>
                    <a:pt x="1252580" y="3099056"/>
                    <a:pt x="1352274" y="3097786"/>
                    <a:pt x="1457507" y="3096516"/>
                  </a:cubicBezTo>
                  <a:cubicBezTo>
                    <a:pt x="1684589" y="3093976"/>
                    <a:pt x="1900593" y="3091436"/>
                    <a:pt x="2099982" y="3095246"/>
                  </a:cubicBezTo>
                  <a:cubicBezTo>
                    <a:pt x="2194138" y="3093976"/>
                    <a:pt x="2266139" y="3093976"/>
                    <a:pt x="2327064" y="3095246"/>
                  </a:cubicBezTo>
                  <a:lnTo>
                    <a:pt x="2327064" y="3096516"/>
                  </a:lnTo>
                  <a:lnTo>
                    <a:pt x="2365833" y="3096516"/>
                  </a:lnTo>
                  <a:lnTo>
                    <a:pt x="2509836" y="3099056"/>
                  </a:lnTo>
                  <a:lnTo>
                    <a:pt x="2509836" y="3095246"/>
                  </a:lnTo>
                  <a:cubicBezTo>
                    <a:pt x="2570760" y="3095246"/>
                    <a:pt x="2637224" y="3093976"/>
                    <a:pt x="2709225" y="3093976"/>
                  </a:cubicBezTo>
                  <a:lnTo>
                    <a:pt x="2759072" y="3100326"/>
                  </a:lnTo>
                  <a:lnTo>
                    <a:pt x="2792303" y="3100326"/>
                  </a:lnTo>
                  <a:cubicBezTo>
                    <a:pt x="2864305" y="3101596"/>
                    <a:pt x="2897536" y="3101596"/>
                    <a:pt x="2908614" y="3093976"/>
                  </a:cubicBezTo>
                  <a:lnTo>
                    <a:pt x="2908614" y="3091436"/>
                  </a:lnTo>
                  <a:cubicBezTo>
                    <a:pt x="2936307" y="3090166"/>
                    <a:pt x="2964000" y="3090166"/>
                    <a:pt x="2986153" y="3088896"/>
                  </a:cubicBezTo>
                  <a:cubicBezTo>
                    <a:pt x="3041539" y="3093976"/>
                    <a:pt x="3113541" y="3092706"/>
                    <a:pt x="3196619" y="3092706"/>
                  </a:cubicBezTo>
                  <a:cubicBezTo>
                    <a:pt x="3279698" y="3091436"/>
                    <a:pt x="3368315" y="3091436"/>
                    <a:pt x="3429239" y="3096516"/>
                  </a:cubicBezTo>
                  <a:lnTo>
                    <a:pt x="3434778" y="3097786"/>
                  </a:lnTo>
                  <a:lnTo>
                    <a:pt x="3445855" y="3097786"/>
                  </a:lnTo>
                  <a:cubicBezTo>
                    <a:pt x="3473548" y="3096516"/>
                    <a:pt x="3584320" y="3095246"/>
                    <a:pt x="3689552" y="3093976"/>
                  </a:cubicBezTo>
                  <a:cubicBezTo>
                    <a:pt x="3789247" y="3092706"/>
                    <a:pt x="3900018" y="3091436"/>
                    <a:pt x="3988636" y="3090166"/>
                  </a:cubicBezTo>
                  <a:cubicBezTo>
                    <a:pt x="4005251" y="3092706"/>
                    <a:pt x="4044021" y="3093976"/>
                    <a:pt x="4077253" y="3093976"/>
                  </a:cubicBezTo>
                  <a:cubicBezTo>
                    <a:pt x="4204639" y="3092706"/>
                    <a:pt x="4348643" y="3091436"/>
                    <a:pt x="4525877" y="3091436"/>
                  </a:cubicBezTo>
                  <a:lnTo>
                    <a:pt x="4531416" y="3092706"/>
                  </a:lnTo>
                  <a:lnTo>
                    <a:pt x="4559109" y="3091436"/>
                  </a:lnTo>
                  <a:cubicBezTo>
                    <a:pt x="4675418" y="3091436"/>
                    <a:pt x="4791728" y="3092706"/>
                    <a:pt x="4908038" y="3092706"/>
                  </a:cubicBezTo>
                  <a:lnTo>
                    <a:pt x="4908038" y="3095246"/>
                  </a:lnTo>
                  <a:lnTo>
                    <a:pt x="5002195" y="3092706"/>
                  </a:lnTo>
                  <a:lnTo>
                    <a:pt x="5046502" y="3092706"/>
                  </a:lnTo>
                  <a:cubicBezTo>
                    <a:pt x="5317893" y="3093976"/>
                    <a:pt x="5600360" y="3095246"/>
                    <a:pt x="5888366" y="3095246"/>
                  </a:cubicBezTo>
                  <a:lnTo>
                    <a:pt x="5899443" y="3095246"/>
                  </a:lnTo>
                  <a:lnTo>
                    <a:pt x="5916059" y="3090166"/>
                  </a:lnTo>
                  <a:lnTo>
                    <a:pt x="5916059" y="3085086"/>
                  </a:lnTo>
                  <a:lnTo>
                    <a:pt x="5927136" y="3085086"/>
                  </a:lnTo>
                  <a:lnTo>
                    <a:pt x="6270527" y="3096516"/>
                  </a:lnTo>
                  <a:cubicBezTo>
                    <a:pt x="6320374" y="3096516"/>
                    <a:pt x="6348067" y="3093976"/>
                    <a:pt x="6381299" y="3092706"/>
                  </a:cubicBezTo>
                  <a:cubicBezTo>
                    <a:pt x="6431146" y="3090166"/>
                    <a:pt x="6475455" y="3086356"/>
                    <a:pt x="6619458" y="3091436"/>
                  </a:cubicBezTo>
                  <a:lnTo>
                    <a:pt x="6619458" y="3088896"/>
                  </a:lnTo>
                  <a:lnTo>
                    <a:pt x="6962849" y="3088896"/>
                  </a:lnTo>
                  <a:cubicBezTo>
                    <a:pt x="7367165" y="3088896"/>
                    <a:pt x="7832405" y="3088896"/>
                    <a:pt x="8192412" y="3093976"/>
                  </a:cubicBezTo>
                  <a:lnTo>
                    <a:pt x="8341954" y="3095246"/>
                  </a:lnTo>
                  <a:lnTo>
                    <a:pt x="8281029" y="3088896"/>
                  </a:lnTo>
                  <a:lnTo>
                    <a:pt x="8314261" y="3088896"/>
                  </a:lnTo>
                  <a:cubicBezTo>
                    <a:pt x="8452725" y="3091436"/>
                    <a:pt x="8505561" y="3092706"/>
                    <a:pt x="8513181" y="3088896"/>
                  </a:cubicBezTo>
                  <a:lnTo>
                    <a:pt x="8513181" y="3090166"/>
                  </a:lnTo>
                  <a:cubicBezTo>
                    <a:pt x="8514451" y="3090166"/>
                    <a:pt x="8514451" y="3090166"/>
                    <a:pt x="8515721" y="3088896"/>
                  </a:cubicBezTo>
                  <a:cubicBezTo>
                    <a:pt x="8516991" y="3088896"/>
                    <a:pt x="8518261" y="3090166"/>
                    <a:pt x="8520801" y="3090166"/>
                  </a:cubicBezTo>
                  <a:lnTo>
                    <a:pt x="8520801" y="3096516"/>
                  </a:lnTo>
                  <a:cubicBezTo>
                    <a:pt x="8556361" y="3095246"/>
                    <a:pt x="8585571" y="3095246"/>
                    <a:pt x="8610971" y="3096516"/>
                  </a:cubicBezTo>
                  <a:cubicBezTo>
                    <a:pt x="8640181" y="3097786"/>
                    <a:pt x="8666851" y="3097786"/>
                    <a:pt x="8694791" y="3095246"/>
                  </a:cubicBezTo>
                  <a:cubicBezTo>
                    <a:pt x="8696061" y="3096516"/>
                    <a:pt x="8697331" y="3099056"/>
                    <a:pt x="8701141" y="3100326"/>
                  </a:cubicBezTo>
                  <a:lnTo>
                    <a:pt x="8703681" y="3100326"/>
                  </a:lnTo>
                  <a:cubicBezTo>
                    <a:pt x="8707491" y="3100326"/>
                    <a:pt x="8710031" y="3099056"/>
                    <a:pt x="8712571" y="3099056"/>
                  </a:cubicBezTo>
                  <a:lnTo>
                    <a:pt x="8712571" y="3104136"/>
                  </a:lnTo>
                  <a:cubicBezTo>
                    <a:pt x="8781151" y="3104136"/>
                    <a:pt x="8802741" y="3096516"/>
                    <a:pt x="8812901" y="3090166"/>
                  </a:cubicBezTo>
                  <a:cubicBezTo>
                    <a:pt x="8867511" y="3091436"/>
                    <a:pt x="8915771" y="3093976"/>
                    <a:pt x="8962761" y="3097786"/>
                  </a:cubicBezTo>
                  <a:lnTo>
                    <a:pt x="8962761" y="3092706"/>
                  </a:lnTo>
                  <a:lnTo>
                    <a:pt x="8980541" y="3092706"/>
                  </a:lnTo>
                  <a:lnTo>
                    <a:pt x="8980541" y="3088896"/>
                  </a:lnTo>
                  <a:lnTo>
                    <a:pt x="9055471" y="3088896"/>
                  </a:lnTo>
                  <a:lnTo>
                    <a:pt x="9102461" y="3091436"/>
                  </a:lnTo>
                  <a:lnTo>
                    <a:pt x="9103731" y="3091436"/>
                  </a:lnTo>
                  <a:cubicBezTo>
                    <a:pt x="9113891" y="3087626"/>
                    <a:pt x="9148181" y="3087626"/>
                    <a:pt x="9179931" y="3087626"/>
                  </a:cubicBezTo>
                  <a:cubicBezTo>
                    <a:pt x="9207871" y="3087626"/>
                    <a:pt x="9233271" y="3087626"/>
                    <a:pt x="9244701" y="3085086"/>
                  </a:cubicBezTo>
                  <a:lnTo>
                    <a:pt x="9308201" y="3085086"/>
                  </a:lnTo>
                  <a:lnTo>
                    <a:pt x="9308201" y="3078736"/>
                  </a:lnTo>
                  <a:lnTo>
                    <a:pt x="9324711" y="3078736"/>
                  </a:lnTo>
                  <a:lnTo>
                    <a:pt x="9324711" y="3072386"/>
                  </a:lnTo>
                  <a:cubicBezTo>
                    <a:pt x="9324711" y="3062226"/>
                    <a:pt x="9324711" y="3050796"/>
                    <a:pt x="9325981" y="3038096"/>
                  </a:cubicBezTo>
                  <a:lnTo>
                    <a:pt x="9325981" y="3025396"/>
                  </a:lnTo>
                  <a:cubicBezTo>
                    <a:pt x="9325981" y="3015236"/>
                    <a:pt x="9325981" y="3007616"/>
                    <a:pt x="9327251" y="2998726"/>
                  </a:cubicBezTo>
                  <a:lnTo>
                    <a:pt x="9328521" y="2982216"/>
                  </a:lnTo>
                  <a:cubicBezTo>
                    <a:pt x="9332331" y="2918716"/>
                    <a:pt x="9331061" y="2904746"/>
                    <a:pt x="9331061" y="2890776"/>
                  </a:cubicBezTo>
                  <a:cubicBezTo>
                    <a:pt x="9329791" y="2876806"/>
                    <a:pt x="9329791" y="2864106"/>
                    <a:pt x="9333601" y="2801876"/>
                  </a:cubicBezTo>
                  <a:lnTo>
                    <a:pt x="9334871" y="2784096"/>
                  </a:lnTo>
                  <a:lnTo>
                    <a:pt x="9323441" y="2796796"/>
                  </a:lnTo>
                  <a:cubicBezTo>
                    <a:pt x="9322171" y="2784096"/>
                    <a:pt x="9324711" y="2756156"/>
                    <a:pt x="9325981" y="2734566"/>
                  </a:cubicBezTo>
                  <a:cubicBezTo>
                    <a:pt x="9328521" y="2701546"/>
                    <a:pt x="9332331" y="2663446"/>
                    <a:pt x="9329791" y="2629156"/>
                  </a:cubicBezTo>
                  <a:lnTo>
                    <a:pt x="9338681" y="2657096"/>
                  </a:lnTo>
                  <a:lnTo>
                    <a:pt x="9337411" y="2610106"/>
                  </a:lnTo>
                  <a:cubicBezTo>
                    <a:pt x="9337411" y="2594866"/>
                    <a:pt x="9336141" y="2578356"/>
                    <a:pt x="9336141" y="2561846"/>
                  </a:cubicBezTo>
                  <a:cubicBezTo>
                    <a:pt x="9338681" y="2549146"/>
                    <a:pt x="9341221" y="2536446"/>
                    <a:pt x="9342491" y="2526286"/>
                  </a:cubicBezTo>
                  <a:lnTo>
                    <a:pt x="9347571" y="2526286"/>
                  </a:lnTo>
                  <a:cubicBezTo>
                    <a:pt x="9351381" y="2474216"/>
                    <a:pt x="9350111" y="2470406"/>
                    <a:pt x="9346301" y="2466596"/>
                  </a:cubicBezTo>
                  <a:cubicBezTo>
                    <a:pt x="9345031" y="2465326"/>
                    <a:pt x="9342491" y="2464056"/>
                    <a:pt x="9341221" y="2464056"/>
                  </a:cubicBezTo>
                  <a:cubicBezTo>
                    <a:pt x="9339951" y="2461516"/>
                    <a:pt x="9338681" y="2455166"/>
                    <a:pt x="9338681" y="2438656"/>
                  </a:cubicBezTo>
                  <a:cubicBezTo>
                    <a:pt x="9339951" y="2438656"/>
                    <a:pt x="9341221" y="2438656"/>
                    <a:pt x="9343761" y="2437386"/>
                  </a:cubicBezTo>
                  <a:cubicBezTo>
                    <a:pt x="9348841" y="2434846"/>
                    <a:pt x="9350111" y="2428496"/>
                    <a:pt x="9350111" y="2401826"/>
                  </a:cubicBezTo>
                  <a:cubicBezTo>
                    <a:pt x="9351381" y="2391666"/>
                    <a:pt x="9350111" y="2366266"/>
                    <a:pt x="9347571" y="2334516"/>
                  </a:cubicBezTo>
                  <a:cubicBezTo>
                    <a:pt x="9346301" y="2314196"/>
                    <a:pt x="9345031" y="2291336"/>
                    <a:pt x="9343761" y="2268476"/>
                  </a:cubicBezTo>
                  <a:lnTo>
                    <a:pt x="9343761" y="2245616"/>
                  </a:lnTo>
                  <a:cubicBezTo>
                    <a:pt x="9348841" y="2241205"/>
                    <a:pt x="9350111" y="2228163"/>
                    <a:pt x="9348841" y="2190037"/>
                  </a:cubicBezTo>
                  <a:lnTo>
                    <a:pt x="9345031" y="2190037"/>
                  </a:lnTo>
                  <a:lnTo>
                    <a:pt x="9345031" y="2185021"/>
                  </a:lnTo>
                  <a:lnTo>
                    <a:pt x="9336141" y="2184017"/>
                  </a:lnTo>
                  <a:lnTo>
                    <a:pt x="9336141" y="2169971"/>
                  </a:lnTo>
                  <a:lnTo>
                    <a:pt x="9342491" y="2169971"/>
                  </a:lnTo>
                  <a:lnTo>
                    <a:pt x="9338681" y="2129839"/>
                  </a:lnTo>
                  <a:lnTo>
                    <a:pt x="9338681" y="2123819"/>
                  </a:lnTo>
                  <a:cubicBezTo>
                    <a:pt x="9341221" y="2086697"/>
                    <a:pt x="9345031" y="2048572"/>
                    <a:pt x="9338681" y="2022486"/>
                  </a:cubicBezTo>
                  <a:cubicBezTo>
                    <a:pt x="9338681" y="2020479"/>
                    <a:pt x="9338681" y="2019476"/>
                    <a:pt x="9339951" y="2018473"/>
                  </a:cubicBezTo>
                  <a:lnTo>
                    <a:pt x="9342491" y="2017469"/>
                  </a:lnTo>
                  <a:lnTo>
                    <a:pt x="9342491" y="2013456"/>
                  </a:lnTo>
                  <a:cubicBezTo>
                    <a:pt x="9341221" y="2003423"/>
                    <a:pt x="9341221" y="1988373"/>
                    <a:pt x="9339951" y="1972321"/>
                  </a:cubicBezTo>
                  <a:cubicBezTo>
                    <a:pt x="9338681" y="1940215"/>
                    <a:pt x="9336141" y="1904096"/>
                    <a:pt x="9333601" y="1887040"/>
                  </a:cubicBezTo>
                  <a:cubicBezTo>
                    <a:pt x="9333601" y="1885034"/>
                    <a:pt x="9334871" y="1883027"/>
                    <a:pt x="9334871" y="1882024"/>
                  </a:cubicBezTo>
                  <a:cubicBezTo>
                    <a:pt x="9334871" y="1881020"/>
                    <a:pt x="9334871" y="1880017"/>
                    <a:pt x="9336141" y="1880017"/>
                  </a:cubicBezTo>
                  <a:lnTo>
                    <a:pt x="9331061" y="1878010"/>
                  </a:lnTo>
                  <a:lnTo>
                    <a:pt x="9337411" y="1879014"/>
                  </a:lnTo>
                  <a:lnTo>
                    <a:pt x="9338681" y="1878010"/>
                  </a:lnTo>
                  <a:lnTo>
                    <a:pt x="9338681" y="1877007"/>
                  </a:lnTo>
                  <a:cubicBezTo>
                    <a:pt x="9345031" y="1853931"/>
                    <a:pt x="9342491" y="1805773"/>
                    <a:pt x="9339951" y="1762631"/>
                  </a:cubicBezTo>
                  <a:cubicBezTo>
                    <a:pt x="9338681" y="1730525"/>
                    <a:pt x="9336141" y="1690393"/>
                    <a:pt x="9339951" y="1682367"/>
                  </a:cubicBezTo>
                  <a:lnTo>
                    <a:pt x="9343761" y="1682367"/>
                  </a:lnTo>
                  <a:lnTo>
                    <a:pt x="9342491" y="1605112"/>
                  </a:lnTo>
                  <a:lnTo>
                    <a:pt x="9348841" y="1605112"/>
                  </a:lnTo>
                  <a:cubicBezTo>
                    <a:pt x="9348841" y="1597086"/>
                    <a:pt x="9350111" y="1588056"/>
                    <a:pt x="9350111" y="1580030"/>
                  </a:cubicBezTo>
                  <a:lnTo>
                    <a:pt x="9351381" y="1582036"/>
                  </a:lnTo>
                  <a:lnTo>
                    <a:pt x="9350111" y="1568994"/>
                  </a:lnTo>
                  <a:lnTo>
                    <a:pt x="9350111" y="1566987"/>
                  </a:lnTo>
                  <a:lnTo>
                    <a:pt x="9346301" y="1491739"/>
                  </a:lnTo>
                  <a:lnTo>
                    <a:pt x="9338681" y="1491739"/>
                  </a:lnTo>
                  <a:cubicBezTo>
                    <a:pt x="9337411" y="1486723"/>
                    <a:pt x="9337411" y="1481706"/>
                    <a:pt x="9336141" y="1477693"/>
                  </a:cubicBezTo>
                  <a:lnTo>
                    <a:pt x="9337411" y="1478697"/>
                  </a:lnTo>
                  <a:lnTo>
                    <a:pt x="9338681" y="1462644"/>
                  </a:lnTo>
                  <a:cubicBezTo>
                    <a:pt x="9339951" y="1446591"/>
                    <a:pt x="9339951" y="1433548"/>
                    <a:pt x="9339951" y="1421508"/>
                  </a:cubicBezTo>
                  <a:cubicBezTo>
                    <a:pt x="9342491" y="1415488"/>
                    <a:pt x="9345031" y="1409469"/>
                    <a:pt x="9346301" y="1402446"/>
                  </a:cubicBezTo>
                  <a:lnTo>
                    <a:pt x="9347571" y="1399436"/>
                  </a:lnTo>
                  <a:lnTo>
                    <a:pt x="9343761" y="1397429"/>
                  </a:lnTo>
                  <a:cubicBezTo>
                    <a:pt x="9343761" y="1396426"/>
                    <a:pt x="9341221" y="1392413"/>
                    <a:pt x="9339951" y="1374353"/>
                  </a:cubicBezTo>
                  <a:cubicBezTo>
                    <a:pt x="9339951" y="1350274"/>
                    <a:pt x="9337411" y="1331211"/>
                    <a:pt x="9333601" y="1299106"/>
                  </a:cubicBezTo>
                  <a:lnTo>
                    <a:pt x="9343761" y="1270010"/>
                  </a:lnTo>
                  <a:cubicBezTo>
                    <a:pt x="9347571" y="1258973"/>
                    <a:pt x="9347571" y="1255963"/>
                    <a:pt x="9347571" y="1250947"/>
                  </a:cubicBezTo>
                  <a:cubicBezTo>
                    <a:pt x="9347571" y="1246934"/>
                    <a:pt x="9347571" y="1240914"/>
                    <a:pt x="9351381" y="1223858"/>
                  </a:cubicBezTo>
                  <a:lnTo>
                    <a:pt x="9347571" y="1222854"/>
                  </a:lnTo>
                  <a:cubicBezTo>
                    <a:pt x="9346301" y="1216835"/>
                    <a:pt x="9346301" y="1193759"/>
                    <a:pt x="9346301" y="1178709"/>
                  </a:cubicBezTo>
                  <a:cubicBezTo>
                    <a:pt x="9346301" y="1148610"/>
                    <a:pt x="9346301" y="1137574"/>
                    <a:pt x="9343761" y="1134564"/>
                  </a:cubicBezTo>
                  <a:cubicBezTo>
                    <a:pt x="9346301" y="1120518"/>
                    <a:pt x="9347571" y="1107475"/>
                    <a:pt x="9347571" y="1093429"/>
                  </a:cubicBezTo>
                  <a:cubicBezTo>
                    <a:pt x="9347571" y="1077376"/>
                    <a:pt x="9347571" y="1060320"/>
                    <a:pt x="9352651" y="103925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486916"/>
                  </a:moveTo>
                  <a:cubicBezTo>
                    <a:pt x="38100" y="2483106"/>
                    <a:pt x="36830" y="2480566"/>
                    <a:pt x="36830" y="2478026"/>
                  </a:cubicBezTo>
                  <a:lnTo>
                    <a:pt x="38100" y="2478026"/>
                  </a:lnTo>
                  <a:lnTo>
                    <a:pt x="38100" y="2486916"/>
                  </a:lnTo>
                  <a:close/>
                  <a:moveTo>
                    <a:pt x="9277721" y="546100"/>
                  </a:moveTo>
                  <a:lnTo>
                    <a:pt x="9278991" y="577850"/>
                  </a:lnTo>
                  <a:lnTo>
                    <a:pt x="9270101" y="563880"/>
                  </a:lnTo>
                  <a:lnTo>
                    <a:pt x="9272641" y="591820"/>
                  </a:lnTo>
                  <a:cubicBezTo>
                    <a:pt x="9277721" y="647700"/>
                    <a:pt x="9276451" y="669290"/>
                    <a:pt x="9275181" y="718820"/>
                  </a:cubicBezTo>
                  <a:lnTo>
                    <a:pt x="9273911" y="741680"/>
                  </a:lnTo>
                  <a:lnTo>
                    <a:pt x="9271371" y="762000"/>
                  </a:lnTo>
                  <a:cubicBezTo>
                    <a:pt x="9268831" y="786130"/>
                    <a:pt x="9268831" y="817880"/>
                    <a:pt x="9270101" y="843280"/>
                  </a:cubicBezTo>
                  <a:lnTo>
                    <a:pt x="9266291" y="843280"/>
                  </a:lnTo>
                  <a:lnTo>
                    <a:pt x="9266291" y="879725"/>
                  </a:lnTo>
                  <a:lnTo>
                    <a:pt x="9270101" y="879725"/>
                  </a:lnTo>
                  <a:lnTo>
                    <a:pt x="9275181" y="935910"/>
                  </a:lnTo>
                  <a:lnTo>
                    <a:pt x="9270101" y="935910"/>
                  </a:lnTo>
                  <a:cubicBezTo>
                    <a:pt x="9270101" y="940927"/>
                    <a:pt x="9270101" y="944940"/>
                    <a:pt x="9271371" y="949956"/>
                  </a:cubicBezTo>
                  <a:lnTo>
                    <a:pt x="9262481" y="949956"/>
                  </a:lnTo>
                  <a:lnTo>
                    <a:pt x="9262481" y="951963"/>
                  </a:lnTo>
                  <a:lnTo>
                    <a:pt x="9267561" y="1032227"/>
                  </a:lnTo>
                  <a:cubicBezTo>
                    <a:pt x="9266291" y="1035237"/>
                    <a:pt x="9266291" y="1040254"/>
                    <a:pt x="9265021" y="1047277"/>
                  </a:cubicBezTo>
                  <a:cubicBezTo>
                    <a:pt x="9263751" y="1053297"/>
                    <a:pt x="9262481" y="1062326"/>
                    <a:pt x="9261211" y="1064333"/>
                  </a:cubicBezTo>
                  <a:lnTo>
                    <a:pt x="9259941" y="1064333"/>
                  </a:lnTo>
                  <a:cubicBezTo>
                    <a:pt x="9258671" y="1086405"/>
                    <a:pt x="9259941" y="1112491"/>
                    <a:pt x="9262481" y="1140584"/>
                  </a:cubicBezTo>
                  <a:cubicBezTo>
                    <a:pt x="9265021" y="1172689"/>
                    <a:pt x="9267561" y="1206802"/>
                    <a:pt x="9265021" y="1238907"/>
                  </a:cubicBezTo>
                  <a:lnTo>
                    <a:pt x="9265021" y="1240914"/>
                  </a:lnTo>
                  <a:cubicBezTo>
                    <a:pt x="9266291" y="1243924"/>
                    <a:pt x="9266291" y="1251950"/>
                    <a:pt x="9267561" y="1261983"/>
                  </a:cubicBezTo>
                  <a:cubicBezTo>
                    <a:pt x="9267561" y="1278036"/>
                    <a:pt x="9266291" y="1293086"/>
                    <a:pt x="9266291" y="1309138"/>
                  </a:cubicBezTo>
                  <a:cubicBezTo>
                    <a:pt x="9265021" y="1348267"/>
                    <a:pt x="9262481" y="1389403"/>
                    <a:pt x="9267561" y="1438564"/>
                  </a:cubicBezTo>
                  <a:lnTo>
                    <a:pt x="9258671" y="1477693"/>
                  </a:lnTo>
                  <a:lnTo>
                    <a:pt x="9258671" y="1478696"/>
                  </a:lnTo>
                  <a:cubicBezTo>
                    <a:pt x="9258671" y="1493746"/>
                    <a:pt x="9259941" y="1498762"/>
                    <a:pt x="9266291" y="1499766"/>
                  </a:cubicBezTo>
                  <a:cubicBezTo>
                    <a:pt x="9268831" y="1499766"/>
                    <a:pt x="9270101" y="1499766"/>
                    <a:pt x="9272641" y="1497759"/>
                  </a:cubicBezTo>
                  <a:cubicBezTo>
                    <a:pt x="9272641" y="1502776"/>
                    <a:pt x="9272641" y="1507792"/>
                    <a:pt x="9273911" y="1515818"/>
                  </a:cubicBezTo>
                  <a:cubicBezTo>
                    <a:pt x="9275181" y="1536888"/>
                    <a:pt x="9273911" y="1544914"/>
                    <a:pt x="9273911" y="1548927"/>
                  </a:cubicBezTo>
                  <a:cubicBezTo>
                    <a:pt x="9272641" y="1548927"/>
                    <a:pt x="9271371" y="1548927"/>
                    <a:pt x="9268831" y="1549931"/>
                  </a:cubicBezTo>
                  <a:cubicBezTo>
                    <a:pt x="9265021" y="1551937"/>
                    <a:pt x="9263751" y="1555951"/>
                    <a:pt x="9263751" y="1560967"/>
                  </a:cubicBezTo>
                  <a:lnTo>
                    <a:pt x="9265021" y="1567990"/>
                  </a:lnTo>
                  <a:cubicBezTo>
                    <a:pt x="9268831" y="1590063"/>
                    <a:pt x="9272641" y="1619159"/>
                    <a:pt x="9272641" y="1652268"/>
                  </a:cubicBezTo>
                  <a:lnTo>
                    <a:pt x="9271371" y="1652268"/>
                  </a:lnTo>
                  <a:lnTo>
                    <a:pt x="9271371" y="1647251"/>
                  </a:lnTo>
                  <a:cubicBezTo>
                    <a:pt x="9270101" y="1626182"/>
                    <a:pt x="9268831" y="1624175"/>
                    <a:pt x="9262481" y="1624175"/>
                  </a:cubicBezTo>
                  <a:cubicBezTo>
                    <a:pt x="9254861" y="1624175"/>
                    <a:pt x="9254861" y="1628188"/>
                    <a:pt x="9252321" y="1646248"/>
                  </a:cubicBezTo>
                  <a:lnTo>
                    <a:pt x="9251051" y="1649258"/>
                  </a:lnTo>
                  <a:lnTo>
                    <a:pt x="9254861" y="1651264"/>
                  </a:lnTo>
                  <a:cubicBezTo>
                    <a:pt x="9261211" y="1657284"/>
                    <a:pt x="9261211" y="1702433"/>
                    <a:pt x="9261211" y="1736545"/>
                  </a:cubicBezTo>
                  <a:cubicBezTo>
                    <a:pt x="9261211" y="1795740"/>
                    <a:pt x="9263751" y="1819819"/>
                    <a:pt x="9270101" y="1826842"/>
                  </a:cubicBezTo>
                  <a:lnTo>
                    <a:pt x="9268831" y="1835872"/>
                  </a:lnTo>
                  <a:lnTo>
                    <a:pt x="9266291" y="1835872"/>
                  </a:lnTo>
                  <a:cubicBezTo>
                    <a:pt x="9262481" y="1864967"/>
                    <a:pt x="9265021" y="1876004"/>
                    <a:pt x="9268831" y="1889047"/>
                  </a:cubicBezTo>
                  <a:cubicBezTo>
                    <a:pt x="9272641" y="1901086"/>
                    <a:pt x="9276451" y="1915133"/>
                    <a:pt x="9275181" y="1951251"/>
                  </a:cubicBezTo>
                  <a:cubicBezTo>
                    <a:pt x="9273911" y="1964294"/>
                    <a:pt x="9273911" y="1973324"/>
                    <a:pt x="9272641" y="1977337"/>
                  </a:cubicBezTo>
                  <a:lnTo>
                    <a:pt x="9268831" y="1977337"/>
                  </a:lnTo>
                  <a:lnTo>
                    <a:pt x="9272641" y="2033522"/>
                  </a:lnTo>
                  <a:lnTo>
                    <a:pt x="9272641" y="2036532"/>
                  </a:lnTo>
                  <a:lnTo>
                    <a:pt x="9270101" y="2036532"/>
                  </a:lnTo>
                  <a:lnTo>
                    <a:pt x="9271371" y="2097733"/>
                  </a:lnTo>
                  <a:lnTo>
                    <a:pt x="9266291" y="2090710"/>
                  </a:lnTo>
                  <a:lnTo>
                    <a:pt x="9271371" y="2115793"/>
                  </a:lnTo>
                  <a:cubicBezTo>
                    <a:pt x="9272641" y="2122816"/>
                    <a:pt x="9275181" y="2134855"/>
                    <a:pt x="9276451" y="2145892"/>
                  </a:cubicBezTo>
                  <a:lnTo>
                    <a:pt x="9272641" y="2156928"/>
                  </a:lnTo>
                  <a:cubicBezTo>
                    <a:pt x="9263751" y="2180004"/>
                    <a:pt x="9265021" y="2191040"/>
                    <a:pt x="9266291" y="2208096"/>
                  </a:cubicBezTo>
                  <a:cubicBezTo>
                    <a:pt x="9267561" y="2215119"/>
                    <a:pt x="9267561" y="2223146"/>
                    <a:pt x="9268831" y="2234182"/>
                  </a:cubicBezTo>
                  <a:lnTo>
                    <a:pt x="9263751" y="2248156"/>
                  </a:lnTo>
                  <a:cubicBezTo>
                    <a:pt x="9262481" y="2251966"/>
                    <a:pt x="9262481" y="2254506"/>
                    <a:pt x="9261211" y="2258316"/>
                  </a:cubicBezTo>
                  <a:lnTo>
                    <a:pt x="9268831" y="2258316"/>
                  </a:lnTo>
                  <a:lnTo>
                    <a:pt x="9268831" y="2268476"/>
                  </a:lnTo>
                  <a:lnTo>
                    <a:pt x="9263751" y="2268476"/>
                  </a:lnTo>
                  <a:cubicBezTo>
                    <a:pt x="9261211" y="2281176"/>
                    <a:pt x="9259941" y="2302766"/>
                    <a:pt x="9258671" y="2330706"/>
                  </a:cubicBezTo>
                  <a:cubicBezTo>
                    <a:pt x="9257401" y="2351026"/>
                    <a:pt x="9257401" y="2372616"/>
                    <a:pt x="9254861" y="2398016"/>
                  </a:cubicBezTo>
                  <a:lnTo>
                    <a:pt x="9267561" y="2399286"/>
                  </a:lnTo>
                  <a:cubicBezTo>
                    <a:pt x="9268831" y="2396746"/>
                    <a:pt x="9268831" y="2390396"/>
                    <a:pt x="9270101" y="2384046"/>
                  </a:cubicBezTo>
                  <a:lnTo>
                    <a:pt x="9273911" y="2384046"/>
                  </a:lnTo>
                  <a:cubicBezTo>
                    <a:pt x="9273911" y="2391666"/>
                    <a:pt x="9275181" y="2400556"/>
                    <a:pt x="9276451" y="2409446"/>
                  </a:cubicBezTo>
                  <a:cubicBezTo>
                    <a:pt x="9271371" y="2415796"/>
                    <a:pt x="9271371" y="2433576"/>
                    <a:pt x="9272641" y="2471676"/>
                  </a:cubicBezTo>
                  <a:lnTo>
                    <a:pt x="9272641" y="2481836"/>
                  </a:lnTo>
                  <a:lnTo>
                    <a:pt x="9263751" y="2479296"/>
                  </a:lnTo>
                  <a:lnTo>
                    <a:pt x="9263751" y="2489456"/>
                  </a:lnTo>
                  <a:cubicBezTo>
                    <a:pt x="9265021" y="2519936"/>
                    <a:pt x="9267561" y="2528826"/>
                    <a:pt x="9270101" y="2540256"/>
                  </a:cubicBezTo>
                  <a:cubicBezTo>
                    <a:pt x="9271371" y="2545336"/>
                    <a:pt x="9272641" y="2551686"/>
                    <a:pt x="9273911" y="2560576"/>
                  </a:cubicBezTo>
                  <a:cubicBezTo>
                    <a:pt x="9272641" y="2607566"/>
                    <a:pt x="9267561" y="2620266"/>
                    <a:pt x="9262481" y="2630426"/>
                  </a:cubicBezTo>
                  <a:lnTo>
                    <a:pt x="9261211" y="2632966"/>
                  </a:lnTo>
                  <a:lnTo>
                    <a:pt x="9261211" y="2635506"/>
                  </a:lnTo>
                  <a:cubicBezTo>
                    <a:pt x="9261211" y="2664716"/>
                    <a:pt x="9261211" y="2668526"/>
                    <a:pt x="9267561" y="2669796"/>
                  </a:cubicBezTo>
                  <a:cubicBezTo>
                    <a:pt x="9270101" y="2669796"/>
                    <a:pt x="9271371" y="2669796"/>
                    <a:pt x="9272641" y="2668526"/>
                  </a:cubicBezTo>
                  <a:lnTo>
                    <a:pt x="9272641" y="2676146"/>
                  </a:lnTo>
                  <a:cubicBezTo>
                    <a:pt x="9270101" y="2742186"/>
                    <a:pt x="9272641" y="2790446"/>
                    <a:pt x="9276451" y="2864106"/>
                  </a:cubicBezTo>
                  <a:lnTo>
                    <a:pt x="9277721" y="2876806"/>
                  </a:lnTo>
                  <a:cubicBezTo>
                    <a:pt x="9271371" y="2876806"/>
                    <a:pt x="9271371" y="2883156"/>
                    <a:pt x="9270101" y="2885696"/>
                  </a:cubicBezTo>
                  <a:lnTo>
                    <a:pt x="9270101" y="2886966"/>
                  </a:lnTo>
                  <a:lnTo>
                    <a:pt x="9273911" y="2912366"/>
                  </a:lnTo>
                  <a:lnTo>
                    <a:pt x="9271371" y="2908556"/>
                  </a:lnTo>
                  <a:lnTo>
                    <a:pt x="9272641" y="2936496"/>
                  </a:lnTo>
                  <a:cubicBezTo>
                    <a:pt x="9273911" y="2953006"/>
                    <a:pt x="9275181" y="2956816"/>
                    <a:pt x="9277721" y="2960626"/>
                  </a:cubicBezTo>
                  <a:cubicBezTo>
                    <a:pt x="9278991" y="2963166"/>
                    <a:pt x="9281531" y="2965706"/>
                    <a:pt x="9282801" y="2996186"/>
                  </a:cubicBezTo>
                  <a:lnTo>
                    <a:pt x="9282801" y="2998726"/>
                  </a:lnTo>
                  <a:cubicBezTo>
                    <a:pt x="9285341" y="3005076"/>
                    <a:pt x="9284071" y="3020316"/>
                    <a:pt x="9282801" y="3030476"/>
                  </a:cubicBezTo>
                  <a:lnTo>
                    <a:pt x="9268831" y="3029206"/>
                  </a:lnTo>
                  <a:lnTo>
                    <a:pt x="9243431" y="3026666"/>
                  </a:lnTo>
                  <a:cubicBezTo>
                    <a:pt x="9223111" y="3025396"/>
                    <a:pt x="9204061" y="3026666"/>
                    <a:pt x="9188821" y="3027936"/>
                  </a:cubicBezTo>
                  <a:lnTo>
                    <a:pt x="9188821" y="3024126"/>
                  </a:lnTo>
                  <a:lnTo>
                    <a:pt x="9183741" y="3021586"/>
                  </a:lnTo>
                  <a:lnTo>
                    <a:pt x="9136751" y="3025396"/>
                  </a:lnTo>
                  <a:cubicBezTo>
                    <a:pt x="9092301" y="3027936"/>
                    <a:pt x="9084681" y="3029206"/>
                    <a:pt x="9038961" y="3034286"/>
                  </a:cubicBezTo>
                  <a:cubicBezTo>
                    <a:pt x="9012291" y="3031746"/>
                    <a:pt x="8985621" y="3030476"/>
                    <a:pt x="8958951" y="3030476"/>
                  </a:cubicBezTo>
                  <a:lnTo>
                    <a:pt x="8944981" y="3030476"/>
                  </a:lnTo>
                  <a:cubicBezTo>
                    <a:pt x="8934821" y="3029206"/>
                    <a:pt x="8922121" y="3027936"/>
                    <a:pt x="8905611" y="3027936"/>
                  </a:cubicBezTo>
                  <a:lnTo>
                    <a:pt x="8905611" y="3030476"/>
                  </a:lnTo>
                  <a:lnTo>
                    <a:pt x="8903071" y="3030476"/>
                  </a:lnTo>
                  <a:cubicBezTo>
                    <a:pt x="8901801" y="3029206"/>
                    <a:pt x="8900531" y="3029206"/>
                    <a:pt x="8899261" y="3027936"/>
                  </a:cubicBezTo>
                  <a:lnTo>
                    <a:pt x="8896721" y="3027936"/>
                  </a:lnTo>
                  <a:cubicBezTo>
                    <a:pt x="8885291" y="3030476"/>
                    <a:pt x="8872591" y="3031746"/>
                    <a:pt x="8857351" y="3033016"/>
                  </a:cubicBezTo>
                  <a:lnTo>
                    <a:pt x="8839571" y="3025396"/>
                  </a:lnTo>
                  <a:lnTo>
                    <a:pt x="8833221" y="3030476"/>
                  </a:lnTo>
                  <a:lnTo>
                    <a:pt x="8717651" y="3025396"/>
                  </a:lnTo>
                  <a:cubicBezTo>
                    <a:pt x="8699871" y="3027936"/>
                    <a:pt x="8682091" y="3029206"/>
                    <a:pt x="8665581" y="3031746"/>
                  </a:cubicBezTo>
                  <a:cubicBezTo>
                    <a:pt x="8640181" y="3031746"/>
                    <a:pt x="8616051" y="3030476"/>
                    <a:pt x="8590651" y="3030476"/>
                  </a:cubicBezTo>
                  <a:lnTo>
                    <a:pt x="8590651" y="3025396"/>
                  </a:lnTo>
                  <a:lnTo>
                    <a:pt x="8539851" y="3029206"/>
                  </a:lnTo>
                  <a:cubicBezTo>
                    <a:pt x="8530961" y="3029206"/>
                    <a:pt x="8523341" y="3029206"/>
                    <a:pt x="8513181" y="3027936"/>
                  </a:cubicBezTo>
                  <a:lnTo>
                    <a:pt x="8513181" y="3026666"/>
                  </a:lnTo>
                  <a:cubicBezTo>
                    <a:pt x="8425033" y="3022856"/>
                    <a:pt x="8269953" y="3021586"/>
                    <a:pt x="8087181" y="3021586"/>
                  </a:cubicBezTo>
                  <a:lnTo>
                    <a:pt x="7959793" y="3021586"/>
                  </a:lnTo>
                  <a:lnTo>
                    <a:pt x="8009640" y="3026666"/>
                  </a:lnTo>
                  <a:cubicBezTo>
                    <a:pt x="7976409" y="3026666"/>
                    <a:pt x="7954254" y="3025396"/>
                    <a:pt x="7926561" y="3025396"/>
                  </a:cubicBezTo>
                  <a:cubicBezTo>
                    <a:pt x="7909947" y="3025396"/>
                    <a:pt x="7893331" y="3024126"/>
                    <a:pt x="7876715" y="3024126"/>
                  </a:cubicBezTo>
                  <a:lnTo>
                    <a:pt x="7865638" y="3024126"/>
                  </a:lnTo>
                  <a:cubicBezTo>
                    <a:pt x="7849022" y="3025396"/>
                    <a:pt x="7826868" y="3026666"/>
                    <a:pt x="7815790" y="3029206"/>
                  </a:cubicBezTo>
                  <a:lnTo>
                    <a:pt x="7815790" y="3027936"/>
                  </a:lnTo>
                  <a:cubicBezTo>
                    <a:pt x="7688404" y="3024126"/>
                    <a:pt x="7599786" y="3025396"/>
                    <a:pt x="7527785" y="3029206"/>
                  </a:cubicBezTo>
                  <a:lnTo>
                    <a:pt x="7516707" y="3029206"/>
                  </a:lnTo>
                  <a:cubicBezTo>
                    <a:pt x="7250856" y="3029206"/>
                    <a:pt x="6951773" y="3029206"/>
                    <a:pt x="6885310" y="3021586"/>
                  </a:cubicBezTo>
                  <a:lnTo>
                    <a:pt x="6874232" y="3021586"/>
                  </a:lnTo>
                  <a:cubicBezTo>
                    <a:pt x="6780077" y="3021586"/>
                    <a:pt x="6752384" y="3021586"/>
                    <a:pt x="6746846" y="3027936"/>
                  </a:cubicBezTo>
                  <a:lnTo>
                    <a:pt x="6702537" y="3027936"/>
                  </a:lnTo>
                  <a:lnTo>
                    <a:pt x="6630536" y="3024126"/>
                  </a:lnTo>
                  <a:lnTo>
                    <a:pt x="6564073" y="3029206"/>
                  </a:lnTo>
                  <a:cubicBezTo>
                    <a:pt x="6530841" y="3029206"/>
                    <a:pt x="6497610" y="3029206"/>
                    <a:pt x="6475456" y="3027936"/>
                  </a:cubicBezTo>
                  <a:lnTo>
                    <a:pt x="6475456" y="3019046"/>
                  </a:lnTo>
                  <a:cubicBezTo>
                    <a:pt x="6336991" y="3016506"/>
                    <a:pt x="6132064" y="3017776"/>
                    <a:pt x="5982523" y="3019046"/>
                  </a:cubicBezTo>
                  <a:cubicBezTo>
                    <a:pt x="5916060" y="3019046"/>
                    <a:pt x="5855135" y="3020316"/>
                    <a:pt x="5821904" y="3020316"/>
                  </a:cubicBezTo>
                  <a:lnTo>
                    <a:pt x="5821904" y="3022856"/>
                  </a:lnTo>
                  <a:lnTo>
                    <a:pt x="5367741" y="3022856"/>
                  </a:lnTo>
                  <a:lnTo>
                    <a:pt x="5367741" y="3020316"/>
                  </a:lnTo>
                  <a:cubicBezTo>
                    <a:pt x="5351126" y="3021586"/>
                    <a:pt x="5334510" y="3021586"/>
                    <a:pt x="5323433" y="3022856"/>
                  </a:cubicBezTo>
                  <a:lnTo>
                    <a:pt x="5173891" y="3022856"/>
                  </a:lnTo>
                  <a:cubicBezTo>
                    <a:pt x="4780652" y="3022856"/>
                    <a:pt x="4370798" y="3022856"/>
                    <a:pt x="4010791" y="3026666"/>
                  </a:cubicBezTo>
                  <a:lnTo>
                    <a:pt x="3988636" y="3026666"/>
                  </a:lnTo>
                  <a:cubicBezTo>
                    <a:pt x="3949866" y="3026666"/>
                    <a:pt x="3916635" y="3027936"/>
                    <a:pt x="3877865" y="3027936"/>
                  </a:cubicBezTo>
                  <a:lnTo>
                    <a:pt x="3689553" y="3030476"/>
                  </a:lnTo>
                  <a:lnTo>
                    <a:pt x="3728323" y="3033016"/>
                  </a:lnTo>
                  <a:lnTo>
                    <a:pt x="3645245" y="3033016"/>
                  </a:lnTo>
                  <a:cubicBezTo>
                    <a:pt x="3617552" y="3029206"/>
                    <a:pt x="3567705" y="3026666"/>
                    <a:pt x="3534473" y="3024126"/>
                  </a:cubicBezTo>
                  <a:lnTo>
                    <a:pt x="3528935" y="3030476"/>
                  </a:lnTo>
                  <a:lnTo>
                    <a:pt x="3523396" y="3025396"/>
                  </a:lnTo>
                  <a:cubicBezTo>
                    <a:pt x="3506780" y="3026666"/>
                    <a:pt x="3401548" y="3025396"/>
                    <a:pt x="3312930" y="3025396"/>
                  </a:cubicBezTo>
                  <a:lnTo>
                    <a:pt x="3058156" y="3025396"/>
                  </a:lnTo>
                  <a:lnTo>
                    <a:pt x="3058156" y="3029206"/>
                  </a:lnTo>
                  <a:cubicBezTo>
                    <a:pt x="3036002" y="3029206"/>
                    <a:pt x="3019386" y="3029206"/>
                    <a:pt x="2997232" y="3030476"/>
                  </a:cubicBezTo>
                  <a:lnTo>
                    <a:pt x="2991693" y="3030476"/>
                  </a:lnTo>
                  <a:cubicBezTo>
                    <a:pt x="2930769" y="3031746"/>
                    <a:pt x="2864306" y="3033016"/>
                    <a:pt x="2786766" y="3034286"/>
                  </a:cubicBezTo>
                  <a:cubicBezTo>
                    <a:pt x="2792305" y="3033016"/>
                    <a:pt x="2792305" y="3031746"/>
                    <a:pt x="2797843" y="3030476"/>
                  </a:cubicBezTo>
                  <a:cubicBezTo>
                    <a:pt x="2803382" y="3024126"/>
                    <a:pt x="2770150" y="3020316"/>
                    <a:pt x="2753534" y="3019046"/>
                  </a:cubicBezTo>
                  <a:lnTo>
                    <a:pt x="2742457" y="3019046"/>
                  </a:lnTo>
                  <a:cubicBezTo>
                    <a:pt x="2592916" y="3017776"/>
                    <a:pt x="2565223" y="3019046"/>
                    <a:pt x="2543069" y="3022856"/>
                  </a:cubicBezTo>
                  <a:cubicBezTo>
                    <a:pt x="2537530" y="3024126"/>
                    <a:pt x="2520914" y="3025396"/>
                    <a:pt x="2399066" y="3024126"/>
                  </a:cubicBezTo>
                  <a:lnTo>
                    <a:pt x="2387989" y="3024126"/>
                  </a:lnTo>
                  <a:cubicBezTo>
                    <a:pt x="2371373" y="3025396"/>
                    <a:pt x="2360296" y="3026666"/>
                    <a:pt x="2354757" y="3027936"/>
                  </a:cubicBezTo>
                  <a:cubicBezTo>
                    <a:pt x="2210754" y="3029206"/>
                    <a:pt x="2160907" y="3030476"/>
                    <a:pt x="2122137" y="3031746"/>
                  </a:cubicBezTo>
                  <a:lnTo>
                    <a:pt x="1983673" y="3029206"/>
                  </a:lnTo>
                  <a:cubicBezTo>
                    <a:pt x="1933826" y="3027936"/>
                    <a:pt x="1906133" y="3027936"/>
                    <a:pt x="1889517" y="3026666"/>
                  </a:cubicBezTo>
                  <a:lnTo>
                    <a:pt x="1889517" y="3017776"/>
                  </a:lnTo>
                  <a:lnTo>
                    <a:pt x="1230427" y="3015236"/>
                  </a:lnTo>
                  <a:lnTo>
                    <a:pt x="1247043" y="3020316"/>
                  </a:lnTo>
                  <a:cubicBezTo>
                    <a:pt x="1202734" y="3021586"/>
                    <a:pt x="1114117" y="3024126"/>
                    <a:pt x="1053192" y="3024126"/>
                  </a:cubicBezTo>
                  <a:cubicBezTo>
                    <a:pt x="1025500" y="3024126"/>
                    <a:pt x="997807" y="3025396"/>
                    <a:pt x="975652" y="3025396"/>
                  </a:cubicBezTo>
                  <a:lnTo>
                    <a:pt x="840740" y="3025396"/>
                  </a:lnTo>
                  <a:lnTo>
                    <a:pt x="840740" y="3021586"/>
                  </a:lnTo>
                  <a:lnTo>
                    <a:pt x="836930" y="3022856"/>
                  </a:lnTo>
                  <a:cubicBezTo>
                    <a:pt x="830580" y="3024126"/>
                    <a:pt x="805180" y="3025396"/>
                    <a:pt x="778510" y="3026666"/>
                  </a:cubicBezTo>
                  <a:lnTo>
                    <a:pt x="778510" y="3021586"/>
                  </a:lnTo>
                  <a:cubicBezTo>
                    <a:pt x="754380" y="3020316"/>
                    <a:pt x="734060" y="3021586"/>
                    <a:pt x="713740" y="3024126"/>
                  </a:cubicBezTo>
                  <a:cubicBezTo>
                    <a:pt x="687070" y="3026666"/>
                    <a:pt x="660400" y="3029206"/>
                    <a:pt x="623570" y="3024126"/>
                  </a:cubicBezTo>
                  <a:cubicBezTo>
                    <a:pt x="614680" y="3024126"/>
                    <a:pt x="601980" y="3021586"/>
                    <a:pt x="589280" y="3020316"/>
                  </a:cubicBezTo>
                  <a:cubicBezTo>
                    <a:pt x="561340" y="3016506"/>
                    <a:pt x="551180" y="3015236"/>
                    <a:pt x="546100" y="3020316"/>
                  </a:cubicBezTo>
                  <a:lnTo>
                    <a:pt x="544830" y="3021586"/>
                  </a:lnTo>
                  <a:cubicBezTo>
                    <a:pt x="537210" y="3021586"/>
                    <a:pt x="529590" y="3021586"/>
                    <a:pt x="520700" y="3022856"/>
                  </a:cubicBezTo>
                  <a:cubicBezTo>
                    <a:pt x="497840" y="3024126"/>
                    <a:pt x="474980" y="3025396"/>
                    <a:pt x="448310" y="3021586"/>
                  </a:cubicBezTo>
                  <a:lnTo>
                    <a:pt x="445770" y="3021586"/>
                  </a:lnTo>
                  <a:cubicBezTo>
                    <a:pt x="444500" y="3021586"/>
                    <a:pt x="443230" y="3021586"/>
                    <a:pt x="443230" y="3022856"/>
                  </a:cubicBezTo>
                  <a:lnTo>
                    <a:pt x="429260" y="3020316"/>
                  </a:lnTo>
                  <a:cubicBezTo>
                    <a:pt x="416560" y="3017776"/>
                    <a:pt x="393700" y="3019046"/>
                    <a:pt x="373380" y="3020316"/>
                  </a:cubicBezTo>
                  <a:cubicBezTo>
                    <a:pt x="363220" y="3020316"/>
                    <a:pt x="351790" y="3021586"/>
                    <a:pt x="346710" y="3021586"/>
                  </a:cubicBezTo>
                  <a:lnTo>
                    <a:pt x="345440" y="3016506"/>
                  </a:lnTo>
                  <a:cubicBezTo>
                    <a:pt x="323850" y="3022856"/>
                    <a:pt x="297180" y="3022856"/>
                    <a:pt x="266700" y="3021586"/>
                  </a:cubicBezTo>
                  <a:cubicBezTo>
                    <a:pt x="242570" y="3020316"/>
                    <a:pt x="214630" y="3020316"/>
                    <a:pt x="185420" y="3022856"/>
                  </a:cubicBezTo>
                  <a:lnTo>
                    <a:pt x="189230" y="3017776"/>
                  </a:lnTo>
                  <a:lnTo>
                    <a:pt x="166370" y="3020316"/>
                  </a:lnTo>
                  <a:cubicBezTo>
                    <a:pt x="163830" y="3020316"/>
                    <a:pt x="161290" y="3020316"/>
                    <a:pt x="157480" y="3021586"/>
                  </a:cubicBezTo>
                  <a:lnTo>
                    <a:pt x="156210" y="3015236"/>
                  </a:lnTo>
                  <a:cubicBezTo>
                    <a:pt x="139700" y="3016506"/>
                    <a:pt x="123190" y="3017776"/>
                    <a:pt x="101600" y="3016506"/>
                  </a:cubicBezTo>
                  <a:lnTo>
                    <a:pt x="97790" y="3016506"/>
                  </a:lnTo>
                  <a:lnTo>
                    <a:pt x="87630" y="3015236"/>
                  </a:lnTo>
                  <a:lnTo>
                    <a:pt x="87630" y="2994916"/>
                  </a:lnTo>
                  <a:lnTo>
                    <a:pt x="74930" y="2994916"/>
                  </a:lnTo>
                  <a:lnTo>
                    <a:pt x="74930" y="2988566"/>
                  </a:lnTo>
                  <a:cubicBezTo>
                    <a:pt x="76200" y="2974596"/>
                    <a:pt x="77470" y="2965706"/>
                    <a:pt x="80010" y="2955546"/>
                  </a:cubicBezTo>
                  <a:lnTo>
                    <a:pt x="80010" y="2953006"/>
                  </a:lnTo>
                  <a:cubicBezTo>
                    <a:pt x="85090" y="2928876"/>
                    <a:pt x="88900" y="2902206"/>
                    <a:pt x="87630" y="2832356"/>
                  </a:cubicBezTo>
                  <a:lnTo>
                    <a:pt x="83820" y="2832356"/>
                  </a:lnTo>
                  <a:cubicBezTo>
                    <a:pt x="85090" y="2810766"/>
                    <a:pt x="86360" y="2792986"/>
                    <a:pt x="88900" y="2782826"/>
                  </a:cubicBezTo>
                  <a:cubicBezTo>
                    <a:pt x="88900" y="2734566"/>
                    <a:pt x="87630" y="2732026"/>
                    <a:pt x="81280" y="2732026"/>
                  </a:cubicBezTo>
                  <a:cubicBezTo>
                    <a:pt x="81280" y="2719326"/>
                    <a:pt x="80010" y="2709166"/>
                    <a:pt x="77470" y="2696466"/>
                  </a:cubicBezTo>
                  <a:cubicBezTo>
                    <a:pt x="76200" y="2686306"/>
                    <a:pt x="73660" y="2674876"/>
                    <a:pt x="73660" y="2660906"/>
                  </a:cubicBezTo>
                  <a:lnTo>
                    <a:pt x="78740" y="2660906"/>
                  </a:lnTo>
                  <a:lnTo>
                    <a:pt x="78740" y="2654556"/>
                  </a:lnTo>
                  <a:cubicBezTo>
                    <a:pt x="81280" y="2591056"/>
                    <a:pt x="77470" y="2583436"/>
                    <a:pt x="73660" y="2575816"/>
                  </a:cubicBezTo>
                  <a:cubicBezTo>
                    <a:pt x="72390" y="2573276"/>
                    <a:pt x="71120" y="2569466"/>
                    <a:pt x="69850" y="2559306"/>
                  </a:cubicBezTo>
                  <a:lnTo>
                    <a:pt x="78740" y="2558036"/>
                  </a:lnTo>
                  <a:lnTo>
                    <a:pt x="77470" y="2526286"/>
                  </a:lnTo>
                  <a:lnTo>
                    <a:pt x="86360" y="2540256"/>
                  </a:lnTo>
                  <a:lnTo>
                    <a:pt x="83820" y="2512316"/>
                  </a:lnTo>
                  <a:cubicBezTo>
                    <a:pt x="78740" y="2456436"/>
                    <a:pt x="80010" y="2434846"/>
                    <a:pt x="81280" y="2385316"/>
                  </a:cubicBezTo>
                  <a:lnTo>
                    <a:pt x="82550" y="2362456"/>
                  </a:lnTo>
                  <a:lnTo>
                    <a:pt x="85090" y="2342136"/>
                  </a:lnTo>
                  <a:cubicBezTo>
                    <a:pt x="87630" y="2318006"/>
                    <a:pt x="87630" y="2287526"/>
                    <a:pt x="86360" y="2262126"/>
                  </a:cubicBezTo>
                  <a:lnTo>
                    <a:pt x="88900" y="2262126"/>
                  </a:lnTo>
                  <a:cubicBezTo>
                    <a:pt x="87630" y="2255776"/>
                    <a:pt x="87630" y="2250696"/>
                    <a:pt x="87630" y="2245616"/>
                  </a:cubicBezTo>
                  <a:lnTo>
                    <a:pt x="87630" y="2224149"/>
                  </a:lnTo>
                  <a:lnTo>
                    <a:pt x="83820" y="2224149"/>
                  </a:lnTo>
                  <a:lnTo>
                    <a:pt x="78740" y="2167964"/>
                  </a:lnTo>
                  <a:lnTo>
                    <a:pt x="83820" y="2167964"/>
                  </a:lnTo>
                  <a:cubicBezTo>
                    <a:pt x="83820" y="2162948"/>
                    <a:pt x="83820" y="2158935"/>
                    <a:pt x="82550" y="2153918"/>
                  </a:cubicBezTo>
                  <a:lnTo>
                    <a:pt x="91440" y="2153918"/>
                  </a:lnTo>
                  <a:lnTo>
                    <a:pt x="91440" y="2151912"/>
                  </a:lnTo>
                  <a:lnTo>
                    <a:pt x="86360" y="2071648"/>
                  </a:lnTo>
                  <a:cubicBezTo>
                    <a:pt x="87630" y="2068638"/>
                    <a:pt x="87630" y="2063621"/>
                    <a:pt x="88900" y="2056598"/>
                  </a:cubicBezTo>
                  <a:cubicBezTo>
                    <a:pt x="90170" y="2050578"/>
                    <a:pt x="91440" y="2041548"/>
                    <a:pt x="92710" y="2039542"/>
                  </a:cubicBezTo>
                  <a:lnTo>
                    <a:pt x="93980" y="2039542"/>
                  </a:lnTo>
                  <a:cubicBezTo>
                    <a:pt x="95250" y="2017469"/>
                    <a:pt x="92710" y="1991384"/>
                    <a:pt x="91440" y="1963291"/>
                  </a:cubicBezTo>
                  <a:cubicBezTo>
                    <a:pt x="88900" y="1931185"/>
                    <a:pt x="86360" y="1897073"/>
                    <a:pt x="88900" y="1863964"/>
                  </a:cubicBezTo>
                  <a:lnTo>
                    <a:pt x="88900" y="1861958"/>
                  </a:lnTo>
                  <a:cubicBezTo>
                    <a:pt x="87630" y="1858948"/>
                    <a:pt x="87630" y="1850921"/>
                    <a:pt x="86360" y="1840888"/>
                  </a:cubicBezTo>
                  <a:cubicBezTo>
                    <a:pt x="86360" y="1824835"/>
                    <a:pt x="87630" y="1809786"/>
                    <a:pt x="87630" y="1793733"/>
                  </a:cubicBezTo>
                  <a:cubicBezTo>
                    <a:pt x="88900" y="1754604"/>
                    <a:pt x="91440" y="1713469"/>
                    <a:pt x="86360" y="1663304"/>
                  </a:cubicBezTo>
                  <a:lnTo>
                    <a:pt x="95250" y="1624175"/>
                  </a:lnTo>
                  <a:lnTo>
                    <a:pt x="95250" y="1623172"/>
                  </a:lnTo>
                  <a:cubicBezTo>
                    <a:pt x="95250" y="1608122"/>
                    <a:pt x="93980" y="1603106"/>
                    <a:pt x="87630" y="1602102"/>
                  </a:cubicBezTo>
                  <a:cubicBezTo>
                    <a:pt x="85090" y="1602102"/>
                    <a:pt x="83820" y="1602102"/>
                    <a:pt x="81280" y="1604109"/>
                  </a:cubicBezTo>
                  <a:cubicBezTo>
                    <a:pt x="81280" y="1599092"/>
                    <a:pt x="81280" y="1594076"/>
                    <a:pt x="80010" y="1586050"/>
                  </a:cubicBezTo>
                  <a:cubicBezTo>
                    <a:pt x="78740" y="1564980"/>
                    <a:pt x="80010" y="1556954"/>
                    <a:pt x="80010" y="1552941"/>
                  </a:cubicBezTo>
                  <a:cubicBezTo>
                    <a:pt x="81280" y="1552941"/>
                    <a:pt x="82550" y="1552941"/>
                    <a:pt x="85090" y="1551937"/>
                  </a:cubicBezTo>
                  <a:cubicBezTo>
                    <a:pt x="88900" y="1549931"/>
                    <a:pt x="90170" y="1545917"/>
                    <a:pt x="90170" y="1540901"/>
                  </a:cubicBezTo>
                  <a:lnTo>
                    <a:pt x="90170" y="1539898"/>
                  </a:lnTo>
                  <a:lnTo>
                    <a:pt x="88900" y="1534881"/>
                  </a:lnTo>
                  <a:cubicBezTo>
                    <a:pt x="85090" y="1512809"/>
                    <a:pt x="81280" y="1483713"/>
                    <a:pt x="81280" y="1450604"/>
                  </a:cubicBezTo>
                  <a:lnTo>
                    <a:pt x="82550" y="1450604"/>
                  </a:lnTo>
                  <a:lnTo>
                    <a:pt x="82550" y="1455620"/>
                  </a:lnTo>
                  <a:cubicBezTo>
                    <a:pt x="83820" y="1476690"/>
                    <a:pt x="85090" y="1478696"/>
                    <a:pt x="91440" y="1478696"/>
                  </a:cubicBezTo>
                  <a:cubicBezTo>
                    <a:pt x="99060" y="1478696"/>
                    <a:pt x="99060" y="1474683"/>
                    <a:pt x="101600" y="1456624"/>
                  </a:cubicBezTo>
                  <a:lnTo>
                    <a:pt x="102870" y="1453614"/>
                  </a:lnTo>
                  <a:lnTo>
                    <a:pt x="99060" y="1451607"/>
                  </a:lnTo>
                  <a:cubicBezTo>
                    <a:pt x="92710" y="1445587"/>
                    <a:pt x="92710" y="1400439"/>
                    <a:pt x="92710" y="1366327"/>
                  </a:cubicBezTo>
                  <a:cubicBezTo>
                    <a:pt x="92710" y="1307132"/>
                    <a:pt x="90170" y="1283053"/>
                    <a:pt x="83820" y="1276029"/>
                  </a:cubicBezTo>
                  <a:lnTo>
                    <a:pt x="85090" y="1267000"/>
                  </a:lnTo>
                  <a:lnTo>
                    <a:pt x="87630" y="1267000"/>
                  </a:lnTo>
                  <a:cubicBezTo>
                    <a:pt x="91440" y="1237904"/>
                    <a:pt x="88900" y="1226868"/>
                    <a:pt x="85090" y="1213825"/>
                  </a:cubicBezTo>
                  <a:cubicBezTo>
                    <a:pt x="81280" y="1201785"/>
                    <a:pt x="77470" y="1187739"/>
                    <a:pt x="78740" y="1151620"/>
                  </a:cubicBezTo>
                  <a:cubicBezTo>
                    <a:pt x="80010" y="1138577"/>
                    <a:pt x="80010" y="1129547"/>
                    <a:pt x="81280" y="1125534"/>
                  </a:cubicBezTo>
                  <a:lnTo>
                    <a:pt x="85090" y="1125534"/>
                  </a:lnTo>
                  <a:lnTo>
                    <a:pt x="81280" y="1069349"/>
                  </a:lnTo>
                  <a:lnTo>
                    <a:pt x="81280" y="1066339"/>
                  </a:lnTo>
                  <a:lnTo>
                    <a:pt x="83820" y="1066339"/>
                  </a:lnTo>
                  <a:lnTo>
                    <a:pt x="82550" y="1005138"/>
                  </a:lnTo>
                  <a:lnTo>
                    <a:pt x="87630" y="1012161"/>
                  </a:lnTo>
                  <a:lnTo>
                    <a:pt x="82550" y="987079"/>
                  </a:lnTo>
                  <a:cubicBezTo>
                    <a:pt x="81280" y="980056"/>
                    <a:pt x="78740" y="969019"/>
                    <a:pt x="77470" y="956980"/>
                  </a:cubicBezTo>
                  <a:lnTo>
                    <a:pt x="81280" y="945943"/>
                  </a:lnTo>
                  <a:cubicBezTo>
                    <a:pt x="90170" y="922867"/>
                    <a:pt x="88900" y="911831"/>
                    <a:pt x="87630" y="894775"/>
                  </a:cubicBezTo>
                  <a:cubicBezTo>
                    <a:pt x="86360" y="887752"/>
                    <a:pt x="86360" y="879725"/>
                    <a:pt x="85090" y="868689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925804" y="83820"/>
                    <a:pt x="1080885" y="85090"/>
                    <a:pt x="1263658" y="85090"/>
                  </a:cubicBezTo>
                  <a:lnTo>
                    <a:pt x="1391045" y="85090"/>
                  </a:lnTo>
                  <a:lnTo>
                    <a:pt x="1341198" y="80010"/>
                  </a:lnTo>
                  <a:cubicBezTo>
                    <a:pt x="1374429" y="80010"/>
                    <a:pt x="1396583" y="81280"/>
                    <a:pt x="1424276" y="81280"/>
                  </a:cubicBezTo>
                  <a:cubicBezTo>
                    <a:pt x="1440892" y="81280"/>
                    <a:pt x="1457508" y="82550"/>
                    <a:pt x="1474123" y="82550"/>
                  </a:cubicBezTo>
                  <a:lnTo>
                    <a:pt x="1485201" y="82550"/>
                  </a:lnTo>
                  <a:cubicBezTo>
                    <a:pt x="1501816" y="81280"/>
                    <a:pt x="1523970" y="80010"/>
                    <a:pt x="1535047" y="77470"/>
                  </a:cubicBezTo>
                  <a:lnTo>
                    <a:pt x="1535047" y="78740"/>
                  </a:lnTo>
                  <a:cubicBezTo>
                    <a:pt x="1662435" y="83820"/>
                    <a:pt x="1751052" y="82550"/>
                    <a:pt x="1823053" y="78740"/>
                  </a:cubicBezTo>
                  <a:lnTo>
                    <a:pt x="1834130" y="78740"/>
                  </a:lnTo>
                  <a:cubicBezTo>
                    <a:pt x="2099982" y="78740"/>
                    <a:pt x="2399065" y="78740"/>
                    <a:pt x="2465528" y="86360"/>
                  </a:cubicBezTo>
                  <a:lnTo>
                    <a:pt x="2476605" y="86360"/>
                  </a:lnTo>
                  <a:cubicBezTo>
                    <a:pt x="2576299" y="86360"/>
                    <a:pt x="2598454" y="86360"/>
                    <a:pt x="2603992" y="80010"/>
                  </a:cubicBezTo>
                  <a:lnTo>
                    <a:pt x="2648301" y="80010"/>
                  </a:lnTo>
                  <a:lnTo>
                    <a:pt x="2720302" y="83820"/>
                  </a:lnTo>
                  <a:lnTo>
                    <a:pt x="2786765" y="78740"/>
                  </a:lnTo>
                  <a:cubicBezTo>
                    <a:pt x="2819997" y="78740"/>
                    <a:pt x="2853228" y="78740"/>
                    <a:pt x="2875382" y="80010"/>
                  </a:cubicBezTo>
                  <a:lnTo>
                    <a:pt x="2875382" y="88900"/>
                  </a:lnTo>
                  <a:cubicBezTo>
                    <a:pt x="3013847" y="91440"/>
                    <a:pt x="3218774" y="90170"/>
                    <a:pt x="3368315" y="88900"/>
                  </a:cubicBezTo>
                  <a:cubicBezTo>
                    <a:pt x="3434778" y="88900"/>
                    <a:pt x="3495703" y="87630"/>
                    <a:pt x="3528934" y="87630"/>
                  </a:cubicBezTo>
                  <a:lnTo>
                    <a:pt x="3528934" y="85090"/>
                  </a:lnTo>
                  <a:lnTo>
                    <a:pt x="3983097" y="85090"/>
                  </a:lnTo>
                  <a:lnTo>
                    <a:pt x="3983097" y="87630"/>
                  </a:lnTo>
                  <a:cubicBezTo>
                    <a:pt x="3999712" y="86360"/>
                    <a:pt x="4016328" y="86360"/>
                    <a:pt x="4027405" y="85090"/>
                  </a:cubicBezTo>
                  <a:lnTo>
                    <a:pt x="4176947" y="85090"/>
                  </a:lnTo>
                  <a:cubicBezTo>
                    <a:pt x="4570186" y="85090"/>
                    <a:pt x="4980040" y="85090"/>
                    <a:pt x="5340047" y="81280"/>
                  </a:cubicBezTo>
                  <a:lnTo>
                    <a:pt x="5362202" y="81280"/>
                  </a:lnTo>
                  <a:cubicBezTo>
                    <a:pt x="5400971" y="81280"/>
                    <a:pt x="5434204" y="80010"/>
                    <a:pt x="5472973" y="80010"/>
                  </a:cubicBezTo>
                  <a:lnTo>
                    <a:pt x="5661284" y="77470"/>
                  </a:lnTo>
                  <a:lnTo>
                    <a:pt x="5622515" y="74930"/>
                  </a:lnTo>
                  <a:lnTo>
                    <a:pt x="5705593" y="74930"/>
                  </a:lnTo>
                  <a:cubicBezTo>
                    <a:pt x="5733286" y="78740"/>
                    <a:pt x="5783133" y="81280"/>
                    <a:pt x="5816365" y="83820"/>
                  </a:cubicBezTo>
                  <a:lnTo>
                    <a:pt x="5821904" y="77470"/>
                  </a:lnTo>
                  <a:lnTo>
                    <a:pt x="5827442" y="82550"/>
                  </a:lnTo>
                  <a:cubicBezTo>
                    <a:pt x="5844058" y="81280"/>
                    <a:pt x="5949290" y="82550"/>
                    <a:pt x="6037907" y="82550"/>
                  </a:cubicBezTo>
                  <a:lnTo>
                    <a:pt x="6292682" y="82550"/>
                  </a:lnTo>
                  <a:lnTo>
                    <a:pt x="6292682" y="78740"/>
                  </a:lnTo>
                  <a:cubicBezTo>
                    <a:pt x="6314836" y="78740"/>
                    <a:pt x="6331452" y="78740"/>
                    <a:pt x="6353606" y="77470"/>
                  </a:cubicBezTo>
                  <a:lnTo>
                    <a:pt x="6359145" y="77470"/>
                  </a:lnTo>
                  <a:cubicBezTo>
                    <a:pt x="6420069" y="76200"/>
                    <a:pt x="6486532" y="74930"/>
                    <a:pt x="6564072" y="73660"/>
                  </a:cubicBezTo>
                  <a:cubicBezTo>
                    <a:pt x="6558533" y="74930"/>
                    <a:pt x="6558533" y="76200"/>
                    <a:pt x="6552995" y="77470"/>
                  </a:cubicBezTo>
                  <a:cubicBezTo>
                    <a:pt x="6547456" y="83820"/>
                    <a:pt x="6580688" y="87630"/>
                    <a:pt x="6597304" y="88900"/>
                  </a:cubicBezTo>
                  <a:lnTo>
                    <a:pt x="6608381" y="88900"/>
                  </a:lnTo>
                  <a:cubicBezTo>
                    <a:pt x="6757922" y="90170"/>
                    <a:pt x="6785615" y="88900"/>
                    <a:pt x="6807769" y="85090"/>
                  </a:cubicBezTo>
                  <a:cubicBezTo>
                    <a:pt x="6813308" y="83820"/>
                    <a:pt x="6824385" y="82550"/>
                    <a:pt x="6951773" y="83820"/>
                  </a:cubicBezTo>
                  <a:lnTo>
                    <a:pt x="6962849" y="83820"/>
                  </a:lnTo>
                  <a:cubicBezTo>
                    <a:pt x="6979465" y="82550"/>
                    <a:pt x="6990542" y="81280"/>
                    <a:pt x="6996081" y="80010"/>
                  </a:cubicBezTo>
                  <a:cubicBezTo>
                    <a:pt x="7140084" y="78740"/>
                    <a:pt x="7189931" y="77470"/>
                    <a:pt x="7228701" y="76200"/>
                  </a:cubicBezTo>
                  <a:lnTo>
                    <a:pt x="7367165" y="78740"/>
                  </a:lnTo>
                  <a:cubicBezTo>
                    <a:pt x="7417012" y="80010"/>
                    <a:pt x="7444704" y="80010"/>
                    <a:pt x="7461321" y="81280"/>
                  </a:cubicBezTo>
                  <a:lnTo>
                    <a:pt x="7461321" y="90170"/>
                  </a:lnTo>
                  <a:lnTo>
                    <a:pt x="8120411" y="92710"/>
                  </a:lnTo>
                  <a:lnTo>
                    <a:pt x="8098257" y="91440"/>
                  </a:lnTo>
                  <a:cubicBezTo>
                    <a:pt x="8142566" y="90170"/>
                    <a:pt x="8231183" y="87630"/>
                    <a:pt x="8292107" y="87630"/>
                  </a:cubicBezTo>
                  <a:cubicBezTo>
                    <a:pt x="8425033" y="85090"/>
                    <a:pt x="8480419" y="83820"/>
                    <a:pt x="8500481" y="81280"/>
                  </a:cubicBezTo>
                  <a:lnTo>
                    <a:pt x="8510641" y="81280"/>
                  </a:lnTo>
                  <a:lnTo>
                    <a:pt x="8513181" y="85090"/>
                  </a:lnTo>
                  <a:lnTo>
                    <a:pt x="8513181" y="63500"/>
                  </a:lnTo>
                  <a:lnTo>
                    <a:pt x="8515721" y="63500"/>
                  </a:lnTo>
                  <a:lnTo>
                    <a:pt x="8514451" y="85090"/>
                  </a:lnTo>
                  <a:lnTo>
                    <a:pt x="8518261" y="83820"/>
                  </a:lnTo>
                  <a:cubicBezTo>
                    <a:pt x="8524611" y="82550"/>
                    <a:pt x="8550011" y="81280"/>
                    <a:pt x="8576681" y="80010"/>
                  </a:cubicBezTo>
                  <a:lnTo>
                    <a:pt x="8576681" y="85090"/>
                  </a:lnTo>
                  <a:cubicBezTo>
                    <a:pt x="8600811" y="86360"/>
                    <a:pt x="8621131" y="85090"/>
                    <a:pt x="8641451" y="82550"/>
                  </a:cubicBezTo>
                  <a:cubicBezTo>
                    <a:pt x="8668121" y="80010"/>
                    <a:pt x="8694791" y="77470"/>
                    <a:pt x="8731621" y="82550"/>
                  </a:cubicBezTo>
                  <a:cubicBezTo>
                    <a:pt x="8740511" y="82550"/>
                    <a:pt x="8753211" y="85090"/>
                    <a:pt x="8765911" y="86360"/>
                  </a:cubicBezTo>
                  <a:cubicBezTo>
                    <a:pt x="8793851" y="90170"/>
                    <a:pt x="8804011" y="91440"/>
                    <a:pt x="8809091" y="86360"/>
                  </a:cubicBezTo>
                  <a:lnTo>
                    <a:pt x="8810361" y="85090"/>
                  </a:lnTo>
                  <a:cubicBezTo>
                    <a:pt x="8817981" y="85090"/>
                    <a:pt x="8825601" y="85090"/>
                    <a:pt x="8834491" y="83820"/>
                  </a:cubicBezTo>
                  <a:cubicBezTo>
                    <a:pt x="8857351" y="82550"/>
                    <a:pt x="8880211" y="81280"/>
                    <a:pt x="8906881" y="85090"/>
                  </a:cubicBezTo>
                  <a:lnTo>
                    <a:pt x="8909421" y="85090"/>
                  </a:lnTo>
                  <a:cubicBezTo>
                    <a:pt x="8910691" y="85090"/>
                    <a:pt x="8911961" y="85090"/>
                    <a:pt x="8911961" y="83820"/>
                  </a:cubicBezTo>
                  <a:lnTo>
                    <a:pt x="8925931" y="86360"/>
                  </a:lnTo>
                  <a:cubicBezTo>
                    <a:pt x="8938631" y="88900"/>
                    <a:pt x="8961491" y="87630"/>
                    <a:pt x="8981811" y="86360"/>
                  </a:cubicBezTo>
                  <a:cubicBezTo>
                    <a:pt x="8991971" y="86360"/>
                    <a:pt x="9003401" y="85090"/>
                    <a:pt x="9009751" y="85090"/>
                  </a:cubicBezTo>
                  <a:lnTo>
                    <a:pt x="9011021" y="90170"/>
                  </a:lnTo>
                  <a:cubicBezTo>
                    <a:pt x="9032611" y="83820"/>
                    <a:pt x="9059281" y="83820"/>
                    <a:pt x="9089761" y="85090"/>
                  </a:cubicBezTo>
                  <a:cubicBezTo>
                    <a:pt x="9113891" y="86360"/>
                    <a:pt x="9141831" y="86360"/>
                    <a:pt x="9171041" y="83820"/>
                  </a:cubicBezTo>
                  <a:lnTo>
                    <a:pt x="9167231" y="87630"/>
                  </a:lnTo>
                  <a:lnTo>
                    <a:pt x="9190091" y="85090"/>
                  </a:lnTo>
                  <a:cubicBezTo>
                    <a:pt x="9192631" y="85090"/>
                    <a:pt x="9195171" y="85090"/>
                    <a:pt x="9198981" y="83820"/>
                  </a:cubicBezTo>
                  <a:lnTo>
                    <a:pt x="9200251" y="90170"/>
                  </a:lnTo>
                  <a:cubicBezTo>
                    <a:pt x="9216761" y="88900"/>
                    <a:pt x="9233271" y="87630"/>
                    <a:pt x="9254861" y="88900"/>
                  </a:cubicBezTo>
                  <a:lnTo>
                    <a:pt x="9258671" y="88900"/>
                  </a:lnTo>
                  <a:lnTo>
                    <a:pt x="9268831" y="90170"/>
                  </a:lnTo>
                  <a:lnTo>
                    <a:pt x="9268831" y="109220"/>
                  </a:lnTo>
                  <a:lnTo>
                    <a:pt x="9281531" y="109220"/>
                  </a:lnTo>
                  <a:lnTo>
                    <a:pt x="9281531" y="115570"/>
                  </a:lnTo>
                  <a:cubicBezTo>
                    <a:pt x="9280261" y="129540"/>
                    <a:pt x="9278991" y="138430"/>
                    <a:pt x="9276451" y="148590"/>
                  </a:cubicBezTo>
                  <a:lnTo>
                    <a:pt x="9276451" y="151130"/>
                  </a:lnTo>
                  <a:cubicBezTo>
                    <a:pt x="9271371" y="176530"/>
                    <a:pt x="9267561" y="201930"/>
                    <a:pt x="9268831" y="271780"/>
                  </a:cubicBezTo>
                  <a:lnTo>
                    <a:pt x="9272641" y="271780"/>
                  </a:lnTo>
                  <a:cubicBezTo>
                    <a:pt x="9271371" y="293370"/>
                    <a:pt x="9270101" y="311150"/>
                    <a:pt x="9267561" y="321310"/>
                  </a:cubicBezTo>
                  <a:cubicBezTo>
                    <a:pt x="9267561" y="369570"/>
                    <a:pt x="9268831" y="372110"/>
                    <a:pt x="9275181" y="372110"/>
                  </a:cubicBezTo>
                  <a:cubicBezTo>
                    <a:pt x="9275181" y="384810"/>
                    <a:pt x="9276451" y="394970"/>
                    <a:pt x="9278991" y="407670"/>
                  </a:cubicBezTo>
                  <a:cubicBezTo>
                    <a:pt x="9280261" y="417830"/>
                    <a:pt x="9282801" y="429260"/>
                    <a:pt x="9282801" y="443230"/>
                  </a:cubicBezTo>
                  <a:lnTo>
                    <a:pt x="9277721" y="443230"/>
                  </a:lnTo>
                  <a:lnTo>
                    <a:pt x="9277721" y="449580"/>
                  </a:lnTo>
                  <a:cubicBezTo>
                    <a:pt x="9275181" y="513080"/>
                    <a:pt x="9278991" y="520700"/>
                    <a:pt x="9282801" y="528320"/>
                  </a:cubicBezTo>
                  <a:cubicBezTo>
                    <a:pt x="9284071" y="530860"/>
                    <a:pt x="9285341" y="534670"/>
                    <a:pt x="9286611" y="544830"/>
                  </a:cubicBezTo>
                  <a:lnTo>
                    <a:pt x="9277721" y="546100"/>
                  </a:lnTo>
                  <a:close/>
                  <a:moveTo>
                    <a:pt x="9281531" y="756920"/>
                  </a:moveTo>
                  <a:lnTo>
                    <a:pt x="9278991" y="751840"/>
                  </a:lnTo>
                  <a:lnTo>
                    <a:pt x="9280261" y="745490"/>
                  </a:lnTo>
                  <a:cubicBezTo>
                    <a:pt x="9281531" y="750570"/>
                    <a:pt x="9281531" y="754380"/>
                    <a:pt x="9281531" y="756920"/>
                  </a:cubicBezTo>
                  <a:close/>
                  <a:moveTo>
                    <a:pt x="73660" y="2348486"/>
                  </a:moveTo>
                  <a:lnTo>
                    <a:pt x="76200" y="2353566"/>
                  </a:lnTo>
                  <a:lnTo>
                    <a:pt x="74930" y="2359916"/>
                  </a:lnTo>
                  <a:cubicBezTo>
                    <a:pt x="73660" y="2356106"/>
                    <a:pt x="73660" y="2352296"/>
                    <a:pt x="73660" y="2348486"/>
                  </a:cubicBezTo>
                  <a:close/>
                  <a:moveTo>
                    <a:pt x="9317091" y="628650"/>
                  </a:moveTo>
                  <a:lnTo>
                    <a:pt x="9317091" y="619760"/>
                  </a:lnTo>
                  <a:cubicBezTo>
                    <a:pt x="9317091" y="623570"/>
                    <a:pt x="9318361" y="626110"/>
                    <a:pt x="9318361" y="628650"/>
                  </a:cubicBezTo>
                  <a:lnTo>
                    <a:pt x="9317091" y="628650"/>
                  </a:lnTo>
                  <a:close/>
                  <a:moveTo>
                    <a:pt x="9346301" y="1223858"/>
                  </a:moveTo>
                  <a:lnTo>
                    <a:pt x="9342491" y="1222854"/>
                  </a:lnTo>
                  <a:cubicBezTo>
                    <a:pt x="9343761" y="1222854"/>
                    <a:pt x="9345031" y="1223858"/>
                    <a:pt x="9346301" y="1223858"/>
                  </a:cubicBezTo>
                  <a:close/>
                </a:path>
              </a:pathLst>
            </a:custGeom>
            <a:solidFill>
              <a:srgbClr val="E8C26B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254638" y="583675"/>
            <a:ext cx="1127295" cy="1295741"/>
          </a:xfrm>
          <a:custGeom>
            <a:avLst/>
            <a:gdLst/>
            <a:ahLst/>
            <a:cxnLst/>
            <a:rect l="l" t="t" r="r" b="b"/>
            <a:pathLst>
              <a:path w="1127295" h="1295741">
                <a:moveTo>
                  <a:pt x="0" y="0"/>
                </a:moveTo>
                <a:lnTo>
                  <a:pt x="1127295" y="0"/>
                </a:lnTo>
                <a:lnTo>
                  <a:pt x="1127295" y="1295741"/>
                </a:lnTo>
                <a:lnTo>
                  <a:pt x="0" y="1295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185014" y="193928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9AC81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649418" y="4288618"/>
            <a:ext cx="3664065" cy="3302239"/>
          </a:xfrm>
          <a:custGeom>
            <a:avLst/>
            <a:gdLst/>
            <a:ahLst/>
            <a:cxnLst/>
            <a:rect l="l" t="t" r="r" b="b"/>
            <a:pathLst>
              <a:path w="3664065" h="3302239">
                <a:moveTo>
                  <a:pt x="0" y="0"/>
                </a:moveTo>
                <a:lnTo>
                  <a:pt x="3664066" y="0"/>
                </a:lnTo>
                <a:lnTo>
                  <a:pt x="3664066" y="3302238"/>
                </a:lnTo>
                <a:lnTo>
                  <a:pt x="0" y="33022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92881" y="4288618"/>
            <a:ext cx="3302239" cy="3302239"/>
          </a:xfrm>
          <a:custGeom>
            <a:avLst/>
            <a:gdLst/>
            <a:ahLst/>
            <a:cxnLst/>
            <a:rect l="l" t="t" r="r" b="b"/>
            <a:pathLst>
              <a:path w="3302239" h="3302239">
                <a:moveTo>
                  <a:pt x="0" y="0"/>
                </a:moveTo>
                <a:lnTo>
                  <a:pt x="3302238" y="0"/>
                </a:lnTo>
                <a:lnTo>
                  <a:pt x="3302238" y="3302238"/>
                </a:lnTo>
                <a:lnTo>
                  <a:pt x="0" y="33022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08151" y="4288618"/>
            <a:ext cx="3302239" cy="3302239"/>
          </a:xfrm>
          <a:custGeom>
            <a:avLst/>
            <a:gdLst/>
            <a:ahLst/>
            <a:cxnLst/>
            <a:rect l="l" t="t" r="r" b="b"/>
            <a:pathLst>
              <a:path w="3302239" h="3302239">
                <a:moveTo>
                  <a:pt x="0" y="0"/>
                </a:moveTo>
                <a:lnTo>
                  <a:pt x="3302238" y="0"/>
                </a:lnTo>
                <a:lnTo>
                  <a:pt x="3302238" y="3302238"/>
                </a:lnTo>
                <a:lnTo>
                  <a:pt x="0" y="33022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106864" y="2014766"/>
            <a:ext cx="5212797" cy="558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為何會發生糧食危機</a:t>
            </a:r>
            <a:r>
              <a:rPr lang="en-US" sz="3600" b="1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98408" y="1919326"/>
            <a:ext cx="545211" cy="678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FFFFFF"/>
                </a:solidFill>
                <a:latin typeface="BM Hanna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2571" y="7593214"/>
            <a:ext cx="5637759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天然災害和氣候變化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57013" y="7593214"/>
            <a:ext cx="4210092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戰亂和衝突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98560" y="7593214"/>
            <a:ext cx="5521420" cy="97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  <a:spcBef>
                <a:spcPct val="0"/>
              </a:spcBef>
            </a:pPr>
            <a:r>
              <a:rPr lang="en-US" sz="440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人口問題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8182A24-4490-4893-8D8F-219DA60313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30790">
            <a:off x="-227417" y="7290524"/>
            <a:ext cx="954525" cy="1767640"/>
          </a:xfrm>
          <a:custGeom>
            <a:avLst/>
            <a:gdLst/>
            <a:ahLst/>
            <a:cxnLst/>
            <a:rect l="l" t="t" r="r" b="b"/>
            <a:pathLst>
              <a:path w="954525" h="1767640">
                <a:moveTo>
                  <a:pt x="0" y="0"/>
                </a:moveTo>
                <a:lnTo>
                  <a:pt x="954525" y="0"/>
                </a:lnTo>
                <a:lnTo>
                  <a:pt x="954525" y="1767640"/>
                </a:lnTo>
                <a:lnTo>
                  <a:pt x="0" y="1767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4138" y="9110884"/>
            <a:ext cx="2514495" cy="1986451"/>
          </a:xfrm>
          <a:custGeom>
            <a:avLst/>
            <a:gdLst/>
            <a:ahLst/>
            <a:cxnLst/>
            <a:rect l="l" t="t" r="r" b="b"/>
            <a:pathLst>
              <a:path w="2514495" h="1986451">
                <a:moveTo>
                  <a:pt x="0" y="0"/>
                </a:moveTo>
                <a:lnTo>
                  <a:pt x="2514494" y="0"/>
                </a:lnTo>
                <a:lnTo>
                  <a:pt x="2514494" y="1986451"/>
                </a:lnTo>
                <a:lnTo>
                  <a:pt x="0" y="198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74112">
            <a:off x="15832513" y="8732107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9"/>
                </a:lnTo>
                <a:lnTo>
                  <a:pt x="0" y="67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3409">
            <a:off x="2326509" y="9744016"/>
            <a:ext cx="1592799" cy="1256320"/>
          </a:xfrm>
          <a:custGeom>
            <a:avLst/>
            <a:gdLst/>
            <a:ahLst/>
            <a:cxnLst/>
            <a:rect l="l" t="t" r="r" b="b"/>
            <a:pathLst>
              <a:path w="1592799" h="1256320">
                <a:moveTo>
                  <a:pt x="0" y="0"/>
                </a:moveTo>
                <a:lnTo>
                  <a:pt x="1592799" y="0"/>
                </a:lnTo>
                <a:lnTo>
                  <a:pt x="1592799" y="1256320"/>
                </a:lnTo>
                <a:lnTo>
                  <a:pt x="0" y="125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0838">
            <a:off x="30995" y="6125716"/>
            <a:ext cx="1605669" cy="1250415"/>
          </a:xfrm>
          <a:custGeom>
            <a:avLst/>
            <a:gdLst/>
            <a:ahLst/>
            <a:cxnLst/>
            <a:rect l="l" t="t" r="r" b="b"/>
            <a:pathLst>
              <a:path w="1605669" h="1250415">
                <a:moveTo>
                  <a:pt x="0" y="0"/>
                </a:moveTo>
                <a:lnTo>
                  <a:pt x="1605669" y="0"/>
                </a:lnTo>
                <a:lnTo>
                  <a:pt x="1605669" y="1250414"/>
                </a:lnTo>
                <a:lnTo>
                  <a:pt x="0" y="1250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17279184" y="7730709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69"/>
                </a:lnTo>
                <a:lnTo>
                  <a:pt x="0" y="1966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14683315" y="9417584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911000">
            <a:off x="13077178" y="8650931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7476">
            <a:off x="17111372" y="5721055"/>
            <a:ext cx="1805988" cy="1742779"/>
          </a:xfrm>
          <a:custGeom>
            <a:avLst/>
            <a:gdLst/>
            <a:ahLst/>
            <a:cxnLst/>
            <a:rect l="l" t="t" r="r" b="b"/>
            <a:pathLst>
              <a:path w="1805988" h="1742779">
                <a:moveTo>
                  <a:pt x="0" y="0"/>
                </a:moveTo>
                <a:lnTo>
                  <a:pt x="1805989" y="0"/>
                </a:lnTo>
                <a:lnTo>
                  <a:pt x="1805989" y="1742779"/>
                </a:lnTo>
                <a:lnTo>
                  <a:pt x="0" y="17427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55405" y="3454225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5" y="0"/>
                </a:lnTo>
                <a:lnTo>
                  <a:pt x="1630075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852075">
            <a:off x="11542634" y="9011173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1" y="0"/>
                </a:lnTo>
                <a:lnTo>
                  <a:pt x="951931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398014">
            <a:off x="1326781" y="7986212"/>
            <a:ext cx="1026591" cy="1732643"/>
          </a:xfrm>
          <a:custGeom>
            <a:avLst/>
            <a:gdLst/>
            <a:ahLst/>
            <a:cxnLst/>
            <a:rect l="l" t="t" r="r" b="b"/>
            <a:pathLst>
              <a:path w="1026591" h="1732643">
                <a:moveTo>
                  <a:pt x="0" y="0"/>
                </a:moveTo>
                <a:lnTo>
                  <a:pt x="1026591" y="0"/>
                </a:lnTo>
                <a:lnTo>
                  <a:pt x="1026591" y="1732643"/>
                </a:lnTo>
                <a:lnTo>
                  <a:pt x="0" y="17326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7187" y="3880058"/>
            <a:ext cx="4991838" cy="4049751"/>
          </a:xfrm>
          <a:custGeom>
            <a:avLst/>
            <a:gdLst/>
            <a:ahLst/>
            <a:cxnLst/>
            <a:rect l="l" t="t" r="r" b="b"/>
            <a:pathLst>
              <a:path w="4991838" h="4049751">
                <a:moveTo>
                  <a:pt x="0" y="0"/>
                </a:moveTo>
                <a:lnTo>
                  <a:pt x="4991838" y="0"/>
                </a:lnTo>
                <a:lnTo>
                  <a:pt x="4991838" y="4049751"/>
                </a:lnTo>
                <a:lnTo>
                  <a:pt x="0" y="404975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329025" y="3499178"/>
            <a:ext cx="10936109" cy="4813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環境因素對農產量有直接關係，威脅糧食供應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根據聯合國糧食及農業組織，天然災害所造成的財政損失中，</a:t>
            </a:r>
            <a:r>
              <a:rPr lang="en-US" sz="3200" dirty="0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農業的損失佔大約兩成（22%）</a:t>
            </a: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旱災對農業的影響最為嚴重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，損失佔超過八成（84%）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58385" y="1579444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天然災害和氣候變化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930352" y="597998"/>
            <a:ext cx="2160383" cy="1947045"/>
          </a:xfrm>
          <a:custGeom>
            <a:avLst/>
            <a:gdLst/>
            <a:ahLst/>
            <a:cxnLst/>
            <a:rect l="l" t="t" r="r" b="b"/>
            <a:pathLst>
              <a:path w="2160383" h="1947045">
                <a:moveTo>
                  <a:pt x="0" y="0"/>
                </a:moveTo>
                <a:lnTo>
                  <a:pt x="2160383" y="0"/>
                </a:lnTo>
                <a:lnTo>
                  <a:pt x="2160383" y="1947045"/>
                </a:lnTo>
                <a:lnTo>
                  <a:pt x="0" y="194704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9AEBB64-51EB-4469-A824-717B7CE783A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974112">
            <a:off x="3039019" y="691351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8"/>
                </a:lnTo>
                <a:lnTo>
                  <a:pt x="0" y="67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-423905" y="-132594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70"/>
                </a:lnTo>
                <a:lnTo>
                  <a:pt x="0" y="196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-77681" y="2006487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50233">
            <a:off x="1825532" y="1137988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7476">
            <a:off x="-412396" y="5591169"/>
            <a:ext cx="1805988" cy="1742779"/>
          </a:xfrm>
          <a:custGeom>
            <a:avLst/>
            <a:gdLst/>
            <a:ahLst/>
            <a:cxnLst/>
            <a:rect l="l" t="t" r="r" b="b"/>
            <a:pathLst>
              <a:path w="1805988" h="1742779">
                <a:moveTo>
                  <a:pt x="0" y="0"/>
                </a:moveTo>
                <a:lnTo>
                  <a:pt x="1805988" y="0"/>
                </a:lnTo>
                <a:lnTo>
                  <a:pt x="1805988" y="1742778"/>
                </a:lnTo>
                <a:lnTo>
                  <a:pt x="0" y="1742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0589" y="3710938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6" y="0"/>
                </a:lnTo>
                <a:lnTo>
                  <a:pt x="1630076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852075">
            <a:off x="1832349" y="-630331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20172" y="3511465"/>
            <a:ext cx="5464193" cy="4159802"/>
          </a:xfrm>
          <a:custGeom>
            <a:avLst/>
            <a:gdLst/>
            <a:ahLst/>
            <a:cxnLst/>
            <a:rect l="l" t="t" r="r" b="b"/>
            <a:pathLst>
              <a:path w="5464193" h="4159802">
                <a:moveTo>
                  <a:pt x="0" y="0"/>
                </a:moveTo>
                <a:lnTo>
                  <a:pt x="5464193" y="0"/>
                </a:lnTo>
                <a:lnTo>
                  <a:pt x="5464193" y="4159802"/>
                </a:lnTo>
                <a:lnTo>
                  <a:pt x="0" y="41598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2821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40973" y="3481537"/>
            <a:ext cx="8658436" cy="3992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戰亂和衝突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破壞了許多耕地及農業的基本建設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，因而減少、甚至阻礙糧食的生產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食物更成了武器，為使敵方缺糧而敗陣，軍人會大肆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搶掠或摧毀敵人的糧食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，殺害牲畜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82344" y="1600276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戰亂和衝突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921713" y="1013846"/>
            <a:ext cx="1456003" cy="1456003"/>
          </a:xfrm>
          <a:custGeom>
            <a:avLst/>
            <a:gdLst/>
            <a:ahLst/>
            <a:cxnLst/>
            <a:rect l="l" t="t" r="r" b="b"/>
            <a:pathLst>
              <a:path w="1456003" h="1456003">
                <a:moveTo>
                  <a:pt x="0" y="0"/>
                </a:moveTo>
                <a:lnTo>
                  <a:pt x="1456003" y="0"/>
                </a:lnTo>
                <a:lnTo>
                  <a:pt x="1456003" y="1456003"/>
                </a:lnTo>
                <a:lnTo>
                  <a:pt x="0" y="14560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C8B290A5-4871-4DD9-9278-5BFF44F74D3A}"/>
              </a:ext>
            </a:extLst>
          </p:cNvPr>
          <p:cNvSpPr/>
          <p:nvPr/>
        </p:nvSpPr>
        <p:spPr>
          <a:xfrm rot="-430790">
            <a:off x="17333725" y="8081905"/>
            <a:ext cx="1155973" cy="2140691"/>
          </a:xfrm>
          <a:custGeom>
            <a:avLst/>
            <a:gdLst/>
            <a:ahLst/>
            <a:cxnLst/>
            <a:rect l="l" t="t" r="r" b="b"/>
            <a:pathLst>
              <a:path w="1155973" h="2140691">
                <a:moveTo>
                  <a:pt x="0" y="0"/>
                </a:moveTo>
                <a:lnTo>
                  <a:pt x="1155973" y="0"/>
                </a:lnTo>
                <a:lnTo>
                  <a:pt x="1155973" y="2140692"/>
                </a:lnTo>
                <a:lnTo>
                  <a:pt x="0" y="21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B01BDF90-1182-4411-9FE2-F5703204BDFA}"/>
              </a:ext>
            </a:extLst>
          </p:cNvPr>
          <p:cNvSpPr/>
          <p:nvPr/>
        </p:nvSpPr>
        <p:spPr>
          <a:xfrm>
            <a:off x="13487400" y="8432164"/>
            <a:ext cx="1970636" cy="1617739"/>
          </a:xfrm>
          <a:custGeom>
            <a:avLst/>
            <a:gdLst/>
            <a:ahLst/>
            <a:cxnLst/>
            <a:rect l="l" t="t" r="r" b="b"/>
            <a:pathLst>
              <a:path w="2174215" h="1717630">
                <a:moveTo>
                  <a:pt x="0" y="0"/>
                </a:moveTo>
                <a:lnTo>
                  <a:pt x="2174215" y="0"/>
                </a:lnTo>
                <a:lnTo>
                  <a:pt x="2174215" y="1717630"/>
                </a:lnTo>
                <a:lnTo>
                  <a:pt x="0" y="17176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E910E586-A86C-4CD3-AC28-139F9CA04D45}"/>
              </a:ext>
            </a:extLst>
          </p:cNvPr>
          <p:cNvSpPr/>
          <p:nvPr/>
        </p:nvSpPr>
        <p:spPr>
          <a:xfrm rot="-1715940">
            <a:off x="17253265" y="6594517"/>
            <a:ext cx="1605669" cy="1250415"/>
          </a:xfrm>
          <a:custGeom>
            <a:avLst/>
            <a:gdLst/>
            <a:ahLst/>
            <a:cxnLst/>
            <a:rect l="l" t="t" r="r" b="b"/>
            <a:pathLst>
              <a:path w="1605669" h="1250415">
                <a:moveTo>
                  <a:pt x="0" y="0"/>
                </a:moveTo>
                <a:lnTo>
                  <a:pt x="1605669" y="0"/>
                </a:lnTo>
                <a:lnTo>
                  <a:pt x="1605669" y="1250415"/>
                </a:lnTo>
                <a:lnTo>
                  <a:pt x="0" y="125041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A0567592-B51D-4A62-B37C-21A0FD6E76BF}"/>
              </a:ext>
            </a:extLst>
          </p:cNvPr>
          <p:cNvSpPr/>
          <p:nvPr/>
        </p:nvSpPr>
        <p:spPr>
          <a:xfrm rot="-256109">
            <a:off x="15962297" y="8836900"/>
            <a:ext cx="1026591" cy="1732643"/>
          </a:xfrm>
          <a:custGeom>
            <a:avLst/>
            <a:gdLst/>
            <a:ahLst/>
            <a:cxnLst/>
            <a:rect l="l" t="t" r="r" b="b"/>
            <a:pathLst>
              <a:path w="1026591" h="1732643">
                <a:moveTo>
                  <a:pt x="0" y="0"/>
                </a:moveTo>
                <a:lnTo>
                  <a:pt x="1026590" y="0"/>
                </a:lnTo>
                <a:lnTo>
                  <a:pt x="1026590" y="1732642"/>
                </a:lnTo>
                <a:lnTo>
                  <a:pt x="0" y="173264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7EFCFC-A8EF-4ECA-A2E1-FE75F7767E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1974112">
            <a:off x="3039019" y="691351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8"/>
                </a:lnTo>
                <a:lnTo>
                  <a:pt x="0" y="674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517207">
            <a:off x="-423905" y="-132594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70"/>
                </a:lnTo>
                <a:lnTo>
                  <a:pt x="0" y="196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63933">
            <a:off x="-77681" y="2006487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50233">
            <a:off x="1825532" y="1137988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37476">
            <a:off x="-412396" y="5591169"/>
            <a:ext cx="1805988" cy="1742779"/>
          </a:xfrm>
          <a:custGeom>
            <a:avLst/>
            <a:gdLst/>
            <a:ahLst/>
            <a:cxnLst/>
            <a:rect l="l" t="t" r="r" b="b"/>
            <a:pathLst>
              <a:path w="1805988" h="1742779">
                <a:moveTo>
                  <a:pt x="0" y="0"/>
                </a:moveTo>
                <a:lnTo>
                  <a:pt x="1805988" y="0"/>
                </a:lnTo>
                <a:lnTo>
                  <a:pt x="1805988" y="1742778"/>
                </a:lnTo>
                <a:lnTo>
                  <a:pt x="0" y="1742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0589" y="3710938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6" y="0"/>
                </a:lnTo>
                <a:lnTo>
                  <a:pt x="1630076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852075">
            <a:off x="1832349" y="-630331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20172" y="3511465"/>
            <a:ext cx="5464193" cy="4159802"/>
          </a:xfrm>
          <a:custGeom>
            <a:avLst/>
            <a:gdLst/>
            <a:ahLst/>
            <a:cxnLst/>
            <a:rect l="l" t="t" r="r" b="b"/>
            <a:pathLst>
              <a:path w="5464193" h="4159802">
                <a:moveTo>
                  <a:pt x="0" y="0"/>
                </a:moveTo>
                <a:lnTo>
                  <a:pt x="5464193" y="0"/>
                </a:lnTo>
                <a:lnTo>
                  <a:pt x="5464193" y="4159802"/>
                </a:lnTo>
                <a:lnTo>
                  <a:pt x="0" y="41598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2821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40973" y="3964988"/>
            <a:ext cx="8658436" cy="317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有系統地擾亂當地的市場機制，在田地裡埋下地雷，在水井中下毒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 algn="l">
              <a:lnSpc>
                <a:spcPts val="64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迫使農民逃離家園，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不能再種植糧食</a:t>
            </a: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82344" y="1600276"/>
            <a:ext cx="134112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戰亂和衝突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921713" y="1013846"/>
            <a:ext cx="1456003" cy="1456003"/>
          </a:xfrm>
          <a:custGeom>
            <a:avLst/>
            <a:gdLst/>
            <a:ahLst/>
            <a:cxnLst/>
            <a:rect l="l" t="t" r="r" b="b"/>
            <a:pathLst>
              <a:path w="1456003" h="1456003">
                <a:moveTo>
                  <a:pt x="0" y="0"/>
                </a:moveTo>
                <a:lnTo>
                  <a:pt x="1456003" y="0"/>
                </a:lnTo>
                <a:lnTo>
                  <a:pt x="1456003" y="1456003"/>
                </a:lnTo>
                <a:lnTo>
                  <a:pt x="0" y="14560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41E59AC8-0FD5-466D-827E-41C796CA854D}"/>
              </a:ext>
            </a:extLst>
          </p:cNvPr>
          <p:cNvSpPr/>
          <p:nvPr/>
        </p:nvSpPr>
        <p:spPr>
          <a:xfrm rot="-430790">
            <a:off x="16893244" y="8405214"/>
            <a:ext cx="1155973" cy="2140691"/>
          </a:xfrm>
          <a:custGeom>
            <a:avLst/>
            <a:gdLst/>
            <a:ahLst/>
            <a:cxnLst/>
            <a:rect l="l" t="t" r="r" b="b"/>
            <a:pathLst>
              <a:path w="1155973" h="2140691">
                <a:moveTo>
                  <a:pt x="0" y="0"/>
                </a:moveTo>
                <a:lnTo>
                  <a:pt x="1155973" y="0"/>
                </a:lnTo>
                <a:lnTo>
                  <a:pt x="1155973" y="2140692"/>
                </a:lnTo>
                <a:lnTo>
                  <a:pt x="0" y="2140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3261C8A-41CD-475D-92BE-2DA40196181A}"/>
              </a:ext>
            </a:extLst>
          </p:cNvPr>
          <p:cNvSpPr/>
          <p:nvPr/>
        </p:nvSpPr>
        <p:spPr>
          <a:xfrm>
            <a:off x="13100830" y="8318395"/>
            <a:ext cx="1970636" cy="1617739"/>
          </a:xfrm>
          <a:custGeom>
            <a:avLst/>
            <a:gdLst/>
            <a:ahLst/>
            <a:cxnLst/>
            <a:rect l="l" t="t" r="r" b="b"/>
            <a:pathLst>
              <a:path w="2174215" h="1717630">
                <a:moveTo>
                  <a:pt x="0" y="0"/>
                </a:moveTo>
                <a:lnTo>
                  <a:pt x="2174215" y="0"/>
                </a:lnTo>
                <a:lnTo>
                  <a:pt x="2174215" y="1717630"/>
                </a:lnTo>
                <a:lnTo>
                  <a:pt x="0" y="17176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D901D38B-3AB3-4DD3-8E64-A56FAE5FC3C0}"/>
              </a:ext>
            </a:extLst>
          </p:cNvPr>
          <p:cNvSpPr/>
          <p:nvPr/>
        </p:nvSpPr>
        <p:spPr>
          <a:xfrm rot="-1715940">
            <a:off x="16812919" y="6770576"/>
            <a:ext cx="1605669" cy="1250415"/>
          </a:xfrm>
          <a:custGeom>
            <a:avLst/>
            <a:gdLst/>
            <a:ahLst/>
            <a:cxnLst/>
            <a:rect l="l" t="t" r="r" b="b"/>
            <a:pathLst>
              <a:path w="1605669" h="1250415">
                <a:moveTo>
                  <a:pt x="0" y="0"/>
                </a:moveTo>
                <a:lnTo>
                  <a:pt x="1605669" y="0"/>
                </a:lnTo>
                <a:lnTo>
                  <a:pt x="1605669" y="1250415"/>
                </a:lnTo>
                <a:lnTo>
                  <a:pt x="0" y="125041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687812B2-72CE-4279-9B03-2D709174E4E7}"/>
              </a:ext>
            </a:extLst>
          </p:cNvPr>
          <p:cNvSpPr/>
          <p:nvPr/>
        </p:nvSpPr>
        <p:spPr>
          <a:xfrm rot="-256109">
            <a:off x="15521952" y="8445131"/>
            <a:ext cx="1026591" cy="1732643"/>
          </a:xfrm>
          <a:custGeom>
            <a:avLst/>
            <a:gdLst/>
            <a:ahLst/>
            <a:cxnLst/>
            <a:rect l="l" t="t" r="r" b="b"/>
            <a:pathLst>
              <a:path w="1026591" h="1732643">
                <a:moveTo>
                  <a:pt x="0" y="0"/>
                </a:moveTo>
                <a:lnTo>
                  <a:pt x="1026590" y="0"/>
                </a:lnTo>
                <a:lnTo>
                  <a:pt x="1026590" y="1732642"/>
                </a:lnTo>
                <a:lnTo>
                  <a:pt x="0" y="173264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7CAE22-EABD-433C-AFF2-99F90FB6865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30790">
            <a:off x="-227417" y="7290524"/>
            <a:ext cx="954525" cy="1767640"/>
          </a:xfrm>
          <a:custGeom>
            <a:avLst/>
            <a:gdLst/>
            <a:ahLst/>
            <a:cxnLst/>
            <a:rect l="l" t="t" r="r" b="b"/>
            <a:pathLst>
              <a:path w="954525" h="1767640">
                <a:moveTo>
                  <a:pt x="0" y="0"/>
                </a:moveTo>
                <a:lnTo>
                  <a:pt x="954525" y="0"/>
                </a:lnTo>
                <a:lnTo>
                  <a:pt x="954525" y="1767640"/>
                </a:lnTo>
                <a:lnTo>
                  <a:pt x="0" y="176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4138" y="9110884"/>
            <a:ext cx="2514495" cy="1986451"/>
          </a:xfrm>
          <a:custGeom>
            <a:avLst/>
            <a:gdLst/>
            <a:ahLst/>
            <a:cxnLst/>
            <a:rect l="l" t="t" r="r" b="b"/>
            <a:pathLst>
              <a:path w="2514495" h="1986451">
                <a:moveTo>
                  <a:pt x="0" y="0"/>
                </a:moveTo>
                <a:lnTo>
                  <a:pt x="2514494" y="0"/>
                </a:lnTo>
                <a:lnTo>
                  <a:pt x="2514494" y="1986451"/>
                </a:lnTo>
                <a:lnTo>
                  <a:pt x="0" y="1986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974112">
            <a:off x="16754701" y="9643877"/>
            <a:ext cx="1578243" cy="674699"/>
          </a:xfrm>
          <a:custGeom>
            <a:avLst/>
            <a:gdLst/>
            <a:ahLst/>
            <a:cxnLst/>
            <a:rect l="l" t="t" r="r" b="b"/>
            <a:pathLst>
              <a:path w="1578243" h="674699">
                <a:moveTo>
                  <a:pt x="0" y="0"/>
                </a:moveTo>
                <a:lnTo>
                  <a:pt x="1578243" y="0"/>
                </a:lnTo>
                <a:lnTo>
                  <a:pt x="1578243" y="674699"/>
                </a:lnTo>
                <a:lnTo>
                  <a:pt x="0" y="674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3409">
            <a:off x="2326509" y="9744016"/>
            <a:ext cx="1592799" cy="1256320"/>
          </a:xfrm>
          <a:custGeom>
            <a:avLst/>
            <a:gdLst/>
            <a:ahLst/>
            <a:cxnLst/>
            <a:rect l="l" t="t" r="r" b="b"/>
            <a:pathLst>
              <a:path w="1592799" h="1256320">
                <a:moveTo>
                  <a:pt x="0" y="0"/>
                </a:moveTo>
                <a:lnTo>
                  <a:pt x="1592799" y="0"/>
                </a:lnTo>
                <a:lnTo>
                  <a:pt x="1592799" y="1256320"/>
                </a:lnTo>
                <a:lnTo>
                  <a:pt x="0" y="1256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17207">
            <a:off x="16894783" y="6066092"/>
            <a:ext cx="1823715" cy="1966270"/>
          </a:xfrm>
          <a:custGeom>
            <a:avLst/>
            <a:gdLst/>
            <a:ahLst/>
            <a:cxnLst/>
            <a:rect l="l" t="t" r="r" b="b"/>
            <a:pathLst>
              <a:path w="1823715" h="1966270">
                <a:moveTo>
                  <a:pt x="0" y="0"/>
                </a:moveTo>
                <a:lnTo>
                  <a:pt x="1823715" y="0"/>
                </a:lnTo>
                <a:lnTo>
                  <a:pt x="1823715" y="1966269"/>
                </a:lnTo>
                <a:lnTo>
                  <a:pt x="0" y="1966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63933">
            <a:off x="11692155" y="9520524"/>
            <a:ext cx="1687301" cy="1495370"/>
          </a:xfrm>
          <a:custGeom>
            <a:avLst/>
            <a:gdLst/>
            <a:ahLst/>
            <a:cxnLst/>
            <a:rect l="l" t="t" r="r" b="b"/>
            <a:pathLst>
              <a:path w="1687301" h="1495370">
                <a:moveTo>
                  <a:pt x="0" y="0"/>
                </a:moveTo>
                <a:lnTo>
                  <a:pt x="1687301" y="0"/>
                </a:lnTo>
                <a:lnTo>
                  <a:pt x="1687301" y="1495370"/>
                </a:lnTo>
                <a:lnTo>
                  <a:pt x="0" y="14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550233">
            <a:off x="17588658" y="8417864"/>
            <a:ext cx="1534157" cy="1332799"/>
          </a:xfrm>
          <a:custGeom>
            <a:avLst/>
            <a:gdLst/>
            <a:ahLst/>
            <a:cxnLst/>
            <a:rect l="l" t="t" r="r" b="b"/>
            <a:pathLst>
              <a:path w="1534157" h="1332799">
                <a:moveTo>
                  <a:pt x="0" y="0"/>
                </a:moveTo>
                <a:lnTo>
                  <a:pt x="1534157" y="0"/>
                </a:lnTo>
                <a:lnTo>
                  <a:pt x="1534157" y="1332798"/>
                </a:lnTo>
                <a:lnTo>
                  <a:pt x="0" y="1332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7476">
            <a:off x="17198267" y="3425228"/>
            <a:ext cx="1805988" cy="1742779"/>
          </a:xfrm>
          <a:custGeom>
            <a:avLst/>
            <a:gdLst/>
            <a:ahLst/>
            <a:cxnLst/>
            <a:rect l="l" t="t" r="r" b="b"/>
            <a:pathLst>
              <a:path w="1805988" h="1742779">
                <a:moveTo>
                  <a:pt x="0" y="0"/>
                </a:moveTo>
                <a:lnTo>
                  <a:pt x="1805988" y="0"/>
                </a:lnTo>
                <a:lnTo>
                  <a:pt x="1805988" y="1742779"/>
                </a:lnTo>
                <a:lnTo>
                  <a:pt x="0" y="174277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32163" y="9310858"/>
            <a:ext cx="1630075" cy="1340737"/>
          </a:xfrm>
          <a:custGeom>
            <a:avLst/>
            <a:gdLst/>
            <a:ahLst/>
            <a:cxnLst/>
            <a:rect l="l" t="t" r="r" b="b"/>
            <a:pathLst>
              <a:path w="1630075" h="1340737">
                <a:moveTo>
                  <a:pt x="0" y="0"/>
                </a:moveTo>
                <a:lnTo>
                  <a:pt x="1630076" y="0"/>
                </a:lnTo>
                <a:lnTo>
                  <a:pt x="1630076" y="1340737"/>
                </a:lnTo>
                <a:lnTo>
                  <a:pt x="0" y="1340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852075">
            <a:off x="17740515" y="1388619"/>
            <a:ext cx="951931" cy="1932854"/>
          </a:xfrm>
          <a:custGeom>
            <a:avLst/>
            <a:gdLst/>
            <a:ahLst/>
            <a:cxnLst/>
            <a:rect l="l" t="t" r="r" b="b"/>
            <a:pathLst>
              <a:path w="951931" h="1932854">
                <a:moveTo>
                  <a:pt x="0" y="0"/>
                </a:moveTo>
                <a:lnTo>
                  <a:pt x="951930" y="0"/>
                </a:lnTo>
                <a:lnTo>
                  <a:pt x="951930" y="1932854"/>
                </a:lnTo>
                <a:lnTo>
                  <a:pt x="0" y="19328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613126">
            <a:off x="-263450" y="4929291"/>
            <a:ext cx="1026591" cy="1732643"/>
          </a:xfrm>
          <a:custGeom>
            <a:avLst/>
            <a:gdLst/>
            <a:ahLst/>
            <a:cxnLst/>
            <a:rect l="l" t="t" r="r" b="b"/>
            <a:pathLst>
              <a:path w="1026591" h="1732643">
                <a:moveTo>
                  <a:pt x="0" y="0"/>
                </a:moveTo>
                <a:lnTo>
                  <a:pt x="1026591" y="0"/>
                </a:lnTo>
                <a:lnTo>
                  <a:pt x="1026591" y="1732642"/>
                </a:lnTo>
                <a:lnTo>
                  <a:pt x="0" y="173264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39840" y="2887196"/>
            <a:ext cx="16920769" cy="5634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</a:t>
            </a: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2022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世界糧食安全與營養狀況</a:t>
            </a: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報告指出</a:t>
            </a:r>
            <a:r>
              <a:rPr 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全球約有</a:t>
            </a: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7.35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億（約</a:t>
            </a: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3.2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％）飢餓人口面臨飢餓</a:t>
            </a:r>
            <a:endParaRPr lang="en-US" altLang="zh-TW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5441" lvl="1">
              <a:lnSpc>
                <a:spcPts val="6400"/>
              </a:lnSpc>
            </a:pPr>
            <a:endParaRPr lang="en-US" altLang="zh-TW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2.3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億（約</a:t>
            </a:r>
            <a:r>
              <a:rPr lang="en-US" altLang="zh-TW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34.7</a:t>
            </a:r>
            <a:r>
              <a:rPr lang="zh-TW" altLang="en-US" sz="3200" dirty="0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％）五歲以下兒童營養不良困擾</a:t>
            </a:r>
            <a:endParaRPr lang="en-US" altLang="zh-TW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5441" lvl="1">
              <a:lnSpc>
                <a:spcPts val="6400"/>
              </a:lnSpc>
            </a:pP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90881" lvl="1" indent="-345440">
              <a:lnSpc>
                <a:spcPts val="6400"/>
              </a:lnSpc>
              <a:buFont typeface="Arial"/>
              <a:buChar char="•"/>
            </a:pP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全球飢餓問題不是糧食短缺所導致，而是因為</a:t>
            </a:r>
            <a:endParaRPr lang="en-US" sz="3200" dirty="0">
              <a:solidFill>
                <a:srgbClr val="935F5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2641" lvl="2">
              <a:lnSpc>
                <a:spcPts val="6400"/>
              </a:lnSpc>
            </a:pPr>
            <a:r>
              <a:rPr lang="en-US" sz="3200" dirty="0" err="1">
                <a:solidFill>
                  <a:srgbClr val="EF53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全球資源分配不均</a:t>
            </a:r>
            <a:r>
              <a:rPr lang="en-US" sz="3200" dirty="0" err="1">
                <a:solidFill>
                  <a:srgbClr val="935F5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，導致</a:t>
            </a:r>
            <a:r>
              <a:rPr lang="en-US" sz="3200" dirty="0" err="1">
                <a:solidFill>
                  <a:srgbClr val="E539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貧國餓、富國飽</a:t>
            </a:r>
            <a:endParaRPr lang="en-US" sz="3200" dirty="0">
              <a:solidFill>
                <a:srgbClr val="E539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010497" y="1592466"/>
            <a:ext cx="13411200" cy="93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5D3C3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人口問題</a:t>
            </a:r>
            <a:endParaRPr lang="en-US" sz="7200" b="1" dirty="0">
              <a:solidFill>
                <a:srgbClr val="5D3C3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549011" y="1199287"/>
            <a:ext cx="1261045" cy="1261045"/>
          </a:xfrm>
          <a:custGeom>
            <a:avLst/>
            <a:gdLst/>
            <a:ahLst/>
            <a:cxnLst/>
            <a:rect l="l" t="t" r="r" b="b"/>
            <a:pathLst>
              <a:path w="1261045" h="1261045">
                <a:moveTo>
                  <a:pt x="0" y="0"/>
                </a:moveTo>
                <a:lnTo>
                  <a:pt x="1261045" y="0"/>
                </a:lnTo>
                <a:lnTo>
                  <a:pt x="1261045" y="1261046"/>
                </a:lnTo>
                <a:lnTo>
                  <a:pt x="0" y="126104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22CCD513-B1EE-4A35-886F-2928168B012D}"/>
              </a:ext>
            </a:extLst>
          </p:cNvPr>
          <p:cNvGrpSpPr/>
          <p:nvPr/>
        </p:nvGrpSpPr>
        <p:grpSpPr>
          <a:xfrm>
            <a:off x="8844414" y="2910153"/>
            <a:ext cx="9476177" cy="7033947"/>
            <a:chOff x="8844414" y="2941080"/>
            <a:chExt cx="9476177" cy="7033947"/>
          </a:xfrm>
        </p:grpSpPr>
        <p:graphicFrame>
          <p:nvGraphicFramePr>
            <p:cNvPr id="22" name="圖表 21">
              <a:extLst>
                <a:ext uri="{FF2B5EF4-FFF2-40B4-BE49-F238E27FC236}">
                  <a16:creationId xmlns:a16="http://schemas.microsoft.com/office/drawing/2014/main" id="{35C72E83-0DF6-4EDF-B59B-7FB34533EB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48896364"/>
                </p:ext>
              </p:extLst>
            </p:nvPr>
          </p:nvGraphicFramePr>
          <p:xfrm>
            <a:off x="8844414" y="2941080"/>
            <a:ext cx="9476177" cy="70339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7"/>
            </a:graphicData>
          </a:graphic>
        </p:graphicFrame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4B9891FB-BD18-43F1-BBD3-5DF266C7BFAF}"/>
                </a:ext>
              </a:extLst>
            </p:cNvPr>
            <p:cNvSpPr txBox="1"/>
            <p:nvPr/>
          </p:nvSpPr>
          <p:spPr>
            <a:xfrm>
              <a:off x="11818036" y="4751344"/>
              <a:ext cx="3087218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5441" lvl="1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兒童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5441" lvl="1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發展</a:t>
              </a:r>
              <a:endPara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5441" lvl="1"/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遲緩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5E40CF27-217B-4D5C-A653-09EFD6784D80}"/>
                </a:ext>
              </a:extLst>
            </p:cNvPr>
            <p:cNvSpPr txBox="1"/>
            <p:nvPr/>
          </p:nvSpPr>
          <p:spPr>
            <a:xfrm>
              <a:off x="10676434" y="6339481"/>
              <a:ext cx="3087218" cy="709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5441" lvl="1">
                <a:lnSpc>
                  <a:spcPts val="6400"/>
                </a:lnSpc>
              </a:pPr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消瘦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FC0023DE-89D0-46BF-AC84-9A5BFCA5F3AA}"/>
                </a:ext>
              </a:extLst>
            </p:cNvPr>
            <p:cNvSpPr txBox="1"/>
            <p:nvPr/>
          </p:nvSpPr>
          <p:spPr>
            <a:xfrm>
              <a:off x="10786396" y="7194331"/>
              <a:ext cx="3087218" cy="709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5441" lvl="1">
                <a:lnSpc>
                  <a:spcPts val="6400"/>
                </a:lnSpc>
              </a:pPr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超重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238A1CC2-0654-4E1F-A3F2-90B975ED3D5E}"/>
              </a:ext>
            </a:extLst>
          </p:cNvPr>
          <p:cNvGrpSpPr/>
          <p:nvPr/>
        </p:nvGrpSpPr>
        <p:grpSpPr>
          <a:xfrm>
            <a:off x="10591800" y="3619500"/>
            <a:ext cx="6054062" cy="6211461"/>
            <a:chOff x="10598415" y="3619500"/>
            <a:chExt cx="6054062" cy="6211461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C7BFAF0B-4D91-42EF-AB95-D036303770E3}"/>
                </a:ext>
              </a:extLst>
            </p:cNvPr>
            <p:cNvSpPr/>
            <p:nvPr/>
          </p:nvSpPr>
          <p:spPr>
            <a:xfrm rot="15888186">
              <a:off x="10574337" y="3752821"/>
              <a:ext cx="6102218" cy="6054062"/>
            </a:xfrm>
            <a:prstGeom prst="arc">
              <a:avLst>
                <a:gd name="adj1" fmla="val 14537261"/>
                <a:gd name="adj2" fmla="val 209700"/>
              </a:avLst>
            </a:prstGeom>
            <a:ln w="5715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626D9EEC-66F1-4A7A-843C-A92C93DE1C6F}"/>
                </a:ext>
              </a:extLst>
            </p:cNvPr>
            <p:cNvCxnSpPr/>
            <p:nvPr/>
          </p:nvCxnSpPr>
          <p:spPr>
            <a:xfrm>
              <a:off x="13563600" y="3619500"/>
              <a:ext cx="0" cy="304800"/>
            </a:xfrm>
            <a:prstGeom prst="line">
              <a:avLst/>
            </a:prstGeom>
            <a:ln w="5715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F1016C4C-A051-42B8-B4BC-6FC938F72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96600" y="8366597"/>
              <a:ext cx="304800" cy="152400"/>
            </a:xfrm>
            <a:prstGeom prst="line">
              <a:avLst/>
            </a:prstGeom>
            <a:ln w="5715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AE6685E3-4BBC-4978-AD5F-057E45B9CB8A}"/>
              </a:ext>
            </a:extLst>
          </p:cNvPr>
          <p:cNvSpPr txBox="1"/>
          <p:nvPr/>
        </p:nvSpPr>
        <p:spPr>
          <a:xfrm rot="17821084">
            <a:off x="9505002" y="4725447"/>
            <a:ext cx="4080719" cy="1770607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0395959"/>
              </a:avLst>
            </a:prstTxWarp>
            <a:spAutoFit/>
          </a:bodyPr>
          <a:lstStyle/>
          <a:p>
            <a:pPr marL="345441" lvl="1">
              <a:lnSpc>
                <a:spcPts val="6400"/>
              </a:lnSpc>
            </a:pPr>
            <a:r>
              <a:rPr lang="en-US" altLang="zh-TW" sz="3200" b="1" dirty="0">
                <a:solidFill>
                  <a:srgbClr val="4A7E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2.3</a:t>
            </a:r>
            <a:r>
              <a:rPr lang="zh-TW" altLang="en-US" sz="3200" b="1" dirty="0">
                <a:solidFill>
                  <a:srgbClr val="4A7E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億（約</a:t>
            </a:r>
            <a:r>
              <a:rPr lang="en-US" altLang="zh-TW" sz="3200" b="1" dirty="0">
                <a:solidFill>
                  <a:srgbClr val="4A7E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34.7</a:t>
            </a:r>
            <a:r>
              <a:rPr lang="zh-TW" altLang="en-US" sz="3200" b="1" dirty="0">
                <a:solidFill>
                  <a:srgbClr val="4A7E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％）</a:t>
            </a:r>
            <a:endParaRPr lang="en-US" sz="3200" b="1" dirty="0">
              <a:solidFill>
                <a:srgbClr val="4A7EB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060D596-385A-4810-A7D7-D515968C59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t="-8111" b="-8111"/>
          </a:stretch>
        </a:blipFill>
      </a:spPr>
      <a:bodyPr/>
      <a:lstStyle/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51D9C602705541925FACB54E3EF73D" ma:contentTypeVersion="17" ma:contentTypeDescription="建立新的文件。" ma:contentTypeScope="" ma:versionID="51ee9c001bb4f7c82b1a0361cc591372">
  <xsd:schema xmlns:xsd="http://www.w3.org/2001/XMLSchema" xmlns:xs="http://www.w3.org/2001/XMLSchema" xmlns:p="http://schemas.microsoft.com/office/2006/metadata/properties" xmlns:ns2="efcd5c27-6f4e-4e25-837a-c842ebbc917d" xmlns:ns3="3a6b119e-661a-4e94-826c-1985c8f4926e" targetNamespace="http://schemas.microsoft.com/office/2006/metadata/properties" ma:root="true" ma:fieldsID="17ba2bd26adce6a1f7801de223c8ee0f" ns2:_="" ns3:_="">
    <xsd:import namespace="efcd5c27-6f4e-4e25-837a-c842ebbc917d"/>
    <xsd:import namespace="3a6b119e-661a-4e94-826c-1985c8f492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5c27-6f4e-4e25-837a-c842ebbc9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影像標籤" ma:readOnly="false" ma:fieldId="{5cf76f15-5ced-4ddc-b409-7134ff3c332f}" ma:taxonomyMulti="true" ma:sspId="51705418-96fe-4708-b88c-a96079584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119e-661a-4e94-826c-1985c8f4926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d0a407-9be6-4822-80f0-78a76493dce0}" ma:internalName="TaxCatchAll" ma:showField="CatchAllData" ma:web="3a6b119e-661a-4e94-826c-1985c8f492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6b119e-661a-4e94-826c-1985c8f4926e">
      <UserInfo>
        <DisplayName>Michelle Chan</DisplayName>
        <AccountId>98</AccountId>
        <AccountType/>
      </UserInfo>
    </SharedWithUsers>
    <lcf76f155ced4ddcb4097134ff3c332f xmlns="efcd5c27-6f4e-4e25-837a-c842ebbc917d">
      <Terms xmlns="http://schemas.microsoft.com/office/infopath/2007/PartnerControls"/>
    </lcf76f155ced4ddcb4097134ff3c332f>
    <TaxCatchAll xmlns="3a6b119e-661a-4e94-826c-1985c8f4926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CCFC60-6452-4C7C-B187-365644864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5c27-6f4e-4e25-837a-c842ebbc917d"/>
    <ds:schemaRef ds:uri="3a6b119e-661a-4e94-826c-1985c8f492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4AB4F4-CE52-43F2-A4A0-CDB4E2F319C9}">
  <ds:schemaRefs>
    <ds:schemaRef ds:uri="3a6b119e-661a-4e94-826c-1985c8f4926e"/>
    <ds:schemaRef ds:uri="http://purl.org/dc/elements/1.1/"/>
    <ds:schemaRef ds:uri="http://purl.org/dc/terms/"/>
    <ds:schemaRef ds:uri="efcd5c27-6f4e-4e25-837a-c842ebbc917d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E24E1B-9567-41A6-96B3-24C5CC5A65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902</Words>
  <Application>Microsoft Office PowerPoint</Application>
  <PresentationFormat>自訂</PresentationFormat>
  <Paragraphs>225</Paragraphs>
  <Slides>28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Calibri</vt:lpstr>
      <vt:lpstr>DFKanTingLiuHK-W9</vt:lpstr>
      <vt:lpstr>Arial</vt:lpstr>
      <vt:lpstr>新細明體</vt:lpstr>
      <vt:lpstr>微軟正黑體</vt:lpstr>
      <vt:lpstr>BM Hanna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糧食危機</dc:title>
  <dc:creator>Connie Chan</dc:creator>
  <cp:lastModifiedBy>Connie Chan</cp:lastModifiedBy>
  <cp:revision>24</cp:revision>
  <dcterms:created xsi:type="dcterms:W3CDTF">2006-08-16T00:00:00Z</dcterms:created>
  <dcterms:modified xsi:type="dcterms:W3CDTF">2024-01-10T03:33:51Z</dcterms:modified>
  <dc:identifier>DAFtwPFAzao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0x0101004F51D9C602705541925FACB54E3EF73D</vt:lpwstr>
  </property>
  <property fmtid="{D5CDD505-2E9C-101B-9397-08002B2CF9AE}" pid="3" name="MediaServiceImageTags">
    <vt:lpwstr/>
  </property>
</Properties>
</file>